
<file path=[Content_Types].xml><?xml version="1.0" encoding="utf-8"?>
<Types xmlns="http://schemas.openxmlformats.org/package/2006/content-types">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notesMasterIdLst>
    <p:notesMasterId r:id="rId7"/>
  </p:notesMasterIdLst>
  <p:sldIdLst>
    <p:sldId id="257" r:id="rId4"/>
    <p:sldId id="281" r:id="rId5"/>
    <p:sldId id="280" r:id="rId6"/>
    <p:sldId id="284" r:id="rId8"/>
    <p:sldId id="286" r:id="rId9"/>
    <p:sldId id="287" r:id="rId10"/>
    <p:sldId id="288" r:id="rId11"/>
    <p:sldId id="289" r:id="rId12"/>
    <p:sldId id="296" r:id="rId13"/>
    <p:sldId id="290" r:id="rId14"/>
    <p:sldId id="291" r:id="rId15"/>
    <p:sldId id="297" r:id="rId16"/>
    <p:sldId id="292" r:id="rId17"/>
    <p:sldId id="293" r:id="rId18"/>
    <p:sldId id="298" r:id="rId19"/>
    <p:sldId id="299" r:id="rId20"/>
    <p:sldId id="294" r:id="rId21"/>
    <p:sldId id="295" r:id="rId22"/>
    <p:sldId id="300" r:id="rId23"/>
    <p:sldId id="301" r:id="rId24"/>
    <p:sldId id="302" r:id="rId25"/>
    <p:sldId id="303" r:id="rId26"/>
    <p:sldId id="304" r:id="rId27"/>
    <p:sldId id="305" r:id="rId28"/>
    <p:sldId id="306" r:id="rId29"/>
    <p:sldId id="307" r:id="rId30"/>
    <p:sldId id="308" r:id="rId31"/>
    <p:sldId id="317" r:id="rId32"/>
    <p:sldId id="325" r:id="rId33"/>
    <p:sldId id="331" r:id="rId34"/>
    <p:sldId id="339" r:id="rId35"/>
    <p:sldId id="345" r:id="rId36"/>
    <p:sldId id="346" r:id="rId37"/>
    <p:sldId id="348" r:id="rId38"/>
    <p:sldId id="350" r:id="rId39"/>
    <p:sldId id="316" r:id="rId40"/>
  </p:sldIdLst>
  <p:sldSz cx="9144000" cy="5143500"/>
  <p:notesSz cx="6858000" cy="9144000"/>
  <p:custDataLst>
    <p:tags r:id="rId44"/>
  </p:custDataLst>
  <p:defaultTextStyle>
    <a:defPPr>
      <a:defRPr lang="zh-CN"/>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1614" userDrawn="1">
          <p15:clr>
            <a:srgbClr val="A4A3A4"/>
          </p15:clr>
        </p15:guide>
        <p15:guide id="2" pos="2922"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srgbClr val="FF0000"/>
    </p:penClr>
    <p:extLst>
      <p:ext uri="{2FDB2607-1784-4EEB-B798-7EB5836EED8A}">
        <p14:showMediaCtrls xmlns:p14="http://schemas.microsoft.com/office/powerpoint/2010/main" val="1"/>
      </p:ext>
    </p:extLst>
  </p:showPr>
  <p:clrMru>
    <a:srgbClr val="3611BF"/>
    <a:srgbClr val="0049C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showGuides="1">
      <p:cViewPr varScale="1">
        <p:scale>
          <a:sx n="144" d="100"/>
          <a:sy n="144" d="100"/>
        </p:scale>
        <p:origin x="-684" y="-96"/>
      </p:cViewPr>
      <p:guideLst>
        <p:guide orient="horz" pos="1614"/>
        <p:guide pos="2922"/>
      </p:guideLst>
    </p:cSldViewPr>
  </p:slideViewPr>
  <p:notesTextViewPr>
    <p:cViewPr>
      <p:scale>
        <a:sx n="1" d="1"/>
        <a:sy n="1" d="1"/>
      </p:scale>
      <p:origin x="0" y="0"/>
    </p:cViewPr>
  </p:notesTextViewPr>
  <p:gridSpacing cx="72005" cy="72005"/>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notesMaster" Target="notesMasters/notesMaster1.xml"/><Relationship Id="rId6" Type="http://schemas.openxmlformats.org/officeDocument/2006/relationships/slide" Target="slides/slide3.xml"/><Relationship Id="rId5" Type="http://schemas.openxmlformats.org/officeDocument/2006/relationships/slide" Target="slides/slide2.xml"/><Relationship Id="rId44" Type="http://schemas.openxmlformats.org/officeDocument/2006/relationships/tags" Target="tags/tag240.xml"/><Relationship Id="rId43" Type="http://schemas.openxmlformats.org/officeDocument/2006/relationships/tableStyles" Target="tableStyles.xml"/><Relationship Id="rId42" Type="http://schemas.openxmlformats.org/officeDocument/2006/relationships/viewProps" Target="viewProps.xml"/><Relationship Id="rId41" Type="http://schemas.openxmlformats.org/officeDocument/2006/relationships/presProps" Target="presProps.xml"/><Relationship Id="rId40" Type="http://schemas.openxmlformats.org/officeDocument/2006/relationships/slide" Target="slides/slide36.xml"/><Relationship Id="rId4" Type="http://schemas.openxmlformats.org/officeDocument/2006/relationships/slide" Target="slides/slide1.xml"/><Relationship Id="rId39" Type="http://schemas.openxmlformats.org/officeDocument/2006/relationships/slide" Target="slides/slide35.xml"/><Relationship Id="rId38" Type="http://schemas.openxmlformats.org/officeDocument/2006/relationships/slide" Target="slides/slide34.xml"/><Relationship Id="rId37" Type="http://schemas.openxmlformats.org/officeDocument/2006/relationships/slide" Target="slides/slide33.xml"/><Relationship Id="rId36" Type="http://schemas.openxmlformats.org/officeDocument/2006/relationships/slide" Target="slides/slide32.xml"/><Relationship Id="rId35" Type="http://schemas.openxmlformats.org/officeDocument/2006/relationships/slide" Target="slides/slide31.xml"/><Relationship Id="rId34" Type="http://schemas.openxmlformats.org/officeDocument/2006/relationships/slide" Target="slides/slide30.xml"/><Relationship Id="rId33" Type="http://schemas.openxmlformats.org/officeDocument/2006/relationships/slide" Target="slides/slide29.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2050" name="页眉占位符 1"/>
          <p:cNvSpPr>
            <a:spLocks noGrp="1"/>
          </p:cNvSpPr>
          <p:nvPr>
            <p:ph type="hdr" sz="quarter"/>
          </p:nvPr>
        </p:nvSpPr>
        <p:spPr>
          <a:xfrm>
            <a:off x="0" y="0"/>
            <a:ext cx="2970213" cy="457200"/>
          </a:xfrm>
          <a:prstGeom prst="rect">
            <a:avLst/>
          </a:prstGeom>
          <a:noFill/>
          <a:ln w="9525">
            <a:noFill/>
          </a:ln>
        </p:spPr>
        <p:txBody>
          <a:bodyPr vert="horz"/>
          <a:lstStyle>
            <a:lvl1pPr>
              <a:defRPr sz="1200" noProof="1"/>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sz="12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051" name="日期占位符 2"/>
          <p:cNvSpPr>
            <a:spLocks noGrp="1"/>
          </p:cNvSpPr>
          <p:nvPr>
            <p:ph type="dt" idx="1"/>
          </p:nvPr>
        </p:nvSpPr>
        <p:spPr>
          <a:xfrm>
            <a:off x="3883025" y="0"/>
            <a:ext cx="2971800" cy="457200"/>
          </a:xfrm>
          <a:prstGeom prst="rect">
            <a:avLst/>
          </a:prstGeom>
          <a:noFill/>
          <a:ln w="9525">
            <a:noFill/>
          </a:ln>
        </p:spPr>
        <p:txBody>
          <a:bodyPr vert="horz"/>
          <a:lstStyle>
            <a:lvl1pPr algn="r">
              <a:defRPr noProof="1"/>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1E932E83-1C80-4070-B42A-CD2C5C0F6FB3}" type="datetime1">
              <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rPr>
            </a:fld>
            <a:endParaRPr kumimoji="0" lang="zh-CN" altLang="en-US" sz="12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4996" name="幻灯片图像占位符 3"/>
          <p:cNvSpPr>
            <a:spLocks noGrp="1" noRot="1" noChangeAspect="1"/>
          </p:cNvSpPr>
          <p:nvPr>
            <p:ph type="sldImg"/>
          </p:nvPr>
        </p:nvSpPr>
        <p:spPr>
          <a:xfrm>
            <a:off x="381000" y="685800"/>
            <a:ext cx="6094413" cy="3429000"/>
          </a:xfrm>
          <a:prstGeom prst="rect">
            <a:avLst/>
          </a:prstGeom>
          <a:noFill/>
          <a:ln w="9525">
            <a:noFill/>
          </a:ln>
        </p:spPr>
      </p:sp>
      <p:sp>
        <p:nvSpPr>
          <p:cNvPr id="84997" name="备注占位符 4"/>
          <p:cNvSpPr>
            <a:spLocks noGrp="1" noRot="1" noChangeAspect="1"/>
          </p:cNvSpPr>
          <p:nvPr/>
        </p:nvSpPr>
        <p:spPr>
          <a:xfrm>
            <a:off x="685800" y="4343400"/>
            <a:ext cx="5486400" cy="4114800"/>
          </a:xfrm>
          <a:prstGeom prst="rect">
            <a:avLst/>
          </a:prstGeom>
          <a:noFill/>
          <a:ln w="9525">
            <a:noFill/>
          </a:ln>
        </p:spPr>
        <p:txBody>
          <a:bodyPr anchor="ctr" anchorCtr="0"/>
          <a:p>
            <a:pPr lvl="0" eaLnBrk="1" hangingPunct="1"/>
            <a:r>
              <a:rPr lang="zh-CN" altLang="en-US" dirty="0"/>
              <a:t>单击此处编辑母版文本样式</a:t>
            </a:r>
            <a:endParaRPr lang="zh-CN" altLang="en-US" dirty="0"/>
          </a:p>
          <a:p>
            <a:pPr lvl="1" eaLnBrk="1" hangingPunct="1"/>
            <a:r>
              <a:rPr lang="zh-CN" altLang="en-US" dirty="0"/>
              <a:t>第二级</a:t>
            </a:r>
            <a:endParaRPr lang="zh-CN" altLang="en-US" dirty="0"/>
          </a:p>
          <a:p>
            <a:pPr lvl="2" eaLnBrk="1" hangingPunct="1"/>
            <a:r>
              <a:rPr lang="zh-CN" altLang="en-US" dirty="0"/>
              <a:t>第三级</a:t>
            </a:r>
            <a:endParaRPr lang="zh-CN" altLang="en-US" dirty="0"/>
          </a:p>
          <a:p>
            <a:pPr lvl="3" eaLnBrk="1" hangingPunct="1"/>
            <a:r>
              <a:rPr lang="zh-CN" altLang="en-US" dirty="0"/>
              <a:t>第四级</a:t>
            </a:r>
            <a:endParaRPr lang="zh-CN" altLang="en-US" dirty="0"/>
          </a:p>
          <a:p>
            <a:pPr lvl="4" eaLnBrk="1" hangingPunct="1"/>
            <a:r>
              <a:rPr lang="zh-CN" altLang="en-US" dirty="0"/>
              <a:t>第五级</a:t>
            </a:r>
            <a:endParaRPr lang="zh-CN" altLang="en-US" dirty="0"/>
          </a:p>
        </p:txBody>
      </p:sp>
      <p:sp>
        <p:nvSpPr>
          <p:cNvPr id="2054" name="页脚占位符 5"/>
          <p:cNvSpPr>
            <a:spLocks noGrp="1"/>
          </p:cNvSpPr>
          <p:nvPr>
            <p:ph type="ftr" sz="quarter" idx="4"/>
          </p:nvPr>
        </p:nvSpPr>
        <p:spPr>
          <a:xfrm>
            <a:off x="0" y="8683625"/>
            <a:ext cx="2970213" cy="457200"/>
          </a:xfrm>
          <a:prstGeom prst="rect">
            <a:avLst/>
          </a:prstGeom>
          <a:noFill/>
          <a:ln w="9525">
            <a:noFill/>
          </a:ln>
        </p:spPr>
        <p:txBody>
          <a:bodyPr vert="horz" anchor="b"/>
          <a:lstStyle>
            <a:lvl1pPr>
              <a:defRPr sz="1200" noProof="1"/>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sz="12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055" name="灯片编号占位符 6"/>
          <p:cNvSpPr>
            <a:spLocks noGrp="1"/>
          </p:cNvSpPr>
          <p:nvPr>
            <p:ph type="sldNum" sz="quarter" idx="5"/>
          </p:nvPr>
        </p:nvSpPr>
        <p:spPr>
          <a:xfrm>
            <a:off x="3883025" y="8683625"/>
            <a:ext cx="2971800" cy="457200"/>
          </a:xfrm>
          <a:prstGeom prst="rect">
            <a:avLst/>
          </a:prstGeom>
          <a:noFill/>
          <a:ln w="9525">
            <a:noFill/>
          </a:ln>
        </p:spPr>
        <p:txBody>
          <a:bodyPr vert="horz" wrap="square" lIns="91440" tIns="45720" rIns="91440" bIns="45720" numCol="1" anchor="b" anchorCtr="0" compatLnSpc="1"/>
          <a:p>
            <a:pPr lvl="0" algn="r" eaLnBrk="1" hangingPunct="1">
              <a:buNone/>
            </a:pPr>
            <a:fld id="{9A0DB2DC-4C9A-4742-B13C-FB6460FD3503}" type="slidenum">
              <a:rPr lang="zh-CN" altLang="en-US" dirty="0"/>
            </a:fld>
            <a:endParaRPr lang="zh-CN" altLang="en-US" sz="1200" dirty="0"/>
          </a:p>
        </p:txBody>
      </p:sp>
    </p:spTree>
  </p:cSld>
  <p:clrMap bg1="lt1" tx1="dk1" bg2="lt2" tx2="dk2" accent1="accent1" accent2="accent2" accent3="accent3" accent4="accent4" accent5="accent5" accent6="accent6" hlink="hlink" folHlink="folHlink"/>
  <p:hf sldNum="0" hdr="0" ftr="0" dt="0"/>
  <p:notesStyle>
    <a:lvl1pPr algn="l" defTabSz="0" rtl="0" eaLnBrk="0" fontAlgn="base" hangingPunct="0">
      <a:spcBef>
        <a:spcPct val="0"/>
      </a:spcBef>
      <a:spcAft>
        <a:spcPct val="0"/>
      </a:spcAft>
      <a:defRPr sz="1200" kern="1200">
        <a:solidFill>
          <a:schemeClr val="tx1"/>
        </a:solidFill>
        <a:latin typeface="Arial" panose="020B0604020202020204" pitchFamily="34" charset="0"/>
      </a:defRPr>
    </a:lvl1pPr>
    <a:lvl2pPr marL="457200" lvl="1" algn="l" defTabSz="0" rtl="0" eaLnBrk="0" fontAlgn="base" hangingPunct="0">
      <a:spcBef>
        <a:spcPct val="0"/>
      </a:spcBef>
      <a:spcAft>
        <a:spcPct val="0"/>
      </a:spcAft>
      <a:defRPr sz="1200" kern="1200">
        <a:solidFill>
          <a:schemeClr val="tx1"/>
        </a:solidFill>
        <a:latin typeface="Arial" panose="020B0604020202020204" pitchFamily="34" charset="0"/>
      </a:defRPr>
    </a:lvl2pPr>
    <a:lvl3pPr marL="914400" lvl="2" algn="l" defTabSz="0" rtl="0" eaLnBrk="0" fontAlgn="base" hangingPunct="0">
      <a:spcBef>
        <a:spcPct val="0"/>
      </a:spcBef>
      <a:spcAft>
        <a:spcPct val="0"/>
      </a:spcAft>
      <a:defRPr sz="1200" kern="1200">
        <a:solidFill>
          <a:schemeClr val="tx1"/>
        </a:solidFill>
        <a:latin typeface="Arial" panose="020B0604020202020204" pitchFamily="34" charset="0"/>
      </a:defRPr>
    </a:lvl3pPr>
    <a:lvl4pPr marL="1371600" lvl="3" algn="l" defTabSz="0" rtl="0" eaLnBrk="0" fontAlgn="base" hangingPunct="0">
      <a:spcBef>
        <a:spcPct val="0"/>
      </a:spcBef>
      <a:spcAft>
        <a:spcPct val="0"/>
      </a:spcAft>
      <a:defRPr sz="1200" kern="1200">
        <a:solidFill>
          <a:schemeClr val="tx1"/>
        </a:solidFill>
        <a:latin typeface="Arial" panose="020B0604020202020204" pitchFamily="34" charset="0"/>
      </a:defRPr>
    </a:lvl4pPr>
    <a:lvl5pPr marL="1828800" lvl="4" algn="l" defTabSz="0" rtl="0" eaLnBrk="0" fontAlgn="base" hangingPunct="0">
      <a:spcBef>
        <a:spcPct val="0"/>
      </a:spcBef>
      <a:spcAft>
        <a:spcPct val="0"/>
      </a:spcAft>
      <a:defRPr sz="1200" kern="1200">
        <a:solidFill>
          <a:schemeClr val="tx1"/>
        </a:solidFill>
        <a:latin typeface="Arial" panose="020B0604020202020204" pitchFamily="34" charset="0"/>
      </a:defRPr>
    </a:lvl5pPr>
    <a:lvl6pPr marL="2286000" lvl="5" indent="0" defTabSz="0" fontAlgn="base">
      <a:defRPr sz="1200" kern="1200"/>
    </a:lvl6pPr>
    <a:lvl7pPr marL="2743200" lvl="6" indent="0" defTabSz="0" fontAlgn="base">
      <a:defRPr sz="1200" kern="1200"/>
    </a:lvl7pPr>
    <a:lvl8pPr marL="3200400" lvl="7" indent="0" defTabSz="0" fontAlgn="base">
      <a:defRPr sz="1200" kern="1200"/>
    </a:lvl8pPr>
    <a:lvl9pPr marL="3657600" lvl="8" indent="0" defTabSz="0" fontAlgn="base">
      <a:defRPr sz="1200" kern="1200"/>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86018" name="幻灯片图像占位符 1"/>
          <p:cNvSpPr>
            <a:spLocks noGrp="1" noRot="1" noChangeAspect="1" noTextEdit="1"/>
          </p:cNvSpPr>
          <p:nvPr>
            <p:ph type="sldImg"/>
          </p:nvPr>
        </p:nvSpPr>
        <p:spPr>
          <a:ln/>
        </p:spPr>
      </p:sp>
      <p:sp>
        <p:nvSpPr>
          <p:cNvPr id="86019" name="备注占位符 2"/>
          <p:cNvSpPr>
            <a:spLocks noGrp="1"/>
          </p:cNvSpPr>
          <p:nvPr>
            <p:ph type="body"/>
          </p:nvPr>
        </p:nvSpPr>
        <p:spPr>
          <a:xfrm>
            <a:off x="0" y="0"/>
            <a:ext cx="0" cy="0"/>
          </a:xfrm>
          <a:prstGeom prst="rect">
            <a:avLst/>
          </a:prstGeom>
          <a:noFill/>
          <a:ln w="9525">
            <a:noFill/>
          </a:ln>
        </p:spPr>
        <p:txBody>
          <a:bodyPr/>
          <a:p>
            <a:pPr lvl="0" eaLnBrk="1" hangingPunct="1"/>
            <a:endParaRPr lang="en-US" altLang="zh-CN" dirty="0">
              <a:ea typeface="宋体" panose="02010600030101010101" pitchFamily="2" charset="-122"/>
            </a:endParaRPr>
          </a:p>
        </p:txBody>
      </p:sp>
      <p:sp>
        <p:nvSpPr>
          <p:cNvPr id="86020"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95234" name="幻灯片图像占位符 1"/>
          <p:cNvSpPr>
            <a:spLocks noGrp="1" noRot="1" noChangeAspect="1" noTextEdit="1"/>
          </p:cNvSpPr>
          <p:nvPr>
            <p:ph type="sldImg"/>
          </p:nvPr>
        </p:nvSpPr>
        <p:spPr>
          <a:ln/>
        </p:spPr>
      </p:sp>
      <p:sp>
        <p:nvSpPr>
          <p:cNvPr id="95235"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95236"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96258" name="幻灯片图像占位符 1"/>
          <p:cNvSpPr>
            <a:spLocks noGrp="1" noRot="1" noChangeAspect="1" noTextEdit="1"/>
          </p:cNvSpPr>
          <p:nvPr>
            <p:ph type="sldImg"/>
          </p:nvPr>
        </p:nvSpPr>
        <p:spPr>
          <a:ln/>
        </p:spPr>
      </p:sp>
      <p:sp>
        <p:nvSpPr>
          <p:cNvPr id="96259"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96260"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97282" name="幻灯片图像占位符 1"/>
          <p:cNvSpPr>
            <a:spLocks noGrp="1" noRot="1" noChangeAspect="1" noTextEdit="1"/>
          </p:cNvSpPr>
          <p:nvPr>
            <p:ph type="sldImg"/>
          </p:nvPr>
        </p:nvSpPr>
        <p:spPr>
          <a:ln/>
        </p:spPr>
      </p:sp>
      <p:sp>
        <p:nvSpPr>
          <p:cNvPr id="97283"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97284"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98306" name="幻灯片图像占位符 1"/>
          <p:cNvSpPr>
            <a:spLocks noGrp="1" noRot="1" noChangeAspect="1" noTextEdit="1"/>
          </p:cNvSpPr>
          <p:nvPr>
            <p:ph type="sldImg"/>
          </p:nvPr>
        </p:nvSpPr>
        <p:spPr>
          <a:ln/>
        </p:spPr>
      </p:sp>
      <p:sp>
        <p:nvSpPr>
          <p:cNvPr id="98307"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98308"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99330" name="幻灯片图像占位符 1"/>
          <p:cNvSpPr>
            <a:spLocks noGrp="1" noRot="1" noChangeAspect="1" noTextEdit="1"/>
          </p:cNvSpPr>
          <p:nvPr>
            <p:ph type="sldImg"/>
          </p:nvPr>
        </p:nvSpPr>
        <p:spPr>
          <a:ln/>
        </p:spPr>
      </p:sp>
      <p:sp>
        <p:nvSpPr>
          <p:cNvPr id="9933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9933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00354" name="幻灯片图像占位符 1"/>
          <p:cNvSpPr>
            <a:spLocks noGrp="1" noRot="1" noChangeAspect="1" noTextEdit="1"/>
          </p:cNvSpPr>
          <p:nvPr>
            <p:ph type="sldImg"/>
          </p:nvPr>
        </p:nvSpPr>
        <p:spPr>
          <a:ln/>
        </p:spPr>
      </p:sp>
      <p:sp>
        <p:nvSpPr>
          <p:cNvPr id="100355"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100356"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01378" name="幻灯片图像占位符 1"/>
          <p:cNvSpPr>
            <a:spLocks noGrp="1" noRot="1" noChangeAspect="1" noTextEdit="1"/>
          </p:cNvSpPr>
          <p:nvPr>
            <p:ph type="sldImg"/>
          </p:nvPr>
        </p:nvSpPr>
        <p:spPr>
          <a:ln/>
        </p:spPr>
      </p:sp>
      <p:sp>
        <p:nvSpPr>
          <p:cNvPr id="101379"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101380"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02" name="幻灯片图像占位符 1"/>
          <p:cNvSpPr>
            <a:spLocks noGrp="1" noRot="1" noChangeAspect="1" noTextEdit="1"/>
          </p:cNvSpPr>
          <p:nvPr>
            <p:ph type="sldImg"/>
          </p:nvPr>
        </p:nvSpPr>
        <p:spPr>
          <a:ln/>
        </p:spPr>
      </p:sp>
      <p:sp>
        <p:nvSpPr>
          <p:cNvPr id="102403"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102404"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03426" name="幻灯片图像占位符 1"/>
          <p:cNvSpPr>
            <a:spLocks noGrp="1" noRot="1" noChangeAspect="1" noTextEdit="1"/>
          </p:cNvSpPr>
          <p:nvPr>
            <p:ph type="sldImg"/>
          </p:nvPr>
        </p:nvSpPr>
        <p:spPr>
          <a:ln/>
        </p:spPr>
      </p:sp>
      <p:sp>
        <p:nvSpPr>
          <p:cNvPr id="103427"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103428"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04450" name="幻灯片图像占位符 1"/>
          <p:cNvSpPr>
            <a:spLocks noGrp="1" noRot="1" noChangeAspect="1" noTextEdit="1"/>
          </p:cNvSpPr>
          <p:nvPr>
            <p:ph type="sldImg"/>
          </p:nvPr>
        </p:nvSpPr>
        <p:spPr>
          <a:ln/>
        </p:spPr>
      </p:sp>
      <p:sp>
        <p:nvSpPr>
          <p:cNvPr id="10445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10445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87042" name="幻灯片图像占位符 1"/>
          <p:cNvSpPr>
            <a:spLocks noGrp="1" noRot="1" noChangeAspect="1" noTextEdit="1"/>
          </p:cNvSpPr>
          <p:nvPr>
            <p:ph type="sldImg"/>
          </p:nvPr>
        </p:nvSpPr>
        <p:spPr>
          <a:ln/>
        </p:spPr>
      </p:sp>
      <p:sp>
        <p:nvSpPr>
          <p:cNvPr id="87043"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87044"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05474" name="幻灯片图像占位符 1"/>
          <p:cNvSpPr>
            <a:spLocks noGrp="1" noRot="1" noChangeAspect="1" noTextEdit="1"/>
          </p:cNvSpPr>
          <p:nvPr>
            <p:ph type="sldImg"/>
          </p:nvPr>
        </p:nvSpPr>
        <p:spPr>
          <a:ln/>
        </p:spPr>
      </p:sp>
      <p:sp>
        <p:nvSpPr>
          <p:cNvPr id="105475"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105476"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06498" name="幻灯片图像占位符 1"/>
          <p:cNvSpPr>
            <a:spLocks noGrp="1" noRot="1" noChangeAspect="1" noTextEdit="1"/>
          </p:cNvSpPr>
          <p:nvPr>
            <p:ph type="sldImg"/>
          </p:nvPr>
        </p:nvSpPr>
        <p:spPr>
          <a:ln/>
        </p:spPr>
      </p:sp>
      <p:sp>
        <p:nvSpPr>
          <p:cNvPr id="106499"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106500"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07522" name="幻灯片图像占位符 1"/>
          <p:cNvSpPr>
            <a:spLocks noGrp="1" noRot="1" noChangeAspect="1" noTextEdit="1"/>
          </p:cNvSpPr>
          <p:nvPr>
            <p:ph type="sldImg"/>
          </p:nvPr>
        </p:nvSpPr>
        <p:spPr>
          <a:ln/>
        </p:spPr>
      </p:sp>
      <p:sp>
        <p:nvSpPr>
          <p:cNvPr id="107523"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107524"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08546" name="幻灯片图像占位符 1"/>
          <p:cNvSpPr>
            <a:spLocks noGrp="1" noRot="1" noChangeAspect="1" noTextEdit="1"/>
          </p:cNvSpPr>
          <p:nvPr>
            <p:ph type="sldImg"/>
          </p:nvPr>
        </p:nvSpPr>
        <p:spPr>
          <a:ln/>
        </p:spPr>
      </p:sp>
      <p:sp>
        <p:nvSpPr>
          <p:cNvPr id="108547"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108548"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09570" name="幻灯片图像占位符 1"/>
          <p:cNvSpPr>
            <a:spLocks noGrp="1" noRot="1" noChangeAspect="1" noTextEdit="1"/>
          </p:cNvSpPr>
          <p:nvPr>
            <p:ph type="sldImg"/>
          </p:nvPr>
        </p:nvSpPr>
        <p:spPr>
          <a:ln/>
        </p:spPr>
      </p:sp>
      <p:sp>
        <p:nvSpPr>
          <p:cNvPr id="10957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10957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10594" name="幻灯片图像占位符 1"/>
          <p:cNvSpPr>
            <a:spLocks noGrp="1" noRot="1" noChangeAspect="1" noTextEdit="1"/>
          </p:cNvSpPr>
          <p:nvPr>
            <p:ph type="sldImg"/>
          </p:nvPr>
        </p:nvSpPr>
        <p:spPr>
          <a:ln/>
        </p:spPr>
      </p:sp>
      <p:sp>
        <p:nvSpPr>
          <p:cNvPr id="110595"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110596"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11618" name="幻灯片图像占位符 1"/>
          <p:cNvSpPr>
            <a:spLocks noGrp="1" noRot="1" noChangeAspect="1" noTextEdit="1"/>
          </p:cNvSpPr>
          <p:nvPr>
            <p:ph type="sldImg"/>
          </p:nvPr>
        </p:nvSpPr>
        <p:spPr>
          <a:ln/>
        </p:spPr>
      </p:sp>
      <p:sp>
        <p:nvSpPr>
          <p:cNvPr id="111619"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111620"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19810" name="幻灯片图像占位符 1"/>
          <p:cNvSpPr>
            <a:spLocks noGrp="1" noRot="1" noChangeAspect="1" noTextEdit="1"/>
          </p:cNvSpPr>
          <p:nvPr>
            <p:ph type="sldImg"/>
          </p:nvPr>
        </p:nvSpPr>
        <p:spPr>
          <a:ln/>
        </p:spPr>
      </p:sp>
      <p:sp>
        <p:nvSpPr>
          <p:cNvPr id="11981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11981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25954" name="幻灯片图像占位符 1"/>
          <p:cNvSpPr>
            <a:spLocks noGrp="1" noRot="1" noChangeAspect="1" noTextEdit="1"/>
          </p:cNvSpPr>
          <p:nvPr>
            <p:ph type="sldImg"/>
          </p:nvPr>
        </p:nvSpPr>
        <p:spPr>
          <a:ln/>
        </p:spPr>
      </p:sp>
      <p:sp>
        <p:nvSpPr>
          <p:cNvPr id="125955"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125956"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34146" name="幻灯片图像占位符 1"/>
          <p:cNvSpPr>
            <a:spLocks noGrp="1" noRot="1" noChangeAspect="1" noTextEdit="1"/>
          </p:cNvSpPr>
          <p:nvPr>
            <p:ph type="sldImg"/>
          </p:nvPr>
        </p:nvSpPr>
        <p:spPr>
          <a:ln/>
        </p:spPr>
      </p:sp>
      <p:sp>
        <p:nvSpPr>
          <p:cNvPr id="134147"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134148"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88066" name="幻灯片图像占位符 1"/>
          <p:cNvSpPr>
            <a:spLocks noGrp="1" noRot="1" noChangeAspect="1" noTextEdit="1"/>
          </p:cNvSpPr>
          <p:nvPr>
            <p:ph type="sldImg"/>
          </p:nvPr>
        </p:nvSpPr>
        <p:spPr>
          <a:ln/>
        </p:spPr>
      </p:sp>
      <p:sp>
        <p:nvSpPr>
          <p:cNvPr id="88067"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88068"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40290" name="幻灯片图像占位符 1"/>
          <p:cNvSpPr>
            <a:spLocks noGrp="1" noRot="1" noChangeAspect="1" noTextEdit="1"/>
          </p:cNvSpPr>
          <p:nvPr>
            <p:ph type="sldImg"/>
          </p:nvPr>
        </p:nvSpPr>
        <p:spPr>
          <a:ln/>
        </p:spPr>
      </p:sp>
      <p:sp>
        <p:nvSpPr>
          <p:cNvPr id="14029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14029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41314" name="幻灯片图像占位符 1"/>
          <p:cNvSpPr>
            <a:spLocks noGrp="1" noRot="1" noChangeAspect="1" noTextEdit="1"/>
          </p:cNvSpPr>
          <p:nvPr>
            <p:ph type="sldImg"/>
          </p:nvPr>
        </p:nvSpPr>
        <p:spPr>
          <a:ln/>
        </p:spPr>
      </p:sp>
      <p:sp>
        <p:nvSpPr>
          <p:cNvPr id="141315"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141316"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43362" name="幻灯片图像占位符 1"/>
          <p:cNvSpPr>
            <a:spLocks noGrp="1" noRot="1" noChangeAspect="1" noTextEdit="1"/>
          </p:cNvSpPr>
          <p:nvPr>
            <p:ph type="sldImg"/>
          </p:nvPr>
        </p:nvSpPr>
        <p:spPr>
          <a:ln/>
        </p:spPr>
      </p:sp>
      <p:sp>
        <p:nvSpPr>
          <p:cNvPr id="143363"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143364"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45410" name="幻灯片图像占位符 1"/>
          <p:cNvSpPr>
            <a:spLocks noGrp="1" noRot="1" noChangeAspect="1" noTextEdit="1"/>
          </p:cNvSpPr>
          <p:nvPr>
            <p:ph type="sldImg"/>
          </p:nvPr>
        </p:nvSpPr>
        <p:spPr>
          <a:ln/>
        </p:spPr>
      </p:sp>
      <p:sp>
        <p:nvSpPr>
          <p:cNvPr id="14541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14541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46434" name="幻灯片图像占位符 1"/>
          <p:cNvSpPr>
            <a:spLocks noGrp="1" noRot="1" noChangeAspect="1" noTextEdit="1"/>
          </p:cNvSpPr>
          <p:nvPr>
            <p:ph type="sldImg"/>
          </p:nvPr>
        </p:nvSpPr>
        <p:spPr>
          <a:ln/>
        </p:spPr>
      </p:sp>
      <p:sp>
        <p:nvSpPr>
          <p:cNvPr id="146435" name="备注占位符 2"/>
          <p:cNvSpPr>
            <a:spLocks noGrp="1"/>
          </p:cNvSpPr>
          <p:nvPr>
            <p:ph type="body"/>
          </p:nvPr>
        </p:nvSpPr>
        <p:spPr>
          <a:xfrm>
            <a:off x="0" y="0"/>
            <a:ext cx="0" cy="0"/>
          </a:xfrm>
          <a:prstGeom prst="rect">
            <a:avLst/>
          </a:prstGeom>
          <a:noFill/>
          <a:ln w="9525">
            <a:noFill/>
          </a:ln>
        </p:spPr>
        <p:txBody>
          <a:bodyPr/>
          <a:p>
            <a:pPr lvl="0" eaLnBrk="1" hangingPunct="1"/>
            <a:endParaRPr lang="en-US" altLang="zh-CN" dirty="0">
              <a:ea typeface="宋体" panose="02010600030101010101" pitchFamily="2" charset="-122"/>
              <a:sym typeface="等线" panose="02010600030101010101" pitchFamily="2" charset="-122"/>
            </a:endParaRPr>
          </a:p>
        </p:txBody>
      </p:sp>
      <p:sp>
        <p:nvSpPr>
          <p:cNvPr id="146436"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89090" name="幻灯片图像占位符 1"/>
          <p:cNvSpPr>
            <a:spLocks noGrp="1" noRot="1" noChangeAspect="1" noTextEdit="1"/>
          </p:cNvSpPr>
          <p:nvPr>
            <p:ph type="sldImg"/>
          </p:nvPr>
        </p:nvSpPr>
        <p:spPr>
          <a:ln/>
        </p:spPr>
      </p:sp>
      <p:sp>
        <p:nvSpPr>
          <p:cNvPr id="8909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8909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90114" name="幻灯片图像占位符 1"/>
          <p:cNvSpPr>
            <a:spLocks noGrp="1" noRot="1" noChangeAspect="1" noTextEdit="1"/>
          </p:cNvSpPr>
          <p:nvPr>
            <p:ph type="sldImg"/>
          </p:nvPr>
        </p:nvSpPr>
        <p:spPr>
          <a:ln/>
        </p:spPr>
      </p:sp>
      <p:sp>
        <p:nvSpPr>
          <p:cNvPr id="90115"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90116"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91138" name="幻灯片图像占位符 1"/>
          <p:cNvSpPr>
            <a:spLocks noGrp="1" noRot="1" noChangeAspect="1" noTextEdit="1"/>
          </p:cNvSpPr>
          <p:nvPr>
            <p:ph type="sldImg"/>
          </p:nvPr>
        </p:nvSpPr>
        <p:spPr>
          <a:ln/>
        </p:spPr>
      </p:sp>
      <p:sp>
        <p:nvSpPr>
          <p:cNvPr id="91139"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91140"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92162" name="幻灯片图像占位符 1"/>
          <p:cNvSpPr>
            <a:spLocks noGrp="1" noRot="1" noChangeAspect="1" noTextEdit="1"/>
          </p:cNvSpPr>
          <p:nvPr>
            <p:ph type="sldImg"/>
          </p:nvPr>
        </p:nvSpPr>
        <p:spPr>
          <a:ln/>
        </p:spPr>
      </p:sp>
      <p:sp>
        <p:nvSpPr>
          <p:cNvPr id="92163"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92164"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93186" name="幻灯片图像占位符 1"/>
          <p:cNvSpPr>
            <a:spLocks noGrp="1" noRot="1" noChangeAspect="1" noTextEdit="1"/>
          </p:cNvSpPr>
          <p:nvPr>
            <p:ph type="sldImg"/>
          </p:nvPr>
        </p:nvSpPr>
        <p:spPr>
          <a:ln/>
        </p:spPr>
      </p:sp>
      <p:sp>
        <p:nvSpPr>
          <p:cNvPr id="93187"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93188"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94210" name="幻灯片图像占位符 1"/>
          <p:cNvSpPr>
            <a:spLocks noGrp="1" noRot="1" noChangeAspect="1" noTextEdit="1"/>
          </p:cNvSpPr>
          <p:nvPr>
            <p:ph type="sldImg"/>
          </p:nvPr>
        </p:nvSpPr>
        <p:spPr>
          <a:ln/>
        </p:spPr>
      </p:sp>
      <p:sp>
        <p:nvSpPr>
          <p:cNvPr id="9421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9421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9" Type="http://schemas.openxmlformats.org/officeDocument/2006/relationships/tags" Target="../tags/tag7.xml"/><Relationship Id="rId8" Type="http://schemas.openxmlformats.org/officeDocument/2006/relationships/tags" Target="../tags/tag6.xml"/><Relationship Id="rId7" Type="http://schemas.openxmlformats.org/officeDocument/2006/relationships/tags" Target="../tags/tag5.xml"/><Relationship Id="rId6" Type="http://schemas.openxmlformats.org/officeDocument/2006/relationships/tags" Target="../tags/tag4.xml"/><Relationship Id="rId5" Type="http://schemas.openxmlformats.org/officeDocument/2006/relationships/tags" Target="../tags/tag3.xml"/><Relationship Id="rId4" Type="http://schemas.openxmlformats.org/officeDocument/2006/relationships/tags" Target="../tags/tag2.xml"/><Relationship Id="rId3" Type="http://schemas.openxmlformats.org/officeDocument/2006/relationships/image" Target="../media/image1.jpeg"/><Relationship Id="rId2" Type="http://schemas.openxmlformats.org/officeDocument/2006/relationships/tags" Target="../tags/tag1.xml"/><Relationship Id="rId11" Type="http://schemas.openxmlformats.org/officeDocument/2006/relationships/tags" Target="../tags/tag9.xml"/><Relationship Id="rId10" Type="http://schemas.openxmlformats.org/officeDocument/2006/relationships/tags" Target="../tags/tag8.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7" Type="http://schemas.openxmlformats.org/officeDocument/2006/relationships/tags" Target="../tags/tag15.xml"/><Relationship Id="rId6" Type="http://schemas.openxmlformats.org/officeDocument/2006/relationships/tags" Target="../tags/tag14.xml"/><Relationship Id="rId5" Type="http://schemas.openxmlformats.org/officeDocument/2006/relationships/tags" Target="../tags/tag13.xml"/><Relationship Id="rId4" Type="http://schemas.openxmlformats.org/officeDocument/2006/relationships/tags" Target="../tags/tag12.xml"/><Relationship Id="rId3" Type="http://schemas.openxmlformats.org/officeDocument/2006/relationships/tags" Target="../tags/tag11.xml"/><Relationship Id="rId2" Type="http://schemas.openxmlformats.org/officeDocument/2006/relationships/tags" Target="../tags/tag10.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8" Type="http://schemas.openxmlformats.org/officeDocument/2006/relationships/tags" Target="../tags/tag21.xml"/><Relationship Id="rId7" Type="http://schemas.openxmlformats.org/officeDocument/2006/relationships/tags" Target="../tags/tag20.xml"/><Relationship Id="rId6" Type="http://schemas.openxmlformats.org/officeDocument/2006/relationships/tags" Target="../tags/tag19.xml"/><Relationship Id="rId5" Type="http://schemas.openxmlformats.org/officeDocument/2006/relationships/tags" Target="../tags/tag18.xml"/><Relationship Id="rId4" Type="http://schemas.openxmlformats.org/officeDocument/2006/relationships/tags" Target="../tags/tag17.xml"/><Relationship Id="rId3" Type="http://schemas.openxmlformats.org/officeDocument/2006/relationships/image" Target="../media/image2.jpeg"/><Relationship Id="rId2" Type="http://schemas.openxmlformats.org/officeDocument/2006/relationships/tags" Target="../tags/tag16.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7" Type="http://schemas.openxmlformats.org/officeDocument/2006/relationships/tags" Target="../tags/tag33.xml"/><Relationship Id="rId6" Type="http://schemas.openxmlformats.org/officeDocument/2006/relationships/tags" Target="../tags/tag32.xml"/><Relationship Id="rId5" Type="http://schemas.openxmlformats.org/officeDocument/2006/relationships/tags" Target="../tags/tag31.xml"/><Relationship Id="rId4" Type="http://schemas.openxmlformats.org/officeDocument/2006/relationships/tags" Target="../tags/tag30.xml"/><Relationship Id="rId3" Type="http://schemas.openxmlformats.org/officeDocument/2006/relationships/tags" Target="../tags/tag29.xml"/><Relationship Id="rId2" Type="http://schemas.openxmlformats.org/officeDocument/2006/relationships/tags" Target="../tags/tag28.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9" Type="http://schemas.openxmlformats.org/officeDocument/2006/relationships/tags" Target="../tags/tag40.xml"/><Relationship Id="rId8" Type="http://schemas.openxmlformats.org/officeDocument/2006/relationships/tags" Target="../tags/tag39.xml"/><Relationship Id="rId7" Type="http://schemas.openxmlformats.org/officeDocument/2006/relationships/tags" Target="../tags/tag38.xml"/><Relationship Id="rId6" Type="http://schemas.openxmlformats.org/officeDocument/2006/relationships/tags" Target="../tags/tag37.xml"/><Relationship Id="rId5" Type="http://schemas.openxmlformats.org/officeDocument/2006/relationships/tags" Target="../tags/tag36.xml"/><Relationship Id="rId4" Type="http://schemas.openxmlformats.org/officeDocument/2006/relationships/tags" Target="../tags/tag35.xml"/><Relationship Id="rId3" Type="http://schemas.openxmlformats.org/officeDocument/2006/relationships/image" Target="../media/image3.jpeg"/><Relationship Id="rId2" Type="http://schemas.openxmlformats.org/officeDocument/2006/relationships/tags" Target="../tags/tag34.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4" Type="http://schemas.openxmlformats.org/officeDocument/2006/relationships/tags" Target="../tags/tag43.xml"/><Relationship Id="rId3" Type="http://schemas.openxmlformats.org/officeDocument/2006/relationships/tags" Target="../tags/tag42.xml"/><Relationship Id="rId2" Type="http://schemas.openxmlformats.org/officeDocument/2006/relationships/tags" Target="../tags/tag41.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7" Type="http://schemas.openxmlformats.org/officeDocument/2006/relationships/tags" Target="../tags/tag49.xml"/><Relationship Id="rId6" Type="http://schemas.openxmlformats.org/officeDocument/2006/relationships/tags" Target="../tags/tag48.xml"/><Relationship Id="rId5" Type="http://schemas.openxmlformats.org/officeDocument/2006/relationships/tags" Target="../tags/tag47.xml"/><Relationship Id="rId4" Type="http://schemas.openxmlformats.org/officeDocument/2006/relationships/tags" Target="../tags/tag46.xml"/><Relationship Id="rId3" Type="http://schemas.openxmlformats.org/officeDocument/2006/relationships/tags" Target="../tags/tag45.xml"/><Relationship Id="rId2" Type="http://schemas.openxmlformats.org/officeDocument/2006/relationships/tags" Target="../tags/tag44.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7" Type="http://schemas.openxmlformats.org/officeDocument/2006/relationships/tags" Target="../tags/tag55.xml"/><Relationship Id="rId6" Type="http://schemas.openxmlformats.org/officeDocument/2006/relationships/tags" Target="../tags/tag54.xml"/><Relationship Id="rId5" Type="http://schemas.openxmlformats.org/officeDocument/2006/relationships/tags" Target="../tags/tag53.xml"/><Relationship Id="rId4" Type="http://schemas.openxmlformats.org/officeDocument/2006/relationships/tags" Target="../tags/tag52.xml"/><Relationship Id="rId3" Type="http://schemas.openxmlformats.org/officeDocument/2006/relationships/tags" Target="../tags/tag51.xml"/><Relationship Id="rId2" Type="http://schemas.openxmlformats.org/officeDocument/2006/relationships/tags" Target="../tags/tag50.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7" Type="http://schemas.openxmlformats.org/officeDocument/2006/relationships/tags" Target="../tags/tag61.xml"/><Relationship Id="rId6" Type="http://schemas.openxmlformats.org/officeDocument/2006/relationships/tags" Target="../tags/tag60.xml"/><Relationship Id="rId5" Type="http://schemas.openxmlformats.org/officeDocument/2006/relationships/tags" Target="../tags/tag59.xml"/><Relationship Id="rId4" Type="http://schemas.openxmlformats.org/officeDocument/2006/relationships/tags" Target="../tags/tag58.xml"/><Relationship Id="rId3" Type="http://schemas.openxmlformats.org/officeDocument/2006/relationships/tags" Target="../tags/tag57.xml"/><Relationship Id="rId2" Type="http://schemas.openxmlformats.org/officeDocument/2006/relationships/tags" Target="../tags/tag56.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9" Type="http://schemas.openxmlformats.org/officeDocument/2006/relationships/tags" Target="../tags/tag68.xml"/><Relationship Id="rId8" Type="http://schemas.openxmlformats.org/officeDocument/2006/relationships/tags" Target="../tags/tag67.xml"/><Relationship Id="rId7" Type="http://schemas.openxmlformats.org/officeDocument/2006/relationships/tags" Target="../tags/tag66.xml"/><Relationship Id="rId6" Type="http://schemas.openxmlformats.org/officeDocument/2006/relationships/tags" Target="../tags/tag65.xml"/><Relationship Id="rId5" Type="http://schemas.openxmlformats.org/officeDocument/2006/relationships/tags" Target="../tags/tag64.xml"/><Relationship Id="rId4" Type="http://schemas.openxmlformats.org/officeDocument/2006/relationships/tags" Target="../tags/tag63.xml"/><Relationship Id="rId3" Type="http://schemas.openxmlformats.org/officeDocument/2006/relationships/image" Target="../media/image4.jpeg"/><Relationship Id="rId2" Type="http://schemas.openxmlformats.org/officeDocument/2006/relationships/tags" Target="../tags/tag62.xml"/><Relationship Id="rId10" Type="http://schemas.openxmlformats.org/officeDocument/2006/relationships/tags" Target="../tags/tag69.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7" Type="http://schemas.openxmlformats.org/officeDocument/2006/relationships/tags" Target="../tags/tag75.xml"/><Relationship Id="rId6" Type="http://schemas.openxmlformats.org/officeDocument/2006/relationships/tags" Target="../tags/tag74.xml"/><Relationship Id="rId5" Type="http://schemas.openxmlformats.org/officeDocument/2006/relationships/tags" Target="../tags/tag73.xml"/><Relationship Id="rId4" Type="http://schemas.openxmlformats.org/officeDocument/2006/relationships/tags" Target="../tags/tag72.xml"/><Relationship Id="rId3" Type="http://schemas.openxmlformats.org/officeDocument/2006/relationships/tags" Target="../tags/tag71.xml"/><Relationship Id="rId2" Type="http://schemas.openxmlformats.org/officeDocument/2006/relationships/tags" Target="../tags/tag70.xml"/><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7" Type="http://schemas.openxmlformats.org/officeDocument/2006/relationships/tags" Target="../tags/tag81.xml"/><Relationship Id="rId6" Type="http://schemas.openxmlformats.org/officeDocument/2006/relationships/tags" Target="../tags/tag80.xml"/><Relationship Id="rId5" Type="http://schemas.openxmlformats.org/officeDocument/2006/relationships/tags" Target="../tags/tag79.xml"/><Relationship Id="rId4" Type="http://schemas.openxmlformats.org/officeDocument/2006/relationships/tags" Target="../tags/tag78.xml"/><Relationship Id="rId3" Type="http://schemas.openxmlformats.org/officeDocument/2006/relationships/tags" Target="../tags/tag77.xml"/><Relationship Id="rId2" Type="http://schemas.openxmlformats.org/officeDocument/2006/relationships/tags" Target="../tags/tag76.xml"/><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8" Type="http://schemas.openxmlformats.org/officeDocument/2006/relationships/tags" Target="../tags/tag88.xml"/><Relationship Id="rId7" Type="http://schemas.openxmlformats.org/officeDocument/2006/relationships/tags" Target="../tags/tag87.xml"/><Relationship Id="rId6" Type="http://schemas.openxmlformats.org/officeDocument/2006/relationships/tags" Target="../tags/tag86.xml"/><Relationship Id="rId5" Type="http://schemas.openxmlformats.org/officeDocument/2006/relationships/tags" Target="../tags/tag85.xml"/><Relationship Id="rId4" Type="http://schemas.openxmlformats.org/officeDocument/2006/relationships/tags" Target="../tags/tag84.xml"/><Relationship Id="rId3" Type="http://schemas.openxmlformats.org/officeDocument/2006/relationships/tags" Target="../tags/tag83.xml"/><Relationship Id="rId2" Type="http://schemas.openxmlformats.org/officeDocument/2006/relationships/tags" Target="../tags/tag82.xml"/><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8" Type="http://schemas.openxmlformats.org/officeDocument/2006/relationships/tags" Target="../tags/tag95.xml"/><Relationship Id="rId7" Type="http://schemas.openxmlformats.org/officeDocument/2006/relationships/tags" Target="../tags/tag94.xml"/><Relationship Id="rId6" Type="http://schemas.openxmlformats.org/officeDocument/2006/relationships/tags" Target="../tags/tag93.xml"/><Relationship Id="rId5" Type="http://schemas.openxmlformats.org/officeDocument/2006/relationships/tags" Target="../tags/tag92.xml"/><Relationship Id="rId4" Type="http://schemas.openxmlformats.org/officeDocument/2006/relationships/tags" Target="../tags/tag91.xml"/><Relationship Id="rId3" Type="http://schemas.openxmlformats.org/officeDocument/2006/relationships/tags" Target="../tags/tag90.xml"/><Relationship Id="rId2" Type="http://schemas.openxmlformats.org/officeDocument/2006/relationships/tags" Target="../tags/tag89.xml"/><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6" Type="http://schemas.openxmlformats.org/officeDocument/2006/relationships/tags" Target="../tags/tag100.xml"/><Relationship Id="rId5" Type="http://schemas.openxmlformats.org/officeDocument/2006/relationships/tags" Target="../tags/tag99.xml"/><Relationship Id="rId4" Type="http://schemas.openxmlformats.org/officeDocument/2006/relationships/tags" Target="../tags/tag98.xml"/><Relationship Id="rId3" Type="http://schemas.openxmlformats.org/officeDocument/2006/relationships/tags" Target="../tags/tag97.xml"/><Relationship Id="rId2" Type="http://schemas.openxmlformats.org/officeDocument/2006/relationships/tags" Target="../tags/tag96.xml"/><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7" Type="http://schemas.openxmlformats.org/officeDocument/2006/relationships/tags" Target="../tags/tag106.xml"/><Relationship Id="rId6" Type="http://schemas.openxmlformats.org/officeDocument/2006/relationships/tags" Target="../tags/tag105.xml"/><Relationship Id="rId5" Type="http://schemas.openxmlformats.org/officeDocument/2006/relationships/tags" Target="../tags/tag104.xml"/><Relationship Id="rId4" Type="http://schemas.openxmlformats.org/officeDocument/2006/relationships/tags" Target="../tags/tag103.xml"/><Relationship Id="rId3" Type="http://schemas.openxmlformats.org/officeDocument/2006/relationships/tags" Target="../tags/tag102.xml"/><Relationship Id="rId2" Type="http://schemas.openxmlformats.org/officeDocument/2006/relationships/tags" Target="../tags/tag101.xml"/><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8" Type="http://schemas.openxmlformats.org/officeDocument/2006/relationships/tags" Target="../tags/tag113.xml"/><Relationship Id="rId7" Type="http://schemas.openxmlformats.org/officeDocument/2006/relationships/tags" Target="../tags/tag112.xml"/><Relationship Id="rId6" Type="http://schemas.openxmlformats.org/officeDocument/2006/relationships/tags" Target="../tags/tag111.xml"/><Relationship Id="rId5" Type="http://schemas.openxmlformats.org/officeDocument/2006/relationships/tags" Target="../tags/tag110.xml"/><Relationship Id="rId4" Type="http://schemas.openxmlformats.org/officeDocument/2006/relationships/tags" Target="../tags/tag109.xml"/><Relationship Id="rId3" Type="http://schemas.openxmlformats.org/officeDocument/2006/relationships/tags" Target="../tags/tag108.xml"/><Relationship Id="rId2" Type="http://schemas.openxmlformats.org/officeDocument/2006/relationships/tags" Target="../tags/tag107.xml"/><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920"/>
            <a:ext cx="6858000" cy="1791013"/>
          </a:xfrm>
        </p:spPr>
        <p:txBody>
          <a:bodyPr anchor="b"/>
          <a:lstStyle>
            <a:lvl1pPr algn="ctr">
              <a:defRPr sz="3375"/>
            </a:lvl1p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143000" y="2702001"/>
            <a:ext cx="6858000" cy="1242039"/>
          </a:xfrm>
        </p:spPr>
        <p:txBody>
          <a:bodyPr/>
          <a:lstStyle>
            <a:lvl1pPr marL="0" indent="0" algn="ctr">
              <a:buNone/>
              <a:defRPr sz="1350"/>
            </a:lvl1pPr>
            <a:lvl2pPr marL="257175" indent="0" algn="ctr">
              <a:buNone/>
              <a:defRPr sz="1125"/>
            </a:lvl2pPr>
            <a:lvl3pPr marL="514350" indent="0" algn="ctr">
              <a:buNone/>
              <a:defRPr sz="1015"/>
            </a:lvl3pPr>
            <a:lvl4pPr marL="771525" indent="0" algn="ctr">
              <a:buNone/>
              <a:defRPr sz="900"/>
            </a:lvl4pPr>
            <a:lvl5pPr marL="1028700" indent="0" algn="ctr">
              <a:buNone/>
              <a:defRPr sz="900"/>
            </a:lvl5pPr>
            <a:lvl6pPr marL="1285875" indent="0" algn="ctr">
              <a:buNone/>
              <a:defRPr sz="900"/>
            </a:lvl6pPr>
            <a:lvl7pPr marL="1543050" indent="0" algn="ctr">
              <a:buNone/>
              <a:defRPr sz="900"/>
            </a:lvl7pPr>
            <a:lvl8pPr marL="1800225" indent="0" algn="ctr">
              <a:buNone/>
              <a:defRPr sz="900"/>
            </a:lvl8pPr>
            <a:lvl9pPr marL="2058035" indent="0" algn="ctr">
              <a:buNone/>
              <a:defRPr sz="900"/>
            </a:lvl9pPr>
          </a:lstStyle>
          <a:p>
            <a:r>
              <a:rPr lang="zh-CN" altLang="en-US" noProof="1" smtClean="0"/>
              <a:t>单击此处编辑母版副标题样式</a:t>
            </a:r>
            <a:endParaRPr lang="zh-CN" altLang="en-US"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B85022EB-4C09-4BBE-9A09-621BB26A0318}"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smtClean="0">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zh-CN" altLang="en-US" dirty="0">
                <a:sym typeface="Calibri" panose="020F0502020204030204" pitchFamily="34" charset="0"/>
              </a:rPr>
            </a:fld>
            <a:endParaRPr lang="zh-CN" altLang="en-US" dirty="0">
              <a:latin typeface="Arial" panose="020B0604020202020204" pitchFamily="34" charset="0"/>
              <a:sym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B85022EB-4C09-4BBE-9A09-621BB26A0318}"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smtClean="0">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zh-CN" altLang="en-US" dirty="0">
                <a:sym typeface="Calibri" panose="020F0502020204030204" pitchFamily="34" charset="0"/>
              </a:rPr>
            </a:fld>
            <a:endParaRPr lang="zh-CN" altLang="en-US" dirty="0">
              <a:latin typeface="Arial" panose="020B0604020202020204" pitchFamily="34" charset="0"/>
              <a:sym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6015"/>
            <a:ext cx="2057400" cy="4389411"/>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457200" y="206015"/>
            <a:ext cx="6052930" cy="4389411"/>
          </a:xfrm>
        </p:spPr>
        <p:txBody>
          <a:bodyPr vert="eaVert"/>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B85022EB-4C09-4BBE-9A09-621BB26A0318}"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smtClean="0">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zh-CN" altLang="en-US" dirty="0">
                <a:sym typeface="Calibri" panose="020F0502020204030204" pitchFamily="34" charset="0"/>
              </a:rPr>
            </a:fld>
            <a:endParaRPr lang="zh-CN" altLang="en-US" dirty="0">
              <a:latin typeface="Arial" panose="020B0604020202020204" pitchFamily="34" charset="0"/>
              <a:sym typeface="Calibri" panose="020F0502020204030204" pitchFamily="34" charset="0"/>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chemeClr val="bg1"/>
        </a:solidFill>
        <a:effectLst/>
      </p:bgPr>
    </p:bg>
    <p:spTree>
      <p:nvGrpSpPr>
        <p:cNvPr id="1" name=""/>
        <p:cNvGrpSpPr/>
        <p:nvPr/>
      </p:nvGrpSpPr>
      <p:grpSpPr>
        <a:xfrm>
          <a:off x="0" y="0"/>
          <a:ext cx="0" cy="0"/>
          <a:chOff x="0" y="0"/>
          <a:chExt cx="0" cy="0"/>
        </a:xfrm>
      </p:grpSpPr>
      <p:pic>
        <p:nvPicPr>
          <p:cNvPr id="3075" name="图片 20"/>
          <p:cNvPicPr>
            <a:picLocks noChangeAspect="1"/>
          </p:cNvPicPr>
          <p:nvPr>
            <p:custDataLst>
              <p:tags r:id="rId2"/>
            </p:custDataLst>
          </p:nvPr>
        </p:nvPicPr>
        <p:blipFill>
          <a:blip r:embed="rId3"/>
          <a:stretch>
            <a:fillRect/>
          </a:stretch>
        </p:blipFill>
        <p:spPr>
          <a:xfrm>
            <a:off x="484188" y="614363"/>
            <a:ext cx="8180387" cy="3914775"/>
          </a:xfrm>
          <a:prstGeom prst="rect">
            <a:avLst/>
          </a:prstGeom>
          <a:noFill/>
          <a:ln w="9525">
            <a:noFill/>
          </a:ln>
        </p:spPr>
      </p:pic>
      <p:sp>
        <p:nvSpPr>
          <p:cNvPr id="9" name="稻壳儿春秋广告/盗版必究        原创来源：http://chn.docer.com/works?userid=199329941#!/work_time"/>
          <p:cNvSpPr/>
          <p:nvPr>
            <p:custDataLst>
              <p:tags r:id="rId4"/>
            </p:custDataLst>
          </p:nvPr>
        </p:nvSpPr>
        <p:spPr>
          <a:xfrm>
            <a:off x="0" y="3943350"/>
            <a:ext cx="1200150" cy="120015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原创来源：http://chn.docer.com/works?userid=199329941#!/work_time"/>
          <p:cNvSpPr/>
          <p:nvPr>
            <p:custDataLst>
              <p:tags r:id="rId5"/>
            </p:custDataLst>
          </p:nvPr>
        </p:nvSpPr>
        <p:spPr>
          <a:xfrm>
            <a:off x="479425" y="614363"/>
            <a:ext cx="8185150" cy="3914775"/>
          </a:xfrm>
          <a:prstGeom prst="rtTriangle">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稻壳儿春秋广告/盗版必究        原创来源：http://chn.docer.com/works?userid=199329941#!/work_time"/>
          <p:cNvSpPr/>
          <p:nvPr>
            <p:custDataLst>
              <p:tags r:id="rId6"/>
            </p:custDataLst>
          </p:nvPr>
        </p:nvSpPr>
        <p:spPr>
          <a:xfrm>
            <a:off x="942975" y="3641725"/>
            <a:ext cx="2530475" cy="6921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nvGrpSpPr>
          <p:cNvPr id="3079" name="组合 5"/>
          <p:cNvGrpSpPr/>
          <p:nvPr userDrawn="1"/>
        </p:nvGrpSpPr>
        <p:grpSpPr>
          <a:xfrm>
            <a:off x="0" y="0"/>
            <a:ext cx="9144000" cy="5143500"/>
            <a:chOff x="0" y="-1"/>
            <a:chExt cx="12192000" cy="6858001"/>
          </a:xfrm>
        </p:grpSpPr>
        <p:sp>
          <p:nvSpPr>
            <p:cNvPr id="13" name="稻壳儿春秋广告/盗版必究        原创来源：http://chn.docer.com/works?userid=199329941#!/work_time"/>
            <p:cNvSpPr/>
            <p:nvPr>
              <p:custDataLst>
                <p:tags r:id="rId7"/>
              </p:custDataLst>
            </p:nvPr>
          </p:nvSpPr>
          <p:spPr>
            <a:xfrm>
              <a:off x="0" y="-1"/>
              <a:ext cx="16002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4" name="稻壳儿春秋广告/盗版必究        原创来源：http://chn.docer.com/works?userid=199329941#!/work_time"/>
            <p:cNvSpPr/>
            <p:nvPr>
              <p:custDataLst>
                <p:tags r:id="rId8"/>
              </p:custDataLst>
            </p:nvPr>
          </p:nvSpPr>
          <p:spPr>
            <a:xfrm>
              <a:off x="10591800" y="5257800"/>
              <a:ext cx="16002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sp>
        <p:nvSpPr>
          <p:cNvPr id="3" name="副标题 2"/>
          <p:cNvSpPr>
            <a:spLocks noGrp="1"/>
          </p:cNvSpPr>
          <p:nvPr>
            <p:ph type="subTitle" idx="1"/>
          </p:nvPr>
        </p:nvSpPr>
        <p:spPr>
          <a:xfrm>
            <a:off x="875248" y="3070940"/>
            <a:ext cx="4857300" cy="529265"/>
          </a:xfrm>
        </p:spPr>
        <p:txBody>
          <a:bodyPr lIns="90000" tIns="46800" rIns="90000" bIns="46800">
            <a:normAutofit/>
          </a:bodyPr>
          <a:lstStyle>
            <a:lvl1pPr marL="0" indent="0" algn="l" eaLnBrk="1" fontAlgn="auto" latinLnBrk="0" hangingPunct="1">
              <a:lnSpc>
                <a:spcPct val="100000"/>
              </a:lnSpc>
              <a:buNone/>
              <a:defRPr sz="1050" u="none" strike="noStrike" kern="1200" cap="none" spc="200" normalizeH="0" baseline="0">
                <a:solidFill>
                  <a:schemeClr val="accent1"/>
                </a:solidFill>
                <a:uFillTx/>
                <a:latin typeface="Arial" panose="020B0604020202020204" pitchFamily="34" charset="0"/>
                <a:ea typeface="微软雅黑" panose="020B0503020204020204" pitchFamily="34" charset="-122"/>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835" indent="0" algn="ctr">
              <a:buNone/>
              <a:defRPr sz="1200"/>
            </a:lvl9pPr>
          </a:lstStyle>
          <a:p>
            <a:r>
              <a:rPr lang="zh-CN" altLang="en-US" noProof="1" smtClean="0"/>
              <a:t>单击此处编辑母版副标题样式</a:t>
            </a:r>
            <a:endParaRPr lang="zh-CN" altLang="en-US" noProof="1"/>
          </a:p>
        </p:txBody>
      </p:sp>
      <p:sp>
        <p:nvSpPr>
          <p:cNvPr id="2" name="标题 1"/>
          <p:cNvSpPr>
            <a:spLocks noGrp="1"/>
          </p:cNvSpPr>
          <p:nvPr>
            <p:ph type="ctrTitle"/>
          </p:nvPr>
        </p:nvSpPr>
        <p:spPr>
          <a:xfrm>
            <a:off x="875257" y="1252293"/>
            <a:ext cx="6170785" cy="1761348"/>
          </a:xfrm>
        </p:spPr>
        <p:txBody>
          <a:bodyPr lIns="90000" tIns="46800" rIns="90000" bIns="46800" anchor="b">
            <a:normAutofit/>
          </a:bodyPr>
          <a:lstStyle>
            <a:lvl1pPr algn="l" eaLnBrk="1" fontAlgn="auto" latinLnBrk="0" hangingPunct="1">
              <a:lnSpc>
                <a:spcPct val="100000"/>
              </a:lnSpc>
              <a:defRPr sz="4500" spc="600" baseline="0">
                <a:solidFill>
                  <a:schemeClr val="accent1"/>
                </a:solidFill>
                <a:latin typeface="Arial" panose="020B0604020202020204" pitchFamily="34" charset="0"/>
                <a:ea typeface="汉仪旗黑-85S" pitchFamily="18" charset="-122"/>
              </a:defRPr>
            </a:lvl1pPr>
          </a:lstStyle>
          <a:p>
            <a:r>
              <a:rPr lang="zh-CN" altLang="en-US" noProof="1" smtClean="0"/>
              <a:t>单击此处编辑母版标题样式</a:t>
            </a:r>
            <a:endParaRPr lang="zh-CN" altLang="en-US" noProof="1"/>
          </a:p>
        </p:txBody>
      </p:sp>
      <p:sp>
        <p:nvSpPr>
          <p:cNvPr id="5" name="文本占位符 4"/>
          <p:cNvSpPr>
            <a:spLocks noGrp="1"/>
          </p:cNvSpPr>
          <p:nvPr>
            <p:ph type="body" sz="quarter" idx="13"/>
          </p:nvPr>
        </p:nvSpPr>
        <p:spPr>
          <a:xfrm>
            <a:off x="972173" y="3666267"/>
            <a:ext cx="2368337" cy="291636"/>
          </a:xfrm>
        </p:spPr>
        <p:txBody>
          <a:bodyPr lIns="90000" tIns="46800" rIns="90000" bIns="46800">
            <a:normAutofit/>
          </a:bodyPr>
          <a:lstStyle>
            <a:lvl1pPr marL="0" indent="0">
              <a:buNone/>
              <a:defRPr sz="1050" baseline="0">
                <a:solidFill>
                  <a:schemeClr val="bg1"/>
                </a:solidFill>
                <a:latin typeface="Arial" panose="020B0604020202020204" pitchFamily="34" charset="0"/>
                <a:ea typeface="微软雅黑" panose="020B0503020204020204" pitchFamily="34" charset="-122"/>
              </a:defRPr>
            </a:lvl1pPr>
            <a:lvl2pPr marL="342900" indent="0">
              <a:buNone/>
              <a:defRPr/>
            </a:lvl2pPr>
            <a:lvl3pPr marL="685800" indent="0">
              <a:buNone/>
              <a:defRPr/>
            </a:lvl3pPr>
            <a:lvl4pPr marL="1028700" indent="0">
              <a:buNone/>
              <a:defRPr/>
            </a:lvl4pPr>
            <a:lvl5pPr marL="1371600" indent="0">
              <a:buNone/>
              <a:defRPr/>
            </a:lvl5pPr>
          </a:lstStyle>
          <a:p>
            <a:pPr lvl="0"/>
            <a:r>
              <a:rPr lang="zh-CN" altLang="en-US" noProof="1" smtClean="0"/>
              <a:t>单击此处编辑母版文本样式</a:t>
            </a:r>
            <a:endParaRPr lang="zh-CN" altLang="en-US" noProof="1" smtClean="0"/>
          </a:p>
        </p:txBody>
      </p:sp>
      <p:sp>
        <p:nvSpPr>
          <p:cNvPr id="30" name="文本占位符 4"/>
          <p:cNvSpPr>
            <a:spLocks noGrp="1"/>
          </p:cNvSpPr>
          <p:nvPr>
            <p:ph type="body" sz="quarter" idx="14"/>
          </p:nvPr>
        </p:nvSpPr>
        <p:spPr>
          <a:xfrm>
            <a:off x="972173" y="4009898"/>
            <a:ext cx="2368337" cy="291636"/>
          </a:xfrm>
        </p:spPr>
        <p:txBody>
          <a:bodyPr lIns="90000" tIns="46800" rIns="90000" bIns="46800">
            <a:normAutofit/>
          </a:bodyPr>
          <a:lstStyle>
            <a:lvl1pPr marL="0" indent="0">
              <a:buNone/>
              <a:defRPr sz="1050" baseline="0">
                <a:solidFill>
                  <a:schemeClr val="bg1"/>
                </a:solidFill>
                <a:latin typeface="Arial" panose="020B0604020202020204" pitchFamily="34" charset="0"/>
                <a:ea typeface="微软雅黑" panose="020B0503020204020204" pitchFamily="34" charset="-122"/>
              </a:defRPr>
            </a:lvl1pPr>
            <a:lvl2pPr marL="342900" indent="0">
              <a:buNone/>
              <a:defRPr/>
            </a:lvl2pPr>
            <a:lvl3pPr marL="685800" indent="0">
              <a:buNone/>
              <a:defRPr/>
            </a:lvl3pPr>
            <a:lvl4pPr marL="1028700" indent="0">
              <a:buNone/>
              <a:defRPr/>
            </a:lvl4pPr>
            <a:lvl5pPr marL="1371600" indent="0">
              <a:buNone/>
              <a:defRPr/>
            </a:lvl5pPr>
          </a:lstStyle>
          <a:p>
            <a:pPr lvl="0"/>
            <a:r>
              <a:rPr lang="zh-CN" altLang="en-US" noProof="1" smtClean="0"/>
              <a:t>单击此处编辑母版文本样式</a:t>
            </a:r>
            <a:endParaRPr lang="zh-CN" altLang="en-US" noProof="1" smtClean="0"/>
          </a:p>
        </p:txBody>
      </p:sp>
      <p:sp>
        <p:nvSpPr>
          <p:cNvPr id="15" name="日期占位符 15"/>
          <p:cNvSpPr>
            <a:spLocks noGrp="1"/>
          </p:cNvSpPr>
          <p:nvPr>
            <p:ph type="dt" sz="half" idx="2"/>
            <p:custDataLst>
              <p:tags r:id="rId9"/>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6" name="页脚占位符 16"/>
          <p:cNvSpPr>
            <a:spLocks noGrp="1"/>
          </p:cNvSpPr>
          <p:nvPr>
            <p:ph type="ftr" sz="quarter" idx="3"/>
            <p:custDataLst>
              <p:tags r:id="rId10"/>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7" name="灯片编号占位符 17"/>
          <p:cNvSpPr>
            <a:spLocks noGrp="1"/>
          </p:cNvSpPr>
          <p:nvPr>
            <p:ph type="sldNum" sz="quarter" idx="4"/>
            <p:custDataLst>
              <p:tags r:id="rId11"/>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fld>
            <a:endParaRPr lang="zh-CN" alt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grpSp>
        <p:nvGrpSpPr>
          <p:cNvPr id="4099" name="组合 9"/>
          <p:cNvGrpSpPr/>
          <p:nvPr userDrawn="1"/>
        </p:nvGrpSpPr>
        <p:grpSpPr>
          <a:xfrm>
            <a:off x="0" y="0"/>
            <a:ext cx="9144000" cy="5143500"/>
            <a:chOff x="0" y="0"/>
            <a:chExt cx="12191999" cy="6857999"/>
          </a:xfrm>
        </p:grpSpPr>
        <p:sp>
          <p:nvSpPr>
            <p:cNvPr id="9" name="稻壳儿春秋广告/盗版必究        原创来源：http://chn.docer.com/works?userid=199329941#!/work_time"/>
            <p:cNvSpPr/>
            <p:nvPr>
              <p:custDataLst>
                <p:tags r:id="rId2"/>
              </p:custDataLst>
            </p:nvPr>
          </p:nvSpPr>
          <p:spPr>
            <a:xfrm>
              <a:off x="11525250" y="6191250"/>
              <a:ext cx="666749" cy="6667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0" name="稻壳儿春秋广告/盗版必究        原创来源：http://chn.docer.com/works?userid=199329941#!/work_time"/>
            <p:cNvSpPr/>
            <p:nvPr>
              <p:custDataLst>
                <p:tags r:id="rId3"/>
              </p:custDataLst>
            </p:nvPr>
          </p:nvSpPr>
          <p:spPr>
            <a:xfrm>
              <a:off x="571500" y="571500"/>
              <a:ext cx="148167" cy="14816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 name="TextBox 18"/>
            <p:cNvSpPr/>
            <p:nvPr>
              <p:custDataLst>
                <p:tags r:id="rId4"/>
              </p:custDataLst>
            </p:nvPr>
          </p:nvSpPr>
          <p:spPr>
            <a:xfrm>
              <a:off x="0" y="0"/>
              <a:ext cx="571500" cy="571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grpSp>
      <p:sp>
        <p:nvSpPr>
          <p:cNvPr id="2" name="标题 1"/>
          <p:cNvSpPr>
            <a:spLocks noGrp="1"/>
          </p:cNvSpPr>
          <p:nvPr>
            <p:ph type="title"/>
          </p:nvPr>
        </p:nvSpPr>
        <p:spPr>
          <a:xfrm>
            <a:off x="502412" y="332467"/>
            <a:ext cx="8139178" cy="331514"/>
          </a:xfrm>
        </p:spPr>
        <p:txBody>
          <a:bodyPr rtlCol="0">
            <a:noAutofit/>
          </a:bodyPr>
          <a:lstStyle>
            <a:lvl1pPr marL="0" marR="0" algn="l" defTabSz="914400" rtl="0" eaLnBrk="1" fontAlgn="auto" latinLnBrk="0" hangingPunct="1">
              <a:lnSpc>
                <a:spcPct val="120000"/>
              </a:lnSpc>
              <a:buNone/>
              <a:defRPr kumimoji="0" lang="zh-CN" altLang="en-US" sz="18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a:r>
              <a:rPr noProof="1">
                <a:sym typeface="+mn-ea"/>
              </a:rPr>
              <a:t>单击此处编辑母版标题样式</a:t>
            </a:r>
            <a:endParaRPr noProof="1">
              <a:sym typeface="+mn-ea"/>
            </a:endParaRPr>
          </a:p>
        </p:txBody>
      </p:sp>
      <p:sp>
        <p:nvSpPr>
          <p:cNvPr id="3" name="内容占位符 2"/>
          <p:cNvSpPr>
            <a:spLocks noGrp="1"/>
          </p:cNvSpPr>
          <p:nvPr>
            <p:ph idx="1"/>
          </p:nvPr>
        </p:nvSpPr>
        <p:spPr>
          <a:xfrm>
            <a:off x="502412" y="714469"/>
            <a:ext cx="8139178" cy="4042179"/>
          </a:xfrm>
        </p:spPr>
        <p:txBody>
          <a:bodyPr rtlCol="0">
            <a:noAutofit/>
          </a:bodyPr>
          <a:lstStyle>
            <a:lvl1pPr marL="171450" marR="0" lvl="0"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514350" marR="0" lvl="1" indent="-171450" algn="l" defTabSz="914400" rtl="0" eaLnBrk="1" fontAlgn="auto" latinLnBrk="0" hangingPunct="1">
              <a:lnSpc>
                <a:spcPct val="12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857250" marR="0" lvl="2"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200150" marR="0" lvl="3"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1543050" marR="0" lvl="4"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a:r>
              <a:rPr noProof="1">
                <a:sym typeface="+mn-ea"/>
              </a:rPr>
              <a:t>单击此处编辑母版文本样式</a:t>
            </a:r>
            <a:endParaRPr noProof="1">
              <a:sym typeface="+mn-ea"/>
            </a:endParaRPr>
          </a:p>
          <a:p>
            <a:pPr lvl="1"/>
            <a:r>
              <a:rPr noProof="1">
                <a:sym typeface="+mn-ea"/>
              </a:rPr>
              <a:t>第二级</a:t>
            </a:r>
            <a:endParaRPr noProof="1">
              <a:sym typeface="+mn-ea"/>
            </a:endParaRPr>
          </a:p>
          <a:p>
            <a:pPr lvl="2"/>
            <a:r>
              <a:rPr noProof="1">
                <a:sym typeface="+mn-ea"/>
              </a:rPr>
              <a:t>第三级</a:t>
            </a:r>
            <a:endParaRPr noProof="1">
              <a:sym typeface="+mn-ea"/>
            </a:endParaRPr>
          </a:p>
          <a:p>
            <a:pPr lvl="3"/>
            <a:r>
              <a:rPr noProof="1">
                <a:sym typeface="+mn-ea"/>
              </a:rPr>
              <a:t>第四级</a:t>
            </a:r>
            <a:endParaRPr noProof="1">
              <a:sym typeface="+mn-ea"/>
            </a:endParaRPr>
          </a:p>
          <a:p>
            <a:pPr lvl="4"/>
            <a:r>
              <a:rPr noProof="1">
                <a:sym typeface="+mn-ea"/>
              </a:rPr>
              <a:t>第五级</a:t>
            </a:r>
            <a:endParaRPr noProof="1">
              <a:sym typeface="+mn-ea"/>
            </a:endParaRPr>
          </a:p>
        </p:txBody>
      </p:sp>
      <p:sp>
        <p:nvSpPr>
          <p:cNvPr id="12" name="日期占位符 3"/>
          <p:cNvSpPr>
            <a:spLocks noGrp="1"/>
          </p:cNvSpPr>
          <p:nvPr>
            <p:ph type="dt" sz="half" idx="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lnSpc>
                <a:spcPct val="120000"/>
              </a:lnSpc>
              <a:defRPr>
                <a:latin typeface="微软雅黑" panose="020B0503020204020204" pitchFamily="34" charset="-122"/>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微软雅黑" panose="020B0503020204020204" pitchFamily="34" charset="-122"/>
                <a:ea typeface="微软雅黑" panose="020B0503020204020204"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微软雅黑" panose="020B0503020204020204" pitchFamily="34" charset="-122"/>
              <a:ea typeface="微软雅黑" panose="020B0503020204020204" pitchFamily="34" charset="-122"/>
              <a:cs typeface="+mn-cs"/>
            </a:endParaRPr>
          </a:p>
        </p:txBody>
      </p:sp>
      <p:sp>
        <p:nvSpPr>
          <p:cNvPr id="13" name="页脚占位符 4"/>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lnSpc>
                <a:spcPct val="120000"/>
              </a:lnSpc>
              <a:defRPr>
                <a:latin typeface="微软雅黑" panose="020B0503020204020204" pitchFamily="34" charset="-122"/>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微软雅黑" panose="020B0503020204020204" pitchFamily="34" charset="-122"/>
              <a:ea typeface="微软雅黑" panose="020B0503020204020204" pitchFamily="34" charset="-122"/>
              <a:cs typeface="+mn-cs"/>
            </a:endParaRPr>
          </a:p>
        </p:txBody>
      </p:sp>
      <p:sp>
        <p:nvSpPr>
          <p:cNvPr id="14" name="灯片编号占位符 5"/>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latin typeface="微软雅黑" panose="020B0503020204020204" pitchFamily="34" charset="-122"/>
                <a:ea typeface="微软雅黑" panose="020B0503020204020204" pitchFamily="34" charset="-122"/>
              </a:rPr>
            </a:fld>
            <a:endParaRPr lang="zh-CN" altLang="en-US" dirty="0">
              <a:latin typeface="微软雅黑" panose="020B0503020204020204" pitchFamily="34" charset="-122"/>
              <a:ea typeface="微软雅黑" panose="020B0503020204020204" pitchFamily="34" charset="-122"/>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1"/>
        </a:solidFill>
        <a:effectLst/>
      </p:bgPr>
    </p:bg>
    <p:spTree>
      <p:nvGrpSpPr>
        <p:cNvPr id="1" name=""/>
        <p:cNvGrpSpPr/>
        <p:nvPr/>
      </p:nvGrpSpPr>
      <p:grpSpPr>
        <a:xfrm>
          <a:off x="0" y="0"/>
          <a:ext cx="0" cy="0"/>
          <a:chOff x="0" y="0"/>
          <a:chExt cx="0" cy="0"/>
        </a:xfrm>
      </p:grpSpPr>
      <p:sp>
        <p:nvSpPr>
          <p:cNvPr id="8" name="稻壳儿春秋广告/盗版必究        原创来源：http://chn.docer.com/works?userid=199329941#!/work_time"/>
          <p:cNvSpPr/>
          <p:nvPr>
            <p:custDataLst>
              <p:tags r:id="rId2"/>
            </p:custDataLst>
          </p:nvPr>
        </p:nvSpPr>
        <p:spPr>
          <a:xfrm>
            <a:off x="4572000" y="0"/>
            <a:ext cx="4572000" cy="5143500"/>
          </a:xfrm>
          <a:prstGeom prst="rect">
            <a:avLst/>
          </a:prstGeom>
          <a:blipFill dpi="0" rotWithShape="1">
            <a:blip r:embed="rId3" cstate="email"/>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9" name="稻壳儿春秋广告/盗版必究        原创来源：http://chn.docer.com/works?userid=199329941#!/work_time"/>
          <p:cNvSpPr/>
          <p:nvPr>
            <p:custDataLst>
              <p:tags r:id="rId4"/>
            </p:custDataLst>
          </p:nvPr>
        </p:nvSpPr>
        <p:spPr>
          <a:xfrm>
            <a:off x="428625" y="428625"/>
            <a:ext cx="111125" cy="111125"/>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fontScale="25000" lnSpcReduction="20000"/>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TextBox 18"/>
          <p:cNvSpPr/>
          <p:nvPr>
            <p:custDataLst>
              <p:tags r:id="rId5"/>
            </p:custDataLst>
          </p:nvPr>
        </p:nvSpPr>
        <p:spPr>
          <a:xfrm>
            <a:off x="0" y="0"/>
            <a:ext cx="428625" cy="4286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a:xfrm>
            <a:off x="112776" y="2072729"/>
            <a:ext cx="4333863" cy="618804"/>
          </a:xfrm>
        </p:spPr>
        <p:txBody>
          <a:bodyPr lIns="90000" tIns="46800" rIns="90000" bIns="46800">
            <a:normAutofit/>
          </a:bodyPr>
          <a:lstStyle>
            <a:lvl1pPr algn="ctr">
              <a:defRPr sz="3000" u="none" strike="noStrike" kern="1200" cap="none" spc="300" normalizeH="0" baseline="0">
                <a:solidFill>
                  <a:schemeClr val="tx1"/>
                </a:solidFill>
                <a:uFillTx/>
                <a:latin typeface="Arial" panose="020B0604020202020204" pitchFamily="34" charset="0"/>
                <a:ea typeface="汉仪旗黑-85S" pitchFamily="18" charset="-122"/>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112776" y="2742194"/>
            <a:ext cx="4333863" cy="363130"/>
          </a:xfrm>
        </p:spPr>
        <p:txBody>
          <a:bodyPr lIns="90000" tIns="46800" rIns="90000" bIns="46800">
            <a:normAutofit/>
          </a:bodyPr>
          <a:lstStyle>
            <a:lvl1pPr marL="0" indent="0" algn="ctr" eaLnBrk="1" fontAlgn="auto" latinLnBrk="0" hangingPunct="1">
              <a:buNone/>
              <a:defRPr kumimoji="0" lang="zh-CN" altLang="en-US" sz="1050" b="0" i="0" u="none" strike="noStrike" kern="1200" cap="none" spc="150" normalizeH="0" baseline="0" noProof="1">
                <a:solidFill>
                  <a:schemeClr val="tx1"/>
                </a:solidFill>
                <a:uFillTx/>
                <a:latin typeface="Arial" panose="020B0604020202020204" pitchFamily="34" charset="0"/>
                <a:ea typeface="微软雅黑" panose="020B0503020204020204" pitchFamily="34" charset="-122"/>
                <a:cs typeface="+mn-cs"/>
                <a:sym typeface="+mn-ea"/>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835" indent="0">
              <a:buNone/>
              <a:defRPr sz="1200">
                <a:solidFill>
                  <a:schemeClr val="tx1">
                    <a:tint val="75000"/>
                  </a:schemeClr>
                </a:solidFill>
              </a:defRPr>
            </a:lvl9pPr>
          </a:lstStyle>
          <a:p>
            <a:pPr lvl="0"/>
            <a:r>
              <a:rPr lang="zh-CN" altLang="en-US" noProof="1"/>
              <a:t>单击此处编辑母版文本样式</a:t>
            </a:r>
            <a:endParaRPr lang="zh-CN" altLang="en-US" noProof="1"/>
          </a:p>
        </p:txBody>
      </p:sp>
      <p:sp>
        <p:nvSpPr>
          <p:cNvPr id="11" name="日期占位符 3"/>
          <p:cNvSpPr>
            <a:spLocks noGrp="1"/>
          </p:cNvSpPr>
          <p:nvPr>
            <p:ph type="dt" sz="half" idx="2"/>
            <p:custDataLst>
              <p:tags r:id="rId6"/>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2" name="页脚占位符 4"/>
          <p:cNvSpPr>
            <a:spLocks noGrp="1"/>
          </p:cNvSpPr>
          <p:nvPr>
            <p:ph type="ftr" sz="quarter" idx="3"/>
            <p:custDataLst>
              <p:tags r:id="rId7"/>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3" name="灯片编号占位符 5"/>
          <p:cNvSpPr>
            <a:spLocks noGrp="1"/>
          </p:cNvSpPr>
          <p:nvPr>
            <p:ph type="sldNum" sz="quarter" idx="4"/>
            <p:custDataLst>
              <p:tags r:id="rId8"/>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fld>
            <a:endParaRPr lang="zh-CN" alt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1"/>
        </a:solidFill>
        <a:effectLst/>
      </p:bgPr>
    </p:bg>
    <p:spTree>
      <p:nvGrpSpPr>
        <p:cNvPr id="1" name=""/>
        <p:cNvGrpSpPr/>
        <p:nvPr/>
      </p:nvGrpSpPr>
      <p:grpSpPr>
        <a:xfrm>
          <a:off x="0" y="0"/>
          <a:ext cx="0" cy="0"/>
          <a:chOff x="0" y="0"/>
          <a:chExt cx="0" cy="0"/>
        </a:xfrm>
      </p:grpSpPr>
      <p:grpSp>
        <p:nvGrpSpPr>
          <p:cNvPr id="6147" name="组合 10"/>
          <p:cNvGrpSpPr/>
          <p:nvPr userDrawn="1"/>
        </p:nvGrpSpPr>
        <p:grpSpPr>
          <a:xfrm>
            <a:off x="0" y="0"/>
            <a:ext cx="9144000" cy="5143500"/>
            <a:chOff x="0" y="0"/>
            <a:chExt cx="12191999" cy="6857999"/>
          </a:xfrm>
        </p:grpSpPr>
        <p:sp>
          <p:nvSpPr>
            <p:cNvPr id="9" name="稻壳儿春秋广告/盗版必究        原创来源：http://chn.docer.com/works?userid=199329941#!/work_time"/>
            <p:cNvSpPr/>
            <p:nvPr>
              <p:custDataLst>
                <p:tags r:id="rId2"/>
              </p:custDataLst>
            </p:nvPr>
          </p:nvSpPr>
          <p:spPr>
            <a:xfrm>
              <a:off x="11525250" y="6191250"/>
              <a:ext cx="666749" cy="6667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0" name="稻壳儿春秋广告/盗版必究        原创来源：http://chn.docer.com/works?userid=199329941#!/work_time"/>
            <p:cNvSpPr/>
            <p:nvPr>
              <p:custDataLst>
                <p:tags r:id="rId3"/>
              </p:custDataLst>
            </p:nvPr>
          </p:nvSpPr>
          <p:spPr>
            <a:xfrm>
              <a:off x="571500" y="571500"/>
              <a:ext cx="148167" cy="14816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 name="TextBox 18"/>
            <p:cNvSpPr/>
            <p:nvPr>
              <p:custDataLst>
                <p:tags r:id="rId4"/>
              </p:custDataLst>
            </p:nvPr>
          </p:nvSpPr>
          <p:spPr>
            <a:xfrm>
              <a:off x="0" y="0"/>
              <a:ext cx="571500" cy="571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grpSp>
      <p:sp>
        <p:nvSpPr>
          <p:cNvPr id="2" name="标题 1"/>
          <p:cNvSpPr>
            <a:spLocks noGrp="1"/>
          </p:cNvSpPr>
          <p:nvPr>
            <p:ph type="title"/>
          </p:nvPr>
        </p:nvSpPr>
        <p:spPr>
          <a:xfrm>
            <a:off x="502412" y="332467"/>
            <a:ext cx="8139178" cy="331514"/>
          </a:xfrm>
        </p:spPr>
        <p:txBody>
          <a:bodyPr rtlCol="0">
            <a:noAutofit/>
          </a:bodyPr>
          <a:lstStyle>
            <a:lvl1pPr marL="0" marR="0" lvl="0" algn="l" defTabSz="914400" rtl="0" eaLnBrk="1" fontAlgn="auto" latinLnBrk="0" hangingPunct="1">
              <a:lnSpc>
                <a:spcPct val="120000"/>
              </a:lnSpc>
              <a:buNone/>
              <a:defRPr kumimoji="0" lang="zh-CN" altLang="en-US" sz="18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a:r>
              <a:rPr noProof="1">
                <a:sym typeface="+mn-ea"/>
              </a:rPr>
              <a:t>单击此处编辑母版标题样式</a:t>
            </a:r>
            <a:endParaRPr noProof="1">
              <a:sym typeface="+mn-ea"/>
            </a:endParaRPr>
          </a:p>
        </p:txBody>
      </p:sp>
      <p:sp>
        <p:nvSpPr>
          <p:cNvPr id="3" name="内容占位符 2"/>
          <p:cNvSpPr>
            <a:spLocks noGrp="1"/>
          </p:cNvSpPr>
          <p:nvPr>
            <p:ph sz="half" idx="1"/>
          </p:nvPr>
        </p:nvSpPr>
        <p:spPr>
          <a:xfrm>
            <a:off x="502448" y="714469"/>
            <a:ext cx="3962432" cy="4042179"/>
          </a:xfrm>
        </p:spPr>
        <p:txBody>
          <a:bodyPr rtlCol="0">
            <a:noAutofit/>
          </a:bodyPr>
          <a:lstStyle>
            <a:lvl1pPr marL="171450" marR="0" lvl="0"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514350" marR="0" lvl="1" indent="-171450" algn="l" defTabSz="914400" rtl="0" eaLnBrk="1" fontAlgn="auto" latinLnBrk="0" hangingPunct="1">
              <a:lnSpc>
                <a:spcPct val="12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857250" marR="0" lvl="2"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200150" marR="0" lvl="3"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1543050" marR="0" lvl="4"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a:r>
              <a:rPr noProof="1">
                <a:sym typeface="+mn-ea"/>
              </a:rPr>
              <a:t>单击此处编辑母版文本样式</a:t>
            </a:r>
            <a:endParaRPr noProof="1">
              <a:sym typeface="+mn-ea"/>
            </a:endParaRPr>
          </a:p>
          <a:p>
            <a:pPr lvl="1"/>
            <a:r>
              <a:rPr noProof="1">
                <a:sym typeface="+mn-ea"/>
              </a:rPr>
              <a:t>第二级</a:t>
            </a:r>
            <a:endParaRPr noProof="1">
              <a:sym typeface="+mn-ea"/>
            </a:endParaRPr>
          </a:p>
          <a:p>
            <a:pPr lvl="2"/>
            <a:r>
              <a:rPr noProof="1">
                <a:sym typeface="+mn-ea"/>
              </a:rPr>
              <a:t>第三级</a:t>
            </a:r>
            <a:endParaRPr noProof="1">
              <a:sym typeface="+mn-ea"/>
            </a:endParaRPr>
          </a:p>
          <a:p>
            <a:pPr lvl="3"/>
            <a:r>
              <a:rPr noProof="1">
                <a:sym typeface="+mn-ea"/>
              </a:rPr>
              <a:t>第四级</a:t>
            </a:r>
            <a:endParaRPr noProof="1">
              <a:sym typeface="+mn-ea"/>
            </a:endParaRPr>
          </a:p>
          <a:p>
            <a:pPr lvl="4"/>
            <a:r>
              <a:rPr noProof="1">
                <a:sym typeface="+mn-ea"/>
              </a:rPr>
              <a:t>第五级</a:t>
            </a:r>
            <a:endParaRPr noProof="1">
              <a:sym typeface="+mn-ea"/>
            </a:endParaRPr>
          </a:p>
        </p:txBody>
      </p:sp>
      <p:sp>
        <p:nvSpPr>
          <p:cNvPr id="4" name="内容占位符 3"/>
          <p:cNvSpPr>
            <a:spLocks noGrp="1"/>
          </p:cNvSpPr>
          <p:nvPr>
            <p:ph sz="half" idx="2"/>
          </p:nvPr>
        </p:nvSpPr>
        <p:spPr>
          <a:xfrm>
            <a:off x="4679158" y="714469"/>
            <a:ext cx="3962432" cy="4042179"/>
          </a:xfrm>
        </p:spPr>
        <p:txBody>
          <a:bodyPr>
            <a:noAutofit/>
          </a:bodyPr>
          <a:lstStyle>
            <a:lvl1pPr>
              <a:lnSpc>
                <a:spcPct val="120000"/>
              </a:lnSpc>
              <a:defRPr sz="1200">
                <a:solidFill>
                  <a:schemeClr val="tx1">
                    <a:lumMod val="85000"/>
                    <a:lumOff val="15000"/>
                  </a:schemeClr>
                </a:solidFill>
                <a:latin typeface="微软雅黑" panose="020B0503020204020204" pitchFamily="34" charset="-122"/>
                <a:ea typeface="微软雅黑" panose="020B0503020204020204" pitchFamily="34" charset="-122"/>
              </a:defRPr>
            </a:lvl1pPr>
            <a:lvl2pPr>
              <a:lnSpc>
                <a:spcPct val="120000"/>
              </a:lnSpc>
              <a:defRPr sz="1200">
                <a:solidFill>
                  <a:schemeClr val="tx1">
                    <a:lumMod val="85000"/>
                    <a:lumOff val="15000"/>
                  </a:schemeClr>
                </a:solidFill>
                <a:latin typeface="微软雅黑" panose="020B0503020204020204" pitchFamily="34" charset="-122"/>
                <a:ea typeface="微软雅黑" panose="020B0503020204020204" pitchFamily="34" charset="-122"/>
              </a:defRPr>
            </a:lvl2pPr>
            <a:lvl3pPr>
              <a:lnSpc>
                <a:spcPct val="120000"/>
              </a:lnSpc>
              <a:defRPr sz="1200">
                <a:solidFill>
                  <a:schemeClr val="tx1">
                    <a:lumMod val="85000"/>
                    <a:lumOff val="15000"/>
                  </a:schemeClr>
                </a:solidFill>
                <a:latin typeface="微软雅黑" panose="020B0503020204020204" pitchFamily="34" charset="-122"/>
                <a:ea typeface="微软雅黑" panose="020B0503020204020204" pitchFamily="34" charset="-122"/>
              </a:defRPr>
            </a:lvl3pPr>
            <a:lvl4pPr>
              <a:lnSpc>
                <a:spcPct val="120000"/>
              </a:lnSpc>
              <a:defRPr sz="1200">
                <a:solidFill>
                  <a:schemeClr val="tx1">
                    <a:lumMod val="85000"/>
                    <a:lumOff val="15000"/>
                  </a:schemeClr>
                </a:solidFill>
                <a:latin typeface="微软雅黑" panose="020B0503020204020204" pitchFamily="34" charset="-122"/>
                <a:ea typeface="微软雅黑" panose="020B0503020204020204" pitchFamily="34" charset="-122"/>
              </a:defRPr>
            </a:lvl4pPr>
            <a:lvl5pPr>
              <a:lnSpc>
                <a:spcPct val="120000"/>
              </a:lnSpc>
              <a:defRPr sz="1200">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12" name="日期占位符 4"/>
          <p:cNvSpPr>
            <a:spLocks noGrp="1"/>
          </p:cNvSpPr>
          <p:nvPr>
            <p:ph type="dt" sz="half" idx="1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lnSpc>
                <a:spcPct val="120000"/>
              </a:lnSpc>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3" name="页脚占位符 5"/>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lnSpc>
                <a:spcPct val="120000"/>
              </a:lnSpc>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4" name="灯片编号占位符 6"/>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fld>
            <a:endParaRPr lang="zh-CN" alt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比较">
    <p:bg>
      <p:bgPr>
        <a:solidFill>
          <a:schemeClr val="bg1"/>
        </a:solidFill>
        <a:effectLst/>
      </p:bgPr>
    </p:bg>
    <p:spTree>
      <p:nvGrpSpPr>
        <p:cNvPr id="1" name=""/>
        <p:cNvGrpSpPr/>
        <p:nvPr/>
      </p:nvGrpSpPr>
      <p:grpSpPr>
        <a:xfrm>
          <a:off x="0" y="0"/>
          <a:ext cx="0" cy="0"/>
          <a:chOff x="0" y="0"/>
          <a:chExt cx="0" cy="0"/>
        </a:xfrm>
      </p:grpSpPr>
      <p:grpSp>
        <p:nvGrpSpPr>
          <p:cNvPr id="7171" name="组合 12"/>
          <p:cNvGrpSpPr/>
          <p:nvPr userDrawn="1"/>
        </p:nvGrpSpPr>
        <p:grpSpPr>
          <a:xfrm>
            <a:off x="0" y="0"/>
            <a:ext cx="9144000" cy="5143500"/>
            <a:chOff x="0" y="0"/>
            <a:chExt cx="12191999" cy="6857999"/>
          </a:xfrm>
        </p:grpSpPr>
        <p:sp>
          <p:nvSpPr>
            <p:cNvPr id="9" name="稻壳儿春秋广告/盗版必究        原创来源：http://chn.docer.com/works?userid=199329941#!/work_time"/>
            <p:cNvSpPr/>
            <p:nvPr>
              <p:custDataLst>
                <p:tags r:id="rId2"/>
              </p:custDataLst>
            </p:nvPr>
          </p:nvSpPr>
          <p:spPr>
            <a:xfrm>
              <a:off x="11525250" y="6191250"/>
              <a:ext cx="666749" cy="6667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0" name="稻壳儿春秋广告/盗版必究        原创来源：http://chn.docer.com/works?userid=199329941#!/work_time"/>
            <p:cNvSpPr/>
            <p:nvPr>
              <p:custDataLst>
                <p:tags r:id="rId3"/>
              </p:custDataLst>
            </p:nvPr>
          </p:nvSpPr>
          <p:spPr>
            <a:xfrm>
              <a:off x="571500" y="571500"/>
              <a:ext cx="148167" cy="14816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 name="TextBox 18"/>
            <p:cNvSpPr/>
            <p:nvPr>
              <p:custDataLst>
                <p:tags r:id="rId4"/>
              </p:custDataLst>
            </p:nvPr>
          </p:nvSpPr>
          <p:spPr>
            <a:xfrm>
              <a:off x="0" y="0"/>
              <a:ext cx="571500" cy="571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grpSp>
      <p:sp>
        <p:nvSpPr>
          <p:cNvPr id="2" name="标题 1"/>
          <p:cNvSpPr>
            <a:spLocks noGrp="1"/>
          </p:cNvSpPr>
          <p:nvPr>
            <p:ph type="title"/>
          </p:nvPr>
        </p:nvSpPr>
        <p:spPr>
          <a:xfrm>
            <a:off x="502412" y="332467"/>
            <a:ext cx="8139178" cy="331514"/>
          </a:xfrm>
        </p:spPr>
        <p:txBody>
          <a:bodyPr rtlCol="0">
            <a:noAutofit/>
          </a:bodyPr>
          <a:lstStyle>
            <a:lvl1pPr marL="0" marR="0" lvl="0" algn="l" defTabSz="914400" rtl="0" eaLnBrk="1" fontAlgn="auto" latinLnBrk="0" hangingPunct="1">
              <a:lnSpc>
                <a:spcPct val="120000"/>
              </a:lnSpc>
              <a:buNone/>
              <a:defRPr kumimoji="0" lang="zh-CN" altLang="en-US" sz="18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a:r>
              <a:rPr noProof="1">
                <a:sym typeface="+mn-ea"/>
              </a:rPr>
              <a:t>单击此处编辑母版标题样式</a:t>
            </a:r>
            <a:endParaRPr noProof="1">
              <a:sym typeface="+mn-ea"/>
            </a:endParaRPr>
          </a:p>
        </p:txBody>
      </p:sp>
      <p:sp>
        <p:nvSpPr>
          <p:cNvPr id="3" name="文本占位符 2"/>
          <p:cNvSpPr>
            <a:spLocks noGrp="1"/>
          </p:cNvSpPr>
          <p:nvPr>
            <p:ph type="body" idx="1"/>
          </p:nvPr>
        </p:nvSpPr>
        <p:spPr>
          <a:xfrm>
            <a:off x="502448" y="714469"/>
            <a:ext cx="3962432" cy="285788"/>
          </a:xfrm>
        </p:spPr>
        <p:txBody>
          <a:bodyPr tIns="38100" rIns="76200" bIns="38100">
            <a:noAutofit/>
          </a:bodyPr>
          <a:lstStyle>
            <a:lvl1pPr marL="0" indent="0" eaLnBrk="1" fontAlgn="auto" latinLnBrk="0" hangingPunct="1">
              <a:lnSpc>
                <a:spcPct val="120000"/>
              </a:lnSpc>
              <a:spcAft>
                <a:spcPts val="0"/>
              </a:spcAft>
              <a:buNone/>
              <a:defRPr sz="1500" b="0" u="none" strike="noStrike" kern="1200" cap="none" spc="200" normalizeH="0" baseline="0">
                <a:solidFill>
                  <a:schemeClr val="tx1">
                    <a:lumMod val="85000"/>
                    <a:lumOff val="15000"/>
                  </a:schemeClr>
                </a:solidFill>
                <a:uFillTx/>
                <a:latin typeface="微软雅黑" panose="020B0503020204020204" pitchFamily="34" charset="-122"/>
                <a:ea typeface="微软雅黑" panose="020B0503020204020204" pitchFamily="34" charset="-122"/>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835" indent="0">
              <a:buNone/>
              <a:defRPr sz="1200" b="1"/>
            </a:lvl9pPr>
          </a:lstStyle>
          <a:p>
            <a:pPr lvl="0"/>
            <a:r>
              <a:rPr lang="zh-CN" altLang="en-US" noProof="1" smtClean="0"/>
              <a:t>单击此处编辑母版文本样式</a:t>
            </a:r>
            <a:endParaRPr lang="zh-CN" altLang="en-US" noProof="1" smtClean="0"/>
          </a:p>
        </p:txBody>
      </p:sp>
      <p:sp>
        <p:nvSpPr>
          <p:cNvPr id="4" name="内容占位符 3"/>
          <p:cNvSpPr>
            <a:spLocks noGrp="1"/>
          </p:cNvSpPr>
          <p:nvPr>
            <p:ph sz="half" idx="2"/>
          </p:nvPr>
        </p:nvSpPr>
        <p:spPr>
          <a:xfrm>
            <a:off x="502444" y="1055024"/>
            <a:ext cx="3962400" cy="3701521"/>
          </a:xfrm>
        </p:spPr>
        <p:txBody>
          <a:bodyPr rtlCol="0">
            <a:noAutofit/>
          </a:bodyPr>
          <a:lstStyle>
            <a:lvl1pPr marL="171450" marR="0" lvl="0"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514350" marR="0" lvl="1" indent="-171450" algn="l" defTabSz="914400" rtl="0" eaLnBrk="1" fontAlgn="auto" latinLnBrk="0" hangingPunct="1">
              <a:lnSpc>
                <a:spcPct val="12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857250" marR="0" lvl="2"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200150" marR="0" lvl="3"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1543050" marR="0" lvl="4"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a:r>
              <a:rPr noProof="1">
                <a:sym typeface="+mn-ea"/>
              </a:rPr>
              <a:t>单击此处编辑母版文本样式</a:t>
            </a:r>
            <a:endParaRPr noProof="1">
              <a:sym typeface="+mn-ea"/>
            </a:endParaRPr>
          </a:p>
          <a:p>
            <a:pPr lvl="1"/>
            <a:r>
              <a:rPr noProof="1">
                <a:sym typeface="+mn-ea"/>
              </a:rPr>
              <a:t>第二级</a:t>
            </a:r>
            <a:endParaRPr noProof="1">
              <a:sym typeface="+mn-ea"/>
            </a:endParaRPr>
          </a:p>
          <a:p>
            <a:pPr lvl="2"/>
            <a:r>
              <a:rPr noProof="1">
                <a:sym typeface="+mn-ea"/>
              </a:rPr>
              <a:t>第三级</a:t>
            </a:r>
            <a:endParaRPr noProof="1">
              <a:sym typeface="+mn-ea"/>
            </a:endParaRPr>
          </a:p>
          <a:p>
            <a:pPr lvl="3"/>
            <a:r>
              <a:rPr noProof="1">
                <a:sym typeface="+mn-ea"/>
              </a:rPr>
              <a:t>第四级</a:t>
            </a:r>
            <a:endParaRPr noProof="1">
              <a:sym typeface="+mn-ea"/>
            </a:endParaRPr>
          </a:p>
          <a:p>
            <a:pPr lvl="4"/>
            <a:r>
              <a:rPr noProof="1">
                <a:sym typeface="+mn-ea"/>
              </a:rPr>
              <a:t>第五级</a:t>
            </a:r>
            <a:endParaRPr noProof="1">
              <a:sym typeface="+mn-ea"/>
            </a:endParaRPr>
          </a:p>
        </p:txBody>
      </p:sp>
      <p:sp>
        <p:nvSpPr>
          <p:cNvPr id="5" name="文本占位符 4"/>
          <p:cNvSpPr>
            <a:spLocks noGrp="1"/>
          </p:cNvSpPr>
          <p:nvPr>
            <p:ph type="body" sz="quarter" idx="3"/>
          </p:nvPr>
        </p:nvSpPr>
        <p:spPr>
          <a:xfrm>
            <a:off x="4676813" y="714469"/>
            <a:ext cx="3962432" cy="285788"/>
          </a:xfrm>
        </p:spPr>
        <p:txBody>
          <a:bodyPr tIns="38100" rIns="76200" bIns="38100" rtlCol="0">
            <a:noAutofit/>
          </a:bodyPr>
          <a:lstStyle>
            <a:lvl1pPr marL="0" marR="0" lvl="0" indent="0" algn="l" defTabSz="914400" rtl="0" eaLnBrk="1" fontAlgn="auto" latinLnBrk="0" hangingPunct="1">
              <a:lnSpc>
                <a:spcPct val="120000"/>
              </a:lnSpc>
              <a:spcBef>
                <a:spcPts val="0"/>
              </a:spcBef>
              <a:spcAft>
                <a:spcPts val="0"/>
              </a:spcAft>
              <a:buFont typeface="Arial" panose="020B0604020202020204" pitchFamily="34" charset="0"/>
              <a:buNone/>
              <a:defRPr kumimoji="0" lang="zh-CN" altLang="en-US" sz="1500" b="0"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835" indent="0">
              <a:buNone/>
              <a:defRPr sz="1200" b="1"/>
            </a:lvl9pPr>
          </a:lstStyle>
          <a:p>
            <a:pPr lvl="0"/>
            <a:r>
              <a:rPr lang="zh-CN" altLang="en-US" noProof="1" smtClean="0">
                <a:sym typeface="+mn-ea"/>
              </a:rPr>
              <a:t>单击此处编辑母版文本样式</a:t>
            </a:r>
            <a:endParaRPr lang="zh-CN" altLang="en-US" noProof="1" smtClean="0">
              <a:sym typeface="+mn-ea"/>
            </a:endParaRPr>
          </a:p>
        </p:txBody>
      </p:sp>
      <p:sp>
        <p:nvSpPr>
          <p:cNvPr id="6" name="内容占位符 5"/>
          <p:cNvSpPr>
            <a:spLocks noGrp="1"/>
          </p:cNvSpPr>
          <p:nvPr>
            <p:ph sz="quarter" idx="4"/>
          </p:nvPr>
        </p:nvSpPr>
        <p:spPr>
          <a:xfrm>
            <a:off x="4676813" y="1055024"/>
            <a:ext cx="3962432" cy="3701521"/>
          </a:xfrm>
        </p:spPr>
        <p:txBody>
          <a:bodyPr rtlCol="0">
            <a:noAutofit/>
          </a:bodyPr>
          <a:lstStyle>
            <a:lvl1pPr marL="171450" marR="0" lvl="0"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514350" marR="0" lvl="1" indent="-171450" algn="l" defTabSz="914400" rtl="0" eaLnBrk="1" fontAlgn="auto" latinLnBrk="0" hangingPunct="1">
              <a:lnSpc>
                <a:spcPct val="12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857250" marR="0" lvl="2"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200150" marR="0" lvl="3"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1543050" marR="0" lvl="4"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a:r>
              <a:rPr noProof="1">
                <a:sym typeface="+mn-ea"/>
              </a:rPr>
              <a:t>单击此处编辑母版文本样式</a:t>
            </a:r>
            <a:endParaRPr noProof="1">
              <a:sym typeface="+mn-ea"/>
            </a:endParaRPr>
          </a:p>
          <a:p>
            <a:pPr lvl="1"/>
            <a:r>
              <a:rPr noProof="1">
                <a:sym typeface="+mn-ea"/>
              </a:rPr>
              <a:t>第二级</a:t>
            </a:r>
            <a:endParaRPr noProof="1">
              <a:sym typeface="+mn-ea"/>
            </a:endParaRPr>
          </a:p>
          <a:p>
            <a:pPr lvl="2"/>
            <a:r>
              <a:rPr noProof="1">
                <a:sym typeface="+mn-ea"/>
              </a:rPr>
              <a:t>第三级</a:t>
            </a:r>
            <a:endParaRPr noProof="1">
              <a:sym typeface="+mn-ea"/>
            </a:endParaRPr>
          </a:p>
          <a:p>
            <a:pPr lvl="3"/>
            <a:r>
              <a:rPr noProof="1">
                <a:sym typeface="+mn-ea"/>
              </a:rPr>
              <a:t>第四级</a:t>
            </a:r>
            <a:endParaRPr noProof="1">
              <a:sym typeface="+mn-ea"/>
            </a:endParaRPr>
          </a:p>
          <a:p>
            <a:pPr lvl="4"/>
            <a:r>
              <a:rPr noProof="1">
                <a:sym typeface="+mn-ea"/>
              </a:rPr>
              <a:t>第五级</a:t>
            </a:r>
            <a:endParaRPr noProof="1">
              <a:sym typeface="+mn-ea"/>
            </a:endParaRPr>
          </a:p>
        </p:txBody>
      </p:sp>
      <p:sp>
        <p:nvSpPr>
          <p:cNvPr id="12" name="日期占位符 6"/>
          <p:cNvSpPr>
            <a:spLocks noGrp="1"/>
          </p:cNvSpPr>
          <p:nvPr>
            <p:ph type="dt" sz="half" idx="1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lnSpc>
                <a:spcPct val="120000"/>
              </a:lnSpc>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3" name="页脚占位符 7"/>
          <p:cNvSpPr>
            <a:spLocks noGrp="1"/>
          </p:cNvSpPr>
          <p:nvPr>
            <p:ph type="ftr" sz="quarter" idx="1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lnSpc>
                <a:spcPct val="120000"/>
              </a:lnSpc>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4" name="灯片编号占位符 8"/>
          <p:cNvSpPr>
            <a:spLocks noGrp="1"/>
          </p:cNvSpPr>
          <p:nvPr>
            <p:ph type="sldNum" sz="quarter" idx="1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fld>
            <a:endParaRPr lang="zh-CN" alt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1"/>
        </a:solidFill>
        <a:effectLst/>
      </p:bgPr>
    </p:bg>
    <p:spTree>
      <p:nvGrpSpPr>
        <p:cNvPr id="1" name=""/>
        <p:cNvGrpSpPr/>
        <p:nvPr/>
      </p:nvGrpSpPr>
      <p:grpSpPr>
        <a:xfrm>
          <a:off x="0" y="0"/>
          <a:ext cx="0" cy="0"/>
          <a:chOff x="0" y="0"/>
          <a:chExt cx="0" cy="0"/>
        </a:xfrm>
      </p:grpSpPr>
      <p:sp>
        <p:nvSpPr>
          <p:cNvPr id="8" name="稻壳儿春秋广告/盗版必究        原创来源：http://chn.docer.com/works?userid=199329941#!/work_time"/>
          <p:cNvSpPr/>
          <p:nvPr>
            <p:custDataLst>
              <p:tags r:id="rId2"/>
            </p:custDataLst>
          </p:nvPr>
        </p:nvSpPr>
        <p:spPr>
          <a:xfrm>
            <a:off x="0" y="1793875"/>
            <a:ext cx="2327275" cy="2338388"/>
          </a:xfrm>
          <a:prstGeom prst="rect">
            <a:avLst/>
          </a:prstGeom>
          <a:blipFill dpi="0" rotWithShape="1">
            <a:blip r:embed="rId3" cstate="email"/>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9" name="稻壳儿春秋广告/盗版必究        原创来源：http://chn.docer.com/works?userid=199329941#!/work_time"/>
          <p:cNvSpPr/>
          <p:nvPr>
            <p:custDataLst>
              <p:tags r:id="rId4"/>
            </p:custDataLst>
          </p:nvPr>
        </p:nvSpPr>
        <p:spPr>
          <a:xfrm>
            <a:off x="1512888" y="1793875"/>
            <a:ext cx="1474788" cy="33496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原创来源：http://chn.docer.com/works?userid=199329941#!/work_time"/>
          <p:cNvSpPr/>
          <p:nvPr>
            <p:custDataLst>
              <p:tags r:id="rId5"/>
            </p:custDataLst>
          </p:nvPr>
        </p:nvSpPr>
        <p:spPr>
          <a:xfrm>
            <a:off x="0" y="893763"/>
            <a:ext cx="900113" cy="9001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稻壳儿春秋广告/盗版必究        原创来源：http://chn.docer.com/works?userid=199329941#!/work_time"/>
          <p:cNvSpPr/>
          <p:nvPr>
            <p:custDataLst>
              <p:tags r:id="rId6"/>
            </p:custDataLst>
          </p:nvPr>
        </p:nvSpPr>
        <p:spPr>
          <a:xfrm>
            <a:off x="8243888" y="4243388"/>
            <a:ext cx="900113" cy="9001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p:txBody>
          <a:bodyPr rtlCol="0">
            <a:normAutofit/>
          </a:bodyPr>
          <a:lstStyle>
            <a:lvl1pPr marL="0" marR="0" lvl="0" algn="l" defTabSz="914400" rtl="0" eaLnBrk="1" fontAlgn="auto" latinLnBrk="0" hangingPunct="1">
              <a:lnSpc>
                <a:spcPct val="100000"/>
              </a:lnSpc>
              <a:buNone/>
              <a:defRPr kumimoji="0" lang="zh-CN" altLang="en-US" sz="18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noProof="1">
                <a:sym typeface="+mn-ea"/>
              </a:rPr>
              <a:t>单击此处编辑母版标题样式</a:t>
            </a:r>
            <a:endParaRPr noProof="1">
              <a:sym typeface="+mn-ea"/>
            </a:endParaRPr>
          </a:p>
        </p:txBody>
      </p:sp>
      <p:sp>
        <p:nvSpPr>
          <p:cNvPr id="12" name="日期占位符 2"/>
          <p:cNvSpPr>
            <a:spLocks noGrp="1"/>
          </p:cNvSpPr>
          <p:nvPr>
            <p:ph type="dt" sz="half" idx="2"/>
            <p:custDataLst>
              <p:tags r:id="rId7"/>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3" name="页脚占位符 3"/>
          <p:cNvSpPr>
            <a:spLocks noGrp="1"/>
          </p:cNvSpPr>
          <p:nvPr>
            <p:ph type="ftr" sz="quarter" idx="3"/>
            <p:custDataLst>
              <p:tags r:id="rId8"/>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4" name="灯片编号占位符 4"/>
          <p:cNvSpPr>
            <a:spLocks noGrp="1"/>
          </p:cNvSpPr>
          <p:nvPr>
            <p:ph type="sldNum" sz="quarter" idx="4"/>
            <p:custDataLst>
              <p:tags r:id="rId9"/>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fld>
            <a:endParaRPr lang="zh-CN" alt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2"/>
        </a:solidFill>
        <a:effectLst/>
      </p:bgPr>
    </p:bg>
    <p:spTree>
      <p:nvGrpSpPr>
        <p:cNvPr id="1" name=""/>
        <p:cNvGrpSpPr/>
        <p:nvPr/>
      </p:nvGrpSpPr>
      <p:grpSpPr>
        <a:xfrm>
          <a:off x="0" y="0"/>
          <a:ext cx="0" cy="0"/>
          <a:chOff x="0" y="0"/>
          <a:chExt cx="0" cy="0"/>
        </a:xfrm>
      </p:grpSpPr>
      <p:sp>
        <p:nvSpPr>
          <p:cNvPr id="8" name="日期占位符 1"/>
          <p:cNvSpPr>
            <a:spLocks noGrp="1"/>
          </p:cNvSpPr>
          <p:nvPr>
            <p:ph type="dt" sz="half" idx="2"/>
            <p:custDataLst>
              <p:tags r:id="rId2"/>
            </p:custDataLst>
          </p:nvPr>
        </p:nvSpPr>
        <p:spPr>
          <a:xfrm>
            <a:off x="660400" y="4762500"/>
            <a:ext cx="2024063" cy="238125"/>
          </a:xfrm>
          <a:prstGeom prst="rect">
            <a:avLst/>
          </a:prstGeom>
        </p:spPr>
        <p:txBody>
          <a:bodyPr vert="horz" lIns="91440" tIns="45720" rIns="91440" bIns="45720" rtlCol="0" anchor="ctr">
            <a:normAutofit/>
          </a:bodyPr>
          <a:lstStyle>
            <a:lvl1pPr>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9" name="页脚占位符 2"/>
          <p:cNvSpPr>
            <a:spLocks noGrp="1"/>
          </p:cNvSpPr>
          <p:nvPr>
            <p:ph type="ftr" sz="quarter" idx="3"/>
            <p:custDataLst>
              <p:tags r:id="rId3"/>
            </p:custDataLst>
          </p:nvPr>
        </p:nvSpPr>
        <p:spPr>
          <a:xfrm>
            <a:off x="3087688" y="4762500"/>
            <a:ext cx="2968625" cy="238125"/>
          </a:xfrm>
          <a:prstGeom prst="rect">
            <a:avLst/>
          </a:prstGeom>
        </p:spPr>
        <p:txBody>
          <a:bodyPr vert="horz" lIns="91440" tIns="45720" rIns="91440" bIns="45720" rtlCol="0" anchor="ctr">
            <a:normAutofit/>
          </a:bodyPr>
          <a:lstStyle>
            <a:lvl1pPr>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0" name="灯片编号占位符 3"/>
          <p:cNvSpPr>
            <a:spLocks noGrp="1"/>
          </p:cNvSpPr>
          <p:nvPr>
            <p:ph type="sldNum" sz="quarter" idx="4"/>
            <p:custDataLst>
              <p:tags r:id="rId4"/>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fld>
            <a:endParaRPr lang="zh-CN" alt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1"/>
        </a:solidFill>
        <a:effectLst/>
      </p:bgPr>
    </p:bg>
    <p:spTree>
      <p:nvGrpSpPr>
        <p:cNvPr id="1" name=""/>
        <p:cNvGrpSpPr/>
        <p:nvPr/>
      </p:nvGrpSpPr>
      <p:grpSpPr>
        <a:xfrm>
          <a:off x="0" y="0"/>
          <a:ext cx="0" cy="0"/>
          <a:chOff x="0" y="0"/>
          <a:chExt cx="0" cy="0"/>
        </a:xfrm>
      </p:grpSpPr>
      <p:grpSp>
        <p:nvGrpSpPr>
          <p:cNvPr id="10243" name="组合 10"/>
          <p:cNvGrpSpPr/>
          <p:nvPr userDrawn="1"/>
        </p:nvGrpSpPr>
        <p:grpSpPr>
          <a:xfrm>
            <a:off x="0" y="0"/>
            <a:ext cx="9144000" cy="5143500"/>
            <a:chOff x="0" y="0"/>
            <a:chExt cx="12191999" cy="6857999"/>
          </a:xfrm>
        </p:grpSpPr>
        <p:sp>
          <p:nvSpPr>
            <p:cNvPr id="9" name="稻壳儿春秋广告/盗版必究        原创来源：http://chn.docer.com/works?userid=199329941#!/work_time"/>
            <p:cNvSpPr/>
            <p:nvPr>
              <p:custDataLst>
                <p:tags r:id="rId2"/>
              </p:custDataLst>
            </p:nvPr>
          </p:nvSpPr>
          <p:spPr>
            <a:xfrm>
              <a:off x="11525250" y="6191250"/>
              <a:ext cx="666749" cy="6667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0" name="稻壳儿春秋广告/盗版必究        原创来源：http://chn.docer.com/works?userid=199329941#!/work_time"/>
            <p:cNvSpPr/>
            <p:nvPr>
              <p:custDataLst>
                <p:tags r:id="rId3"/>
              </p:custDataLst>
            </p:nvPr>
          </p:nvSpPr>
          <p:spPr>
            <a:xfrm>
              <a:off x="571500" y="571500"/>
              <a:ext cx="148167" cy="14816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 name="TextBox 18"/>
            <p:cNvSpPr/>
            <p:nvPr>
              <p:custDataLst>
                <p:tags r:id="rId4"/>
              </p:custDataLst>
            </p:nvPr>
          </p:nvSpPr>
          <p:spPr>
            <a:xfrm>
              <a:off x="0" y="0"/>
              <a:ext cx="571500" cy="571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grpSp>
      <p:sp>
        <p:nvSpPr>
          <p:cNvPr id="2" name="标题 1"/>
          <p:cNvSpPr>
            <a:spLocks noGrp="1"/>
          </p:cNvSpPr>
          <p:nvPr>
            <p:ph type="title"/>
          </p:nvPr>
        </p:nvSpPr>
        <p:spPr>
          <a:xfrm>
            <a:off x="502448" y="332467"/>
            <a:ext cx="8139178" cy="331514"/>
          </a:xfrm>
        </p:spPr>
        <p:txBody>
          <a:bodyPr rtlCol="0">
            <a:noAutofit/>
          </a:bodyPr>
          <a:lstStyle>
            <a:lvl1pPr marL="0" marR="0" lvl="0" algn="l" defTabSz="914400" rtl="0" eaLnBrk="1" fontAlgn="auto" latinLnBrk="0" hangingPunct="1">
              <a:lnSpc>
                <a:spcPct val="120000"/>
              </a:lnSpc>
              <a:buNone/>
              <a:defRPr kumimoji="0" lang="zh-CN" altLang="en-US" sz="18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a:r>
              <a:rPr noProof="1">
                <a:sym typeface="+mn-ea"/>
              </a:rPr>
              <a:t>单击此处编辑母版标题样式</a:t>
            </a:r>
            <a:endParaRPr noProof="1">
              <a:sym typeface="+mn-ea"/>
            </a:endParaRPr>
          </a:p>
        </p:txBody>
      </p:sp>
      <p:sp>
        <p:nvSpPr>
          <p:cNvPr id="3" name="图片占位符 2"/>
          <p:cNvSpPr>
            <a:spLocks noGrp="1"/>
          </p:cNvSpPr>
          <p:nvPr>
            <p:ph type="pic" idx="1"/>
          </p:nvPr>
        </p:nvSpPr>
        <p:spPr>
          <a:xfrm>
            <a:off x="502448" y="714469"/>
            <a:ext cx="3962432" cy="4042179"/>
          </a:xfrm>
        </p:spPr>
        <p:txBody>
          <a:bodyPr vert="horz" wrap="square" lIns="101600" tIns="0" rIns="82550" bIns="0" numCol="1" rtlCol="0" anchor="t" anchorCtr="0" compatLnSpc="1">
            <a:noAutofit/>
          </a:bodyPr>
          <a:lstStyle>
            <a:lvl1pPr marL="0" marR="0" lvl="0" indent="0" algn="l" defTabSz="914400" rtl="0" eaLnBrk="1" fontAlgn="auto" latinLnBrk="0" hangingPunct="1">
              <a:lnSpc>
                <a:spcPct val="120000"/>
              </a:lnSpc>
              <a:spcBef>
                <a:spcPts val="0"/>
              </a:spcBef>
              <a:spcAft>
                <a:spcPts val="1000"/>
              </a:spcAft>
              <a:buFont typeface="Arial" panose="020B0604020202020204" pitchFamily="34" charset="0"/>
              <a:buNone/>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solidFill>
                <a:uFillTx/>
                <a:latin typeface="+mn-lt"/>
                <a:ea typeface="+mn-ea"/>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5pPr>
          </a:lstStyle>
          <a:p>
            <a:pPr marL="0" marR="0" lvl="0" indent="0" algn="l" defTabSz="914400" rtl="0" eaLnBrk="1" fontAlgn="auto" latinLnBrk="0" hangingPunct="1">
              <a:lnSpc>
                <a:spcPct val="120000"/>
              </a:lnSpc>
              <a:spcBef>
                <a:spcPts val="0"/>
              </a:spcBef>
              <a:spcAft>
                <a:spcPts val="1000"/>
              </a:spcAft>
              <a:buClrTx/>
              <a:buSzTx/>
              <a:buFont typeface="Arial" panose="020B0604020202020204" pitchFamily="34" charset="0"/>
              <a:buNone/>
              <a:defRPr/>
            </a:pPr>
            <a:endParaRPr kumimoji="0" lang="zh-CN" altLang="en-US" sz="1200" b="0" i="0" u="none" strike="noStrike" kern="1200" cap="none" spc="150" normalizeH="0" baseline="0" noProof="1">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cs typeface="+mn-cs"/>
              <a:sym typeface="+mn-ea"/>
            </a:endParaRPr>
          </a:p>
        </p:txBody>
      </p:sp>
      <p:sp>
        <p:nvSpPr>
          <p:cNvPr id="4" name="文本占位符 3"/>
          <p:cNvSpPr>
            <a:spLocks noGrp="1"/>
          </p:cNvSpPr>
          <p:nvPr>
            <p:ph type="body" sz="half" idx="2"/>
          </p:nvPr>
        </p:nvSpPr>
        <p:spPr>
          <a:xfrm>
            <a:off x="4679194" y="714469"/>
            <a:ext cx="3962432" cy="4042179"/>
          </a:xfrm>
        </p:spPr>
        <p:txBody>
          <a:bodyPr rtlCol="0">
            <a:normAutofit/>
          </a:bodyPr>
          <a:lstStyle>
            <a:lvl1pPr marL="171450" marR="0" lvl="0"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stStyle>
          <a:p>
            <a:pPr lvl="0"/>
            <a:r>
              <a:rPr noProof="1">
                <a:sym typeface="+mn-ea"/>
              </a:rPr>
              <a:t>单击此处编辑母版文本样式</a:t>
            </a:r>
            <a:endParaRPr noProof="1">
              <a:sym typeface="+mn-ea"/>
            </a:endParaRPr>
          </a:p>
        </p:txBody>
      </p:sp>
      <p:sp>
        <p:nvSpPr>
          <p:cNvPr id="12" name="日期占位符 4"/>
          <p:cNvSpPr>
            <a:spLocks noGrp="1"/>
          </p:cNvSpPr>
          <p:nvPr>
            <p:ph type="dt" sz="half" idx="1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lnSpc>
                <a:spcPct val="120000"/>
              </a:lnSpc>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9EFD9D74-47D9-4702-A33C-335B63B48DBF}"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3" name="页脚占位符 5"/>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lnSpc>
                <a:spcPct val="120000"/>
              </a:lnSpc>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4" name="灯片编号占位符 6"/>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fld>
            <a:endParaRPr lang="zh-CN"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sym typeface="+mn-ea"/>
              </a:rPr>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B85022EB-4C09-4BBE-9A09-621BB26A0318}"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smtClean="0">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zh-CN" altLang="en-US" dirty="0">
                <a:sym typeface="Calibri" panose="020F0502020204030204" pitchFamily="34" charset="0"/>
              </a:rPr>
            </a:fld>
            <a:endParaRPr lang="zh-CN" altLang="en-US" dirty="0">
              <a:latin typeface="Arial" panose="020B0604020202020204" pitchFamily="34" charset="0"/>
              <a:sym typeface="Calibri" panose="020F0502020204030204" pitchFamily="34" charset="0"/>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1"/>
        </a:solidFill>
        <a:effectLst/>
      </p:bgPr>
    </p:bg>
    <p:spTree>
      <p:nvGrpSpPr>
        <p:cNvPr id="1" name=""/>
        <p:cNvGrpSpPr/>
        <p:nvPr/>
      </p:nvGrpSpPr>
      <p:grpSpPr>
        <a:xfrm>
          <a:off x="0" y="0"/>
          <a:ext cx="0" cy="0"/>
          <a:chOff x="0" y="0"/>
          <a:chExt cx="0" cy="0"/>
        </a:xfrm>
      </p:grpSpPr>
      <p:grpSp>
        <p:nvGrpSpPr>
          <p:cNvPr id="11267" name="组合 9"/>
          <p:cNvGrpSpPr/>
          <p:nvPr userDrawn="1"/>
        </p:nvGrpSpPr>
        <p:grpSpPr>
          <a:xfrm>
            <a:off x="0" y="0"/>
            <a:ext cx="9144000" cy="5143500"/>
            <a:chOff x="0" y="0"/>
            <a:chExt cx="12191999" cy="6857999"/>
          </a:xfrm>
        </p:grpSpPr>
        <p:sp>
          <p:nvSpPr>
            <p:cNvPr id="9" name="稻壳儿春秋广告/盗版必究        原创来源：http://chn.docer.com/works?userid=199329941#!/work_time"/>
            <p:cNvSpPr/>
            <p:nvPr>
              <p:custDataLst>
                <p:tags r:id="rId2"/>
              </p:custDataLst>
            </p:nvPr>
          </p:nvSpPr>
          <p:spPr>
            <a:xfrm>
              <a:off x="11525250" y="6191250"/>
              <a:ext cx="666749" cy="6667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0" name="稻壳儿春秋广告/盗版必究        原创来源：http://chn.docer.com/works?userid=199329941#!/work_time"/>
            <p:cNvSpPr/>
            <p:nvPr>
              <p:custDataLst>
                <p:tags r:id="rId3"/>
              </p:custDataLst>
            </p:nvPr>
          </p:nvSpPr>
          <p:spPr>
            <a:xfrm>
              <a:off x="571500" y="571500"/>
              <a:ext cx="148167" cy="14816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 name="TextBox 18"/>
            <p:cNvSpPr/>
            <p:nvPr>
              <p:custDataLst>
                <p:tags r:id="rId4"/>
              </p:custDataLst>
            </p:nvPr>
          </p:nvSpPr>
          <p:spPr>
            <a:xfrm>
              <a:off x="0" y="0"/>
              <a:ext cx="571500" cy="571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grpSp>
      <p:sp>
        <p:nvSpPr>
          <p:cNvPr id="2" name="竖排标题 1"/>
          <p:cNvSpPr>
            <a:spLocks noGrp="1"/>
          </p:cNvSpPr>
          <p:nvPr>
            <p:ph type="title" orient="vert"/>
          </p:nvPr>
        </p:nvSpPr>
        <p:spPr>
          <a:xfrm>
            <a:off x="7928351" y="714469"/>
            <a:ext cx="713238" cy="4042179"/>
          </a:xfrm>
        </p:spPr>
        <p:txBody>
          <a:bodyPr vert="eaVert" rtlCol="0" anchor="ctr">
            <a:noAutofit/>
          </a:bodyPr>
          <a:lstStyle>
            <a:lvl1pPr marL="0" marR="0" lvl="0" algn="l" defTabSz="914400" rtl="0" eaLnBrk="1" fontAlgn="auto" latinLnBrk="0" hangingPunct="1">
              <a:lnSpc>
                <a:spcPct val="120000"/>
              </a:lnSpc>
              <a:spcAft>
                <a:spcPts val="0"/>
              </a:spcAft>
              <a:buNone/>
              <a:defRPr kumimoji="0" lang="zh-CN" altLang="en-US" sz="18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a:r>
              <a:rPr noProof="1">
                <a:sym typeface="+mn-ea"/>
              </a:rPr>
              <a:t>单击此处编辑母版标题样式</a:t>
            </a:r>
            <a:endParaRPr noProof="1">
              <a:sym typeface="+mn-ea"/>
            </a:endParaRPr>
          </a:p>
        </p:txBody>
      </p:sp>
      <p:sp>
        <p:nvSpPr>
          <p:cNvPr id="3" name="竖排文字占位符 2"/>
          <p:cNvSpPr>
            <a:spLocks noGrp="1"/>
          </p:cNvSpPr>
          <p:nvPr>
            <p:ph type="body" orient="vert" idx="1"/>
          </p:nvPr>
        </p:nvSpPr>
        <p:spPr>
          <a:xfrm>
            <a:off x="502444" y="714463"/>
            <a:ext cx="7371076" cy="4042179"/>
          </a:xfrm>
        </p:spPr>
        <p:txBody>
          <a:bodyPr vert="eaVert"/>
          <a:lstStyle>
            <a:lvl1pPr indent="0" eaLnBrk="1" fontAlgn="auto" latinLnBrk="0" hangingPunct="1">
              <a:lnSpc>
                <a:spcPct val="120000"/>
              </a:lnSpc>
              <a:defRPr>
                <a:solidFill>
                  <a:schemeClr val="tx1">
                    <a:lumMod val="85000"/>
                    <a:lumOff val="15000"/>
                  </a:schemeClr>
                </a:solidFill>
                <a:latin typeface="微软雅黑" panose="020B0503020204020204" pitchFamily="34" charset="-122"/>
                <a:ea typeface="微软雅黑" panose="020B0503020204020204" pitchFamily="34" charset="-122"/>
              </a:defRPr>
            </a:lvl1pPr>
            <a:lvl2pPr indent="0" eaLnBrk="1" fontAlgn="auto" latinLnBrk="0" hangingPunct="1">
              <a:lnSpc>
                <a:spcPct val="120000"/>
              </a:lnSpc>
              <a:defRPr>
                <a:solidFill>
                  <a:schemeClr val="tx1">
                    <a:lumMod val="85000"/>
                    <a:lumOff val="15000"/>
                  </a:schemeClr>
                </a:solidFill>
                <a:latin typeface="微软雅黑" panose="020B0503020204020204" pitchFamily="34" charset="-122"/>
                <a:ea typeface="微软雅黑" panose="020B0503020204020204" pitchFamily="34" charset="-122"/>
              </a:defRPr>
            </a:lvl2pPr>
            <a:lvl3pPr indent="0" eaLnBrk="1" fontAlgn="auto" latinLnBrk="0" hangingPunct="1">
              <a:lnSpc>
                <a:spcPct val="120000"/>
              </a:lnSpc>
              <a:defRPr>
                <a:solidFill>
                  <a:schemeClr val="tx1">
                    <a:lumMod val="85000"/>
                    <a:lumOff val="15000"/>
                  </a:schemeClr>
                </a:solidFill>
                <a:latin typeface="微软雅黑" panose="020B0503020204020204" pitchFamily="34" charset="-122"/>
                <a:ea typeface="微软雅黑" panose="020B0503020204020204" pitchFamily="34" charset="-122"/>
              </a:defRPr>
            </a:lvl3pPr>
            <a:lvl4pPr indent="0" eaLnBrk="1" fontAlgn="auto" latinLnBrk="0" hangingPunct="1">
              <a:lnSpc>
                <a:spcPct val="120000"/>
              </a:lnSpc>
              <a:defRPr>
                <a:solidFill>
                  <a:schemeClr val="tx1">
                    <a:lumMod val="85000"/>
                    <a:lumOff val="15000"/>
                  </a:schemeClr>
                </a:solidFill>
                <a:latin typeface="微软雅黑" panose="020B0503020204020204" pitchFamily="34" charset="-122"/>
                <a:ea typeface="微软雅黑" panose="020B0503020204020204" pitchFamily="34" charset="-122"/>
              </a:defRPr>
            </a:lvl4pPr>
            <a:lvl5pPr indent="0" eaLnBrk="1" fontAlgn="auto" latinLnBrk="0" hangingPunct="1">
              <a:lnSpc>
                <a:spcPct val="120000"/>
              </a:lnSpc>
              <a:defRPr>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12" name="日期占位符 3"/>
          <p:cNvSpPr>
            <a:spLocks noGrp="1"/>
          </p:cNvSpPr>
          <p:nvPr>
            <p:ph type="dt" sz="half" idx="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lnSpc>
                <a:spcPct val="120000"/>
              </a:lnSpc>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3" name="页脚占位符 4"/>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lnSpc>
                <a:spcPct val="120000"/>
              </a:lnSpc>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4" name="灯片编号占位符 5"/>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fld>
            <a:endParaRPr lang="zh-CN" alt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1"/>
        </a:solidFill>
        <a:effectLst/>
      </p:bgPr>
    </p:bg>
    <p:spTree>
      <p:nvGrpSpPr>
        <p:cNvPr id="1" name=""/>
        <p:cNvGrpSpPr/>
        <p:nvPr/>
      </p:nvGrpSpPr>
      <p:grpSpPr>
        <a:xfrm>
          <a:off x="0" y="0"/>
          <a:ext cx="0" cy="0"/>
          <a:chOff x="0" y="0"/>
          <a:chExt cx="0" cy="0"/>
        </a:xfrm>
      </p:grpSpPr>
      <p:grpSp>
        <p:nvGrpSpPr>
          <p:cNvPr id="12291" name="组合 1"/>
          <p:cNvGrpSpPr/>
          <p:nvPr userDrawn="1"/>
        </p:nvGrpSpPr>
        <p:grpSpPr>
          <a:xfrm>
            <a:off x="0" y="0"/>
            <a:ext cx="9144000" cy="5143500"/>
            <a:chOff x="0" y="0"/>
            <a:chExt cx="12191999" cy="6857999"/>
          </a:xfrm>
        </p:grpSpPr>
        <p:sp>
          <p:nvSpPr>
            <p:cNvPr id="9" name="稻壳儿春秋广告/盗版必究        原创来源：http://chn.docer.com/works?userid=199329941#!/work_time"/>
            <p:cNvSpPr/>
            <p:nvPr>
              <p:custDataLst>
                <p:tags r:id="rId2"/>
              </p:custDataLst>
            </p:nvPr>
          </p:nvSpPr>
          <p:spPr>
            <a:xfrm>
              <a:off x="11525250" y="6191250"/>
              <a:ext cx="666749" cy="66674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0" name="稻壳儿春秋广告/盗版必究        原创来源：http://chn.docer.com/works?userid=199329941#!/work_time"/>
            <p:cNvSpPr/>
            <p:nvPr>
              <p:custDataLst>
                <p:tags r:id="rId3"/>
              </p:custDataLst>
            </p:nvPr>
          </p:nvSpPr>
          <p:spPr>
            <a:xfrm>
              <a:off x="571500" y="571500"/>
              <a:ext cx="148167" cy="14816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 name="TextBox 18"/>
            <p:cNvSpPr/>
            <p:nvPr>
              <p:custDataLst>
                <p:tags r:id="rId4"/>
              </p:custDataLst>
            </p:nvPr>
          </p:nvSpPr>
          <p:spPr>
            <a:xfrm>
              <a:off x="0" y="0"/>
              <a:ext cx="571500" cy="571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grpSp>
      <p:sp>
        <p:nvSpPr>
          <p:cNvPr id="7" name="内容占位符 6"/>
          <p:cNvSpPr>
            <a:spLocks noGrp="1"/>
          </p:cNvSpPr>
          <p:nvPr>
            <p:ph sz="quarter" idx="13"/>
          </p:nvPr>
        </p:nvSpPr>
        <p:spPr>
          <a:xfrm>
            <a:off x="502448" y="714469"/>
            <a:ext cx="8139178" cy="4042179"/>
          </a:xfrm>
        </p:spPr>
        <p:txBody>
          <a:bodyPr/>
          <a:lstStyle>
            <a:lvl1pPr>
              <a:defRPr>
                <a:latin typeface="微软雅黑" panose="020B0503020204020204" pitchFamily="34" charset="-122"/>
                <a:ea typeface="微软雅黑" panose="020B0503020204020204" pitchFamily="34" charset="-122"/>
              </a:defRPr>
            </a:lvl1pPr>
            <a:lvl2pPr>
              <a:defRPr>
                <a:latin typeface="微软雅黑" panose="020B0503020204020204" pitchFamily="34" charset="-122"/>
                <a:ea typeface="微软雅黑" panose="020B0503020204020204" pitchFamily="34" charset="-122"/>
              </a:defRPr>
            </a:lvl2pPr>
            <a:lvl3pPr>
              <a:defRPr>
                <a:latin typeface="微软雅黑" panose="020B0503020204020204" pitchFamily="34" charset="-122"/>
                <a:ea typeface="微软雅黑" panose="020B0503020204020204" pitchFamily="34" charset="-122"/>
              </a:defRPr>
            </a:lvl3pPr>
            <a:lvl4pPr>
              <a:defRPr>
                <a:latin typeface="微软雅黑" panose="020B0503020204020204" pitchFamily="34" charset="-122"/>
                <a:ea typeface="微软雅黑" panose="020B0503020204020204" pitchFamily="34" charset="-122"/>
              </a:defRPr>
            </a:lvl4pPr>
            <a:lvl5pPr>
              <a:defRPr>
                <a:latin typeface="微软雅黑" panose="020B0503020204020204" pitchFamily="34" charset="-122"/>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12" name="日期占位符 2"/>
          <p:cNvSpPr>
            <a:spLocks noGrp="1"/>
          </p:cNvSpPr>
          <p:nvPr>
            <p:ph type="dt" sz="half" idx="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3" name="页脚占位符 3"/>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4" name="灯片编号占位符 4"/>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fld>
            <a:endParaRPr lang="zh-CN" alt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bg1"/>
        </a:solidFill>
        <a:effectLst/>
      </p:bgPr>
    </p:bg>
    <p:spTree>
      <p:nvGrpSpPr>
        <p:cNvPr id="1" name=""/>
        <p:cNvGrpSpPr/>
        <p:nvPr/>
      </p:nvGrpSpPr>
      <p:grpSpPr>
        <a:xfrm>
          <a:off x="0" y="0"/>
          <a:ext cx="0" cy="0"/>
          <a:chOff x="0" y="0"/>
          <a:chExt cx="0" cy="0"/>
        </a:xfrm>
      </p:grpSpPr>
      <p:sp>
        <p:nvSpPr>
          <p:cNvPr id="8" name="稻壳儿春秋广告/盗版必究"/>
          <p:cNvSpPr/>
          <p:nvPr>
            <p:custDataLst>
              <p:tags r:id="rId2"/>
            </p:custDataLst>
          </p:nvPr>
        </p:nvSpPr>
        <p:spPr>
          <a:xfrm>
            <a:off x="4722813" y="2195513"/>
            <a:ext cx="2946400" cy="2947988"/>
          </a:xfrm>
          <a:prstGeom prst="rect">
            <a:avLst/>
          </a:prstGeom>
          <a:blipFill dpi="0" rotWithShape="1">
            <a:blip r:embed="rId3" cstate="email"/>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9" name="稻壳儿春秋广告/盗版必究"/>
          <p:cNvSpPr/>
          <p:nvPr>
            <p:custDataLst>
              <p:tags r:id="rId4"/>
            </p:custDataLst>
          </p:nvPr>
        </p:nvSpPr>
        <p:spPr>
          <a:xfrm>
            <a:off x="0" y="720725"/>
            <a:ext cx="7669213" cy="14747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p:cNvSpPr/>
          <p:nvPr>
            <p:custDataLst>
              <p:tags r:id="rId5"/>
            </p:custDataLst>
          </p:nvPr>
        </p:nvSpPr>
        <p:spPr>
          <a:xfrm>
            <a:off x="7669213" y="3670300"/>
            <a:ext cx="1474788" cy="1473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稻壳儿春秋广告/盗版必究"/>
          <p:cNvSpPr/>
          <p:nvPr>
            <p:custDataLst>
              <p:tags r:id="rId6"/>
            </p:custDataLst>
          </p:nvPr>
        </p:nvSpPr>
        <p:spPr>
          <a:xfrm>
            <a:off x="7669213" y="0"/>
            <a:ext cx="720725" cy="72072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2" name="矩形 11"/>
          <p:cNvSpPr/>
          <p:nvPr>
            <p:custDataLst>
              <p:tags r:id="rId7"/>
            </p:custDataLst>
          </p:nvPr>
        </p:nvSpPr>
        <p:spPr>
          <a:xfrm>
            <a:off x="4403725" y="2371725"/>
            <a:ext cx="168275" cy="1682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fontScale="47500" lnSpcReduction="20000"/>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1"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a:xfrm>
            <a:off x="407069" y="1723100"/>
            <a:ext cx="4014900" cy="993723"/>
          </a:xfrm>
        </p:spPr>
        <p:txBody>
          <a:bodyPr lIns="90000" tIns="46800" rIns="90000" bIns="46800" rtlCol="0">
            <a:normAutofit/>
          </a:bodyPr>
          <a:lstStyle>
            <a:lvl1pPr marL="0" marR="0" algn="l" defTabSz="914400" rtl="0" eaLnBrk="1" fontAlgn="auto" latinLnBrk="0" hangingPunct="1">
              <a:lnSpc>
                <a:spcPct val="100000"/>
              </a:lnSpc>
              <a:buNone/>
              <a:defRPr kumimoji="0" lang="zh-CN" altLang="en-US" sz="6000" b="1" i="0" u="none" strike="noStrike" kern="1200" cap="none" spc="600" normalizeH="0" baseline="0" noProof="1" dirty="0">
                <a:solidFill>
                  <a:schemeClr val="tx1"/>
                </a:solidFill>
                <a:uFillTx/>
                <a:latin typeface="Arial" panose="020B0604020202020204" pitchFamily="34" charset="0"/>
                <a:ea typeface="汉仪旗黑-85S" pitchFamily="18" charset="-122"/>
                <a:cs typeface="+mj-cs"/>
                <a:sym typeface="+mn-ea"/>
              </a:defRPr>
            </a:lvl1pPr>
          </a:lstStyle>
          <a:p>
            <a:pPr lvl="0"/>
            <a:r>
              <a:rPr lang="zh-CN" altLang="en-US" noProof="1" smtClean="0">
                <a:sym typeface="+mn-ea"/>
              </a:rPr>
              <a:t>单击此处编辑母版标题样式</a:t>
            </a:r>
            <a:endParaRPr noProof="1">
              <a:sym typeface="+mn-ea"/>
            </a:endParaRPr>
          </a:p>
        </p:txBody>
      </p:sp>
      <p:sp>
        <p:nvSpPr>
          <p:cNvPr id="15" name="文本占位符 4"/>
          <p:cNvSpPr>
            <a:spLocks noGrp="1"/>
          </p:cNvSpPr>
          <p:nvPr>
            <p:ph type="body" sz="quarter" idx="13"/>
          </p:nvPr>
        </p:nvSpPr>
        <p:spPr>
          <a:xfrm>
            <a:off x="407069" y="3945947"/>
            <a:ext cx="2277737" cy="291636"/>
          </a:xfrm>
        </p:spPr>
        <p:txBody>
          <a:bodyPr lIns="90000" tIns="46800" rIns="90000" bIns="46800">
            <a:normAutofit/>
          </a:bodyPr>
          <a:lstStyle>
            <a:lvl1pPr marL="0" indent="0">
              <a:buNone/>
              <a:defRPr sz="1050" baseline="0">
                <a:solidFill>
                  <a:schemeClr val="tx1"/>
                </a:solidFill>
                <a:latin typeface="Arial" panose="020B0604020202020204" pitchFamily="34" charset="0"/>
                <a:ea typeface="微软雅黑" panose="020B0503020204020204" pitchFamily="34" charset="-122"/>
              </a:defRPr>
            </a:lvl1pPr>
            <a:lvl2pPr marL="342900" indent="0">
              <a:buNone/>
              <a:defRPr/>
            </a:lvl2pPr>
            <a:lvl3pPr marL="685800" indent="0">
              <a:buNone/>
              <a:defRPr/>
            </a:lvl3pPr>
            <a:lvl4pPr marL="1028700" indent="0">
              <a:buNone/>
              <a:defRPr/>
            </a:lvl4pPr>
            <a:lvl5pPr marL="1371600" indent="0">
              <a:buNone/>
              <a:defRPr/>
            </a:lvl5pPr>
          </a:lstStyle>
          <a:p>
            <a:pPr lvl="0"/>
            <a:r>
              <a:rPr lang="zh-CN" altLang="en-US" noProof="1" smtClean="0"/>
              <a:t>单击此处编辑母版文本样式</a:t>
            </a:r>
            <a:endParaRPr lang="zh-CN" altLang="en-US" noProof="1" smtClean="0"/>
          </a:p>
        </p:txBody>
      </p:sp>
      <p:sp>
        <p:nvSpPr>
          <p:cNvPr id="16" name="文本占位符 4"/>
          <p:cNvSpPr>
            <a:spLocks noGrp="1"/>
          </p:cNvSpPr>
          <p:nvPr>
            <p:ph type="body" sz="quarter" idx="14"/>
          </p:nvPr>
        </p:nvSpPr>
        <p:spPr>
          <a:xfrm>
            <a:off x="407069" y="4286430"/>
            <a:ext cx="2277737" cy="291636"/>
          </a:xfrm>
        </p:spPr>
        <p:txBody>
          <a:bodyPr lIns="90000" tIns="46800" rIns="90000" bIns="46800">
            <a:normAutofit/>
          </a:bodyPr>
          <a:lstStyle>
            <a:lvl1pPr marL="0" indent="0">
              <a:buNone/>
              <a:defRPr sz="1050" baseline="0">
                <a:solidFill>
                  <a:schemeClr val="tx1"/>
                </a:solidFill>
                <a:latin typeface="Arial" panose="020B0604020202020204" pitchFamily="34" charset="0"/>
                <a:ea typeface="微软雅黑" panose="020B0503020204020204" pitchFamily="34" charset="-122"/>
              </a:defRPr>
            </a:lvl1pPr>
            <a:lvl2pPr marL="342900" indent="0">
              <a:buNone/>
              <a:defRPr/>
            </a:lvl2pPr>
            <a:lvl3pPr marL="685800" indent="0">
              <a:buNone/>
              <a:defRPr/>
            </a:lvl3pPr>
            <a:lvl4pPr marL="1028700" indent="0">
              <a:buNone/>
              <a:defRPr/>
            </a:lvl4pPr>
            <a:lvl5pPr marL="1371600" indent="0">
              <a:buNone/>
              <a:defRPr/>
            </a:lvl5pPr>
          </a:lstStyle>
          <a:p>
            <a:pPr lvl="0"/>
            <a:r>
              <a:rPr lang="zh-CN" altLang="en-US" noProof="1" smtClean="0"/>
              <a:t>单击此处编辑母版文本样式</a:t>
            </a:r>
            <a:endParaRPr lang="zh-CN" altLang="en-US" noProof="1" smtClean="0"/>
          </a:p>
        </p:txBody>
      </p:sp>
      <p:sp>
        <p:nvSpPr>
          <p:cNvPr id="17" name="文本占位符 4"/>
          <p:cNvSpPr>
            <a:spLocks noGrp="1"/>
          </p:cNvSpPr>
          <p:nvPr>
            <p:ph type="body" sz="quarter" idx="15"/>
          </p:nvPr>
        </p:nvSpPr>
        <p:spPr>
          <a:xfrm>
            <a:off x="407069" y="2813507"/>
            <a:ext cx="3264300" cy="460967"/>
          </a:xfrm>
        </p:spPr>
        <p:txBody>
          <a:bodyPr lIns="90000" tIns="46800" rIns="90000" bIns="46800">
            <a:normAutofit/>
          </a:bodyPr>
          <a:lstStyle>
            <a:lvl1pPr marL="0" indent="0">
              <a:buNone/>
              <a:defRPr sz="1800" baseline="0">
                <a:solidFill>
                  <a:schemeClr val="tx1"/>
                </a:solidFill>
                <a:latin typeface="Arial" panose="020B0604020202020204" pitchFamily="34" charset="0"/>
                <a:ea typeface="微软雅黑" panose="020B0503020204020204" pitchFamily="34" charset="-122"/>
              </a:defRPr>
            </a:lvl1pPr>
            <a:lvl2pPr marL="342900" indent="0">
              <a:buNone/>
              <a:defRPr/>
            </a:lvl2pPr>
            <a:lvl3pPr marL="685800" indent="0">
              <a:buNone/>
              <a:defRPr/>
            </a:lvl3pPr>
            <a:lvl4pPr marL="1028700" indent="0">
              <a:buNone/>
              <a:defRPr/>
            </a:lvl4pPr>
            <a:lvl5pPr marL="1371600" indent="0">
              <a:buNone/>
              <a:defRPr/>
            </a:lvl5pPr>
          </a:lstStyle>
          <a:p>
            <a:pPr lvl="0"/>
            <a:r>
              <a:rPr lang="zh-CN" altLang="en-US" noProof="1"/>
              <a:t>单击此处编辑母版文本样式</a:t>
            </a:r>
            <a:endParaRPr lang="zh-CN" altLang="en-US" noProof="1"/>
          </a:p>
        </p:txBody>
      </p:sp>
      <p:sp>
        <p:nvSpPr>
          <p:cNvPr id="13" name="日期占位符 2"/>
          <p:cNvSpPr>
            <a:spLocks noGrp="1"/>
          </p:cNvSpPr>
          <p:nvPr>
            <p:ph type="dt" sz="half" idx="2"/>
            <p:custDataLst>
              <p:tags r:id="rId8"/>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4" name="页脚占位符 3"/>
          <p:cNvSpPr>
            <a:spLocks noGrp="1"/>
          </p:cNvSpPr>
          <p:nvPr>
            <p:ph type="ftr" sz="quarter" idx="3"/>
            <p:custDataLst>
              <p:tags r:id="rId9"/>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3" name="灯片编号占位符 4"/>
          <p:cNvSpPr>
            <a:spLocks noGrp="1"/>
          </p:cNvSpPr>
          <p:nvPr>
            <p:ph type="sldNum" sz="quarter" idx="4"/>
            <p:custDataLst>
              <p:tags r:id="rId10"/>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fld>
            <a:endParaRPr lang="zh-CN" alt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通用">
    <p:bg>
      <p:bgPr>
        <a:solidFill>
          <a:schemeClr val="bg2"/>
        </a:solidFill>
        <a:effectLst/>
      </p:bgPr>
    </p:bg>
    <p:spTree>
      <p:nvGrpSpPr>
        <p:cNvPr id="1" name=""/>
        <p:cNvGrpSpPr/>
        <p:nvPr/>
      </p:nvGrpSpPr>
      <p:grpSpPr>
        <a:xfrm>
          <a:off x="0" y="0"/>
          <a:ext cx="0" cy="0"/>
          <a:chOff x="0" y="0"/>
          <a:chExt cx="0" cy="0"/>
        </a:xfrm>
      </p:grpSpPr>
      <p:sp>
        <p:nvSpPr>
          <p:cNvPr id="8" name="稻壳儿春秋广告/盗版必究        原创来源：http://chn.docer.com/works?userid=199329941#!/work_time"/>
          <p:cNvSpPr/>
          <p:nvPr>
            <p:custDataLst>
              <p:tags r:id="rId2"/>
            </p:custDataLst>
          </p:nvPr>
        </p:nvSpPr>
        <p:spPr>
          <a:xfrm>
            <a:off x="8643938" y="4643438"/>
            <a:ext cx="500063" cy="5000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nvGrpSpPr>
          <p:cNvPr id="14340" name="组合 8"/>
          <p:cNvGrpSpPr/>
          <p:nvPr userDrawn="1"/>
        </p:nvGrpSpPr>
        <p:grpSpPr>
          <a:xfrm>
            <a:off x="0" y="0"/>
            <a:ext cx="539750" cy="539750"/>
            <a:chOff x="0" y="0"/>
            <a:chExt cx="718743" cy="718743"/>
          </a:xfrm>
        </p:grpSpPr>
        <p:sp>
          <p:nvSpPr>
            <p:cNvPr id="10" name="稻壳儿春秋广告/盗版必究        原创来源：http://chn.docer.com/works?userid=199329941#!/work_time"/>
            <p:cNvSpPr/>
            <p:nvPr>
              <p:custDataLst>
                <p:tags r:id="rId3"/>
              </p:custDataLst>
            </p:nvPr>
          </p:nvSpPr>
          <p:spPr>
            <a:xfrm>
              <a:off x="570767" y="570767"/>
              <a:ext cx="147977" cy="14797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TextBox 18"/>
            <p:cNvSpPr/>
            <p:nvPr>
              <p:custDataLst>
                <p:tags r:id="rId4"/>
              </p:custDataLst>
            </p:nvPr>
          </p:nvSpPr>
          <p:spPr>
            <a:xfrm>
              <a:off x="0" y="0"/>
              <a:ext cx="570767" cy="5707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sp>
        <p:nvSpPr>
          <p:cNvPr id="2" name="标题 1"/>
          <p:cNvSpPr>
            <a:spLocks noGrp="1"/>
          </p:cNvSpPr>
          <p:nvPr>
            <p:ph type="title"/>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pitchFamily="34" charset="-122"/>
              </a:defRPr>
            </a:lvl1pPr>
          </a:lstStyle>
          <a:p>
            <a:r>
              <a:rPr lang="zh-CN" altLang="en-US" noProof="1"/>
              <a:t>单击此处编辑母版标题样式</a:t>
            </a:r>
            <a:endParaRPr lang="zh-CN" altLang="en-US" noProof="1"/>
          </a:p>
        </p:txBody>
      </p:sp>
      <p:sp>
        <p:nvSpPr>
          <p:cNvPr id="12" name="日期占位符 2"/>
          <p:cNvSpPr>
            <a:spLocks noGrp="1"/>
          </p:cNvSpPr>
          <p:nvPr>
            <p:ph type="dt" sz="half" idx="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3" name="页脚占位符 3"/>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4" name="灯片编号占位符 4"/>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ea typeface="微软雅黑" panose="020B0503020204020204" pitchFamily="34" charset="-122"/>
              </a:rPr>
            </a:fld>
            <a:endParaRPr lang="zh-CN" altLang="en-US" dirty="0">
              <a:ea typeface="微软雅黑" panose="020B0503020204020204" pitchFamily="34" charset="-122"/>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相框">
    <p:bg>
      <p:bgPr>
        <a:solidFill>
          <a:schemeClr val="tx2"/>
        </a:solidFill>
        <a:effectLst/>
      </p:bgPr>
    </p:bg>
    <p:spTree>
      <p:nvGrpSpPr>
        <p:cNvPr id="1" name=""/>
        <p:cNvGrpSpPr/>
        <p:nvPr/>
      </p:nvGrpSpPr>
      <p:grpSpPr>
        <a:xfrm>
          <a:off x="0" y="0"/>
          <a:ext cx="0" cy="0"/>
          <a:chOff x="0" y="0"/>
          <a:chExt cx="0" cy="0"/>
        </a:xfrm>
      </p:grpSpPr>
      <p:sp>
        <p:nvSpPr>
          <p:cNvPr id="8" name="矩形 7"/>
          <p:cNvSpPr/>
          <p:nvPr>
            <p:custDataLst>
              <p:tags r:id="rId2"/>
            </p:custDataLst>
          </p:nvPr>
        </p:nvSpPr>
        <p:spPr>
          <a:xfrm>
            <a:off x="219075" y="228600"/>
            <a:ext cx="8705850" cy="468788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9" name="矩形 8"/>
          <p:cNvSpPr/>
          <p:nvPr>
            <p:custDataLst>
              <p:tags r:id="rId3"/>
            </p:custDataLst>
          </p:nvPr>
        </p:nvSpPr>
        <p:spPr>
          <a:xfrm>
            <a:off x="357188" y="342900"/>
            <a:ext cx="201613" cy="201613"/>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1"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p:cNvSpPr/>
          <p:nvPr>
            <p:custDataLst>
              <p:tags r:id="rId4"/>
            </p:custDataLst>
          </p:nvPr>
        </p:nvSpPr>
        <p:spPr>
          <a:xfrm>
            <a:off x="8805863" y="4795838"/>
            <a:ext cx="236538" cy="238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a:xfrm>
            <a:off x="961200" y="937016"/>
            <a:ext cx="7219800" cy="542767"/>
          </a:xfrm>
        </p:spPr>
        <p:txBody>
          <a:bodyPr anchor="ctr"/>
          <a:lstStyle>
            <a:lvl1pPr>
              <a:defRPr sz="2400" baseline="0">
                <a:solidFill>
                  <a:schemeClr val="tx1"/>
                </a:solidFill>
                <a:latin typeface="Arial" panose="020B0604020202020204" pitchFamily="34" charset="0"/>
                <a:ea typeface="微软雅黑" panose="020B0503020204020204" pitchFamily="34" charset="-122"/>
              </a:defRPr>
            </a:lvl1pPr>
          </a:lstStyle>
          <a:p>
            <a:r>
              <a:rPr lang="zh-CN" altLang="en-US" noProof="1" smtClean="0"/>
              <a:t>单击此处编辑母版标题样式</a:t>
            </a:r>
            <a:endParaRPr lang="zh-CN" altLang="en-US" noProof="1"/>
          </a:p>
        </p:txBody>
      </p:sp>
      <p:sp>
        <p:nvSpPr>
          <p:cNvPr id="7" name="内容占位符 6"/>
          <p:cNvSpPr>
            <a:spLocks noGrp="1"/>
          </p:cNvSpPr>
          <p:nvPr>
            <p:ph sz="quarter" idx="13"/>
          </p:nvPr>
        </p:nvSpPr>
        <p:spPr>
          <a:xfrm>
            <a:off x="960835" y="1622900"/>
            <a:ext cx="7219950" cy="2584219"/>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sym typeface="+mn-ea"/>
              </a:rPr>
              <a:t>第</a:t>
            </a:r>
            <a:r>
              <a:rPr lang="zh-CN" altLang="en-US" noProof="1"/>
              <a:t>二级</a:t>
            </a:r>
            <a:endParaRPr lang="zh-CN" altLang="en-US" noProof="1"/>
          </a:p>
          <a:p>
            <a:pPr lvl="2"/>
            <a:r>
              <a:rPr lang="zh-CN" altLang="en-US" noProof="1">
                <a:sym typeface="+mn-ea"/>
              </a:rPr>
              <a:t>第</a:t>
            </a:r>
            <a:r>
              <a:rPr lang="zh-CN" altLang="en-US" noProof="1"/>
              <a:t>三级</a:t>
            </a:r>
            <a:endParaRPr lang="zh-CN" altLang="en-US" noProof="1"/>
          </a:p>
          <a:p>
            <a:pPr lvl="3"/>
            <a:r>
              <a:rPr lang="zh-CN" altLang="en-US" noProof="1">
                <a:sym typeface="+mn-ea"/>
              </a:rPr>
              <a:t>第</a:t>
            </a:r>
            <a:r>
              <a:rPr lang="zh-CN" altLang="en-US" noProof="1"/>
              <a:t>四级</a:t>
            </a:r>
            <a:endParaRPr lang="zh-CN" altLang="en-US" noProof="1"/>
          </a:p>
          <a:p>
            <a:pPr lvl="4"/>
            <a:r>
              <a:rPr lang="zh-CN" altLang="en-US" noProof="1">
                <a:sym typeface="+mn-ea"/>
              </a:rPr>
              <a:t>第</a:t>
            </a:r>
            <a:r>
              <a:rPr lang="zh-CN" altLang="en-US" noProof="1"/>
              <a:t>五级</a:t>
            </a:r>
            <a:endParaRPr lang="zh-CN" altLang="en-US" noProof="1"/>
          </a:p>
        </p:txBody>
      </p:sp>
      <p:sp>
        <p:nvSpPr>
          <p:cNvPr id="11" name="日期占位符 2"/>
          <p:cNvSpPr>
            <a:spLocks noGrp="1"/>
          </p:cNvSpPr>
          <p:nvPr>
            <p:ph type="dt" sz="half" idx="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2" name="页脚占位符 3"/>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3" name="灯片编号占位符 4"/>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ea typeface="微软雅黑" panose="020B0503020204020204" pitchFamily="34" charset="-122"/>
              </a:rPr>
            </a:fld>
            <a:endParaRPr lang="zh-CN" altLang="en-US" dirty="0">
              <a:ea typeface="微软雅黑" panose="020B0503020204020204" pitchFamily="34" charset="-122"/>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左右">
    <p:bg>
      <p:bgPr>
        <a:solidFill>
          <a:schemeClr val="bg2"/>
        </a:solidFill>
        <a:effectLst/>
      </p:bgPr>
    </p:bg>
    <p:spTree>
      <p:nvGrpSpPr>
        <p:cNvPr id="1" name=""/>
        <p:cNvGrpSpPr/>
        <p:nvPr/>
      </p:nvGrpSpPr>
      <p:grpSpPr>
        <a:xfrm>
          <a:off x="0" y="0"/>
          <a:ext cx="0" cy="0"/>
          <a:chOff x="0" y="0"/>
          <a:chExt cx="0" cy="0"/>
        </a:xfrm>
      </p:grpSpPr>
      <p:sp>
        <p:nvSpPr>
          <p:cNvPr id="8" name="矩形 7"/>
          <p:cNvSpPr/>
          <p:nvPr>
            <p:custDataLst>
              <p:tags r:id="rId2"/>
            </p:custDataLst>
          </p:nvPr>
        </p:nvSpPr>
        <p:spPr>
          <a:xfrm>
            <a:off x="0" y="0"/>
            <a:ext cx="3617913" cy="514985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endParaRPr>
          </a:p>
        </p:txBody>
      </p:sp>
      <p:sp>
        <p:nvSpPr>
          <p:cNvPr id="3" name="稻壳儿春秋广告/盗版必究        原创来源：http://chn.docer.com/works?userid=199329941#!/work_time"/>
          <p:cNvSpPr/>
          <p:nvPr>
            <p:custDataLst>
              <p:tags r:id="rId3"/>
            </p:custDataLst>
          </p:nvPr>
        </p:nvSpPr>
        <p:spPr>
          <a:xfrm>
            <a:off x="8694738" y="4694238"/>
            <a:ext cx="449263" cy="4492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nvGrpSpPr>
          <p:cNvPr id="16389" name="组合 5"/>
          <p:cNvGrpSpPr/>
          <p:nvPr userDrawn="1"/>
        </p:nvGrpSpPr>
        <p:grpSpPr>
          <a:xfrm>
            <a:off x="0" y="0"/>
            <a:ext cx="539750" cy="539750"/>
            <a:chOff x="0" y="0"/>
            <a:chExt cx="718743" cy="718743"/>
          </a:xfrm>
        </p:grpSpPr>
        <p:sp>
          <p:nvSpPr>
            <p:cNvPr id="11" name="稻壳儿春秋广告/盗版必究        原创来源：http://chn.docer.com/works?userid=199329941#!/work_time"/>
            <p:cNvSpPr/>
            <p:nvPr>
              <p:custDataLst>
                <p:tags r:id="rId4"/>
              </p:custDataLst>
            </p:nvPr>
          </p:nvSpPr>
          <p:spPr>
            <a:xfrm>
              <a:off x="570767" y="570767"/>
              <a:ext cx="147977" cy="14797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2" name="TextBox 18"/>
            <p:cNvSpPr/>
            <p:nvPr>
              <p:custDataLst>
                <p:tags r:id="rId5"/>
              </p:custDataLst>
            </p:nvPr>
          </p:nvSpPr>
          <p:spPr>
            <a:xfrm>
              <a:off x="0" y="0"/>
              <a:ext cx="570767" cy="5707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sp>
        <p:nvSpPr>
          <p:cNvPr id="2" name="标题 1"/>
          <p:cNvSpPr>
            <a:spLocks noGrp="1"/>
          </p:cNvSpPr>
          <p:nvPr>
            <p:ph type="title"/>
          </p:nvPr>
        </p:nvSpPr>
        <p:spPr>
          <a:xfrm>
            <a:off x="437400" y="577871"/>
            <a:ext cx="2970000" cy="661582"/>
          </a:xfrm>
        </p:spPr>
        <p:txBody>
          <a:bodyPr anchor="ctr"/>
          <a:lstStyle>
            <a:lvl1pPr>
              <a:defRPr sz="2700" baseline="0">
                <a:solidFill>
                  <a:schemeClr val="bg1"/>
                </a:solidFill>
                <a:latin typeface="Arial" panose="020B0604020202020204" pitchFamily="34" charset="0"/>
                <a:ea typeface="微软雅黑" panose="020B0503020204020204" pitchFamily="34" charset="-122"/>
              </a:defRPr>
            </a:lvl1pPr>
          </a:lstStyle>
          <a:p>
            <a:r>
              <a:rPr lang="zh-CN" altLang="en-US" noProof="1" smtClean="0"/>
              <a:t>单击此处编辑母版标题样式</a:t>
            </a:r>
            <a:endParaRPr lang="zh-CN" altLang="en-US" noProof="1"/>
          </a:p>
        </p:txBody>
      </p:sp>
      <p:sp>
        <p:nvSpPr>
          <p:cNvPr id="7" name="文本占位符 6"/>
          <p:cNvSpPr>
            <a:spLocks noGrp="1"/>
          </p:cNvSpPr>
          <p:nvPr>
            <p:ph type="body" sz="quarter" idx="13"/>
          </p:nvPr>
        </p:nvSpPr>
        <p:spPr>
          <a:xfrm>
            <a:off x="440100" y="1323163"/>
            <a:ext cx="2967300" cy="3070279"/>
          </a:xfrm>
        </p:spPr>
        <p:txBody>
          <a:bodyPr/>
          <a:lstStyle>
            <a:lvl1pPr>
              <a:defRPr baseline="0">
                <a:solidFill>
                  <a:schemeClr val="bg1"/>
                </a:solidFill>
                <a:latin typeface="Arial" panose="020B0604020202020204" pitchFamily="34" charset="0"/>
                <a:ea typeface="微软雅黑" panose="020B0503020204020204" pitchFamily="34" charset="-122"/>
              </a:defRPr>
            </a:lvl1pPr>
            <a:lvl2pPr>
              <a:defRPr baseline="0">
                <a:solidFill>
                  <a:schemeClr val="bg1"/>
                </a:solidFill>
                <a:latin typeface="Arial" panose="020B0604020202020204" pitchFamily="34" charset="0"/>
                <a:ea typeface="微软雅黑" panose="020B0503020204020204" pitchFamily="34" charset="-122"/>
              </a:defRPr>
            </a:lvl2pPr>
            <a:lvl3pPr>
              <a:defRPr baseline="0">
                <a:solidFill>
                  <a:schemeClr val="bg1"/>
                </a:solidFill>
                <a:latin typeface="Arial" panose="020B0604020202020204" pitchFamily="34" charset="0"/>
                <a:ea typeface="微软雅黑" panose="020B0503020204020204" pitchFamily="34" charset="-122"/>
              </a:defRPr>
            </a:lvl3pPr>
            <a:lvl4pPr>
              <a:defRPr baseline="0">
                <a:solidFill>
                  <a:schemeClr val="bg1"/>
                </a:solidFill>
                <a:latin typeface="Arial" panose="020B0604020202020204" pitchFamily="34" charset="0"/>
                <a:ea typeface="微软雅黑" panose="020B0503020204020204" pitchFamily="34" charset="-122"/>
              </a:defRPr>
            </a:lvl4pPr>
            <a:lvl5pPr>
              <a:defRPr baseline="0">
                <a:solidFill>
                  <a:schemeClr val="bg1"/>
                </a:solidFill>
                <a:latin typeface="Arial" panose="020B0604020202020204" pitchFamily="34" charset="0"/>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sym typeface="+mn-ea"/>
              </a:rPr>
              <a:t>第</a:t>
            </a:r>
            <a:r>
              <a:rPr lang="zh-CN" altLang="en-US" noProof="1"/>
              <a:t>二级</a:t>
            </a:r>
            <a:endParaRPr lang="zh-CN" altLang="en-US" noProof="1"/>
          </a:p>
          <a:p>
            <a:pPr lvl="2"/>
            <a:r>
              <a:rPr lang="zh-CN" altLang="en-US" noProof="1">
                <a:sym typeface="+mn-ea"/>
              </a:rPr>
              <a:t>第</a:t>
            </a:r>
            <a:r>
              <a:rPr lang="zh-CN" altLang="en-US" noProof="1"/>
              <a:t>三级</a:t>
            </a:r>
            <a:endParaRPr lang="zh-CN" altLang="en-US" noProof="1"/>
          </a:p>
          <a:p>
            <a:pPr lvl="3"/>
            <a:r>
              <a:rPr lang="zh-CN" altLang="en-US" noProof="1">
                <a:sym typeface="+mn-ea"/>
              </a:rPr>
              <a:t>第</a:t>
            </a:r>
            <a:r>
              <a:rPr lang="zh-CN" altLang="en-US" noProof="1"/>
              <a:t>四级</a:t>
            </a:r>
            <a:endParaRPr lang="zh-CN" altLang="en-US" noProof="1"/>
          </a:p>
          <a:p>
            <a:pPr lvl="4"/>
            <a:r>
              <a:rPr lang="zh-CN" altLang="en-US" noProof="1">
                <a:sym typeface="+mn-ea"/>
              </a:rPr>
              <a:t>第</a:t>
            </a:r>
            <a:r>
              <a:rPr lang="zh-CN" altLang="en-US" noProof="1"/>
              <a:t>五级</a:t>
            </a:r>
            <a:endParaRPr lang="zh-CN" altLang="en-US" noProof="1"/>
          </a:p>
        </p:txBody>
      </p:sp>
      <p:sp>
        <p:nvSpPr>
          <p:cNvPr id="9" name="内容占位符 8"/>
          <p:cNvSpPr>
            <a:spLocks noGrp="1"/>
          </p:cNvSpPr>
          <p:nvPr>
            <p:ph sz="quarter" idx="14"/>
          </p:nvPr>
        </p:nvSpPr>
        <p:spPr>
          <a:xfrm>
            <a:off x="3825900" y="577525"/>
            <a:ext cx="4860000" cy="3816424"/>
          </a:xfrm>
        </p:spPr>
        <p:txBody>
          <a:bodyPr/>
          <a:lstStyle>
            <a:lvl1pPr>
              <a:defRPr baseline="0">
                <a:latin typeface="Arial" panose="020B0604020202020204" pitchFamily="34" charset="0"/>
                <a:ea typeface="微软雅黑" panose="020B0503020204020204" pitchFamily="34" charset="-122"/>
              </a:defRPr>
            </a:lvl1pPr>
            <a:lvl2pPr>
              <a:defRPr baseline="0">
                <a:latin typeface="Arial" panose="020B0604020202020204" pitchFamily="34" charset="0"/>
                <a:ea typeface="微软雅黑" panose="020B0503020204020204" pitchFamily="34" charset="-122"/>
              </a:defRPr>
            </a:lvl2pPr>
            <a:lvl3pPr>
              <a:defRPr baseline="0">
                <a:latin typeface="Arial" panose="020B0604020202020204" pitchFamily="34" charset="0"/>
                <a:ea typeface="微软雅黑" panose="020B0503020204020204" pitchFamily="34" charset="-122"/>
              </a:defRPr>
            </a:lvl3pPr>
            <a:lvl4pPr>
              <a:defRPr baseline="0">
                <a:latin typeface="Arial" panose="020B0604020202020204" pitchFamily="34" charset="0"/>
                <a:ea typeface="微软雅黑" panose="020B0503020204020204" pitchFamily="34" charset="-122"/>
              </a:defRPr>
            </a:lvl4pPr>
            <a:lvl5pPr>
              <a:defRPr baseline="0">
                <a:latin typeface="Arial" panose="020B0604020202020204" pitchFamily="34" charset="0"/>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sym typeface="+mn-ea"/>
              </a:rPr>
              <a:t>第</a:t>
            </a:r>
            <a:r>
              <a:rPr lang="zh-CN" altLang="en-US" noProof="1"/>
              <a:t>二级</a:t>
            </a:r>
            <a:endParaRPr lang="zh-CN" altLang="en-US" noProof="1"/>
          </a:p>
          <a:p>
            <a:pPr lvl="2"/>
            <a:r>
              <a:rPr lang="zh-CN" altLang="en-US" noProof="1">
                <a:sym typeface="+mn-ea"/>
              </a:rPr>
              <a:t>第</a:t>
            </a:r>
            <a:r>
              <a:rPr lang="zh-CN" altLang="en-US" noProof="1"/>
              <a:t>三级</a:t>
            </a:r>
            <a:endParaRPr lang="zh-CN" altLang="en-US" noProof="1"/>
          </a:p>
          <a:p>
            <a:pPr lvl="3"/>
            <a:r>
              <a:rPr lang="zh-CN" altLang="en-US" noProof="1">
                <a:sym typeface="+mn-ea"/>
              </a:rPr>
              <a:t>第</a:t>
            </a:r>
            <a:r>
              <a:rPr lang="zh-CN" altLang="en-US" noProof="1"/>
              <a:t>四级</a:t>
            </a:r>
            <a:endParaRPr lang="zh-CN" altLang="en-US" noProof="1"/>
          </a:p>
          <a:p>
            <a:pPr lvl="4"/>
            <a:r>
              <a:rPr lang="zh-CN" altLang="en-US" noProof="1">
                <a:sym typeface="+mn-ea"/>
              </a:rPr>
              <a:t>第</a:t>
            </a:r>
            <a:r>
              <a:rPr lang="zh-CN" altLang="en-US" noProof="1"/>
              <a:t>五级</a:t>
            </a:r>
            <a:endParaRPr lang="zh-CN" altLang="en-US" noProof="1"/>
          </a:p>
        </p:txBody>
      </p:sp>
      <p:sp>
        <p:nvSpPr>
          <p:cNvPr id="13" name="日期占位符 2"/>
          <p:cNvSpPr>
            <a:spLocks noGrp="1"/>
          </p:cNvSpPr>
          <p:nvPr>
            <p:ph type="dt" sz="half" idx="2"/>
            <p:custDataLst>
              <p:tags r:id="rId6"/>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4" name="页脚占位符 3"/>
          <p:cNvSpPr>
            <a:spLocks noGrp="1"/>
          </p:cNvSpPr>
          <p:nvPr>
            <p:ph type="ftr" sz="quarter" idx="3"/>
            <p:custDataLst>
              <p:tags r:id="rId7"/>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5" name="灯片编号占位符 4"/>
          <p:cNvSpPr>
            <a:spLocks noGrp="1"/>
          </p:cNvSpPr>
          <p:nvPr>
            <p:ph type="sldNum" sz="quarter" idx="4"/>
            <p:custDataLst>
              <p:tags r:id="rId8"/>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ea typeface="微软雅黑" panose="020B0503020204020204" pitchFamily="34" charset="-122"/>
              </a:rPr>
            </a:fld>
            <a:endParaRPr lang="zh-CN" altLang="en-US" dirty="0">
              <a:ea typeface="微软雅黑" panose="020B0503020204020204" pitchFamily="34" charset="-122"/>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上下">
    <p:bg>
      <p:bgPr>
        <a:solidFill>
          <a:schemeClr val="bg2"/>
        </a:solidFill>
        <a:effectLst/>
      </p:bgPr>
    </p:bg>
    <p:spTree>
      <p:nvGrpSpPr>
        <p:cNvPr id="1" name=""/>
        <p:cNvGrpSpPr/>
        <p:nvPr/>
      </p:nvGrpSpPr>
      <p:grpSpPr>
        <a:xfrm>
          <a:off x="0" y="0"/>
          <a:ext cx="0" cy="0"/>
          <a:chOff x="0" y="0"/>
          <a:chExt cx="0" cy="0"/>
        </a:xfrm>
      </p:grpSpPr>
      <p:sp>
        <p:nvSpPr>
          <p:cNvPr id="8" name="矩形 7"/>
          <p:cNvSpPr/>
          <p:nvPr>
            <p:custDataLst>
              <p:tags r:id="rId2"/>
            </p:custDataLst>
          </p:nvPr>
        </p:nvSpPr>
        <p:spPr>
          <a:xfrm>
            <a:off x="0" y="0"/>
            <a:ext cx="9144000" cy="1998663"/>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endParaRPr>
          </a:p>
        </p:txBody>
      </p:sp>
      <p:grpSp>
        <p:nvGrpSpPr>
          <p:cNvPr id="17412" name="组合 8"/>
          <p:cNvGrpSpPr/>
          <p:nvPr userDrawn="1"/>
        </p:nvGrpSpPr>
        <p:grpSpPr>
          <a:xfrm>
            <a:off x="0" y="0"/>
            <a:ext cx="539750" cy="539750"/>
            <a:chOff x="0" y="0"/>
            <a:chExt cx="718743" cy="718743"/>
          </a:xfrm>
        </p:grpSpPr>
        <p:sp>
          <p:nvSpPr>
            <p:cNvPr id="10" name="稻壳儿春秋广告/盗版必究        原创来源：http://chn.docer.com/works?userid=199329941#!/work_time"/>
            <p:cNvSpPr/>
            <p:nvPr>
              <p:custDataLst>
                <p:tags r:id="rId3"/>
              </p:custDataLst>
            </p:nvPr>
          </p:nvSpPr>
          <p:spPr>
            <a:xfrm>
              <a:off x="570767" y="570767"/>
              <a:ext cx="147977" cy="14797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TextBox 18"/>
            <p:cNvSpPr/>
            <p:nvPr>
              <p:custDataLst>
                <p:tags r:id="rId4"/>
              </p:custDataLst>
            </p:nvPr>
          </p:nvSpPr>
          <p:spPr>
            <a:xfrm>
              <a:off x="0" y="0"/>
              <a:ext cx="570767" cy="5707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sp>
        <p:nvSpPr>
          <p:cNvPr id="12" name="稻壳儿春秋广告/盗版必究        原创来源：http://chn.docer.com/works?userid=199329941#!/work_time"/>
          <p:cNvSpPr/>
          <p:nvPr>
            <p:custDataLst>
              <p:tags r:id="rId5"/>
            </p:custDataLst>
          </p:nvPr>
        </p:nvSpPr>
        <p:spPr>
          <a:xfrm>
            <a:off x="8694738" y="4694238"/>
            <a:ext cx="449263" cy="4492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a:xfrm>
            <a:off x="459000" y="585972"/>
            <a:ext cx="8232300" cy="469858"/>
          </a:xfrm>
        </p:spPr>
        <p:txBody>
          <a:bodyPr anchor="ctr"/>
          <a:lstStyle>
            <a:lvl1pPr algn="ctr">
              <a:defRPr sz="2700" baseline="0">
                <a:solidFill>
                  <a:schemeClr val="bg1"/>
                </a:solidFill>
                <a:latin typeface="Arial" panose="020B0604020202020204" pitchFamily="34" charset="0"/>
                <a:ea typeface="微软雅黑" panose="020B0503020204020204" pitchFamily="34" charset="-122"/>
              </a:defRPr>
            </a:lvl1pPr>
          </a:lstStyle>
          <a:p>
            <a:r>
              <a:rPr lang="zh-CN" altLang="en-US" noProof="1"/>
              <a:t>单击此处编辑母版标题样式</a:t>
            </a:r>
            <a:endParaRPr lang="zh-CN" altLang="en-US" noProof="1"/>
          </a:p>
        </p:txBody>
      </p:sp>
      <p:sp>
        <p:nvSpPr>
          <p:cNvPr id="7" name="文本占位符 6"/>
          <p:cNvSpPr>
            <a:spLocks noGrp="1"/>
          </p:cNvSpPr>
          <p:nvPr>
            <p:ph type="body" sz="quarter" idx="13"/>
          </p:nvPr>
        </p:nvSpPr>
        <p:spPr>
          <a:xfrm>
            <a:off x="459000" y="1244854"/>
            <a:ext cx="8231981" cy="621077"/>
          </a:xfrm>
        </p:spPr>
        <p:txBody>
          <a:bodyPr/>
          <a:lstStyle>
            <a:lvl1pPr algn="ctr">
              <a:defRPr baseline="0">
                <a:solidFill>
                  <a:schemeClr val="bg1"/>
                </a:solidFill>
                <a:latin typeface="Arial" panose="020B0604020202020204" pitchFamily="34" charset="0"/>
                <a:ea typeface="微软雅黑" panose="020B0503020204020204" pitchFamily="34" charset="-122"/>
              </a:defRPr>
            </a:lvl1pPr>
          </a:lstStyle>
          <a:p>
            <a:pPr lvl="0"/>
            <a:r>
              <a:rPr lang="zh-CN" altLang="en-US" noProof="1"/>
              <a:t>单击此处编辑母版文本样式</a:t>
            </a:r>
            <a:endParaRPr lang="zh-CN" altLang="en-US" noProof="1"/>
          </a:p>
        </p:txBody>
      </p:sp>
      <p:sp>
        <p:nvSpPr>
          <p:cNvPr id="9" name="内容占位符 8"/>
          <p:cNvSpPr>
            <a:spLocks noGrp="1"/>
          </p:cNvSpPr>
          <p:nvPr>
            <p:ph sz="quarter" idx="14"/>
          </p:nvPr>
        </p:nvSpPr>
        <p:spPr>
          <a:xfrm>
            <a:off x="459581" y="2106260"/>
            <a:ext cx="8224200" cy="2573418"/>
          </a:xfrm>
        </p:spPr>
        <p:txBody>
          <a:bodyPr/>
          <a:lstStyle>
            <a:lvl1pPr>
              <a:defRPr baseline="0">
                <a:latin typeface="Arial" panose="020B0604020202020204" pitchFamily="34" charset="0"/>
                <a:ea typeface="微软雅黑" panose="020B0503020204020204" pitchFamily="34" charset="-122"/>
              </a:defRPr>
            </a:lvl1pPr>
            <a:lvl2pPr>
              <a:defRPr baseline="0">
                <a:latin typeface="Arial" panose="020B0604020202020204" pitchFamily="34" charset="0"/>
                <a:ea typeface="微软雅黑" panose="020B0503020204020204" pitchFamily="34" charset="-122"/>
              </a:defRPr>
            </a:lvl2pPr>
            <a:lvl3pPr>
              <a:defRPr baseline="0">
                <a:latin typeface="Arial" panose="020B0604020202020204" pitchFamily="34" charset="0"/>
                <a:ea typeface="微软雅黑" panose="020B0503020204020204" pitchFamily="34" charset="-122"/>
              </a:defRPr>
            </a:lvl3pPr>
            <a:lvl4pPr>
              <a:defRPr baseline="0">
                <a:latin typeface="Arial" panose="020B0604020202020204" pitchFamily="34" charset="0"/>
                <a:ea typeface="微软雅黑" panose="020B0503020204020204" pitchFamily="34" charset="-122"/>
              </a:defRPr>
            </a:lvl4pPr>
            <a:lvl5pPr>
              <a:defRPr baseline="0">
                <a:latin typeface="Arial" panose="020B0604020202020204" pitchFamily="34" charset="0"/>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sym typeface="+mn-ea"/>
              </a:rPr>
              <a:t>第</a:t>
            </a:r>
            <a:r>
              <a:rPr lang="zh-CN" altLang="en-US" noProof="1"/>
              <a:t>二级</a:t>
            </a:r>
            <a:endParaRPr lang="zh-CN" altLang="en-US" noProof="1"/>
          </a:p>
          <a:p>
            <a:pPr lvl="2"/>
            <a:r>
              <a:rPr lang="zh-CN" altLang="en-US" noProof="1">
                <a:sym typeface="+mn-ea"/>
              </a:rPr>
              <a:t>第</a:t>
            </a:r>
            <a:r>
              <a:rPr lang="zh-CN" altLang="en-US" noProof="1"/>
              <a:t>三级</a:t>
            </a:r>
            <a:endParaRPr lang="zh-CN" altLang="en-US" noProof="1"/>
          </a:p>
          <a:p>
            <a:pPr lvl="3"/>
            <a:r>
              <a:rPr lang="zh-CN" altLang="en-US" noProof="1">
                <a:sym typeface="+mn-ea"/>
              </a:rPr>
              <a:t>第</a:t>
            </a:r>
            <a:r>
              <a:rPr lang="zh-CN" altLang="en-US" noProof="1"/>
              <a:t>四级</a:t>
            </a:r>
            <a:endParaRPr lang="zh-CN" altLang="en-US" noProof="1"/>
          </a:p>
          <a:p>
            <a:pPr lvl="4"/>
            <a:r>
              <a:rPr lang="zh-CN" altLang="en-US" noProof="1">
                <a:sym typeface="+mn-ea"/>
              </a:rPr>
              <a:t>第</a:t>
            </a:r>
            <a:r>
              <a:rPr lang="zh-CN" altLang="en-US" noProof="1"/>
              <a:t>五级</a:t>
            </a:r>
            <a:endParaRPr lang="zh-CN" altLang="en-US" noProof="1"/>
          </a:p>
        </p:txBody>
      </p:sp>
      <p:sp>
        <p:nvSpPr>
          <p:cNvPr id="13" name="日期占位符 2"/>
          <p:cNvSpPr>
            <a:spLocks noGrp="1"/>
          </p:cNvSpPr>
          <p:nvPr>
            <p:ph type="dt" sz="half" idx="2"/>
            <p:custDataLst>
              <p:tags r:id="rId6"/>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4" name="页脚占位符 3"/>
          <p:cNvSpPr>
            <a:spLocks noGrp="1"/>
          </p:cNvSpPr>
          <p:nvPr>
            <p:ph type="ftr" sz="quarter" idx="3"/>
            <p:custDataLst>
              <p:tags r:id="rId7"/>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5" name="灯片编号占位符 4"/>
          <p:cNvSpPr>
            <a:spLocks noGrp="1"/>
          </p:cNvSpPr>
          <p:nvPr>
            <p:ph type="sldNum" sz="quarter" idx="4"/>
            <p:custDataLst>
              <p:tags r:id="rId8"/>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ea typeface="微软雅黑" panose="020B0503020204020204" pitchFamily="34" charset="-122"/>
              </a:rPr>
            </a:fld>
            <a:endParaRPr lang="zh-CN" altLang="en-US" dirty="0">
              <a:ea typeface="微软雅黑" panose="020B0503020204020204" pitchFamily="34" charset="-122"/>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下上">
    <p:bg>
      <p:bgPr>
        <a:solidFill>
          <a:schemeClr val="bg2"/>
        </a:solidFill>
        <a:effectLst/>
      </p:bgPr>
    </p:bg>
    <p:spTree>
      <p:nvGrpSpPr>
        <p:cNvPr id="1" name=""/>
        <p:cNvGrpSpPr/>
        <p:nvPr/>
      </p:nvGrpSpPr>
      <p:grpSpPr>
        <a:xfrm>
          <a:off x="0" y="0"/>
          <a:ext cx="0" cy="0"/>
          <a:chOff x="0" y="0"/>
          <a:chExt cx="0" cy="0"/>
        </a:xfrm>
      </p:grpSpPr>
      <p:sp>
        <p:nvSpPr>
          <p:cNvPr id="8" name="矩形 7"/>
          <p:cNvSpPr/>
          <p:nvPr>
            <p:custDataLst>
              <p:tags r:id="rId2"/>
            </p:custDataLst>
          </p:nvPr>
        </p:nvSpPr>
        <p:spPr>
          <a:xfrm>
            <a:off x="0" y="3771900"/>
            <a:ext cx="9144000" cy="13716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endParaRPr>
          </a:p>
        </p:txBody>
      </p:sp>
      <p:sp>
        <p:nvSpPr>
          <p:cNvPr id="3" name="稻壳儿春秋广告/盗版必究        原创来源：http://chn.docer.com/works?userid=199329941#!/work_time"/>
          <p:cNvSpPr/>
          <p:nvPr>
            <p:custDataLst>
              <p:tags r:id="rId3"/>
            </p:custDataLst>
          </p:nvPr>
        </p:nvSpPr>
        <p:spPr>
          <a:xfrm>
            <a:off x="8694738" y="0"/>
            <a:ext cx="449263" cy="4492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a:xfrm>
            <a:off x="453600" y="502262"/>
            <a:ext cx="8232300" cy="423952"/>
          </a:xfrm>
        </p:spPr>
        <p:txBody>
          <a:bodyPr anchor="ctr"/>
          <a:lstStyle>
            <a:lvl1pPr algn="ctr">
              <a:defRPr sz="2400" baseline="0">
                <a:latin typeface="Arial" panose="020B0604020202020204" pitchFamily="34" charset="0"/>
                <a:ea typeface="微软雅黑" panose="020B0503020204020204" pitchFamily="34" charset="-122"/>
              </a:defRPr>
            </a:lvl1pPr>
          </a:lstStyle>
          <a:p>
            <a:r>
              <a:rPr lang="zh-CN" altLang="en-US" noProof="1"/>
              <a:t>单击此处编辑母版标题样式</a:t>
            </a:r>
            <a:endParaRPr lang="zh-CN" altLang="en-US" noProof="1"/>
          </a:p>
        </p:txBody>
      </p:sp>
      <p:sp>
        <p:nvSpPr>
          <p:cNvPr id="7" name="内容占位符 6"/>
          <p:cNvSpPr>
            <a:spLocks noGrp="1"/>
          </p:cNvSpPr>
          <p:nvPr>
            <p:ph sz="quarter" idx="13"/>
          </p:nvPr>
        </p:nvSpPr>
        <p:spPr>
          <a:xfrm>
            <a:off x="453628" y="1261056"/>
            <a:ext cx="8243100" cy="2408697"/>
          </a:xfrm>
        </p:spPr>
        <p:txBody>
          <a:bodyPr/>
          <a:lstStyle>
            <a:lvl1pPr>
              <a:defRPr baseline="0">
                <a:latin typeface="Arial" panose="020B0604020202020204" pitchFamily="34" charset="0"/>
                <a:ea typeface="微软雅黑" panose="020B0503020204020204" pitchFamily="34" charset="-122"/>
              </a:defRPr>
            </a:lvl1pPr>
            <a:lvl2pPr>
              <a:defRPr baseline="0">
                <a:latin typeface="Arial" panose="020B0604020202020204" pitchFamily="34" charset="0"/>
                <a:ea typeface="微软雅黑" panose="020B0503020204020204" pitchFamily="34" charset="-122"/>
              </a:defRPr>
            </a:lvl2pPr>
            <a:lvl3pPr>
              <a:defRPr baseline="0">
                <a:latin typeface="Arial" panose="020B0604020202020204" pitchFamily="34" charset="0"/>
                <a:ea typeface="微软雅黑" panose="020B0503020204020204" pitchFamily="34" charset="-122"/>
              </a:defRPr>
            </a:lvl3pPr>
            <a:lvl4pPr>
              <a:defRPr baseline="0">
                <a:latin typeface="Arial" panose="020B0604020202020204" pitchFamily="34" charset="0"/>
                <a:ea typeface="微软雅黑" panose="020B0503020204020204" pitchFamily="34" charset="-122"/>
              </a:defRPr>
            </a:lvl4pPr>
            <a:lvl5pPr>
              <a:defRPr baseline="0">
                <a:latin typeface="Arial" panose="020B0604020202020204" pitchFamily="34" charset="0"/>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sym typeface="+mn-ea"/>
              </a:rPr>
              <a:t>第</a:t>
            </a:r>
            <a:r>
              <a:rPr lang="zh-CN" altLang="en-US" noProof="1"/>
              <a:t>二级</a:t>
            </a:r>
            <a:endParaRPr lang="zh-CN" altLang="en-US" noProof="1"/>
          </a:p>
          <a:p>
            <a:pPr lvl="2"/>
            <a:r>
              <a:rPr lang="zh-CN" altLang="en-US" noProof="1">
                <a:sym typeface="+mn-ea"/>
              </a:rPr>
              <a:t>第</a:t>
            </a:r>
            <a:r>
              <a:rPr lang="zh-CN" altLang="en-US" noProof="1"/>
              <a:t>三级</a:t>
            </a:r>
            <a:endParaRPr lang="zh-CN" altLang="en-US" noProof="1"/>
          </a:p>
          <a:p>
            <a:pPr lvl="3"/>
            <a:r>
              <a:rPr lang="zh-CN" altLang="en-US" noProof="1">
                <a:sym typeface="+mn-ea"/>
              </a:rPr>
              <a:t>第</a:t>
            </a:r>
            <a:r>
              <a:rPr lang="zh-CN" altLang="en-US" noProof="1"/>
              <a:t>四级</a:t>
            </a:r>
            <a:endParaRPr lang="zh-CN" altLang="en-US" noProof="1"/>
          </a:p>
          <a:p>
            <a:pPr lvl="4"/>
            <a:r>
              <a:rPr lang="zh-CN" altLang="en-US" noProof="1">
                <a:sym typeface="+mn-ea"/>
              </a:rPr>
              <a:t>第</a:t>
            </a:r>
            <a:r>
              <a:rPr lang="zh-CN" altLang="en-US" noProof="1"/>
              <a:t>五级</a:t>
            </a:r>
            <a:endParaRPr lang="zh-CN" altLang="en-US" noProof="1"/>
          </a:p>
        </p:txBody>
      </p:sp>
      <p:sp>
        <p:nvSpPr>
          <p:cNvPr id="9" name="文本占位符 8"/>
          <p:cNvSpPr>
            <a:spLocks noGrp="1"/>
          </p:cNvSpPr>
          <p:nvPr>
            <p:ph type="body" sz="quarter" idx="14"/>
          </p:nvPr>
        </p:nvSpPr>
        <p:spPr>
          <a:xfrm>
            <a:off x="445500" y="3885780"/>
            <a:ext cx="8251200" cy="758794"/>
          </a:xfrm>
        </p:spPr>
        <p:txBody>
          <a:bodyPr/>
          <a:lstStyle>
            <a:lvl1pPr marL="0" indent="0">
              <a:buNone/>
              <a:defRPr baseline="0">
                <a:solidFill>
                  <a:schemeClr val="bg1"/>
                </a:solidFill>
                <a:latin typeface="Arial" panose="020B0604020202020204" pitchFamily="34" charset="0"/>
                <a:ea typeface="微软雅黑" panose="020B0503020204020204" pitchFamily="34" charset="-122"/>
              </a:defRPr>
            </a:lvl1pPr>
          </a:lstStyle>
          <a:p>
            <a:pPr lvl="0"/>
            <a:r>
              <a:rPr lang="zh-CN" altLang="en-US" noProof="1"/>
              <a:t>单击此处编辑母版文本样式</a:t>
            </a:r>
            <a:endParaRPr lang="zh-CN" altLang="en-US" noProof="1"/>
          </a:p>
        </p:txBody>
      </p:sp>
      <p:sp>
        <p:nvSpPr>
          <p:cNvPr id="10" name="日期占位符 2"/>
          <p:cNvSpPr>
            <a:spLocks noGrp="1"/>
          </p:cNvSpPr>
          <p:nvPr>
            <p:ph type="dt" sz="half" idx="2"/>
            <p:custDataLst>
              <p:tags r:id="rId4"/>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1" name="页脚占位符 3"/>
          <p:cNvSpPr>
            <a:spLocks noGrp="1"/>
          </p:cNvSpPr>
          <p:nvPr>
            <p:ph type="ftr" sz="quarter" idx="3"/>
            <p:custDataLst>
              <p:tags r:id="rId5"/>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2" name="灯片编号占位符 4"/>
          <p:cNvSpPr>
            <a:spLocks noGrp="1"/>
          </p:cNvSpPr>
          <p:nvPr>
            <p:ph type="sldNum" sz="quarter" idx="4"/>
            <p:custDataLst>
              <p:tags r:id="rId6"/>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ea typeface="微软雅黑" panose="020B0503020204020204" pitchFamily="34" charset="-122"/>
              </a:rPr>
            </a:fld>
            <a:endParaRPr lang="zh-CN" altLang="en-US" dirty="0">
              <a:ea typeface="微软雅黑" panose="020B0503020204020204" pitchFamily="34" charset="-122"/>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导航">
    <p:bg>
      <p:bgPr>
        <a:solidFill>
          <a:schemeClr val="bg2"/>
        </a:solidFill>
        <a:effectLst/>
      </p:bgPr>
    </p:bg>
    <p:spTree>
      <p:nvGrpSpPr>
        <p:cNvPr id="1" name=""/>
        <p:cNvGrpSpPr/>
        <p:nvPr/>
      </p:nvGrpSpPr>
      <p:grpSpPr>
        <a:xfrm>
          <a:off x="0" y="0"/>
          <a:ext cx="0" cy="0"/>
          <a:chOff x="0" y="0"/>
          <a:chExt cx="0" cy="0"/>
        </a:xfrm>
      </p:grpSpPr>
      <p:sp>
        <p:nvSpPr>
          <p:cNvPr id="8" name="矩形 7"/>
          <p:cNvSpPr/>
          <p:nvPr>
            <p:custDataLst>
              <p:tags r:id="rId2"/>
            </p:custDataLst>
          </p:nvPr>
        </p:nvSpPr>
        <p:spPr>
          <a:xfrm>
            <a:off x="0" y="0"/>
            <a:ext cx="9144000" cy="6858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endParaRPr>
          </a:p>
        </p:txBody>
      </p:sp>
      <p:sp>
        <p:nvSpPr>
          <p:cNvPr id="3" name="矩形 8"/>
          <p:cNvSpPr/>
          <p:nvPr>
            <p:custDataLst>
              <p:tags r:id="rId3"/>
            </p:custDataLst>
          </p:nvPr>
        </p:nvSpPr>
        <p:spPr>
          <a:xfrm>
            <a:off x="142875" y="203200"/>
            <a:ext cx="279400" cy="279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1"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p:cNvSpPr/>
          <p:nvPr>
            <p:custDataLst>
              <p:tags r:id="rId4"/>
            </p:custDataLst>
          </p:nvPr>
        </p:nvSpPr>
        <p:spPr>
          <a:xfrm>
            <a:off x="8769350" y="4770438"/>
            <a:ext cx="374650" cy="3730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a:xfrm>
            <a:off x="434700" y="178222"/>
            <a:ext cx="8278200" cy="331514"/>
          </a:xfrm>
        </p:spPr>
        <p:txBody>
          <a:bodyPr>
            <a:normAutofit/>
          </a:bodyPr>
          <a:lstStyle>
            <a:lvl1pPr>
              <a:defRPr baseline="0">
                <a:solidFill>
                  <a:schemeClr val="bg1"/>
                </a:solidFill>
                <a:latin typeface="Arial" panose="020B0604020202020204" pitchFamily="34" charset="0"/>
                <a:ea typeface="微软雅黑" panose="020B0503020204020204" pitchFamily="34" charset="-122"/>
              </a:defRPr>
            </a:lvl1pPr>
          </a:lstStyle>
          <a:p>
            <a:r>
              <a:rPr lang="zh-CN" altLang="en-US" noProof="1"/>
              <a:t>单击此处编辑母版标题样式</a:t>
            </a:r>
            <a:endParaRPr lang="zh-CN" altLang="en-US" noProof="1"/>
          </a:p>
        </p:txBody>
      </p:sp>
      <p:sp>
        <p:nvSpPr>
          <p:cNvPr id="7" name="内容占位符 6"/>
          <p:cNvSpPr>
            <a:spLocks noGrp="1"/>
          </p:cNvSpPr>
          <p:nvPr>
            <p:ph sz="quarter" idx="13"/>
          </p:nvPr>
        </p:nvSpPr>
        <p:spPr>
          <a:xfrm>
            <a:off x="434700" y="1247554"/>
            <a:ext cx="4006800" cy="2171068"/>
          </a:xfrm>
        </p:spPr>
        <p:txBody>
          <a:bodyPr>
            <a:normAutofit/>
          </a:bodyPr>
          <a:lstStyle>
            <a:lvl1pPr>
              <a:defRPr baseline="0">
                <a:latin typeface="Arial" panose="020B0604020202020204" pitchFamily="34" charset="0"/>
                <a:ea typeface="微软雅黑" panose="020B0503020204020204" pitchFamily="34" charset="-122"/>
              </a:defRPr>
            </a:lvl1pPr>
            <a:lvl2pPr>
              <a:defRPr baseline="0">
                <a:latin typeface="Arial" panose="020B0604020202020204" pitchFamily="34" charset="0"/>
                <a:ea typeface="微软雅黑" panose="020B0503020204020204" pitchFamily="34" charset="-122"/>
              </a:defRPr>
            </a:lvl2pPr>
            <a:lvl3pPr>
              <a:defRPr baseline="0">
                <a:latin typeface="Arial" panose="020B0604020202020204" pitchFamily="34" charset="0"/>
                <a:ea typeface="微软雅黑" panose="020B0503020204020204" pitchFamily="34" charset="-122"/>
              </a:defRPr>
            </a:lvl3pPr>
            <a:lvl4pPr>
              <a:defRPr baseline="0">
                <a:latin typeface="Arial" panose="020B0604020202020204" pitchFamily="34" charset="0"/>
                <a:ea typeface="微软雅黑" panose="020B0503020204020204" pitchFamily="34" charset="-122"/>
              </a:defRPr>
            </a:lvl4pPr>
            <a:lvl5pPr>
              <a:defRPr baseline="0">
                <a:latin typeface="Arial" panose="020B0604020202020204" pitchFamily="34" charset="0"/>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sym typeface="+mn-ea"/>
              </a:rPr>
              <a:t>第</a:t>
            </a:r>
            <a:r>
              <a:rPr lang="zh-CN" altLang="en-US" noProof="1"/>
              <a:t>二级</a:t>
            </a:r>
            <a:endParaRPr lang="zh-CN" altLang="en-US" noProof="1"/>
          </a:p>
          <a:p>
            <a:pPr lvl="2"/>
            <a:r>
              <a:rPr lang="zh-CN" altLang="en-US" noProof="1">
                <a:sym typeface="+mn-ea"/>
              </a:rPr>
              <a:t>第</a:t>
            </a:r>
            <a:r>
              <a:rPr lang="zh-CN" altLang="en-US" noProof="1"/>
              <a:t>三级</a:t>
            </a:r>
            <a:endParaRPr lang="zh-CN" altLang="en-US" noProof="1"/>
          </a:p>
          <a:p>
            <a:pPr lvl="3"/>
            <a:r>
              <a:rPr lang="zh-CN" altLang="en-US" noProof="1">
                <a:sym typeface="+mn-ea"/>
              </a:rPr>
              <a:t>第</a:t>
            </a:r>
            <a:r>
              <a:rPr lang="zh-CN" altLang="en-US" noProof="1"/>
              <a:t>四级</a:t>
            </a:r>
            <a:endParaRPr lang="zh-CN" altLang="en-US" noProof="1"/>
          </a:p>
          <a:p>
            <a:pPr lvl="4"/>
            <a:r>
              <a:rPr lang="zh-CN" altLang="en-US" noProof="1">
                <a:sym typeface="+mn-ea"/>
              </a:rPr>
              <a:t>第</a:t>
            </a:r>
            <a:r>
              <a:rPr lang="zh-CN" altLang="en-US" noProof="1"/>
              <a:t>五级</a:t>
            </a:r>
            <a:endParaRPr lang="zh-CN" altLang="en-US" noProof="1"/>
          </a:p>
        </p:txBody>
      </p:sp>
      <p:sp>
        <p:nvSpPr>
          <p:cNvPr id="9" name="内容占位符 8"/>
          <p:cNvSpPr>
            <a:spLocks noGrp="1"/>
          </p:cNvSpPr>
          <p:nvPr>
            <p:ph sz="quarter" idx="14"/>
          </p:nvPr>
        </p:nvSpPr>
        <p:spPr>
          <a:xfrm>
            <a:off x="4681800" y="1247554"/>
            <a:ext cx="4025700" cy="2171068"/>
          </a:xfrm>
        </p:spPr>
        <p:txBody>
          <a:bodyPr>
            <a:normAutofit/>
          </a:bodyPr>
          <a:lstStyle>
            <a:lvl1pPr>
              <a:defRPr baseline="0">
                <a:latin typeface="Arial" panose="020B0604020202020204" pitchFamily="34" charset="0"/>
                <a:ea typeface="微软雅黑" panose="020B0503020204020204" pitchFamily="34" charset="-122"/>
              </a:defRPr>
            </a:lvl1pPr>
            <a:lvl2pPr>
              <a:defRPr baseline="0">
                <a:latin typeface="Arial" panose="020B0604020202020204" pitchFamily="34" charset="0"/>
                <a:ea typeface="微软雅黑" panose="020B0503020204020204" pitchFamily="34" charset="-122"/>
              </a:defRPr>
            </a:lvl2pPr>
            <a:lvl3pPr>
              <a:defRPr baseline="0">
                <a:latin typeface="Arial" panose="020B0604020202020204" pitchFamily="34" charset="0"/>
                <a:ea typeface="微软雅黑" panose="020B0503020204020204" pitchFamily="34" charset="-122"/>
              </a:defRPr>
            </a:lvl3pPr>
            <a:lvl4pPr>
              <a:defRPr baseline="0">
                <a:latin typeface="Arial" panose="020B0604020202020204" pitchFamily="34" charset="0"/>
                <a:ea typeface="微软雅黑" panose="020B0503020204020204" pitchFamily="34" charset="-122"/>
              </a:defRPr>
            </a:lvl4pPr>
            <a:lvl5pPr>
              <a:defRPr baseline="0">
                <a:latin typeface="Arial" panose="020B0604020202020204" pitchFamily="34" charset="0"/>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sym typeface="+mn-ea"/>
              </a:rPr>
              <a:t>第</a:t>
            </a:r>
            <a:r>
              <a:rPr lang="zh-CN" altLang="en-US" noProof="1"/>
              <a:t>二级</a:t>
            </a:r>
            <a:endParaRPr lang="zh-CN" altLang="en-US" noProof="1"/>
          </a:p>
          <a:p>
            <a:pPr lvl="2"/>
            <a:r>
              <a:rPr lang="zh-CN" altLang="en-US" noProof="1">
                <a:sym typeface="+mn-ea"/>
              </a:rPr>
              <a:t>第</a:t>
            </a:r>
            <a:r>
              <a:rPr lang="zh-CN" altLang="en-US" noProof="1"/>
              <a:t>三级</a:t>
            </a:r>
            <a:endParaRPr lang="zh-CN" altLang="en-US" noProof="1"/>
          </a:p>
          <a:p>
            <a:pPr lvl="3"/>
            <a:r>
              <a:rPr lang="zh-CN" altLang="en-US" noProof="1">
                <a:sym typeface="+mn-ea"/>
              </a:rPr>
              <a:t>第</a:t>
            </a:r>
            <a:r>
              <a:rPr lang="zh-CN" altLang="en-US" noProof="1"/>
              <a:t>四级</a:t>
            </a:r>
            <a:endParaRPr lang="zh-CN" altLang="en-US" noProof="1"/>
          </a:p>
          <a:p>
            <a:pPr lvl="4"/>
            <a:r>
              <a:rPr lang="zh-CN" altLang="en-US" noProof="1">
                <a:sym typeface="+mn-ea"/>
              </a:rPr>
              <a:t>第</a:t>
            </a:r>
            <a:r>
              <a:rPr lang="zh-CN" altLang="en-US" noProof="1"/>
              <a:t>五级</a:t>
            </a:r>
            <a:endParaRPr lang="zh-CN" altLang="en-US" noProof="1"/>
          </a:p>
        </p:txBody>
      </p:sp>
      <p:sp>
        <p:nvSpPr>
          <p:cNvPr id="11" name="文本占位符 10"/>
          <p:cNvSpPr>
            <a:spLocks noGrp="1"/>
          </p:cNvSpPr>
          <p:nvPr>
            <p:ph type="body" sz="quarter" idx="15"/>
          </p:nvPr>
        </p:nvSpPr>
        <p:spPr>
          <a:xfrm>
            <a:off x="429300" y="3613046"/>
            <a:ext cx="4006800" cy="585972"/>
          </a:xfrm>
        </p:spPr>
        <p:txBody>
          <a:bodyPr>
            <a:normAutofit/>
          </a:bodyPr>
          <a:lstStyle>
            <a:lvl1pPr>
              <a:defRPr baseline="0">
                <a:latin typeface="Arial" panose="020B0604020202020204" pitchFamily="34" charset="0"/>
                <a:ea typeface="微软雅黑" panose="020B0503020204020204" pitchFamily="34" charset="-122"/>
              </a:defRPr>
            </a:lvl1pPr>
          </a:lstStyle>
          <a:p>
            <a:pPr lvl="0"/>
            <a:r>
              <a:rPr lang="zh-CN" altLang="en-US" noProof="1"/>
              <a:t>单击此处编辑母版文本样式</a:t>
            </a:r>
            <a:endParaRPr lang="zh-CN" altLang="en-US" noProof="1"/>
          </a:p>
        </p:txBody>
      </p:sp>
      <p:sp>
        <p:nvSpPr>
          <p:cNvPr id="13" name="文本占位符 12"/>
          <p:cNvSpPr>
            <a:spLocks noGrp="1"/>
          </p:cNvSpPr>
          <p:nvPr>
            <p:ph type="body" sz="quarter" idx="16"/>
          </p:nvPr>
        </p:nvSpPr>
        <p:spPr>
          <a:xfrm>
            <a:off x="4689900" y="3610346"/>
            <a:ext cx="4025700" cy="585972"/>
          </a:xfrm>
        </p:spPr>
        <p:txBody>
          <a:bodyPr>
            <a:normAutofit/>
          </a:bodyPr>
          <a:lstStyle>
            <a:lvl1pPr>
              <a:defRPr baseline="0">
                <a:latin typeface="Arial" panose="020B0604020202020204" pitchFamily="34" charset="0"/>
                <a:ea typeface="微软雅黑" panose="020B0503020204020204" pitchFamily="34" charset="-122"/>
              </a:defRPr>
            </a:lvl1pPr>
          </a:lstStyle>
          <a:p>
            <a:pPr lvl="0"/>
            <a:r>
              <a:rPr lang="zh-CN" altLang="en-US" noProof="1"/>
              <a:t>单击此处编辑母版文本样式</a:t>
            </a:r>
            <a:endParaRPr lang="zh-CN" altLang="en-US" noProof="1"/>
          </a:p>
        </p:txBody>
      </p:sp>
      <p:sp>
        <p:nvSpPr>
          <p:cNvPr id="4" name="日期占位符 2"/>
          <p:cNvSpPr>
            <a:spLocks noGrp="1"/>
          </p:cNvSpPr>
          <p:nvPr>
            <p:ph type="dt" sz="half" idx="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2" name="页脚占位符 3"/>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5" name="灯片编号占位符 4"/>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ea typeface="微软雅黑" panose="020B0503020204020204" pitchFamily="34" charset="-122"/>
              </a:rPr>
            </a:fld>
            <a:endParaRPr lang="zh-CN" altLang="en-US" dirty="0">
              <a:ea typeface="微软雅黑" panose="020B0503020204020204" pitchFamily="34" charset="-122"/>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腰带">
    <p:bg>
      <p:bgPr>
        <a:solidFill>
          <a:schemeClr val="tx2"/>
        </a:solidFill>
        <a:effectLst/>
      </p:bgPr>
    </p:bg>
    <p:spTree>
      <p:nvGrpSpPr>
        <p:cNvPr id="1" name=""/>
        <p:cNvGrpSpPr/>
        <p:nvPr/>
      </p:nvGrpSpPr>
      <p:grpSpPr>
        <a:xfrm>
          <a:off x="0" y="0"/>
          <a:ext cx="0" cy="0"/>
          <a:chOff x="0" y="0"/>
          <a:chExt cx="0" cy="0"/>
        </a:xfrm>
      </p:grpSpPr>
      <p:sp>
        <p:nvSpPr>
          <p:cNvPr id="8" name="平行四边形 7"/>
          <p:cNvSpPr/>
          <p:nvPr>
            <p:custDataLst>
              <p:tags r:id="rId2"/>
            </p:custDataLst>
          </p:nvPr>
        </p:nvSpPr>
        <p:spPr>
          <a:xfrm>
            <a:off x="2478088" y="0"/>
            <a:ext cx="5521325" cy="5143500"/>
          </a:xfrm>
          <a:prstGeom prst="parallelogram">
            <a:avLst>
              <a:gd name="adj" fmla="val 61509"/>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9" name="矩形 8"/>
          <p:cNvSpPr/>
          <p:nvPr>
            <p:custDataLst>
              <p:tags r:id="rId3"/>
            </p:custDataLst>
          </p:nvPr>
        </p:nvSpPr>
        <p:spPr>
          <a:xfrm>
            <a:off x="142875" y="166688"/>
            <a:ext cx="279400" cy="279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1"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原创来源：http://chn.docer.com/works?userid=199329941#!/work_time"/>
          <p:cNvSpPr/>
          <p:nvPr>
            <p:custDataLst>
              <p:tags r:id="rId4"/>
            </p:custDataLst>
          </p:nvPr>
        </p:nvSpPr>
        <p:spPr>
          <a:xfrm>
            <a:off x="417513" y="446088"/>
            <a:ext cx="109538" cy="109538"/>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矩形 10"/>
          <p:cNvSpPr/>
          <p:nvPr>
            <p:custDataLst>
              <p:tags r:id="rId5"/>
            </p:custDataLst>
          </p:nvPr>
        </p:nvSpPr>
        <p:spPr>
          <a:xfrm>
            <a:off x="0" y="719138"/>
            <a:ext cx="9144000" cy="3705225"/>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rPr>
              <a:t>阿</a:t>
            </a:r>
            <a:endParaRPr kumimoji="0" lang="en-US" altLang="zh-CN"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endParaRPr>
          </a:p>
        </p:txBody>
      </p:sp>
      <p:sp>
        <p:nvSpPr>
          <p:cNvPr id="2" name="标题 1"/>
          <p:cNvSpPr>
            <a:spLocks noGrp="1"/>
          </p:cNvSpPr>
          <p:nvPr>
            <p:ph type="title"/>
          </p:nvPr>
        </p:nvSpPr>
        <p:spPr>
          <a:xfrm>
            <a:off x="1142100" y="1004524"/>
            <a:ext cx="6858000" cy="1790321"/>
          </a:xfrm>
        </p:spPr>
        <p:txBody>
          <a:bodyPr anchor="b">
            <a:normAutofit/>
          </a:bodyPr>
          <a:lstStyle>
            <a:lvl1pPr algn="ctr">
              <a:defRPr sz="4500" baseline="0">
                <a:solidFill>
                  <a:schemeClr val="tx1">
                    <a:lumMod val="75000"/>
                    <a:lumOff val="25000"/>
                  </a:schemeClr>
                </a:solidFill>
                <a:latin typeface="Arial" panose="020B0604020202020204" pitchFamily="34" charset="0"/>
                <a:ea typeface="微软雅黑" panose="020B0503020204020204" pitchFamily="34" charset="-122"/>
              </a:defRPr>
            </a:lvl1pPr>
          </a:lstStyle>
          <a:p>
            <a:r>
              <a:rPr lang="zh-CN" altLang="en-US" noProof="1" smtClean="0"/>
              <a:t>单击此处编辑母版标题样式</a:t>
            </a:r>
            <a:endParaRPr lang="zh-CN" altLang="en-US" noProof="1"/>
          </a:p>
        </p:txBody>
      </p:sp>
      <p:sp>
        <p:nvSpPr>
          <p:cNvPr id="7" name="文本占位符 6"/>
          <p:cNvSpPr>
            <a:spLocks noGrp="1"/>
          </p:cNvSpPr>
          <p:nvPr>
            <p:ph type="body" sz="quarter" idx="13"/>
          </p:nvPr>
        </p:nvSpPr>
        <p:spPr>
          <a:xfrm>
            <a:off x="1141810" y="2897458"/>
            <a:ext cx="6858000" cy="1242153"/>
          </a:xfrm>
        </p:spPr>
        <p:txBody>
          <a:bodyPr>
            <a:normAutofit/>
          </a:bodyPr>
          <a:lstStyle>
            <a:lvl1pPr algn="ctr">
              <a:defRPr baseline="0">
                <a:solidFill>
                  <a:schemeClr val="tx1">
                    <a:lumMod val="75000"/>
                    <a:lumOff val="25000"/>
                  </a:schemeClr>
                </a:solidFill>
                <a:latin typeface="Arial" panose="020B0604020202020204" pitchFamily="34" charset="0"/>
                <a:ea typeface="微软雅黑" panose="020B0503020204020204" pitchFamily="34" charset="-122"/>
              </a:defRPr>
            </a:lvl1pPr>
          </a:lstStyle>
          <a:p>
            <a:pPr lvl="0"/>
            <a:r>
              <a:rPr lang="zh-CN" altLang="en-US" noProof="1"/>
              <a:t>单击此处编辑母版文本样式</a:t>
            </a:r>
            <a:endParaRPr lang="zh-CN" altLang="en-US" noProof="1"/>
          </a:p>
        </p:txBody>
      </p:sp>
      <p:sp>
        <p:nvSpPr>
          <p:cNvPr id="12" name="日期占位符 2"/>
          <p:cNvSpPr>
            <a:spLocks noGrp="1"/>
          </p:cNvSpPr>
          <p:nvPr>
            <p:ph type="dt" sz="half" idx="2"/>
            <p:custDataLst>
              <p:tags r:id="rId6"/>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3" name="页脚占位符 3"/>
          <p:cNvSpPr>
            <a:spLocks noGrp="1"/>
          </p:cNvSpPr>
          <p:nvPr>
            <p:ph type="ftr" sz="quarter" idx="3"/>
            <p:custDataLst>
              <p:tags r:id="rId7"/>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4" name="灯片编号占位符 4"/>
          <p:cNvSpPr>
            <a:spLocks noGrp="1"/>
          </p:cNvSpPr>
          <p:nvPr>
            <p:ph type="sldNum" sz="quarter" idx="4"/>
            <p:custDataLst>
              <p:tags r:id="rId8"/>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ea typeface="微软雅黑" panose="020B0503020204020204" pitchFamily="34" charset="-122"/>
              </a:rPr>
            </a:fld>
            <a:endParaRPr lang="zh-CN" altLang="en-US" dirty="0">
              <a:ea typeface="微软雅黑" panose="020B0503020204020204" pitchFamily="34" charset="-122"/>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528"/>
            <a:ext cx="7886700" cy="2139927"/>
          </a:xfrm>
        </p:spPr>
        <p:txBody>
          <a:bodyPr anchor="b"/>
          <a:lstStyle>
            <a:lvl1pPr>
              <a:defRPr sz="3375"/>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23888" y="3442699"/>
            <a:ext cx="7886700" cy="1125337"/>
          </a:xfrm>
        </p:spPr>
        <p:txBody>
          <a:bodyPr/>
          <a:lstStyle>
            <a:lvl1pPr marL="0" indent="0">
              <a:buNone/>
              <a:defRPr sz="1350">
                <a:solidFill>
                  <a:schemeClr val="tx1">
                    <a:tint val="75000"/>
                  </a:schemeClr>
                </a:solidFill>
              </a:defRPr>
            </a:lvl1pPr>
            <a:lvl2pPr marL="257175" indent="0">
              <a:buNone/>
              <a:defRPr sz="1125">
                <a:solidFill>
                  <a:schemeClr val="tx1">
                    <a:tint val="75000"/>
                  </a:schemeClr>
                </a:solidFill>
              </a:defRPr>
            </a:lvl2pPr>
            <a:lvl3pPr marL="514350" indent="0">
              <a:buNone/>
              <a:defRPr sz="1015">
                <a:solidFill>
                  <a:schemeClr val="tx1">
                    <a:tint val="75000"/>
                  </a:schemeClr>
                </a:solidFill>
              </a:defRPr>
            </a:lvl3pPr>
            <a:lvl4pPr marL="771525" indent="0">
              <a:buNone/>
              <a:defRPr sz="900">
                <a:solidFill>
                  <a:schemeClr val="tx1">
                    <a:tint val="75000"/>
                  </a:schemeClr>
                </a:solidFill>
              </a:defRPr>
            </a:lvl4pPr>
            <a:lvl5pPr marL="1028700" indent="0">
              <a:buNone/>
              <a:defRPr sz="900">
                <a:solidFill>
                  <a:schemeClr val="tx1">
                    <a:tint val="75000"/>
                  </a:schemeClr>
                </a:solidFill>
              </a:defRPr>
            </a:lvl5pPr>
            <a:lvl6pPr marL="1285875" indent="0">
              <a:buNone/>
              <a:defRPr sz="900">
                <a:solidFill>
                  <a:schemeClr val="tx1">
                    <a:tint val="75000"/>
                  </a:schemeClr>
                </a:solidFill>
              </a:defRPr>
            </a:lvl6pPr>
            <a:lvl7pPr marL="1543050" indent="0">
              <a:buNone/>
              <a:defRPr sz="900">
                <a:solidFill>
                  <a:schemeClr val="tx1">
                    <a:tint val="75000"/>
                  </a:schemeClr>
                </a:solidFill>
              </a:defRPr>
            </a:lvl7pPr>
            <a:lvl8pPr marL="1800225" indent="0">
              <a:buNone/>
              <a:defRPr sz="900">
                <a:solidFill>
                  <a:schemeClr val="tx1">
                    <a:tint val="75000"/>
                  </a:schemeClr>
                </a:solidFill>
              </a:defRPr>
            </a:lvl8pPr>
            <a:lvl9pPr marL="2058035" indent="0">
              <a:buNone/>
              <a:defRPr sz="900">
                <a:solidFill>
                  <a:schemeClr val="tx1">
                    <a:tint val="75000"/>
                  </a:schemeClr>
                </a:solidFill>
              </a:defRPr>
            </a:lvl9pPr>
          </a:lstStyle>
          <a:p>
            <a:pPr lvl="0"/>
            <a:r>
              <a:rPr lang="zh-CN" altLang="en-US" noProof="1" smtClean="0"/>
              <a:t>单击此处编辑母版文本样式</a:t>
            </a:r>
            <a:endParaRPr lang="zh-CN" altLang="en-US" noProof="1" smtClean="0"/>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B85022EB-4C09-4BBE-9A09-621BB26A0318}"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smtClean="0">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zh-CN" altLang="en-US" dirty="0">
                <a:sym typeface="Calibri" panose="020F0502020204030204" pitchFamily="34" charset="0"/>
              </a:rPr>
            </a:fld>
            <a:endParaRPr lang="zh-CN" altLang="en-US" dirty="0">
              <a:latin typeface="Arial" panose="020B0604020202020204" pitchFamily="34" charset="0"/>
              <a:sym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457200" y="1200360"/>
            <a:ext cx="4032504" cy="3395066"/>
          </a:xfrm>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内容占位符 3"/>
          <p:cNvSpPr>
            <a:spLocks noGrp="1"/>
          </p:cNvSpPr>
          <p:nvPr>
            <p:ph sz="half" idx="2"/>
          </p:nvPr>
        </p:nvSpPr>
        <p:spPr>
          <a:xfrm>
            <a:off x="4654296" y="1200360"/>
            <a:ext cx="4032504" cy="3395066"/>
          </a:xfrm>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B85022EB-4C09-4BBE-9A09-621BB26A0318}"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smtClean="0">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7" name="灯片编号占位符 6"/>
          <p:cNvSpPr>
            <a:spLocks noGrp="1"/>
          </p:cNvSpPr>
          <p:nvPr>
            <p:ph type="sldNum" sz="quarter" idx="12"/>
          </p:nvPr>
        </p:nvSpPr>
        <p:spPr/>
        <p:txBody>
          <a:bodyPr/>
          <a:p>
            <a:pPr lvl="0" eaLnBrk="1" hangingPunct="1">
              <a:buNone/>
            </a:pPr>
            <a:fld id="{9A0DB2DC-4C9A-4742-B13C-FB6460FD3503}" type="slidenum">
              <a:rPr lang="zh-CN" altLang="en-US" dirty="0">
                <a:sym typeface="Calibri" panose="020F0502020204030204" pitchFamily="34" charset="0"/>
              </a:rPr>
            </a:fld>
            <a:endParaRPr lang="zh-CN" altLang="en-US" dirty="0">
              <a:latin typeface="Arial" panose="020B0604020202020204" pitchFamily="34" charset="0"/>
              <a:sym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92"/>
            <a:ext cx="7886700" cy="994346"/>
          </a:xfrm>
        </p:spPr>
        <p:txBody>
          <a:body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890081" y="1334062"/>
            <a:ext cx="3655181" cy="618042"/>
          </a:xfrm>
        </p:spPr>
        <p:txBody>
          <a:bodyPr anchor="ctr"/>
          <a:lstStyle>
            <a:lvl1pPr marL="0" indent="0">
              <a:buNone/>
              <a:defRPr sz="1575"/>
            </a:lvl1pPr>
            <a:lvl2pPr marL="257175" indent="0">
              <a:buNone/>
              <a:defRPr sz="1350"/>
            </a:lvl2pPr>
            <a:lvl3pPr marL="514350" indent="0">
              <a:buNone/>
              <a:defRPr sz="1125"/>
            </a:lvl3pPr>
            <a:lvl4pPr marL="771525" indent="0">
              <a:buNone/>
              <a:defRPr sz="1015"/>
            </a:lvl4pPr>
            <a:lvl5pPr marL="1028700" indent="0">
              <a:buNone/>
              <a:defRPr sz="1015"/>
            </a:lvl5pPr>
            <a:lvl6pPr marL="1285875" indent="0">
              <a:buNone/>
              <a:defRPr sz="1015"/>
            </a:lvl6pPr>
            <a:lvl7pPr marL="1543050" indent="0">
              <a:buNone/>
              <a:defRPr sz="1015"/>
            </a:lvl7pPr>
            <a:lvl8pPr marL="1800225" indent="0">
              <a:buNone/>
              <a:defRPr sz="1015"/>
            </a:lvl8pPr>
            <a:lvl9pPr marL="2058035" indent="0">
              <a:buNone/>
              <a:defRPr sz="1015"/>
            </a:lvl9pPr>
          </a:lstStyle>
          <a:p>
            <a:pPr lvl="0"/>
            <a:r>
              <a:rPr lang="zh-CN" altLang="en-US" noProof="1" smtClean="0"/>
              <a:t>单击此处编辑母版文本样式</a:t>
            </a:r>
            <a:endParaRPr lang="zh-CN" altLang="en-US" noProof="1" smtClean="0"/>
          </a:p>
        </p:txBody>
      </p:sp>
      <p:sp>
        <p:nvSpPr>
          <p:cNvPr id="4" name="内容占位符 3"/>
          <p:cNvSpPr>
            <a:spLocks noGrp="1"/>
          </p:cNvSpPr>
          <p:nvPr>
            <p:ph sz="half" idx="2"/>
          </p:nvPr>
        </p:nvSpPr>
        <p:spPr>
          <a:xfrm>
            <a:off x="890081" y="1999384"/>
            <a:ext cx="3655181" cy="2643675"/>
          </a:xfrm>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4692704" y="1334062"/>
            <a:ext cx="3673182" cy="618042"/>
          </a:xfrm>
        </p:spPr>
        <p:txBody>
          <a:bodyPr anchor="ctr"/>
          <a:lstStyle>
            <a:lvl1pPr marL="0" indent="0">
              <a:buNone/>
              <a:defRPr sz="1575"/>
            </a:lvl1pPr>
            <a:lvl2pPr marL="257175" indent="0">
              <a:buNone/>
              <a:defRPr sz="1350"/>
            </a:lvl2pPr>
            <a:lvl3pPr marL="514350" indent="0">
              <a:buNone/>
              <a:defRPr sz="1125"/>
            </a:lvl3pPr>
            <a:lvl4pPr marL="771525" indent="0">
              <a:buNone/>
              <a:defRPr sz="1015"/>
            </a:lvl4pPr>
            <a:lvl5pPr marL="1028700" indent="0">
              <a:buNone/>
              <a:defRPr sz="1015"/>
            </a:lvl5pPr>
            <a:lvl6pPr marL="1285875" indent="0">
              <a:buNone/>
              <a:defRPr sz="1015"/>
            </a:lvl6pPr>
            <a:lvl7pPr marL="1543050" indent="0">
              <a:buNone/>
              <a:defRPr sz="1015"/>
            </a:lvl7pPr>
            <a:lvl8pPr marL="1800225" indent="0">
              <a:buNone/>
              <a:defRPr sz="1015"/>
            </a:lvl8pPr>
            <a:lvl9pPr marL="2058035" indent="0">
              <a:buNone/>
              <a:defRPr sz="1015"/>
            </a:lvl9pPr>
          </a:lstStyle>
          <a:p>
            <a:pPr lvl="0"/>
            <a:r>
              <a:rPr lang="zh-CN" altLang="en-US" noProof="1" smtClean="0"/>
              <a:t>单击此处编辑母版文本样式</a:t>
            </a:r>
            <a:endParaRPr lang="zh-CN" altLang="en-US" noProof="1" smtClean="0"/>
          </a:p>
        </p:txBody>
      </p:sp>
      <p:sp>
        <p:nvSpPr>
          <p:cNvPr id="6" name="内容占位符 5"/>
          <p:cNvSpPr>
            <a:spLocks noGrp="1"/>
          </p:cNvSpPr>
          <p:nvPr>
            <p:ph sz="quarter" idx="4"/>
          </p:nvPr>
        </p:nvSpPr>
        <p:spPr>
          <a:xfrm>
            <a:off x="4692704" y="1999384"/>
            <a:ext cx="3673182" cy="2643675"/>
          </a:xfrm>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7" name="日期占位符 6"/>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B85022EB-4C09-4BBE-9A09-621BB26A0318}"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8" name="页脚占位符 7"/>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smtClean="0">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9" name="灯片编号占位符 8"/>
          <p:cNvSpPr>
            <a:spLocks noGrp="1"/>
          </p:cNvSpPr>
          <p:nvPr>
            <p:ph type="sldNum" sz="quarter" idx="12"/>
          </p:nvPr>
        </p:nvSpPr>
        <p:spPr/>
        <p:txBody>
          <a:bodyPr/>
          <a:p>
            <a:pPr lvl="0" eaLnBrk="1" hangingPunct="1">
              <a:buNone/>
            </a:pPr>
            <a:fld id="{9A0DB2DC-4C9A-4742-B13C-FB6460FD3503}" type="slidenum">
              <a:rPr lang="zh-CN" altLang="en-US" dirty="0">
                <a:sym typeface="Calibri" panose="020F0502020204030204" pitchFamily="34" charset="0"/>
              </a:rPr>
            </a:fld>
            <a:endParaRPr lang="zh-CN" altLang="en-US" dirty="0">
              <a:latin typeface="Arial" panose="020B0604020202020204" pitchFamily="34" charset="0"/>
              <a:sym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B85022EB-4C09-4BBE-9A09-621BB26A0318}"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4" name="页脚占位符 3"/>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smtClean="0">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5" name="灯片编号占位符 4"/>
          <p:cNvSpPr>
            <a:spLocks noGrp="1"/>
          </p:cNvSpPr>
          <p:nvPr>
            <p:ph type="sldNum" sz="quarter" idx="12"/>
          </p:nvPr>
        </p:nvSpPr>
        <p:spPr/>
        <p:txBody>
          <a:bodyPr/>
          <a:p>
            <a:pPr lvl="0" eaLnBrk="1" hangingPunct="1">
              <a:buNone/>
            </a:pPr>
            <a:fld id="{9A0DB2DC-4C9A-4742-B13C-FB6460FD3503}" type="slidenum">
              <a:rPr lang="zh-CN" altLang="en-US" dirty="0">
                <a:sym typeface="Calibri" panose="020F0502020204030204" pitchFamily="34" charset="0"/>
              </a:rPr>
            </a:fld>
            <a:endParaRPr lang="zh-CN" altLang="en-US" dirty="0">
              <a:latin typeface="Arial" panose="020B0604020202020204" pitchFamily="34" charset="0"/>
              <a:sym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B85022EB-4C09-4BBE-9A09-621BB26A0318}"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smtClean="0">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4" name="灯片编号占位符 3"/>
          <p:cNvSpPr>
            <a:spLocks noGrp="1"/>
          </p:cNvSpPr>
          <p:nvPr>
            <p:ph type="sldNum" sz="quarter" idx="12"/>
          </p:nvPr>
        </p:nvSpPr>
        <p:spPr/>
        <p:txBody>
          <a:bodyPr/>
          <a:p>
            <a:pPr lvl="0" eaLnBrk="1" hangingPunct="1">
              <a:buNone/>
            </a:pPr>
            <a:fld id="{9A0DB2DC-4C9A-4742-B13C-FB6460FD3503}" type="slidenum">
              <a:rPr lang="zh-CN" altLang="en-US" dirty="0">
                <a:sym typeface="Calibri" panose="020F0502020204030204" pitchFamily="34" charset="0"/>
              </a:rPr>
            </a:fld>
            <a:endParaRPr lang="zh-CN" altLang="en-US" dirty="0">
              <a:latin typeface="Arial" panose="020B0604020202020204" pitchFamily="34" charset="0"/>
              <a:sym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60"/>
            <a:ext cx="2949178" cy="1200360"/>
          </a:xfrm>
        </p:spPr>
        <p:txBody>
          <a:bodyPr anchor="b"/>
          <a:lstStyle>
            <a:lvl1pPr>
              <a:defRPr sz="1800"/>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3887391" y="740698"/>
            <a:ext cx="4629150" cy="3655858"/>
          </a:xfrm>
        </p:spPr>
        <p:txBody>
          <a:bodyPr/>
          <a:lstStyle>
            <a:lvl1pPr>
              <a:defRPr sz="1800"/>
            </a:lvl1pPr>
            <a:lvl2pPr>
              <a:defRPr sz="1575"/>
            </a:lvl2pPr>
            <a:lvl3pPr>
              <a:defRPr sz="1350"/>
            </a:lvl3pPr>
            <a:lvl4pPr>
              <a:defRPr sz="1125"/>
            </a:lvl4pPr>
            <a:lvl5pPr>
              <a:defRPr sz="1125"/>
            </a:lvl5pPr>
            <a:lvl6pPr>
              <a:defRPr sz="1125"/>
            </a:lvl6pPr>
            <a:lvl7pPr>
              <a:defRPr sz="1125"/>
            </a:lvl7pPr>
            <a:lvl8pPr>
              <a:defRPr sz="1125"/>
            </a:lvl8pPr>
            <a:lvl9pPr>
              <a:defRPr sz="1125"/>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629841" y="1543320"/>
            <a:ext cx="2949178" cy="2859191"/>
          </a:xfrm>
        </p:spPr>
        <p:txBody>
          <a:bodyPr/>
          <a:lstStyle>
            <a:lvl1pPr marL="0" indent="0">
              <a:buNone/>
              <a:defRPr sz="900"/>
            </a:lvl1pPr>
            <a:lvl2pPr marL="257175" indent="0">
              <a:buNone/>
              <a:defRPr sz="790"/>
            </a:lvl2pPr>
            <a:lvl3pPr marL="514350" indent="0">
              <a:buNone/>
              <a:defRPr sz="675"/>
            </a:lvl3pPr>
            <a:lvl4pPr marL="771525" indent="0">
              <a:buNone/>
              <a:defRPr sz="565"/>
            </a:lvl4pPr>
            <a:lvl5pPr marL="1028700" indent="0">
              <a:buNone/>
              <a:defRPr sz="565"/>
            </a:lvl5pPr>
            <a:lvl6pPr marL="1285875" indent="0">
              <a:buNone/>
              <a:defRPr sz="565"/>
            </a:lvl6pPr>
            <a:lvl7pPr marL="1543050" indent="0">
              <a:buNone/>
              <a:defRPr sz="565"/>
            </a:lvl7pPr>
            <a:lvl8pPr marL="1800225" indent="0">
              <a:buNone/>
              <a:defRPr sz="565"/>
            </a:lvl8pPr>
            <a:lvl9pPr marL="2058035" indent="0">
              <a:buNone/>
              <a:defRPr sz="565"/>
            </a:lvl9pPr>
          </a:lstStyle>
          <a:p>
            <a:pPr lvl="0"/>
            <a:r>
              <a:rPr lang="zh-CN" altLang="en-US" noProof="1" smtClean="0"/>
              <a:t>单击此处编辑母版文本样式</a:t>
            </a:r>
            <a:endParaRPr lang="zh-CN" altLang="en-US" noProof="1"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B85022EB-4C09-4BBE-9A09-621BB26A0318}"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smtClean="0">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7" name="灯片编号占位符 6"/>
          <p:cNvSpPr>
            <a:spLocks noGrp="1"/>
          </p:cNvSpPr>
          <p:nvPr>
            <p:ph type="sldNum" sz="quarter" idx="12"/>
          </p:nvPr>
        </p:nvSpPr>
        <p:spPr/>
        <p:txBody>
          <a:bodyPr/>
          <a:p>
            <a:pPr lvl="0" eaLnBrk="1" hangingPunct="1">
              <a:buNone/>
            </a:pPr>
            <a:fld id="{9A0DB2DC-4C9A-4742-B13C-FB6460FD3503}" type="slidenum">
              <a:rPr lang="zh-CN" altLang="en-US" dirty="0">
                <a:sym typeface="Calibri" panose="020F0502020204030204" pitchFamily="34" charset="0"/>
              </a:rPr>
            </a:fld>
            <a:endParaRPr lang="zh-CN" altLang="en-US" dirty="0">
              <a:latin typeface="Arial" panose="020B0604020202020204" pitchFamily="34" charset="0"/>
              <a:sym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60"/>
            <a:ext cx="3124012" cy="1200360"/>
          </a:xfrm>
        </p:spPr>
        <p:txBody>
          <a:bodyPr anchor="b"/>
          <a:lstStyle>
            <a:lvl1pPr>
              <a:defRPr sz="1800"/>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3887391" y="342961"/>
            <a:ext cx="4629150" cy="4053597"/>
          </a:xfrm>
        </p:spPr>
        <p:txBody>
          <a:bodyPr vert="horz" wrap="square" lIns="91440" tIns="45720" rIns="91440" bIns="45720" numCol="1" anchor="t" anchorCtr="0" compatLnSpc="1"/>
          <a:lstStyle>
            <a:lvl1pPr marL="0" indent="0">
              <a:buNone/>
              <a:defRPr sz="1800"/>
            </a:lvl1pPr>
            <a:lvl2pPr marL="257175" indent="0">
              <a:buNone/>
              <a:defRPr sz="1575"/>
            </a:lvl2pPr>
            <a:lvl3pPr marL="514350" indent="0">
              <a:buNone/>
              <a:defRPr sz="1350"/>
            </a:lvl3pPr>
            <a:lvl4pPr marL="771525" indent="0">
              <a:buNone/>
              <a:defRPr sz="1125"/>
            </a:lvl4pPr>
            <a:lvl5pPr marL="1028700" indent="0">
              <a:buNone/>
              <a:defRPr sz="1125"/>
            </a:lvl5pPr>
            <a:lvl6pPr marL="1285875" indent="0">
              <a:buNone/>
              <a:defRPr sz="1125"/>
            </a:lvl6pPr>
            <a:lvl7pPr marL="1543050" indent="0">
              <a:buNone/>
              <a:defRPr sz="1125"/>
            </a:lvl7pPr>
            <a:lvl8pPr marL="1800225" indent="0">
              <a:buNone/>
              <a:defRPr sz="1125"/>
            </a:lvl8pPr>
            <a:lvl9pPr marL="2058035" indent="0">
              <a:buNone/>
              <a:defRPr sz="1125"/>
            </a:lvl9pPr>
          </a:lstStyle>
          <a:p>
            <a:pPr marL="0" marR="0" lvl="0" indent="0" algn="l" defTabSz="0" rtl="0" eaLnBrk="0" fontAlgn="base" latinLnBrk="0" hangingPunct="0">
              <a:lnSpc>
                <a:spcPct val="100000"/>
              </a:lnSpc>
              <a:spcBef>
                <a:spcPct val="1500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mn-lt"/>
              <a:ea typeface="+mn-ea"/>
              <a:cs typeface="+mn-cs"/>
              <a:sym typeface="Calibri" panose="020F0502020204030204" pitchFamily="34" charset="0"/>
            </a:endParaRPr>
          </a:p>
        </p:txBody>
      </p:sp>
      <p:sp>
        <p:nvSpPr>
          <p:cNvPr id="4" name="文本占位符 3"/>
          <p:cNvSpPr>
            <a:spLocks noGrp="1"/>
          </p:cNvSpPr>
          <p:nvPr>
            <p:ph type="body" sz="half" idx="2"/>
          </p:nvPr>
        </p:nvSpPr>
        <p:spPr>
          <a:xfrm>
            <a:off x="629841" y="1543320"/>
            <a:ext cx="3124012" cy="2859191"/>
          </a:xfrm>
        </p:spPr>
        <p:txBody>
          <a:bodyPr/>
          <a:lstStyle>
            <a:lvl1pPr marL="0" indent="0">
              <a:buNone/>
              <a:defRPr sz="1125"/>
            </a:lvl1pPr>
            <a:lvl2pPr marL="257175" indent="0">
              <a:buNone/>
              <a:defRPr sz="1015"/>
            </a:lvl2pPr>
            <a:lvl3pPr marL="514350" indent="0">
              <a:buNone/>
              <a:defRPr sz="900"/>
            </a:lvl3pPr>
            <a:lvl4pPr marL="771525" indent="0">
              <a:buNone/>
              <a:defRPr sz="790"/>
            </a:lvl4pPr>
            <a:lvl5pPr marL="1028700" indent="0">
              <a:buNone/>
              <a:defRPr sz="790"/>
            </a:lvl5pPr>
            <a:lvl6pPr marL="1285875" indent="0">
              <a:buNone/>
              <a:defRPr sz="790"/>
            </a:lvl6pPr>
            <a:lvl7pPr marL="1543050" indent="0">
              <a:buNone/>
              <a:defRPr sz="790"/>
            </a:lvl7pPr>
            <a:lvl8pPr marL="1800225" indent="0">
              <a:buNone/>
              <a:defRPr sz="790"/>
            </a:lvl8pPr>
            <a:lvl9pPr marL="2058035" indent="0">
              <a:buNone/>
              <a:defRPr sz="790"/>
            </a:lvl9pPr>
          </a:lstStyle>
          <a:p>
            <a:pPr lvl="0"/>
            <a:r>
              <a:rPr lang="zh-CN" altLang="en-US" noProof="1" smtClean="0"/>
              <a:t>单击此处编辑母版文本样式</a:t>
            </a:r>
            <a:endParaRPr lang="zh-CN" altLang="en-US" noProof="1"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B85022EB-4C09-4BBE-9A09-621BB26A0318}"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smtClean="0">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7" name="灯片编号占位符 6"/>
          <p:cNvSpPr>
            <a:spLocks noGrp="1"/>
          </p:cNvSpPr>
          <p:nvPr>
            <p:ph type="sldNum" sz="quarter" idx="12"/>
          </p:nvPr>
        </p:nvSpPr>
        <p:spPr/>
        <p:txBody>
          <a:bodyPr/>
          <a:p>
            <a:pPr lvl="0" eaLnBrk="1" hangingPunct="1">
              <a:buNone/>
            </a:pPr>
            <a:fld id="{9A0DB2DC-4C9A-4742-B13C-FB6460FD3503}" type="slidenum">
              <a:rPr lang="zh-CN" altLang="en-US" dirty="0">
                <a:sym typeface="Calibri" panose="020F0502020204030204" pitchFamily="34" charset="0"/>
              </a:rPr>
            </a:fld>
            <a:endParaRPr lang="zh-CN" altLang="en-US" dirty="0">
              <a:latin typeface="Arial" panose="020B0604020202020204" pitchFamily="34" charset="0"/>
              <a:sym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5" Type="http://schemas.openxmlformats.org/officeDocument/2006/relationships/theme" Target="../theme/theme2.xml"/><Relationship Id="rId24" Type="http://schemas.openxmlformats.org/officeDocument/2006/relationships/tags" Target="../tags/tag119.xml"/><Relationship Id="rId23" Type="http://schemas.openxmlformats.org/officeDocument/2006/relationships/tags" Target="../tags/tag118.xml"/><Relationship Id="rId22" Type="http://schemas.openxmlformats.org/officeDocument/2006/relationships/tags" Target="../tags/tag117.xml"/><Relationship Id="rId21" Type="http://schemas.openxmlformats.org/officeDocument/2006/relationships/tags" Target="../tags/tag116.xml"/><Relationship Id="rId20" Type="http://schemas.openxmlformats.org/officeDocument/2006/relationships/tags" Target="../tags/tag115.xml"/><Relationship Id="rId2" Type="http://schemas.openxmlformats.org/officeDocument/2006/relationships/slideLayout" Target="../slideLayouts/slideLayout13.xml"/><Relationship Id="rId19" Type="http://schemas.openxmlformats.org/officeDocument/2006/relationships/tags" Target="../tags/tag114.xml"/><Relationship Id="rId18" Type="http://schemas.openxmlformats.org/officeDocument/2006/relationships/slideLayout" Target="../slideLayouts/slideLayout29.xml"/><Relationship Id="rId17" Type="http://schemas.openxmlformats.org/officeDocument/2006/relationships/slideLayout" Target="../slideLayouts/slideLayout28.xml"/><Relationship Id="rId16" Type="http://schemas.openxmlformats.org/officeDocument/2006/relationships/slideLayout" Target="../slideLayouts/slideLayout27.xml"/><Relationship Id="rId15" Type="http://schemas.openxmlformats.org/officeDocument/2006/relationships/slideLayout" Target="../slideLayouts/slideLayout26.xml"/><Relationship Id="rId14" Type="http://schemas.openxmlformats.org/officeDocument/2006/relationships/slideLayout" Target="../slideLayouts/slideLayout25.xml"/><Relationship Id="rId13" Type="http://schemas.openxmlformats.org/officeDocument/2006/relationships/slideLayout" Target="../slideLayouts/slideLayout24.xml"/><Relationship Id="rId12" Type="http://schemas.openxmlformats.org/officeDocument/2006/relationships/slideLayout" Target="../slideLayouts/slideLayout23.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026" name="标题占位符 1"/>
          <p:cNvSpPr>
            <a:spLocks noGrp="1"/>
          </p:cNvSpPr>
          <p:nvPr>
            <p:ph type="title"/>
          </p:nvPr>
        </p:nvSpPr>
        <p:spPr>
          <a:xfrm>
            <a:off x="457200" y="206375"/>
            <a:ext cx="8229600" cy="857250"/>
          </a:xfrm>
          <a:prstGeom prst="rect">
            <a:avLst/>
          </a:prstGeom>
          <a:noFill/>
          <a:ln w="9525">
            <a:noFill/>
          </a:ln>
        </p:spPr>
        <p:txBody>
          <a:bodyPr anchor="ctr" anchorCtr="0"/>
          <a:p>
            <a:pPr lvl="0"/>
            <a:r>
              <a:rPr lang="zh-CN" altLang="en-US" dirty="0"/>
              <a:t>单击此处编辑母版标题样式</a:t>
            </a:r>
            <a:endParaRPr lang="zh-CN" altLang="en-US" dirty="0"/>
          </a:p>
        </p:txBody>
      </p:sp>
      <p:sp>
        <p:nvSpPr>
          <p:cNvPr id="1027" name="文本占位符 2"/>
          <p:cNvSpPr>
            <a:spLocks noGrp="1"/>
          </p:cNvSpPr>
          <p:nvPr>
            <p:ph type="body"/>
          </p:nvPr>
        </p:nvSpPr>
        <p:spPr>
          <a:xfrm>
            <a:off x="457200" y="1200150"/>
            <a:ext cx="8229600" cy="3395663"/>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028" name="日期占位符 3"/>
          <p:cNvSpPr>
            <a:spLocks noGrp="1"/>
          </p:cNvSpPr>
          <p:nvPr>
            <p:ph type="dt" sz="half" idx="2"/>
          </p:nvPr>
        </p:nvSpPr>
        <p:spPr>
          <a:xfrm>
            <a:off x="457200" y="4768850"/>
            <a:ext cx="2133600" cy="273050"/>
          </a:xfrm>
          <a:prstGeom prst="rect">
            <a:avLst/>
          </a:prstGeom>
          <a:noFill/>
          <a:ln w="9525">
            <a:noFill/>
          </a:ln>
        </p:spPr>
        <p:txBody>
          <a:bodyPr vert="horz" anchor="ctr"/>
          <a:lstStyle>
            <a:lvl1pPr algn="l" fontAlgn="base">
              <a:defRPr sz="900" noProof="1">
                <a:solidFill>
                  <a:srgbClr val="898989"/>
                </a:solidFill>
                <a:latin typeface="Calibri" panose="020F0502020204030204" pitchFamily="34" charset="0"/>
                <a:cs typeface="Calibri" panose="020F0502020204030204" pitchFamily="34" charset="0"/>
                <a:sym typeface="Calibri" panose="020F0502020204030204" pitchFamily="34" charset="0"/>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B85022EB-4C09-4BBE-9A09-621BB26A0318}"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1029" name="页脚占位符 4"/>
          <p:cNvSpPr>
            <a:spLocks noGrp="1"/>
          </p:cNvSpPr>
          <p:nvPr>
            <p:ph type="ftr" sz="quarter" idx="3"/>
          </p:nvPr>
        </p:nvSpPr>
        <p:spPr>
          <a:xfrm>
            <a:off x="3124200" y="4768850"/>
            <a:ext cx="2895600" cy="273050"/>
          </a:xfrm>
          <a:prstGeom prst="rect">
            <a:avLst/>
          </a:prstGeom>
          <a:noFill/>
          <a:ln w="9525">
            <a:noFill/>
          </a:ln>
        </p:spPr>
        <p:txBody>
          <a:bodyPr vert="horz" wrap="square" lIns="91440" tIns="45720" rIns="91440" bIns="45720" numCol="1" anchor="ctr" anchorCtr="0" compatLnSpc="1"/>
          <a:lstStyle>
            <a:lvl1pPr algn="ctr">
              <a:defRPr sz="900" noProof="1">
                <a:solidFill>
                  <a:srgbClr val="898989"/>
                </a:solidFill>
                <a:latin typeface="Calibri" panose="020F0502020204030204" pitchFamily="34" charset="0"/>
                <a:cs typeface="Calibri" panose="020F0502020204030204" pitchFamily="34" charset="0"/>
                <a:sym typeface="Calibri" panose="020F0502020204030204" pitchFamily="34" charset="0"/>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smtClean="0">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1030" name="灯片编号占位符 5"/>
          <p:cNvSpPr>
            <a:spLocks noGrp="1"/>
          </p:cNvSpPr>
          <p:nvPr>
            <p:ph type="sldNum" sz="quarter" idx="4"/>
          </p:nvPr>
        </p:nvSpPr>
        <p:spPr>
          <a:xfrm>
            <a:off x="6553200" y="4768850"/>
            <a:ext cx="2133600" cy="273050"/>
          </a:xfrm>
          <a:prstGeom prst="rect">
            <a:avLst/>
          </a:prstGeom>
          <a:noFill/>
          <a:ln w="9525">
            <a:noFill/>
          </a:ln>
        </p:spPr>
        <p:txBody>
          <a:bodyPr vert="horz" wrap="square" lIns="91440" tIns="45720" rIns="91440" bIns="45720" numCol="1" anchor="ctr" anchorCtr="0" compatLnSpc="1"/>
          <a:lstStyle>
            <a:lvl1pPr algn="r">
              <a:defRPr sz="900">
                <a:solidFill>
                  <a:srgbClr val="898989"/>
                </a:solidFill>
                <a:latin typeface="Calibri" panose="020F0502020204030204" pitchFamily="34" charset="0"/>
              </a:defRPr>
            </a:lvl1pPr>
          </a:lstStyle>
          <a:p>
            <a:pPr lvl="0" eaLnBrk="1" hangingPunct="1">
              <a:buNone/>
            </a:pPr>
            <a:fld id="{9A0DB2DC-4C9A-4742-B13C-FB6460FD3503}" type="slidenum">
              <a:rPr lang="zh-CN" altLang="en-US" dirty="0">
                <a:sym typeface="Calibri" panose="020F0502020204030204" pitchFamily="34" charset="0"/>
              </a:rPr>
            </a:fld>
            <a:endParaRPr lang="zh-CN" altLang="en-US" dirty="0">
              <a:latin typeface="Arial" panose="020B0604020202020204" pitchFamily="34" charset="0"/>
              <a:sym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3300" kern="1200">
          <a:solidFill>
            <a:schemeClr val="tx1"/>
          </a:solidFill>
          <a:latin typeface="+mj-lt"/>
          <a:ea typeface="+mj-ea"/>
          <a:cs typeface="+mj-cs"/>
          <a:sym typeface="Calibri" panose="020F0502020204030204" pitchFamily="34" charset="0"/>
        </a:defRPr>
      </a:lvl1pPr>
      <a:lvl2pPr algn="ctr" rtl="0" eaLnBrk="0" fontAlgn="base" hangingPunct="0">
        <a:spcBef>
          <a:spcPct val="0"/>
        </a:spcBef>
        <a:spcAft>
          <a:spcPct val="0"/>
        </a:spcAft>
        <a:defRPr sz="33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algn="ctr" rtl="0" eaLnBrk="0" fontAlgn="base" hangingPunct="0">
        <a:spcBef>
          <a:spcPct val="0"/>
        </a:spcBef>
        <a:spcAft>
          <a:spcPct val="0"/>
        </a:spcAft>
        <a:defRPr sz="33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algn="ctr" rtl="0" eaLnBrk="0" fontAlgn="base" hangingPunct="0">
        <a:spcBef>
          <a:spcPct val="0"/>
        </a:spcBef>
        <a:spcAft>
          <a:spcPct val="0"/>
        </a:spcAft>
        <a:defRPr sz="33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algn="ctr" rtl="0" eaLnBrk="0" fontAlgn="base" hangingPunct="0">
        <a:spcBef>
          <a:spcPct val="0"/>
        </a:spcBef>
        <a:spcAft>
          <a:spcPct val="0"/>
        </a:spcAft>
        <a:defRPr sz="33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457200" algn="ctr" rtl="0" eaLnBrk="0" fontAlgn="base" hangingPunct="0">
        <a:spcBef>
          <a:spcPct val="0"/>
        </a:spcBef>
        <a:spcAft>
          <a:spcPct val="0"/>
        </a:spcAft>
        <a:defRPr sz="33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914400" algn="ctr" rtl="0" eaLnBrk="0" fontAlgn="base" hangingPunct="0">
        <a:spcBef>
          <a:spcPct val="0"/>
        </a:spcBef>
        <a:spcAft>
          <a:spcPct val="0"/>
        </a:spcAft>
        <a:defRPr sz="33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1371600" algn="ctr" rtl="0" eaLnBrk="0" fontAlgn="base" hangingPunct="0">
        <a:spcBef>
          <a:spcPct val="0"/>
        </a:spcBef>
        <a:spcAft>
          <a:spcPct val="0"/>
        </a:spcAft>
        <a:defRPr sz="33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1828800" algn="ctr" rtl="0" eaLnBrk="0" fontAlgn="base" hangingPunct="0">
        <a:spcBef>
          <a:spcPct val="0"/>
        </a:spcBef>
        <a:spcAft>
          <a:spcPct val="0"/>
        </a:spcAft>
        <a:defRPr sz="3300">
          <a:solidFill>
            <a:schemeClr val="tx1"/>
          </a:solidFill>
          <a:latin typeface="Calibri" panose="020F0502020204030204" pitchFamily="34" charset="0"/>
          <a:ea typeface="宋体" panose="02010600030101010101" pitchFamily="2" charset="-122"/>
          <a:sym typeface="Calibri" panose="020F0502020204030204" pitchFamily="34" charset="0"/>
        </a:defRPr>
      </a:lvl9pPr>
    </p:titleStyle>
    <p:bodyStyle>
      <a:lvl1pPr marL="257175" indent="-257175" algn="l" defTabSz="0" rtl="0" eaLnBrk="0" fontAlgn="base" hangingPunct="0">
        <a:spcBef>
          <a:spcPct val="150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1pPr>
      <a:lvl2pPr marL="557530" lvl="1" indent="-214630" algn="l" defTabSz="0" rtl="0" eaLnBrk="0" fontAlgn="base" hangingPunct="0">
        <a:spcBef>
          <a:spcPct val="15000"/>
        </a:spcBef>
        <a:spcAft>
          <a:spcPct val="0"/>
        </a:spcAft>
        <a:buFont typeface="Arial" panose="020B0604020202020204" pitchFamily="34" charset="0"/>
        <a:buChar char="–"/>
        <a:defRPr sz="2100" kern="1200">
          <a:solidFill>
            <a:schemeClr val="tx1"/>
          </a:solidFill>
          <a:latin typeface="Calibri" panose="020F0502020204030204" pitchFamily="34" charset="0"/>
          <a:ea typeface="宋体" panose="02010600030101010101" pitchFamily="2" charset="-122"/>
          <a:cs typeface="+mn-cs"/>
          <a:sym typeface="Calibri" panose="020F0502020204030204" pitchFamily="34" charset="0"/>
        </a:defRPr>
      </a:lvl2pPr>
      <a:lvl3pPr marL="857250" lvl="2" indent="-171450" algn="l" defTabSz="0" rtl="0" eaLnBrk="0" fontAlgn="base" hangingPunct="0">
        <a:spcBef>
          <a:spcPct val="15000"/>
        </a:spcBef>
        <a:spcAft>
          <a:spcPct val="0"/>
        </a:spcAft>
        <a:buFont typeface="Arial" panose="020B0604020202020204" pitchFamily="34" charset="0"/>
        <a:buChar char="•"/>
        <a:defRPr kern="1200">
          <a:solidFill>
            <a:schemeClr val="tx1"/>
          </a:solidFill>
          <a:latin typeface="Calibri" panose="020F0502020204030204" pitchFamily="34" charset="0"/>
          <a:ea typeface="宋体" panose="02010600030101010101" pitchFamily="2" charset="-122"/>
          <a:cs typeface="+mn-cs"/>
          <a:sym typeface="Calibri" panose="020F0502020204030204" pitchFamily="34" charset="0"/>
        </a:defRPr>
      </a:lvl3pPr>
      <a:lvl4pPr marL="1200150" lvl="3" indent="-171450" algn="l" defTabSz="0" rtl="0" eaLnBrk="0" fontAlgn="base" hangingPunct="0">
        <a:spcBef>
          <a:spcPct val="15000"/>
        </a:spcBef>
        <a:spcAft>
          <a:spcPct val="0"/>
        </a:spcAft>
        <a:buFont typeface="Arial" panose="020B0604020202020204" pitchFamily="34" charset="0"/>
        <a:buChar char="–"/>
        <a:defRPr sz="1500" kern="1200">
          <a:solidFill>
            <a:schemeClr val="tx1"/>
          </a:solidFill>
          <a:latin typeface="Calibri" panose="020F0502020204030204" pitchFamily="34" charset="0"/>
          <a:ea typeface="宋体" panose="02010600030101010101" pitchFamily="2" charset="-122"/>
          <a:cs typeface="+mn-cs"/>
          <a:sym typeface="Calibri" panose="020F0502020204030204" pitchFamily="34" charset="0"/>
        </a:defRPr>
      </a:lvl4pPr>
      <a:lvl5pPr marL="1543050" lvl="4" indent="-171450" algn="l" defTabSz="0" rtl="0" eaLnBrk="0" fontAlgn="base" hangingPunct="0">
        <a:spcBef>
          <a:spcPct val="15000"/>
        </a:spcBef>
        <a:spcAft>
          <a:spcPct val="0"/>
        </a:spcAft>
        <a:buFont typeface="Arial" panose="020B0604020202020204" pitchFamily="34" charset="0"/>
        <a:buChar char="»"/>
        <a:defRPr sz="1500" kern="1200">
          <a:solidFill>
            <a:schemeClr val="tx1"/>
          </a:solidFill>
          <a:latin typeface="Calibri" panose="020F0502020204030204" pitchFamily="34" charset="0"/>
          <a:ea typeface="宋体" panose="02010600030101010101" pitchFamily="2" charset="-122"/>
          <a:cs typeface="+mn-cs"/>
          <a:sym typeface="Calibri" panose="020F0502020204030204" pitchFamily="34" charset="0"/>
        </a:defRPr>
      </a:lvl5pPr>
      <a:lvl6pPr marL="1886585" lvl="5" indent="-171450" algn="l" defTabSz="0" eaLnBrk="0" fontAlgn="base" latinLnBrk="0" hangingPunct="0">
        <a:lnSpc>
          <a:spcPct val="100000"/>
        </a:lnSpc>
        <a:spcBef>
          <a:spcPct val="15000"/>
        </a:spcBef>
        <a:spcAft>
          <a:spcPct val="0"/>
        </a:spcAft>
        <a:buFont typeface="Arial" panose="020B0604020202020204" pitchFamily="34" charset="0"/>
        <a:buChar char="»"/>
        <a:defRPr sz="1500" kern="1200">
          <a:solidFill>
            <a:schemeClr val="tx1"/>
          </a:solidFill>
          <a:latin typeface="Calibri" panose="020F0502020204030204" pitchFamily="34" charset="0"/>
          <a:ea typeface="宋体" panose="02010600030101010101" pitchFamily="2" charset="-122"/>
          <a:cs typeface="+mn-cs"/>
          <a:sym typeface="Calibri" panose="020F0502020204030204" pitchFamily="34" charset="0"/>
        </a:defRPr>
      </a:lvl6pPr>
      <a:lvl7pPr marL="2229485" lvl="6" indent="-171450" algn="l" defTabSz="0" eaLnBrk="0" fontAlgn="base" latinLnBrk="0" hangingPunct="0">
        <a:lnSpc>
          <a:spcPct val="100000"/>
        </a:lnSpc>
        <a:spcBef>
          <a:spcPct val="15000"/>
        </a:spcBef>
        <a:spcAft>
          <a:spcPct val="0"/>
        </a:spcAft>
        <a:buFont typeface="Arial" panose="020B0604020202020204" pitchFamily="34" charset="0"/>
        <a:buChar char="»"/>
        <a:defRPr sz="1500" kern="1200">
          <a:solidFill>
            <a:schemeClr val="tx1"/>
          </a:solidFill>
          <a:latin typeface="Calibri" panose="020F0502020204030204" pitchFamily="34" charset="0"/>
          <a:ea typeface="宋体" panose="02010600030101010101" pitchFamily="2" charset="-122"/>
          <a:cs typeface="+mn-cs"/>
          <a:sym typeface="Calibri" panose="020F0502020204030204" pitchFamily="34" charset="0"/>
        </a:defRPr>
      </a:lvl7pPr>
      <a:lvl8pPr marL="2572385" lvl="7" indent="-171450" algn="l" defTabSz="0" eaLnBrk="0" fontAlgn="base" latinLnBrk="0" hangingPunct="0">
        <a:lnSpc>
          <a:spcPct val="100000"/>
        </a:lnSpc>
        <a:spcBef>
          <a:spcPct val="15000"/>
        </a:spcBef>
        <a:spcAft>
          <a:spcPct val="0"/>
        </a:spcAft>
        <a:buFont typeface="Arial" panose="020B0604020202020204" pitchFamily="34" charset="0"/>
        <a:buChar char="»"/>
        <a:defRPr sz="1500" kern="1200">
          <a:solidFill>
            <a:schemeClr val="tx1"/>
          </a:solidFill>
          <a:latin typeface="Calibri" panose="020F0502020204030204" pitchFamily="34" charset="0"/>
          <a:ea typeface="宋体" panose="02010600030101010101" pitchFamily="2" charset="-122"/>
          <a:cs typeface="+mn-cs"/>
          <a:sym typeface="Calibri" panose="020F0502020204030204" pitchFamily="34" charset="0"/>
        </a:defRPr>
      </a:lvl8pPr>
      <a:lvl9pPr marL="2915285" lvl="8" indent="-171450" algn="l" defTabSz="0" eaLnBrk="0" fontAlgn="base" latinLnBrk="0" hangingPunct="0">
        <a:lnSpc>
          <a:spcPct val="100000"/>
        </a:lnSpc>
        <a:spcBef>
          <a:spcPct val="15000"/>
        </a:spcBef>
        <a:spcAft>
          <a:spcPct val="0"/>
        </a:spcAft>
        <a:buFont typeface="Arial" panose="020B0604020202020204" pitchFamily="34" charset="0"/>
        <a:buChar char="»"/>
        <a:defRPr sz="1500" kern="1200">
          <a:solidFill>
            <a:schemeClr val="tx1"/>
          </a:solidFill>
          <a:latin typeface="Calibri" panose="020F0502020204030204" pitchFamily="34" charset="0"/>
          <a:ea typeface="宋体" panose="02010600030101010101" pitchFamily="2" charset="-122"/>
          <a:cs typeface="+mn-cs"/>
          <a:sym typeface="Calibri" panose="020F0502020204030204" pitchFamily="34" charset="0"/>
        </a:defRPr>
      </a:lvl9pPr>
    </p:bodyStyle>
    <p:otherStyle>
      <a:lvl1pPr lvl="0" algn="l" defTabSz="685800" fontAlgn="base">
        <a:lnSpc>
          <a:spcPct val="100000"/>
        </a:lnSpc>
        <a:spcBef>
          <a:spcPct val="0"/>
        </a:spcBef>
        <a:spcAft>
          <a:spcPct val="0"/>
        </a:spcAft>
        <a:buFont typeface="Arial" panose="020B0604020202020204" pitchFamily="34" charset="0"/>
        <a:defRPr sz="1350" kern="1200" baseline="0">
          <a:solidFill>
            <a:schemeClr val="tx1"/>
          </a:solidFill>
          <a:latin typeface="+mn-lt"/>
          <a:ea typeface="+mn-ea"/>
          <a:cs typeface="+mn-cs"/>
        </a:defRPr>
      </a:lvl1pPr>
      <a:lvl2pPr marL="342900" lvl="1" indent="0" algn="l" defTabSz="914400" fontAlgn="base">
        <a:lnSpc>
          <a:spcPct val="100000"/>
        </a:lnSpc>
        <a:spcBef>
          <a:spcPct val="0"/>
        </a:spcBef>
        <a:spcAft>
          <a:spcPct val="0"/>
        </a:spcAft>
        <a:buFont typeface="Arial" panose="020B0604020202020204" pitchFamily="34" charset="0"/>
        <a:defRPr sz="1350" kern="1200" baseline="0">
          <a:solidFill>
            <a:schemeClr val="tx1"/>
          </a:solidFill>
          <a:latin typeface="Arial" panose="020B0604020202020204" pitchFamily="34" charset="0"/>
          <a:ea typeface="宋体" panose="02010600030101010101" pitchFamily="2" charset="-122"/>
          <a:cs typeface="+mn-cs"/>
        </a:defRPr>
      </a:lvl2pPr>
      <a:lvl3pPr marL="685800" lvl="2" indent="0" algn="l" defTabSz="914400" fontAlgn="base">
        <a:lnSpc>
          <a:spcPct val="100000"/>
        </a:lnSpc>
        <a:spcBef>
          <a:spcPct val="0"/>
        </a:spcBef>
        <a:spcAft>
          <a:spcPct val="0"/>
        </a:spcAft>
        <a:buFont typeface="Arial" panose="020B0604020202020204" pitchFamily="34" charset="0"/>
        <a:defRPr sz="1350" kern="1200" baseline="0">
          <a:solidFill>
            <a:schemeClr val="tx1"/>
          </a:solidFill>
          <a:latin typeface="Arial" panose="020B0604020202020204" pitchFamily="34" charset="0"/>
          <a:ea typeface="宋体" panose="02010600030101010101" pitchFamily="2" charset="-122"/>
          <a:cs typeface="+mn-cs"/>
        </a:defRPr>
      </a:lvl3pPr>
      <a:lvl4pPr marL="1028700" lvl="3" indent="0" algn="l" defTabSz="914400" fontAlgn="base">
        <a:lnSpc>
          <a:spcPct val="100000"/>
        </a:lnSpc>
        <a:spcBef>
          <a:spcPct val="0"/>
        </a:spcBef>
        <a:spcAft>
          <a:spcPct val="0"/>
        </a:spcAft>
        <a:buFont typeface="Arial" panose="020B0604020202020204" pitchFamily="34" charset="0"/>
        <a:defRPr sz="1350" kern="1200" baseline="0">
          <a:solidFill>
            <a:schemeClr val="tx1"/>
          </a:solidFill>
          <a:latin typeface="Arial" panose="020B0604020202020204" pitchFamily="34" charset="0"/>
          <a:ea typeface="宋体" panose="02010600030101010101" pitchFamily="2" charset="-122"/>
          <a:cs typeface="+mn-cs"/>
        </a:defRPr>
      </a:lvl4pPr>
      <a:lvl5pPr marL="1371600" lvl="4" indent="0" algn="l" defTabSz="914400" fontAlgn="base">
        <a:lnSpc>
          <a:spcPct val="100000"/>
        </a:lnSpc>
        <a:spcBef>
          <a:spcPct val="0"/>
        </a:spcBef>
        <a:spcAft>
          <a:spcPct val="0"/>
        </a:spcAft>
        <a:buFont typeface="Arial" panose="020B0604020202020204" pitchFamily="34" charset="0"/>
        <a:defRPr sz="1350" kern="1200" baseline="0">
          <a:solidFill>
            <a:schemeClr val="tx1"/>
          </a:solidFill>
          <a:latin typeface="Arial" panose="020B0604020202020204" pitchFamily="34" charset="0"/>
          <a:ea typeface="宋体" panose="02010600030101010101" pitchFamily="2" charset="-122"/>
          <a:cs typeface="+mn-cs"/>
        </a:defRPr>
      </a:lvl5pPr>
      <a:lvl6pPr marL="1714500" lvl="5" indent="0" algn="l" defTabSz="914400" fontAlgn="base">
        <a:lnSpc>
          <a:spcPct val="100000"/>
        </a:lnSpc>
        <a:spcBef>
          <a:spcPct val="0"/>
        </a:spcBef>
        <a:spcAft>
          <a:spcPct val="0"/>
        </a:spcAft>
        <a:buFont typeface="Arial" panose="020B0604020202020204" pitchFamily="34" charset="0"/>
        <a:defRPr sz="1350" kern="1200" baseline="0">
          <a:solidFill>
            <a:schemeClr val="tx1"/>
          </a:solidFill>
          <a:latin typeface="Arial" panose="020B0604020202020204" pitchFamily="34" charset="0"/>
          <a:ea typeface="宋体" panose="02010600030101010101" pitchFamily="2" charset="-122"/>
          <a:cs typeface="+mn-cs"/>
        </a:defRPr>
      </a:lvl6pPr>
      <a:lvl7pPr marL="2058035" lvl="6" indent="0" algn="l" defTabSz="914400" fontAlgn="base">
        <a:lnSpc>
          <a:spcPct val="100000"/>
        </a:lnSpc>
        <a:spcBef>
          <a:spcPct val="0"/>
        </a:spcBef>
        <a:spcAft>
          <a:spcPct val="0"/>
        </a:spcAft>
        <a:buFont typeface="Arial" panose="020B0604020202020204" pitchFamily="34" charset="0"/>
        <a:defRPr sz="1350" kern="1200" baseline="0">
          <a:solidFill>
            <a:schemeClr val="tx1"/>
          </a:solidFill>
          <a:latin typeface="Arial" panose="020B0604020202020204" pitchFamily="34" charset="0"/>
          <a:ea typeface="宋体" panose="02010600030101010101" pitchFamily="2" charset="-122"/>
          <a:cs typeface="+mn-cs"/>
        </a:defRPr>
      </a:lvl7pPr>
      <a:lvl8pPr marL="2400935" lvl="7" indent="0" algn="l" defTabSz="914400" fontAlgn="base">
        <a:lnSpc>
          <a:spcPct val="100000"/>
        </a:lnSpc>
        <a:spcBef>
          <a:spcPct val="0"/>
        </a:spcBef>
        <a:spcAft>
          <a:spcPct val="0"/>
        </a:spcAft>
        <a:buFont typeface="Arial" panose="020B0604020202020204" pitchFamily="34" charset="0"/>
        <a:defRPr sz="1350" kern="1200" baseline="0">
          <a:solidFill>
            <a:schemeClr val="tx1"/>
          </a:solidFill>
          <a:latin typeface="Arial" panose="020B0604020202020204" pitchFamily="34" charset="0"/>
          <a:ea typeface="宋体" panose="02010600030101010101" pitchFamily="2" charset="-122"/>
          <a:cs typeface="+mn-cs"/>
        </a:defRPr>
      </a:lvl8pPr>
      <a:lvl9pPr marL="2743835" lvl="8" indent="0" algn="l" defTabSz="914400" fontAlgn="base">
        <a:lnSpc>
          <a:spcPct val="100000"/>
        </a:lnSpc>
        <a:spcBef>
          <a:spcPct val="0"/>
        </a:spcBef>
        <a:spcAft>
          <a:spcPct val="0"/>
        </a:spcAft>
        <a:buFont typeface="Arial" panose="020B0604020202020204" pitchFamily="34" charset="0"/>
        <a:defRPr sz="1350" kern="1200" baseline="0">
          <a:solidFill>
            <a:schemeClr val="tx1"/>
          </a:solidFill>
          <a:latin typeface="Arial" panose="020B0604020202020204" pitchFamily="34" charset="0"/>
          <a:ea typeface="宋体" panose="02010600030101010101" pitchFamily="2" charset="-122"/>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2050" name="标题占位符 1"/>
          <p:cNvSpPr>
            <a:spLocks noGrp="1" noChangeArrowheads="1"/>
          </p:cNvSpPr>
          <p:nvPr>
            <p:ph type="title" idx="4294967295"/>
            <p:custDataLst>
              <p:tags r:id="rId19"/>
            </p:custDataLst>
          </p:nvPr>
        </p:nvSpPr>
        <p:spPr bwMode="auto">
          <a:xfrm>
            <a:off x="501650" y="331788"/>
            <a:ext cx="8140700" cy="331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1600" tIns="38100" rIns="76200" bIns="38100" numCol="1" anchor="t" anchorCtr="0" compatLnSpc="1"/>
          <a:lstStyle/>
          <a:p>
            <a:pPr lvl="0"/>
            <a:r>
              <a:rPr lang="zh-CN" altLang="en-US" smtClean="0"/>
              <a:t>单击此处编辑母版标题样式</a:t>
            </a:r>
            <a:endParaRPr lang="zh-CN" altLang="en-US" smtClean="0"/>
          </a:p>
        </p:txBody>
      </p:sp>
      <p:sp>
        <p:nvSpPr>
          <p:cNvPr id="2051" name="文本占位符 2"/>
          <p:cNvSpPr>
            <a:spLocks noGrp="1" noChangeArrowheads="1"/>
          </p:cNvSpPr>
          <p:nvPr>
            <p:ph type="body" idx="9"/>
            <p:custDataLst>
              <p:tags r:id="rId20"/>
            </p:custDataLst>
          </p:nvPr>
        </p:nvSpPr>
        <p:spPr bwMode="auto">
          <a:xfrm>
            <a:off x="501650" y="714375"/>
            <a:ext cx="8140700" cy="404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1600" tIns="0" rIns="82550" bIns="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4" name="日期占位符 3"/>
          <p:cNvSpPr>
            <a:spLocks noGrp="1"/>
          </p:cNvSpPr>
          <p:nvPr>
            <p:ph type="dt" sz="half" idx="2"/>
            <p:custDataLst>
              <p:tags r:id="rId21"/>
            </p:custDataLst>
          </p:nvPr>
        </p:nvSpPr>
        <p:spPr>
          <a:xfrm>
            <a:off x="660400" y="4762500"/>
            <a:ext cx="2024063" cy="238125"/>
          </a:xfrm>
          <a:prstGeom prst="rect">
            <a:avLst/>
          </a:prstGeom>
        </p:spPr>
        <p:txBody>
          <a:bodyPr vert="horz" lIns="91440" tIns="45720" rIns="91440" bIns="45720" rtlCol="0" anchor="ctr">
            <a:normAutofit/>
          </a:bodyPr>
          <a:lstStyle>
            <a:lvl1pPr algn="l">
              <a:lnSpc>
                <a:spcPct val="120000"/>
              </a:lnSpc>
              <a:defRPr sz="900" baseline="0" noProof="1">
                <a:solidFill>
                  <a:schemeClr val="tx1">
                    <a:tint val="75000"/>
                  </a:schemeClr>
                </a:solidFill>
                <a:latin typeface="Arial" panose="020B0604020202020204" pitchFamily="34" charset="0"/>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3"/>
            <p:custDataLst>
              <p:tags r:id="rId22"/>
            </p:custDataLst>
          </p:nvPr>
        </p:nvSpPr>
        <p:spPr>
          <a:xfrm>
            <a:off x="3087688" y="4762500"/>
            <a:ext cx="2968625" cy="238125"/>
          </a:xfrm>
          <a:prstGeom prst="rect">
            <a:avLst/>
          </a:prstGeom>
        </p:spPr>
        <p:txBody>
          <a:bodyPr vert="horz" lIns="91440" tIns="45720" rIns="91440" bIns="45720" rtlCol="0" anchor="ctr">
            <a:normAutofit/>
          </a:bodyPr>
          <a:lstStyle>
            <a:lvl1pPr algn="ctr">
              <a:lnSpc>
                <a:spcPct val="120000"/>
              </a:lnSpc>
              <a:defRPr sz="900" baseline="0" noProof="1">
                <a:solidFill>
                  <a:schemeClr val="tx1">
                    <a:tint val="75000"/>
                  </a:schemeClr>
                </a:solidFill>
                <a:latin typeface="Arial" panose="020B0604020202020204" pitchFamily="34" charset="0"/>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4"/>
            <p:custDataLst>
              <p:tags r:id="rId23"/>
            </p:custDataLst>
          </p:nvPr>
        </p:nvSpPr>
        <p:spPr>
          <a:xfrm>
            <a:off x="6457950" y="4762500"/>
            <a:ext cx="2025650" cy="238125"/>
          </a:xfrm>
          <a:prstGeom prst="rect">
            <a:avLst/>
          </a:prstGeom>
        </p:spPr>
        <p:txBody>
          <a:bodyPr vert="horz" wrap="square" lIns="91440" tIns="45720" rIns="91440" bIns="45720" numCol="1" anchor="ctr" anchorCtr="0" compatLnSpc="1"/>
          <a:lstStyle>
            <a:lvl1pPr algn="r">
              <a:defRPr sz="900">
                <a:solidFill>
                  <a:srgbClr val="898989"/>
                </a:solidFill>
              </a:defRPr>
            </a:lvl1pPr>
          </a:lstStyle>
          <a:p>
            <a:pPr lvl="0" eaLnBrk="1" hangingPunct="1">
              <a:lnSpc>
                <a:spcPct val="120000"/>
              </a:lnSpc>
              <a:buNone/>
            </a:pPr>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
        <p:nvSpPr>
          <p:cNvPr id="7" name="KSO_TEMPLATE" hidden="1"/>
          <p:cNvSpPr/>
          <p:nvPr>
            <p:custDataLst>
              <p:tags r:id="rId24"/>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Lst>
  <p:hf sldNum="0" hdr="0" ftr="0" dt="0"/>
  <p:txStyles>
    <p:titleStyle>
      <a:lvl1pPr algn="l" defTabSz="685800" rtl="0" eaLnBrk="0" fontAlgn="base" hangingPunct="0">
        <a:lnSpc>
          <a:spcPct val="120000"/>
        </a:lnSpc>
        <a:spcBef>
          <a:spcPct val="0"/>
        </a:spcBef>
        <a:spcAft>
          <a:spcPct val="0"/>
        </a:spcAft>
        <a:defRPr b="1" kern="1200" spc="200">
          <a:solidFill>
            <a:srgbClr val="262626"/>
          </a:solidFill>
          <a:latin typeface="Arial" panose="020B0604020202020204" pitchFamily="34" charset="0"/>
          <a:ea typeface="微软雅黑" panose="020B0503020204020204" pitchFamily="34" charset="-122"/>
          <a:cs typeface="+mj-cs"/>
        </a:defRPr>
      </a:lvl1pPr>
      <a:lvl2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2pPr>
      <a:lvl3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3pPr>
      <a:lvl4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4pPr>
      <a:lvl5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5pPr>
      <a:lvl6pPr marL="4572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6pPr>
      <a:lvl7pPr marL="9144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7pPr>
      <a:lvl8pPr marL="13716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8pPr>
      <a:lvl9pPr marL="18288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9pPr>
    </p:titleStyle>
    <p:bodyStyle>
      <a:lvl1pPr marL="171450" indent="-171450" algn="l" defTabSz="685800" rtl="0" eaLnBrk="0" fontAlgn="base" hangingPunct="0">
        <a:lnSpc>
          <a:spcPct val="120000"/>
        </a:lnSpc>
        <a:spcBef>
          <a:spcPct val="0"/>
        </a:spcBef>
        <a:spcAft>
          <a:spcPts val="1000"/>
        </a:spcAft>
        <a:buFont typeface="Arial" panose="020B0604020202020204" pitchFamily="34" charset="0"/>
        <a:buChar char="•"/>
        <a:defRPr sz="1200" kern="1200" spc="150">
          <a:solidFill>
            <a:srgbClr val="262626"/>
          </a:solidFill>
          <a:latin typeface="Arial" panose="020B0604020202020204" pitchFamily="34" charset="0"/>
          <a:ea typeface="微软雅黑" panose="020B0503020204020204" pitchFamily="34" charset="-122"/>
          <a:cs typeface="+mn-cs"/>
        </a:defRPr>
      </a:lvl1pPr>
      <a:lvl2pPr marL="514350" indent="-171450" algn="l" defTabSz="685800" rtl="0" eaLnBrk="0" fontAlgn="base" hangingPunct="0">
        <a:lnSpc>
          <a:spcPct val="120000"/>
        </a:lnSpc>
        <a:spcBef>
          <a:spcPct val="0"/>
        </a:spcBef>
        <a:spcAft>
          <a:spcPts val="1000"/>
        </a:spcAft>
        <a:buFont typeface="Arial" panose="020B0604020202020204" pitchFamily="34" charset="0"/>
        <a:buChar char="•"/>
        <a:tabLst>
          <a:tab pos="1206500" algn="l"/>
        </a:tabLst>
        <a:defRPr sz="1200" kern="1200" spc="150">
          <a:solidFill>
            <a:srgbClr val="262626"/>
          </a:solidFill>
          <a:latin typeface="Arial" panose="020B0604020202020204" pitchFamily="34" charset="0"/>
          <a:ea typeface="微软雅黑" panose="020B0503020204020204" pitchFamily="34" charset="-122"/>
          <a:cs typeface="+mn-cs"/>
        </a:defRPr>
      </a:lvl2pPr>
      <a:lvl3pPr marL="857250" indent="-171450" algn="l" defTabSz="685800" rtl="0" eaLnBrk="0" fontAlgn="base" hangingPunct="0">
        <a:lnSpc>
          <a:spcPct val="120000"/>
        </a:lnSpc>
        <a:spcBef>
          <a:spcPct val="0"/>
        </a:spcBef>
        <a:spcAft>
          <a:spcPts val="1000"/>
        </a:spcAft>
        <a:buFont typeface="Arial" panose="020B0604020202020204" pitchFamily="34" charset="0"/>
        <a:buChar char="•"/>
        <a:tabLst>
          <a:tab pos="1206500" algn="l"/>
        </a:tabLst>
        <a:defRPr sz="1200" kern="1200" spc="150">
          <a:solidFill>
            <a:srgbClr val="262626"/>
          </a:solidFill>
          <a:latin typeface="Arial" panose="020B0604020202020204" pitchFamily="34" charset="0"/>
          <a:ea typeface="微软雅黑" panose="020B0503020204020204" pitchFamily="34" charset="-122"/>
          <a:cs typeface="+mn-cs"/>
        </a:defRPr>
      </a:lvl3pPr>
      <a:lvl4pPr marL="1200150" indent="-171450" algn="l" defTabSz="685800" rtl="0" eaLnBrk="0" fontAlgn="base" hangingPunct="0">
        <a:lnSpc>
          <a:spcPct val="120000"/>
        </a:lnSpc>
        <a:spcBef>
          <a:spcPct val="0"/>
        </a:spcBef>
        <a:spcAft>
          <a:spcPts val="1000"/>
        </a:spcAft>
        <a:buFont typeface="Arial" panose="020B0604020202020204" pitchFamily="34" charset="0"/>
        <a:buChar char="•"/>
        <a:tabLst>
          <a:tab pos="1206500" algn="l"/>
        </a:tabLst>
        <a:defRPr sz="1200" kern="1200" spc="150">
          <a:solidFill>
            <a:srgbClr val="262626"/>
          </a:solidFill>
          <a:latin typeface="Arial" panose="020B0604020202020204" pitchFamily="34" charset="0"/>
          <a:ea typeface="微软雅黑" panose="020B0503020204020204" pitchFamily="34" charset="-122"/>
          <a:cs typeface="+mn-cs"/>
        </a:defRPr>
      </a:lvl4pPr>
      <a:lvl5pPr marL="1543050" indent="-171450" algn="l" defTabSz="685800" rtl="0" eaLnBrk="0" fontAlgn="base" hangingPunct="0">
        <a:lnSpc>
          <a:spcPct val="120000"/>
        </a:lnSpc>
        <a:spcBef>
          <a:spcPct val="0"/>
        </a:spcBef>
        <a:spcAft>
          <a:spcPts val="1000"/>
        </a:spcAft>
        <a:buFont typeface="Arial" panose="020B0604020202020204" pitchFamily="34" charset="0"/>
        <a:buChar char="•"/>
        <a:tabLst>
          <a:tab pos="1206500" algn="l"/>
        </a:tabLst>
        <a:defRPr sz="1200" kern="1200" spc="150">
          <a:solidFill>
            <a:srgbClr val="262626"/>
          </a:solidFill>
          <a:latin typeface="Arial" panose="020B0604020202020204" pitchFamily="34" charset="0"/>
          <a:ea typeface="微软雅黑" panose="020B0503020204020204" pitchFamily="3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5285"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835"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jpeg"/></Relationships>
</file>

<file path=ppt/slides/_rels/slide10.xml.rels><?xml version="1.0" encoding="UTF-8" standalone="yes"?>
<Relationships xmlns="http://schemas.openxmlformats.org/package/2006/relationships"><Relationship Id="rId5" Type="http://schemas.openxmlformats.org/officeDocument/2006/relationships/notesSlide" Target="../notesSlides/notesSlide8.xml"/><Relationship Id="rId4" Type="http://schemas.openxmlformats.org/officeDocument/2006/relationships/slideLayout" Target="../slideLayouts/slideLayout24.xml"/><Relationship Id="rId3" Type="http://schemas.openxmlformats.org/officeDocument/2006/relationships/tags" Target="../tags/tag160.xml"/><Relationship Id="rId2" Type="http://schemas.openxmlformats.org/officeDocument/2006/relationships/tags" Target="../tags/tag159.xml"/><Relationship Id="rId1" Type="http://schemas.openxmlformats.org/officeDocument/2006/relationships/tags" Target="../tags/tag158.xml"/></Relationships>
</file>

<file path=ppt/slides/_rels/slide11.xml.rels><?xml version="1.0" encoding="UTF-8" standalone="yes"?>
<Relationships xmlns="http://schemas.openxmlformats.org/package/2006/relationships"><Relationship Id="rId5" Type="http://schemas.openxmlformats.org/officeDocument/2006/relationships/notesSlide" Target="../notesSlides/notesSlide9.xml"/><Relationship Id="rId4" Type="http://schemas.openxmlformats.org/officeDocument/2006/relationships/slideLayout" Target="../slideLayouts/slideLayout24.xml"/><Relationship Id="rId3" Type="http://schemas.openxmlformats.org/officeDocument/2006/relationships/tags" Target="../tags/tag163.xml"/><Relationship Id="rId2" Type="http://schemas.openxmlformats.org/officeDocument/2006/relationships/tags" Target="../tags/tag162.xml"/><Relationship Id="rId1" Type="http://schemas.openxmlformats.org/officeDocument/2006/relationships/tags" Target="../tags/tag161.xml"/></Relationships>
</file>

<file path=ppt/slides/_rels/slide12.xml.rels><?xml version="1.0" encoding="UTF-8" standalone="yes"?>
<Relationships xmlns="http://schemas.openxmlformats.org/package/2006/relationships"><Relationship Id="rId5" Type="http://schemas.openxmlformats.org/officeDocument/2006/relationships/notesSlide" Target="../notesSlides/notesSlide10.xml"/><Relationship Id="rId4" Type="http://schemas.openxmlformats.org/officeDocument/2006/relationships/slideLayout" Target="../slideLayouts/slideLayout24.xml"/><Relationship Id="rId3" Type="http://schemas.openxmlformats.org/officeDocument/2006/relationships/tags" Target="../tags/tag166.xml"/><Relationship Id="rId2" Type="http://schemas.openxmlformats.org/officeDocument/2006/relationships/tags" Target="../tags/tag165.xml"/><Relationship Id="rId1" Type="http://schemas.openxmlformats.org/officeDocument/2006/relationships/tags" Target="../tags/tag164.xml"/></Relationships>
</file>

<file path=ppt/slides/_rels/slide13.xml.rels><?xml version="1.0" encoding="UTF-8" standalone="yes"?>
<Relationships xmlns="http://schemas.openxmlformats.org/package/2006/relationships"><Relationship Id="rId5" Type="http://schemas.openxmlformats.org/officeDocument/2006/relationships/notesSlide" Target="../notesSlides/notesSlide11.xml"/><Relationship Id="rId4" Type="http://schemas.openxmlformats.org/officeDocument/2006/relationships/slideLayout" Target="../slideLayouts/slideLayout24.xml"/><Relationship Id="rId3" Type="http://schemas.openxmlformats.org/officeDocument/2006/relationships/tags" Target="../tags/tag169.xml"/><Relationship Id="rId2" Type="http://schemas.openxmlformats.org/officeDocument/2006/relationships/tags" Target="../tags/tag168.xml"/><Relationship Id="rId1" Type="http://schemas.openxmlformats.org/officeDocument/2006/relationships/tags" Target="../tags/tag167.xml"/></Relationships>
</file>

<file path=ppt/slides/_rels/slide14.xml.rels><?xml version="1.0" encoding="UTF-8" standalone="yes"?>
<Relationships xmlns="http://schemas.openxmlformats.org/package/2006/relationships"><Relationship Id="rId5" Type="http://schemas.openxmlformats.org/officeDocument/2006/relationships/notesSlide" Target="../notesSlides/notesSlide12.xml"/><Relationship Id="rId4" Type="http://schemas.openxmlformats.org/officeDocument/2006/relationships/slideLayout" Target="../slideLayouts/slideLayout24.xml"/><Relationship Id="rId3" Type="http://schemas.openxmlformats.org/officeDocument/2006/relationships/tags" Target="../tags/tag172.xml"/><Relationship Id="rId2" Type="http://schemas.openxmlformats.org/officeDocument/2006/relationships/tags" Target="../tags/tag171.xml"/><Relationship Id="rId1" Type="http://schemas.openxmlformats.org/officeDocument/2006/relationships/tags" Target="../tags/tag170.xml"/></Relationships>
</file>

<file path=ppt/slides/_rels/slide15.xml.rels><?xml version="1.0" encoding="UTF-8" standalone="yes"?>
<Relationships xmlns="http://schemas.openxmlformats.org/package/2006/relationships"><Relationship Id="rId5" Type="http://schemas.openxmlformats.org/officeDocument/2006/relationships/notesSlide" Target="../notesSlides/notesSlide13.xml"/><Relationship Id="rId4" Type="http://schemas.openxmlformats.org/officeDocument/2006/relationships/slideLayout" Target="../slideLayouts/slideLayout24.xml"/><Relationship Id="rId3" Type="http://schemas.openxmlformats.org/officeDocument/2006/relationships/tags" Target="../tags/tag175.xml"/><Relationship Id="rId2" Type="http://schemas.openxmlformats.org/officeDocument/2006/relationships/tags" Target="../tags/tag174.xml"/><Relationship Id="rId1" Type="http://schemas.openxmlformats.org/officeDocument/2006/relationships/tags" Target="../tags/tag173.xml"/></Relationships>
</file>

<file path=ppt/slides/_rels/slide16.xml.rels><?xml version="1.0" encoding="UTF-8" standalone="yes"?>
<Relationships xmlns="http://schemas.openxmlformats.org/package/2006/relationships"><Relationship Id="rId5" Type="http://schemas.openxmlformats.org/officeDocument/2006/relationships/notesSlide" Target="../notesSlides/notesSlide14.xml"/><Relationship Id="rId4" Type="http://schemas.openxmlformats.org/officeDocument/2006/relationships/slideLayout" Target="../slideLayouts/slideLayout24.xml"/><Relationship Id="rId3" Type="http://schemas.openxmlformats.org/officeDocument/2006/relationships/tags" Target="../tags/tag178.xml"/><Relationship Id="rId2" Type="http://schemas.openxmlformats.org/officeDocument/2006/relationships/tags" Target="../tags/tag177.xml"/><Relationship Id="rId1" Type="http://schemas.openxmlformats.org/officeDocument/2006/relationships/tags" Target="../tags/tag176.xml"/></Relationships>
</file>

<file path=ppt/slides/_rels/slide17.xml.rels><?xml version="1.0" encoding="UTF-8" standalone="yes"?>
<Relationships xmlns="http://schemas.openxmlformats.org/package/2006/relationships"><Relationship Id="rId5" Type="http://schemas.openxmlformats.org/officeDocument/2006/relationships/notesSlide" Target="../notesSlides/notesSlide15.xml"/><Relationship Id="rId4" Type="http://schemas.openxmlformats.org/officeDocument/2006/relationships/slideLayout" Target="../slideLayouts/slideLayout24.xml"/><Relationship Id="rId3" Type="http://schemas.openxmlformats.org/officeDocument/2006/relationships/tags" Target="../tags/tag181.xml"/><Relationship Id="rId2" Type="http://schemas.openxmlformats.org/officeDocument/2006/relationships/tags" Target="../tags/tag180.xml"/><Relationship Id="rId1" Type="http://schemas.openxmlformats.org/officeDocument/2006/relationships/tags" Target="../tags/tag179.xml"/></Relationships>
</file>

<file path=ppt/slides/_rels/slide18.xml.rels><?xml version="1.0" encoding="UTF-8" standalone="yes"?>
<Relationships xmlns="http://schemas.openxmlformats.org/package/2006/relationships"><Relationship Id="rId5" Type="http://schemas.openxmlformats.org/officeDocument/2006/relationships/notesSlide" Target="../notesSlides/notesSlide16.xml"/><Relationship Id="rId4" Type="http://schemas.openxmlformats.org/officeDocument/2006/relationships/slideLayout" Target="../slideLayouts/slideLayout24.xml"/><Relationship Id="rId3" Type="http://schemas.openxmlformats.org/officeDocument/2006/relationships/tags" Target="../tags/tag184.xml"/><Relationship Id="rId2" Type="http://schemas.openxmlformats.org/officeDocument/2006/relationships/tags" Target="../tags/tag183.xml"/><Relationship Id="rId1" Type="http://schemas.openxmlformats.org/officeDocument/2006/relationships/tags" Target="../tags/tag182.xml"/></Relationships>
</file>

<file path=ppt/slides/_rels/slide19.xml.rels><?xml version="1.0" encoding="UTF-8" standalone="yes"?>
<Relationships xmlns="http://schemas.openxmlformats.org/package/2006/relationships"><Relationship Id="rId5" Type="http://schemas.openxmlformats.org/officeDocument/2006/relationships/notesSlide" Target="../notesSlides/notesSlide17.xml"/><Relationship Id="rId4" Type="http://schemas.openxmlformats.org/officeDocument/2006/relationships/slideLayout" Target="../slideLayouts/slideLayout24.xml"/><Relationship Id="rId3" Type="http://schemas.openxmlformats.org/officeDocument/2006/relationships/tags" Target="../tags/tag187.xml"/><Relationship Id="rId2" Type="http://schemas.openxmlformats.org/officeDocument/2006/relationships/tags" Target="../tags/tag186.xml"/><Relationship Id="rId1" Type="http://schemas.openxmlformats.org/officeDocument/2006/relationships/tags" Target="../tags/tag185.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9.xml"/><Relationship Id="rId2" Type="http://schemas.openxmlformats.org/officeDocument/2006/relationships/tags" Target="../tags/tag121.xml"/><Relationship Id="rId1" Type="http://schemas.openxmlformats.org/officeDocument/2006/relationships/tags" Target="../tags/tag120.xml"/></Relationships>
</file>

<file path=ppt/slides/_rels/slide20.xml.rels><?xml version="1.0" encoding="UTF-8" standalone="yes"?>
<Relationships xmlns="http://schemas.openxmlformats.org/package/2006/relationships"><Relationship Id="rId5" Type="http://schemas.openxmlformats.org/officeDocument/2006/relationships/notesSlide" Target="../notesSlides/notesSlide18.xml"/><Relationship Id="rId4" Type="http://schemas.openxmlformats.org/officeDocument/2006/relationships/slideLayout" Target="../slideLayouts/slideLayout24.xml"/><Relationship Id="rId3" Type="http://schemas.openxmlformats.org/officeDocument/2006/relationships/tags" Target="../tags/tag190.xml"/><Relationship Id="rId2" Type="http://schemas.openxmlformats.org/officeDocument/2006/relationships/tags" Target="../tags/tag189.xml"/><Relationship Id="rId1" Type="http://schemas.openxmlformats.org/officeDocument/2006/relationships/tags" Target="../tags/tag188.xml"/></Relationships>
</file>

<file path=ppt/slides/_rels/slide21.xml.rels><?xml version="1.0" encoding="UTF-8" standalone="yes"?>
<Relationships xmlns="http://schemas.openxmlformats.org/package/2006/relationships"><Relationship Id="rId5" Type="http://schemas.openxmlformats.org/officeDocument/2006/relationships/notesSlide" Target="../notesSlides/notesSlide19.xml"/><Relationship Id="rId4" Type="http://schemas.openxmlformats.org/officeDocument/2006/relationships/slideLayout" Target="../slideLayouts/slideLayout24.xml"/><Relationship Id="rId3" Type="http://schemas.openxmlformats.org/officeDocument/2006/relationships/tags" Target="../tags/tag193.xml"/><Relationship Id="rId2" Type="http://schemas.openxmlformats.org/officeDocument/2006/relationships/tags" Target="../tags/tag192.xml"/><Relationship Id="rId1" Type="http://schemas.openxmlformats.org/officeDocument/2006/relationships/tags" Target="../tags/tag191.xml"/></Relationships>
</file>

<file path=ppt/slides/_rels/slide22.xml.rels><?xml version="1.0" encoding="UTF-8" standalone="yes"?>
<Relationships xmlns="http://schemas.openxmlformats.org/package/2006/relationships"><Relationship Id="rId5" Type="http://schemas.openxmlformats.org/officeDocument/2006/relationships/notesSlide" Target="../notesSlides/notesSlide20.xml"/><Relationship Id="rId4" Type="http://schemas.openxmlformats.org/officeDocument/2006/relationships/slideLayout" Target="../slideLayouts/slideLayout24.xml"/><Relationship Id="rId3" Type="http://schemas.openxmlformats.org/officeDocument/2006/relationships/tags" Target="../tags/tag196.xml"/><Relationship Id="rId2" Type="http://schemas.openxmlformats.org/officeDocument/2006/relationships/tags" Target="../tags/tag195.xml"/><Relationship Id="rId1" Type="http://schemas.openxmlformats.org/officeDocument/2006/relationships/tags" Target="../tags/tag194.xml"/></Relationships>
</file>

<file path=ppt/slides/_rels/slide23.xml.rels><?xml version="1.0" encoding="UTF-8" standalone="yes"?>
<Relationships xmlns="http://schemas.openxmlformats.org/package/2006/relationships"><Relationship Id="rId5" Type="http://schemas.openxmlformats.org/officeDocument/2006/relationships/notesSlide" Target="../notesSlides/notesSlide21.xml"/><Relationship Id="rId4" Type="http://schemas.openxmlformats.org/officeDocument/2006/relationships/slideLayout" Target="../slideLayouts/slideLayout24.xml"/><Relationship Id="rId3" Type="http://schemas.openxmlformats.org/officeDocument/2006/relationships/tags" Target="../tags/tag199.xml"/><Relationship Id="rId2" Type="http://schemas.openxmlformats.org/officeDocument/2006/relationships/tags" Target="../tags/tag198.xml"/><Relationship Id="rId1" Type="http://schemas.openxmlformats.org/officeDocument/2006/relationships/tags" Target="../tags/tag197.xml"/></Relationships>
</file>

<file path=ppt/slides/_rels/slide24.xml.rels><?xml version="1.0" encoding="UTF-8" standalone="yes"?>
<Relationships xmlns="http://schemas.openxmlformats.org/package/2006/relationships"><Relationship Id="rId5" Type="http://schemas.openxmlformats.org/officeDocument/2006/relationships/notesSlide" Target="../notesSlides/notesSlide22.xml"/><Relationship Id="rId4" Type="http://schemas.openxmlformats.org/officeDocument/2006/relationships/slideLayout" Target="../slideLayouts/slideLayout24.xml"/><Relationship Id="rId3" Type="http://schemas.openxmlformats.org/officeDocument/2006/relationships/tags" Target="../tags/tag202.xml"/><Relationship Id="rId2" Type="http://schemas.openxmlformats.org/officeDocument/2006/relationships/tags" Target="../tags/tag201.xml"/><Relationship Id="rId1" Type="http://schemas.openxmlformats.org/officeDocument/2006/relationships/tags" Target="../tags/tag200.xml"/></Relationships>
</file>

<file path=ppt/slides/_rels/slide25.xml.rels><?xml version="1.0" encoding="UTF-8" standalone="yes"?>
<Relationships xmlns="http://schemas.openxmlformats.org/package/2006/relationships"><Relationship Id="rId6" Type="http://schemas.openxmlformats.org/officeDocument/2006/relationships/notesSlide" Target="../notesSlides/notesSlide23.xml"/><Relationship Id="rId5" Type="http://schemas.openxmlformats.org/officeDocument/2006/relationships/slideLayout" Target="../slideLayouts/slideLayout24.xml"/><Relationship Id="rId4" Type="http://schemas.openxmlformats.org/officeDocument/2006/relationships/tags" Target="../tags/tag205.xml"/><Relationship Id="rId3" Type="http://schemas.openxmlformats.org/officeDocument/2006/relationships/image" Target="../media/image6.jpeg"/><Relationship Id="rId2" Type="http://schemas.openxmlformats.org/officeDocument/2006/relationships/tags" Target="../tags/tag204.xml"/><Relationship Id="rId1" Type="http://schemas.openxmlformats.org/officeDocument/2006/relationships/tags" Target="../tags/tag203.xml"/></Relationships>
</file>

<file path=ppt/slides/_rels/slide26.xml.rels><?xml version="1.0" encoding="UTF-8" standalone="yes"?>
<Relationships xmlns="http://schemas.openxmlformats.org/package/2006/relationships"><Relationship Id="rId5" Type="http://schemas.openxmlformats.org/officeDocument/2006/relationships/notesSlide" Target="../notesSlides/notesSlide24.xml"/><Relationship Id="rId4" Type="http://schemas.openxmlformats.org/officeDocument/2006/relationships/slideLayout" Target="../slideLayouts/slideLayout24.xml"/><Relationship Id="rId3" Type="http://schemas.openxmlformats.org/officeDocument/2006/relationships/tags" Target="../tags/tag208.xml"/><Relationship Id="rId2" Type="http://schemas.openxmlformats.org/officeDocument/2006/relationships/tags" Target="../tags/tag207.xml"/><Relationship Id="rId1" Type="http://schemas.openxmlformats.org/officeDocument/2006/relationships/tags" Target="../tags/tag206.xml"/></Relationships>
</file>

<file path=ppt/slides/_rels/slide27.xml.rels><?xml version="1.0" encoding="UTF-8" standalone="yes"?>
<Relationships xmlns="http://schemas.openxmlformats.org/package/2006/relationships"><Relationship Id="rId5" Type="http://schemas.openxmlformats.org/officeDocument/2006/relationships/notesSlide" Target="../notesSlides/notesSlide25.xml"/><Relationship Id="rId4" Type="http://schemas.openxmlformats.org/officeDocument/2006/relationships/slideLayout" Target="../slideLayouts/slideLayout24.xml"/><Relationship Id="rId3" Type="http://schemas.openxmlformats.org/officeDocument/2006/relationships/tags" Target="../tags/tag211.xml"/><Relationship Id="rId2" Type="http://schemas.openxmlformats.org/officeDocument/2006/relationships/tags" Target="../tags/tag210.xml"/><Relationship Id="rId1" Type="http://schemas.openxmlformats.org/officeDocument/2006/relationships/tags" Target="../tags/tag209.xml"/></Relationships>
</file>

<file path=ppt/slides/_rels/slide28.xml.rels><?xml version="1.0" encoding="UTF-8" standalone="yes"?>
<Relationships xmlns="http://schemas.openxmlformats.org/package/2006/relationships"><Relationship Id="rId5" Type="http://schemas.openxmlformats.org/officeDocument/2006/relationships/notesSlide" Target="../notesSlides/notesSlide26.xml"/><Relationship Id="rId4" Type="http://schemas.openxmlformats.org/officeDocument/2006/relationships/slideLayout" Target="../slideLayouts/slideLayout24.xml"/><Relationship Id="rId3" Type="http://schemas.openxmlformats.org/officeDocument/2006/relationships/tags" Target="../tags/tag214.xml"/><Relationship Id="rId2" Type="http://schemas.openxmlformats.org/officeDocument/2006/relationships/tags" Target="../tags/tag213.xml"/><Relationship Id="rId1" Type="http://schemas.openxmlformats.org/officeDocument/2006/relationships/tags" Target="../tags/tag212.xml"/></Relationships>
</file>

<file path=ppt/slides/_rels/slide29.xml.rels><?xml version="1.0" encoding="UTF-8" standalone="yes"?>
<Relationships xmlns="http://schemas.openxmlformats.org/package/2006/relationships"><Relationship Id="rId5" Type="http://schemas.openxmlformats.org/officeDocument/2006/relationships/notesSlide" Target="../notesSlides/notesSlide27.xml"/><Relationship Id="rId4" Type="http://schemas.openxmlformats.org/officeDocument/2006/relationships/slideLayout" Target="../slideLayouts/slideLayout24.xml"/><Relationship Id="rId3" Type="http://schemas.openxmlformats.org/officeDocument/2006/relationships/tags" Target="../tags/tag217.xml"/><Relationship Id="rId2" Type="http://schemas.openxmlformats.org/officeDocument/2006/relationships/tags" Target="../tags/tag216.xml"/><Relationship Id="rId1" Type="http://schemas.openxmlformats.org/officeDocument/2006/relationships/tags" Target="../tags/tag215.xml"/></Relationships>
</file>

<file path=ppt/slides/_rels/slide3.xml.rels><?xml version="1.0" encoding="UTF-8" standalone="yes"?>
<Relationships xmlns="http://schemas.openxmlformats.org/package/2006/relationships"><Relationship Id="rId9" Type="http://schemas.openxmlformats.org/officeDocument/2006/relationships/tags" Target="../tags/tag130.xml"/><Relationship Id="rId8" Type="http://schemas.openxmlformats.org/officeDocument/2006/relationships/tags" Target="../tags/tag129.xml"/><Relationship Id="rId7" Type="http://schemas.openxmlformats.org/officeDocument/2006/relationships/tags" Target="../tags/tag128.xml"/><Relationship Id="rId6" Type="http://schemas.openxmlformats.org/officeDocument/2006/relationships/tags" Target="../tags/tag127.xml"/><Relationship Id="rId5" Type="http://schemas.openxmlformats.org/officeDocument/2006/relationships/tags" Target="../tags/tag126.xml"/><Relationship Id="rId4" Type="http://schemas.openxmlformats.org/officeDocument/2006/relationships/tags" Target="../tags/tag125.xml"/><Relationship Id="rId3" Type="http://schemas.openxmlformats.org/officeDocument/2006/relationships/tags" Target="../tags/tag124.xml"/><Relationship Id="rId20" Type="http://schemas.openxmlformats.org/officeDocument/2006/relationships/notesSlide" Target="../notesSlides/notesSlide1.xml"/><Relationship Id="rId2" Type="http://schemas.openxmlformats.org/officeDocument/2006/relationships/tags" Target="../tags/tag123.xml"/><Relationship Id="rId19" Type="http://schemas.openxmlformats.org/officeDocument/2006/relationships/slideLayout" Target="../slideLayouts/slideLayout17.xml"/><Relationship Id="rId18" Type="http://schemas.openxmlformats.org/officeDocument/2006/relationships/tags" Target="../tags/tag139.xml"/><Relationship Id="rId17" Type="http://schemas.openxmlformats.org/officeDocument/2006/relationships/tags" Target="../tags/tag138.xml"/><Relationship Id="rId16" Type="http://schemas.openxmlformats.org/officeDocument/2006/relationships/tags" Target="../tags/tag137.xml"/><Relationship Id="rId15" Type="http://schemas.openxmlformats.org/officeDocument/2006/relationships/tags" Target="../tags/tag136.xml"/><Relationship Id="rId14" Type="http://schemas.openxmlformats.org/officeDocument/2006/relationships/tags" Target="../tags/tag135.xml"/><Relationship Id="rId13" Type="http://schemas.openxmlformats.org/officeDocument/2006/relationships/tags" Target="../tags/tag134.xml"/><Relationship Id="rId12" Type="http://schemas.openxmlformats.org/officeDocument/2006/relationships/tags" Target="../tags/tag133.xml"/><Relationship Id="rId11" Type="http://schemas.openxmlformats.org/officeDocument/2006/relationships/tags" Target="../tags/tag132.xml"/><Relationship Id="rId10" Type="http://schemas.openxmlformats.org/officeDocument/2006/relationships/tags" Target="../tags/tag131.xml"/><Relationship Id="rId1" Type="http://schemas.openxmlformats.org/officeDocument/2006/relationships/tags" Target="../tags/tag122.xml"/></Relationships>
</file>

<file path=ppt/slides/_rels/slide30.xml.rels><?xml version="1.0" encoding="UTF-8" standalone="yes"?>
<Relationships xmlns="http://schemas.openxmlformats.org/package/2006/relationships"><Relationship Id="rId5" Type="http://schemas.openxmlformats.org/officeDocument/2006/relationships/notesSlide" Target="../notesSlides/notesSlide28.xml"/><Relationship Id="rId4" Type="http://schemas.openxmlformats.org/officeDocument/2006/relationships/slideLayout" Target="../slideLayouts/slideLayout24.xml"/><Relationship Id="rId3" Type="http://schemas.openxmlformats.org/officeDocument/2006/relationships/tags" Target="../tags/tag220.xml"/><Relationship Id="rId2" Type="http://schemas.openxmlformats.org/officeDocument/2006/relationships/tags" Target="../tags/tag219.xml"/><Relationship Id="rId1" Type="http://schemas.openxmlformats.org/officeDocument/2006/relationships/tags" Target="../tags/tag218.xml"/></Relationships>
</file>

<file path=ppt/slides/_rels/slide31.xml.rels><?xml version="1.0" encoding="UTF-8" standalone="yes"?>
<Relationships xmlns="http://schemas.openxmlformats.org/package/2006/relationships"><Relationship Id="rId5" Type="http://schemas.openxmlformats.org/officeDocument/2006/relationships/notesSlide" Target="../notesSlides/notesSlide29.xml"/><Relationship Id="rId4" Type="http://schemas.openxmlformats.org/officeDocument/2006/relationships/slideLayout" Target="../slideLayouts/slideLayout24.xml"/><Relationship Id="rId3" Type="http://schemas.openxmlformats.org/officeDocument/2006/relationships/tags" Target="../tags/tag223.xml"/><Relationship Id="rId2" Type="http://schemas.openxmlformats.org/officeDocument/2006/relationships/tags" Target="../tags/tag222.xml"/><Relationship Id="rId1" Type="http://schemas.openxmlformats.org/officeDocument/2006/relationships/tags" Target="../tags/tag221.xml"/></Relationships>
</file>

<file path=ppt/slides/_rels/slide32.xml.rels><?xml version="1.0" encoding="UTF-8" standalone="yes"?>
<Relationships xmlns="http://schemas.openxmlformats.org/package/2006/relationships"><Relationship Id="rId5" Type="http://schemas.openxmlformats.org/officeDocument/2006/relationships/notesSlide" Target="../notesSlides/notesSlide30.xml"/><Relationship Id="rId4" Type="http://schemas.openxmlformats.org/officeDocument/2006/relationships/slideLayout" Target="../slideLayouts/slideLayout24.xml"/><Relationship Id="rId3" Type="http://schemas.openxmlformats.org/officeDocument/2006/relationships/tags" Target="../tags/tag226.xml"/><Relationship Id="rId2" Type="http://schemas.openxmlformats.org/officeDocument/2006/relationships/tags" Target="../tags/tag225.xml"/><Relationship Id="rId1" Type="http://schemas.openxmlformats.org/officeDocument/2006/relationships/tags" Target="../tags/tag224.xml"/></Relationships>
</file>

<file path=ppt/slides/_rels/slide33.xml.rels><?xml version="1.0" encoding="UTF-8" standalone="yes"?>
<Relationships xmlns="http://schemas.openxmlformats.org/package/2006/relationships"><Relationship Id="rId5" Type="http://schemas.openxmlformats.org/officeDocument/2006/relationships/notesSlide" Target="../notesSlides/notesSlide31.xml"/><Relationship Id="rId4" Type="http://schemas.openxmlformats.org/officeDocument/2006/relationships/slideLayout" Target="../slideLayouts/slideLayout24.xml"/><Relationship Id="rId3" Type="http://schemas.openxmlformats.org/officeDocument/2006/relationships/tags" Target="../tags/tag229.xml"/><Relationship Id="rId2" Type="http://schemas.openxmlformats.org/officeDocument/2006/relationships/tags" Target="../tags/tag228.xml"/><Relationship Id="rId1" Type="http://schemas.openxmlformats.org/officeDocument/2006/relationships/tags" Target="../tags/tag227.xml"/></Relationships>
</file>

<file path=ppt/slides/_rels/slide34.xml.rels><?xml version="1.0" encoding="UTF-8" standalone="yes"?>
<Relationships xmlns="http://schemas.openxmlformats.org/package/2006/relationships"><Relationship Id="rId5" Type="http://schemas.openxmlformats.org/officeDocument/2006/relationships/notesSlide" Target="../notesSlides/notesSlide32.xml"/><Relationship Id="rId4" Type="http://schemas.openxmlformats.org/officeDocument/2006/relationships/slideLayout" Target="../slideLayouts/slideLayout24.xml"/><Relationship Id="rId3" Type="http://schemas.openxmlformats.org/officeDocument/2006/relationships/tags" Target="../tags/tag232.xml"/><Relationship Id="rId2" Type="http://schemas.openxmlformats.org/officeDocument/2006/relationships/tags" Target="../tags/tag231.xml"/><Relationship Id="rId1" Type="http://schemas.openxmlformats.org/officeDocument/2006/relationships/tags" Target="../tags/tag230.xml"/></Relationships>
</file>

<file path=ppt/slides/_rels/slide35.xml.rels><?xml version="1.0" encoding="UTF-8" standalone="yes"?>
<Relationships xmlns="http://schemas.openxmlformats.org/package/2006/relationships"><Relationship Id="rId5" Type="http://schemas.openxmlformats.org/officeDocument/2006/relationships/notesSlide" Target="../notesSlides/notesSlide33.xml"/><Relationship Id="rId4" Type="http://schemas.openxmlformats.org/officeDocument/2006/relationships/slideLayout" Target="../slideLayouts/slideLayout24.xml"/><Relationship Id="rId3" Type="http://schemas.openxmlformats.org/officeDocument/2006/relationships/tags" Target="../tags/tag235.xml"/><Relationship Id="rId2" Type="http://schemas.openxmlformats.org/officeDocument/2006/relationships/tags" Target="../tags/tag234.xml"/><Relationship Id="rId1" Type="http://schemas.openxmlformats.org/officeDocument/2006/relationships/tags" Target="../tags/tag233.xml"/></Relationships>
</file>

<file path=ppt/slides/_rels/slide36.xml.rels><?xml version="1.0" encoding="UTF-8" standalone="yes"?>
<Relationships xmlns="http://schemas.openxmlformats.org/package/2006/relationships"><Relationship Id="rId6" Type="http://schemas.openxmlformats.org/officeDocument/2006/relationships/notesSlide" Target="../notesSlides/notesSlide34.xml"/><Relationship Id="rId5" Type="http://schemas.openxmlformats.org/officeDocument/2006/relationships/slideLayout" Target="../slideLayouts/slideLayout22.xml"/><Relationship Id="rId4" Type="http://schemas.openxmlformats.org/officeDocument/2006/relationships/tags" Target="../tags/tag239.xml"/><Relationship Id="rId3" Type="http://schemas.openxmlformats.org/officeDocument/2006/relationships/tags" Target="../tags/tag238.xml"/><Relationship Id="rId2" Type="http://schemas.openxmlformats.org/officeDocument/2006/relationships/tags" Target="../tags/tag237.xml"/><Relationship Id="rId1" Type="http://schemas.openxmlformats.org/officeDocument/2006/relationships/tags" Target="../tags/tag236.xml"/></Relationships>
</file>

<file path=ppt/slides/_rels/slide4.xml.rels><?xml version="1.0" encoding="UTF-8" standalone="yes"?>
<Relationships xmlns="http://schemas.openxmlformats.org/package/2006/relationships"><Relationship Id="rId5" Type="http://schemas.openxmlformats.org/officeDocument/2006/relationships/notesSlide" Target="../notesSlides/notesSlide2.xml"/><Relationship Id="rId4" Type="http://schemas.openxmlformats.org/officeDocument/2006/relationships/slideLayout" Target="../slideLayouts/slideLayout24.xml"/><Relationship Id="rId3" Type="http://schemas.openxmlformats.org/officeDocument/2006/relationships/tags" Target="../tags/tag142.xml"/><Relationship Id="rId2" Type="http://schemas.openxmlformats.org/officeDocument/2006/relationships/tags" Target="../tags/tag141.xml"/><Relationship Id="rId1" Type="http://schemas.openxmlformats.org/officeDocument/2006/relationships/tags" Target="../tags/tag140.xml"/></Relationships>
</file>

<file path=ppt/slides/_rels/slide5.xml.rels><?xml version="1.0" encoding="UTF-8" standalone="yes"?>
<Relationships xmlns="http://schemas.openxmlformats.org/package/2006/relationships"><Relationship Id="rId5" Type="http://schemas.openxmlformats.org/officeDocument/2006/relationships/notesSlide" Target="../notesSlides/notesSlide3.xml"/><Relationship Id="rId4" Type="http://schemas.openxmlformats.org/officeDocument/2006/relationships/slideLayout" Target="../slideLayouts/slideLayout24.xml"/><Relationship Id="rId3" Type="http://schemas.openxmlformats.org/officeDocument/2006/relationships/tags" Target="../tags/tag145.xml"/><Relationship Id="rId2" Type="http://schemas.openxmlformats.org/officeDocument/2006/relationships/tags" Target="../tags/tag144.xml"/><Relationship Id="rId1" Type="http://schemas.openxmlformats.org/officeDocument/2006/relationships/tags" Target="../tags/tag143.xml"/></Relationships>
</file>

<file path=ppt/slides/_rels/slide6.xml.rels><?xml version="1.0" encoding="UTF-8" standalone="yes"?>
<Relationships xmlns="http://schemas.openxmlformats.org/package/2006/relationships"><Relationship Id="rId5" Type="http://schemas.openxmlformats.org/officeDocument/2006/relationships/notesSlide" Target="../notesSlides/notesSlide4.xml"/><Relationship Id="rId4" Type="http://schemas.openxmlformats.org/officeDocument/2006/relationships/slideLayout" Target="../slideLayouts/slideLayout24.xml"/><Relationship Id="rId3" Type="http://schemas.openxmlformats.org/officeDocument/2006/relationships/tags" Target="../tags/tag148.xml"/><Relationship Id="rId2" Type="http://schemas.openxmlformats.org/officeDocument/2006/relationships/tags" Target="../tags/tag147.xml"/><Relationship Id="rId1" Type="http://schemas.openxmlformats.org/officeDocument/2006/relationships/tags" Target="../tags/tag146.xml"/></Relationships>
</file>

<file path=ppt/slides/_rels/slide7.xml.rels><?xml version="1.0" encoding="UTF-8" standalone="yes"?>
<Relationships xmlns="http://schemas.openxmlformats.org/package/2006/relationships"><Relationship Id="rId5" Type="http://schemas.openxmlformats.org/officeDocument/2006/relationships/notesSlide" Target="../notesSlides/notesSlide5.xml"/><Relationship Id="rId4" Type="http://schemas.openxmlformats.org/officeDocument/2006/relationships/slideLayout" Target="../slideLayouts/slideLayout24.xml"/><Relationship Id="rId3" Type="http://schemas.openxmlformats.org/officeDocument/2006/relationships/tags" Target="../tags/tag151.xml"/><Relationship Id="rId2" Type="http://schemas.openxmlformats.org/officeDocument/2006/relationships/tags" Target="../tags/tag150.xml"/><Relationship Id="rId1" Type="http://schemas.openxmlformats.org/officeDocument/2006/relationships/tags" Target="../tags/tag149.xml"/></Relationships>
</file>

<file path=ppt/slides/_rels/slide8.xml.rels><?xml version="1.0" encoding="UTF-8" standalone="yes"?>
<Relationships xmlns="http://schemas.openxmlformats.org/package/2006/relationships"><Relationship Id="rId5" Type="http://schemas.openxmlformats.org/officeDocument/2006/relationships/notesSlide" Target="../notesSlides/notesSlide6.xml"/><Relationship Id="rId4" Type="http://schemas.openxmlformats.org/officeDocument/2006/relationships/slideLayout" Target="../slideLayouts/slideLayout24.xml"/><Relationship Id="rId3" Type="http://schemas.openxmlformats.org/officeDocument/2006/relationships/tags" Target="../tags/tag154.xml"/><Relationship Id="rId2" Type="http://schemas.openxmlformats.org/officeDocument/2006/relationships/tags" Target="../tags/tag153.xml"/><Relationship Id="rId1" Type="http://schemas.openxmlformats.org/officeDocument/2006/relationships/tags" Target="../tags/tag152.xml"/></Relationships>
</file>

<file path=ppt/slides/_rels/slide9.xml.rels><?xml version="1.0" encoding="UTF-8" standalone="yes"?>
<Relationships xmlns="http://schemas.openxmlformats.org/package/2006/relationships"><Relationship Id="rId5" Type="http://schemas.openxmlformats.org/officeDocument/2006/relationships/notesSlide" Target="../notesSlides/notesSlide7.xml"/><Relationship Id="rId4" Type="http://schemas.openxmlformats.org/officeDocument/2006/relationships/slideLayout" Target="../slideLayouts/slideLayout24.xml"/><Relationship Id="rId3" Type="http://schemas.openxmlformats.org/officeDocument/2006/relationships/tags" Target="../tags/tag157.xml"/><Relationship Id="rId2" Type="http://schemas.openxmlformats.org/officeDocument/2006/relationships/tags" Target="../tags/tag156.xml"/><Relationship Id="rId1" Type="http://schemas.openxmlformats.org/officeDocument/2006/relationships/tags" Target="../tags/tag155.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0">
          <a:blip r:embed="rId1"/>
          <a:stretch>
            <a:fillRect/>
          </a:stretch>
        </a:blipFill>
        <a:effectLst/>
      </p:bgPr>
    </p:bg>
    <p:spTree>
      <p:nvGrpSpPr>
        <p:cNvPr id="1" name=""/>
        <p:cNvGrpSpPr/>
        <p:nvPr/>
      </p:nvGrpSpPr>
      <p:grpSpPr/>
      <p:sp>
        <p:nvSpPr>
          <p:cNvPr id="21506" name="矩形 29"/>
          <p:cNvSpPr/>
          <p:nvPr/>
        </p:nvSpPr>
        <p:spPr>
          <a:xfrm>
            <a:off x="3340100" y="3751263"/>
            <a:ext cx="2571750" cy="728662"/>
          </a:xfrm>
          <a:prstGeom prst="rect">
            <a:avLst/>
          </a:prstGeom>
          <a:noFill/>
          <a:ln w="9525">
            <a:noFill/>
          </a:ln>
        </p:spPr>
        <p:txBody>
          <a:bodyPr anchor="ctr" anchorCtr="0"/>
          <a:p>
            <a:pPr algn="ctr"/>
            <a:endParaRPr lang="zh-CN" altLang="zh-CN" sz="100" dirty="0">
              <a:solidFill>
                <a:srgbClr val="FFFFFF"/>
              </a:solidFill>
              <a:latin typeface="宋体" panose="02010600030101010101" pitchFamily="2" charset="-122"/>
              <a:sym typeface="宋体" panose="02010600030101010101" pitchFamily="2" charset="-122"/>
            </a:endParaRPr>
          </a:p>
        </p:txBody>
      </p:sp>
      <p:sp>
        <p:nvSpPr>
          <p:cNvPr id="21507" name="矩形 26"/>
          <p:cNvSpPr/>
          <p:nvPr/>
        </p:nvSpPr>
        <p:spPr>
          <a:xfrm>
            <a:off x="1143000" y="1554163"/>
            <a:ext cx="6858000" cy="1393825"/>
          </a:xfrm>
          <a:prstGeom prst="rect">
            <a:avLst/>
          </a:prstGeom>
          <a:solidFill>
            <a:srgbClr val="0049CF"/>
          </a:solidFill>
          <a:ln w="9525">
            <a:noFill/>
          </a:ln>
        </p:spPr>
        <p:txBody>
          <a:bodyPr anchor="ctr" anchorCtr="0"/>
          <a:p>
            <a:pPr algn="ctr"/>
            <a:endParaRPr lang="zh-CN" altLang="zh-CN" sz="100" dirty="0">
              <a:solidFill>
                <a:srgbClr val="94634C"/>
              </a:solidFill>
              <a:latin typeface="宋体" panose="02010600030101010101" pitchFamily="2" charset="-122"/>
              <a:sym typeface="宋体" panose="02010600030101010101" pitchFamily="2" charset="-122"/>
            </a:endParaRPr>
          </a:p>
        </p:txBody>
      </p:sp>
      <p:sp>
        <p:nvSpPr>
          <p:cNvPr id="21508" name="TextBox 5" hidden="1"/>
          <p:cNvSpPr/>
          <p:nvPr/>
        </p:nvSpPr>
        <p:spPr>
          <a:xfrm>
            <a:off x="2597150" y="1465263"/>
            <a:ext cx="1457325" cy="107950"/>
          </a:xfrm>
          <a:prstGeom prst="rect">
            <a:avLst/>
          </a:prstGeom>
          <a:noFill/>
          <a:ln w="9525">
            <a:noFill/>
          </a:ln>
        </p:spPr>
        <p:txBody>
          <a:bodyPr>
            <a:spAutoFit/>
          </a:bodyPr>
          <a:p>
            <a:r>
              <a:rPr lang="zh-CN" altLang="en-US" sz="100"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zh-CN" altLang="en-US" sz="100" dirty="0">
              <a:latin typeface="Arial" panose="020B0604020202020204" pitchFamily="34" charset="0"/>
            </a:endParaRPr>
          </a:p>
        </p:txBody>
      </p:sp>
      <p:sp>
        <p:nvSpPr>
          <p:cNvPr id="21509" name="矩形 6" hidden="1"/>
          <p:cNvSpPr/>
          <p:nvPr/>
        </p:nvSpPr>
        <p:spPr>
          <a:xfrm>
            <a:off x="2597150" y="2270125"/>
            <a:ext cx="1104900" cy="106363"/>
          </a:xfrm>
          <a:prstGeom prst="rect">
            <a:avLst/>
          </a:prstGeom>
          <a:noFill/>
          <a:ln w="9525">
            <a:noFill/>
          </a:ln>
        </p:spPr>
        <p:txBody>
          <a:bodyPr>
            <a:spAutoFit/>
          </a:bodyPr>
          <a:p>
            <a:r>
              <a:rPr lang="zh-CN" altLang="en-US" sz="100"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zh-CN" altLang="en-US" sz="100" dirty="0">
              <a:latin typeface="Arial" panose="020B0604020202020204" pitchFamily="34" charset="0"/>
            </a:endParaRPr>
          </a:p>
        </p:txBody>
      </p:sp>
      <p:sp>
        <p:nvSpPr>
          <p:cNvPr id="21510" name="矩形 7" hidden="1"/>
          <p:cNvSpPr/>
          <p:nvPr/>
        </p:nvSpPr>
        <p:spPr>
          <a:xfrm>
            <a:off x="2651125" y="3181350"/>
            <a:ext cx="1103313" cy="106363"/>
          </a:xfrm>
          <a:prstGeom prst="rect">
            <a:avLst/>
          </a:prstGeom>
          <a:noFill/>
          <a:ln w="9525">
            <a:noFill/>
          </a:ln>
        </p:spPr>
        <p:txBody>
          <a:bodyPr>
            <a:spAutoFit/>
          </a:bodyPr>
          <a:p>
            <a:r>
              <a:rPr lang="zh-CN" altLang="en-US" sz="100"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zh-CN" altLang="en-US" sz="100" dirty="0">
              <a:latin typeface="Arial" panose="020B0604020202020204" pitchFamily="34" charset="0"/>
            </a:endParaRPr>
          </a:p>
        </p:txBody>
      </p:sp>
      <p:sp>
        <p:nvSpPr>
          <p:cNvPr id="21511" name="矩形 8" hidden="1"/>
          <p:cNvSpPr/>
          <p:nvPr/>
        </p:nvSpPr>
        <p:spPr>
          <a:xfrm>
            <a:off x="2651125" y="4144963"/>
            <a:ext cx="1103313" cy="106362"/>
          </a:xfrm>
          <a:prstGeom prst="rect">
            <a:avLst/>
          </a:prstGeom>
          <a:noFill/>
          <a:ln w="9525">
            <a:noFill/>
          </a:ln>
        </p:spPr>
        <p:txBody>
          <a:bodyPr>
            <a:spAutoFit/>
          </a:bodyPr>
          <a:p>
            <a:r>
              <a:rPr lang="zh-CN" altLang="en-US" sz="100"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zh-CN" altLang="en-US" sz="100" dirty="0">
              <a:latin typeface="Arial" panose="020B0604020202020204" pitchFamily="34" charset="0"/>
            </a:endParaRPr>
          </a:p>
        </p:txBody>
      </p:sp>
      <p:sp>
        <p:nvSpPr>
          <p:cNvPr id="21512" name="TextBox 27"/>
          <p:cNvSpPr/>
          <p:nvPr/>
        </p:nvSpPr>
        <p:spPr>
          <a:xfrm>
            <a:off x="2271713" y="1866900"/>
            <a:ext cx="4841875" cy="768350"/>
          </a:xfrm>
          <a:prstGeom prst="rect">
            <a:avLst/>
          </a:prstGeom>
          <a:noFill/>
          <a:ln w="9525">
            <a:noFill/>
          </a:ln>
        </p:spPr>
        <p:txBody>
          <a:bodyPr>
            <a:spAutoFit/>
          </a:bodyPr>
          <a:p>
            <a:pPr eaLnBrk="0" hangingPunct="0"/>
            <a:r>
              <a:rPr lang="zh-CN" altLang="en-US" sz="100" dirty="0">
                <a:solidFill>
                  <a:srgbClr val="000000"/>
                </a:solidFill>
                <a:latin typeface="Arial" panose="020B0604020202020204" pitchFamily="34" charset="0"/>
                <a:sym typeface="宋体" panose="02010600030101010101" pitchFamily="2" charset="-122"/>
              </a:rPr>
              <a:t>  </a:t>
            </a:r>
            <a:r>
              <a:rPr lang="en-US" altLang="zh-CN" sz="44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44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高级财务会计</a:t>
            </a:r>
            <a:r>
              <a:rPr lang="en-US" altLang="zh-CN" sz="44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a:t>
            </a:r>
            <a:endParaRPr lang="zh-CN" altLang="en-US" sz="44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1513" name="TextBox 28"/>
          <p:cNvSpPr/>
          <p:nvPr/>
        </p:nvSpPr>
        <p:spPr>
          <a:xfrm>
            <a:off x="3711575" y="3751263"/>
            <a:ext cx="2732088" cy="738187"/>
          </a:xfrm>
          <a:prstGeom prst="rect">
            <a:avLst/>
          </a:prstGeom>
          <a:noFill/>
          <a:ln w="9525">
            <a:noFill/>
          </a:ln>
        </p:spPr>
        <p:txBody>
          <a:bodyPr>
            <a:spAutoFit/>
          </a:bodyPr>
          <a:p>
            <a:pPr eaLnBrk="0" hangingPunct="0">
              <a:lnSpc>
                <a:spcPct val="150000"/>
              </a:lnSpc>
            </a:pPr>
            <a:r>
              <a:rPr lang="zh-CN" altLang="en-US" sz="1400" b="1" dirty="0">
                <a:latin typeface="微软雅黑" panose="020B0503020204020204" pitchFamily="34" charset="-122"/>
                <a:ea typeface="微软雅黑" panose="020B0503020204020204" pitchFamily="34" charset="-122"/>
                <a:sym typeface="微软雅黑" panose="020B0503020204020204" pitchFamily="34" charset="-122"/>
              </a:rPr>
              <a:t>主编：张倩</a:t>
            </a:r>
            <a:endParaRPr lang="en-US" altLang="zh-CN" sz="1400" b="1" dirty="0">
              <a:latin typeface="微软雅黑" panose="020B0503020204020204" pitchFamily="34" charset="-122"/>
              <a:ea typeface="微软雅黑" panose="020B0503020204020204" pitchFamily="34" charset="-122"/>
              <a:sym typeface="微软雅黑" panose="020B0503020204020204" pitchFamily="34" charset="-122"/>
            </a:endParaRPr>
          </a:p>
          <a:p>
            <a:pPr eaLnBrk="0" hangingPunct="0">
              <a:lnSpc>
                <a:spcPct val="150000"/>
              </a:lnSpc>
            </a:pPr>
            <a:r>
              <a:rPr lang="zh-CN" altLang="en-US" sz="1400" b="1" dirty="0">
                <a:latin typeface="微软雅黑" panose="020B0503020204020204" pitchFamily="34" charset="-122"/>
                <a:ea typeface="微软雅黑" panose="020B0503020204020204" pitchFamily="34" charset="-122"/>
                <a:sym typeface="微软雅黑" panose="020B0503020204020204" pitchFamily="34" charset="-122"/>
              </a:rPr>
              <a:t>副主编：邓芬、胡诗偲、凌雁</a:t>
            </a:r>
            <a:endParaRPr lang="zh-CN" altLang="en-US" sz="1400" b="1" dirty="0">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第二节    公允价值的含义及其相关假设</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62025" y="1096963"/>
            <a:ext cx="7219950" cy="2987675"/>
          </a:xfrm>
        </p:spPr>
        <p:txBody>
          <a:bodyPr vert="horz" wrap="square" lIns="101600" tIns="0" rIns="82550" bIns="0" numCol="1" anchor="t" anchorCtr="0" compatLnSpc="1"/>
          <a:lstStyle/>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None/>
              <a:defRPr/>
            </a:pPr>
            <a:r>
              <a:rPr kumimoji="0" lang="zh-CN" altLang="en-US" sz="2000" b="1" i="0" u="none" strike="noStrike" kern="1200" cap="none" spc="150" normalizeH="0" baseline="0" noProof="0" dirty="0">
                <a:ln>
                  <a:noFill/>
                </a:ln>
                <a:solidFill>
                  <a:srgbClr val="3611BF"/>
                </a:solidFill>
                <a:effectLst/>
                <a:uLnTx/>
                <a:uFillTx/>
                <a:latin typeface="+mn-ea"/>
                <a:ea typeface="+mn-ea"/>
                <a:cs typeface="+mn-cs"/>
              </a:rPr>
              <a:t>二</a:t>
            </a:r>
            <a:r>
              <a:rPr kumimoji="0" lang="zh-CN" altLang="en-US" sz="2000" b="1" i="0" u="none" strike="noStrike" kern="1200" cap="none" spc="150" normalizeH="0" baseline="0" noProof="0" dirty="0" smtClean="0">
                <a:ln>
                  <a:noFill/>
                </a:ln>
                <a:solidFill>
                  <a:srgbClr val="3611BF"/>
                </a:solidFill>
                <a:effectLst/>
                <a:uLnTx/>
                <a:uFillTx/>
                <a:latin typeface="+mn-ea"/>
                <a:ea typeface="+mn-ea"/>
                <a:cs typeface="+mn-cs"/>
              </a:rPr>
              <a:t>、公允价值计量的相关假设</a:t>
            </a:r>
            <a:endParaRPr kumimoji="0" lang="en-US" altLang="zh-CN" sz="2000" b="1" i="0" u="none" strike="noStrike" kern="1200" cap="none" spc="150" normalizeH="0" baseline="0" noProof="0" dirty="0" smtClean="0">
              <a:ln>
                <a:noFill/>
              </a:ln>
              <a:solidFill>
                <a:srgbClr val="3611BF"/>
              </a:solidFill>
              <a:effectLst/>
              <a:uLnTx/>
              <a:uFillTx/>
              <a:latin typeface="+mn-ea"/>
              <a:ea typeface="+mn-ea"/>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en-US" sz="1200" b="1" i="0" u="none" strike="noStrike" kern="1200" cap="none" spc="150" normalizeH="0" baseline="0" noProof="0" dirty="0">
                <a:ln>
                  <a:noFill/>
                </a:ln>
                <a:solidFill>
                  <a:srgbClr val="C00000"/>
                </a:solidFill>
                <a:effectLst/>
                <a:uLnTx/>
                <a:uFillTx/>
                <a:latin typeface="+mn-ea"/>
                <a:ea typeface="+mn-ea"/>
                <a:cs typeface="+mn-cs"/>
              </a:rPr>
              <a:t>（三）最佳用途假设</a:t>
            </a:r>
            <a:endParaRPr kumimoji="0" lang="zh-CN" altLang="en-US" sz="1200" b="1" i="0" u="none" strike="noStrike" kern="1200" cap="none" spc="150" normalizeH="0" baseline="0" noProof="0" dirty="0">
              <a:ln>
                <a:noFill/>
              </a:ln>
              <a:solidFill>
                <a:srgbClr val="C00000"/>
              </a:solidFill>
              <a:effectLst/>
              <a:uLnTx/>
              <a:uFillTx/>
              <a:latin typeface="+mn-ea"/>
              <a:ea typeface="+mn-ea"/>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a:ln>
                  <a:noFill/>
                </a:ln>
                <a:solidFill>
                  <a:schemeClr val="tx1"/>
                </a:solidFill>
                <a:effectLst/>
                <a:uLnTx/>
                <a:uFillTx/>
                <a:latin typeface="+mn-ea"/>
                <a:ea typeface="+mn-ea"/>
                <a:cs typeface="+mn-cs"/>
              </a:rPr>
              <a:t>所谓最佳用途，是指市场参与者实现一项非金融资产或其所属的资产和负债组合的价值最大化时该非金融资产的用途。最佳用途是评估行业在非金融资产（例如，房地产等）评估中所使用的估值概念，也称为最高最佳使用</a:t>
            </a:r>
            <a:r>
              <a:rPr kumimoji="0" lang="zh-CN" altLang="en-US" sz="1200" b="0" i="0" u="none" strike="noStrike" kern="1200" cap="none" spc="150" normalizeH="0" baseline="0" noProof="0" dirty="0" smtClean="0">
                <a:ln>
                  <a:noFill/>
                </a:ln>
                <a:solidFill>
                  <a:schemeClr val="tx1"/>
                </a:solidFill>
                <a:effectLst/>
                <a:uLnTx/>
                <a:uFillTx/>
                <a:latin typeface="+mn-ea"/>
                <a:ea typeface="+mn-ea"/>
                <a:cs typeface="+mn-cs"/>
              </a:rPr>
              <a:t>。</a:t>
            </a:r>
            <a:endParaRPr kumimoji="0" lang="en-US" altLang="zh-CN" sz="1200" b="0" i="0" u="none" strike="noStrike" kern="1200" cap="none" spc="150" normalizeH="0" baseline="0" noProof="0" dirty="0" smtClean="0">
              <a:ln>
                <a:noFill/>
              </a:ln>
              <a:solidFill>
                <a:schemeClr val="tx1"/>
              </a:solidFill>
              <a:effectLst/>
              <a:uLnTx/>
              <a:uFillTx/>
              <a:latin typeface="+mn-ea"/>
              <a:ea typeface="+mn-ea"/>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【例</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9-2</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　</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公司收购</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B</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公司</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,B</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公司有三块相邻的土地</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都可以建造房屋建筑物</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是作为企业合并的一部分。该三块土地可以单独出售</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每块售价为</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500</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万元。该三块土地也可以整体打包出售。由于该区域的停车资源非常稀缺</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带有停车场的楼盘的售价要比没有停车场的楼盘高很多。如果在这三块土地中</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两边的两块土地建造房屋建筑物</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中间的土地建造一个停车场</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则三块土地的整体售价会更高</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可以卖到</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2 000</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万元。试确定三块土地的公允价值。</a:t>
            </a:r>
            <a:endParaRPr kumimoji="0" lang="zh-CN" altLang="en-US" sz="1200" b="0" i="0" u="none" strike="noStrike" kern="1200" cap="none" spc="150" normalizeH="0" baseline="0" noProof="0" dirty="0">
              <a:ln>
                <a:noFill/>
              </a:ln>
              <a:solidFill>
                <a:schemeClr val="tx1"/>
              </a:solidFill>
              <a:effectLst/>
              <a:uLnTx/>
              <a:uFillTx/>
              <a:latin typeface="+mn-ea"/>
              <a:ea typeface="+mn-ea"/>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第二节    公允价值的含义及其相关假设</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62025" y="1096963"/>
            <a:ext cx="7219950" cy="2987675"/>
          </a:xfrm>
        </p:spPr>
        <p:txBody>
          <a:bodyPr vert="horz" wrap="square" lIns="101600" tIns="0" rIns="82550" bIns="0" numCol="1" anchor="t" anchorCtr="0" compatLnSpc="1"/>
          <a:lstStyle/>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None/>
              <a:defRPr/>
            </a:pPr>
            <a:r>
              <a:rPr kumimoji="0" lang="zh-CN" altLang="en-US" sz="2000" b="1" i="0" u="none" strike="noStrike" kern="1200" cap="none" spc="150" normalizeH="0" baseline="0" noProof="0" dirty="0">
                <a:ln>
                  <a:noFill/>
                </a:ln>
                <a:solidFill>
                  <a:srgbClr val="3611BF"/>
                </a:solidFill>
                <a:effectLst/>
                <a:uLnTx/>
                <a:uFillTx/>
                <a:latin typeface="+mn-ea"/>
                <a:ea typeface="+mn-ea"/>
                <a:cs typeface="+mn-cs"/>
              </a:rPr>
              <a:t>二</a:t>
            </a:r>
            <a:r>
              <a:rPr kumimoji="0" lang="zh-CN" altLang="en-US" sz="2000" b="1" i="0" u="none" strike="noStrike" kern="1200" cap="none" spc="150" normalizeH="0" baseline="0" noProof="0" dirty="0" smtClean="0">
                <a:ln>
                  <a:noFill/>
                </a:ln>
                <a:solidFill>
                  <a:srgbClr val="3611BF"/>
                </a:solidFill>
                <a:effectLst/>
                <a:uLnTx/>
                <a:uFillTx/>
                <a:latin typeface="+mn-ea"/>
                <a:ea typeface="+mn-ea"/>
                <a:cs typeface="+mn-cs"/>
              </a:rPr>
              <a:t>、公允价值计量的相关假设</a:t>
            </a:r>
            <a:endParaRPr kumimoji="0" lang="en-US" altLang="zh-CN" sz="2000" b="1" i="0" u="none" strike="noStrike" kern="1200" cap="none" spc="150" normalizeH="0" baseline="0" noProof="0" dirty="0" smtClean="0">
              <a:ln>
                <a:noFill/>
              </a:ln>
              <a:solidFill>
                <a:srgbClr val="3611BF"/>
              </a:solidFill>
              <a:effectLst/>
              <a:uLnTx/>
              <a:uFillTx/>
              <a:latin typeface="+mn-ea"/>
              <a:ea typeface="+mn-ea"/>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en-US" sz="1200" b="1" i="0" u="none" strike="noStrike" kern="1200" cap="none" spc="150" normalizeH="0" baseline="0" noProof="0" dirty="0">
                <a:ln>
                  <a:noFill/>
                </a:ln>
                <a:solidFill>
                  <a:srgbClr val="C00000"/>
                </a:solidFill>
                <a:effectLst/>
                <a:uLnTx/>
                <a:uFillTx/>
                <a:latin typeface="+mn-ea"/>
                <a:ea typeface="+mn-ea"/>
                <a:cs typeface="+mn-cs"/>
              </a:rPr>
              <a:t>（三）最佳用途</a:t>
            </a:r>
            <a:r>
              <a:rPr kumimoji="0" lang="zh-CN" altLang="en-US" sz="1200" b="1" i="0" u="none" strike="noStrike" kern="1200" cap="none" spc="150" normalizeH="0" baseline="0" noProof="0" dirty="0" smtClean="0">
                <a:ln>
                  <a:noFill/>
                </a:ln>
                <a:solidFill>
                  <a:srgbClr val="C00000"/>
                </a:solidFill>
                <a:effectLst/>
                <a:uLnTx/>
                <a:uFillTx/>
                <a:latin typeface="+mn-ea"/>
                <a:ea typeface="+mn-ea"/>
                <a:cs typeface="+mn-cs"/>
              </a:rPr>
              <a:t>假设（注意事项）</a:t>
            </a:r>
            <a:endParaRPr kumimoji="0" lang="zh-CN" altLang="en-US" sz="1200" b="1" i="0" u="none" strike="noStrike" kern="1200" cap="none" spc="150" normalizeH="0" baseline="0" noProof="0" dirty="0">
              <a:ln>
                <a:noFill/>
              </a:ln>
              <a:solidFill>
                <a:srgbClr val="C00000"/>
              </a:solidFill>
              <a:effectLst/>
              <a:uLnTx/>
              <a:uFillTx/>
              <a:latin typeface="+mn-ea"/>
              <a:ea typeface="+mn-ea"/>
              <a:cs typeface="+mn-cs"/>
            </a:endParaRPr>
          </a:p>
          <a:p>
            <a:pPr marL="171450" marR="0" lvl="0" indent="-171450" algn="l" defTabSz="685800" rtl="0" eaLnBrk="1" fontAlgn="base" latinLnBrk="0" hangingPunct="1">
              <a:lnSpc>
                <a:spcPct val="150000"/>
              </a:lnSpc>
              <a:spcBef>
                <a:spcPct val="0"/>
              </a:spcBef>
              <a:spcAft>
                <a:spcPts val="1000"/>
              </a:spcAft>
              <a:buClrTx/>
              <a:buSzTx/>
              <a:buFont typeface="Wingdings" panose="05000000000000000000" pitchFamily="2" charset="2"/>
              <a:buChar char="l"/>
              <a:defRPr/>
            </a:pP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企业确定非金融资产的最佳用途，应当考虑法律上是否允许、实务上是否可能以及财务上是否可行等因素。</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企业应当从市场参与者的角度确定非金融资产的最佳用途。</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50000"/>
              </a:lnSpc>
              <a:spcBef>
                <a:spcPct val="0"/>
              </a:spcBef>
              <a:spcAft>
                <a:spcPts val="1000"/>
              </a:spcAft>
              <a:buClrTx/>
              <a:buSzTx/>
              <a:buFont typeface="Wingdings" panose="05000000000000000000" pitchFamily="2" charset="2"/>
              <a:buChar char="l"/>
              <a:defRPr/>
            </a:pP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3.</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企业对非金融资产的现行用途通常可以视为最佳用途，除非市场因素或者其他因素表明，市场参与者按照其他用途使用该资产可以实现价值最大化。</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第二节    公允价值的含义及其相关假设</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62025" y="1096963"/>
            <a:ext cx="7219950" cy="3419475"/>
          </a:xfrm>
        </p:spPr>
        <p:txBody>
          <a:bodyPr vert="horz" wrap="square" lIns="101600" tIns="0" rIns="82550" bIns="0" numCol="1" anchor="t" anchorCtr="0" compatLnSpc="1"/>
          <a:lstStyle/>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None/>
              <a:defRPr/>
            </a:pPr>
            <a:r>
              <a:rPr kumimoji="0" lang="zh-CN" altLang="en-US" sz="2000" b="1" i="0" u="none" strike="noStrike" kern="1200" cap="none" spc="150" normalizeH="0" baseline="0" noProof="0" dirty="0">
                <a:ln>
                  <a:noFill/>
                </a:ln>
                <a:solidFill>
                  <a:srgbClr val="3611BF"/>
                </a:solidFill>
                <a:effectLst/>
                <a:uLnTx/>
                <a:uFillTx/>
                <a:latin typeface="+mn-ea"/>
                <a:ea typeface="+mn-ea"/>
                <a:cs typeface="+mn-cs"/>
              </a:rPr>
              <a:t>二</a:t>
            </a:r>
            <a:r>
              <a:rPr kumimoji="0" lang="zh-CN" altLang="en-US" sz="2000" b="1" i="0" u="none" strike="noStrike" kern="1200" cap="none" spc="150" normalizeH="0" baseline="0" noProof="0" dirty="0" smtClean="0">
                <a:ln>
                  <a:noFill/>
                </a:ln>
                <a:solidFill>
                  <a:srgbClr val="3611BF"/>
                </a:solidFill>
                <a:effectLst/>
                <a:uLnTx/>
                <a:uFillTx/>
                <a:latin typeface="+mn-ea"/>
                <a:ea typeface="+mn-ea"/>
                <a:cs typeface="+mn-cs"/>
              </a:rPr>
              <a:t>、公允价值计量的相关假设</a:t>
            </a:r>
            <a:endParaRPr kumimoji="0" lang="en-US" altLang="zh-CN" sz="2000" b="1" i="0" u="none" strike="noStrike" kern="1200" cap="none" spc="150" normalizeH="0" baseline="0" noProof="0" dirty="0" smtClean="0">
              <a:ln>
                <a:noFill/>
              </a:ln>
              <a:solidFill>
                <a:srgbClr val="3611BF"/>
              </a:solidFill>
              <a:effectLst/>
              <a:uLnTx/>
              <a:uFillTx/>
              <a:latin typeface="+mn-ea"/>
              <a:ea typeface="+mn-ea"/>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en-US" sz="1200" b="1" i="0" u="none" strike="noStrike" kern="1200" cap="none" spc="150" normalizeH="0" baseline="0" noProof="0" dirty="0">
                <a:ln>
                  <a:noFill/>
                </a:ln>
                <a:solidFill>
                  <a:srgbClr val="C00000"/>
                </a:solidFill>
                <a:effectLst/>
                <a:uLnTx/>
                <a:uFillTx/>
                <a:latin typeface="+mn-ea"/>
                <a:ea typeface="+mn-ea"/>
                <a:cs typeface="+mn-cs"/>
              </a:rPr>
              <a:t>（三）最佳用途</a:t>
            </a:r>
            <a:r>
              <a:rPr kumimoji="0" lang="zh-CN" altLang="en-US" sz="1200" b="1" i="0" u="none" strike="noStrike" kern="1200" cap="none" spc="150" normalizeH="0" baseline="0" noProof="0" dirty="0" smtClean="0">
                <a:ln>
                  <a:noFill/>
                </a:ln>
                <a:solidFill>
                  <a:srgbClr val="C00000"/>
                </a:solidFill>
                <a:effectLst/>
                <a:uLnTx/>
                <a:uFillTx/>
                <a:latin typeface="+mn-ea"/>
                <a:ea typeface="+mn-ea"/>
                <a:cs typeface="+mn-cs"/>
              </a:rPr>
              <a:t>假设（注意事项）</a:t>
            </a:r>
            <a:endParaRPr kumimoji="0" lang="zh-CN" altLang="en-US" sz="1200" b="1" i="0" u="none" strike="noStrike" kern="1200" cap="none" spc="150" normalizeH="0" baseline="0" noProof="0" dirty="0">
              <a:ln>
                <a:noFill/>
              </a:ln>
              <a:solidFill>
                <a:srgbClr val="C00000"/>
              </a:solidFill>
              <a:effectLst/>
              <a:uLnTx/>
              <a:uFillTx/>
              <a:latin typeface="+mn-ea"/>
              <a:ea typeface="+mn-ea"/>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【例</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9-3</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　</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20</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年</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12</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月</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日</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甲公司在非同一控制下的吸收合并中取得一块土地的使用权。该土地在合并前被作为工业用地</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一直用于出租。甲公司取得该土地使用权后</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仍将其用于出租。甲公司以公允价值计量其拥有的投资性房地产</a:t>
            </a:r>
            <a:r>
              <a:rPr kumimoji="0" lang="zh-CN"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20</a:t>
            </a:r>
            <a:r>
              <a:rPr lang="zh-CN" altLang="en-US" noProof="0" dirty="0">
                <a:ln>
                  <a:noFill/>
                </a:ln>
                <a:effectLst/>
                <a:uLnTx/>
                <a:uFillTx/>
                <a:sym typeface="+mn-ea"/>
              </a:rPr>
              <a:t>×</a:t>
            </a:r>
            <a:r>
              <a:rPr lang="en-US" altLang="zh-CN" noProof="0" dirty="0">
                <a:ln>
                  <a:noFill/>
                </a:ln>
                <a:effectLst/>
                <a:uLnTx/>
                <a:uFillTx/>
                <a:sym typeface="+mn-ea"/>
              </a:rPr>
              <a:t>1</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年</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3</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月</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31</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日</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邻近的一块土地被开发用于建造住宅</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作为高层公寓大楼的住宅用地使用。由于本地区的区域规划自</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20</a:t>
            </a:r>
            <a:r>
              <a:rPr lang="zh-CN" altLang="en-US" noProof="0" dirty="0">
                <a:ln>
                  <a:noFill/>
                </a:ln>
                <a:effectLst/>
                <a:uLnTx/>
                <a:uFillTx/>
                <a:sym typeface="+mn-ea"/>
              </a:rPr>
              <a:t>×</a:t>
            </a:r>
            <a:r>
              <a:rPr lang="en-US" altLang="zh-CN" noProof="0" dirty="0">
                <a:ln>
                  <a:noFill/>
                </a:ln>
                <a:effectLst/>
                <a:uLnTx/>
                <a:uFillTx/>
                <a:sym typeface="+mn-ea"/>
              </a:rPr>
              <a:t>1</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年</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月</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日以来已经做出调整</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甲公司确定</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在履行相关手续后</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可将该土地的用途从工业用地变为住宅用地</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因为市场参与者在对该土地进行定价时</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将考虑该土地可作为住宅用地进行开发的可能性</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该土地的最佳用途将通过比较以下两项确定</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该土地仍用于工业用途</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即该土地与厂房结合使用</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的价值</a:t>
            </a:r>
            <a:r>
              <a:rPr kumimoji="0" lang="zh-CN"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该土地作为用于建造住宅的空置土地的价值</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同时应考虑为将该土地变为空置土地而必须发生的拆除厂房成本及其他成本。</a:t>
            </a:r>
            <a:endPar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第二节    公允价值的含义及其相关假设</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62025" y="1096963"/>
            <a:ext cx="7219950" cy="2987675"/>
          </a:xfrm>
        </p:spPr>
        <p:txBody>
          <a:bodyPr vert="horz" wrap="square" lIns="101600" tIns="0" rIns="82550" bIns="0" numCol="1" anchor="t" anchorCtr="0" compatLnSpc="1"/>
          <a:lstStyle/>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None/>
              <a:defRPr/>
            </a:pPr>
            <a:r>
              <a:rPr kumimoji="0" lang="zh-CN" altLang="en-US" sz="2000" b="1" i="0" u="none" strike="noStrike" kern="1200" cap="none" spc="150" normalizeH="0" baseline="0" noProof="0" dirty="0">
                <a:ln>
                  <a:noFill/>
                </a:ln>
                <a:solidFill>
                  <a:srgbClr val="3611BF"/>
                </a:solidFill>
                <a:effectLst/>
                <a:uLnTx/>
                <a:uFillTx/>
                <a:latin typeface="+mn-ea"/>
                <a:ea typeface="+mn-ea"/>
                <a:cs typeface="+mn-cs"/>
              </a:rPr>
              <a:t>二</a:t>
            </a:r>
            <a:r>
              <a:rPr kumimoji="0" lang="zh-CN" altLang="en-US" sz="2000" b="1" i="0" u="none" strike="noStrike" kern="1200" cap="none" spc="150" normalizeH="0" baseline="0" noProof="0" dirty="0" smtClean="0">
                <a:ln>
                  <a:noFill/>
                </a:ln>
                <a:solidFill>
                  <a:srgbClr val="3611BF"/>
                </a:solidFill>
                <a:effectLst/>
                <a:uLnTx/>
                <a:uFillTx/>
                <a:latin typeface="+mn-ea"/>
                <a:ea typeface="+mn-ea"/>
                <a:cs typeface="+mn-cs"/>
              </a:rPr>
              <a:t>、公允价值计量的相关假设</a:t>
            </a:r>
            <a:endParaRPr kumimoji="0" lang="en-US" altLang="zh-CN" sz="2000" b="1" i="0" u="none" strike="noStrike" kern="1200" cap="none" spc="150" normalizeH="0" baseline="0" noProof="0" dirty="0" smtClean="0">
              <a:ln>
                <a:noFill/>
              </a:ln>
              <a:solidFill>
                <a:srgbClr val="3611BF"/>
              </a:solidFill>
              <a:effectLst/>
              <a:uLnTx/>
              <a:uFillTx/>
              <a:latin typeface="+mn-ea"/>
              <a:ea typeface="+mn-ea"/>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en-US" sz="1200" b="1" i="0" u="none" strike="noStrike" kern="1200" cap="none" spc="150" normalizeH="0" baseline="0" noProof="0" dirty="0">
                <a:ln>
                  <a:noFill/>
                </a:ln>
                <a:solidFill>
                  <a:srgbClr val="C00000"/>
                </a:solidFill>
                <a:effectLst/>
                <a:uLnTx/>
                <a:uFillTx/>
                <a:latin typeface="+mn-ea"/>
                <a:ea typeface="+mn-ea"/>
                <a:cs typeface="+mn-cs"/>
              </a:rPr>
              <a:t>（四）计量日假设</a:t>
            </a:r>
            <a:endParaRPr kumimoji="0" lang="zh-CN" altLang="en-US" sz="1200" b="1" i="0" u="none" strike="noStrike" kern="1200" cap="none" spc="150" normalizeH="0" baseline="0" noProof="0" dirty="0">
              <a:ln>
                <a:noFill/>
              </a:ln>
              <a:solidFill>
                <a:srgbClr val="C00000"/>
              </a:solidFill>
              <a:effectLst/>
              <a:uLnTx/>
              <a:uFillTx/>
              <a:latin typeface="+mn-ea"/>
              <a:ea typeface="+mn-ea"/>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smtClean="0">
                <a:ln>
                  <a:noFill/>
                </a:ln>
                <a:solidFill>
                  <a:schemeClr val="tx1"/>
                </a:solidFill>
                <a:effectLst/>
                <a:uLnTx/>
                <a:uFillTx/>
                <a:latin typeface="+mn-ea"/>
                <a:ea typeface="+mn-ea"/>
                <a:cs typeface="+mn-cs"/>
              </a:rPr>
              <a:t>公允价值计量目标不同，“计量日”也会有所差别。一般地，会计准则要求资产或负债按公允价值进行初始计量的，计量日就是初始确认日；会计准则要求资产或负债按公允价值进行后续计量的，计量日一般是资产负债表日。</a:t>
            </a:r>
            <a:endParaRPr kumimoji="0" lang="zh-CN" altLang="en-US" sz="1200" b="0" i="0" u="none" strike="noStrike" kern="1200" cap="none" spc="150" normalizeH="0" baseline="0" noProof="0" dirty="0" smtClean="0">
              <a:ln>
                <a:noFill/>
              </a:ln>
              <a:solidFill>
                <a:schemeClr val="tx1"/>
              </a:solidFill>
              <a:effectLst/>
              <a:uLnTx/>
              <a:uFillTx/>
              <a:latin typeface="+mn-ea"/>
              <a:ea typeface="+mn-ea"/>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en-US" sz="1200" b="1" i="0" u="none" strike="noStrike" kern="1200" cap="none" spc="150" normalizeH="0" baseline="0" noProof="0" dirty="0" smtClean="0">
                <a:ln>
                  <a:noFill/>
                </a:ln>
                <a:solidFill>
                  <a:srgbClr val="C00000"/>
                </a:solidFill>
                <a:effectLst/>
                <a:uLnTx/>
                <a:uFillTx/>
                <a:latin typeface="+mn-ea"/>
                <a:ea typeface="+mn-ea"/>
                <a:cs typeface="+mn-cs"/>
              </a:rPr>
              <a:t>（</a:t>
            </a:r>
            <a:r>
              <a:rPr kumimoji="0" lang="zh-CN" altLang="en-US" sz="1200" b="1" i="0" u="none" strike="noStrike" kern="1200" cap="none" spc="150" normalizeH="0" baseline="0" noProof="0" dirty="0">
                <a:ln>
                  <a:noFill/>
                </a:ln>
                <a:solidFill>
                  <a:srgbClr val="C00000"/>
                </a:solidFill>
                <a:effectLst/>
                <a:uLnTx/>
                <a:uFillTx/>
                <a:latin typeface="+mn-ea"/>
                <a:ea typeface="+mn-ea"/>
                <a:cs typeface="+mn-cs"/>
              </a:rPr>
              <a:t>五）有序交易假设</a:t>
            </a:r>
            <a:endParaRPr kumimoji="0" lang="zh-CN" altLang="en-US" sz="1200" b="1" i="0" u="none" strike="noStrike" kern="1200" cap="none" spc="150" normalizeH="0" baseline="0" noProof="0" dirty="0">
              <a:ln>
                <a:noFill/>
              </a:ln>
              <a:solidFill>
                <a:srgbClr val="C00000"/>
              </a:solidFill>
              <a:effectLst/>
              <a:uLnTx/>
              <a:uFillTx/>
              <a:latin typeface="+mn-ea"/>
              <a:ea typeface="+mn-ea"/>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a:ln>
                  <a:noFill/>
                </a:ln>
                <a:solidFill>
                  <a:schemeClr val="tx1"/>
                </a:solidFill>
                <a:effectLst/>
                <a:uLnTx/>
                <a:uFillTx/>
                <a:latin typeface="+mn-ea"/>
                <a:ea typeface="+mn-ea"/>
                <a:cs typeface="+mn-cs"/>
              </a:rPr>
              <a:t>所谓有序交易，是指在计量日前一段时期内相关资产或负债具有惯常市场活动的交易。清算等被迫交易不属于有序交易。因此，尽管公允价值属于脱手价格，但并不是清算价格。</a:t>
            </a:r>
            <a:endParaRPr kumimoji="0" lang="zh-CN" altLang="en-US" sz="1200" b="0" i="0" u="none" strike="noStrike" kern="1200" cap="none" spc="150" normalizeH="0" baseline="0" noProof="0" dirty="0">
              <a:ln>
                <a:noFill/>
              </a:ln>
              <a:solidFill>
                <a:schemeClr val="tx1"/>
              </a:solidFill>
              <a:effectLst/>
              <a:uLnTx/>
              <a:uFillTx/>
              <a:latin typeface="+mn-ea"/>
              <a:ea typeface="+mn-ea"/>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第二节    公允价值的含义及其相关假设</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62025" y="1096963"/>
            <a:ext cx="7219950" cy="2987675"/>
          </a:xfrm>
        </p:spPr>
        <p:txBody>
          <a:bodyPr vert="horz" wrap="square" lIns="101600" tIns="0" rIns="82550" bIns="0" numCol="1" anchor="t" anchorCtr="0" compatLnSpc="1"/>
          <a:lstStyle/>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None/>
              <a:defRPr/>
            </a:pPr>
            <a:r>
              <a:rPr kumimoji="0" lang="zh-CN" altLang="en-US" sz="2000" b="1" i="0" u="none" strike="noStrike" kern="1200" cap="none" spc="150" normalizeH="0" baseline="0" noProof="0" dirty="0">
                <a:ln>
                  <a:noFill/>
                </a:ln>
                <a:solidFill>
                  <a:srgbClr val="3611BF"/>
                </a:solidFill>
                <a:effectLst/>
                <a:uLnTx/>
                <a:uFillTx/>
                <a:latin typeface="+mn-ea"/>
                <a:ea typeface="+mn-ea"/>
                <a:cs typeface="+mn-cs"/>
              </a:rPr>
              <a:t>二</a:t>
            </a:r>
            <a:r>
              <a:rPr kumimoji="0" lang="zh-CN" altLang="en-US" sz="2000" b="1" i="0" u="none" strike="noStrike" kern="1200" cap="none" spc="150" normalizeH="0" baseline="0" noProof="0" dirty="0" smtClean="0">
                <a:ln>
                  <a:noFill/>
                </a:ln>
                <a:solidFill>
                  <a:srgbClr val="3611BF"/>
                </a:solidFill>
                <a:effectLst/>
                <a:uLnTx/>
                <a:uFillTx/>
                <a:latin typeface="+mn-ea"/>
                <a:ea typeface="+mn-ea"/>
                <a:cs typeface="+mn-cs"/>
              </a:rPr>
              <a:t>、公允价值计量的相关假设</a:t>
            </a:r>
            <a:endParaRPr kumimoji="0" lang="en-US" altLang="zh-CN" sz="2000" b="1" i="0" u="none" strike="noStrike" kern="1200" cap="none" spc="150" normalizeH="0" baseline="0" noProof="0" dirty="0" smtClean="0">
              <a:ln>
                <a:noFill/>
              </a:ln>
              <a:solidFill>
                <a:srgbClr val="3611BF"/>
              </a:solidFill>
              <a:effectLst/>
              <a:uLnTx/>
              <a:uFillTx/>
              <a:latin typeface="+mn-ea"/>
              <a:ea typeface="+mn-ea"/>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en-US" sz="1200" b="1" i="0" u="none" strike="noStrike" kern="1200" cap="none" spc="150" normalizeH="0" baseline="0" noProof="0" dirty="0">
                <a:ln>
                  <a:noFill/>
                </a:ln>
                <a:solidFill>
                  <a:srgbClr val="C00000"/>
                </a:solidFill>
                <a:effectLst/>
                <a:uLnTx/>
                <a:uFillTx/>
                <a:latin typeface="+mn-ea"/>
                <a:ea typeface="+mn-ea"/>
                <a:cs typeface="+mn-cs"/>
              </a:rPr>
              <a:t>（六）主要市场假设</a:t>
            </a:r>
            <a:endParaRPr kumimoji="0" lang="zh-CN" altLang="en-US" sz="1200" b="1" i="0" u="none" strike="noStrike" kern="1200" cap="none" spc="150" normalizeH="0" baseline="0" noProof="0" dirty="0">
              <a:ln>
                <a:noFill/>
              </a:ln>
              <a:solidFill>
                <a:srgbClr val="C00000"/>
              </a:solidFill>
              <a:effectLst/>
              <a:uLnTx/>
              <a:uFillTx/>
              <a:latin typeface="+mn-ea"/>
              <a:ea typeface="+mn-ea"/>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smtClean="0">
                <a:ln>
                  <a:noFill/>
                </a:ln>
                <a:solidFill>
                  <a:schemeClr val="tx1"/>
                </a:solidFill>
                <a:effectLst/>
                <a:uLnTx/>
                <a:uFillTx/>
                <a:latin typeface="+mn-ea"/>
                <a:ea typeface="+mn-ea"/>
                <a:cs typeface="+mn-cs"/>
              </a:rPr>
              <a:t>企业</a:t>
            </a:r>
            <a:r>
              <a:rPr kumimoji="0" lang="zh-CN" altLang="en-US" sz="1200" b="0" i="0" u="none" strike="noStrike" kern="1200" cap="none" spc="150" normalizeH="0" baseline="0" noProof="0" dirty="0">
                <a:ln>
                  <a:noFill/>
                </a:ln>
                <a:solidFill>
                  <a:schemeClr val="tx1"/>
                </a:solidFill>
                <a:effectLst/>
                <a:uLnTx/>
                <a:uFillTx/>
                <a:latin typeface="+mn-ea"/>
                <a:ea typeface="+mn-ea"/>
                <a:cs typeface="+mn-cs"/>
              </a:rPr>
              <a:t>以公允价值计量相关资产或者负债，应当假定出售资产或转移负债的有序市场交易在相关资产或负债的主要市场进行。不存在主要市场的，企业应当假定该交易在相关资产或负债的最有利市场进行。</a:t>
            </a:r>
            <a:endParaRPr kumimoji="0" lang="zh-CN" altLang="en-US" sz="1200" b="0" i="0" u="none" strike="noStrike" kern="1200" cap="none" spc="150" normalizeH="0" baseline="0" noProof="0" dirty="0">
              <a:ln>
                <a:noFill/>
              </a:ln>
              <a:solidFill>
                <a:schemeClr val="tx1"/>
              </a:solidFill>
              <a:effectLst/>
              <a:uLnTx/>
              <a:uFillTx/>
              <a:latin typeface="+mn-ea"/>
              <a:ea typeface="+mn-ea"/>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en-US" altLang="zh-CN" sz="1200" b="1" i="0" u="none" strike="noStrike" kern="1200" cap="none" spc="150" normalizeH="0" baseline="0" noProof="0" dirty="0">
                <a:ln>
                  <a:noFill/>
                </a:ln>
                <a:solidFill>
                  <a:srgbClr val="0049CF"/>
                </a:solidFill>
                <a:effectLst/>
                <a:uLnTx/>
                <a:uFillTx/>
                <a:latin typeface="+mn-ea"/>
                <a:ea typeface="+mn-ea"/>
                <a:cs typeface="+mn-cs"/>
              </a:rPr>
              <a:t>1.</a:t>
            </a:r>
            <a:r>
              <a:rPr kumimoji="0" lang="zh-CN" altLang="en-US" sz="1200" b="1" i="0" u="none" strike="noStrike" kern="1200" cap="none" spc="150" normalizeH="0" baseline="0" noProof="0" dirty="0">
                <a:ln>
                  <a:noFill/>
                </a:ln>
                <a:solidFill>
                  <a:srgbClr val="0049CF"/>
                </a:solidFill>
                <a:effectLst/>
                <a:uLnTx/>
                <a:uFillTx/>
                <a:latin typeface="+mn-ea"/>
                <a:ea typeface="+mn-ea"/>
                <a:cs typeface="+mn-cs"/>
              </a:rPr>
              <a:t>主要市场</a:t>
            </a:r>
            <a:endParaRPr kumimoji="0" lang="zh-CN" altLang="en-US" sz="1200" b="1" i="0" u="none" strike="noStrike" kern="1200" cap="none" spc="150" normalizeH="0" baseline="0" noProof="0" dirty="0">
              <a:ln>
                <a:noFill/>
              </a:ln>
              <a:solidFill>
                <a:srgbClr val="0049CF"/>
              </a:solidFill>
              <a:effectLst/>
              <a:uLnTx/>
              <a:uFillTx/>
              <a:latin typeface="+mn-ea"/>
              <a:ea typeface="+mn-ea"/>
              <a:cs typeface="+mn-cs"/>
            </a:endParaRPr>
          </a:p>
          <a:p>
            <a:pPr marL="0" marR="0" lvl="0" indent="0" algn="l" defTabSz="685800" rtl="0" eaLnBrk="1" fontAlgn="base" latinLnBrk="0" hangingPunct="1">
              <a:lnSpc>
                <a:spcPct val="15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a:ln>
                  <a:noFill/>
                </a:ln>
                <a:solidFill>
                  <a:schemeClr val="tx1"/>
                </a:solidFill>
                <a:effectLst/>
                <a:uLnTx/>
                <a:uFillTx/>
                <a:latin typeface="+mn-ea"/>
                <a:ea typeface="+mn-ea"/>
                <a:cs typeface="+mn-cs"/>
              </a:rPr>
              <a:t>主要市场，是指相关资产或负债交易量最大和交易活跃程度最高的市场。判断一个市场是否是主要市场，主要是考虑交易量和交易活跃程度两个因素。</a:t>
            </a:r>
            <a:endParaRPr kumimoji="0" lang="zh-CN" altLang="en-US" sz="1200" b="0" i="0" u="none" strike="noStrike" kern="1200" cap="none" spc="150" normalizeH="0" baseline="0" noProof="0" dirty="0">
              <a:ln>
                <a:noFill/>
              </a:ln>
              <a:solidFill>
                <a:schemeClr val="tx1"/>
              </a:solidFill>
              <a:effectLst/>
              <a:uLnTx/>
              <a:uFillTx/>
              <a:latin typeface="+mn-ea"/>
              <a:ea typeface="+mn-ea"/>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en-US" altLang="zh-CN" sz="1200" b="1" i="0" u="none" strike="noStrike" kern="1200" cap="none" spc="150" normalizeH="0" baseline="0" noProof="0" dirty="0">
                <a:ln>
                  <a:noFill/>
                </a:ln>
                <a:solidFill>
                  <a:srgbClr val="0049CF"/>
                </a:solidFill>
                <a:effectLst/>
                <a:uLnTx/>
                <a:uFillTx/>
                <a:latin typeface="+mn-ea"/>
                <a:ea typeface="+mn-ea"/>
                <a:cs typeface="+mn-cs"/>
              </a:rPr>
              <a:t>2.</a:t>
            </a:r>
            <a:r>
              <a:rPr kumimoji="0" lang="zh-CN" altLang="en-US" sz="1200" b="1" i="0" u="none" strike="noStrike" kern="1200" cap="none" spc="150" normalizeH="0" baseline="0" noProof="0" dirty="0">
                <a:ln>
                  <a:noFill/>
                </a:ln>
                <a:solidFill>
                  <a:srgbClr val="0049CF"/>
                </a:solidFill>
                <a:effectLst/>
                <a:uLnTx/>
                <a:uFillTx/>
                <a:latin typeface="+mn-ea"/>
                <a:ea typeface="+mn-ea"/>
                <a:cs typeface="+mn-cs"/>
              </a:rPr>
              <a:t>最有利市场</a:t>
            </a:r>
            <a:endParaRPr kumimoji="0" lang="zh-CN" altLang="en-US" sz="1200" b="1" i="0" u="none" strike="noStrike" kern="1200" cap="none" spc="150" normalizeH="0" baseline="0" noProof="0" dirty="0">
              <a:ln>
                <a:noFill/>
              </a:ln>
              <a:solidFill>
                <a:srgbClr val="0049CF"/>
              </a:solidFill>
              <a:effectLst/>
              <a:uLnTx/>
              <a:uFillTx/>
              <a:latin typeface="+mn-ea"/>
              <a:ea typeface="+mn-ea"/>
              <a:cs typeface="+mn-cs"/>
            </a:endParaRPr>
          </a:p>
          <a:p>
            <a:pPr marL="0" marR="0" lvl="0" indent="0" algn="l" defTabSz="685800" rtl="0" eaLnBrk="1" fontAlgn="base" latinLnBrk="0" hangingPunct="1">
              <a:lnSpc>
                <a:spcPct val="15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a:ln>
                  <a:noFill/>
                </a:ln>
                <a:solidFill>
                  <a:schemeClr val="tx1"/>
                </a:solidFill>
                <a:effectLst/>
                <a:uLnTx/>
                <a:uFillTx/>
                <a:latin typeface="+mn-ea"/>
                <a:ea typeface="+mn-ea"/>
                <a:cs typeface="+mn-cs"/>
              </a:rPr>
              <a:t>最有利市场，是指在考虑交易费用和运输费用后，能够以最高金额出售相关资产或者以最低金额转移相关负债的市场。</a:t>
            </a:r>
            <a:endParaRPr kumimoji="0" lang="zh-CN" altLang="en-US" sz="1200" b="0" i="0" u="none" strike="noStrike" kern="1200" cap="none" spc="150" normalizeH="0" baseline="0" noProof="0" dirty="0">
              <a:ln>
                <a:noFill/>
              </a:ln>
              <a:solidFill>
                <a:schemeClr val="tx1"/>
              </a:solidFill>
              <a:effectLst/>
              <a:uLnTx/>
              <a:uFillTx/>
              <a:latin typeface="+mn-ea"/>
              <a:ea typeface="+mn-ea"/>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第二节    公允价值的含义及其相关假设</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62025" y="1096963"/>
            <a:ext cx="7219950" cy="2987675"/>
          </a:xfrm>
        </p:spPr>
        <p:txBody>
          <a:bodyPr vert="horz" wrap="square" lIns="101600" tIns="0" rIns="82550" bIns="0" numCol="1" anchor="t" anchorCtr="0" compatLnSpc="1"/>
          <a:lstStyle/>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None/>
              <a:defRPr/>
            </a:pPr>
            <a:r>
              <a:rPr kumimoji="0" lang="zh-CN" altLang="en-US" sz="2000" b="1" i="0" u="none" strike="noStrike" kern="1200" cap="none" spc="150" normalizeH="0" baseline="0" noProof="0" dirty="0">
                <a:ln>
                  <a:noFill/>
                </a:ln>
                <a:solidFill>
                  <a:srgbClr val="3611BF"/>
                </a:solidFill>
                <a:effectLst/>
                <a:uLnTx/>
                <a:uFillTx/>
                <a:latin typeface="+mn-ea"/>
                <a:ea typeface="+mn-ea"/>
                <a:cs typeface="+mn-cs"/>
              </a:rPr>
              <a:t>二</a:t>
            </a:r>
            <a:r>
              <a:rPr kumimoji="0" lang="zh-CN" altLang="en-US" sz="2000" b="1" i="0" u="none" strike="noStrike" kern="1200" cap="none" spc="150" normalizeH="0" baseline="0" noProof="0" dirty="0" smtClean="0">
                <a:ln>
                  <a:noFill/>
                </a:ln>
                <a:solidFill>
                  <a:srgbClr val="3611BF"/>
                </a:solidFill>
                <a:effectLst/>
                <a:uLnTx/>
                <a:uFillTx/>
                <a:latin typeface="+mn-ea"/>
                <a:ea typeface="+mn-ea"/>
                <a:cs typeface="+mn-cs"/>
              </a:rPr>
              <a:t>、公允价值计量的相关假设</a:t>
            </a:r>
            <a:endParaRPr kumimoji="0" lang="en-US" altLang="zh-CN" sz="2000" b="1" i="0" u="none" strike="noStrike" kern="1200" cap="none" spc="150" normalizeH="0" baseline="0" noProof="0" dirty="0" smtClean="0">
              <a:ln>
                <a:noFill/>
              </a:ln>
              <a:solidFill>
                <a:srgbClr val="3611BF"/>
              </a:solidFill>
              <a:effectLst/>
              <a:uLnTx/>
              <a:uFillTx/>
              <a:latin typeface="+mn-ea"/>
              <a:ea typeface="+mn-ea"/>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en-US" sz="1200" b="1" i="0" u="none" strike="noStrike" kern="1200" cap="none" spc="150" normalizeH="0" baseline="0" noProof="0" dirty="0">
                <a:ln>
                  <a:noFill/>
                </a:ln>
                <a:solidFill>
                  <a:srgbClr val="C00000"/>
                </a:solidFill>
                <a:effectLst/>
                <a:uLnTx/>
                <a:uFillTx/>
                <a:latin typeface="+mn-ea"/>
                <a:ea typeface="+mn-ea"/>
                <a:cs typeface="+mn-cs"/>
              </a:rPr>
              <a:t>（六）主要市场假设</a:t>
            </a:r>
            <a:endParaRPr kumimoji="0" lang="zh-CN" altLang="en-US" sz="1200" b="1" i="0" u="none" strike="noStrike" kern="1200" cap="none" spc="150" normalizeH="0" baseline="0" noProof="0" dirty="0">
              <a:ln>
                <a:noFill/>
              </a:ln>
              <a:solidFill>
                <a:srgbClr val="C00000"/>
              </a:solidFill>
              <a:effectLst/>
              <a:uLnTx/>
              <a:uFillTx/>
              <a:latin typeface="+mn-ea"/>
              <a:ea typeface="+mn-ea"/>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【例</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9-4</a:t>
            </a:r>
            <a:r>
              <a:rPr kumimoji="0" lang="zh-CN"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】假定</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甲公司制造并销售</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产品</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而</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产品存在两个市场</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出口市场。甲产品在出口市场上的售价比较高</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但出口数量受到政府出口管制的限制</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国内每个制造生产商每年需要向政府申请出口配额。</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国内市场。</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产品在国内市场的售价比较低</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但销售数量不受政府管制。甲公司制定的销售策略为</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尽可能地获取出口配额</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扩大出口销售</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剩下的</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大部分</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销往国内市场。</a:t>
            </a:r>
            <a:endPar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zh-CN"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试</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分析甲公司的主要市场是国内市场还是国外市场以及原因。</a:t>
            </a:r>
            <a:endPar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第二节    公允价值的含义及其相关假设</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62025" y="1096963"/>
            <a:ext cx="7219950" cy="2987675"/>
          </a:xfrm>
        </p:spPr>
        <p:txBody>
          <a:bodyPr vert="horz" wrap="square" lIns="101600" tIns="0" rIns="82550" bIns="0" numCol="1" anchor="t" anchorCtr="0" compatLnSpc="1"/>
          <a:lstStyle/>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None/>
              <a:defRPr/>
            </a:pPr>
            <a:r>
              <a:rPr kumimoji="0" lang="zh-CN" altLang="en-US" sz="2000" b="1" i="0" u="none" strike="noStrike" kern="1200" cap="none" spc="150" normalizeH="0" baseline="0" noProof="0" dirty="0">
                <a:ln>
                  <a:noFill/>
                </a:ln>
                <a:solidFill>
                  <a:srgbClr val="3611BF"/>
                </a:solidFill>
                <a:effectLst/>
                <a:uLnTx/>
                <a:uFillTx/>
                <a:latin typeface="+mn-ea"/>
                <a:ea typeface="+mn-ea"/>
                <a:cs typeface="+mn-cs"/>
              </a:rPr>
              <a:t>二</a:t>
            </a:r>
            <a:r>
              <a:rPr kumimoji="0" lang="zh-CN" altLang="en-US" sz="2000" b="1" i="0" u="none" strike="noStrike" kern="1200" cap="none" spc="150" normalizeH="0" baseline="0" noProof="0" dirty="0" smtClean="0">
                <a:ln>
                  <a:noFill/>
                </a:ln>
                <a:solidFill>
                  <a:srgbClr val="3611BF"/>
                </a:solidFill>
                <a:effectLst/>
                <a:uLnTx/>
                <a:uFillTx/>
                <a:latin typeface="+mn-ea"/>
                <a:ea typeface="+mn-ea"/>
                <a:cs typeface="+mn-cs"/>
              </a:rPr>
              <a:t>、公允价值计量的相关假设</a:t>
            </a:r>
            <a:endParaRPr kumimoji="0" lang="en-US" altLang="zh-CN" sz="2000" b="1" i="0" u="none" strike="noStrike" kern="1200" cap="none" spc="150" normalizeH="0" baseline="0" noProof="0" dirty="0" smtClean="0">
              <a:ln>
                <a:noFill/>
              </a:ln>
              <a:solidFill>
                <a:srgbClr val="3611BF"/>
              </a:solidFill>
              <a:effectLst/>
              <a:uLnTx/>
              <a:uFillTx/>
              <a:latin typeface="+mn-ea"/>
              <a:ea typeface="+mn-ea"/>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en-US" sz="1200" b="1" i="0" u="none" strike="noStrike" kern="1200" cap="none" spc="150" normalizeH="0" baseline="0" noProof="0" dirty="0">
                <a:ln>
                  <a:noFill/>
                </a:ln>
                <a:solidFill>
                  <a:srgbClr val="C00000"/>
                </a:solidFill>
                <a:effectLst/>
                <a:uLnTx/>
                <a:uFillTx/>
                <a:latin typeface="+mn-ea"/>
                <a:ea typeface="+mn-ea"/>
                <a:cs typeface="+mn-cs"/>
              </a:rPr>
              <a:t>（六）主要市场假设</a:t>
            </a:r>
            <a:endParaRPr kumimoji="0" lang="zh-CN" altLang="en-US" sz="1200" b="1" i="0" u="none" strike="noStrike" kern="1200" cap="none" spc="150" normalizeH="0" baseline="0" noProof="0" dirty="0">
              <a:ln>
                <a:noFill/>
              </a:ln>
              <a:solidFill>
                <a:srgbClr val="C00000"/>
              </a:solidFill>
              <a:effectLst/>
              <a:uLnTx/>
              <a:uFillTx/>
              <a:latin typeface="+mn-ea"/>
              <a:ea typeface="+mn-ea"/>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【例</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9-5</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　</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20</a:t>
            </a:r>
            <a:r>
              <a:rPr lang="zh-CN" altLang="en-US" noProof="0" dirty="0">
                <a:ln>
                  <a:noFill/>
                </a:ln>
                <a:effectLst/>
                <a:uLnTx/>
                <a:uFillTx/>
                <a:sym typeface="+mn-ea"/>
              </a:rPr>
              <a:t>×</a:t>
            </a:r>
            <a:r>
              <a:rPr lang="en-US" altLang="zh-CN" noProof="0" dirty="0">
                <a:ln>
                  <a:noFill/>
                </a:ln>
                <a:effectLst/>
                <a:uLnTx/>
                <a:uFillTx/>
                <a:sym typeface="+mn-ea"/>
              </a:rPr>
              <a:t>1</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年</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12</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月</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31</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日</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公司在非同一控制下的企业合并业务中获得一批存货</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(100</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吨某原材料</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。在合并日</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公司应当以公允价值计量这批存货。根据市场交易情况</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该原材料在甲城市和乙城市有两个活跃的交易市场。</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公司能够进入这两个市场</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并能够取得该存货在这两个市场的交易数据</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如表</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9-1</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所</a:t>
            </a:r>
            <a:r>
              <a:rPr kumimoji="0" lang="zh-CN"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示。</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试分析该批存货的公允价值如何确定</a:t>
            </a:r>
            <a:r>
              <a:rPr kumimoji="0" lang="zh-CN"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【例</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9-6</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　承上例</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如果</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公司无法获得这批存货在甲城市和乙城市的历史交易量</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如何确定该批存货的公允价值</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graphicFrame>
        <p:nvGraphicFramePr>
          <p:cNvPr id="6" name="表格 5"/>
          <p:cNvGraphicFramePr>
            <a:graphicFrameLocks noGrp="1"/>
          </p:cNvGraphicFramePr>
          <p:nvPr/>
        </p:nvGraphicFramePr>
        <p:xfrm>
          <a:off x="501650" y="3292475"/>
          <a:ext cx="8140700" cy="647700"/>
        </p:xfrm>
        <a:graphic>
          <a:graphicData uri="http://schemas.openxmlformats.org/drawingml/2006/table">
            <a:tbl>
              <a:tblPr firstRow="1" firstCol="1" bandRow="1">
                <a:tableStyleId>{5C22544A-7EE6-4342-B048-85BDC9FD1C3A}</a:tableStyleId>
              </a:tblPr>
              <a:tblGrid>
                <a:gridCol w="1135776"/>
                <a:gridCol w="1747348"/>
                <a:gridCol w="1747348"/>
                <a:gridCol w="1747348"/>
                <a:gridCol w="1762880"/>
              </a:tblGrid>
              <a:tr h="215900">
                <a:tc>
                  <a:txBody>
                    <a:bodyPr/>
                    <a:lstStyle/>
                    <a:p>
                      <a:pPr algn="ctr">
                        <a:lnSpc>
                          <a:spcPts val="1350"/>
                        </a:lnSpc>
                        <a:spcAft>
                          <a:spcPts val="0"/>
                        </a:spcAft>
                      </a:pPr>
                      <a:r>
                        <a:rPr lang="zh-CN" sz="900" dirty="0">
                          <a:effectLst/>
                        </a:rPr>
                        <a:t>市　场</a:t>
                      </a:r>
                      <a:endParaRPr lang="zh-CN" sz="1000" dirty="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350"/>
                        </a:lnSpc>
                        <a:spcAft>
                          <a:spcPts val="0"/>
                        </a:spcAft>
                      </a:pPr>
                      <a:r>
                        <a:rPr lang="zh-CN" sz="900">
                          <a:effectLst/>
                        </a:rPr>
                        <a:t>销售价格</a:t>
                      </a:r>
                      <a:r>
                        <a:rPr lang="en-US" sz="900">
                          <a:effectLst/>
                        </a:rPr>
                        <a:t>(</a:t>
                      </a:r>
                      <a:r>
                        <a:rPr lang="zh-CN" sz="900">
                          <a:effectLst/>
                        </a:rPr>
                        <a:t>万元</a:t>
                      </a:r>
                      <a:r>
                        <a:rPr lang="en-US" sz="900">
                          <a:effectLst/>
                        </a:rPr>
                        <a:t>/</a:t>
                      </a:r>
                      <a:r>
                        <a:rPr lang="zh-CN" sz="900">
                          <a:effectLst/>
                        </a:rPr>
                        <a:t>吨</a:t>
                      </a:r>
                      <a:r>
                        <a:rPr lang="en-US" sz="900">
                          <a:effectLst/>
                        </a:rPr>
                        <a:t>)</a:t>
                      </a:r>
                      <a:endParaRPr lang="zh-CN" sz="10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350"/>
                        </a:lnSpc>
                        <a:spcAft>
                          <a:spcPts val="0"/>
                        </a:spcAft>
                      </a:pPr>
                      <a:r>
                        <a:rPr lang="zh-CN" sz="900">
                          <a:effectLst/>
                        </a:rPr>
                        <a:t>历史成交量</a:t>
                      </a:r>
                      <a:r>
                        <a:rPr lang="en-US" sz="900">
                          <a:effectLst/>
                        </a:rPr>
                        <a:t>(</a:t>
                      </a:r>
                      <a:r>
                        <a:rPr lang="zh-CN" sz="900">
                          <a:effectLst/>
                        </a:rPr>
                        <a:t>万吨</a:t>
                      </a:r>
                      <a:r>
                        <a:rPr lang="en-US" sz="900">
                          <a:effectLst/>
                        </a:rPr>
                        <a:t>)</a:t>
                      </a:r>
                      <a:endParaRPr lang="zh-CN" sz="10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350"/>
                        </a:lnSpc>
                        <a:spcAft>
                          <a:spcPts val="0"/>
                        </a:spcAft>
                      </a:pPr>
                      <a:r>
                        <a:rPr lang="zh-CN" sz="900">
                          <a:effectLst/>
                        </a:rPr>
                        <a:t>交易费用</a:t>
                      </a:r>
                      <a:r>
                        <a:rPr lang="en-US" sz="900">
                          <a:effectLst/>
                        </a:rPr>
                        <a:t>(</a:t>
                      </a:r>
                      <a:r>
                        <a:rPr lang="zh-CN" sz="900">
                          <a:effectLst/>
                        </a:rPr>
                        <a:t>万元</a:t>
                      </a:r>
                      <a:r>
                        <a:rPr lang="en-US" sz="900">
                          <a:effectLst/>
                        </a:rPr>
                        <a:t>)</a:t>
                      </a:r>
                      <a:endParaRPr lang="zh-CN" sz="10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350"/>
                        </a:lnSpc>
                        <a:spcAft>
                          <a:spcPts val="0"/>
                        </a:spcAft>
                      </a:pPr>
                      <a:r>
                        <a:rPr lang="zh-CN" sz="900">
                          <a:effectLst/>
                        </a:rPr>
                        <a:t>运输费用</a:t>
                      </a:r>
                      <a:r>
                        <a:rPr lang="en-US" sz="900">
                          <a:effectLst/>
                        </a:rPr>
                        <a:t>(</a:t>
                      </a:r>
                      <a:r>
                        <a:rPr lang="zh-CN" sz="900">
                          <a:effectLst/>
                        </a:rPr>
                        <a:t>万元</a:t>
                      </a:r>
                      <a:r>
                        <a:rPr lang="en-US" sz="900">
                          <a:effectLst/>
                        </a:rPr>
                        <a:t>)</a:t>
                      </a:r>
                      <a:endParaRPr lang="zh-CN" sz="1000">
                        <a:solidFill>
                          <a:srgbClr val="000000"/>
                        </a:solidFill>
                        <a:effectLst/>
                        <a:latin typeface="NEU-BZ-S92"/>
                        <a:ea typeface="方正书宋_GBK" panose="02000000000000000000" charset="-122"/>
                        <a:cs typeface="Times New Roman" panose="02020603050405020304"/>
                      </a:endParaRPr>
                    </a:p>
                  </a:txBody>
                  <a:tcPr marL="0" marR="0" marT="0" marB="0" anchor="ctr"/>
                </a:tc>
              </a:tr>
              <a:tr h="215900">
                <a:tc>
                  <a:txBody>
                    <a:bodyPr/>
                    <a:lstStyle/>
                    <a:p>
                      <a:pPr algn="ctr">
                        <a:lnSpc>
                          <a:spcPts val="1350"/>
                        </a:lnSpc>
                        <a:spcAft>
                          <a:spcPts val="0"/>
                        </a:spcAft>
                      </a:pPr>
                      <a:r>
                        <a:rPr lang="zh-CN" sz="900">
                          <a:effectLst/>
                        </a:rPr>
                        <a:t>甲城市</a:t>
                      </a:r>
                      <a:endParaRPr lang="zh-CN" sz="10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350"/>
                        </a:lnSpc>
                        <a:spcAft>
                          <a:spcPts val="0"/>
                        </a:spcAft>
                      </a:pPr>
                      <a:r>
                        <a:rPr lang="en-US" sz="900">
                          <a:effectLst/>
                        </a:rPr>
                        <a:t>26</a:t>
                      </a:r>
                      <a:endParaRPr lang="zh-CN" sz="10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350"/>
                        </a:lnSpc>
                        <a:spcAft>
                          <a:spcPts val="0"/>
                        </a:spcAft>
                      </a:pPr>
                      <a:r>
                        <a:rPr lang="en-US" sz="900">
                          <a:effectLst/>
                        </a:rPr>
                        <a:t>980</a:t>
                      </a:r>
                      <a:endParaRPr lang="zh-CN" sz="10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350"/>
                        </a:lnSpc>
                        <a:spcAft>
                          <a:spcPts val="0"/>
                        </a:spcAft>
                      </a:pPr>
                      <a:r>
                        <a:rPr lang="en-US" sz="900">
                          <a:effectLst/>
                        </a:rPr>
                        <a:t>300</a:t>
                      </a:r>
                      <a:endParaRPr lang="zh-CN" sz="10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350"/>
                        </a:lnSpc>
                        <a:spcAft>
                          <a:spcPts val="0"/>
                        </a:spcAft>
                      </a:pPr>
                      <a:r>
                        <a:rPr lang="en-US" sz="900">
                          <a:effectLst/>
                        </a:rPr>
                        <a:t>20</a:t>
                      </a:r>
                      <a:endParaRPr lang="zh-CN" sz="1000">
                        <a:solidFill>
                          <a:srgbClr val="000000"/>
                        </a:solidFill>
                        <a:effectLst/>
                        <a:latin typeface="NEU-BZ-S92"/>
                        <a:ea typeface="方正书宋_GBK" panose="02000000000000000000" charset="-122"/>
                        <a:cs typeface="Times New Roman" panose="02020603050405020304"/>
                      </a:endParaRPr>
                    </a:p>
                  </a:txBody>
                  <a:tcPr marL="0" marR="0" marT="0" marB="0" anchor="ctr"/>
                </a:tc>
              </a:tr>
              <a:tr h="215900">
                <a:tc>
                  <a:txBody>
                    <a:bodyPr/>
                    <a:lstStyle/>
                    <a:p>
                      <a:pPr algn="ctr">
                        <a:lnSpc>
                          <a:spcPts val="1350"/>
                        </a:lnSpc>
                        <a:spcAft>
                          <a:spcPts val="0"/>
                        </a:spcAft>
                      </a:pPr>
                      <a:r>
                        <a:rPr lang="zh-CN" sz="900" dirty="0">
                          <a:effectLst/>
                        </a:rPr>
                        <a:t>乙城市</a:t>
                      </a:r>
                      <a:endParaRPr lang="zh-CN" sz="1000" dirty="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350"/>
                        </a:lnSpc>
                        <a:spcAft>
                          <a:spcPts val="0"/>
                        </a:spcAft>
                      </a:pPr>
                      <a:r>
                        <a:rPr lang="en-US" sz="900">
                          <a:effectLst/>
                        </a:rPr>
                        <a:t>28</a:t>
                      </a:r>
                      <a:endParaRPr lang="zh-CN" sz="10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350"/>
                        </a:lnSpc>
                        <a:spcAft>
                          <a:spcPts val="0"/>
                        </a:spcAft>
                      </a:pPr>
                      <a:r>
                        <a:rPr lang="en-US" sz="900">
                          <a:effectLst/>
                        </a:rPr>
                        <a:t>20</a:t>
                      </a:r>
                      <a:endParaRPr lang="zh-CN" sz="10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350"/>
                        </a:lnSpc>
                        <a:spcAft>
                          <a:spcPts val="0"/>
                        </a:spcAft>
                      </a:pPr>
                      <a:r>
                        <a:rPr lang="en-US" sz="900">
                          <a:effectLst/>
                        </a:rPr>
                        <a:t>320</a:t>
                      </a:r>
                      <a:endParaRPr lang="zh-CN" sz="10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350"/>
                        </a:lnSpc>
                        <a:spcAft>
                          <a:spcPts val="0"/>
                        </a:spcAft>
                      </a:pPr>
                      <a:r>
                        <a:rPr lang="en-US" sz="900" dirty="0">
                          <a:effectLst/>
                        </a:rPr>
                        <a:t>40</a:t>
                      </a:r>
                      <a:endParaRPr lang="zh-CN" sz="1000" dirty="0">
                        <a:solidFill>
                          <a:srgbClr val="000000"/>
                        </a:solidFill>
                        <a:effectLst/>
                        <a:latin typeface="NEU-BZ-S92"/>
                        <a:ea typeface="方正书宋_GBK" panose="02000000000000000000" charset="-122"/>
                        <a:cs typeface="Times New Roman" panose="02020603050405020304"/>
                      </a:endParaRPr>
                    </a:p>
                  </a:txBody>
                  <a:tcPr marL="0" marR="0" marT="0" marB="0" anchor="ctr"/>
                </a:tc>
              </a:tr>
            </a:tbl>
          </a:graphicData>
        </a:graphic>
      </p:graphicFrame>
      <p:sp>
        <p:nvSpPr>
          <p:cNvPr id="36894" name="Rectangle 3"/>
          <p:cNvSpPr/>
          <p:nvPr/>
        </p:nvSpPr>
        <p:spPr>
          <a:xfrm>
            <a:off x="3708400" y="3052921"/>
            <a:ext cx="2350770" cy="229870"/>
          </a:xfrm>
          <a:prstGeom prst="rect">
            <a:avLst/>
          </a:prstGeom>
          <a:noFill/>
          <a:ln w="9525">
            <a:noFill/>
          </a:ln>
        </p:spPr>
        <p:txBody>
          <a:bodyPr wrap="none" anchor="ctr" anchorCtr="0">
            <a:spAutoFit/>
          </a:bodyPr>
          <a:p>
            <a:pPr algn="l"/>
            <a:r>
              <a:rPr lang="en-US" altLang="zh-CN" sz="900" dirty="0">
                <a:solidFill>
                  <a:srgbClr val="000000"/>
                </a:solidFill>
                <a:latin typeface="Arial" panose="020B0604020202020204" pitchFamily="34" charset="0"/>
              </a:rPr>
              <a:t>20</a:t>
            </a:r>
            <a:r>
              <a:rPr lang="zh-CN" altLang="en-US" sz="900" spc="150" noProof="0" dirty="0">
                <a:ln>
                  <a:noFill/>
                </a:ln>
                <a:effectLst/>
                <a:uLnTx/>
                <a:uFillTx/>
                <a:ea typeface="微软雅黑" panose="020B0503020204020204" pitchFamily="34" charset="-122"/>
                <a:sym typeface="+mn-ea"/>
              </a:rPr>
              <a:t>×</a:t>
            </a:r>
            <a:r>
              <a:rPr lang="en-US" altLang="zh-CN" sz="900" spc="150" noProof="0" dirty="0">
                <a:ln>
                  <a:noFill/>
                </a:ln>
                <a:effectLst/>
                <a:uLnTx/>
                <a:uFillTx/>
                <a:ea typeface="微软雅黑" panose="020B0503020204020204" pitchFamily="34" charset="-122"/>
                <a:sym typeface="+mn-ea"/>
              </a:rPr>
              <a:t>1</a:t>
            </a:r>
            <a:r>
              <a:rPr lang="zh-CN" altLang="en-US" sz="900" dirty="0">
                <a:solidFill>
                  <a:srgbClr val="000000"/>
                </a:solidFill>
                <a:latin typeface="NEU-BZ-S92" charset="-122"/>
              </a:rPr>
              <a:t>年</a:t>
            </a:r>
            <a:r>
              <a:rPr lang="en-US" altLang="zh-CN" sz="900" dirty="0">
                <a:solidFill>
                  <a:srgbClr val="000000"/>
                </a:solidFill>
                <a:latin typeface="Arial" panose="020B0604020202020204" pitchFamily="34" charset="0"/>
              </a:rPr>
              <a:t>12</a:t>
            </a:r>
            <a:r>
              <a:rPr lang="zh-CN" altLang="en-US" sz="900" dirty="0">
                <a:solidFill>
                  <a:srgbClr val="000000"/>
                </a:solidFill>
                <a:latin typeface="NEU-BZ-S92" charset="-122"/>
              </a:rPr>
              <a:t>月</a:t>
            </a:r>
            <a:r>
              <a:rPr lang="en-US" altLang="zh-CN" sz="900" dirty="0">
                <a:solidFill>
                  <a:srgbClr val="000000"/>
                </a:solidFill>
                <a:latin typeface="Arial" panose="020B0604020202020204" pitchFamily="34" charset="0"/>
              </a:rPr>
              <a:t>31</a:t>
            </a:r>
            <a:r>
              <a:rPr lang="zh-CN" altLang="en-US" sz="900" dirty="0">
                <a:solidFill>
                  <a:srgbClr val="000000"/>
                </a:solidFill>
                <a:latin typeface="NEU-BZ-S92" charset="-122"/>
              </a:rPr>
              <a:t>日该原材料的市场交易数据</a:t>
            </a:r>
            <a:endParaRPr lang="zh-CN" altLang="en-US" sz="600" dirty="0">
              <a:latin typeface="Arial" panose="020B0604020202020204" pitchFamily="34" charset="0"/>
            </a:endParaRPr>
          </a:p>
        </p:txBody>
      </p:sp>
    </p:spTree>
    <p:custDataLst>
      <p:tags r:id="rId3"/>
    </p:custData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第二节    公允价值的含义及其相关假设</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62025" y="1096963"/>
            <a:ext cx="7219950" cy="3275013"/>
          </a:xfrm>
        </p:spPr>
        <p:txBody>
          <a:bodyPr vert="horz" wrap="square" lIns="101600" tIns="0" rIns="82550" bIns="0" numCol="1" anchor="t" anchorCtr="0" compatLnSpc="1"/>
          <a:lstStyle/>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None/>
              <a:defRPr/>
            </a:pPr>
            <a:r>
              <a:rPr kumimoji="0" lang="zh-CN" altLang="en-US" sz="2000" b="1" i="0" u="none" strike="noStrike" kern="1200" cap="none" spc="150" normalizeH="0" baseline="0" noProof="0" dirty="0">
                <a:ln>
                  <a:noFill/>
                </a:ln>
                <a:solidFill>
                  <a:srgbClr val="3611BF"/>
                </a:solidFill>
                <a:effectLst/>
                <a:uLnTx/>
                <a:uFillTx/>
                <a:latin typeface="+mn-ea"/>
                <a:ea typeface="+mn-ea"/>
                <a:cs typeface="+mn-cs"/>
              </a:rPr>
              <a:t>二</a:t>
            </a:r>
            <a:r>
              <a:rPr kumimoji="0" lang="zh-CN" altLang="en-US" sz="2000" b="1" i="0" u="none" strike="noStrike" kern="1200" cap="none" spc="150" normalizeH="0" baseline="0" noProof="0" dirty="0" smtClean="0">
                <a:ln>
                  <a:noFill/>
                </a:ln>
                <a:solidFill>
                  <a:srgbClr val="3611BF"/>
                </a:solidFill>
                <a:effectLst/>
                <a:uLnTx/>
                <a:uFillTx/>
                <a:latin typeface="+mn-ea"/>
                <a:ea typeface="+mn-ea"/>
                <a:cs typeface="+mn-cs"/>
              </a:rPr>
              <a:t>、公允价值计量的相关假设</a:t>
            </a:r>
            <a:endParaRPr kumimoji="0" lang="en-US" altLang="zh-CN" sz="2000" b="1" i="0" u="none" strike="noStrike" kern="1200" cap="none" spc="150" normalizeH="0" baseline="0" noProof="0" dirty="0" smtClean="0">
              <a:ln>
                <a:noFill/>
              </a:ln>
              <a:solidFill>
                <a:srgbClr val="3611BF"/>
              </a:solidFill>
              <a:effectLst/>
              <a:uLnTx/>
              <a:uFillTx/>
              <a:latin typeface="+mn-ea"/>
              <a:ea typeface="+mn-ea"/>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en-US" sz="1200" b="1" i="0" u="none" strike="noStrike" kern="1200" cap="none" spc="150" normalizeH="0" baseline="0" noProof="0" dirty="0">
                <a:ln>
                  <a:noFill/>
                </a:ln>
                <a:solidFill>
                  <a:srgbClr val="C00000"/>
                </a:solidFill>
                <a:effectLst/>
                <a:uLnTx/>
                <a:uFillTx/>
                <a:latin typeface="+mn-ea"/>
                <a:ea typeface="+mn-ea"/>
                <a:cs typeface="+mn-cs"/>
              </a:rPr>
              <a:t>（七）市场法和观察输入值优先假设</a:t>
            </a:r>
            <a:endParaRPr kumimoji="0" lang="zh-CN" altLang="en-US" sz="1200" b="1" i="0" u="none" strike="noStrike" kern="1200" cap="none" spc="150" normalizeH="0" baseline="0" noProof="0" dirty="0">
              <a:ln>
                <a:noFill/>
              </a:ln>
              <a:solidFill>
                <a:srgbClr val="C00000"/>
              </a:solidFill>
              <a:effectLst/>
              <a:uLnTx/>
              <a:uFillTx/>
              <a:latin typeface="+mn-ea"/>
              <a:ea typeface="+mn-ea"/>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a:ln>
                  <a:noFill/>
                </a:ln>
                <a:solidFill>
                  <a:schemeClr val="tx1"/>
                </a:solidFill>
                <a:effectLst/>
                <a:uLnTx/>
                <a:uFillTx/>
                <a:latin typeface="+mn-ea"/>
                <a:ea typeface="+mn-ea"/>
                <a:cs typeface="+mn-cs"/>
              </a:rPr>
              <a:t>企业以公允价值计量相关资产或负债，使用的估值技术主要包括市场法、收益法和成本法。而且在应用估值技术时，应当优先使用相关可观察输入值，只有在相关可观察输入值无法取得或取得不切实可行的情况下，才可以使用不可观察输入值</a:t>
            </a:r>
            <a:r>
              <a:rPr kumimoji="0" lang="zh-CN" altLang="en-US" sz="1200" b="0" i="0" u="none" strike="noStrike" kern="1200" cap="none" spc="150" normalizeH="0" baseline="0" noProof="0" dirty="0" smtClean="0">
                <a:ln>
                  <a:noFill/>
                </a:ln>
                <a:solidFill>
                  <a:schemeClr val="tx1"/>
                </a:solidFill>
                <a:effectLst/>
                <a:uLnTx/>
                <a:uFillTx/>
                <a:latin typeface="+mn-ea"/>
                <a:ea typeface="+mn-ea"/>
                <a:cs typeface="+mn-cs"/>
              </a:rPr>
              <a:t>。</a:t>
            </a:r>
            <a:endParaRPr kumimoji="0" lang="en-US" altLang="zh-CN" sz="1200" b="0" i="0" u="none" strike="noStrike" kern="1200" cap="none" spc="150" normalizeH="0" baseline="0" noProof="0" dirty="0" smtClean="0">
              <a:ln>
                <a:noFill/>
              </a:ln>
              <a:solidFill>
                <a:schemeClr val="tx1"/>
              </a:solidFill>
              <a:effectLst/>
              <a:uLnTx/>
              <a:uFillTx/>
              <a:latin typeface="+mn-ea"/>
              <a:ea typeface="+mn-ea"/>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zh-CN"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【例</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9-7</a:t>
            </a:r>
            <a:r>
              <a:rPr kumimoji="0" lang="zh-CN"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　</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20</a:t>
            </a:r>
            <a:r>
              <a:rPr lang="zh-CN" altLang="en-US" sz="1000" noProof="0" dirty="0">
                <a:ln>
                  <a:noFill/>
                </a:ln>
                <a:effectLst/>
                <a:uLnTx/>
                <a:uFillTx/>
                <a:sym typeface="+mn-ea"/>
              </a:rPr>
              <a:t>×</a:t>
            </a:r>
            <a:r>
              <a:rPr lang="en-US" altLang="zh-CN" sz="1000" noProof="0" dirty="0">
                <a:ln>
                  <a:noFill/>
                </a:ln>
                <a:effectLst/>
                <a:uLnTx/>
                <a:uFillTx/>
                <a:sym typeface="+mn-ea"/>
              </a:rPr>
              <a:t>1</a:t>
            </a:r>
            <a:r>
              <a:rPr kumimoji="0" lang="zh-CN"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年</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10</a:t>
            </a:r>
            <a:r>
              <a:rPr kumimoji="0" lang="zh-CN"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月</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31</a:t>
            </a:r>
            <a:r>
              <a:rPr kumimoji="0" lang="zh-CN"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日</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合并日</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a:t>
            </a:r>
            <a:r>
              <a:rPr kumimoji="0" lang="zh-CN"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公司在非同一控制下的企业合并中获得一台可辨认的机器。按照《企业会计准则第</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20</a:t>
            </a:r>
            <a:r>
              <a:rPr kumimoji="0" lang="zh-CN"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号——企业合并》的要求</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a:t>
            </a:r>
            <a:r>
              <a:rPr kumimoji="0" lang="zh-CN"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公司需要估计该资产在</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20</a:t>
            </a:r>
            <a:r>
              <a:rPr lang="zh-CN" altLang="en-US" sz="1000" noProof="0" dirty="0">
                <a:ln>
                  <a:noFill/>
                </a:ln>
                <a:effectLst/>
                <a:uLnTx/>
                <a:uFillTx/>
                <a:sym typeface="+mn-ea"/>
              </a:rPr>
              <a:t>×</a:t>
            </a:r>
            <a:r>
              <a:rPr lang="en-US" altLang="zh-CN" sz="1000" noProof="0" dirty="0">
                <a:ln>
                  <a:noFill/>
                </a:ln>
                <a:effectLst/>
                <a:uLnTx/>
                <a:uFillTx/>
                <a:sym typeface="+mn-ea"/>
              </a:rPr>
              <a:t>1</a:t>
            </a:r>
            <a:r>
              <a:rPr kumimoji="0" lang="zh-CN"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年</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10</a:t>
            </a:r>
            <a:r>
              <a:rPr kumimoji="0" lang="zh-CN"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月</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31</a:t>
            </a:r>
            <a:r>
              <a:rPr kumimoji="0" lang="zh-CN"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日的公允价值。被合并方最初通过外购取得该机器</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并对该机器进行了小范围的特定配置</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以适用于自身经营。</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a:t>
            </a:r>
            <a:r>
              <a:rPr kumimoji="0" lang="zh-CN"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公司自取得该机器后将其用于生产经营。</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a:t>
            </a:r>
            <a:r>
              <a:rPr kumimoji="0" lang="zh-CN"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公司发现</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该资产将在为使用安装或配置后通过与其他资产结合使用为市场参与者提供最大价值</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并且没有证据表明该机器的当前用途不是最佳用途。因此</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该机器的最佳用途是与其他资产相结合的当前用途</a:t>
            </a:r>
            <a:r>
              <a:rPr kumimoji="0" lang="zh-CN" altLang="zh-CN" sz="10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。假定</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a:t>
            </a:r>
            <a:r>
              <a:rPr kumimoji="0" lang="zh-CN"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公司可获得应用市场法和成本法的充分数据。考虑到</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a:t>
            </a:r>
            <a:r>
              <a:rPr kumimoji="0" lang="zh-CN"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公司无法通过该机器取得单独可辨认收入作为未来现金流量的可靠估计</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并且</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a:t>
            </a:r>
            <a:r>
              <a:rPr kumimoji="0" lang="zh-CN"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公司无法获得类似二手机器的租赁费率</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即资产剩余服务寿命内的租赁付款额</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用于预测该机器的未来收入</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因此</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a:t>
            </a:r>
            <a:r>
              <a:rPr kumimoji="0" lang="zh-CN"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公司未使用收益法</a:t>
            </a:r>
            <a:r>
              <a:rPr kumimoji="0" lang="zh-CN" altLang="zh-CN" sz="10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。试</a:t>
            </a:r>
            <a:r>
              <a:rPr kumimoji="0" lang="zh-CN"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分析该机器的公允价值。</a:t>
            </a:r>
            <a:endParaRPr kumimoji="0" lang="zh-CN"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zh-CN" altLang="en-US" sz="1200" b="0" i="0" u="none" strike="noStrike" kern="1200" cap="none" spc="150" normalizeH="0" baseline="0" noProof="0" dirty="0">
              <a:ln>
                <a:noFill/>
              </a:ln>
              <a:solidFill>
                <a:schemeClr val="tx1"/>
              </a:solidFill>
              <a:effectLst/>
              <a:uLnTx/>
              <a:uFillTx/>
              <a:latin typeface="+mn-ea"/>
              <a:ea typeface="+mn-ea"/>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第三节    估值技术</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62025" y="1096963"/>
            <a:ext cx="7219950" cy="2987675"/>
          </a:xfrm>
        </p:spPr>
        <p:txBody>
          <a:bodyPr vert="horz" wrap="square" lIns="101600" tIns="0" rIns="82550" bIns="0" numCol="1" anchor="t" anchorCtr="0" compatLnSpc="1"/>
          <a:lstStyle/>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None/>
              <a:defRPr/>
            </a:pPr>
            <a:r>
              <a:rPr kumimoji="0" lang="zh-CN" altLang="en-US" sz="2000" b="1" i="0" u="none" strike="noStrike" kern="1200" cap="none" spc="150" normalizeH="0" baseline="0" noProof="0" dirty="0" smtClean="0">
                <a:ln>
                  <a:noFill/>
                </a:ln>
                <a:solidFill>
                  <a:srgbClr val="3611BF"/>
                </a:solidFill>
                <a:effectLst/>
                <a:uLnTx/>
                <a:uFillTx/>
                <a:latin typeface="+mn-ea"/>
                <a:ea typeface="+mn-ea"/>
                <a:cs typeface="+mn-cs"/>
              </a:rPr>
              <a:t>一、估值技术</a:t>
            </a:r>
            <a:endParaRPr kumimoji="0" lang="en-US" altLang="zh-CN" sz="2000" b="1" i="0" u="none" strike="noStrike" kern="1200" cap="none" spc="150" normalizeH="0" baseline="0" noProof="0" dirty="0" smtClean="0">
              <a:ln>
                <a:noFill/>
              </a:ln>
              <a:solidFill>
                <a:srgbClr val="3611BF"/>
              </a:solidFill>
              <a:effectLst/>
              <a:uLnTx/>
              <a:uFillTx/>
              <a:latin typeface="+mn-ea"/>
              <a:ea typeface="+mn-ea"/>
              <a:cs typeface="+mn-cs"/>
            </a:endParaRPr>
          </a:p>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Char char="u"/>
              <a:defRPr/>
            </a:pPr>
            <a:r>
              <a:rPr kumimoji="0" lang="zh-CN" altLang="en-US" sz="1200" b="1" i="0" u="none" strike="noStrike" kern="1200" cap="none" spc="150" normalizeH="0" baseline="0" noProof="0" dirty="0">
                <a:ln>
                  <a:noFill/>
                </a:ln>
                <a:solidFill>
                  <a:srgbClr val="C00000"/>
                </a:solidFill>
                <a:effectLst/>
                <a:uLnTx/>
                <a:uFillTx/>
                <a:latin typeface="+mn-ea"/>
                <a:ea typeface="+mn-ea"/>
                <a:cs typeface="+mn-cs"/>
              </a:rPr>
              <a:t>（一）市场法</a:t>
            </a:r>
            <a:endParaRPr kumimoji="0" lang="zh-CN" altLang="en-US" sz="1200" b="1" i="0" u="none" strike="noStrike" kern="1200" cap="none" spc="150" normalizeH="0" baseline="0" noProof="0" dirty="0">
              <a:ln>
                <a:noFill/>
              </a:ln>
              <a:solidFill>
                <a:srgbClr val="C00000"/>
              </a:solidFill>
              <a:effectLst/>
              <a:uLnTx/>
              <a:uFillTx/>
              <a:latin typeface="+mn-ea"/>
              <a:ea typeface="+mn-ea"/>
              <a:cs typeface="+mn-cs"/>
            </a:endParaRPr>
          </a:p>
          <a:p>
            <a:pPr marL="0" marR="0" lvl="0" indent="0" algn="l" defTabSz="685800" rtl="0" eaLnBrk="1" fontAlgn="base" latinLnBrk="0" hangingPunct="1">
              <a:lnSpc>
                <a:spcPct val="15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a:ln>
                  <a:noFill/>
                </a:ln>
                <a:solidFill>
                  <a:schemeClr val="tx1"/>
                </a:solidFill>
                <a:effectLst/>
                <a:uLnTx/>
                <a:uFillTx/>
                <a:latin typeface="+mn-ea"/>
                <a:ea typeface="+mn-ea"/>
                <a:cs typeface="+mn-cs"/>
              </a:rPr>
              <a:t>市场法是利用相同或类似的资产、负债或资产和负债组合的价格以及其他相关市场交易信息进行估值的技术</a:t>
            </a:r>
            <a:r>
              <a:rPr kumimoji="0" lang="zh-CN" altLang="en-US" sz="1200" b="0" i="0" u="none" strike="noStrike" kern="1200" cap="none" spc="150" normalizeH="0" baseline="0" noProof="0" dirty="0" smtClean="0">
                <a:ln>
                  <a:noFill/>
                </a:ln>
                <a:solidFill>
                  <a:schemeClr val="tx1"/>
                </a:solidFill>
                <a:effectLst/>
                <a:uLnTx/>
                <a:uFillTx/>
                <a:latin typeface="+mn-ea"/>
                <a:ea typeface="+mn-ea"/>
                <a:cs typeface="+mn-cs"/>
              </a:rPr>
              <a:t>。</a:t>
            </a:r>
            <a:endParaRPr kumimoji="0" lang="en-US" altLang="zh-CN" sz="1200" b="0" i="0" u="none" strike="noStrike" kern="1200" cap="none" spc="150" normalizeH="0" baseline="0" noProof="0" dirty="0" smtClean="0">
              <a:ln>
                <a:noFill/>
              </a:ln>
              <a:solidFill>
                <a:schemeClr val="tx1"/>
              </a:solidFill>
              <a:effectLst/>
              <a:uLnTx/>
              <a:uFillTx/>
              <a:latin typeface="+mn-ea"/>
              <a:ea typeface="+mn-ea"/>
              <a:cs typeface="+mn-cs"/>
            </a:endParaRPr>
          </a:p>
          <a:p>
            <a:pPr marL="171450" marR="0" lvl="0" indent="-171450" algn="l" defTabSz="685800" rtl="0" eaLnBrk="1" fontAlgn="base" latinLnBrk="0" hangingPunct="1">
              <a:lnSpc>
                <a:spcPct val="150000"/>
              </a:lnSpc>
              <a:spcBef>
                <a:spcPct val="0"/>
              </a:spcBef>
              <a:spcAft>
                <a:spcPts val="1000"/>
              </a:spcAft>
              <a:buClrTx/>
              <a:buSzTx/>
              <a:buFont typeface="Wingdings" panose="05000000000000000000" pitchFamily="2" charset="2"/>
              <a:buChar char="l"/>
              <a:defRPr/>
            </a:pP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【例</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9-8</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　</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20</a:t>
            </a:r>
            <a:r>
              <a:rPr lang="zh-CN" altLang="en-US" noProof="0" dirty="0">
                <a:ln>
                  <a:noFill/>
                </a:ln>
                <a:effectLst/>
                <a:uLnTx/>
                <a:uFillTx/>
                <a:sym typeface="+mn-ea"/>
              </a:rPr>
              <a:t>×</a:t>
            </a:r>
            <a:r>
              <a:rPr lang="en-US" altLang="zh-CN" noProof="0" dirty="0">
                <a:ln>
                  <a:noFill/>
                </a:ln>
                <a:effectLst/>
                <a:uLnTx/>
                <a:uFillTx/>
                <a:sym typeface="+mn-ea"/>
              </a:rPr>
              <a:t>1</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年</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7</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月</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日</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公司购买</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B</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上市公司</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100</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万股普通股股票</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共支付</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500</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万元</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假定不考虑相关税费。</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公司将对</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B</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公司的投资作为交易性金融资产持有。</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20</a:t>
            </a:r>
            <a:r>
              <a:rPr lang="zh-CN" altLang="en-US" noProof="0" dirty="0">
                <a:ln>
                  <a:noFill/>
                </a:ln>
                <a:effectLst/>
                <a:uLnTx/>
                <a:uFillTx/>
                <a:sym typeface="+mn-ea"/>
              </a:rPr>
              <a:t>×</a:t>
            </a:r>
            <a:r>
              <a:rPr lang="en-US" altLang="zh-CN" noProof="0" dirty="0">
                <a:ln>
                  <a:noFill/>
                </a:ln>
                <a:effectLst/>
                <a:uLnTx/>
                <a:uFillTx/>
                <a:sym typeface="+mn-ea"/>
              </a:rPr>
              <a:t>1</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年</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12</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月</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31</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日</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,B</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上市公司普通股股票的收盘价为每股</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4.8</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元。</a:t>
            </a:r>
            <a:endParaRPr kumimoji="0" lang="zh-CN" altLang="en-US" sz="1200" b="0" i="0" u="none" strike="noStrike" kern="1200" cap="none" spc="150" normalizeH="0" baseline="0" noProof="0" dirty="0">
              <a:ln>
                <a:noFill/>
              </a:ln>
              <a:solidFill>
                <a:schemeClr val="tx1"/>
              </a:solidFill>
              <a:effectLst/>
              <a:uLnTx/>
              <a:uFillTx/>
              <a:latin typeface="+mn-ea"/>
              <a:ea typeface="+mn-ea"/>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第三节    估值技术</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62025" y="1096963"/>
            <a:ext cx="7219950" cy="2987675"/>
          </a:xfrm>
        </p:spPr>
        <p:txBody>
          <a:bodyPr vert="horz" wrap="square" lIns="101600" tIns="0" rIns="82550" bIns="0" numCol="1" anchor="t" anchorCtr="0" compatLnSpc="1"/>
          <a:lstStyle/>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None/>
              <a:defRPr/>
            </a:pPr>
            <a:r>
              <a:rPr kumimoji="0" lang="zh-CN" altLang="en-US" sz="2000" b="1" i="0" u="none" strike="noStrike" kern="1200" cap="none" spc="150" normalizeH="0" baseline="0" noProof="0" dirty="0" smtClean="0">
                <a:ln>
                  <a:noFill/>
                </a:ln>
                <a:solidFill>
                  <a:srgbClr val="3611BF"/>
                </a:solidFill>
                <a:effectLst/>
                <a:uLnTx/>
                <a:uFillTx/>
                <a:latin typeface="+mn-ea"/>
                <a:ea typeface="+mn-ea"/>
                <a:cs typeface="+mn-cs"/>
              </a:rPr>
              <a:t>一、估值技术</a:t>
            </a:r>
            <a:endParaRPr kumimoji="0" lang="en-US" altLang="zh-CN" sz="2000" b="1" i="0" u="none" strike="noStrike" kern="1200" cap="none" spc="150" normalizeH="0" baseline="0" noProof="0" dirty="0" smtClean="0">
              <a:ln>
                <a:noFill/>
              </a:ln>
              <a:solidFill>
                <a:srgbClr val="3611BF"/>
              </a:solidFill>
              <a:effectLst/>
              <a:uLnTx/>
              <a:uFillTx/>
              <a:latin typeface="+mn-ea"/>
              <a:ea typeface="+mn-ea"/>
              <a:cs typeface="+mn-cs"/>
            </a:endParaRPr>
          </a:p>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Char char="u"/>
              <a:defRPr/>
            </a:pPr>
            <a:r>
              <a:rPr kumimoji="0" lang="zh-CN" altLang="en-US" sz="1200" b="1" i="0" u="none" strike="noStrike" kern="1200" cap="none" spc="150" normalizeH="0" baseline="0" noProof="0" dirty="0">
                <a:ln>
                  <a:noFill/>
                </a:ln>
                <a:solidFill>
                  <a:srgbClr val="C00000"/>
                </a:solidFill>
                <a:effectLst/>
                <a:uLnTx/>
                <a:uFillTx/>
                <a:latin typeface="+mn-ea"/>
                <a:ea typeface="+mn-ea"/>
                <a:cs typeface="+mn-cs"/>
              </a:rPr>
              <a:t>（二）收益法</a:t>
            </a:r>
            <a:endParaRPr kumimoji="0" lang="zh-CN" altLang="en-US" sz="1200" b="1" i="0" u="none" strike="noStrike" kern="1200" cap="none" spc="150" normalizeH="0" baseline="0" noProof="0" dirty="0">
              <a:ln>
                <a:noFill/>
              </a:ln>
              <a:solidFill>
                <a:srgbClr val="C00000"/>
              </a:solidFill>
              <a:effectLst/>
              <a:uLnTx/>
              <a:uFillTx/>
              <a:latin typeface="+mn-ea"/>
              <a:ea typeface="+mn-ea"/>
              <a:cs typeface="+mn-cs"/>
            </a:endParaRPr>
          </a:p>
          <a:p>
            <a:pPr marL="0" marR="0" lvl="0" indent="0" algn="l" defTabSz="685800" rtl="0" eaLnBrk="1" fontAlgn="base" latinLnBrk="0" hangingPunct="1">
              <a:lnSpc>
                <a:spcPct val="13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a:ln>
                  <a:noFill/>
                </a:ln>
                <a:solidFill>
                  <a:schemeClr val="tx1"/>
                </a:solidFill>
                <a:effectLst/>
                <a:uLnTx/>
                <a:uFillTx/>
                <a:latin typeface="+mn-ea"/>
                <a:ea typeface="+mn-ea"/>
                <a:cs typeface="+mn-cs"/>
              </a:rPr>
              <a:t>收益法是企业将未来金额转换成单一现值的估值技术，是面向未来的评估方法，以预期收益为参照点来评估</a:t>
            </a:r>
            <a:r>
              <a:rPr kumimoji="0" lang="zh-CN" altLang="en-US" sz="1200" b="0" i="0" u="none" strike="noStrike" kern="1200" cap="none" spc="150" normalizeH="0" baseline="0" noProof="0" dirty="0" smtClean="0">
                <a:ln>
                  <a:noFill/>
                </a:ln>
                <a:solidFill>
                  <a:schemeClr val="tx1"/>
                </a:solidFill>
                <a:effectLst/>
                <a:uLnTx/>
                <a:uFillTx/>
                <a:latin typeface="+mn-ea"/>
                <a:ea typeface="+mn-ea"/>
                <a:cs typeface="+mn-cs"/>
              </a:rPr>
              <a:t>。</a:t>
            </a:r>
            <a:endParaRPr kumimoji="0" lang="en-US" altLang="zh-CN" sz="1200" b="0" i="0" u="none" strike="noStrike" kern="1200" cap="none" spc="150" normalizeH="0" baseline="0" noProof="0" dirty="0" smtClean="0">
              <a:ln>
                <a:noFill/>
              </a:ln>
              <a:solidFill>
                <a:schemeClr val="tx1"/>
              </a:solidFill>
              <a:effectLst/>
              <a:uLnTx/>
              <a:uFillTx/>
              <a:latin typeface="+mn-ea"/>
              <a:ea typeface="+mn-ea"/>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【例</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9-9</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　</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20</a:t>
            </a:r>
            <a:r>
              <a:rPr lang="zh-CN" altLang="en-US" noProof="0" dirty="0">
                <a:ln>
                  <a:noFill/>
                </a:ln>
                <a:effectLst/>
                <a:uLnTx/>
                <a:uFillTx/>
                <a:sym typeface="+mn-ea"/>
              </a:rPr>
              <a:t>×</a:t>
            </a:r>
            <a:r>
              <a:rPr lang="en-US" altLang="zh-CN" noProof="0" dirty="0">
                <a:ln>
                  <a:noFill/>
                </a:ln>
                <a:effectLst/>
                <a:uLnTx/>
                <a:uFillTx/>
                <a:sym typeface="+mn-ea"/>
              </a:rPr>
              <a:t>1</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年</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12</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月</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31</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日</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甲商业银行从全国银行间债券市场购入乙公司发行的中期票据</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将其作为其他债权投资持有。该票据的信用评级为</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AAA,</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期限为</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7</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年</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自</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20</a:t>
            </a:r>
            <a:r>
              <a:rPr lang="zh-CN" altLang="en-US" noProof="0" dirty="0">
                <a:ln>
                  <a:noFill/>
                </a:ln>
                <a:effectLst/>
                <a:uLnTx/>
                <a:uFillTx/>
                <a:sym typeface="+mn-ea"/>
              </a:rPr>
              <a:t>×</a:t>
            </a:r>
            <a:r>
              <a:rPr lang="en-US" altLang="zh-CN" noProof="0" dirty="0">
                <a:ln>
                  <a:noFill/>
                </a:ln>
                <a:effectLst/>
                <a:uLnTx/>
                <a:uFillTx/>
                <a:sym typeface="+mn-ea"/>
              </a:rPr>
              <a:t>1</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年</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12</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月</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31</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日起至</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20</a:t>
            </a:r>
            <a:r>
              <a:rPr lang="zh-CN" altLang="en-US" noProof="0" dirty="0">
                <a:ln>
                  <a:noFill/>
                </a:ln>
                <a:effectLst/>
                <a:uLnTx/>
                <a:uFillTx/>
                <a:sym typeface="+mn-ea"/>
              </a:rPr>
              <a:t>×</a:t>
            </a:r>
            <a:r>
              <a:rPr lang="en-US" altLang="zh-CN" noProof="0" dirty="0">
                <a:ln>
                  <a:noFill/>
                </a:ln>
                <a:effectLst/>
                <a:uLnTx/>
                <a:uFillTx/>
                <a:sym typeface="+mn-ea"/>
              </a:rPr>
              <a:t>8</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年</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12</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月</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31</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日止。票面价值为</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100</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元</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票面利率为</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5%</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。假定起息日为</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20</a:t>
            </a:r>
            <a:r>
              <a:rPr lang="zh-CN" altLang="en-US" noProof="0" dirty="0">
                <a:ln>
                  <a:noFill/>
                </a:ln>
                <a:effectLst/>
                <a:uLnTx/>
                <a:uFillTx/>
                <a:sym typeface="+mn-ea"/>
              </a:rPr>
              <a:t>×</a:t>
            </a:r>
            <a:r>
              <a:rPr lang="en-US" altLang="zh-CN" noProof="0" dirty="0">
                <a:ln>
                  <a:noFill/>
                </a:ln>
                <a:effectLst/>
                <a:uLnTx/>
                <a:uFillTx/>
                <a:sym typeface="+mn-ea"/>
              </a:rPr>
              <a:t>1</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年</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12</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月</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31</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日</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以后每年的付息日均为</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12</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月</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31</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日</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且乙公司长期信用评级为</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AAA</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20</a:t>
            </a:r>
            <a:r>
              <a:rPr lang="zh-CN" altLang="en-US" noProof="0" dirty="0">
                <a:ln>
                  <a:noFill/>
                </a:ln>
                <a:effectLst/>
                <a:uLnTx/>
                <a:uFillTx/>
                <a:sym typeface="+mn-ea"/>
              </a:rPr>
              <a:t>×</a:t>
            </a:r>
            <a:r>
              <a:rPr lang="en-US" altLang="zh-CN" noProof="0" dirty="0">
                <a:ln>
                  <a:noFill/>
                </a:ln>
                <a:effectLst/>
                <a:uLnTx/>
                <a:uFillTx/>
                <a:sym typeface="+mn-ea"/>
              </a:rPr>
              <a:t>1</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年</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12</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月</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31</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日</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甲商业银行能够从中央国债登记结算有限责任公司公布的相关收益率曲线确定相同信用评级</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相同期限债券的市场回报率为</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6%</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zh-CN"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试采</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用现金流量折现法确定</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20</a:t>
            </a:r>
            <a:r>
              <a:rPr lang="zh-CN" altLang="en-US" noProof="0" dirty="0">
                <a:ln>
                  <a:noFill/>
                </a:ln>
                <a:effectLst/>
                <a:uLnTx/>
                <a:uFillTx/>
                <a:sym typeface="+mn-ea"/>
              </a:rPr>
              <a:t>×</a:t>
            </a:r>
            <a:r>
              <a:rPr lang="en-US" altLang="zh-CN" noProof="0" dirty="0">
                <a:ln>
                  <a:noFill/>
                </a:ln>
                <a:effectLst/>
                <a:uLnTx/>
                <a:uFillTx/>
                <a:sym typeface="+mn-ea"/>
              </a:rPr>
              <a:t>1</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年</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12</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月</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31</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日</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甲商业银行对乙公司中期票据投资的公允价值。</a:t>
            </a:r>
            <a:endParaRPr kumimoji="0" lang="zh-CN" altLang="en-US" sz="1200" b="0" i="0" u="none" strike="noStrike" kern="1200" cap="none" spc="150" normalizeH="0" baseline="0" noProof="0" dirty="0">
              <a:ln>
                <a:noFill/>
              </a:ln>
              <a:solidFill>
                <a:schemeClr val="tx1"/>
              </a:solidFill>
              <a:effectLst/>
              <a:uLnTx/>
              <a:uFillTx/>
              <a:latin typeface="+mn-ea"/>
              <a:ea typeface="+mn-ea"/>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3553" name="标题 6"/>
          <p:cNvSpPr>
            <a:spLocks noGrp="1" noChangeArrowheads="1"/>
          </p:cNvSpPr>
          <p:nvPr>
            <p:ph type="title"/>
            <p:custDataLst>
              <p:tags r:id="rId1"/>
            </p:custDataLst>
          </p:nvPr>
        </p:nvSpPr>
        <p:spPr>
          <a:xfrm>
            <a:off x="912813" y="1004888"/>
            <a:ext cx="7088188" cy="1789113"/>
          </a:xfrm>
        </p:spPr>
        <p:txBody>
          <a:bodyPr vert="horz" wrap="square" lIns="101600" tIns="38100" rIns="76200" bIns="38100" numCol="1" anchor="b" anchorCtr="0" compatLnSpc="1">
            <a:normAutofit/>
          </a:bodyPr>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3600" b="1" i="0" u="none" strike="noStrike" kern="1200" cap="none" spc="200" normalizeH="0" baseline="0" noProof="0" dirty="0" smtClean="0">
                <a:ln>
                  <a:noFill/>
                </a:ln>
                <a:solidFill>
                  <a:srgbClr val="404040"/>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第十一章  公允价值会计</a:t>
            </a:r>
            <a:endParaRPr kumimoji="0" lang="zh-CN" altLang="zh-CN" sz="3600" b="1" i="0" u="none" strike="noStrike" kern="1200" cap="none" spc="200" normalizeH="0" baseline="0" noProof="0" dirty="0" smtClean="0">
              <a:ln>
                <a:noFill/>
              </a:ln>
              <a:solidFill>
                <a:srgbClr val="404040"/>
              </a:solidFill>
              <a:effectLst/>
              <a:uLnTx/>
              <a:uFillTx/>
              <a:latin typeface="Arial" panose="020B0604020202020204" pitchFamily="34" charset="0"/>
              <a:ea typeface="微软雅黑" panose="020B0503020204020204" pitchFamily="34" charset="-122"/>
              <a:cs typeface="+mj-cs"/>
            </a:endParaRPr>
          </a:p>
        </p:txBody>
      </p:sp>
    </p:spTree>
    <p:custDataLst>
      <p:tags r:id="rId2"/>
    </p:custData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第三节    估值技术</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62025" y="1096963"/>
            <a:ext cx="7219950" cy="2987675"/>
          </a:xfrm>
        </p:spPr>
        <p:txBody>
          <a:bodyPr vert="horz" wrap="square" lIns="101600" tIns="0" rIns="82550" bIns="0" numCol="1" anchor="t" anchorCtr="0" compatLnSpc="1"/>
          <a:lstStyle/>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None/>
              <a:defRPr/>
            </a:pPr>
            <a:r>
              <a:rPr kumimoji="0" lang="zh-CN" altLang="en-US" sz="2000" b="1" i="0" u="none" strike="noStrike" kern="1200" cap="none" spc="150" normalizeH="0" baseline="0" noProof="0" dirty="0" smtClean="0">
                <a:ln>
                  <a:noFill/>
                </a:ln>
                <a:solidFill>
                  <a:srgbClr val="3611BF"/>
                </a:solidFill>
                <a:effectLst/>
                <a:uLnTx/>
                <a:uFillTx/>
                <a:latin typeface="+mn-ea"/>
                <a:ea typeface="+mn-ea"/>
                <a:cs typeface="+mn-cs"/>
              </a:rPr>
              <a:t>一、估值技术</a:t>
            </a:r>
            <a:endParaRPr kumimoji="0" lang="en-US" altLang="zh-CN" sz="2000" b="1" i="0" u="none" strike="noStrike" kern="1200" cap="none" spc="150" normalizeH="0" baseline="0" noProof="0" dirty="0" smtClean="0">
              <a:ln>
                <a:noFill/>
              </a:ln>
              <a:solidFill>
                <a:srgbClr val="3611BF"/>
              </a:solidFill>
              <a:effectLst/>
              <a:uLnTx/>
              <a:uFillTx/>
              <a:latin typeface="+mn-ea"/>
              <a:ea typeface="+mn-ea"/>
              <a:cs typeface="+mn-cs"/>
            </a:endParaRPr>
          </a:p>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Char char="u"/>
              <a:defRPr/>
            </a:pPr>
            <a:r>
              <a:rPr kumimoji="0" lang="zh-CN" altLang="en-US" sz="1200" b="1" i="0" u="none" strike="noStrike" kern="1200" cap="none" spc="150" normalizeH="0" baseline="0" noProof="0" dirty="0">
                <a:ln>
                  <a:noFill/>
                </a:ln>
                <a:solidFill>
                  <a:srgbClr val="C00000"/>
                </a:solidFill>
                <a:effectLst/>
                <a:uLnTx/>
                <a:uFillTx/>
                <a:latin typeface="+mn-ea"/>
                <a:ea typeface="+mn-ea"/>
                <a:cs typeface="+mn-cs"/>
              </a:rPr>
              <a:t>（三）成本法</a:t>
            </a:r>
            <a:endParaRPr kumimoji="0" lang="zh-CN" altLang="en-US" sz="1200" b="1" i="0" u="none" strike="noStrike" kern="1200" cap="none" spc="150" normalizeH="0" baseline="0" noProof="0" dirty="0">
              <a:ln>
                <a:noFill/>
              </a:ln>
              <a:solidFill>
                <a:srgbClr val="C00000"/>
              </a:solidFill>
              <a:effectLst/>
              <a:uLnTx/>
              <a:uFillTx/>
              <a:latin typeface="+mn-ea"/>
              <a:ea typeface="+mn-ea"/>
              <a:cs typeface="+mn-cs"/>
            </a:endParaRPr>
          </a:p>
          <a:p>
            <a:pPr marL="0" marR="0" lvl="0" indent="0" algn="l" defTabSz="685800" rtl="0" eaLnBrk="1" fontAlgn="base" latinLnBrk="0" hangingPunct="1">
              <a:lnSpc>
                <a:spcPct val="13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a:ln>
                  <a:noFill/>
                </a:ln>
                <a:solidFill>
                  <a:schemeClr val="tx1"/>
                </a:solidFill>
                <a:effectLst/>
                <a:uLnTx/>
                <a:uFillTx/>
                <a:latin typeface="+mn-ea"/>
                <a:ea typeface="+mn-ea"/>
                <a:cs typeface="+mn-cs"/>
              </a:rPr>
              <a:t>成本法，是反映当前要求重置相关资产服务能力所需金额的估值技术，通常是指现行重置成本法</a:t>
            </a:r>
            <a:r>
              <a:rPr kumimoji="0" lang="zh-CN" altLang="en-US" sz="1200" b="0" i="0" u="none" strike="noStrike" kern="1200" cap="none" spc="150" normalizeH="0" baseline="0" noProof="0" dirty="0" smtClean="0">
                <a:ln>
                  <a:noFill/>
                </a:ln>
                <a:solidFill>
                  <a:schemeClr val="tx1"/>
                </a:solidFill>
                <a:effectLst/>
                <a:uLnTx/>
                <a:uFillTx/>
                <a:latin typeface="+mn-ea"/>
                <a:ea typeface="+mn-ea"/>
                <a:cs typeface="+mn-cs"/>
              </a:rPr>
              <a:t>。</a:t>
            </a:r>
            <a:endParaRPr kumimoji="0" lang="en-US" altLang="zh-CN" sz="1200" b="0" i="0" u="none" strike="noStrike" kern="1200" cap="none" spc="150" normalizeH="0" baseline="0" noProof="0" dirty="0" smtClean="0">
              <a:ln>
                <a:noFill/>
              </a:ln>
              <a:solidFill>
                <a:schemeClr val="tx1"/>
              </a:solidFill>
              <a:effectLst/>
              <a:uLnTx/>
              <a:uFillTx/>
              <a:latin typeface="+mn-ea"/>
              <a:ea typeface="+mn-ea"/>
              <a:cs typeface="+mn-cs"/>
            </a:endParaRPr>
          </a:p>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Char char="l"/>
              <a:defRPr/>
            </a:pP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【例</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9-10</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　</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公司于</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20</a:t>
            </a:r>
            <a:r>
              <a:rPr lang="zh-CN" altLang="en-US" noProof="0" dirty="0">
                <a:ln>
                  <a:noFill/>
                </a:ln>
                <a:effectLst/>
                <a:uLnTx/>
                <a:uFillTx/>
                <a:sym typeface="+mn-ea"/>
              </a:rPr>
              <a:t>×</a:t>
            </a:r>
            <a:r>
              <a:rPr lang="en-US" altLang="zh-CN" noProof="0" dirty="0">
                <a:ln>
                  <a:noFill/>
                </a:ln>
                <a:effectLst/>
                <a:uLnTx/>
                <a:uFillTx/>
                <a:sym typeface="+mn-ea"/>
              </a:rPr>
              <a:t>1</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年</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月</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日购买了一台数控设备</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其原始成本为</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400</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万元</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预计使用寿命为</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20</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年。</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20</a:t>
            </a:r>
            <a:r>
              <a:rPr lang="zh-CN" altLang="en-US" noProof="0" dirty="0">
                <a:ln>
                  <a:noFill/>
                </a:ln>
                <a:effectLst/>
                <a:uLnTx/>
                <a:uFillTx/>
                <a:sym typeface="+mn-ea"/>
              </a:rPr>
              <a:t>×</a:t>
            </a:r>
            <a:r>
              <a:rPr lang="en-US" altLang="zh-CN" noProof="0" dirty="0">
                <a:ln>
                  <a:noFill/>
                </a:ln>
                <a:effectLst/>
                <a:uLnTx/>
                <a:uFillTx/>
                <a:sym typeface="+mn-ea"/>
              </a:rPr>
              <a:t>3</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年</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该数控设备生产的产品有替代产品上市</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导致</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公司产品市场份额骤降</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30%</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20</a:t>
            </a:r>
            <a:r>
              <a:rPr lang="zh-CN" altLang="en-US" noProof="0" dirty="0">
                <a:ln>
                  <a:noFill/>
                </a:ln>
                <a:effectLst/>
                <a:uLnTx/>
                <a:uFillTx/>
                <a:sym typeface="+mn-ea"/>
              </a:rPr>
              <a:t>×</a:t>
            </a:r>
            <a:r>
              <a:rPr lang="en-US" altLang="zh-CN" noProof="0" dirty="0">
                <a:ln>
                  <a:noFill/>
                </a:ln>
                <a:effectLst/>
                <a:uLnTx/>
                <a:uFillTx/>
                <a:sym typeface="+mn-ea"/>
              </a:rPr>
              <a:t>3</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年</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12</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月</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31</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日</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公司决定对该数控设备进行减值测试</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根据该数控设备的公允价值减去处置费用后的净额与预计未来现金流量现值较高者确定可收回金额。根据可获得的市场信息</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公司决定采用重置成本法估计该数控设备的公允价值。</a:t>
            </a:r>
            <a:endParaRPr kumimoji="0" lang="zh-CN" altLang="en-US" sz="1200" b="0" i="0" u="none" strike="noStrike" kern="1200" cap="none" spc="150" normalizeH="0" baseline="0" noProof="0" dirty="0">
              <a:ln>
                <a:noFill/>
              </a:ln>
              <a:solidFill>
                <a:schemeClr val="tx1"/>
              </a:solidFill>
              <a:effectLst/>
              <a:uLnTx/>
              <a:uFillTx/>
              <a:latin typeface="+mn-ea"/>
              <a:ea typeface="+mn-ea"/>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第三节    估值技术</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62025" y="1096963"/>
            <a:ext cx="7219950" cy="2987675"/>
          </a:xfrm>
        </p:spPr>
        <p:txBody>
          <a:bodyPr vert="horz" wrap="square" lIns="101600" tIns="0" rIns="82550" bIns="0" numCol="1" anchor="t" anchorCtr="0" compatLnSpc="1"/>
          <a:lstStyle/>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None/>
              <a:defRPr/>
            </a:pPr>
            <a:r>
              <a:rPr kumimoji="0" lang="zh-CN" altLang="en-US" sz="2000" b="1" i="0" u="none" strike="noStrike" kern="1200" cap="none" spc="150" normalizeH="0" baseline="0" noProof="0" dirty="0" smtClean="0">
                <a:ln>
                  <a:noFill/>
                </a:ln>
                <a:solidFill>
                  <a:srgbClr val="3611BF"/>
                </a:solidFill>
                <a:effectLst/>
                <a:uLnTx/>
                <a:uFillTx/>
                <a:latin typeface="+mn-ea"/>
                <a:ea typeface="+mn-ea"/>
                <a:cs typeface="+mn-cs"/>
              </a:rPr>
              <a:t>一、估值技术</a:t>
            </a:r>
            <a:endParaRPr kumimoji="0" lang="en-US" altLang="zh-CN" sz="2000" b="1" i="0" u="none" strike="noStrike" kern="1200" cap="none" spc="150" normalizeH="0" baseline="0" noProof="0" dirty="0" smtClean="0">
              <a:ln>
                <a:noFill/>
              </a:ln>
              <a:solidFill>
                <a:srgbClr val="3611BF"/>
              </a:solidFill>
              <a:effectLst/>
              <a:uLnTx/>
              <a:uFillTx/>
              <a:latin typeface="+mn-ea"/>
              <a:ea typeface="+mn-ea"/>
              <a:cs typeface="+mn-cs"/>
            </a:endParaRPr>
          </a:p>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Char char="u"/>
              <a:defRPr/>
            </a:pPr>
            <a:r>
              <a:rPr kumimoji="0" lang="zh-CN" altLang="en-US" sz="1200" b="1" i="0" u="none" strike="noStrike" kern="1200" cap="none" spc="150" normalizeH="0" baseline="0" noProof="0" dirty="0">
                <a:ln>
                  <a:noFill/>
                </a:ln>
                <a:solidFill>
                  <a:schemeClr val="tx1"/>
                </a:solidFill>
                <a:effectLst/>
                <a:uLnTx/>
                <a:uFillTx/>
                <a:latin typeface="+mn-ea"/>
                <a:ea typeface="+mn-ea"/>
                <a:cs typeface="+mn-cs"/>
              </a:rPr>
              <a:t>二、输入值</a:t>
            </a:r>
            <a:endParaRPr kumimoji="0" lang="zh-CN" altLang="en-US" sz="1200" b="1" i="0" u="none" strike="noStrike" kern="1200" cap="none" spc="150" normalizeH="0" baseline="0" noProof="0" dirty="0">
              <a:ln>
                <a:noFill/>
              </a:ln>
              <a:solidFill>
                <a:schemeClr val="tx1"/>
              </a:solidFill>
              <a:effectLst/>
              <a:uLnTx/>
              <a:uFillTx/>
              <a:latin typeface="+mn-ea"/>
              <a:ea typeface="+mn-ea"/>
              <a:cs typeface="+mn-cs"/>
            </a:endParaRPr>
          </a:p>
          <a:p>
            <a:pPr marL="0" marR="0" lvl="0" indent="0" algn="l" defTabSz="685800" rtl="0" eaLnBrk="1" fontAlgn="base" latinLnBrk="0" hangingPunct="1">
              <a:lnSpc>
                <a:spcPct val="13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a:ln>
                  <a:noFill/>
                </a:ln>
                <a:solidFill>
                  <a:schemeClr val="tx1"/>
                </a:solidFill>
                <a:effectLst/>
                <a:uLnTx/>
                <a:uFillTx/>
                <a:latin typeface="+mn-ea"/>
                <a:ea typeface="+mn-ea"/>
                <a:cs typeface="+mn-cs"/>
              </a:rPr>
              <a:t>企业以公允价值计量相关资产或负债，应当考虑市场参与者在对相关资产或负债进行定价时所使用的假设，包括有关风险的假设（例如，所用特定估值技术的内在风险等）。市场参与者使用的假设即为输入值，可分为可观察输入值和不可观察输入值。</a:t>
            </a:r>
            <a:endParaRPr kumimoji="0" lang="zh-CN" altLang="en-US" sz="1200" b="0" i="0" u="none" strike="noStrike" kern="1200" cap="none" spc="150" normalizeH="0" baseline="0" noProof="0" dirty="0">
              <a:ln>
                <a:noFill/>
              </a:ln>
              <a:solidFill>
                <a:schemeClr val="tx1"/>
              </a:solidFill>
              <a:effectLst/>
              <a:uLnTx/>
              <a:uFillTx/>
              <a:latin typeface="+mn-ea"/>
              <a:ea typeface="+mn-ea"/>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第三节    估值技术</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62025" y="1096963"/>
            <a:ext cx="7219950" cy="2987675"/>
          </a:xfrm>
        </p:spPr>
        <p:txBody>
          <a:bodyPr vert="horz" wrap="square" lIns="101600" tIns="0" rIns="82550" bIns="0" numCol="1" anchor="t" anchorCtr="0" compatLnSpc="1"/>
          <a:lstStyle/>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Char char="u"/>
              <a:defRPr/>
            </a:pPr>
            <a:r>
              <a:rPr kumimoji="0" lang="zh-CN" altLang="en-US" sz="2000" b="1" i="0" u="none" strike="noStrike" kern="1200" cap="none" spc="150" normalizeH="0" baseline="0" noProof="0" dirty="0" smtClean="0">
                <a:ln>
                  <a:noFill/>
                </a:ln>
                <a:solidFill>
                  <a:schemeClr val="tx1"/>
                </a:solidFill>
                <a:effectLst/>
                <a:uLnTx/>
                <a:uFillTx/>
                <a:latin typeface="+mn-ea"/>
                <a:ea typeface="+mn-ea"/>
                <a:cs typeface="+mn-cs"/>
              </a:rPr>
              <a:t>二、输入值</a:t>
            </a:r>
            <a:endParaRPr kumimoji="0" lang="en-US" altLang="zh-CN" sz="2000" b="1" i="0" u="none" strike="noStrike" kern="1200" cap="none" spc="150" normalizeH="0" baseline="0" noProof="0" dirty="0" smtClean="0">
              <a:ln>
                <a:noFill/>
              </a:ln>
              <a:solidFill>
                <a:schemeClr val="tx1"/>
              </a:solidFill>
              <a:effectLst/>
              <a:uLnTx/>
              <a:uFillTx/>
              <a:latin typeface="+mn-ea"/>
              <a:ea typeface="+mn-ea"/>
              <a:cs typeface="+mn-cs"/>
            </a:endParaRPr>
          </a:p>
          <a:p>
            <a:pPr marL="0" marR="0" lvl="0" indent="0" algn="l" defTabSz="685800" rtl="0" eaLnBrk="1" fontAlgn="base" latinLnBrk="0" hangingPunct="1">
              <a:lnSpc>
                <a:spcPct val="13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smtClean="0">
                <a:ln>
                  <a:noFill/>
                </a:ln>
                <a:solidFill>
                  <a:schemeClr val="tx1"/>
                </a:solidFill>
                <a:effectLst/>
                <a:uLnTx/>
                <a:uFillTx/>
                <a:latin typeface="+mn-ea"/>
                <a:ea typeface="+mn-ea"/>
                <a:cs typeface="+mn-cs"/>
              </a:rPr>
              <a:t>企业</a:t>
            </a:r>
            <a:r>
              <a:rPr kumimoji="0" lang="zh-CN" altLang="en-US" sz="1200" b="0" i="0" u="none" strike="noStrike" kern="1200" cap="none" spc="150" normalizeH="0" baseline="0" noProof="0" dirty="0">
                <a:ln>
                  <a:noFill/>
                </a:ln>
                <a:solidFill>
                  <a:schemeClr val="tx1"/>
                </a:solidFill>
                <a:effectLst/>
                <a:uLnTx/>
                <a:uFillTx/>
                <a:latin typeface="+mn-ea"/>
                <a:ea typeface="+mn-ea"/>
                <a:cs typeface="+mn-cs"/>
              </a:rPr>
              <a:t>以公允价值计量相关资产或负债，应当考虑市场参与者在对相关资产或负债进行定价时所使用的假设，包括有关风险的假设（例如，所用特定估值技术的内在风险等）。市场参与者使用的假设即为输入值，可分为可观察输入值和不可观察输入值。</a:t>
            </a:r>
            <a:endParaRPr kumimoji="0" lang="zh-CN" altLang="en-US" sz="1200" b="0" i="0" u="none" strike="noStrike" kern="1200" cap="none" spc="150" normalizeH="0" baseline="0" noProof="0" dirty="0">
              <a:ln>
                <a:noFill/>
              </a:ln>
              <a:solidFill>
                <a:schemeClr val="tx1"/>
              </a:solidFill>
              <a:effectLst/>
              <a:uLnTx/>
              <a:uFillTx/>
              <a:latin typeface="+mn-ea"/>
              <a:ea typeface="+mn-ea"/>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第三节    估值技术</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62025" y="1096963"/>
            <a:ext cx="7219950" cy="2987675"/>
          </a:xfrm>
        </p:spPr>
        <p:txBody>
          <a:bodyPr vert="horz" wrap="square" lIns="101600" tIns="0" rIns="82550" bIns="0" numCol="1" anchor="t" anchorCtr="0" compatLnSpc="1"/>
          <a:lstStyle/>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Char char="u"/>
              <a:defRPr/>
            </a:pPr>
            <a:r>
              <a:rPr kumimoji="0" lang="zh-CN" altLang="en-US" sz="2000" b="1" i="0" u="none" strike="noStrike" kern="1200" cap="none" spc="150" normalizeH="0" baseline="0" noProof="0" dirty="0">
                <a:ln>
                  <a:noFill/>
                </a:ln>
                <a:solidFill>
                  <a:schemeClr val="tx1"/>
                </a:solidFill>
                <a:effectLst/>
                <a:uLnTx/>
                <a:uFillTx/>
                <a:latin typeface="+mn-ea"/>
                <a:ea typeface="+mn-ea"/>
                <a:cs typeface="+mn-cs"/>
              </a:rPr>
              <a:t>三</a:t>
            </a:r>
            <a:r>
              <a:rPr kumimoji="0" lang="zh-CN" altLang="en-US" sz="2000" b="1" i="0" u="none" strike="noStrike" kern="1200" cap="none" spc="150" normalizeH="0" baseline="0" noProof="0" dirty="0" smtClean="0">
                <a:ln>
                  <a:noFill/>
                </a:ln>
                <a:solidFill>
                  <a:schemeClr val="tx1"/>
                </a:solidFill>
                <a:effectLst/>
                <a:uLnTx/>
                <a:uFillTx/>
                <a:latin typeface="+mn-ea"/>
                <a:ea typeface="+mn-ea"/>
                <a:cs typeface="+mn-cs"/>
              </a:rPr>
              <a:t>、公允价值层次</a:t>
            </a:r>
            <a:endParaRPr kumimoji="0" lang="en-US" altLang="zh-CN" sz="2000" b="1" i="0" u="none" strike="noStrike" kern="1200" cap="none" spc="150" normalizeH="0" baseline="0" noProof="0" dirty="0" smtClean="0">
              <a:ln>
                <a:noFill/>
              </a:ln>
              <a:solidFill>
                <a:schemeClr val="tx1"/>
              </a:solidFill>
              <a:effectLst/>
              <a:uLnTx/>
              <a:uFillTx/>
              <a:latin typeface="+mn-ea"/>
              <a:ea typeface="+mn-ea"/>
              <a:cs typeface="+mn-cs"/>
            </a:endParaRPr>
          </a:p>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Char char="l"/>
              <a:defRPr/>
            </a:pPr>
            <a:r>
              <a:rPr kumimoji="0" lang="zh-CN" altLang="en-US" sz="1200" b="1" i="0" u="none" strike="noStrike" kern="1200" cap="none" spc="150" normalizeH="0" baseline="0" noProof="0" dirty="0">
                <a:ln>
                  <a:noFill/>
                </a:ln>
                <a:solidFill>
                  <a:schemeClr val="tx1"/>
                </a:solidFill>
                <a:effectLst/>
                <a:uLnTx/>
                <a:uFillTx/>
                <a:latin typeface="+mn-ea"/>
                <a:ea typeface="+mn-ea"/>
                <a:cs typeface="+mn-cs"/>
              </a:rPr>
              <a:t>（一）第一层次输入值</a:t>
            </a:r>
            <a:endParaRPr kumimoji="0" lang="zh-CN" altLang="en-US" sz="1200" b="1" i="0" u="none" strike="noStrike" kern="1200" cap="none" spc="150" normalizeH="0" baseline="0" noProof="0" dirty="0">
              <a:ln>
                <a:noFill/>
              </a:ln>
              <a:solidFill>
                <a:schemeClr val="tx1"/>
              </a:solidFill>
              <a:effectLst/>
              <a:uLnTx/>
              <a:uFillTx/>
              <a:latin typeface="+mn-ea"/>
              <a:ea typeface="+mn-ea"/>
              <a:cs typeface="+mn-cs"/>
            </a:endParaRPr>
          </a:p>
          <a:p>
            <a:pPr marL="0" marR="0" lvl="0" indent="0" algn="l" defTabSz="685800" rtl="0" eaLnBrk="1" fontAlgn="base" latinLnBrk="0" hangingPunct="1">
              <a:lnSpc>
                <a:spcPct val="13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a:ln>
                  <a:noFill/>
                </a:ln>
                <a:solidFill>
                  <a:schemeClr val="tx1"/>
                </a:solidFill>
                <a:effectLst/>
                <a:uLnTx/>
                <a:uFillTx/>
                <a:latin typeface="+mn-ea"/>
                <a:ea typeface="+mn-ea"/>
                <a:cs typeface="+mn-cs"/>
              </a:rPr>
              <a:t>第一层次输入值是企业在计量日能够取得的相同资产或负债在活跃市场上未经调整的报价。</a:t>
            </a:r>
            <a:endParaRPr kumimoji="0" lang="zh-CN" altLang="en-US" sz="1200" b="0" i="0" u="none" strike="noStrike" kern="1200" cap="none" spc="150" normalizeH="0" baseline="0" noProof="0" dirty="0">
              <a:ln>
                <a:noFill/>
              </a:ln>
              <a:solidFill>
                <a:schemeClr val="tx1"/>
              </a:solidFill>
              <a:effectLst/>
              <a:uLnTx/>
              <a:uFillTx/>
              <a:latin typeface="+mn-ea"/>
              <a:ea typeface="+mn-ea"/>
              <a:cs typeface="+mn-cs"/>
            </a:endParaRPr>
          </a:p>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Char char="l"/>
              <a:defRPr/>
            </a:pPr>
            <a:r>
              <a:rPr kumimoji="0" lang="zh-CN" altLang="en-US" sz="1200" b="1" i="0" u="none" strike="noStrike" kern="1200" cap="none" spc="150" normalizeH="0" baseline="0" noProof="0" dirty="0">
                <a:ln>
                  <a:noFill/>
                </a:ln>
                <a:solidFill>
                  <a:schemeClr val="tx1"/>
                </a:solidFill>
                <a:effectLst/>
                <a:uLnTx/>
                <a:uFillTx/>
                <a:latin typeface="+mn-ea"/>
                <a:ea typeface="+mn-ea"/>
                <a:cs typeface="+mn-cs"/>
              </a:rPr>
              <a:t>（二）第二层次输入值</a:t>
            </a:r>
            <a:endParaRPr kumimoji="0" lang="zh-CN" altLang="en-US" sz="1200" b="1" i="0" u="none" strike="noStrike" kern="1200" cap="none" spc="150" normalizeH="0" baseline="0" noProof="0" dirty="0">
              <a:ln>
                <a:noFill/>
              </a:ln>
              <a:solidFill>
                <a:schemeClr val="tx1"/>
              </a:solidFill>
              <a:effectLst/>
              <a:uLnTx/>
              <a:uFillTx/>
              <a:latin typeface="+mn-ea"/>
              <a:ea typeface="+mn-ea"/>
              <a:cs typeface="+mn-cs"/>
            </a:endParaRPr>
          </a:p>
          <a:p>
            <a:pPr marL="0" marR="0" lvl="0" indent="0" algn="l" defTabSz="685800" rtl="0" eaLnBrk="1" fontAlgn="base" latinLnBrk="0" hangingPunct="1">
              <a:lnSpc>
                <a:spcPct val="13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a:ln>
                  <a:noFill/>
                </a:ln>
                <a:solidFill>
                  <a:schemeClr val="tx1"/>
                </a:solidFill>
                <a:effectLst/>
                <a:uLnTx/>
                <a:uFillTx/>
                <a:latin typeface="+mn-ea"/>
                <a:ea typeface="+mn-ea"/>
                <a:cs typeface="+mn-cs"/>
              </a:rPr>
              <a:t>第二层次输入值是除第一层次输入值外相关资产或负债直接或间接可观察的输入值。</a:t>
            </a:r>
            <a:endParaRPr kumimoji="0" lang="zh-CN" altLang="en-US" sz="1200" b="0" i="0" u="none" strike="noStrike" kern="1200" cap="none" spc="150" normalizeH="0" baseline="0" noProof="0" dirty="0">
              <a:ln>
                <a:noFill/>
              </a:ln>
              <a:solidFill>
                <a:schemeClr val="tx1"/>
              </a:solidFill>
              <a:effectLst/>
              <a:uLnTx/>
              <a:uFillTx/>
              <a:latin typeface="+mn-ea"/>
              <a:ea typeface="+mn-ea"/>
              <a:cs typeface="+mn-cs"/>
            </a:endParaRPr>
          </a:p>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Char char="l"/>
              <a:defRPr/>
            </a:pPr>
            <a:r>
              <a:rPr kumimoji="0" lang="zh-CN" altLang="en-US" sz="1200" b="1" i="0" u="none" strike="noStrike" kern="1200" cap="none" spc="150" normalizeH="0" baseline="0" noProof="0" dirty="0">
                <a:ln>
                  <a:noFill/>
                </a:ln>
                <a:solidFill>
                  <a:schemeClr val="tx1"/>
                </a:solidFill>
                <a:effectLst/>
                <a:uLnTx/>
                <a:uFillTx/>
                <a:latin typeface="+mn-ea"/>
                <a:ea typeface="+mn-ea"/>
                <a:cs typeface="+mn-cs"/>
              </a:rPr>
              <a:t>（三）第三层次输入值</a:t>
            </a:r>
            <a:endParaRPr kumimoji="0" lang="zh-CN" altLang="en-US" sz="1200" b="1" i="0" u="none" strike="noStrike" kern="1200" cap="none" spc="150" normalizeH="0" baseline="0" noProof="0" dirty="0">
              <a:ln>
                <a:noFill/>
              </a:ln>
              <a:solidFill>
                <a:schemeClr val="tx1"/>
              </a:solidFill>
              <a:effectLst/>
              <a:uLnTx/>
              <a:uFillTx/>
              <a:latin typeface="+mn-ea"/>
              <a:ea typeface="+mn-ea"/>
              <a:cs typeface="+mn-cs"/>
            </a:endParaRPr>
          </a:p>
          <a:p>
            <a:pPr marL="0" marR="0" lvl="0" indent="0" algn="l" defTabSz="685800" rtl="0" eaLnBrk="1" fontAlgn="base" latinLnBrk="0" hangingPunct="1">
              <a:lnSpc>
                <a:spcPct val="13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a:ln>
                  <a:noFill/>
                </a:ln>
                <a:solidFill>
                  <a:schemeClr val="tx1"/>
                </a:solidFill>
                <a:effectLst/>
                <a:uLnTx/>
                <a:uFillTx/>
                <a:latin typeface="+mn-ea"/>
                <a:ea typeface="+mn-ea"/>
                <a:cs typeface="+mn-cs"/>
              </a:rPr>
              <a:t>第三层次输入值是相关资产或负债的不可观察输入值。第三层次输入值包括不能直接观察和无法由可观察市场数据验证的利率、股票波动率、企业合并中承担的弃置义务的未来现金流量、企业使用自身数据做出的财务预测等。</a:t>
            </a:r>
            <a:endParaRPr kumimoji="0" lang="zh-CN" altLang="en-US" sz="1200" b="0" i="0" u="none" strike="noStrike" kern="1200" cap="none" spc="150" normalizeH="0" baseline="0" noProof="0" dirty="0">
              <a:ln>
                <a:noFill/>
              </a:ln>
              <a:solidFill>
                <a:schemeClr val="tx1"/>
              </a:solidFill>
              <a:effectLst/>
              <a:uLnTx/>
              <a:uFillTx/>
              <a:latin typeface="+mn-ea"/>
              <a:ea typeface="+mn-ea"/>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第四节    公允价值计量的运用</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62025" y="1096963"/>
            <a:ext cx="7219950" cy="2987675"/>
          </a:xfrm>
        </p:spPr>
        <p:txBody>
          <a:bodyPr vert="horz" wrap="square" lIns="101600" tIns="0" rIns="82550" bIns="0" numCol="1" anchor="t" anchorCtr="0" compatLnSpc="1"/>
          <a:lstStyle/>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Char char="u"/>
              <a:defRPr/>
            </a:pPr>
            <a:r>
              <a:rPr kumimoji="0" lang="zh-CN" altLang="en-US" sz="2000" b="1" i="0" u="none" strike="noStrike" kern="1200" cap="none" spc="150" normalizeH="0" baseline="0" noProof="0" dirty="0">
                <a:ln>
                  <a:noFill/>
                </a:ln>
                <a:solidFill>
                  <a:schemeClr val="tx1"/>
                </a:solidFill>
                <a:effectLst/>
                <a:uLnTx/>
                <a:uFillTx/>
                <a:latin typeface="+mn-ea"/>
                <a:ea typeface="+mn-ea"/>
                <a:cs typeface="+mn-cs"/>
              </a:rPr>
              <a:t>一、初始确认时的公允</a:t>
            </a:r>
            <a:r>
              <a:rPr kumimoji="0" lang="zh-CN" altLang="en-US" sz="2000" b="1" i="0" u="none" strike="noStrike" kern="1200" cap="none" spc="150" normalizeH="0" baseline="0" noProof="0" dirty="0" smtClean="0">
                <a:ln>
                  <a:noFill/>
                </a:ln>
                <a:solidFill>
                  <a:schemeClr val="tx1"/>
                </a:solidFill>
                <a:effectLst/>
                <a:uLnTx/>
                <a:uFillTx/>
                <a:latin typeface="+mn-ea"/>
                <a:ea typeface="+mn-ea"/>
                <a:cs typeface="+mn-cs"/>
              </a:rPr>
              <a:t>价值</a:t>
            </a:r>
            <a:endParaRPr kumimoji="0" lang="en-US" altLang="zh-CN" sz="2000" b="1" i="0" u="none" strike="noStrike" kern="1200" cap="none" spc="150" normalizeH="0" baseline="0" noProof="0" dirty="0" smtClean="0">
              <a:ln>
                <a:noFill/>
              </a:ln>
              <a:solidFill>
                <a:schemeClr val="tx1"/>
              </a:solidFill>
              <a:effectLst/>
              <a:uLnTx/>
              <a:uFillTx/>
              <a:latin typeface="+mn-ea"/>
              <a:ea typeface="+mn-ea"/>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在对相关资产或者负债进行初始确认时</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只有在其他相关准则要求以公允价值确认的情况下</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才需要参照《企业会计准则第</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39</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号——公允价值计量》。但目前绝大多数准则均规定直接采用交易价格入账</a:t>
            </a:r>
            <a:r>
              <a:rPr kumimoji="0" lang="zh-CN"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Char char="u"/>
              <a:defRPr/>
            </a:pPr>
            <a:r>
              <a:rPr kumimoji="0" lang="zh-CN" altLang="zh-CN" sz="2000" b="1" i="0" u="none" strike="noStrike" kern="1200" cap="none" spc="150" normalizeH="0" baseline="0" noProof="0" dirty="0">
                <a:ln>
                  <a:noFill/>
                </a:ln>
                <a:solidFill>
                  <a:schemeClr val="tx1"/>
                </a:solidFill>
                <a:effectLst/>
                <a:uLnTx/>
                <a:uFillTx/>
                <a:latin typeface="+mn-ea"/>
                <a:ea typeface="+mn-ea"/>
                <a:cs typeface="+mn-cs"/>
              </a:rPr>
              <a:t>二、运用于非金融资产</a:t>
            </a:r>
            <a:endParaRPr kumimoji="0" lang="zh-CN" altLang="zh-CN" sz="2000" b="1" i="0" u="none" strike="noStrike" kern="1200" cap="none" spc="150" normalizeH="0" baseline="0" noProof="0" dirty="0">
              <a:ln>
                <a:noFill/>
              </a:ln>
              <a:solidFill>
                <a:schemeClr val="tx1"/>
              </a:solidFill>
              <a:effectLst/>
              <a:uLnTx/>
              <a:uFillTx/>
              <a:latin typeface="+mn-ea"/>
              <a:ea typeface="+mn-ea"/>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对于非金融资产公允价值的确认</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在满足实务上可能、法律上允许以及财务上可行这些条件的前提下</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一般取最佳用途情况下</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主要参与者给该项资产或负债所赋予的价值作为其公允价值进行确认</a:t>
            </a:r>
            <a:r>
              <a:rPr kumimoji="0" lang="zh-CN"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第四节    公允价值计量的运用</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62025" y="1096963"/>
            <a:ext cx="7219950" cy="2987675"/>
          </a:xfrm>
        </p:spPr>
        <p:txBody>
          <a:bodyPr vert="horz" wrap="square" lIns="101600" tIns="0" rIns="82550" bIns="0" numCol="1" anchor="t" anchorCtr="0" compatLnSpc="1"/>
          <a:lstStyle/>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Char char="u"/>
              <a:defRPr/>
            </a:pPr>
            <a:r>
              <a:rPr kumimoji="0" lang="zh-CN" altLang="en-US" sz="2000" b="1" i="0" u="none" strike="noStrike" kern="1200" cap="none" spc="150" normalizeH="0" baseline="0" noProof="0" dirty="0">
                <a:ln>
                  <a:noFill/>
                </a:ln>
                <a:solidFill>
                  <a:schemeClr val="tx1"/>
                </a:solidFill>
                <a:effectLst/>
                <a:uLnTx/>
                <a:uFillTx/>
                <a:latin typeface="+mn-ea"/>
                <a:ea typeface="+mn-ea"/>
                <a:cs typeface="+mn-cs"/>
              </a:rPr>
              <a:t>三、运用于负债和企业自身权益工具</a:t>
            </a:r>
            <a:endPar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pic>
        <p:nvPicPr>
          <p:cNvPr id="46084" name="901.jpg" descr="id:2147502588;FounderCES"/>
          <p:cNvPicPr>
            <a:picLocks noChangeAspect="1"/>
          </p:cNvPicPr>
          <p:nvPr/>
        </p:nvPicPr>
        <p:blipFill>
          <a:blip r:embed="rId3"/>
          <a:stretch>
            <a:fillRect/>
          </a:stretch>
        </p:blipFill>
        <p:spPr>
          <a:xfrm>
            <a:off x="1979613" y="1779588"/>
            <a:ext cx="4675187" cy="2333625"/>
          </a:xfrm>
          <a:prstGeom prst="rect">
            <a:avLst/>
          </a:prstGeom>
          <a:noFill/>
          <a:ln w="9525">
            <a:noFill/>
          </a:ln>
        </p:spPr>
      </p:pic>
      <p:sp>
        <p:nvSpPr>
          <p:cNvPr id="2" name="矩形 1"/>
          <p:cNvSpPr/>
          <p:nvPr/>
        </p:nvSpPr>
        <p:spPr>
          <a:xfrm>
            <a:off x="2581275" y="4227513"/>
            <a:ext cx="2738438" cy="277813"/>
          </a:xfrm>
          <a:prstGeom prst="rect">
            <a:avLst/>
          </a:prstGeom>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zh-CN" sz="1200" b="0" i="0" u="none" strike="noStrike" kern="1200" cap="none" spc="0" normalizeH="0" baseline="0" noProof="0" dirty="0">
                <a:ln>
                  <a:noFill/>
                </a:ln>
                <a:solidFill>
                  <a:schemeClr val="tx1"/>
                </a:solidFill>
                <a:effectLst/>
                <a:uLnTx/>
                <a:uFillTx/>
                <a:latin typeface="+mn-ea"/>
                <a:ea typeface="+mn-ea"/>
                <a:cs typeface="+mn-cs"/>
              </a:rPr>
              <a:t>图</a:t>
            </a:r>
            <a:r>
              <a:rPr kumimoji="0" lang="en-US" altLang="zh-CN" sz="1200" b="0" i="0" u="none" strike="noStrike" kern="1200" cap="none" spc="0" normalizeH="0" baseline="0" noProof="0" dirty="0">
                <a:ln>
                  <a:noFill/>
                </a:ln>
                <a:solidFill>
                  <a:schemeClr val="tx1"/>
                </a:solidFill>
                <a:effectLst/>
                <a:uLnTx/>
                <a:uFillTx/>
                <a:latin typeface="+mn-ea"/>
                <a:ea typeface="+mn-ea"/>
                <a:cs typeface="+mn-cs"/>
              </a:rPr>
              <a:t>9-1</a:t>
            </a:r>
            <a:r>
              <a:rPr kumimoji="0" lang="zh-CN" altLang="zh-CN" sz="1200" b="0" i="0" u="none" strike="noStrike" kern="1200" cap="none" spc="0" normalizeH="0" baseline="0" noProof="0" dirty="0">
                <a:ln>
                  <a:noFill/>
                </a:ln>
                <a:solidFill>
                  <a:schemeClr val="tx1"/>
                </a:solidFill>
                <a:effectLst/>
                <a:uLnTx/>
                <a:uFillTx/>
                <a:latin typeface="+mn-ea"/>
                <a:ea typeface="+mn-ea"/>
                <a:cs typeface="+mn-cs"/>
              </a:rPr>
              <a:t>　估值技术具体运用和计量原则</a:t>
            </a:r>
            <a:endParaRPr kumimoji="0" lang="zh-CN" altLang="zh-CN" sz="1200" b="0" i="0" u="none" strike="noStrike" kern="1200" cap="none" spc="0" normalizeH="0" baseline="0" noProof="0" dirty="0">
              <a:ln>
                <a:noFill/>
              </a:ln>
              <a:solidFill>
                <a:schemeClr val="tx1"/>
              </a:solidFill>
              <a:effectLst/>
              <a:uLnTx/>
              <a:uFillTx/>
              <a:latin typeface="+mn-ea"/>
              <a:ea typeface="+mn-ea"/>
              <a:cs typeface="+mn-cs"/>
            </a:endParaRPr>
          </a:p>
        </p:txBody>
      </p:sp>
    </p:spTree>
    <p:custDataLst>
      <p:tags r:id="rId4"/>
    </p:custData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第四节    公允价值计量的运用</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62025" y="1096963"/>
            <a:ext cx="7219950" cy="2987675"/>
          </a:xfrm>
        </p:spPr>
        <p:txBody>
          <a:bodyPr vert="horz" wrap="square" lIns="101600" tIns="0" rIns="82550" bIns="0" numCol="1" anchor="t" anchorCtr="0" compatLnSpc="1"/>
          <a:lstStyle/>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Char char="u"/>
              <a:defRPr/>
            </a:pPr>
            <a:r>
              <a:rPr kumimoji="0" lang="zh-CN" altLang="en-US" sz="2000" b="1" i="0" u="none" strike="noStrike" kern="1200" cap="none" spc="150" normalizeH="0" baseline="0" noProof="0" dirty="0">
                <a:ln>
                  <a:noFill/>
                </a:ln>
                <a:solidFill>
                  <a:schemeClr val="tx1"/>
                </a:solidFill>
                <a:effectLst/>
                <a:uLnTx/>
                <a:uFillTx/>
                <a:latin typeface="+mn-ea"/>
                <a:ea typeface="+mn-ea"/>
                <a:cs typeface="+mn-cs"/>
              </a:rPr>
              <a:t>四、运用于</a:t>
            </a:r>
            <a:r>
              <a:rPr kumimoji="0" lang="zh-CN" altLang="en-US" sz="2000" b="1" i="0" u="none" strike="noStrike" kern="1200" cap="none" spc="150" normalizeH="0" baseline="0" noProof="0" dirty="0" smtClean="0">
                <a:ln>
                  <a:noFill/>
                </a:ln>
                <a:solidFill>
                  <a:schemeClr val="tx1"/>
                </a:solidFill>
                <a:effectLst/>
                <a:uLnTx/>
                <a:uFillTx/>
                <a:latin typeface="+mn-ea"/>
                <a:ea typeface="+mn-ea"/>
                <a:cs typeface="+mn-cs"/>
              </a:rPr>
              <a:t>金融工具</a:t>
            </a:r>
            <a:endParaRPr kumimoji="0" lang="en-US" altLang="zh-CN" sz="2000" b="1" i="0" u="none" strike="noStrike" kern="1200" cap="none" spc="150" normalizeH="0" baseline="0" noProof="0" dirty="0" smtClean="0">
              <a:ln>
                <a:noFill/>
              </a:ln>
              <a:solidFill>
                <a:schemeClr val="tx1"/>
              </a:solidFill>
              <a:effectLst/>
              <a:uLnTx/>
              <a:uFillTx/>
              <a:latin typeface="+mn-ea"/>
              <a:ea typeface="+mn-ea"/>
              <a:cs typeface="+mn-cs"/>
            </a:endParaRPr>
          </a:p>
          <a:p>
            <a:pPr marL="0" marR="0" lvl="0" indent="0" algn="l" defTabSz="685800" rtl="0" eaLnBrk="1" fontAlgn="base" latinLnBrk="0" hangingPunct="1">
              <a:lnSpc>
                <a:spcPct val="130000"/>
              </a:lnSpc>
              <a:spcBef>
                <a:spcPct val="0"/>
              </a:spcBef>
              <a:spcAft>
                <a:spcPts val="1000"/>
              </a:spcAft>
              <a:buClrTx/>
              <a:buSzTx/>
              <a:buFont typeface="Arial" panose="020B0604020202020204" pitchFamily="34" charset="0"/>
              <a:buNone/>
              <a:defRPr/>
            </a:pP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准则中指出</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对于金融工具的公允价值计量</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可以计量日市场参与者在市场上进行有序交易时</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出售资产或转移负债的价值为参照值来计量金融资产和金融负债的公允价值。该规定沿袭了</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IAS39</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《国际会计准则第</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39</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号——金融工具</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确认和计量》的规定</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即可以以金融资产的投标价即卖出价和金融负债的出标价即买入价为依据</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取投标价与出标价之间最能反映公允价值的价格来计量相关金融工具组合的公允价值。</a:t>
            </a:r>
            <a:endPar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第五节    公允价值会计示例</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62025" y="1096963"/>
            <a:ext cx="7219950" cy="2987675"/>
          </a:xfrm>
        </p:spPr>
        <p:txBody>
          <a:bodyPr vert="horz" wrap="square" lIns="101600" tIns="0" rIns="82550" bIns="0" numCol="1" anchor="t" anchorCtr="0" compatLnSpc="1"/>
          <a:lstStyle/>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Char char="u"/>
              <a:defRPr/>
            </a:pPr>
            <a:r>
              <a:rPr kumimoji="0" lang="zh-CN" altLang="en-US" sz="2000" b="1" i="0" u="none" strike="noStrike" kern="1200" cap="none" spc="150" normalizeH="0" baseline="0" noProof="0" dirty="0">
                <a:ln>
                  <a:noFill/>
                </a:ln>
                <a:solidFill>
                  <a:schemeClr val="tx1"/>
                </a:solidFill>
                <a:effectLst/>
                <a:uLnTx/>
                <a:uFillTx/>
                <a:latin typeface="+mn-ea"/>
                <a:ea typeface="+mn-ea"/>
                <a:cs typeface="+mn-cs"/>
              </a:rPr>
              <a:t>一、以公允价值计量且其变动计入当期损益的</a:t>
            </a:r>
            <a:r>
              <a:rPr kumimoji="0" lang="zh-CN" altLang="en-US" sz="2000" b="1" i="0" u="none" strike="noStrike" kern="1200" cap="none" spc="150" normalizeH="0" baseline="0" noProof="0" dirty="0" smtClean="0">
                <a:ln>
                  <a:noFill/>
                </a:ln>
                <a:solidFill>
                  <a:schemeClr val="tx1"/>
                </a:solidFill>
                <a:effectLst/>
                <a:uLnTx/>
                <a:uFillTx/>
                <a:latin typeface="+mn-ea"/>
                <a:ea typeface="+mn-ea"/>
                <a:cs typeface="+mn-cs"/>
              </a:rPr>
              <a:t>金融资产</a:t>
            </a:r>
            <a:endParaRPr kumimoji="0" lang="en-US" altLang="zh-CN" sz="2000" b="1" i="0" u="none" strike="noStrike" kern="1200" cap="none" spc="150" normalizeH="0" baseline="0" noProof="0" dirty="0" smtClean="0">
              <a:ln>
                <a:noFill/>
              </a:ln>
              <a:solidFill>
                <a:schemeClr val="tx1"/>
              </a:solidFill>
              <a:effectLst/>
              <a:uLnTx/>
              <a:uFillTx/>
              <a:latin typeface="+mn-ea"/>
              <a:ea typeface="+mn-ea"/>
              <a:cs typeface="+mn-cs"/>
            </a:endParaRPr>
          </a:p>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Char char="u"/>
              <a:defRPr/>
            </a:pPr>
            <a:r>
              <a:rPr kumimoji="0" lang="zh-CN" altLang="en-US" sz="2000" b="1" i="0" u="none" strike="noStrike" kern="1200" cap="none" spc="150" normalizeH="0" baseline="0" noProof="0" dirty="0">
                <a:ln>
                  <a:noFill/>
                </a:ln>
                <a:solidFill>
                  <a:schemeClr val="tx1"/>
                </a:solidFill>
                <a:effectLst/>
                <a:uLnTx/>
                <a:uFillTx/>
                <a:latin typeface="+mn-ea"/>
                <a:ea typeface="+mn-ea"/>
                <a:cs typeface="+mn-cs"/>
              </a:rPr>
              <a:t>二、投资性房地产的后续</a:t>
            </a:r>
            <a:r>
              <a:rPr kumimoji="0" lang="zh-CN" altLang="en-US" sz="2000" b="1" i="0" u="none" strike="noStrike" kern="1200" cap="none" spc="150" normalizeH="0" baseline="0" noProof="0" dirty="0" smtClean="0">
                <a:ln>
                  <a:noFill/>
                </a:ln>
                <a:solidFill>
                  <a:schemeClr val="tx1"/>
                </a:solidFill>
                <a:effectLst/>
                <a:uLnTx/>
                <a:uFillTx/>
                <a:latin typeface="+mn-ea"/>
                <a:ea typeface="+mn-ea"/>
                <a:cs typeface="+mn-cs"/>
              </a:rPr>
              <a:t>计量</a:t>
            </a:r>
            <a:endParaRPr kumimoji="0" lang="en-US" altLang="zh-CN" sz="2000" b="1" i="0" u="none" strike="noStrike" kern="1200" cap="none" spc="150" normalizeH="0" baseline="0" noProof="0" dirty="0" smtClean="0">
              <a:ln>
                <a:noFill/>
              </a:ln>
              <a:solidFill>
                <a:schemeClr val="tx1"/>
              </a:solidFill>
              <a:effectLst/>
              <a:uLnTx/>
              <a:uFillTx/>
              <a:latin typeface="+mn-ea"/>
              <a:ea typeface="+mn-ea"/>
              <a:cs typeface="+mn-cs"/>
            </a:endParaRPr>
          </a:p>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Char char="u"/>
              <a:defRPr/>
            </a:pPr>
            <a:r>
              <a:rPr kumimoji="0" lang="zh-CN" altLang="en-US" sz="2000" b="1" i="0" u="none" strike="noStrike" kern="1200" cap="none" spc="150" normalizeH="0" baseline="0" noProof="0" dirty="0">
                <a:ln>
                  <a:noFill/>
                </a:ln>
                <a:solidFill>
                  <a:schemeClr val="tx1"/>
                </a:solidFill>
                <a:effectLst/>
                <a:uLnTx/>
                <a:uFillTx/>
                <a:latin typeface="+mn-ea"/>
                <a:ea typeface="+mn-ea"/>
                <a:cs typeface="+mn-cs"/>
              </a:rPr>
              <a:t>三、非货币性资产交换以公允价值计量的会计</a:t>
            </a:r>
            <a:r>
              <a:rPr kumimoji="0" lang="zh-CN" altLang="en-US" sz="2000" b="1" i="0" u="none" strike="noStrike" kern="1200" cap="none" spc="150" normalizeH="0" baseline="0" noProof="0" dirty="0" smtClean="0">
                <a:ln>
                  <a:noFill/>
                </a:ln>
                <a:solidFill>
                  <a:schemeClr val="tx1"/>
                </a:solidFill>
                <a:effectLst/>
                <a:uLnTx/>
                <a:uFillTx/>
                <a:latin typeface="+mn-ea"/>
                <a:ea typeface="+mn-ea"/>
                <a:cs typeface="+mn-cs"/>
              </a:rPr>
              <a:t>处理</a:t>
            </a:r>
            <a:endParaRPr kumimoji="0" lang="en-US" altLang="zh-CN" sz="2000" b="1" i="0" u="none" strike="noStrike" kern="1200" cap="none" spc="150" normalizeH="0" baseline="0" noProof="0" dirty="0" smtClean="0">
              <a:ln>
                <a:noFill/>
              </a:ln>
              <a:solidFill>
                <a:schemeClr val="tx1"/>
              </a:solidFill>
              <a:effectLst/>
              <a:uLnTx/>
              <a:uFillTx/>
              <a:latin typeface="+mn-ea"/>
              <a:ea typeface="+mn-ea"/>
              <a:cs typeface="+mn-cs"/>
            </a:endParaRPr>
          </a:p>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Char char="u"/>
              <a:defRPr/>
            </a:pPr>
            <a:r>
              <a:rPr kumimoji="0" lang="zh-CN" altLang="en-US" sz="1800" b="1" i="0" u="none" strike="noStrike" kern="1200" cap="none" spc="150" normalizeH="0" baseline="0" noProof="0" dirty="0" smtClean="0">
                <a:ln>
                  <a:noFill/>
                </a:ln>
                <a:solidFill>
                  <a:srgbClr val="3611BF"/>
                </a:solidFill>
                <a:effectLst/>
                <a:uLnTx/>
                <a:uFillTx/>
                <a:latin typeface="+mn-ea"/>
                <a:ea typeface="+mn-ea"/>
                <a:cs typeface="+mn-cs"/>
              </a:rPr>
              <a:t>（本节涉及主要</a:t>
            </a:r>
            <a:r>
              <a:rPr kumimoji="0" lang="zh-CN" altLang="en-US" sz="1800" b="1" i="0" u="none" strike="noStrike" kern="1200" cap="none" spc="150" normalizeH="0" baseline="0" noProof="0" dirty="0" smtClean="0">
                <a:ln>
                  <a:noFill/>
                </a:ln>
                <a:solidFill>
                  <a:srgbClr val="3611BF"/>
                </a:solidFill>
                <a:effectLst/>
                <a:uLnTx/>
                <a:uFillTx/>
                <a:latin typeface="+mn-ea"/>
                <a:ea typeface="微软雅黑" panose="020B0503020204020204" pitchFamily="34" charset="-122"/>
                <a:cs typeface="+mn-cs"/>
              </a:rPr>
              <a:t>内容，中级财务会计课程已学，本节学生自学</a:t>
            </a:r>
            <a:r>
              <a:rPr kumimoji="0" lang="zh-CN" altLang="en-US" sz="1800" b="1" i="0" u="none" strike="noStrike" kern="1200" cap="none" spc="150" normalizeH="0" baseline="0" noProof="0" dirty="0" smtClean="0">
                <a:ln>
                  <a:noFill/>
                </a:ln>
                <a:solidFill>
                  <a:srgbClr val="3611BF"/>
                </a:solidFill>
                <a:effectLst/>
                <a:uLnTx/>
                <a:uFillTx/>
                <a:latin typeface="+mn-ea"/>
                <a:ea typeface="+mn-ea"/>
                <a:cs typeface="+mn-cs"/>
              </a:rPr>
              <a:t>）</a:t>
            </a:r>
            <a:endParaRPr kumimoji="0" lang="en-US" altLang="zh-CN" sz="1800" b="1" i="0" u="none" strike="noStrike" kern="1200" cap="none" spc="150" normalizeH="0" baseline="0" noProof="0" dirty="0" smtClean="0">
              <a:ln>
                <a:noFill/>
              </a:ln>
              <a:solidFill>
                <a:srgbClr val="3611BF"/>
              </a:solidFill>
              <a:effectLst/>
              <a:uLnTx/>
              <a:uFillTx/>
              <a:latin typeface="+mn-ea"/>
              <a:ea typeface="+mn-ea"/>
              <a:cs typeface="+mn-cs"/>
            </a:endParaRPr>
          </a:p>
        </p:txBody>
      </p:sp>
    </p:spTree>
    <p:custDataLst>
      <p:tags r:id="rId3"/>
    </p:custData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案例分析及延伸阅读</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842645" y="939165"/>
            <a:ext cx="7526020" cy="3577590"/>
          </a:xfrm>
        </p:spPr>
        <p:txBody>
          <a:bodyPr vert="horz" wrap="square" lIns="101600" tIns="0" rIns="82550" bIns="0" numCol="1" anchor="t" anchorCtr="0" compatLnSpc="1"/>
          <a:lstStyle/>
          <a:p>
            <a:pPr marL="0" marR="0" lvl="0" indent="0" algn="just" defTabSz="685800" rtl="0" eaLnBrk="1" latinLnBrk="0" hangingPunct="1">
              <a:lnSpc>
                <a:spcPct val="13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smtClean="0">
                <a:ln>
                  <a:noFill/>
                </a:ln>
                <a:solidFill>
                  <a:schemeClr val="tx1"/>
                </a:solidFill>
                <a:effectLst/>
                <a:uLnTx/>
                <a:uFillTx/>
                <a:latin typeface="+mn-ea"/>
                <a:ea typeface="+mn-ea"/>
                <a:cs typeface="+mn-cs"/>
              </a:rPr>
              <a:t>公允</a:t>
            </a:r>
            <a:r>
              <a:rPr kumimoji="0" lang="zh-CN" altLang="en-US" sz="2000" b="1" i="0" u="none" strike="noStrike" kern="1200" cap="none" spc="150" normalizeH="0" baseline="0" noProof="0" dirty="0">
                <a:ln>
                  <a:noFill/>
                </a:ln>
                <a:solidFill>
                  <a:schemeClr val="tx1"/>
                </a:solidFill>
                <a:effectLst/>
                <a:uLnTx/>
                <a:uFillTx/>
                <a:latin typeface="+mn-ea"/>
                <a:ea typeface="+mn-ea"/>
                <a:cs typeface="+mn-cs"/>
              </a:rPr>
              <a:t>价值会计的历史沿革及其推动</a:t>
            </a:r>
            <a:r>
              <a:rPr kumimoji="0" lang="zh-CN" altLang="en-US" sz="2000" b="1" i="0" u="none" strike="noStrike" kern="1200" cap="none" spc="150" normalizeH="0" baseline="0" noProof="0" dirty="0" smtClean="0">
                <a:ln>
                  <a:noFill/>
                </a:ln>
                <a:solidFill>
                  <a:schemeClr val="tx1"/>
                </a:solidFill>
                <a:effectLst/>
                <a:uLnTx/>
                <a:uFillTx/>
                <a:latin typeface="+mn-ea"/>
                <a:ea typeface="+mn-ea"/>
                <a:cs typeface="+mn-cs"/>
              </a:rPr>
              <a:t>因素</a:t>
            </a:r>
            <a:endParaRPr kumimoji="0" lang="zh-CN" altLang="en-US" sz="2000" b="1" i="0" u="none" strike="noStrike" kern="1200" cap="none" spc="150" normalizeH="0" baseline="0" noProof="0" dirty="0" smtClean="0">
              <a:ln>
                <a:noFill/>
              </a:ln>
              <a:solidFill>
                <a:schemeClr val="tx1"/>
              </a:solidFill>
              <a:effectLst/>
              <a:uLnTx/>
              <a:uFillTx/>
              <a:latin typeface="+mn-ea"/>
              <a:ea typeface="+mn-ea"/>
              <a:cs typeface="+mn-cs"/>
            </a:endParaRPr>
          </a:p>
          <a:p>
            <a:pPr marL="0" marR="0" lvl="0" indent="0" algn="just" defTabSz="685800" rtl="0" eaLnBrk="1" latinLnBrk="0" hangingPunct="1">
              <a:lnSpc>
                <a:spcPct val="130000"/>
              </a:lnSpc>
              <a:spcBef>
                <a:spcPct val="0"/>
              </a:spcBef>
              <a:spcAft>
                <a:spcPts val="1000"/>
              </a:spcAft>
              <a:buClrTx/>
              <a:buSzTx/>
              <a:buFont typeface="Arial" panose="020B0604020202020204" pitchFamily="34" charset="0"/>
              <a:buNone/>
              <a:defRPr/>
            </a:pPr>
            <a:r>
              <a:rPr kumimoji="0" lang="zh-CN" altLang="en-US" sz="1600" b="1" i="0" u="none" strike="noStrike" kern="1200" cap="none" spc="150" normalizeH="0" baseline="0" noProof="0" dirty="0">
                <a:ln>
                  <a:noFill/>
                </a:ln>
                <a:solidFill>
                  <a:schemeClr val="tx1"/>
                </a:solidFill>
                <a:effectLst/>
                <a:uLnTx/>
                <a:uFillTx/>
                <a:latin typeface="+mn-ea"/>
                <a:ea typeface="+mn-ea"/>
                <a:cs typeface="+mn-cs"/>
              </a:rPr>
              <a:t>一、公允价值会计的萌芽阶段</a:t>
            </a:r>
            <a:endParaRPr kumimoji="0" lang="zh-CN" altLang="en-US" sz="1600" b="1" i="0" u="none" strike="noStrike" kern="1200" cap="none" spc="150" normalizeH="0" baseline="0" noProof="0" dirty="0">
              <a:ln>
                <a:noFill/>
              </a:ln>
              <a:solidFill>
                <a:schemeClr val="tx1"/>
              </a:solidFill>
              <a:effectLst/>
              <a:uLnTx/>
              <a:uFillTx/>
              <a:latin typeface="+mn-ea"/>
              <a:ea typeface="+mn-ea"/>
              <a:cs typeface="+mn-cs"/>
            </a:endParaRPr>
          </a:p>
          <a:p>
            <a:pPr marL="0" marR="0" lvl="0" indent="342900" algn="just" defTabSz="685800" rtl="0" eaLnBrk="1" latinLnBrk="0" hangingPunct="1">
              <a:lnSpc>
                <a:spcPct val="130000"/>
              </a:lnSpc>
              <a:spcBef>
                <a:spcPct val="0"/>
              </a:spcBef>
              <a:spcAft>
                <a:spcPts val="1000"/>
              </a:spcAft>
              <a:buClrTx/>
              <a:buSzTx/>
              <a:buFont typeface="Arial" panose="020B0604020202020204" pitchFamily="34" charset="0"/>
              <a:buNone/>
              <a:defRPr/>
              <a:extLst>
                <a:ext uri="{35155182-B16C-46BC-9424-99874614C6A1}">
                  <wpsdc:indentchars xmlns:wpsdc="http://www.wps.cn/officeDocument/2017/drawingmlCustomData" val="200" checksum="758948160"/>
                </a:ext>
              </a:extLst>
            </a:pPr>
            <a:r>
              <a:rPr kumimoji="0" lang="zh-CN" altLang="en-US" sz="1200" b="0" i="0" u="none" strike="noStrike" kern="1200" cap="none" spc="150" normalizeH="0" baseline="0" noProof="0" dirty="0">
                <a:ln>
                  <a:noFill/>
                </a:ln>
                <a:solidFill>
                  <a:schemeClr val="tx1"/>
                </a:solidFill>
                <a:effectLst/>
                <a:uLnTx/>
                <a:uFillTx/>
                <a:latin typeface="+mn-ea"/>
                <a:ea typeface="+mn-ea"/>
                <a:cs typeface="+mn-cs"/>
              </a:rPr>
              <a:t>公允价值会计的萌芽阶段</a:t>
            </a:r>
            <a:r>
              <a:rPr kumimoji="0" lang="zh-CN" altLang="en-US" sz="1200" b="0" i="0" u="none" strike="noStrike" kern="1200" cap="none" spc="150" normalizeH="0" baseline="0" noProof="0" dirty="0" smtClean="0">
                <a:ln>
                  <a:noFill/>
                </a:ln>
                <a:solidFill>
                  <a:schemeClr val="tx1"/>
                </a:solidFill>
                <a:effectLst/>
                <a:uLnTx/>
                <a:uFillTx/>
                <a:latin typeface="+mn-ea"/>
                <a:ea typeface="+mn-ea"/>
                <a:cs typeface="+mn-cs"/>
              </a:rPr>
              <a:t>是</a:t>
            </a:r>
            <a:r>
              <a:rPr kumimoji="0" lang="en-US" altLang="zh-CN" sz="1200" b="0" i="0" u="none" strike="noStrike" kern="1200" cap="none" spc="150" normalizeH="0" baseline="0" noProof="0" dirty="0" smtClean="0">
                <a:ln>
                  <a:noFill/>
                </a:ln>
                <a:solidFill>
                  <a:schemeClr val="tx1"/>
                </a:solidFill>
                <a:effectLst/>
                <a:uLnTx/>
                <a:uFillTx/>
                <a:latin typeface="+mn-ea"/>
                <a:ea typeface="+mn-ea"/>
                <a:cs typeface="+mn-cs"/>
              </a:rPr>
              <a:t>1800—1970</a:t>
            </a:r>
            <a:r>
              <a:rPr kumimoji="0" lang="zh-CN" altLang="en-US" sz="1200" b="0" i="0" u="none" strike="noStrike" kern="1200" cap="none" spc="150" normalizeH="0" baseline="0" noProof="0" dirty="0" smtClean="0">
                <a:ln>
                  <a:noFill/>
                </a:ln>
                <a:solidFill>
                  <a:schemeClr val="tx1"/>
                </a:solidFill>
                <a:effectLst/>
                <a:uLnTx/>
                <a:uFillTx/>
                <a:latin typeface="+mn-ea"/>
                <a:ea typeface="+mn-ea"/>
                <a:cs typeface="+mn-cs"/>
              </a:rPr>
              <a:t>年</a:t>
            </a:r>
            <a:r>
              <a:rPr kumimoji="0" lang="zh-CN" altLang="en-US" sz="1200" b="0" i="0" u="none" strike="noStrike" kern="1200" cap="none" spc="150" normalizeH="0" baseline="0" noProof="0" dirty="0">
                <a:ln>
                  <a:noFill/>
                </a:ln>
                <a:solidFill>
                  <a:schemeClr val="tx1"/>
                </a:solidFill>
                <a:effectLst/>
                <a:uLnTx/>
                <a:uFillTx/>
                <a:latin typeface="+mn-ea"/>
                <a:ea typeface="+mn-ea"/>
                <a:cs typeface="+mn-cs"/>
              </a:rPr>
              <a:t>。这一阶段经历着法律规定和案例判决</a:t>
            </a:r>
            <a:r>
              <a:rPr kumimoji="0" lang="zh-CN" altLang="en-US" sz="1200" b="0" i="0" u="none" strike="noStrike" kern="1200" cap="none" spc="150" normalizeH="0" baseline="0" noProof="0" dirty="0" smtClean="0">
                <a:ln>
                  <a:noFill/>
                </a:ln>
                <a:solidFill>
                  <a:schemeClr val="tx1"/>
                </a:solidFill>
                <a:effectLst/>
                <a:uLnTx/>
                <a:uFillTx/>
                <a:latin typeface="+mn-ea"/>
                <a:ea typeface="+mn-ea"/>
                <a:cs typeface="+mn-cs"/>
              </a:rPr>
              <a:t>早期对</a:t>
            </a:r>
            <a:r>
              <a:rPr kumimoji="0" lang="zh-CN" altLang="en-US" sz="1200" b="0" i="0" u="none" strike="noStrike" kern="1200" cap="none" spc="150" normalizeH="0" baseline="0" noProof="0" dirty="0">
                <a:ln>
                  <a:noFill/>
                </a:ln>
                <a:solidFill>
                  <a:schemeClr val="tx1"/>
                </a:solidFill>
                <a:effectLst/>
                <a:uLnTx/>
                <a:uFillTx/>
                <a:latin typeface="+mn-ea"/>
                <a:ea typeface="+mn-ea"/>
                <a:cs typeface="+mn-cs"/>
              </a:rPr>
              <a:t>资产重估（可视为公允价值会计的雏形）的默许，到金融危机导致监管部门对资产重估的</a:t>
            </a:r>
            <a:r>
              <a:rPr kumimoji="0" lang="zh-CN" altLang="en-US" sz="1200" b="0" i="0" u="none" strike="noStrike" kern="1200" cap="none" spc="150" normalizeH="0" baseline="0" noProof="0" dirty="0" smtClean="0">
                <a:ln>
                  <a:noFill/>
                </a:ln>
                <a:solidFill>
                  <a:schemeClr val="tx1"/>
                </a:solidFill>
                <a:effectLst/>
                <a:uLnTx/>
                <a:uFillTx/>
                <a:latin typeface="+mn-ea"/>
                <a:ea typeface="+mn-ea"/>
                <a:cs typeface="+mn-cs"/>
              </a:rPr>
              <a:t>取缔</a:t>
            </a:r>
            <a:r>
              <a:rPr kumimoji="0" lang="zh-CN" altLang="en-US" sz="1200" b="0" i="0" u="none" strike="noStrike" kern="1200" cap="none" spc="150" normalizeH="0" baseline="0" noProof="0" dirty="0">
                <a:ln>
                  <a:noFill/>
                </a:ln>
                <a:solidFill>
                  <a:schemeClr val="tx1"/>
                </a:solidFill>
                <a:effectLst/>
                <a:uLnTx/>
                <a:uFillTx/>
                <a:latin typeface="+mn-ea"/>
                <a:ea typeface="+mn-ea"/>
                <a:cs typeface="+mn-cs"/>
              </a:rPr>
              <a:t>，公允价值会计发展遭遇严重挫败。但受到学术研究潜移默化的影响，对历史成本会计的</a:t>
            </a:r>
            <a:r>
              <a:rPr kumimoji="0" lang="zh-CN" altLang="en-US" sz="1200" b="0" i="0" u="none" strike="noStrike" kern="1200" cap="none" spc="150" normalizeH="0" baseline="0" noProof="0" dirty="0" smtClean="0">
                <a:ln>
                  <a:noFill/>
                </a:ln>
                <a:solidFill>
                  <a:schemeClr val="tx1"/>
                </a:solidFill>
                <a:effectLst/>
                <a:uLnTx/>
                <a:uFillTx/>
                <a:latin typeface="+mn-ea"/>
                <a:ea typeface="+mn-ea"/>
                <a:cs typeface="+mn-cs"/>
              </a:rPr>
              <a:t>背离</a:t>
            </a:r>
            <a:r>
              <a:rPr kumimoji="0" lang="zh-CN" altLang="en-US" sz="1200" b="0" i="0" u="none" strike="noStrike" kern="1200" cap="none" spc="150" normalizeH="0" baseline="0" noProof="0" dirty="0">
                <a:ln>
                  <a:noFill/>
                </a:ln>
                <a:solidFill>
                  <a:schemeClr val="tx1"/>
                </a:solidFill>
                <a:effectLst/>
                <a:uLnTx/>
                <a:uFillTx/>
                <a:latin typeface="+mn-ea"/>
                <a:ea typeface="+mn-ea"/>
                <a:cs typeface="+mn-cs"/>
              </a:rPr>
              <a:t>时有发生，公允价值会计的火种并没有完全熄灭</a:t>
            </a:r>
            <a:r>
              <a:rPr kumimoji="0" lang="zh-CN" altLang="en-US" sz="1200" b="0" i="0" u="none" strike="noStrike" kern="1200" cap="none" spc="150" normalizeH="0" baseline="0" noProof="0" dirty="0" smtClean="0">
                <a:ln>
                  <a:noFill/>
                </a:ln>
                <a:solidFill>
                  <a:schemeClr val="tx1"/>
                </a:solidFill>
                <a:effectLst/>
                <a:uLnTx/>
                <a:uFillTx/>
                <a:latin typeface="+mn-ea"/>
                <a:ea typeface="+mn-ea"/>
                <a:cs typeface="+mn-cs"/>
              </a:rPr>
              <a:t>。</a:t>
            </a:r>
            <a:endParaRPr kumimoji="0" lang="en-US" altLang="zh-CN" sz="1200" b="0" i="0" u="none" strike="noStrike" kern="1200" cap="none" spc="150" normalizeH="0" baseline="0" noProof="0" dirty="0" smtClean="0">
              <a:ln>
                <a:noFill/>
              </a:ln>
              <a:solidFill>
                <a:schemeClr val="tx1"/>
              </a:solidFill>
              <a:effectLst/>
              <a:uLnTx/>
              <a:uFillTx/>
              <a:latin typeface="+mn-ea"/>
              <a:ea typeface="+mn-ea"/>
              <a:cs typeface="+mn-cs"/>
            </a:endParaRPr>
          </a:p>
          <a:p>
            <a:pPr marL="0" marR="0" lvl="0" indent="342900" algn="just" defTabSz="685800" rtl="0" eaLnBrk="1" latinLnBrk="0" hangingPunct="1">
              <a:lnSpc>
                <a:spcPct val="130000"/>
              </a:lnSpc>
              <a:spcBef>
                <a:spcPct val="0"/>
              </a:spcBef>
              <a:spcAft>
                <a:spcPts val="1000"/>
              </a:spcAft>
              <a:buClrTx/>
              <a:buSzTx/>
              <a:buFont typeface="Arial" panose="020B0604020202020204" pitchFamily="34" charset="0"/>
              <a:buNone/>
              <a:defRPr/>
              <a:extLst>
                <a:ext uri="{35155182-B16C-46BC-9424-99874614C6A1}">
                  <wpsdc:indentchars xmlns:wpsdc="http://www.wps.cn/officeDocument/2017/drawingmlCustomData" val="200" checksum="758948160"/>
                </a:ext>
              </a:extLst>
            </a:pPr>
            <a:r>
              <a:rPr kumimoji="0" lang="zh-CN" altLang="en-US" sz="1200" b="0" i="0" u="none" strike="noStrike" kern="1200" cap="none" spc="150" normalizeH="0" baseline="0" noProof="0" dirty="0">
                <a:ln>
                  <a:noFill/>
                </a:ln>
                <a:solidFill>
                  <a:schemeClr val="tx1"/>
                </a:solidFill>
                <a:effectLst/>
                <a:uLnTx/>
                <a:uFillTx/>
                <a:latin typeface="+mn-ea"/>
                <a:ea typeface="+mn-ea"/>
                <a:cs typeface="+mn-cs"/>
              </a:rPr>
              <a:t>（</a:t>
            </a:r>
            <a:r>
              <a:rPr kumimoji="0" lang="zh-CN" altLang="en-US" sz="1200" b="1" i="0" u="none" strike="noStrike" kern="1200" cap="none" spc="150" normalizeH="0" baseline="0" noProof="0" dirty="0">
                <a:ln>
                  <a:noFill/>
                </a:ln>
                <a:solidFill>
                  <a:schemeClr val="tx1"/>
                </a:solidFill>
                <a:effectLst/>
                <a:uLnTx/>
                <a:uFillTx/>
                <a:latin typeface="+mn-ea"/>
                <a:ea typeface="+mn-ea"/>
                <a:cs typeface="+mn-cs"/>
              </a:rPr>
              <a:t>一）监管环境默许重估，公允价值会计初现端倪</a:t>
            </a:r>
            <a:endParaRPr kumimoji="0" lang="zh-CN" altLang="en-US" sz="1200" b="1" i="0" u="none" strike="noStrike" kern="1200" cap="none" spc="150" normalizeH="0" baseline="0" noProof="0" dirty="0">
              <a:ln>
                <a:noFill/>
              </a:ln>
              <a:solidFill>
                <a:schemeClr val="tx1"/>
              </a:solidFill>
              <a:effectLst/>
              <a:uLnTx/>
              <a:uFillTx/>
              <a:latin typeface="+mn-ea"/>
              <a:ea typeface="+mn-ea"/>
              <a:cs typeface="+mn-cs"/>
            </a:endParaRPr>
          </a:p>
          <a:p>
            <a:pPr marL="0" marR="0" lvl="0" indent="342900" algn="just" defTabSz="685800" rtl="0" eaLnBrk="1" latinLnBrk="0" hangingPunct="1">
              <a:lnSpc>
                <a:spcPct val="130000"/>
              </a:lnSpc>
              <a:spcBef>
                <a:spcPct val="0"/>
              </a:spcBef>
              <a:spcAft>
                <a:spcPts val="1000"/>
              </a:spcAft>
              <a:buClrTx/>
              <a:buSzTx/>
              <a:buFont typeface="Arial" panose="020B0604020202020204" pitchFamily="34" charset="0"/>
              <a:buNone/>
              <a:defRPr/>
              <a:extLst>
                <a:ext uri="{35155182-B16C-46BC-9424-99874614C6A1}">
                  <wpsdc:indentchars xmlns:wpsdc="http://www.wps.cn/officeDocument/2017/drawingmlCustomData" val="200" checksum="758948160"/>
                </a:ext>
              </a:extLst>
            </a:pPr>
            <a:r>
              <a:rPr lang="zh-CN" altLang="en-US" b="1" noProof="0" dirty="0">
                <a:ln>
                  <a:noFill/>
                </a:ln>
                <a:effectLst/>
                <a:uLnTx/>
                <a:uFillTx/>
                <a:latin typeface="+mn-ea"/>
                <a:ea typeface="+mn-ea"/>
                <a:sym typeface="+mn-ea"/>
              </a:rPr>
              <a:t>（二）金融危机引发问责，公允价值会计跌入低谷</a:t>
            </a:r>
            <a:endParaRPr kumimoji="0" lang="zh-CN" altLang="en-US" sz="1200" b="1" i="0" u="none" strike="noStrike" kern="1200" cap="none" spc="150" normalizeH="0" baseline="0" noProof="0" dirty="0">
              <a:ln>
                <a:noFill/>
              </a:ln>
              <a:solidFill>
                <a:schemeClr val="tx1"/>
              </a:solidFill>
              <a:effectLst/>
              <a:uLnTx/>
              <a:uFillTx/>
              <a:latin typeface="+mn-ea"/>
              <a:ea typeface="+mn-ea"/>
              <a:cs typeface="+mn-cs"/>
            </a:endParaRPr>
          </a:p>
          <a:p>
            <a:pPr marL="0" marR="0" lvl="0" indent="342900" algn="just" defTabSz="685800" rtl="0" eaLnBrk="1" latinLnBrk="0" hangingPunct="1">
              <a:lnSpc>
                <a:spcPct val="130000"/>
              </a:lnSpc>
              <a:spcBef>
                <a:spcPct val="0"/>
              </a:spcBef>
              <a:spcAft>
                <a:spcPts val="1000"/>
              </a:spcAft>
              <a:buClrTx/>
              <a:buSzTx/>
              <a:buFont typeface="Arial" panose="020B0604020202020204" pitchFamily="34" charset="0"/>
              <a:buNone/>
              <a:defRPr/>
              <a:extLst>
                <a:ext uri="{35155182-B16C-46BC-9424-99874614C6A1}">
                  <wpsdc:indentchars xmlns:wpsdc="http://www.wps.cn/officeDocument/2017/drawingmlCustomData" val="200" checksum="758948160"/>
                </a:ext>
              </a:extLst>
            </a:pPr>
            <a:r>
              <a:rPr lang="zh-CN" altLang="en-US" b="1" noProof="0" dirty="0">
                <a:ln>
                  <a:noFill/>
                </a:ln>
                <a:effectLst/>
                <a:uLnTx/>
                <a:uFillTx/>
                <a:latin typeface="+mn-ea"/>
                <a:ea typeface="+mn-ea"/>
                <a:sym typeface="+mn-ea"/>
              </a:rPr>
              <a:t>（三）学术研究百家争鸣，公允价值会计延续火种</a:t>
            </a:r>
            <a:endParaRPr kumimoji="0" lang="en-US" altLang="zh-CN" sz="1200" b="0" i="0" u="none" strike="noStrike" kern="1200" cap="none" spc="150" normalizeH="0" baseline="0" noProof="0" dirty="0" smtClean="0">
              <a:ln>
                <a:noFill/>
              </a:ln>
              <a:solidFill>
                <a:schemeClr val="tx1"/>
              </a:solidFill>
              <a:effectLst/>
              <a:uLnTx/>
              <a:uFillTx/>
              <a:latin typeface="+mn-ea"/>
              <a:ea typeface="+mn-ea"/>
              <a:cs typeface="+mn-cs"/>
            </a:endParaRPr>
          </a:p>
        </p:txBody>
      </p:sp>
    </p:spTree>
    <p:custDataLst>
      <p:tags r:id="rId3"/>
    </p:custData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案例分析及延伸阅读</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62025" y="1096963"/>
            <a:ext cx="7354888" cy="3635375"/>
          </a:xfrm>
        </p:spPr>
        <p:txBody>
          <a:bodyPr vert="horz" wrap="square" lIns="101600" tIns="0" rIns="82550" bIns="0" numCol="1" anchor="t" anchorCtr="0" compatLnSpc="1"/>
          <a:lstStyle/>
          <a:p>
            <a:pPr marL="0" marR="0" lvl="0" indent="0" algn="l" defTabSz="685800" rtl="0" eaLnBrk="1" fontAlgn="base" latinLnBrk="0" hangingPunct="1">
              <a:lnSpc>
                <a:spcPct val="130000"/>
              </a:lnSpc>
              <a:spcBef>
                <a:spcPct val="0"/>
              </a:spcBef>
              <a:spcAft>
                <a:spcPts val="1000"/>
              </a:spcAft>
              <a:buClrTx/>
              <a:buSzTx/>
              <a:buFont typeface="Arial" panose="020B0604020202020204" pitchFamily="34" charset="0"/>
              <a:buNone/>
              <a:defRPr/>
            </a:pPr>
            <a:r>
              <a:rPr kumimoji="0" lang="zh-CN" altLang="en-US" sz="1600" b="1" i="0" u="none" strike="noStrike" kern="1200" cap="none" spc="150" normalizeH="0" baseline="0" noProof="0" dirty="0">
                <a:ln>
                  <a:noFill/>
                </a:ln>
                <a:solidFill>
                  <a:schemeClr val="tx1"/>
                </a:solidFill>
                <a:effectLst/>
                <a:uLnTx/>
                <a:uFillTx/>
                <a:latin typeface="+mn-ea"/>
                <a:ea typeface="微软雅黑" panose="020B0503020204020204" pitchFamily="34" charset="-122"/>
                <a:cs typeface="+mn-cs"/>
              </a:rPr>
              <a:t>二、公允价值会计的诞生阶段</a:t>
            </a:r>
            <a:endParaRPr kumimoji="0" lang="zh-CN" altLang="en-US" sz="1600" b="1" i="0" u="none" strike="noStrike" kern="1200" cap="none" spc="150" normalizeH="0" baseline="0" noProof="0" dirty="0">
              <a:ln>
                <a:noFill/>
              </a:ln>
              <a:solidFill>
                <a:schemeClr val="tx1"/>
              </a:solidFill>
              <a:effectLst/>
              <a:uLnTx/>
              <a:uFillTx/>
              <a:latin typeface="+mn-ea"/>
              <a:ea typeface="微软雅黑" panose="020B0503020204020204" pitchFamily="34" charset="-122"/>
              <a:cs typeface="+mn-cs"/>
            </a:endParaRPr>
          </a:p>
          <a:p>
            <a:pPr marL="0" marR="0" lvl="0" indent="342900" algn="just" defTabSz="685800" rtl="0" eaLnBrk="1" latinLnBrk="0" hangingPunct="1">
              <a:lnSpc>
                <a:spcPct val="130000"/>
              </a:lnSpc>
              <a:spcBef>
                <a:spcPct val="0"/>
              </a:spcBef>
              <a:spcAft>
                <a:spcPts val="1000"/>
              </a:spcAft>
              <a:buClrTx/>
              <a:buSzTx/>
              <a:buFont typeface="Arial" panose="020B0604020202020204" pitchFamily="34" charset="0"/>
              <a:buNone/>
              <a:defRPr/>
              <a:extLst>
                <a:ext uri="{35155182-B16C-46BC-9424-99874614C6A1}">
                  <wpsdc:indentchars xmlns:wpsdc="http://www.wps.cn/officeDocument/2017/drawingmlCustomData" val="200" checksum="758948160"/>
                </a:ext>
              </a:extLst>
            </a:pPr>
            <a:r>
              <a:rPr kumimoji="0" lang="zh-CN" altLang="en-US" sz="1200" b="0" i="0" u="none" strike="noStrike" kern="1200" cap="none" spc="150" normalizeH="0" baseline="0" noProof="0" dirty="0">
                <a:ln>
                  <a:noFill/>
                </a:ln>
                <a:solidFill>
                  <a:schemeClr val="tx1"/>
                </a:solidFill>
                <a:effectLst/>
                <a:uLnTx/>
                <a:uFillTx/>
                <a:latin typeface="+mn-ea"/>
                <a:ea typeface="微软雅黑" panose="020B0503020204020204" pitchFamily="34" charset="-122"/>
                <a:cs typeface="+mn-cs"/>
              </a:rPr>
              <a:t>公允价值会计的诞生阶段</a:t>
            </a:r>
            <a:r>
              <a:rPr kumimoji="0" lang="zh-CN" altLang="en-US" sz="1200" b="0" i="0" u="none" strike="noStrike" kern="1200" cap="none" spc="150" normalizeH="0" baseline="0" noProof="0" dirty="0" smtClean="0">
                <a:ln>
                  <a:noFill/>
                </a:ln>
                <a:solidFill>
                  <a:schemeClr val="tx1"/>
                </a:solidFill>
                <a:effectLst/>
                <a:uLnTx/>
                <a:uFillTx/>
                <a:latin typeface="+mn-ea"/>
                <a:ea typeface="微软雅黑" panose="020B0503020204020204" pitchFamily="34" charset="-122"/>
                <a:cs typeface="+mn-cs"/>
              </a:rPr>
              <a:t>是</a:t>
            </a:r>
            <a:r>
              <a:rPr kumimoji="0" lang="en-US" altLang="zh-CN" sz="1200" b="0" i="0" u="none" strike="noStrike" kern="1200" cap="none" spc="150" normalizeH="0" baseline="0" noProof="0" dirty="0" smtClean="0">
                <a:ln>
                  <a:noFill/>
                </a:ln>
                <a:solidFill>
                  <a:schemeClr val="tx1"/>
                </a:solidFill>
                <a:effectLst/>
                <a:uLnTx/>
                <a:uFillTx/>
                <a:latin typeface="+mn-ea"/>
                <a:ea typeface="微软雅黑" panose="020B0503020204020204" pitchFamily="34" charset="-122"/>
                <a:cs typeface="+mn-cs"/>
              </a:rPr>
              <a:t>1970—1990</a:t>
            </a:r>
            <a:r>
              <a:rPr kumimoji="0" lang="zh-CN" altLang="en-US" sz="1200" b="0" i="0" u="none" strike="noStrike" kern="1200" cap="none" spc="150" normalizeH="0" baseline="0" noProof="0" dirty="0" smtClean="0">
                <a:ln>
                  <a:noFill/>
                </a:ln>
                <a:solidFill>
                  <a:schemeClr val="tx1"/>
                </a:solidFill>
                <a:effectLst/>
                <a:uLnTx/>
                <a:uFillTx/>
                <a:latin typeface="+mn-ea"/>
                <a:ea typeface="微软雅黑" panose="020B0503020204020204" pitchFamily="34" charset="-122"/>
                <a:cs typeface="+mn-cs"/>
              </a:rPr>
              <a:t>年</a:t>
            </a:r>
            <a:r>
              <a:rPr kumimoji="0" lang="zh-CN" altLang="en-US" sz="1200" b="0" i="0" u="none" strike="noStrike" kern="1200" cap="none" spc="150" normalizeH="0" baseline="0" noProof="0" dirty="0">
                <a:ln>
                  <a:noFill/>
                </a:ln>
                <a:solidFill>
                  <a:schemeClr val="tx1"/>
                </a:solidFill>
                <a:effectLst/>
                <a:uLnTx/>
                <a:uFillTx/>
                <a:latin typeface="+mn-ea"/>
                <a:ea typeface="微软雅黑" panose="020B0503020204020204" pitchFamily="34" charset="-122"/>
                <a:cs typeface="+mn-cs"/>
              </a:rPr>
              <a:t>，标志性事件包括：</a:t>
            </a:r>
            <a:r>
              <a:rPr kumimoji="0" lang="zh-CN" altLang="en-US" sz="1200" b="0" i="0" u="none" strike="noStrike" kern="1200" cap="none" spc="150" normalizeH="0" baseline="0" noProof="0" dirty="0" smtClean="0">
                <a:ln>
                  <a:noFill/>
                </a:ln>
                <a:solidFill>
                  <a:schemeClr val="tx1"/>
                </a:solidFill>
                <a:effectLst/>
                <a:uLnTx/>
                <a:uFillTx/>
                <a:latin typeface="+mn-ea"/>
                <a:ea typeface="微软雅黑" panose="020B0503020204020204" pitchFamily="34" charset="-122"/>
                <a:cs typeface="+mn-cs"/>
              </a:rPr>
              <a:t>（</a:t>
            </a:r>
            <a:r>
              <a:rPr kumimoji="0" lang="en-US" altLang="zh-CN" sz="1200" b="0" i="0" u="none" strike="noStrike" kern="1200" cap="none" spc="150" normalizeH="0" baseline="0" noProof="0" dirty="0" smtClean="0">
                <a:ln>
                  <a:noFill/>
                </a:ln>
                <a:solidFill>
                  <a:schemeClr val="tx1"/>
                </a:solidFill>
                <a:effectLst/>
                <a:uLnTx/>
                <a:uFillTx/>
                <a:latin typeface="+mn-ea"/>
                <a:ea typeface="微软雅黑" panose="020B0503020204020204" pitchFamily="34" charset="-122"/>
                <a:cs typeface="+mn-cs"/>
              </a:rPr>
              <a:t>1</a:t>
            </a:r>
            <a:r>
              <a:rPr kumimoji="0" lang="zh-CN" altLang="en-US" sz="1200" b="0" i="0" u="none" strike="noStrike" kern="1200" cap="none" spc="150" normalizeH="0" baseline="0" noProof="0" dirty="0" smtClean="0">
                <a:ln>
                  <a:noFill/>
                </a:ln>
                <a:solidFill>
                  <a:schemeClr val="tx1"/>
                </a:solidFill>
                <a:effectLst/>
                <a:uLnTx/>
                <a:uFillTx/>
                <a:latin typeface="+mn-ea"/>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mn-ea"/>
                <a:ea typeface="微软雅黑" panose="020B0503020204020204" pitchFamily="34" charset="-122"/>
                <a:cs typeface="+mn-cs"/>
              </a:rPr>
              <a:t>日益复杂的经济</a:t>
            </a:r>
            <a:r>
              <a:rPr kumimoji="0" lang="zh-CN" altLang="en-US" sz="1200" b="0" i="0" u="none" strike="noStrike" kern="1200" cap="none" spc="150" normalizeH="0" baseline="0" noProof="0" dirty="0" smtClean="0">
                <a:ln>
                  <a:noFill/>
                </a:ln>
                <a:solidFill>
                  <a:schemeClr val="tx1"/>
                </a:solidFill>
                <a:effectLst/>
                <a:uLnTx/>
                <a:uFillTx/>
                <a:latin typeface="+mn-ea"/>
                <a:ea typeface="微软雅黑" panose="020B0503020204020204" pitchFamily="34" charset="-122"/>
                <a:cs typeface="+mn-cs"/>
              </a:rPr>
              <a:t>业务对</a:t>
            </a:r>
            <a:r>
              <a:rPr kumimoji="0" lang="zh-CN" altLang="en-US" sz="1200" b="0" i="0" u="none" strike="noStrike" kern="1200" cap="none" spc="150" normalizeH="0" baseline="0" noProof="0" dirty="0">
                <a:ln>
                  <a:noFill/>
                </a:ln>
                <a:solidFill>
                  <a:schemeClr val="tx1"/>
                </a:solidFill>
                <a:effectLst/>
                <a:uLnTx/>
                <a:uFillTx/>
                <a:latin typeface="+mn-ea"/>
                <a:ea typeface="微软雅黑" panose="020B0503020204020204" pitchFamily="34" charset="-122"/>
                <a:cs typeface="+mn-cs"/>
              </a:rPr>
              <a:t>创新性金融工具的广泛运用，</a:t>
            </a:r>
            <a:r>
              <a:rPr kumimoji="0" lang="zh-CN" altLang="en-US" sz="1200" b="0" i="0" u="none" strike="noStrike" kern="1200" cap="none" spc="150" normalizeH="0" baseline="0" noProof="0" dirty="0" smtClean="0">
                <a:ln>
                  <a:noFill/>
                </a:ln>
                <a:solidFill>
                  <a:schemeClr val="tx1"/>
                </a:solidFill>
                <a:effectLst/>
                <a:uLnTx/>
                <a:uFillTx/>
                <a:latin typeface="+mn-ea"/>
                <a:ea typeface="微软雅黑" panose="020B0503020204020204" pitchFamily="34" charset="-122"/>
                <a:cs typeface="+mn-cs"/>
              </a:rPr>
              <a:t>迫使</a:t>
            </a:r>
            <a:r>
              <a:rPr kumimoji="0" lang="en-US" altLang="zh-CN" sz="1200" b="0" i="0" u="none" strike="noStrike" kern="1200" cap="none" spc="150" normalizeH="0" baseline="0" noProof="0" dirty="0" smtClean="0">
                <a:ln>
                  <a:noFill/>
                </a:ln>
                <a:solidFill>
                  <a:schemeClr val="tx1"/>
                </a:solidFill>
                <a:effectLst/>
                <a:uLnTx/>
                <a:uFillTx/>
                <a:latin typeface="+mn-ea"/>
                <a:ea typeface="微软雅黑" panose="020B0503020204020204" pitchFamily="34" charset="-122"/>
                <a:cs typeface="+mn-cs"/>
              </a:rPr>
              <a:t>SEC</a:t>
            </a:r>
            <a:r>
              <a:rPr kumimoji="0" lang="zh-CN" altLang="en-US" sz="1200" b="0" i="0" u="none" strike="noStrike" kern="1200" cap="none" spc="150" normalizeH="0" baseline="0" noProof="0" dirty="0" smtClean="0">
                <a:ln>
                  <a:noFill/>
                </a:ln>
                <a:solidFill>
                  <a:schemeClr val="tx1"/>
                </a:solidFill>
                <a:effectLst/>
                <a:uLnTx/>
                <a:uFillTx/>
                <a:latin typeface="+mn-ea"/>
                <a:ea typeface="微软雅黑" panose="020B0503020204020204" pitchFamily="34" charset="-122"/>
                <a:cs typeface="+mn-cs"/>
              </a:rPr>
              <a:t>改变</a:t>
            </a:r>
            <a:r>
              <a:rPr kumimoji="0" lang="zh-CN" altLang="en-US" sz="1200" b="0" i="0" u="none" strike="noStrike" kern="1200" cap="none" spc="150" normalizeH="0" baseline="0" noProof="0" dirty="0">
                <a:ln>
                  <a:noFill/>
                </a:ln>
                <a:solidFill>
                  <a:schemeClr val="tx1"/>
                </a:solidFill>
                <a:effectLst/>
                <a:uLnTx/>
                <a:uFillTx/>
                <a:latin typeface="+mn-ea"/>
                <a:ea typeface="微软雅黑" panose="020B0503020204020204" pitchFamily="34" charset="-122"/>
                <a:cs typeface="+mn-cs"/>
              </a:rPr>
              <a:t>长期以来对公允价值的偏见，不再将历史</a:t>
            </a:r>
            <a:r>
              <a:rPr kumimoji="0" lang="zh-CN" altLang="en-US" sz="1200" b="0" i="0" u="none" strike="noStrike" kern="1200" cap="none" spc="150" normalizeH="0" baseline="0" noProof="0" dirty="0" smtClean="0">
                <a:ln>
                  <a:noFill/>
                </a:ln>
                <a:solidFill>
                  <a:schemeClr val="tx1"/>
                </a:solidFill>
                <a:effectLst/>
                <a:uLnTx/>
                <a:uFillTx/>
                <a:latin typeface="+mn-ea"/>
                <a:ea typeface="微软雅黑" panose="020B0503020204020204" pitchFamily="34" charset="-122"/>
                <a:cs typeface="+mn-cs"/>
              </a:rPr>
              <a:t>成本作为</a:t>
            </a:r>
            <a:r>
              <a:rPr kumimoji="0" lang="zh-CN" altLang="en-US" sz="1200" b="0" i="0" u="none" strike="noStrike" kern="1200" cap="none" spc="150" normalizeH="0" baseline="0" noProof="0" dirty="0">
                <a:ln>
                  <a:noFill/>
                </a:ln>
                <a:solidFill>
                  <a:schemeClr val="tx1"/>
                </a:solidFill>
                <a:effectLst/>
                <a:uLnTx/>
                <a:uFillTx/>
                <a:latin typeface="+mn-ea"/>
                <a:ea typeface="微软雅黑" panose="020B0503020204020204" pitchFamily="34" charset="-122"/>
                <a:cs typeface="+mn-cs"/>
              </a:rPr>
              <a:t>唯一可接受的计量属性。</a:t>
            </a:r>
            <a:r>
              <a:rPr kumimoji="0" lang="zh-CN" altLang="en-US" sz="1200" b="0" i="0" u="none" strike="noStrike" kern="1200" cap="none" spc="150" normalizeH="0" baseline="0" noProof="0" dirty="0" smtClean="0">
                <a:ln>
                  <a:noFill/>
                </a:ln>
                <a:solidFill>
                  <a:schemeClr val="tx1"/>
                </a:solidFill>
                <a:effectLst/>
                <a:uLnTx/>
                <a:uFillTx/>
                <a:latin typeface="+mn-ea"/>
                <a:ea typeface="微软雅黑" panose="020B0503020204020204" pitchFamily="34" charset="-122"/>
                <a:cs typeface="+mn-cs"/>
              </a:rPr>
              <a:t>（</a:t>
            </a:r>
            <a:r>
              <a:rPr kumimoji="0" lang="en-US" altLang="zh-CN" sz="1200" b="0" i="0" u="none" strike="noStrike" kern="1200" cap="none" spc="150" normalizeH="0" baseline="0" noProof="0" dirty="0" smtClean="0">
                <a:ln>
                  <a:noFill/>
                </a:ln>
                <a:solidFill>
                  <a:schemeClr val="tx1"/>
                </a:solidFill>
                <a:effectLst/>
                <a:uLnTx/>
                <a:uFillTx/>
                <a:latin typeface="+mn-ea"/>
                <a:ea typeface="微软雅黑" panose="020B0503020204020204" pitchFamily="34" charset="-122"/>
                <a:cs typeface="+mn-cs"/>
              </a:rPr>
              <a:t>2</a:t>
            </a:r>
            <a:r>
              <a:rPr kumimoji="0" lang="zh-CN" altLang="en-US" sz="1200" b="0" i="0" u="none" strike="noStrike" kern="1200" cap="none" spc="150" normalizeH="0" baseline="0" noProof="0" dirty="0" smtClean="0">
                <a:ln>
                  <a:noFill/>
                </a:ln>
                <a:solidFill>
                  <a:schemeClr val="tx1"/>
                </a:solidFill>
                <a:effectLst/>
                <a:uLnTx/>
                <a:uFillTx/>
                <a:latin typeface="+mn-ea"/>
                <a:ea typeface="微软雅黑" panose="020B0503020204020204" pitchFamily="34" charset="-122"/>
                <a:cs typeface="+mn-cs"/>
              </a:rPr>
              <a:t>）</a:t>
            </a:r>
            <a:r>
              <a:rPr kumimoji="0" lang="en-US" altLang="zh-CN" sz="1200" b="0" i="0" u="none" strike="noStrike" kern="1200" cap="none" spc="150" normalizeH="0" baseline="0" noProof="0" dirty="0" smtClean="0">
                <a:ln>
                  <a:noFill/>
                </a:ln>
                <a:solidFill>
                  <a:schemeClr val="tx1"/>
                </a:solidFill>
                <a:effectLst/>
                <a:uLnTx/>
                <a:uFillTx/>
                <a:latin typeface="+mn-ea"/>
                <a:ea typeface="微软雅黑" panose="020B0503020204020204" pitchFamily="34" charset="-122"/>
                <a:cs typeface="+mn-cs"/>
              </a:rPr>
              <a:t>FASB</a:t>
            </a:r>
            <a:r>
              <a:rPr kumimoji="0" lang="zh-CN" altLang="en-US" sz="1200" b="0" i="0" u="none" strike="noStrike" kern="1200" cap="none" spc="150" normalizeH="0" baseline="0" noProof="0" dirty="0" smtClean="0">
                <a:ln>
                  <a:noFill/>
                </a:ln>
                <a:solidFill>
                  <a:schemeClr val="tx1"/>
                </a:solidFill>
                <a:effectLst/>
                <a:uLnTx/>
                <a:uFillTx/>
                <a:latin typeface="+mn-ea"/>
                <a:ea typeface="微软雅黑" panose="020B0503020204020204" pitchFamily="34" charset="-122"/>
                <a:cs typeface="+mn-cs"/>
              </a:rPr>
              <a:t>在</a:t>
            </a:r>
            <a:r>
              <a:rPr kumimoji="0" lang="zh-CN" altLang="en-US" sz="1200" b="0" i="0" u="none" strike="noStrike" kern="1200" cap="none" spc="150" normalizeH="0" baseline="0" noProof="0" dirty="0">
                <a:ln>
                  <a:noFill/>
                </a:ln>
                <a:solidFill>
                  <a:schemeClr val="tx1"/>
                </a:solidFill>
                <a:effectLst/>
                <a:uLnTx/>
                <a:uFillTx/>
                <a:latin typeface="+mn-ea"/>
                <a:ea typeface="微软雅黑" panose="020B0503020204020204" pitchFamily="34" charset="-122"/>
                <a:cs typeface="+mn-cs"/>
              </a:rPr>
              <a:t>１９７３年取代美国会计原则委员会</a:t>
            </a:r>
            <a:r>
              <a:rPr kumimoji="0" lang="zh-CN" altLang="en-US" sz="1200" b="0" i="0" u="none" strike="noStrike" kern="1200" cap="none" spc="150" normalizeH="0" baseline="0" noProof="0" dirty="0" smtClean="0">
                <a:ln>
                  <a:noFill/>
                </a:ln>
                <a:solidFill>
                  <a:schemeClr val="tx1"/>
                </a:solidFill>
                <a:effectLst/>
                <a:uLnTx/>
                <a:uFillTx/>
                <a:latin typeface="+mn-ea"/>
                <a:ea typeface="微软雅黑" panose="020B0503020204020204" pitchFamily="34" charset="-122"/>
                <a:cs typeface="+mn-cs"/>
              </a:rPr>
              <a:t>（</a:t>
            </a:r>
            <a:r>
              <a:rPr kumimoji="0" lang="en-US" altLang="zh-CN" sz="1200" b="0" i="0" u="none" strike="noStrike" kern="1200" cap="none" spc="150" normalizeH="0" baseline="0" noProof="0" dirty="0" smtClean="0">
                <a:ln>
                  <a:noFill/>
                </a:ln>
                <a:solidFill>
                  <a:schemeClr val="tx1"/>
                </a:solidFill>
                <a:effectLst/>
                <a:uLnTx/>
                <a:uFillTx/>
                <a:latin typeface="+mn-ea"/>
                <a:ea typeface="微软雅黑" panose="020B0503020204020204" pitchFamily="34" charset="-122"/>
                <a:cs typeface="+mn-cs"/>
              </a:rPr>
              <a:t>APB</a:t>
            </a:r>
            <a:r>
              <a:rPr kumimoji="0" lang="zh-CN" altLang="en-US" sz="1200" b="0" i="0" u="none" strike="noStrike" kern="1200" cap="none" spc="150" normalizeH="0" baseline="0" noProof="0" dirty="0" smtClean="0">
                <a:ln>
                  <a:noFill/>
                </a:ln>
                <a:solidFill>
                  <a:schemeClr val="tx1"/>
                </a:solidFill>
                <a:effectLst/>
                <a:uLnTx/>
                <a:uFillTx/>
                <a:latin typeface="+mn-ea"/>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mn-ea"/>
                <a:ea typeface="微软雅黑" panose="020B0503020204020204" pitchFamily="34" charset="-122"/>
                <a:cs typeface="+mn-cs"/>
              </a:rPr>
              <a:t>对</a:t>
            </a:r>
            <a:r>
              <a:rPr kumimoji="0" lang="zh-CN" altLang="en-US" sz="1200" b="0" i="0" u="none" strike="noStrike" kern="1200" cap="none" spc="150" normalizeH="0" baseline="0" noProof="0" dirty="0" smtClean="0">
                <a:ln>
                  <a:noFill/>
                </a:ln>
                <a:solidFill>
                  <a:schemeClr val="tx1"/>
                </a:solidFill>
                <a:effectLst/>
                <a:uLnTx/>
                <a:uFillTx/>
                <a:latin typeface="+mn-ea"/>
                <a:ea typeface="微软雅黑" panose="020B0503020204020204" pitchFamily="34" charset="-122"/>
                <a:cs typeface="+mn-cs"/>
              </a:rPr>
              <a:t>公允价值</a:t>
            </a:r>
            <a:r>
              <a:rPr kumimoji="0" lang="zh-CN" altLang="en-US" sz="1200" b="0" i="0" u="none" strike="noStrike" kern="1200" cap="none" spc="150" normalizeH="0" baseline="0" noProof="0" dirty="0">
                <a:ln>
                  <a:noFill/>
                </a:ln>
                <a:solidFill>
                  <a:schemeClr val="tx1"/>
                </a:solidFill>
                <a:effectLst/>
                <a:uLnTx/>
                <a:uFillTx/>
                <a:latin typeface="+mn-ea"/>
                <a:ea typeface="微软雅黑" panose="020B0503020204020204" pitchFamily="34" charset="-122"/>
                <a:cs typeface="+mn-cs"/>
              </a:rPr>
              <a:t>会计的发展具有划时代的意义</a:t>
            </a:r>
            <a:r>
              <a:rPr kumimoji="0" lang="zh-CN" altLang="en-US" sz="1200" b="0" i="0" u="none" strike="noStrike" kern="1200" cap="none" spc="150" normalizeH="0" baseline="0" noProof="0" dirty="0" smtClean="0">
                <a:ln>
                  <a:noFill/>
                </a:ln>
                <a:solidFill>
                  <a:schemeClr val="tx1"/>
                </a:solidFill>
                <a:effectLst/>
                <a:uLnTx/>
                <a:uFillTx/>
                <a:latin typeface="+mn-ea"/>
                <a:ea typeface="微软雅黑" panose="020B0503020204020204" pitchFamily="34" charset="-122"/>
                <a:cs typeface="+mn-cs"/>
              </a:rPr>
              <a:t>。</a:t>
            </a:r>
            <a:r>
              <a:rPr kumimoji="0" lang="en-US" altLang="zh-CN" sz="1200" b="0" i="0" u="none" strike="noStrike" kern="1200" cap="none" spc="150" normalizeH="0" baseline="0" noProof="0" dirty="0" smtClean="0">
                <a:ln>
                  <a:noFill/>
                </a:ln>
                <a:solidFill>
                  <a:schemeClr val="tx1"/>
                </a:solidFill>
                <a:effectLst/>
                <a:uLnTx/>
                <a:uFillTx/>
                <a:latin typeface="+mn-ea"/>
                <a:ea typeface="微软雅黑" panose="020B0503020204020204" pitchFamily="34" charset="-122"/>
                <a:cs typeface="+mn-cs"/>
              </a:rPr>
              <a:t>FASB</a:t>
            </a:r>
            <a:r>
              <a:rPr kumimoji="0" lang="zh-CN" altLang="en-US" sz="1200" b="0" i="0" u="none" strike="noStrike" kern="1200" cap="none" spc="150" normalizeH="0" baseline="0" noProof="0" dirty="0" smtClean="0">
                <a:ln>
                  <a:noFill/>
                </a:ln>
                <a:solidFill>
                  <a:schemeClr val="tx1"/>
                </a:solidFill>
                <a:effectLst/>
                <a:uLnTx/>
                <a:uFillTx/>
                <a:latin typeface="+mn-ea"/>
                <a:ea typeface="微软雅黑" panose="020B0503020204020204" pitchFamily="34" charset="-122"/>
                <a:cs typeface="+mn-cs"/>
              </a:rPr>
              <a:t>在</a:t>
            </a:r>
            <a:r>
              <a:rPr kumimoji="0" lang="zh-CN" altLang="en-US" sz="1200" b="0" i="0" u="none" strike="noStrike" kern="1200" cap="none" spc="150" normalizeH="0" baseline="0" noProof="0" dirty="0">
                <a:ln>
                  <a:noFill/>
                </a:ln>
                <a:solidFill>
                  <a:schemeClr val="tx1"/>
                </a:solidFill>
                <a:effectLst/>
                <a:uLnTx/>
                <a:uFillTx/>
                <a:latin typeface="+mn-ea"/>
                <a:ea typeface="微软雅黑" panose="020B0503020204020204" pitchFamily="34" charset="-122"/>
                <a:cs typeface="+mn-cs"/>
              </a:rPr>
              <a:t>概念框架研究中提出资产负债观优于收入</a:t>
            </a:r>
            <a:r>
              <a:rPr kumimoji="0" lang="zh-CN" altLang="en-US" sz="1200" b="0" i="0" u="none" strike="noStrike" kern="1200" cap="none" spc="150" normalizeH="0" baseline="0" noProof="0" dirty="0" smtClean="0">
                <a:ln>
                  <a:noFill/>
                </a:ln>
                <a:solidFill>
                  <a:schemeClr val="tx1"/>
                </a:solidFill>
                <a:effectLst/>
                <a:uLnTx/>
                <a:uFillTx/>
                <a:latin typeface="+mn-ea"/>
                <a:ea typeface="微软雅黑" panose="020B0503020204020204" pitchFamily="34" charset="-122"/>
                <a:cs typeface="+mn-cs"/>
              </a:rPr>
              <a:t>费用观</a:t>
            </a:r>
            <a:r>
              <a:rPr kumimoji="0" lang="zh-CN" altLang="en-US" sz="1200" b="0" i="0" u="none" strike="noStrike" kern="1200" cap="none" spc="150" normalizeH="0" baseline="0" noProof="0" dirty="0">
                <a:ln>
                  <a:noFill/>
                </a:ln>
                <a:solidFill>
                  <a:schemeClr val="tx1"/>
                </a:solidFill>
                <a:effectLst/>
                <a:uLnTx/>
                <a:uFillTx/>
                <a:latin typeface="+mn-ea"/>
                <a:ea typeface="微软雅黑" panose="020B0503020204020204" pitchFamily="34" charset="-122"/>
                <a:cs typeface="+mn-cs"/>
              </a:rPr>
              <a:t>的观点，为公允价值会计的诞生扫清了思想障碍，奠定了理论基础。</a:t>
            </a:r>
            <a:r>
              <a:rPr kumimoji="0" lang="zh-CN" altLang="en-US" sz="1200" b="0" i="0" u="none" strike="noStrike" kern="1200" cap="none" spc="150" normalizeH="0" baseline="0" noProof="0" dirty="0" smtClean="0">
                <a:ln>
                  <a:noFill/>
                </a:ln>
                <a:solidFill>
                  <a:schemeClr val="tx1"/>
                </a:solidFill>
                <a:effectLst/>
                <a:uLnTx/>
                <a:uFillTx/>
                <a:latin typeface="+mn-ea"/>
                <a:ea typeface="微软雅黑" panose="020B0503020204020204" pitchFamily="34" charset="-122"/>
                <a:cs typeface="+mn-cs"/>
              </a:rPr>
              <a:t>（</a:t>
            </a:r>
            <a:r>
              <a:rPr kumimoji="0" lang="en-US" altLang="zh-CN" sz="1200" b="0" i="0" u="none" strike="noStrike" kern="1200" cap="none" spc="150" normalizeH="0" baseline="0" noProof="0" dirty="0" smtClean="0">
                <a:ln>
                  <a:noFill/>
                </a:ln>
                <a:solidFill>
                  <a:schemeClr val="tx1"/>
                </a:solidFill>
                <a:effectLst/>
                <a:uLnTx/>
                <a:uFillTx/>
                <a:latin typeface="+mn-ea"/>
                <a:ea typeface="微软雅黑" panose="020B0503020204020204" pitchFamily="34" charset="-122"/>
                <a:cs typeface="+mn-cs"/>
              </a:rPr>
              <a:t>3</a:t>
            </a:r>
            <a:r>
              <a:rPr kumimoji="0" lang="zh-CN" altLang="en-US" sz="1200" b="0" i="0" u="none" strike="noStrike" kern="1200" cap="none" spc="150" normalizeH="0" baseline="0" noProof="0" dirty="0" smtClean="0">
                <a:ln>
                  <a:noFill/>
                </a:ln>
                <a:solidFill>
                  <a:schemeClr val="tx1"/>
                </a:solidFill>
                <a:effectLst/>
                <a:uLnTx/>
                <a:uFillTx/>
                <a:latin typeface="+mn-ea"/>
                <a:ea typeface="微软雅黑" panose="020B0503020204020204" pitchFamily="34" charset="-122"/>
                <a:cs typeface="+mn-cs"/>
              </a:rPr>
              <a:t>）</a:t>
            </a:r>
            <a:r>
              <a:rPr kumimoji="0" lang="en-US" altLang="zh-CN" sz="1200" b="0" i="0" u="none" strike="noStrike" kern="1200" cap="none" spc="150" normalizeH="0" baseline="0" noProof="0" dirty="0" smtClean="0">
                <a:ln>
                  <a:noFill/>
                </a:ln>
                <a:solidFill>
                  <a:schemeClr val="tx1"/>
                </a:solidFill>
                <a:effectLst/>
                <a:uLnTx/>
                <a:uFillTx/>
                <a:latin typeface="+mn-ea"/>
                <a:ea typeface="微软雅黑" panose="020B0503020204020204" pitchFamily="34" charset="-122"/>
                <a:cs typeface="+mn-cs"/>
              </a:rPr>
              <a:t>20</a:t>
            </a:r>
            <a:r>
              <a:rPr kumimoji="0" lang="zh-CN" altLang="en-US" sz="1200" b="0" i="0" u="none" strike="noStrike" kern="1200" cap="none" spc="150" normalizeH="0" baseline="0" noProof="0" dirty="0" smtClean="0">
                <a:ln>
                  <a:noFill/>
                </a:ln>
                <a:solidFill>
                  <a:schemeClr val="tx1"/>
                </a:solidFill>
                <a:effectLst/>
                <a:uLnTx/>
                <a:uFillTx/>
                <a:latin typeface="+mn-ea"/>
                <a:ea typeface="微软雅黑" panose="020B0503020204020204" pitchFamily="34" charset="-122"/>
                <a:cs typeface="+mn-cs"/>
              </a:rPr>
              <a:t>世纪</a:t>
            </a:r>
            <a:r>
              <a:rPr kumimoji="0" lang="en-US" altLang="zh-CN" sz="1200" b="0" i="0" u="none" strike="noStrike" kern="1200" cap="none" spc="150" normalizeH="0" baseline="0" noProof="0" dirty="0" smtClean="0">
                <a:ln>
                  <a:noFill/>
                </a:ln>
                <a:solidFill>
                  <a:schemeClr val="tx1"/>
                </a:solidFill>
                <a:effectLst/>
                <a:uLnTx/>
                <a:uFillTx/>
                <a:latin typeface="+mn-ea"/>
                <a:ea typeface="微软雅黑" panose="020B0503020204020204" pitchFamily="34" charset="-122"/>
                <a:cs typeface="+mn-cs"/>
              </a:rPr>
              <a:t>80</a:t>
            </a:r>
            <a:r>
              <a:rPr kumimoji="0" lang="zh-CN" altLang="en-US" sz="1200" b="0" i="0" u="none" strike="noStrike" kern="1200" cap="none" spc="150" normalizeH="0" baseline="0" noProof="0" dirty="0" smtClean="0">
                <a:ln>
                  <a:noFill/>
                </a:ln>
                <a:solidFill>
                  <a:schemeClr val="tx1"/>
                </a:solidFill>
                <a:effectLst/>
                <a:uLnTx/>
                <a:uFillTx/>
                <a:latin typeface="+mn-ea"/>
                <a:ea typeface="微软雅黑" panose="020B0503020204020204" pitchFamily="34" charset="-122"/>
                <a:cs typeface="+mn-cs"/>
              </a:rPr>
              <a:t>年代发生</a:t>
            </a:r>
            <a:r>
              <a:rPr kumimoji="0" lang="zh-CN" altLang="en-US" sz="1200" b="0" i="0" u="none" strike="noStrike" kern="1200" cap="none" spc="150" normalizeH="0" baseline="0" noProof="0" dirty="0">
                <a:ln>
                  <a:noFill/>
                </a:ln>
                <a:solidFill>
                  <a:schemeClr val="tx1"/>
                </a:solidFill>
                <a:effectLst/>
                <a:uLnTx/>
                <a:uFillTx/>
                <a:latin typeface="+mn-ea"/>
                <a:ea typeface="微软雅黑" panose="020B0503020204020204" pitchFamily="34" charset="-122"/>
                <a:cs typeface="+mn-cs"/>
              </a:rPr>
              <a:t>的储蓄银行危机，暴露了历史成本会计的诸多缺陷，凸显了公允价值会计的比较优势，</a:t>
            </a:r>
            <a:r>
              <a:rPr kumimoji="0" lang="zh-CN" altLang="en-US" sz="1200" b="0" i="0" u="none" strike="noStrike" kern="1200" cap="none" spc="150" normalizeH="0" baseline="0" noProof="0" dirty="0" smtClean="0">
                <a:ln>
                  <a:noFill/>
                </a:ln>
                <a:solidFill>
                  <a:schemeClr val="tx1"/>
                </a:solidFill>
                <a:effectLst/>
                <a:uLnTx/>
                <a:uFillTx/>
                <a:latin typeface="+mn-ea"/>
                <a:ea typeface="微软雅黑" panose="020B0503020204020204" pitchFamily="34" charset="-122"/>
                <a:cs typeface="+mn-cs"/>
              </a:rPr>
              <a:t>公允价值</a:t>
            </a:r>
            <a:r>
              <a:rPr kumimoji="0" lang="zh-CN" altLang="en-US" sz="1200" b="0" i="0" u="none" strike="noStrike" kern="1200" cap="none" spc="150" normalizeH="0" baseline="0" noProof="0" dirty="0">
                <a:ln>
                  <a:noFill/>
                </a:ln>
                <a:solidFill>
                  <a:schemeClr val="tx1"/>
                </a:solidFill>
                <a:effectLst/>
                <a:uLnTx/>
                <a:uFillTx/>
                <a:latin typeface="+mn-ea"/>
                <a:ea typeface="微软雅黑" panose="020B0503020204020204" pitchFamily="34" charset="-122"/>
                <a:cs typeface="+mn-cs"/>
              </a:rPr>
              <a:t>计量的运用水到渠成</a:t>
            </a:r>
            <a:r>
              <a:rPr kumimoji="0" lang="zh-CN" altLang="en-US" sz="1200" b="0" i="0" u="none" strike="noStrike" kern="1200" cap="none" spc="150" normalizeH="0" baseline="0" noProof="0" dirty="0" smtClean="0">
                <a:ln>
                  <a:noFill/>
                </a:ln>
                <a:solidFill>
                  <a:schemeClr val="tx1"/>
                </a:solidFill>
                <a:effectLst/>
                <a:uLnTx/>
                <a:uFillTx/>
                <a:latin typeface="+mn-ea"/>
                <a:ea typeface="微软雅黑" panose="020B0503020204020204" pitchFamily="34" charset="-122"/>
                <a:cs typeface="+mn-cs"/>
              </a:rPr>
              <a:t>。</a:t>
            </a:r>
            <a:endParaRPr kumimoji="0" lang="en-US" altLang="zh-CN" sz="1200" b="0" i="0" u="none" strike="noStrike" kern="1200" cap="none" spc="150" normalizeH="0" baseline="0" noProof="0" dirty="0" smtClean="0">
              <a:ln>
                <a:noFill/>
              </a:ln>
              <a:solidFill>
                <a:schemeClr val="tx1"/>
              </a:solidFill>
              <a:effectLst/>
              <a:uLnTx/>
              <a:uFillTx/>
              <a:latin typeface="+mn-ea"/>
              <a:ea typeface="微软雅黑" panose="020B0503020204020204" pitchFamily="34" charset="-122"/>
              <a:cs typeface="+mn-cs"/>
            </a:endParaRPr>
          </a:p>
          <a:p>
            <a:pPr marL="0" marR="0" lvl="0" indent="0" algn="l" defTabSz="685800" rtl="0" eaLnBrk="1" fontAlgn="base" latinLnBrk="0" hangingPunct="1">
              <a:lnSpc>
                <a:spcPct val="130000"/>
              </a:lnSpc>
              <a:spcBef>
                <a:spcPct val="0"/>
              </a:spcBef>
              <a:spcAft>
                <a:spcPts val="1000"/>
              </a:spcAft>
              <a:buClrTx/>
              <a:buSzTx/>
              <a:buFont typeface="Arial" panose="020B0604020202020204" pitchFamily="34" charset="0"/>
              <a:buNone/>
              <a:defRPr/>
            </a:pPr>
            <a:r>
              <a:rPr kumimoji="0" lang="zh-CN" altLang="en-US" sz="1200" b="1" i="0" u="none" strike="noStrike" kern="1200" cap="none" spc="150" normalizeH="0" baseline="0" noProof="0" dirty="0">
                <a:ln>
                  <a:noFill/>
                </a:ln>
                <a:solidFill>
                  <a:schemeClr val="tx1"/>
                </a:solidFill>
                <a:effectLst/>
                <a:uLnTx/>
                <a:uFillTx/>
                <a:latin typeface="+mn-ea"/>
                <a:ea typeface="微软雅黑" panose="020B0503020204020204" pitchFamily="34" charset="-122"/>
                <a:cs typeface="+mn-cs"/>
              </a:rPr>
              <a:t>（一）ＳＥＣ立场转变，公允价值会计迎来转机</a:t>
            </a:r>
            <a:endParaRPr kumimoji="0" lang="zh-CN" altLang="en-US" sz="1200" b="1" i="0" u="none" strike="noStrike" kern="1200" cap="none" spc="150" normalizeH="0" baseline="0" noProof="0" dirty="0">
              <a:ln>
                <a:noFill/>
              </a:ln>
              <a:solidFill>
                <a:schemeClr val="tx1"/>
              </a:solidFill>
              <a:effectLst/>
              <a:uLnTx/>
              <a:uFillTx/>
              <a:latin typeface="+mn-ea"/>
              <a:ea typeface="微软雅黑" panose="020B0503020204020204" pitchFamily="34" charset="-122"/>
              <a:cs typeface="+mn-cs"/>
            </a:endParaRPr>
          </a:p>
          <a:p>
            <a:pPr marL="0" marR="0" lvl="0" indent="0" algn="l" defTabSz="685800" rtl="0" eaLnBrk="1" fontAlgn="base" latinLnBrk="0" hangingPunct="1">
              <a:lnSpc>
                <a:spcPct val="130000"/>
              </a:lnSpc>
              <a:spcBef>
                <a:spcPct val="0"/>
              </a:spcBef>
              <a:spcAft>
                <a:spcPts val="1000"/>
              </a:spcAft>
              <a:buClrTx/>
              <a:buSzTx/>
              <a:buFont typeface="Arial" panose="020B0604020202020204" pitchFamily="34" charset="0"/>
              <a:buNone/>
              <a:defRPr/>
            </a:pPr>
            <a:r>
              <a:rPr lang="zh-CN" altLang="en-US" b="1" noProof="0" dirty="0">
                <a:ln>
                  <a:noFill/>
                </a:ln>
                <a:effectLst/>
                <a:uLnTx/>
                <a:uFillTx/>
                <a:latin typeface="+mn-ea"/>
                <a:sym typeface="+mn-ea"/>
              </a:rPr>
              <a:t>（二</a:t>
            </a:r>
            <a:r>
              <a:rPr lang="zh-CN" altLang="en-US" b="1" noProof="0" dirty="0" smtClean="0">
                <a:ln>
                  <a:noFill/>
                </a:ln>
                <a:effectLst/>
                <a:uLnTx/>
                <a:uFillTx/>
                <a:latin typeface="+mn-ea"/>
                <a:sym typeface="+mn-ea"/>
              </a:rPr>
              <a:t>）</a:t>
            </a:r>
            <a:r>
              <a:rPr lang="en-US" altLang="zh-CN" b="1" noProof="0" dirty="0" smtClean="0">
                <a:ln>
                  <a:noFill/>
                </a:ln>
                <a:effectLst/>
                <a:uLnTx/>
                <a:uFillTx/>
                <a:latin typeface="+mn-ea"/>
                <a:sym typeface="+mn-ea"/>
              </a:rPr>
              <a:t>FASB</a:t>
            </a:r>
            <a:r>
              <a:rPr lang="zh-CN" altLang="en-US" b="1" noProof="0" dirty="0" smtClean="0">
                <a:ln>
                  <a:noFill/>
                </a:ln>
                <a:effectLst/>
                <a:uLnTx/>
                <a:uFillTx/>
                <a:latin typeface="+mn-ea"/>
                <a:sym typeface="+mn-ea"/>
              </a:rPr>
              <a:t>乘势</a:t>
            </a:r>
            <a:r>
              <a:rPr lang="zh-CN" altLang="en-US" b="1" noProof="0" dirty="0">
                <a:ln>
                  <a:noFill/>
                </a:ln>
                <a:effectLst/>
                <a:uLnTx/>
                <a:uFillTx/>
                <a:latin typeface="+mn-ea"/>
                <a:sym typeface="+mn-ea"/>
              </a:rPr>
              <a:t>而为，加快引进公允价值计量</a:t>
            </a:r>
            <a:endParaRPr lang="zh-CN" altLang="en-US" b="1" noProof="0" dirty="0">
              <a:ln>
                <a:noFill/>
              </a:ln>
              <a:effectLst/>
              <a:uLnTx/>
              <a:uFillTx/>
              <a:latin typeface="+mn-ea"/>
              <a:sym typeface="+mn-ea"/>
            </a:endParaRPr>
          </a:p>
          <a:p>
            <a:pPr marL="0" marR="0" lvl="0" indent="0" algn="l" defTabSz="685800" rtl="0" eaLnBrk="1" fontAlgn="base" latinLnBrk="0" hangingPunct="1">
              <a:lnSpc>
                <a:spcPct val="130000"/>
              </a:lnSpc>
              <a:spcBef>
                <a:spcPct val="0"/>
              </a:spcBef>
              <a:spcAft>
                <a:spcPts val="1000"/>
              </a:spcAft>
              <a:buClrTx/>
              <a:buSzTx/>
              <a:buFont typeface="Arial" panose="020B0604020202020204" pitchFamily="34" charset="0"/>
              <a:buNone/>
              <a:defRPr/>
            </a:pPr>
            <a:r>
              <a:rPr lang="zh-CN" altLang="en-US" b="1" noProof="0" dirty="0">
                <a:ln>
                  <a:noFill/>
                </a:ln>
                <a:effectLst/>
                <a:uLnTx/>
                <a:uFillTx/>
                <a:latin typeface="+mn-ea"/>
                <a:sym typeface="+mn-ea"/>
              </a:rPr>
              <a:t>（三）金融危机引发反思，公允价值会计凸显优势</a:t>
            </a:r>
            <a:endParaRPr lang="zh-CN" altLang="en-US" b="1" noProof="0" dirty="0">
              <a:ln>
                <a:noFill/>
              </a:ln>
              <a:effectLst/>
              <a:uLnTx/>
              <a:uFillTx/>
              <a:latin typeface="+mn-ea"/>
              <a:sym typeface="+mn-ea"/>
            </a:endParaRPr>
          </a:p>
          <a:p>
            <a:pPr marL="0" marR="0" lvl="0" indent="0" algn="l" defTabSz="685800" rtl="0" eaLnBrk="1" fontAlgn="base" latinLnBrk="0" hangingPunct="1">
              <a:lnSpc>
                <a:spcPct val="130000"/>
              </a:lnSpc>
              <a:spcBef>
                <a:spcPct val="0"/>
              </a:spcBef>
              <a:spcAft>
                <a:spcPts val="1000"/>
              </a:spcAft>
              <a:buClrTx/>
              <a:buSzTx/>
              <a:buFont typeface="Arial" panose="020B0604020202020204" pitchFamily="34" charset="0"/>
              <a:buNone/>
              <a:defRPr/>
            </a:pPr>
            <a:r>
              <a:rPr lang="zh-CN" altLang="en-US" b="1" noProof="0" dirty="0">
                <a:ln>
                  <a:noFill/>
                </a:ln>
                <a:effectLst/>
                <a:uLnTx/>
                <a:uFillTx/>
                <a:latin typeface="+mn-ea"/>
                <a:sym typeface="+mn-ea"/>
              </a:rPr>
              <a:t>（四）概念框架革新理念，公允价值会计清除障碍</a:t>
            </a:r>
            <a:endParaRPr kumimoji="0" lang="zh-CN" altLang="en-US" b="1" i="0" u="none" strike="noStrike" kern="1200" cap="none" spc="150" normalizeH="0" baseline="0" noProof="0" dirty="0">
              <a:ln>
                <a:noFill/>
              </a:ln>
              <a:solidFill>
                <a:schemeClr val="tx1"/>
              </a:solidFill>
              <a:effectLst/>
              <a:uLnTx/>
              <a:uFillTx/>
              <a:latin typeface="+mn-ea"/>
              <a:ea typeface="微软雅黑" panose="020B0503020204020204" pitchFamily="34" charset="-122"/>
              <a:cs typeface="+mn-cs"/>
            </a:endParaRPr>
          </a:p>
          <a:p>
            <a:pPr marL="0" marR="0" lvl="0" indent="0" algn="l" defTabSz="685800" rtl="0" eaLnBrk="1" fontAlgn="base" latinLnBrk="0" hangingPunct="1">
              <a:lnSpc>
                <a:spcPct val="130000"/>
              </a:lnSpc>
              <a:spcBef>
                <a:spcPct val="0"/>
              </a:spcBef>
              <a:spcAft>
                <a:spcPts val="1000"/>
              </a:spcAft>
              <a:buClrTx/>
              <a:buSzTx/>
              <a:buFont typeface="Arial" panose="020B0604020202020204" pitchFamily="34" charset="0"/>
              <a:buNone/>
              <a:defRPr/>
            </a:pPr>
            <a:endParaRPr kumimoji="0" lang="en-US" altLang="zh-CN" sz="1200" b="0" i="0" u="none" strike="noStrike" kern="1200" cap="none" spc="150" normalizeH="0" baseline="0" noProof="0" dirty="0">
              <a:ln>
                <a:noFill/>
              </a:ln>
              <a:solidFill>
                <a:schemeClr val="tx1"/>
              </a:solidFill>
              <a:effectLst/>
              <a:uLnTx/>
              <a:uFillTx/>
              <a:latin typeface="+mn-ea"/>
              <a:ea typeface="微软雅黑" panose="020B0503020204020204" pitchFamily="34" charset="-122"/>
              <a:cs typeface="+mn-cs"/>
            </a:endParaRPr>
          </a:p>
        </p:txBody>
      </p:sp>
    </p:spTree>
    <p:custDataLst>
      <p:tags r:id="rId3"/>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 name="稻壳儿春秋广告/盗版必究        原创来源：http://chn.docer.com/works?userid=199329941#!/work_time"/>
          <p:cNvSpPr/>
          <p:nvPr>
            <p:custDataLst>
              <p:tags r:id="rId1"/>
            </p:custDataLst>
          </p:nvPr>
        </p:nvSpPr>
        <p:spPr>
          <a:xfrm>
            <a:off x="4373563" y="339725"/>
            <a:ext cx="531813" cy="5302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9" name="文本框 12"/>
          <p:cNvSpPr txBox="1"/>
          <p:nvPr>
            <p:custDataLst>
              <p:tags r:id="rId2"/>
            </p:custDataLst>
          </p:nvPr>
        </p:nvSpPr>
        <p:spPr>
          <a:xfrm>
            <a:off x="4435475" y="350838"/>
            <a:ext cx="365125" cy="531813"/>
          </a:xfrm>
          <a:prstGeom prst="rect">
            <a:avLst/>
          </a:prstGeom>
          <a:noFill/>
        </p:spPr>
        <p:txBody>
          <a:bodyPr>
            <a:normAutofit fontScale="97500" lnSpcReduction="10000"/>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3000" b="0" i="0" u="none" strike="noStrike" kern="1200" cap="none" spc="0" normalizeH="0" baseline="0" noProof="1">
                <a:ln>
                  <a:noFill/>
                </a:ln>
                <a:solidFill>
                  <a:schemeClr val="bg1"/>
                </a:solidFill>
                <a:effectLst/>
                <a:uLnTx/>
                <a:uFillTx/>
                <a:latin typeface="Arial" panose="020B0604020202020204" pitchFamily="34" charset="0"/>
                <a:ea typeface="+mn-ea"/>
                <a:cs typeface="Arial" panose="020B0604020202020204" pitchFamily="34" charset="0"/>
                <a:sym typeface="+mn-lt"/>
              </a:rPr>
              <a:t>1</a:t>
            </a:r>
            <a:endParaRPr kumimoji="0" lang="zh-CN" altLang="en-US" sz="3000" b="0" i="0" u="none" strike="noStrike" kern="1200" cap="none" spc="0" normalizeH="0" baseline="0" noProof="1">
              <a:ln>
                <a:noFill/>
              </a:ln>
              <a:solidFill>
                <a:schemeClr val="bg1"/>
              </a:solidFill>
              <a:effectLst/>
              <a:uLnTx/>
              <a:uFillTx/>
              <a:latin typeface="Arial" panose="020B0604020202020204" pitchFamily="34" charset="0"/>
              <a:ea typeface="+mn-ea"/>
              <a:cs typeface="Arial" panose="020B0604020202020204" pitchFamily="34" charset="0"/>
              <a:sym typeface="+mn-lt"/>
            </a:endParaRPr>
          </a:p>
        </p:txBody>
      </p:sp>
      <p:sp>
        <p:nvSpPr>
          <p:cNvPr id="23556" name="TextBox 2"/>
          <p:cNvSpPr txBox="1"/>
          <p:nvPr>
            <p:custDataLst>
              <p:tags r:id="rId3"/>
            </p:custDataLst>
          </p:nvPr>
        </p:nvSpPr>
        <p:spPr>
          <a:xfrm>
            <a:off x="5091113" y="417513"/>
            <a:ext cx="2784475" cy="374650"/>
          </a:xfrm>
          <a:prstGeom prst="rect">
            <a:avLst/>
          </a:prstGeom>
          <a:noFill/>
          <a:ln w="9525">
            <a:noFill/>
          </a:ln>
        </p:spPr>
        <p:txBody>
          <a:bodyPr/>
          <a:p>
            <a:r>
              <a:rPr lang="" altLang="en-US" sz="2000" b="1" dirty="0">
                <a:latin typeface="微软雅黑" panose="020B0503020204020204" pitchFamily="34" charset="-122"/>
                <a:ea typeface="微软雅黑" panose="020B0503020204020204" pitchFamily="34" charset="-122"/>
                <a:sym typeface="+mn-ea"/>
              </a:rPr>
              <a:t>公允价值会计概述</a:t>
            </a:r>
            <a:endParaRPr lang="" altLang="en-US" sz="2000" b="1" dirty="0">
              <a:latin typeface="微软雅黑" panose="020B0503020204020204" pitchFamily="34" charset="-122"/>
              <a:ea typeface="微软雅黑" panose="020B0503020204020204" pitchFamily="34" charset="-122"/>
              <a:sym typeface="+mn-ea"/>
            </a:endParaRPr>
          </a:p>
        </p:txBody>
      </p:sp>
      <p:sp>
        <p:nvSpPr>
          <p:cNvPr id="12" name="稻壳儿春秋广告/盗版必究        原创来源：http://chn.docer.com/works?userid=199329941#!/work_time"/>
          <p:cNvSpPr/>
          <p:nvPr>
            <p:custDataLst>
              <p:tags r:id="rId4"/>
            </p:custDataLst>
          </p:nvPr>
        </p:nvSpPr>
        <p:spPr>
          <a:xfrm>
            <a:off x="4373563" y="1270000"/>
            <a:ext cx="531813" cy="5318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3" name="文本框 12"/>
          <p:cNvSpPr txBox="1"/>
          <p:nvPr>
            <p:custDataLst>
              <p:tags r:id="rId5"/>
            </p:custDataLst>
          </p:nvPr>
        </p:nvSpPr>
        <p:spPr>
          <a:xfrm>
            <a:off x="4435475" y="1281113"/>
            <a:ext cx="365125" cy="531813"/>
          </a:xfrm>
          <a:prstGeom prst="rect">
            <a:avLst/>
          </a:prstGeom>
          <a:noFill/>
        </p:spPr>
        <p:txBody>
          <a:bodyPr>
            <a:normAutofit fontScale="97500" lnSpcReduction="10000"/>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3000" b="0" i="0" u="none" strike="noStrike" kern="1200" cap="none" spc="0" normalizeH="0" baseline="0" noProof="1">
                <a:ln>
                  <a:noFill/>
                </a:ln>
                <a:solidFill>
                  <a:schemeClr val="bg1"/>
                </a:solidFill>
                <a:effectLst/>
                <a:uLnTx/>
                <a:uFillTx/>
                <a:latin typeface="Arial" panose="020B0604020202020204" pitchFamily="34" charset="0"/>
                <a:ea typeface="+mn-ea"/>
                <a:cs typeface="Arial" panose="020B0604020202020204" pitchFamily="34" charset="0"/>
                <a:sym typeface="+mn-lt"/>
              </a:rPr>
              <a:t>2</a:t>
            </a:r>
            <a:endParaRPr kumimoji="0" lang="zh-CN" altLang="en-US" sz="3000" b="0" i="0" u="none" strike="noStrike" kern="1200" cap="none" spc="0" normalizeH="0" baseline="0" noProof="1">
              <a:ln>
                <a:noFill/>
              </a:ln>
              <a:solidFill>
                <a:schemeClr val="bg1"/>
              </a:solidFill>
              <a:effectLst/>
              <a:uLnTx/>
              <a:uFillTx/>
              <a:latin typeface="Arial" panose="020B0604020202020204" pitchFamily="34" charset="0"/>
              <a:ea typeface="+mn-ea"/>
              <a:cs typeface="Arial" panose="020B0604020202020204" pitchFamily="34" charset="0"/>
              <a:sym typeface="+mn-lt"/>
            </a:endParaRPr>
          </a:p>
        </p:txBody>
      </p:sp>
      <p:sp>
        <p:nvSpPr>
          <p:cNvPr id="23559" name="TextBox 2"/>
          <p:cNvSpPr txBox="1"/>
          <p:nvPr>
            <p:custDataLst>
              <p:tags r:id="rId6"/>
            </p:custDataLst>
          </p:nvPr>
        </p:nvSpPr>
        <p:spPr>
          <a:xfrm>
            <a:off x="5091113" y="1344613"/>
            <a:ext cx="3368675" cy="406400"/>
          </a:xfrm>
          <a:prstGeom prst="rect">
            <a:avLst/>
          </a:prstGeom>
          <a:noFill/>
          <a:ln w="9525">
            <a:noFill/>
          </a:ln>
        </p:spPr>
        <p:txBody>
          <a:bodyPr/>
          <a:p>
            <a:r>
              <a:rPr lang="" altLang="en-US" sz="2000" b="1" dirty="0">
                <a:latin typeface="微软雅黑" panose="020B0503020204020204" pitchFamily="34" charset="-122"/>
                <a:ea typeface="微软雅黑" panose="020B0503020204020204" pitchFamily="34" charset="-122"/>
                <a:sym typeface="+mn-ea"/>
              </a:rPr>
              <a:t>公允价值含义及其相关假设</a:t>
            </a:r>
            <a:endParaRPr lang="" altLang="en-US" sz="2000" b="1" dirty="0">
              <a:latin typeface="微软雅黑" panose="020B0503020204020204" pitchFamily="34" charset="-122"/>
              <a:ea typeface="微软雅黑" panose="020B0503020204020204" pitchFamily="34" charset="-122"/>
              <a:sym typeface="+mn-ea"/>
            </a:endParaRPr>
          </a:p>
        </p:txBody>
      </p:sp>
      <p:sp>
        <p:nvSpPr>
          <p:cNvPr id="16" name="稻壳儿春秋广告/盗版必究        原创来源：http://chn.docer.com/works?userid=199329941#!/work_time"/>
          <p:cNvSpPr/>
          <p:nvPr>
            <p:custDataLst>
              <p:tags r:id="rId7"/>
            </p:custDataLst>
          </p:nvPr>
        </p:nvSpPr>
        <p:spPr>
          <a:xfrm>
            <a:off x="4373563" y="2225675"/>
            <a:ext cx="531813" cy="5302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7" name="文本框 16"/>
          <p:cNvSpPr txBox="1"/>
          <p:nvPr>
            <p:custDataLst>
              <p:tags r:id="rId8"/>
            </p:custDataLst>
          </p:nvPr>
        </p:nvSpPr>
        <p:spPr>
          <a:xfrm>
            <a:off x="4435475" y="2236788"/>
            <a:ext cx="365125" cy="530225"/>
          </a:xfrm>
          <a:prstGeom prst="rect">
            <a:avLst/>
          </a:prstGeom>
          <a:noFill/>
        </p:spPr>
        <p:txBody>
          <a:bodyPr>
            <a:normAutofit fontScale="97500" lnSpcReduction="10000"/>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3000" b="0" i="0" u="none" strike="noStrike" kern="1200" cap="none" spc="0" normalizeH="0" baseline="0" noProof="1">
                <a:ln>
                  <a:noFill/>
                </a:ln>
                <a:solidFill>
                  <a:schemeClr val="bg1"/>
                </a:solidFill>
                <a:effectLst/>
                <a:uLnTx/>
                <a:uFillTx/>
                <a:latin typeface="Arial" panose="020B0604020202020204" pitchFamily="34" charset="0"/>
                <a:ea typeface="+mn-ea"/>
                <a:cs typeface="Arial" panose="020B0604020202020204" pitchFamily="34" charset="0"/>
                <a:sym typeface="+mn-lt"/>
              </a:rPr>
              <a:t>3</a:t>
            </a:r>
            <a:endParaRPr kumimoji="0" lang="zh-CN" altLang="en-US" sz="3000" b="0" i="0" u="none" strike="noStrike" kern="1200" cap="none" spc="0" normalizeH="0" baseline="0" noProof="1">
              <a:ln>
                <a:noFill/>
              </a:ln>
              <a:solidFill>
                <a:schemeClr val="bg1"/>
              </a:solidFill>
              <a:effectLst/>
              <a:uLnTx/>
              <a:uFillTx/>
              <a:latin typeface="Arial" panose="020B0604020202020204" pitchFamily="34" charset="0"/>
              <a:ea typeface="+mn-ea"/>
              <a:cs typeface="Arial" panose="020B0604020202020204" pitchFamily="34" charset="0"/>
              <a:sym typeface="+mn-lt"/>
            </a:endParaRPr>
          </a:p>
        </p:txBody>
      </p:sp>
      <p:sp>
        <p:nvSpPr>
          <p:cNvPr id="23562" name="TextBox 2"/>
          <p:cNvSpPr txBox="1"/>
          <p:nvPr>
            <p:custDataLst>
              <p:tags r:id="rId9"/>
            </p:custDataLst>
          </p:nvPr>
        </p:nvSpPr>
        <p:spPr>
          <a:xfrm>
            <a:off x="5091113" y="2301875"/>
            <a:ext cx="3109912" cy="398463"/>
          </a:xfrm>
          <a:prstGeom prst="rect">
            <a:avLst/>
          </a:prstGeom>
          <a:noFill/>
          <a:ln w="9525">
            <a:noFill/>
          </a:ln>
        </p:spPr>
        <p:txBody>
          <a:bodyPr/>
          <a:p>
            <a:r>
              <a:rPr lang="" altLang="en-US" sz="2000" b="1" dirty="0">
                <a:latin typeface="微软雅黑" panose="020B0503020204020204" pitchFamily="34" charset="-122"/>
                <a:ea typeface="微软雅黑" panose="020B0503020204020204" pitchFamily="34" charset="-122"/>
                <a:sym typeface="+mn-ea"/>
              </a:rPr>
              <a:t>估值技术</a:t>
            </a:r>
            <a:endParaRPr lang="" altLang="en-US" sz="2000" b="1" dirty="0">
              <a:latin typeface="微软雅黑" panose="020B0503020204020204" pitchFamily="34" charset="-122"/>
              <a:ea typeface="微软雅黑" panose="020B0503020204020204" pitchFamily="34" charset="-122"/>
              <a:sym typeface="+mn-ea"/>
            </a:endParaRPr>
          </a:p>
        </p:txBody>
      </p:sp>
      <p:sp>
        <p:nvSpPr>
          <p:cNvPr id="20" name="稻壳儿春秋广告/盗版必究        原创来源：http://chn.docer.com/works?userid=199329941#!/work_time"/>
          <p:cNvSpPr/>
          <p:nvPr>
            <p:custDataLst>
              <p:tags r:id="rId10"/>
            </p:custDataLst>
          </p:nvPr>
        </p:nvSpPr>
        <p:spPr>
          <a:xfrm>
            <a:off x="4373563" y="3171825"/>
            <a:ext cx="531813" cy="5318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1" name="文本框 20"/>
          <p:cNvSpPr txBox="1"/>
          <p:nvPr>
            <p:custDataLst>
              <p:tags r:id="rId11"/>
            </p:custDataLst>
          </p:nvPr>
        </p:nvSpPr>
        <p:spPr>
          <a:xfrm>
            <a:off x="4435475" y="3184525"/>
            <a:ext cx="365125" cy="530225"/>
          </a:xfrm>
          <a:prstGeom prst="rect">
            <a:avLst/>
          </a:prstGeom>
          <a:noFill/>
        </p:spPr>
        <p:txBody>
          <a:bodyPr>
            <a:normAutofit fontScale="97500" lnSpcReduction="10000"/>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3000" b="0" i="0" u="none" strike="noStrike" kern="1200" cap="none" spc="0" normalizeH="0" baseline="0" noProof="1">
                <a:ln>
                  <a:noFill/>
                </a:ln>
                <a:solidFill>
                  <a:schemeClr val="bg1"/>
                </a:solidFill>
                <a:effectLst/>
                <a:uLnTx/>
                <a:uFillTx/>
                <a:latin typeface="Arial" panose="020B0604020202020204" pitchFamily="34" charset="0"/>
                <a:ea typeface="+mn-ea"/>
                <a:cs typeface="Arial" panose="020B0604020202020204" pitchFamily="34" charset="0"/>
                <a:sym typeface="+mn-lt"/>
              </a:rPr>
              <a:t>4</a:t>
            </a:r>
            <a:endParaRPr kumimoji="0" lang="zh-CN" altLang="en-US" sz="3000" b="0" i="0" u="none" strike="noStrike" kern="1200" cap="none" spc="0" normalizeH="0" baseline="0" noProof="1">
              <a:ln>
                <a:noFill/>
              </a:ln>
              <a:solidFill>
                <a:schemeClr val="bg1"/>
              </a:solidFill>
              <a:effectLst/>
              <a:uLnTx/>
              <a:uFillTx/>
              <a:latin typeface="Arial" panose="020B0604020202020204" pitchFamily="34" charset="0"/>
              <a:ea typeface="+mn-ea"/>
              <a:cs typeface="Arial" panose="020B0604020202020204" pitchFamily="34" charset="0"/>
              <a:sym typeface="+mn-lt"/>
            </a:endParaRPr>
          </a:p>
        </p:txBody>
      </p:sp>
      <p:sp>
        <p:nvSpPr>
          <p:cNvPr id="22" name="TextBox 2"/>
          <p:cNvSpPr txBox="1"/>
          <p:nvPr>
            <p:custDataLst>
              <p:tags r:id="rId12"/>
            </p:custDataLst>
          </p:nvPr>
        </p:nvSpPr>
        <p:spPr>
          <a:xfrm>
            <a:off x="5091113" y="3257550"/>
            <a:ext cx="3109913" cy="384175"/>
          </a:xfrm>
          <a:prstGeom prst="rect">
            <a:avLst/>
          </a:prstGeom>
          <a:noFill/>
        </p:spPr>
        <p:txBody>
          <a:bodyPr/>
          <a:lstStyle/>
          <a:p>
            <a:pPr marR="0" defTabSz="914400">
              <a:buClrTx/>
              <a:buSzTx/>
              <a:buFont typeface="Arial" panose="020B0604020202020204" pitchFamily="34" charset="0"/>
              <a:buNone/>
              <a:defRPr/>
            </a:pPr>
            <a:r>
              <a:rPr kumimoji="0" lang="zh-CN" altLang="en-US" sz="2000" b="1" kern="1200" cap="none" spc="150" normalizeH="0" baseline="0" noProof="1">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公允价值计量的运用</a:t>
            </a:r>
            <a:endParaRPr kumimoji="0" lang="zh-CN" altLang="en-US" sz="2000" b="1" kern="1200" cap="none" spc="150" normalizeH="0" baseline="0" noProof="1">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24" name="TextBox 2"/>
          <p:cNvSpPr txBox="1"/>
          <p:nvPr>
            <p:custDataLst>
              <p:tags r:id="rId13"/>
            </p:custDataLst>
          </p:nvPr>
        </p:nvSpPr>
        <p:spPr>
          <a:xfrm>
            <a:off x="1150938" y="1393825"/>
            <a:ext cx="1481138" cy="254000"/>
          </a:xfrm>
          <a:prstGeom prst="rect">
            <a:avLst/>
          </a:prstGeom>
          <a:noFill/>
        </p:spPr>
        <p:txBody>
          <a:bodyPr>
            <a:normAutofit fontScale="90000" lnSpcReduction="10000"/>
          </a:bodyPr>
          <a:lstStyle/>
          <a:p>
            <a:pPr marR="0" algn="ctr" defTabSz="914400" fontAlgn="auto">
              <a:spcBef>
                <a:spcPts val="0"/>
              </a:spcBef>
              <a:spcAft>
                <a:spcPts val="0"/>
              </a:spcAft>
              <a:buClrTx/>
              <a:buSzTx/>
              <a:buFontTx/>
              <a:buNone/>
              <a:defRPr/>
            </a:pPr>
            <a:r>
              <a:rPr kumimoji="0" lang="en-US" altLang="zh-CN" sz="1200" kern="1200" cap="none" spc="150" normalizeH="0" baseline="0" noProof="1">
                <a:solidFill>
                  <a:schemeClr val="accent1"/>
                </a:solidFill>
                <a:latin typeface="Arial" panose="020B0604020202020204" pitchFamily="34" charset="0"/>
                <a:ea typeface="微软雅黑" panose="020B0503020204020204" pitchFamily="34" charset="-122"/>
                <a:cs typeface="Arial" panose="020B0604020202020204" pitchFamily="34" charset="0"/>
                <a:sym typeface="+mn-lt"/>
              </a:rPr>
              <a:t>CONTENTS</a:t>
            </a:r>
            <a:endParaRPr kumimoji="0" lang="en-US" altLang="zh-CN" sz="1200" kern="1200" cap="none" spc="150" normalizeH="0" baseline="0" noProof="1">
              <a:solidFill>
                <a:schemeClr val="accent1"/>
              </a:solidFill>
              <a:latin typeface="Arial" panose="020B0604020202020204" pitchFamily="34" charset="0"/>
              <a:ea typeface="微软雅黑" panose="020B0503020204020204" pitchFamily="34" charset="-122"/>
              <a:cs typeface="Arial" panose="020B0604020202020204" pitchFamily="34" charset="0"/>
              <a:sym typeface="+mn-lt"/>
            </a:endParaRPr>
          </a:p>
        </p:txBody>
      </p:sp>
      <p:sp>
        <p:nvSpPr>
          <p:cNvPr id="25" name="TextBox 2"/>
          <p:cNvSpPr txBox="1"/>
          <p:nvPr>
            <p:custDataLst>
              <p:tags r:id="rId14"/>
            </p:custDataLst>
          </p:nvPr>
        </p:nvSpPr>
        <p:spPr>
          <a:xfrm>
            <a:off x="1152525" y="658813"/>
            <a:ext cx="1433513" cy="693738"/>
          </a:xfrm>
          <a:prstGeom prst="rect">
            <a:avLst/>
          </a:prstGeom>
          <a:noFill/>
        </p:spPr>
        <p:txBody>
          <a:bodyPr>
            <a:normAutofit lnSpcReduction="10000"/>
          </a:bodyPr>
          <a:lstStyle/>
          <a:p>
            <a:pPr marR="0" algn="ctr" defTabSz="914400" fontAlgn="auto">
              <a:spcBef>
                <a:spcPts val="0"/>
              </a:spcBef>
              <a:spcAft>
                <a:spcPts val="0"/>
              </a:spcAft>
              <a:buClrTx/>
              <a:buSzTx/>
              <a:buFontTx/>
              <a:buNone/>
              <a:defRPr/>
            </a:pPr>
            <a:r>
              <a:rPr kumimoji="0" lang="zh-CN" altLang="en-US" sz="4050" kern="1200" cap="none" spc="150" normalizeH="0" baseline="0" noProof="1">
                <a:solidFill>
                  <a:schemeClr val="tx1">
                    <a:lumMod val="85000"/>
                    <a:lumOff val="15000"/>
                  </a:schemeClr>
                </a:solidFill>
                <a:latin typeface="Arial" panose="020B0604020202020204" pitchFamily="34" charset="0"/>
                <a:ea typeface="汉仪旗黑-85S" pitchFamily="18" charset="-122"/>
                <a:cs typeface="微软雅黑" panose="020B0503020204020204" pitchFamily="34" charset="-122"/>
                <a:sym typeface="+mn-lt"/>
              </a:rPr>
              <a:t>目录</a:t>
            </a:r>
            <a:endParaRPr kumimoji="0" lang="zh-CN" altLang="en-US" sz="4050" kern="1200" cap="none" spc="150" normalizeH="0" baseline="0" noProof="1">
              <a:solidFill>
                <a:schemeClr val="tx1">
                  <a:lumMod val="85000"/>
                  <a:lumOff val="15000"/>
                </a:schemeClr>
              </a:solidFill>
              <a:latin typeface="Arial" panose="020B0604020202020204" pitchFamily="34" charset="0"/>
              <a:ea typeface="汉仪旗黑-85S" pitchFamily="18" charset="-122"/>
              <a:cs typeface="微软雅黑" panose="020B0503020204020204" pitchFamily="34" charset="-122"/>
              <a:sym typeface="+mn-lt"/>
            </a:endParaRPr>
          </a:p>
        </p:txBody>
      </p:sp>
      <p:sp>
        <p:nvSpPr>
          <p:cNvPr id="19" name="稻壳儿春秋广告/盗版必究        原创来源：http://chn.docer.com/works?userid=199329941#!/work_time"/>
          <p:cNvSpPr/>
          <p:nvPr>
            <p:custDataLst>
              <p:tags r:id="rId15"/>
            </p:custDataLst>
          </p:nvPr>
        </p:nvSpPr>
        <p:spPr>
          <a:xfrm>
            <a:off x="4373563" y="4084638"/>
            <a:ext cx="531813" cy="5318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3" name="文本框 20"/>
          <p:cNvSpPr txBox="1"/>
          <p:nvPr>
            <p:custDataLst>
              <p:tags r:id="rId16"/>
            </p:custDataLst>
          </p:nvPr>
        </p:nvSpPr>
        <p:spPr>
          <a:xfrm>
            <a:off x="4419600" y="4097338"/>
            <a:ext cx="365125" cy="530225"/>
          </a:xfrm>
          <a:prstGeom prst="rect">
            <a:avLst/>
          </a:prstGeom>
          <a:noFill/>
        </p:spPr>
        <p:txBody>
          <a:bodyPr>
            <a:normAutofit fontScale="97500" lnSpcReduction="10000"/>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3000" b="0" i="0" u="none" strike="noStrike" kern="1200" cap="none" spc="0" normalizeH="0" baseline="0" noProof="1" smtClean="0">
                <a:ln>
                  <a:noFill/>
                </a:ln>
                <a:solidFill>
                  <a:schemeClr val="bg1"/>
                </a:solidFill>
                <a:effectLst/>
                <a:uLnTx/>
                <a:uFillTx/>
                <a:latin typeface="Arial" panose="020B0604020202020204" pitchFamily="34" charset="0"/>
                <a:ea typeface="+mn-ea"/>
                <a:cs typeface="Arial" panose="020B0604020202020204" pitchFamily="34" charset="0"/>
                <a:sym typeface="+mn-lt"/>
              </a:rPr>
              <a:t>5</a:t>
            </a:r>
            <a:endParaRPr kumimoji="0" lang="zh-CN" altLang="en-US" sz="3000" b="0" i="0" u="none" strike="noStrike" kern="1200" cap="none" spc="0" normalizeH="0" baseline="0" noProof="1">
              <a:ln>
                <a:noFill/>
              </a:ln>
              <a:solidFill>
                <a:schemeClr val="bg1"/>
              </a:solidFill>
              <a:effectLst/>
              <a:uLnTx/>
              <a:uFillTx/>
              <a:latin typeface="Arial" panose="020B0604020202020204" pitchFamily="34" charset="0"/>
              <a:ea typeface="+mn-ea"/>
              <a:cs typeface="Arial" panose="020B0604020202020204" pitchFamily="34" charset="0"/>
              <a:sym typeface="+mn-lt"/>
            </a:endParaRPr>
          </a:p>
        </p:txBody>
      </p:sp>
      <p:sp>
        <p:nvSpPr>
          <p:cNvPr id="26" name="TextBox 2"/>
          <p:cNvSpPr txBox="1"/>
          <p:nvPr>
            <p:custDataLst>
              <p:tags r:id="rId17"/>
            </p:custDataLst>
          </p:nvPr>
        </p:nvSpPr>
        <p:spPr>
          <a:xfrm>
            <a:off x="5133975" y="4170363"/>
            <a:ext cx="3109913" cy="384175"/>
          </a:xfrm>
          <a:prstGeom prst="rect">
            <a:avLst/>
          </a:prstGeom>
          <a:noFill/>
        </p:spPr>
        <p:txBody>
          <a:bodyPr/>
          <a:lstStyle/>
          <a:p>
            <a:pPr marR="0" defTabSz="914400">
              <a:buClrTx/>
              <a:buSzTx/>
              <a:buFont typeface="Arial" panose="020B0604020202020204" pitchFamily="34" charset="0"/>
              <a:buNone/>
              <a:defRPr/>
            </a:pPr>
            <a:r>
              <a:rPr kumimoji="0" lang="zh-CN" altLang="en-US" sz="2000" b="1" kern="1200" cap="none" spc="150" normalizeH="0" baseline="0" noProof="1">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公允价值会计示例</a:t>
            </a:r>
            <a:endParaRPr kumimoji="0" lang="zh-CN" altLang="en-US" sz="2000" b="1" kern="1200" cap="none" spc="150" normalizeH="0" baseline="0" noProof="1">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ustDataLst>
      <p:tags r:id="rId18"/>
    </p:custData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案例分析及延伸阅读</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72185" y="987108"/>
            <a:ext cx="7354888" cy="3562350"/>
          </a:xfrm>
        </p:spPr>
        <p:txBody>
          <a:bodyPr vert="horz" wrap="square" lIns="101600" tIns="0" rIns="82550" bIns="0" numCol="1" anchor="t" anchorCtr="0" compatLnSpc="1"/>
          <a:lstStyle/>
          <a:p>
            <a:pPr marL="0" marR="0" lvl="0" indent="0" algn="l" defTabSz="685800" rtl="0" eaLnBrk="1" fontAlgn="base" latinLnBrk="0" hangingPunct="1">
              <a:lnSpc>
                <a:spcPct val="130000"/>
              </a:lnSpc>
              <a:spcBef>
                <a:spcPct val="0"/>
              </a:spcBef>
              <a:spcAft>
                <a:spcPts val="1000"/>
              </a:spcAft>
              <a:buClrTx/>
              <a:buSzTx/>
              <a:buFont typeface="Arial" panose="020B0604020202020204" pitchFamily="34" charset="0"/>
              <a:buNone/>
              <a:defRPr/>
            </a:pPr>
            <a:r>
              <a:rPr kumimoji="0" lang="zh-CN" altLang="en-US" sz="1600" b="1" i="0" u="none" strike="noStrike" kern="1200" cap="none" spc="150" normalizeH="0" baseline="0" noProof="0" dirty="0">
                <a:ln>
                  <a:noFill/>
                </a:ln>
                <a:solidFill>
                  <a:schemeClr val="tx1"/>
                </a:solidFill>
                <a:effectLst/>
                <a:uLnTx/>
                <a:uFillTx/>
                <a:latin typeface="+mn-ea"/>
                <a:ea typeface="微软雅黑" panose="020B0503020204020204" pitchFamily="34" charset="-122"/>
                <a:cs typeface="+mn-cs"/>
              </a:rPr>
              <a:t>三、公允价值会计的发展阶段</a:t>
            </a:r>
            <a:endParaRPr kumimoji="0" lang="zh-CN" altLang="en-US" sz="1600" b="1" i="0" u="none" strike="noStrike" kern="1200" cap="none" spc="150" normalizeH="0" baseline="0" noProof="0" dirty="0">
              <a:ln>
                <a:noFill/>
              </a:ln>
              <a:solidFill>
                <a:schemeClr val="tx1"/>
              </a:solidFill>
              <a:effectLst/>
              <a:uLnTx/>
              <a:uFillTx/>
              <a:latin typeface="+mn-ea"/>
              <a:ea typeface="微软雅黑" panose="020B0503020204020204" pitchFamily="34" charset="-122"/>
              <a:cs typeface="+mn-cs"/>
            </a:endParaRPr>
          </a:p>
          <a:p>
            <a:pPr marL="0" marR="0" lvl="0" indent="342900" algn="just" defTabSz="685800" rtl="0" eaLnBrk="1" latinLnBrk="0" hangingPunct="1">
              <a:lnSpc>
                <a:spcPct val="130000"/>
              </a:lnSpc>
              <a:spcBef>
                <a:spcPct val="0"/>
              </a:spcBef>
              <a:spcAft>
                <a:spcPts val="1000"/>
              </a:spcAft>
              <a:buClrTx/>
              <a:buSzTx/>
              <a:buFont typeface="Arial" panose="020B0604020202020204" pitchFamily="34" charset="0"/>
              <a:buNone/>
              <a:defRPr/>
              <a:extLst>
                <a:ext uri="{35155182-B16C-46BC-9424-99874614C6A1}">
                  <wpsdc:indentchars xmlns:wpsdc="http://www.wps.cn/officeDocument/2017/drawingmlCustomData" val="200" checksum="758948160"/>
                </a:ext>
              </a:extLst>
            </a:pPr>
            <a:r>
              <a:rPr kumimoji="0" lang="en-US" altLang="zh-CN" sz="1200" b="0" i="0" u="none" strike="noStrike" kern="1200" cap="none" spc="150" normalizeH="0" baseline="0" noProof="0" dirty="0" smtClean="0">
                <a:ln>
                  <a:noFill/>
                </a:ln>
                <a:solidFill>
                  <a:schemeClr val="tx1"/>
                </a:solidFill>
                <a:effectLst/>
                <a:uLnTx/>
                <a:uFillTx/>
                <a:latin typeface="+mn-ea"/>
                <a:ea typeface="微软雅黑" panose="020B0503020204020204" pitchFamily="34" charset="-122"/>
                <a:cs typeface="+mn-cs"/>
              </a:rPr>
              <a:t>1990—2006</a:t>
            </a:r>
            <a:r>
              <a:rPr kumimoji="0" lang="zh-CN" altLang="en-US" sz="1200" b="0" i="0" u="none" strike="noStrike" kern="1200" cap="none" spc="150" normalizeH="0" baseline="0" noProof="0" dirty="0" smtClean="0">
                <a:ln>
                  <a:noFill/>
                </a:ln>
                <a:solidFill>
                  <a:schemeClr val="tx1"/>
                </a:solidFill>
                <a:effectLst/>
                <a:uLnTx/>
                <a:uFillTx/>
                <a:latin typeface="+mn-ea"/>
                <a:ea typeface="微软雅黑" panose="020B0503020204020204" pitchFamily="34" charset="-122"/>
                <a:cs typeface="+mn-cs"/>
              </a:rPr>
              <a:t>年</a:t>
            </a:r>
            <a:r>
              <a:rPr kumimoji="0" lang="zh-CN" altLang="en-US" sz="1200" b="0" i="0" u="none" strike="noStrike" kern="1200" cap="none" spc="150" normalizeH="0" baseline="0" noProof="0" dirty="0">
                <a:ln>
                  <a:noFill/>
                </a:ln>
                <a:solidFill>
                  <a:schemeClr val="tx1"/>
                </a:solidFill>
                <a:effectLst/>
                <a:uLnTx/>
                <a:uFillTx/>
                <a:latin typeface="+mn-ea"/>
                <a:ea typeface="微软雅黑" panose="020B0503020204020204" pitchFamily="34" charset="-122"/>
                <a:cs typeface="+mn-cs"/>
              </a:rPr>
              <a:t>，会计界和金融界见证了公允价值会计的蓬勃发展</a:t>
            </a:r>
            <a:r>
              <a:rPr kumimoji="0" lang="zh-CN" altLang="en-US" sz="1200" b="0" i="0" u="none" strike="noStrike" kern="1200" cap="none" spc="150" normalizeH="0" baseline="0" noProof="0" dirty="0" smtClean="0">
                <a:ln>
                  <a:noFill/>
                </a:ln>
                <a:solidFill>
                  <a:schemeClr val="tx1"/>
                </a:solidFill>
                <a:effectLst/>
                <a:uLnTx/>
                <a:uFillTx/>
                <a:latin typeface="+mn-ea"/>
                <a:ea typeface="微软雅黑" panose="020B0503020204020204" pitchFamily="34" charset="-122"/>
                <a:cs typeface="+mn-cs"/>
              </a:rPr>
              <a:t>。</a:t>
            </a:r>
            <a:r>
              <a:rPr kumimoji="0" lang="en-US" altLang="zh-CN" sz="1200" b="0" i="0" u="none" strike="noStrike" kern="1200" cap="none" spc="150" normalizeH="0" baseline="0" noProof="0" dirty="0" smtClean="0">
                <a:ln>
                  <a:noFill/>
                </a:ln>
                <a:solidFill>
                  <a:schemeClr val="tx1"/>
                </a:solidFill>
                <a:effectLst/>
                <a:uLnTx/>
                <a:uFillTx/>
                <a:latin typeface="+mn-ea"/>
                <a:ea typeface="微软雅黑" panose="020B0503020204020204" pitchFamily="34" charset="-122"/>
                <a:cs typeface="+mn-cs"/>
              </a:rPr>
              <a:t>20</a:t>
            </a:r>
            <a:r>
              <a:rPr kumimoji="0" lang="zh-CN" altLang="en-US" sz="1200" b="0" i="0" u="none" strike="noStrike" kern="1200" cap="none" spc="150" normalizeH="0" baseline="0" noProof="0" dirty="0" smtClean="0">
                <a:ln>
                  <a:noFill/>
                </a:ln>
                <a:solidFill>
                  <a:schemeClr val="tx1"/>
                </a:solidFill>
                <a:effectLst/>
                <a:uLnTx/>
                <a:uFillTx/>
                <a:latin typeface="+mn-ea"/>
                <a:ea typeface="微软雅黑" panose="020B0503020204020204" pitchFamily="34" charset="-122"/>
                <a:cs typeface="+mn-cs"/>
              </a:rPr>
              <a:t>世纪</a:t>
            </a:r>
            <a:r>
              <a:rPr kumimoji="0" lang="en-US" altLang="zh-CN" sz="1200" b="0" i="0" u="none" strike="noStrike" kern="1200" cap="none" spc="150" normalizeH="0" baseline="0" noProof="0" dirty="0" smtClean="0">
                <a:ln>
                  <a:noFill/>
                </a:ln>
                <a:solidFill>
                  <a:schemeClr val="tx1"/>
                </a:solidFill>
                <a:effectLst/>
                <a:uLnTx/>
                <a:uFillTx/>
                <a:latin typeface="+mn-ea"/>
                <a:ea typeface="微软雅黑" panose="020B0503020204020204" pitchFamily="34" charset="-122"/>
                <a:cs typeface="+mn-cs"/>
              </a:rPr>
              <a:t>90</a:t>
            </a:r>
            <a:r>
              <a:rPr kumimoji="0" lang="zh-CN" altLang="en-US" sz="1200" b="0" i="0" u="none" strike="noStrike" kern="1200" cap="none" spc="150" normalizeH="0" baseline="0" noProof="0" dirty="0" smtClean="0">
                <a:ln>
                  <a:noFill/>
                </a:ln>
                <a:solidFill>
                  <a:schemeClr val="tx1"/>
                </a:solidFill>
                <a:effectLst/>
                <a:uLnTx/>
                <a:uFillTx/>
                <a:latin typeface="+mn-ea"/>
                <a:ea typeface="微软雅黑" panose="020B0503020204020204" pitchFamily="34" charset="-122"/>
                <a:cs typeface="+mn-cs"/>
              </a:rPr>
              <a:t>年代</a:t>
            </a:r>
            <a:r>
              <a:rPr kumimoji="0" lang="zh-CN" altLang="en-US" sz="1200" b="0" i="0" u="none" strike="noStrike" kern="1200" cap="none" spc="150" normalizeH="0" baseline="0" noProof="0" dirty="0">
                <a:ln>
                  <a:noFill/>
                </a:ln>
                <a:solidFill>
                  <a:schemeClr val="tx1"/>
                </a:solidFill>
                <a:effectLst/>
                <a:uLnTx/>
                <a:uFillTx/>
                <a:latin typeface="+mn-ea"/>
                <a:ea typeface="微软雅黑" panose="020B0503020204020204" pitchFamily="34" charset="-122"/>
                <a:cs typeface="+mn-cs"/>
              </a:rPr>
              <a:t>，</a:t>
            </a:r>
            <a:r>
              <a:rPr kumimoji="0" lang="zh-CN" altLang="en-US" sz="1200" b="0" i="0" u="none" strike="noStrike" kern="1200" cap="none" spc="150" normalizeH="0" baseline="0" noProof="0" dirty="0" smtClean="0">
                <a:ln>
                  <a:noFill/>
                </a:ln>
                <a:solidFill>
                  <a:schemeClr val="tx1"/>
                </a:solidFill>
                <a:effectLst/>
                <a:uLnTx/>
                <a:uFillTx/>
                <a:latin typeface="+mn-ea"/>
                <a:ea typeface="微软雅黑" panose="020B0503020204020204" pitchFamily="34" charset="-122"/>
                <a:cs typeface="+mn-cs"/>
              </a:rPr>
              <a:t>得益于</a:t>
            </a:r>
            <a:r>
              <a:rPr kumimoji="0" lang="en-US" altLang="zh-CN" sz="1200" b="0" i="0" u="none" strike="noStrike" kern="1200" cap="none" spc="150" normalizeH="0" baseline="0" noProof="0" dirty="0" smtClean="0">
                <a:ln>
                  <a:noFill/>
                </a:ln>
                <a:solidFill>
                  <a:schemeClr val="tx1"/>
                </a:solidFill>
                <a:effectLst/>
                <a:uLnTx/>
                <a:uFillTx/>
                <a:latin typeface="+mn-ea"/>
                <a:ea typeface="微软雅黑" panose="020B0503020204020204" pitchFamily="34" charset="-122"/>
                <a:cs typeface="+mn-cs"/>
              </a:rPr>
              <a:t>SEC</a:t>
            </a:r>
            <a:r>
              <a:rPr kumimoji="0" lang="zh-CN" altLang="en-US" sz="1200" b="0" i="0" u="none" strike="noStrike" kern="1200" cap="none" spc="150" normalizeH="0" baseline="0" noProof="0" dirty="0" smtClean="0">
                <a:ln>
                  <a:noFill/>
                </a:ln>
                <a:solidFill>
                  <a:schemeClr val="tx1"/>
                </a:solidFill>
                <a:effectLst/>
                <a:uLnTx/>
                <a:uFillTx/>
                <a:latin typeface="+mn-ea"/>
                <a:ea typeface="微软雅黑" panose="020B0503020204020204" pitchFamily="34" charset="-122"/>
                <a:cs typeface="+mn-cs"/>
              </a:rPr>
              <a:t>更加</a:t>
            </a:r>
            <a:r>
              <a:rPr kumimoji="0" lang="zh-CN" altLang="en-US" sz="1200" b="0" i="0" u="none" strike="noStrike" kern="1200" cap="none" spc="150" normalizeH="0" baseline="0" noProof="0" dirty="0">
                <a:ln>
                  <a:noFill/>
                </a:ln>
                <a:solidFill>
                  <a:schemeClr val="tx1"/>
                </a:solidFill>
                <a:effectLst/>
                <a:uLnTx/>
                <a:uFillTx/>
                <a:latin typeface="+mn-ea"/>
                <a:ea typeface="微软雅黑" panose="020B0503020204020204" pitchFamily="34" charset="-122"/>
                <a:cs typeface="+mn-cs"/>
              </a:rPr>
              <a:t>开明的支持</a:t>
            </a:r>
            <a:r>
              <a:rPr kumimoji="0" lang="zh-CN" altLang="en-US" sz="1200" b="0" i="0" u="none" strike="noStrike" kern="1200" cap="none" spc="150" normalizeH="0" baseline="0" noProof="0" dirty="0" smtClean="0">
                <a:ln>
                  <a:noFill/>
                </a:ln>
                <a:solidFill>
                  <a:schemeClr val="tx1"/>
                </a:solidFill>
                <a:effectLst/>
                <a:uLnTx/>
                <a:uFillTx/>
                <a:latin typeface="+mn-ea"/>
                <a:ea typeface="微软雅黑" panose="020B0503020204020204" pitchFamily="34" charset="-122"/>
                <a:cs typeface="+mn-cs"/>
              </a:rPr>
              <a:t>，</a:t>
            </a:r>
            <a:r>
              <a:rPr kumimoji="0" lang="en-US" altLang="zh-CN" sz="1200" b="0" i="0" u="none" strike="noStrike" kern="1200" cap="none" spc="150" normalizeH="0" baseline="0" noProof="0" dirty="0" smtClean="0">
                <a:ln>
                  <a:noFill/>
                </a:ln>
                <a:solidFill>
                  <a:schemeClr val="tx1"/>
                </a:solidFill>
                <a:effectLst/>
                <a:uLnTx/>
                <a:uFillTx/>
                <a:latin typeface="+mn-ea"/>
                <a:ea typeface="微软雅黑" panose="020B0503020204020204" pitchFamily="34" charset="-122"/>
                <a:cs typeface="+mn-cs"/>
              </a:rPr>
              <a:t>FASB</a:t>
            </a:r>
            <a:r>
              <a:rPr kumimoji="0" lang="zh-CN" altLang="en-US" sz="1200" b="0" i="0" u="none" strike="noStrike" kern="1200" cap="none" spc="150" normalizeH="0" baseline="0" noProof="0" dirty="0" smtClean="0">
                <a:ln>
                  <a:noFill/>
                </a:ln>
                <a:solidFill>
                  <a:schemeClr val="tx1"/>
                </a:solidFill>
                <a:effectLst/>
                <a:uLnTx/>
                <a:uFillTx/>
                <a:latin typeface="+mn-ea"/>
                <a:ea typeface="微软雅黑" panose="020B0503020204020204" pitchFamily="34" charset="-122"/>
                <a:cs typeface="+mn-cs"/>
              </a:rPr>
              <a:t>在</a:t>
            </a:r>
            <a:r>
              <a:rPr kumimoji="0" lang="zh-CN" altLang="en-US" sz="1200" b="0" i="0" u="none" strike="noStrike" kern="1200" cap="none" spc="150" normalizeH="0" baseline="0" noProof="0" dirty="0">
                <a:ln>
                  <a:noFill/>
                </a:ln>
                <a:solidFill>
                  <a:schemeClr val="tx1"/>
                </a:solidFill>
                <a:effectLst/>
                <a:uLnTx/>
                <a:uFillTx/>
                <a:latin typeface="+mn-ea"/>
                <a:ea typeface="微软雅黑" panose="020B0503020204020204" pitchFamily="34" charset="-122"/>
                <a:cs typeface="+mn-cs"/>
              </a:rPr>
              <a:t>金融工具领域大张旗鼓地推广公允价值计量属性的运用</a:t>
            </a:r>
            <a:r>
              <a:rPr kumimoji="0" lang="zh-CN" altLang="en-US" sz="1200" b="0" i="0" u="none" strike="noStrike" kern="1200" cap="none" spc="150" normalizeH="0" baseline="0" noProof="0" dirty="0" smtClean="0">
                <a:ln>
                  <a:noFill/>
                </a:ln>
                <a:solidFill>
                  <a:schemeClr val="tx1"/>
                </a:solidFill>
                <a:effectLst/>
                <a:uLnTx/>
                <a:uFillTx/>
                <a:latin typeface="+mn-ea"/>
                <a:ea typeface="微软雅黑" panose="020B0503020204020204" pitchFamily="34" charset="-122"/>
                <a:cs typeface="+mn-cs"/>
              </a:rPr>
              <a:t>，加上</a:t>
            </a:r>
            <a:r>
              <a:rPr kumimoji="0" lang="zh-CN" altLang="en-US" sz="1200" b="0" i="0" u="none" strike="noStrike" kern="1200" cap="none" spc="150" normalizeH="0" baseline="0" noProof="0" dirty="0">
                <a:ln>
                  <a:noFill/>
                </a:ln>
                <a:solidFill>
                  <a:schemeClr val="tx1"/>
                </a:solidFill>
                <a:effectLst/>
                <a:uLnTx/>
                <a:uFillTx/>
                <a:latin typeface="+mn-ea"/>
                <a:ea typeface="微软雅黑" panose="020B0503020204020204" pitchFamily="34" charset="-122"/>
                <a:cs typeface="+mn-cs"/>
              </a:rPr>
              <a:t>信息技术发展迅猛，获取公允价值信息的便利性极大提高、成本大幅降低，公允价值</a:t>
            </a:r>
            <a:r>
              <a:rPr kumimoji="0" lang="zh-CN" altLang="en-US" sz="1200" b="0" i="0" u="none" strike="noStrike" kern="1200" cap="none" spc="150" normalizeH="0" baseline="0" noProof="0" dirty="0" smtClean="0">
                <a:ln>
                  <a:noFill/>
                </a:ln>
                <a:solidFill>
                  <a:schemeClr val="tx1"/>
                </a:solidFill>
                <a:effectLst/>
                <a:uLnTx/>
                <a:uFillTx/>
                <a:latin typeface="+mn-ea"/>
                <a:ea typeface="微软雅黑" panose="020B0503020204020204" pitchFamily="34" charset="-122"/>
                <a:cs typeface="+mn-cs"/>
              </a:rPr>
              <a:t>会计快步</a:t>
            </a:r>
            <a:r>
              <a:rPr kumimoji="0" lang="zh-CN" altLang="en-US" sz="1200" b="0" i="0" u="none" strike="noStrike" kern="1200" cap="none" spc="150" normalizeH="0" baseline="0" noProof="0" dirty="0">
                <a:ln>
                  <a:noFill/>
                </a:ln>
                <a:solidFill>
                  <a:schemeClr val="tx1"/>
                </a:solidFill>
                <a:effectLst/>
                <a:uLnTx/>
                <a:uFillTx/>
                <a:latin typeface="+mn-ea"/>
                <a:ea typeface="微软雅黑" panose="020B0503020204020204" pitchFamily="34" charset="-122"/>
                <a:cs typeface="+mn-cs"/>
              </a:rPr>
              <a:t>前行，进入了前所未有的黄金发展期</a:t>
            </a:r>
            <a:r>
              <a:rPr kumimoji="0" lang="zh-CN" altLang="en-US" sz="1200" b="0" i="0" u="none" strike="noStrike" kern="1200" cap="none" spc="150" normalizeH="0" baseline="0" noProof="0" dirty="0" smtClean="0">
                <a:ln>
                  <a:noFill/>
                </a:ln>
                <a:solidFill>
                  <a:schemeClr val="tx1"/>
                </a:solidFill>
                <a:effectLst/>
                <a:uLnTx/>
                <a:uFillTx/>
                <a:latin typeface="+mn-ea"/>
                <a:ea typeface="微软雅黑" panose="020B0503020204020204" pitchFamily="34" charset="-122"/>
                <a:cs typeface="+mn-cs"/>
              </a:rPr>
              <a:t>。</a:t>
            </a:r>
            <a:r>
              <a:rPr kumimoji="0" lang="en-US" altLang="zh-CN" sz="1200" b="0" i="0" u="none" strike="noStrike" kern="1200" cap="none" spc="150" normalizeH="0" baseline="0" noProof="0" dirty="0" smtClean="0">
                <a:ln>
                  <a:noFill/>
                </a:ln>
                <a:solidFill>
                  <a:schemeClr val="tx1"/>
                </a:solidFill>
                <a:effectLst/>
                <a:uLnTx/>
                <a:uFillTx/>
                <a:latin typeface="+mn-ea"/>
                <a:ea typeface="微软雅黑" panose="020B0503020204020204" pitchFamily="34" charset="-122"/>
                <a:cs typeface="+mn-cs"/>
              </a:rPr>
              <a:t>2000</a:t>
            </a:r>
            <a:r>
              <a:rPr kumimoji="0" lang="zh-CN" altLang="en-US" sz="1200" b="0" i="0" u="none" strike="noStrike" kern="1200" cap="none" spc="150" normalizeH="0" baseline="0" noProof="0" dirty="0" smtClean="0">
                <a:ln>
                  <a:noFill/>
                </a:ln>
                <a:solidFill>
                  <a:schemeClr val="tx1"/>
                </a:solidFill>
                <a:effectLst/>
                <a:uLnTx/>
                <a:uFillTx/>
                <a:latin typeface="+mn-ea"/>
                <a:ea typeface="微软雅黑" panose="020B0503020204020204" pitchFamily="34" charset="-122"/>
                <a:cs typeface="+mn-cs"/>
              </a:rPr>
              <a:t>年，</a:t>
            </a:r>
            <a:r>
              <a:rPr kumimoji="0" lang="en-US" altLang="zh-CN" sz="1200" b="0" i="0" u="none" strike="noStrike" kern="1200" cap="none" spc="150" normalizeH="0" baseline="0" noProof="0" dirty="0" smtClean="0">
                <a:ln>
                  <a:noFill/>
                </a:ln>
                <a:solidFill>
                  <a:schemeClr val="tx1"/>
                </a:solidFill>
                <a:effectLst/>
                <a:uLnTx/>
                <a:uFillTx/>
                <a:latin typeface="+mn-ea"/>
                <a:ea typeface="微软雅黑" panose="020B0503020204020204" pitchFamily="34" charset="-122"/>
                <a:cs typeface="+mn-cs"/>
              </a:rPr>
              <a:t>FASB</a:t>
            </a:r>
            <a:r>
              <a:rPr kumimoji="0" lang="zh-CN" altLang="en-US" sz="1200" b="0" i="0" u="none" strike="noStrike" kern="1200" cap="none" spc="150" normalizeH="0" baseline="0" noProof="0" dirty="0" smtClean="0">
                <a:ln>
                  <a:noFill/>
                </a:ln>
                <a:solidFill>
                  <a:schemeClr val="tx1"/>
                </a:solidFill>
                <a:effectLst/>
                <a:uLnTx/>
                <a:uFillTx/>
                <a:latin typeface="+mn-ea"/>
                <a:ea typeface="微软雅黑" panose="020B0503020204020204" pitchFamily="34" charset="-122"/>
                <a:cs typeface="+mn-cs"/>
              </a:rPr>
              <a:t>发布</a:t>
            </a:r>
            <a:r>
              <a:rPr kumimoji="0" lang="zh-CN" altLang="en-US" sz="1200" b="0" i="0" u="none" strike="noStrike" kern="1200" cap="none" spc="150" normalizeH="0" baseline="0" noProof="0" dirty="0">
                <a:ln>
                  <a:noFill/>
                </a:ln>
                <a:solidFill>
                  <a:schemeClr val="tx1"/>
                </a:solidFill>
                <a:effectLst/>
                <a:uLnTx/>
                <a:uFillTx/>
                <a:latin typeface="+mn-ea"/>
                <a:ea typeface="微软雅黑" panose="020B0503020204020204" pitchFamily="34" charset="-122"/>
                <a:cs typeface="+mn-cs"/>
              </a:rPr>
              <a:t>的第７号财务会计概念</a:t>
            </a:r>
            <a:r>
              <a:rPr kumimoji="0" lang="zh-CN" altLang="en-US" sz="1200" b="0" i="0" u="none" strike="noStrike" kern="1200" cap="none" spc="150" normalizeH="0" baseline="0" noProof="0" dirty="0" smtClean="0">
                <a:ln>
                  <a:noFill/>
                </a:ln>
                <a:solidFill>
                  <a:schemeClr val="tx1"/>
                </a:solidFill>
                <a:effectLst/>
                <a:uLnTx/>
                <a:uFillTx/>
                <a:latin typeface="+mn-ea"/>
                <a:ea typeface="微软雅黑" panose="020B0503020204020204" pitchFamily="34" charset="-122"/>
                <a:cs typeface="+mn-cs"/>
              </a:rPr>
              <a:t>公告（</a:t>
            </a:r>
            <a:r>
              <a:rPr kumimoji="0" lang="en-US" altLang="zh-CN" sz="1200" b="0" i="0" u="none" strike="noStrike" kern="1200" cap="none" spc="150" normalizeH="0" baseline="0" noProof="0" dirty="0" smtClean="0">
                <a:ln>
                  <a:noFill/>
                </a:ln>
                <a:solidFill>
                  <a:schemeClr val="tx1"/>
                </a:solidFill>
                <a:effectLst/>
                <a:uLnTx/>
                <a:uFillTx/>
                <a:latin typeface="+mn-ea"/>
                <a:ea typeface="微软雅黑" panose="020B0503020204020204" pitchFamily="34" charset="-122"/>
                <a:cs typeface="+mn-cs"/>
              </a:rPr>
              <a:t>SFAC7</a:t>
            </a:r>
            <a:r>
              <a:rPr kumimoji="0" lang="zh-CN" altLang="en-US" sz="1200" b="0" i="0" u="none" strike="noStrike" kern="1200" cap="none" spc="150" normalizeH="0" baseline="0" noProof="0" dirty="0" smtClean="0">
                <a:ln>
                  <a:noFill/>
                </a:ln>
                <a:solidFill>
                  <a:schemeClr val="tx1"/>
                </a:solidFill>
                <a:effectLst/>
                <a:uLnTx/>
                <a:uFillTx/>
                <a:latin typeface="+mn-ea"/>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mn-ea"/>
                <a:ea typeface="微软雅黑" panose="020B0503020204020204" pitchFamily="34" charset="-122"/>
                <a:cs typeface="+mn-cs"/>
              </a:rPr>
              <a:t>将公允价值计量推向了新的理论高峰，公允价值会计迎来了名正言顺的好时光</a:t>
            </a:r>
            <a:r>
              <a:rPr kumimoji="0" lang="zh-CN" altLang="en-US" sz="1200" b="0" i="0" u="none" strike="noStrike" kern="1200" cap="none" spc="150" normalizeH="0" baseline="0" noProof="0" dirty="0" smtClean="0">
                <a:ln>
                  <a:noFill/>
                </a:ln>
                <a:solidFill>
                  <a:schemeClr val="tx1"/>
                </a:solidFill>
                <a:effectLst/>
                <a:uLnTx/>
                <a:uFillTx/>
                <a:latin typeface="+mn-ea"/>
                <a:ea typeface="微软雅黑" panose="020B0503020204020204" pitchFamily="34" charset="-122"/>
                <a:cs typeface="+mn-cs"/>
              </a:rPr>
              <a:t>。</a:t>
            </a:r>
            <a:r>
              <a:rPr kumimoji="0" lang="en-US" altLang="zh-CN" sz="1200" b="0" i="0" u="none" strike="noStrike" kern="1200" cap="none" spc="150" normalizeH="0" baseline="0" noProof="0" dirty="0" smtClean="0">
                <a:ln>
                  <a:noFill/>
                </a:ln>
                <a:solidFill>
                  <a:schemeClr val="tx1"/>
                </a:solidFill>
                <a:effectLst/>
                <a:uLnTx/>
                <a:uFillTx/>
                <a:latin typeface="+mn-ea"/>
                <a:ea typeface="微软雅黑" panose="020B0503020204020204" pitchFamily="34" charset="-122"/>
                <a:cs typeface="+mn-cs"/>
              </a:rPr>
              <a:t>2006</a:t>
            </a:r>
            <a:r>
              <a:rPr kumimoji="0" lang="zh-CN" altLang="en-US" sz="1200" b="0" i="0" u="none" strike="noStrike" kern="1200" cap="none" spc="150" normalizeH="0" baseline="0" noProof="0" dirty="0" smtClean="0">
                <a:ln>
                  <a:noFill/>
                </a:ln>
                <a:solidFill>
                  <a:schemeClr val="tx1"/>
                </a:solidFill>
                <a:effectLst/>
                <a:uLnTx/>
                <a:uFillTx/>
                <a:latin typeface="+mn-ea"/>
                <a:ea typeface="微软雅黑" panose="020B0503020204020204" pitchFamily="34" charset="-122"/>
                <a:cs typeface="+mn-cs"/>
              </a:rPr>
              <a:t>年，</a:t>
            </a:r>
            <a:r>
              <a:rPr kumimoji="0" lang="en-US" altLang="zh-CN" sz="1200" b="0" i="0" u="none" strike="noStrike" kern="1200" cap="none" spc="150" normalizeH="0" baseline="0" noProof="0" dirty="0" smtClean="0">
                <a:ln>
                  <a:noFill/>
                </a:ln>
                <a:solidFill>
                  <a:schemeClr val="tx1"/>
                </a:solidFill>
                <a:effectLst/>
                <a:uLnTx/>
                <a:uFillTx/>
                <a:latin typeface="+mn-ea"/>
                <a:ea typeface="微软雅黑" panose="020B0503020204020204" pitchFamily="34" charset="-122"/>
                <a:cs typeface="+mn-cs"/>
              </a:rPr>
              <a:t>FASB</a:t>
            </a:r>
            <a:r>
              <a:rPr kumimoji="0" lang="zh-CN" altLang="en-US" sz="1200" b="0" i="0" u="none" strike="noStrike" kern="1200" cap="none" spc="150" normalizeH="0" baseline="0" noProof="0" dirty="0" smtClean="0">
                <a:ln>
                  <a:noFill/>
                </a:ln>
                <a:solidFill>
                  <a:schemeClr val="tx1"/>
                </a:solidFill>
                <a:effectLst/>
                <a:uLnTx/>
                <a:uFillTx/>
                <a:latin typeface="+mn-ea"/>
                <a:ea typeface="微软雅黑" panose="020B0503020204020204" pitchFamily="34" charset="-122"/>
                <a:cs typeface="+mn-cs"/>
              </a:rPr>
              <a:t>发布了</a:t>
            </a:r>
            <a:r>
              <a:rPr kumimoji="0" lang="en-US" altLang="zh-CN" sz="1200" b="0" i="0" u="none" strike="noStrike" kern="1200" cap="none" spc="150" normalizeH="0" baseline="0" noProof="0" dirty="0" smtClean="0">
                <a:ln>
                  <a:noFill/>
                </a:ln>
                <a:solidFill>
                  <a:schemeClr val="tx1"/>
                </a:solidFill>
                <a:effectLst/>
                <a:uLnTx/>
                <a:uFillTx/>
                <a:latin typeface="+mn-ea"/>
                <a:ea typeface="微软雅黑" panose="020B0503020204020204" pitchFamily="34" charset="-122"/>
                <a:cs typeface="+mn-cs"/>
              </a:rPr>
              <a:t>SFAS157</a:t>
            </a:r>
            <a:r>
              <a:rPr kumimoji="0" lang="zh-CN" altLang="en-US" sz="1200" b="0" i="0" u="none" strike="noStrike" kern="1200" cap="none" spc="150" normalizeH="0" baseline="0" noProof="0" dirty="0" smtClean="0">
                <a:ln>
                  <a:noFill/>
                </a:ln>
                <a:solidFill>
                  <a:schemeClr val="tx1"/>
                </a:solidFill>
                <a:effectLst/>
                <a:uLnTx/>
                <a:uFillTx/>
                <a:latin typeface="+mn-ea"/>
                <a:ea typeface="微软雅黑" panose="020B0503020204020204" pitchFamily="34" charset="-122"/>
                <a:cs typeface="+mn-cs"/>
              </a:rPr>
              <a:t>和</a:t>
            </a:r>
            <a:r>
              <a:rPr kumimoji="0" lang="en-US" altLang="zh-CN" sz="1200" b="0" i="0" u="none" strike="noStrike" kern="1200" cap="none" spc="150" normalizeH="0" baseline="0" noProof="0" dirty="0" smtClean="0">
                <a:ln>
                  <a:noFill/>
                </a:ln>
                <a:solidFill>
                  <a:schemeClr val="tx1"/>
                </a:solidFill>
                <a:effectLst/>
                <a:uLnTx/>
                <a:uFillTx/>
                <a:latin typeface="+mn-ea"/>
                <a:ea typeface="微软雅黑" panose="020B0503020204020204" pitchFamily="34" charset="-122"/>
                <a:cs typeface="+mn-cs"/>
              </a:rPr>
              <a:t>SFAS159</a:t>
            </a:r>
            <a:r>
              <a:rPr kumimoji="0" lang="zh-CN" altLang="en-US" sz="1200" b="0" i="0" u="none" strike="noStrike" kern="1200" cap="none" spc="150" normalizeH="0" baseline="0" noProof="0" smtClean="0">
                <a:ln>
                  <a:noFill/>
                </a:ln>
                <a:solidFill>
                  <a:schemeClr val="tx1"/>
                </a:solidFill>
                <a:effectLst/>
                <a:uLnTx/>
                <a:uFillTx/>
                <a:latin typeface="+mn-ea"/>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mn-ea"/>
                <a:ea typeface="微软雅黑" panose="020B0503020204020204" pitchFamily="34" charset="-122"/>
                <a:cs typeface="+mn-cs"/>
              </a:rPr>
              <a:t>标志着公允价值会计的发展步入巅峰期。</a:t>
            </a:r>
            <a:endParaRPr kumimoji="0" lang="zh-CN" altLang="en-US" sz="1200" b="0" i="0" u="none" strike="noStrike" kern="1200" cap="none" spc="150" normalizeH="0" baseline="0" noProof="0" dirty="0">
              <a:ln>
                <a:noFill/>
              </a:ln>
              <a:solidFill>
                <a:schemeClr val="tx1"/>
              </a:solidFill>
              <a:effectLst/>
              <a:uLnTx/>
              <a:uFillTx/>
              <a:latin typeface="+mn-ea"/>
              <a:ea typeface="微软雅黑" panose="020B0503020204020204" pitchFamily="34" charset="-122"/>
              <a:cs typeface="+mn-cs"/>
            </a:endParaRPr>
          </a:p>
          <a:p>
            <a:pPr marL="0" marR="0" lvl="0" indent="342900" algn="just" defTabSz="685800" rtl="0" eaLnBrk="1" latinLnBrk="0" hangingPunct="1">
              <a:lnSpc>
                <a:spcPct val="130000"/>
              </a:lnSpc>
              <a:spcBef>
                <a:spcPct val="0"/>
              </a:spcBef>
              <a:spcAft>
                <a:spcPts val="1000"/>
              </a:spcAft>
              <a:buClrTx/>
              <a:buSzTx/>
              <a:buFont typeface="Arial" panose="020B0604020202020204" pitchFamily="34" charset="0"/>
              <a:buNone/>
              <a:defRPr/>
              <a:extLst>
                <a:ext uri="{35155182-B16C-46BC-9424-99874614C6A1}">
                  <wpsdc:indentchars xmlns:wpsdc="http://www.wps.cn/officeDocument/2017/drawingmlCustomData" val="200" checksum="758948160"/>
                </a:ext>
              </a:extLst>
            </a:pPr>
            <a:r>
              <a:rPr lang="zh-CN" altLang="en-US" b="1" noProof="0" dirty="0">
                <a:ln>
                  <a:noFill/>
                </a:ln>
                <a:effectLst/>
                <a:uLnTx/>
                <a:uFillTx/>
                <a:latin typeface="+mn-ea"/>
                <a:sym typeface="+mn-ea"/>
              </a:rPr>
              <a:t>（一</a:t>
            </a:r>
            <a:r>
              <a:rPr lang="zh-CN" altLang="en-US" b="1" noProof="0" dirty="0" smtClean="0">
                <a:ln>
                  <a:noFill/>
                </a:ln>
                <a:effectLst/>
                <a:uLnTx/>
                <a:uFillTx/>
                <a:latin typeface="+mn-ea"/>
                <a:sym typeface="+mn-ea"/>
              </a:rPr>
              <a:t>）</a:t>
            </a:r>
            <a:r>
              <a:rPr lang="en-US" altLang="zh-CN" b="1" noProof="0" dirty="0" smtClean="0">
                <a:ln>
                  <a:noFill/>
                </a:ln>
                <a:effectLst/>
                <a:uLnTx/>
                <a:uFillTx/>
                <a:latin typeface="+mn-ea"/>
                <a:sym typeface="+mn-ea"/>
              </a:rPr>
              <a:t>SEC</a:t>
            </a:r>
            <a:r>
              <a:rPr lang="zh-CN" altLang="en-US" b="1" noProof="0" dirty="0" smtClean="0">
                <a:ln>
                  <a:noFill/>
                </a:ln>
                <a:effectLst/>
                <a:uLnTx/>
                <a:uFillTx/>
                <a:latin typeface="+mn-ea"/>
                <a:sym typeface="+mn-ea"/>
              </a:rPr>
              <a:t>旗帜鲜明</a:t>
            </a:r>
            <a:r>
              <a:rPr lang="zh-CN" altLang="en-US" b="1" noProof="0" dirty="0">
                <a:ln>
                  <a:noFill/>
                </a:ln>
                <a:effectLst/>
                <a:uLnTx/>
                <a:uFillTx/>
                <a:latin typeface="+mn-ea"/>
                <a:sym typeface="+mn-ea"/>
              </a:rPr>
              <a:t>，公允价值会计摆脱羁绊</a:t>
            </a:r>
            <a:endParaRPr kumimoji="0" lang="zh-CN" altLang="en-US" b="1" i="0" u="none" strike="noStrike" kern="1200" cap="none" spc="150" normalizeH="0" baseline="0" noProof="0" dirty="0">
              <a:ln>
                <a:noFill/>
              </a:ln>
              <a:solidFill>
                <a:schemeClr val="tx1"/>
              </a:solidFill>
              <a:effectLst/>
              <a:uLnTx/>
              <a:uFillTx/>
              <a:latin typeface="+mn-ea"/>
              <a:ea typeface="微软雅黑" panose="020B0503020204020204" pitchFamily="34" charset="-122"/>
              <a:cs typeface="+mn-cs"/>
            </a:endParaRPr>
          </a:p>
          <a:p>
            <a:pPr marL="0" marR="0" lvl="0" indent="342900" algn="just" defTabSz="685800" rtl="0" eaLnBrk="1" latinLnBrk="0" hangingPunct="1">
              <a:lnSpc>
                <a:spcPct val="130000"/>
              </a:lnSpc>
              <a:spcBef>
                <a:spcPct val="0"/>
              </a:spcBef>
              <a:spcAft>
                <a:spcPts val="1000"/>
              </a:spcAft>
              <a:buClrTx/>
              <a:buSzTx/>
              <a:buFont typeface="Arial" panose="020B0604020202020204" pitchFamily="34" charset="0"/>
              <a:buNone/>
              <a:defRPr/>
              <a:extLst>
                <a:ext uri="{35155182-B16C-46BC-9424-99874614C6A1}">
                  <wpsdc:indentchars xmlns:wpsdc="http://www.wps.cn/officeDocument/2017/drawingmlCustomData" val="200" checksum="758948160"/>
                </a:ext>
              </a:extLst>
            </a:pPr>
            <a:r>
              <a:rPr lang="zh-CN" altLang="en-US" b="1" noProof="0" dirty="0">
                <a:ln>
                  <a:noFill/>
                </a:ln>
                <a:effectLst/>
                <a:uLnTx/>
                <a:uFillTx/>
                <a:latin typeface="+mn-ea"/>
                <a:sym typeface="+mn-ea"/>
              </a:rPr>
              <a:t>（二</a:t>
            </a:r>
            <a:r>
              <a:rPr lang="zh-CN" altLang="en-US" b="1" noProof="0" dirty="0" smtClean="0">
                <a:ln>
                  <a:noFill/>
                </a:ln>
                <a:effectLst/>
                <a:uLnTx/>
                <a:uFillTx/>
                <a:latin typeface="+mn-ea"/>
                <a:sym typeface="+mn-ea"/>
              </a:rPr>
              <a:t>）</a:t>
            </a:r>
            <a:r>
              <a:rPr lang="en-US" altLang="zh-CN" b="1" noProof="0" dirty="0" smtClean="0">
                <a:ln>
                  <a:noFill/>
                </a:ln>
                <a:effectLst/>
                <a:uLnTx/>
                <a:uFillTx/>
                <a:latin typeface="+mn-ea"/>
                <a:sym typeface="+mn-ea"/>
              </a:rPr>
              <a:t>FASB</a:t>
            </a:r>
            <a:r>
              <a:rPr lang="zh-CN" altLang="en-US" b="1" noProof="0" dirty="0" smtClean="0">
                <a:ln>
                  <a:noFill/>
                </a:ln>
                <a:effectLst/>
                <a:uLnTx/>
                <a:uFillTx/>
                <a:latin typeface="+mn-ea"/>
                <a:sym typeface="+mn-ea"/>
              </a:rPr>
              <a:t>不再</a:t>
            </a:r>
            <a:r>
              <a:rPr lang="zh-CN" altLang="en-US" b="1" noProof="0" dirty="0">
                <a:ln>
                  <a:noFill/>
                </a:ln>
                <a:effectLst/>
                <a:uLnTx/>
                <a:uFillTx/>
                <a:latin typeface="+mn-ea"/>
                <a:sym typeface="+mn-ea"/>
              </a:rPr>
              <a:t>审慎，公允价值会计快步前行</a:t>
            </a:r>
            <a:endParaRPr kumimoji="0" lang="zh-CN" altLang="en-US" b="1" i="0" u="none" strike="noStrike" kern="1200" cap="none" spc="150" normalizeH="0" baseline="0" noProof="0" dirty="0">
              <a:ln>
                <a:noFill/>
              </a:ln>
              <a:solidFill>
                <a:schemeClr val="tx1"/>
              </a:solidFill>
              <a:effectLst/>
              <a:uLnTx/>
              <a:uFillTx/>
              <a:latin typeface="+mn-ea"/>
              <a:ea typeface="微软雅黑" panose="020B0503020204020204" pitchFamily="34" charset="-122"/>
              <a:cs typeface="+mn-cs"/>
            </a:endParaRPr>
          </a:p>
          <a:p>
            <a:pPr marL="0" marR="0" lvl="0" indent="342900" algn="just" defTabSz="685800" rtl="0" eaLnBrk="1" latinLnBrk="0" hangingPunct="1">
              <a:lnSpc>
                <a:spcPct val="130000"/>
              </a:lnSpc>
              <a:spcBef>
                <a:spcPct val="0"/>
              </a:spcBef>
              <a:spcAft>
                <a:spcPts val="1000"/>
              </a:spcAft>
              <a:buClrTx/>
              <a:buSzTx/>
              <a:buFont typeface="Arial" panose="020B0604020202020204" pitchFamily="34" charset="0"/>
              <a:buNone/>
              <a:defRPr/>
              <a:extLst>
                <a:ext uri="{35155182-B16C-46BC-9424-99874614C6A1}">
                  <wpsdc:indentchars xmlns:wpsdc="http://www.wps.cn/officeDocument/2017/drawingmlCustomData" val="200" checksum="758948160"/>
                </a:ext>
              </a:extLst>
            </a:pPr>
            <a:r>
              <a:rPr lang="zh-CN" altLang="en-US" b="1" noProof="0" dirty="0">
                <a:ln>
                  <a:noFill/>
                </a:ln>
                <a:effectLst/>
                <a:uLnTx/>
                <a:uFillTx/>
                <a:latin typeface="+mn-ea"/>
                <a:sym typeface="+mn-ea"/>
              </a:rPr>
              <a:t>（三）信息技术突飞猛进，公允价值会计的推广运用事半功倍</a:t>
            </a:r>
            <a:endParaRPr kumimoji="0" lang="zh-CN" altLang="en-US" b="1" i="0" u="none" strike="noStrike" kern="1200" cap="none" spc="150" normalizeH="0" baseline="0" noProof="0" dirty="0">
              <a:ln>
                <a:noFill/>
              </a:ln>
              <a:solidFill>
                <a:schemeClr val="tx1"/>
              </a:solidFill>
              <a:effectLst/>
              <a:uLnTx/>
              <a:uFillTx/>
              <a:latin typeface="+mn-ea"/>
              <a:ea typeface="微软雅黑" panose="020B0503020204020204" pitchFamily="34" charset="-122"/>
              <a:cs typeface="+mn-cs"/>
            </a:endParaRPr>
          </a:p>
          <a:p>
            <a:pPr marL="0" marR="0" lvl="0" indent="342900" algn="just" defTabSz="685800" rtl="0" eaLnBrk="1" latinLnBrk="0" hangingPunct="1">
              <a:lnSpc>
                <a:spcPct val="130000"/>
              </a:lnSpc>
              <a:spcBef>
                <a:spcPct val="0"/>
              </a:spcBef>
              <a:spcAft>
                <a:spcPts val="1000"/>
              </a:spcAft>
              <a:buClrTx/>
              <a:buSzTx/>
              <a:buFont typeface="Arial" panose="020B0604020202020204" pitchFamily="34" charset="0"/>
              <a:buNone/>
              <a:defRPr/>
              <a:extLst>
                <a:ext uri="{35155182-B16C-46BC-9424-99874614C6A1}">
                  <wpsdc:indentchars xmlns:wpsdc="http://www.wps.cn/officeDocument/2017/drawingmlCustomData" val="200" checksum="758948160"/>
                </a:ext>
              </a:extLst>
            </a:pPr>
            <a:r>
              <a:rPr lang="zh-CN" altLang="en-US" b="1" noProof="0" dirty="0">
                <a:ln>
                  <a:noFill/>
                </a:ln>
                <a:effectLst/>
                <a:uLnTx/>
                <a:uFillTx/>
                <a:latin typeface="+mn-ea"/>
                <a:sym typeface="+mn-ea"/>
              </a:rPr>
              <a:t>（四）概念框架取得突破，公允价值会计终获正名</a:t>
            </a:r>
            <a:endParaRPr lang="zh-CN" altLang="en-US" b="1" noProof="0" dirty="0">
              <a:ln>
                <a:noFill/>
              </a:ln>
              <a:effectLst/>
              <a:uLnTx/>
              <a:uFillTx/>
              <a:latin typeface="+mn-ea"/>
              <a:sym typeface="+mn-ea"/>
            </a:endParaRPr>
          </a:p>
          <a:p>
            <a:pPr marL="0" marR="0" lvl="0" indent="342900" algn="just" defTabSz="685800" rtl="0" eaLnBrk="1" latinLnBrk="0" hangingPunct="1">
              <a:lnSpc>
                <a:spcPct val="130000"/>
              </a:lnSpc>
              <a:spcBef>
                <a:spcPct val="0"/>
              </a:spcBef>
              <a:spcAft>
                <a:spcPts val="1000"/>
              </a:spcAft>
              <a:buClrTx/>
              <a:buSzTx/>
              <a:buFont typeface="Arial" panose="020B0604020202020204" pitchFamily="34" charset="0"/>
              <a:buNone/>
              <a:defRPr/>
              <a:extLst>
                <a:ext uri="{35155182-B16C-46BC-9424-99874614C6A1}">
                  <wpsdc:indentchars xmlns:wpsdc="http://www.wps.cn/officeDocument/2017/drawingmlCustomData" val="200" checksum="758948160"/>
                </a:ext>
              </a:extLst>
            </a:pPr>
            <a:r>
              <a:rPr lang="zh-CN" altLang="en-US" b="1" noProof="0" dirty="0">
                <a:ln>
                  <a:noFill/>
                </a:ln>
                <a:effectLst/>
                <a:uLnTx/>
                <a:uFillTx/>
                <a:latin typeface="+mn-ea"/>
                <a:sym typeface="+mn-ea"/>
              </a:rPr>
              <a:t>（五）无序格局得以终结，公允价值会计走向规范</a:t>
            </a:r>
            <a:endParaRPr kumimoji="0" lang="zh-CN" altLang="en-US" b="1" i="0" u="none" strike="noStrike" kern="1200" cap="none" spc="150" normalizeH="0" baseline="0" noProof="0" dirty="0">
              <a:ln>
                <a:noFill/>
              </a:ln>
              <a:solidFill>
                <a:schemeClr val="tx1"/>
              </a:solidFill>
              <a:effectLst/>
              <a:uLnTx/>
              <a:uFillTx/>
              <a:latin typeface="+mn-ea"/>
              <a:ea typeface="微软雅黑" panose="020B0503020204020204" pitchFamily="34" charset="-122"/>
              <a:cs typeface="+mn-cs"/>
            </a:endParaRPr>
          </a:p>
          <a:p>
            <a:pPr marL="0" marR="0" lvl="0" indent="342900" algn="just" defTabSz="685800" rtl="0" eaLnBrk="1" latinLnBrk="0" hangingPunct="1">
              <a:lnSpc>
                <a:spcPct val="130000"/>
              </a:lnSpc>
              <a:spcBef>
                <a:spcPct val="0"/>
              </a:spcBef>
              <a:spcAft>
                <a:spcPts val="1000"/>
              </a:spcAft>
              <a:buClrTx/>
              <a:buSzTx/>
              <a:buFont typeface="Arial" panose="020B0604020202020204" pitchFamily="34" charset="0"/>
              <a:buNone/>
              <a:defRPr/>
              <a:extLst>
                <a:ext uri="{35155182-B16C-46BC-9424-99874614C6A1}">
                  <wpsdc:indentchars xmlns:wpsdc="http://www.wps.cn/officeDocument/2017/drawingmlCustomData" val="200" checksum="758948160"/>
                </a:ext>
              </a:extLst>
            </a:pPr>
            <a:endParaRPr kumimoji="0" lang="en-US" altLang="zh-CN" sz="1200" b="0" i="0" u="none" strike="noStrike" kern="1200" cap="none" spc="150" normalizeH="0" baseline="0" noProof="0" dirty="0">
              <a:ln>
                <a:noFill/>
              </a:ln>
              <a:solidFill>
                <a:schemeClr val="tx1"/>
              </a:solidFill>
              <a:effectLst/>
              <a:uLnTx/>
              <a:uFillTx/>
              <a:latin typeface="+mn-ea"/>
              <a:ea typeface="微软雅黑" panose="020B0503020204020204" pitchFamily="34" charset="-122"/>
              <a:cs typeface="+mn-cs"/>
            </a:endParaRPr>
          </a:p>
        </p:txBody>
      </p:sp>
    </p:spTree>
    <p:custDataLst>
      <p:tags r:id="rId3"/>
    </p:custData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案例分析及延伸阅读</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62025" y="1096963"/>
            <a:ext cx="7354888" cy="3562350"/>
          </a:xfrm>
        </p:spPr>
        <p:txBody>
          <a:bodyPr vert="horz" wrap="square" lIns="101600" tIns="0" rIns="82550" bIns="0" numCol="1" anchor="t" anchorCtr="0" compatLnSpc="1"/>
          <a:lstStyle/>
          <a:p>
            <a:pPr marL="0" marR="0" lvl="0" indent="0" algn="l" defTabSz="685800" rtl="0" eaLnBrk="1" fontAlgn="base" latinLnBrk="0" hangingPunct="1">
              <a:lnSpc>
                <a:spcPct val="130000"/>
              </a:lnSpc>
              <a:spcBef>
                <a:spcPct val="0"/>
              </a:spcBef>
              <a:spcAft>
                <a:spcPts val="1000"/>
              </a:spcAft>
              <a:buClrTx/>
              <a:buSzTx/>
              <a:buFont typeface="Arial" panose="020B0604020202020204" pitchFamily="34" charset="0"/>
              <a:buNone/>
              <a:defRPr/>
            </a:pPr>
            <a:r>
              <a:rPr kumimoji="0" lang="zh-CN" altLang="en-US" sz="1400" b="1" i="0" u="none" strike="noStrike" kern="1200" cap="none" spc="150" normalizeH="0" baseline="0" noProof="0" dirty="0">
                <a:ln>
                  <a:noFill/>
                </a:ln>
                <a:solidFill>
                  <a:schemeClr val="tx1"/>
                </a:solidFill>
                <a:effectLst/>
                <a:uLnTx/>
                <a:uFillTx/>
                <a:latin typeface="+mn-ea"/>
                <a:ea typeface="微软雅黑" panose="020B0503020204020204" pitchFamily="34" charset="-122"/>
                <a:cs typeface="+mn-cs"/>
              </a:rPr>
              <a:t>四、公允价值会计的存废阶段</a:t>
            </a:r>
            <a:endParaRPr kumimoji="0" lang="zh-CN" altLang="en-US" sz="1400" b="1" i="0" u="none" strike="noStrike" kern="1200" cap="none" spc="150" normalizeH="0" baseline="0" noProof="0" dirty="0">
              <a:ln>
                <a:noFill/>
              </a:ln>
              <a:solidFill>
                <a:schemeClr val="tx1"/>
              </a:solidFill>
              <a:effectLst/>
              <a:uLnTx/>
              <a:uFillTx/>
              <a:latin typeface="+mn-ea"/>
              <a:ea typeface="微软雅黑" panose="020B0503020204020204" pitchFamily="34" charset="-122"/>
              <a:cs typeface="+mn-cs"/>
            </a:endParaRPr>
          </a:p>
          <a:p>
            <a:pPr marL="0" marR="0" lvl="0" indent="342900" algn="l" defTabSz="685800" rtl="0" eaLnBrk="1" latinLnBrk="0" hangingPunct="1">
              <a:lnSpc>
                <a:spcPct val="130000"/>
              </a:lnSpc>
              <a:spcBef>
                <a:spcPct val="0"/>
              </a:spcBef>
              <a:spcAft>
                <a:spcPts val="1000"/>
              </a:spcAft>
              <a:buClrTx/>
              <a:buSzTx/>
              <a:buFont typeface="Arial" panose="020B0604020202020204" pitchFamily="34" charset="0"/>
              <a:buNone/>
              <a:defRPr/>
              <a:extLst>
                <a:ext uri="{35155182-B16C-46BC-9424-99874614C6A1}">
                  <wpsdc:indentchars xmlns:wpsdc="http://www.wps.cn/officeDocument/2017/drawingmlCustomData" val="200" checksum="758948160"/>
                </a:ext>
              </a:extLst>
            </a:pPr>
            <a:r>
              <a:rPr kumimoji="0" lang="en-US" altLang="zh-CN" sz="1200" b="0" i="0" u="none" strike="noStrike" kern="1200" cap="none" spc="150" normalizeH="0" baseline="0" noProof="0" dirty="0" smtClean="0">
                <a:ln>
                  <a:noFill/>
                </a:ln>
                <a:solidFill>
                  <a:schemeClr val="tx1"/>
                </a:solidFill>
                <a:effectLst/>
                <a:uLnTx/>
                <a:uFillTx/>
                <a:latin typeface="+mn-ea"/>
                <a:ea typeface="微软雅黑" panose="020B0503020204020204" pitchFamily="34" charset="-122"/>
                <a:cs typeface="+mn-cs"/>
              </a:rPr>
              <a:t>2007</a:t>
            </a:r>
            <a:r>
              <a:rPr kumimoji="0" lang="zh-CN" altLang="en-US" sz="1200" b="0" i="0" u="none" strike="noStrike" kern="1200" cap="none" spc="150" normalizeH="0" baseline="0" noProof="0" dirty="0" smtClean="0">
                <a:ln>
                  <a:noFill/>
                </a:ln>
                <a:solidFill>
                  <a:schemeClr val="tx1"/>
                </a:solidFill>
                <a:effectLst/>
                <a:uLnTx/>
                <a:uFillTx/>
                <a:latin typeface="+mn-ea"/>
                <a:ea typeface="微软雅黑" panose="020B0503020204020204" pitchFamily="34" charset="-122"/>
                <a:cs typeface="+mn-cs"/>
              </a:rPr>
              <a:t>年</a:t>
            </a:r>
            <a:r>
              <a:rPr kumimoji="0" lang="zh-CN" altLang="en-US" sz="1200" b="0" i="0" u="none" strike="noStrike" kern="1200" cap="none" spc="150" normalizeH="0" baseline="0" noProof="0" dirty="0">
                <a:ln>
                  <a:noFill/>
                </a:ln>
                <a:solidFill>
                  <a:schemeClr val="tx1"/>
                </a:solidFill>
                <a:effectLst/>
                <a:uLnTx/>
                <a:uFillTx/>
                <a:latin typeface="+mn-ea"/>
                <a:ea typeface="微软雅黑" panose="020B0503020204020204" pitchFamily="34" charset="-122"/>
                <a:cs typeface="+mn-cs"/>
              </a:rPr>
              <a:t>的“次贷”危机</a:t>
            </a:r>
            <a:r>
              <a:rPr kumimoji="0" lang="zh-CN" altLang="en-US" sz="1200" b="0" i="0" u="none" strike="noStrike" kern="1200" cap="none" spc="150" normalizeH="0" baseline="0" noProof="0" dirty="0" smtClean="0">
                <a:ln>
                  <a:noFill/>
                </a:ln>
                <a:solidFill>
                  <a:schemeClr val="tx1"/>
                </a:solidFill>
                <a:effectLst/>
                <a:uLnTx/>
                <a:uFillTx/>
                <a:latin typeface="+mn-ea"/>
                <a:ea typeface="微软雅黑" panose="020B0503020204020204" pitchFamily="34" charset="-122"/>
                <a:cs typeface="+mn-cs"/>
              </a:rPr>
              <a:t>和</a:t>
            </a:r>
            <a:r>
              <a:rPr kumimoji="0" lang="en-US" altLang="zh-CN" sz="1200" b="0" i="0" u="none" strike="noStrike" kern="1200" cap="none" spc="150" normalizeH="0" baseline="0" noProof="0" dirty="0" smtClean="0">
                <a:ln>
                  <a:noFill/>
                </a:ln>
                <a:solidFill>
                  <a:schemeClr val="tx1"/>
                </a:solidFill>
                <a:effectLst/>
                <a:uLnTx/>
                <a:uFillTx/>
                <a:latin typeface="+mn-ea"/>
                <a:ea typeface="微软雅黑" panose="020B0503020204020204" pitchFamily="34" charset="-122"/>
                <a:cs typeface="+mn-cs"/>
              </a:rPr>
              <a:t>2008</a:t>
            </a:r>
            <a:r>
              <a:rPr kumimoji="0" lang="zh-CN" altLang="en-US" sz="1200" b="0" i="0" u="none" strike="noStrike" kern="1200" cap="none" spc="150" normalizeH="0" baseline="0" noProof="0" dirty="0" smtClean="0">
                <a:ln>
                  <a:noFill/>
                </a:ln>
                <a:solidFill>
                  <a:schemeClr val="tx1"/>
                </a:solidFill>
                <a:effectLst/>
                <a:uLnTx/>
                <a:uFillTx/>
                <a:latin typeface="+mn-ea"/>
                <a:ea typeface="微软雅黑" panose="020B0503020204020204" pitchFamily="34" charset="-122"/>
                <a:cs typeface="+mn-cs"/>
              </a:rPr>
              <a:t>年</a:t>
            </a:r>
            <a:r>
              <a:rPr kumimoji="0" lang="zh-CN" altLang="en-US" sz="1200" b="0" i="0" u="none" strike="noStrike" kern="1200" cap="none" spc="150" normalizeH="0" baseline="0" noProof="0" dirty="0">
                <a:ln>
                  <a:noFill/>
                </a:ln>
                <a:solidFill>
                  <a:schemeClr val="tx1"/>
                </a:solidFill>
                <a:effectLst/>
                <a:uLnTx/>
                <a:uFillTx/>
                <a:latin typeface="+mn-ea"/>
                <a:ea typeface="微软雅黑" panose="020B0503020204020204" pitchFamily="34" charset="-122"/>
                <a:cs typeface="+mn-cs"/>
              </a:rPr>
              <a:t>的全球性金融危机使 </a:t>
            </a:r>
            <a:r>
              <a:rPr kumimoji="0" lang="en-US" altLang="zh-CN" sz="1200" b="0" i="0" u="none" strike="noStrike" kern="1200" cap="none" spc="150" normalizeH="0" baseline="0" noProof="0" dirty="0" smtClean="0">
                <a:ln>
                  <a:noFill/>
                </a:ln>
                <a:solidFill>
                  <a:schemeClr val="tx1"/>
                </a:solidFill>
                <a:effectLst/>
                <a:uLnTx/>
                <a:uFillTx/>
                <a:latin typeface="+mn-ea"/>
                <a:ea typeface="微软雅黑" panose="020B0503020204020204" pitchFamily="34" charset="-122"/>
                <a:cs typeface="+mn-cs"/>
              </a:rPr>
              <a:t>SFAS156</a:t>
            </a:r>
            <a:r>
              <a:rPr kumimoji="0" lang="zh-CN" altLang="en-US" sz="1200" b="0" i="0" u="none" strike="noStrike" kern="1200" cap="none" spc="150" normalizeH="0" baseline="0" noProof="0" dirty="0" smtClean="0">
                <a:ln>
                  <a:noFill/>
                </a:ln>
                <a:solidFill>
                  <a:schemeClr val="tx1"/>
                </a:solidFill>
                <a:effectLst/>
                <a:uLnTx/>
                <a:uFillTx/>
                <a:latin typeface="+mn-ea"/>
                <a:ea typeface="微软雅黑" panose="020B0503020204020204" pitchFamily="34" charset="-122"/>
                <a:cs typeface="+mn-cs"/>
              </a:rPr>
              <a:t>成为</a:t>
            </a:r>
            <a:r>
              <a:rPr kumimoji="0" lang="zh-CN" altLang="en-US" sz="1200" b="0" i="0" u="none" strike="noStrike" kern="1200" cap="none" spc="150" normalizeH="0" baseline="0" noProof="0" dirty="0">
                <a:ln>
                  <a:noFill/>
                </a:ln>
                <a:solidFill>
                  <a:schemeClr val="tx1"/>
                </a:solidFill>
                <a:effectLst/>
                <a:uLnTx/>
                <a:uFillTx/>
                <a:latin typeface="+mn-ea"/>
                <a:ea typeface="微软雅黑" panose="020B0503020204020204" pitchFamily="34" charset="-122"/>
                <a:cs typeface="+mn-cs"/>
              </a:rPr>
              <a:t>可能是有史以来</a:t>
            </a:r>
            <a:r>
              <a:rPr kumimoji="0" lang="zh-CN" altLang="en-US" sz="1200" b="0" i="0" u="none" strike="noStrike" kern="1200" cap="none" spc="150" normalizeH="0" baseline="0" noProof="0" dirty="0" smtClean="0">
                <a:ln>
                  <a:noFill/>
                </a:ln>
                <a:solidFill>
                  <a:schemeClr val="tx1"/>
                </a:solidFill>
                <a:effectLst/>
                <a:uLnTx/>
                <a:uFillTx/>
                <a:latin typeface="+mn-ea"/>
                <a:ea typeface="微软雅黑" panose="020B0503020204020204" pitchFamily="34" charset="-122"/>
                <a:cs typeface="+mn-cs"/>
              </a:rPr>
              <a:t>最具</a:t>
            </a:r>
            <a:r>
              <a:rPr kumimoji="0" lang="zh-CN" altLang="en-US" sz="1200" b="0" i="0" u="none" strike="noStrike" kern="1200" cap="none" spc="150" normalizeH="0" baseline="0" noProof="0" dirty="0">
                <a:ln>
                  <a:noFill/>
                </a:ln>
                <a:solidFill>
                  <a:schemeClr val="tx1"/>
                </a:solidFill>
                <a:effectLst/>
                <a:uLnTx/>
                <a:uFillTx/>
                <a:latin typeface="+mn-ea"/>
                <a:ea typeface="微软雅黑" panose="020B0503020204020204" pitchFamily="34" charset="-122"/>
                <a:cs typeface="+mn-cs"/>
              </a:rPr>
              <a:t>争议的准则，其将公允价值会计推向生死存亡的阶段</a:t>
            </a:r>
            <a:r>
              <a:rPr kumimoji="0" lang="zh-CN" altLang="en-US" sz="1200" b="0" i="0" u="none" strike="noStrike" kern="1200" cap="none" spc="150" normalizeH="0" baseline="0" noProof="0" dirty="0" smtClean="0">
                <a:ln>
                  <a:noFill/>
                </a:ln>
                <a:solidFill>
                  <a:schemeClr val="tx1"/>
                </a:solidFill>
                <a:effectLst/>
                <a:uLnTx/>
                <a:uFillTx/>
                <a:latin typeface="+mn-ea"/>
                <a:ea typeface="微软雅黑" panose="020B0503020204020204" pitchFamily="34" charset="-122"/>
                <a:cs typeface="+mn-cs"/>
              </a:rPr>
              <a:t>（</a:t>
            </a:r>
            <a:r>
              <a:rPr kumimoji="0" lang="en-US" altLang="zh-CN" sz="1200" b="0" i="0" u="none" strike="noStrike" kern="1200" cap="none" spc="150" normalizeH="0" baseline="0" noProof="0" dirty="0" smtClean="0">
                <a:ln>
                  <a:noFill/>
                </a:ln>
                <a:solidFill>
                  <a:schemeClr val="tx1"/>
                </a:solidFill>
                <a:effectLst/>
                <a:uLnTx/>
                <a:uFillTx/>
                <a:latin typeface="+mn-ea"/>
                <a:ea typeface="微软雅黑" panose="020B0503020204020204" pitchFamily="34" charset="-122"/>
                <a:cs typeface="+mn-cs"/>
              </a:rPr>
              <a:t>2006—2009</a:t>
            </a:r>
            <a:r>
              <a:rPr kumimoji="0" lang="zh-CN" altLang="en-US" sz="1200" b="0" i="0" u="none" strike="noStrike" kern="1200" cap="none" spc="150" normalizeH="0" baseline="0" noProof="0" dirty="0" smtClean="0">
                <a:ln>
                  <a:noFill/>
                </a:ln>
                <a:solidFill>
                  <a:schemeClr val="tx1"/>
                </a:solidFill>
                <a:effectLst/>
                <a:uLnTx/>
                <a:uFillTx/>
                <a:latin typeface="+mn-ea"/>
                <a:ea typeface="微软雅黑" panose="020B0503020204020204" pitchFamily="34" charset="-122"/>
                <a:cs typeface="+mn-cs"/>
              </a:rPr>
              <a:t>年</a:t>
            </a:r>
            <a:r>
              <a:rPr kumimoji="0" lang="zh-CN" altLang="en-US" sz="1200" b="0" i="0" u="none" strike="noStrike" kern="1200" cap="none" spc="150" normalizeH="0" baseline="0" noProof="0" dirty="0">
                <a:ln>
                  <a:noFill/>
                </a:ln>
                <a:solidFill>
                  <a:schemeClr val="tx1"/>
                </a:solidFill>
                <a:effectLst/>
                <a:uLnTx/>
                <a:uFillTx/>
                <a:latin typeface="+mn-ea"/>
                <a:ea typeface="微软雅黑" panose="020B0503020204020204" pitchFamily="34" charset="-122"/>
                <a:cs typeface="+mn-cs"/>
              </a:rPr>
              <a:t>）。政界和金融界</a:t>
            </a:r>
            <a:r>
              <a:rPr kumimoji="0" lang="zh-CN" altLang="en-US" sz="1200" b="0" i="0" u="none" strike="noStrike" kern="1200" cap="none" spc="150" normalizeH="0" baseline="0" noProof="0" dirty="0" smtClean="0">
                <a:ln>
                  <a:noFill/>
                </a:ln>
                <a:solidFill>
                  <a:schemeClr val="tx1"/>
                </a:solidFill>
                <a:effectLst/>
                <a:uLnTx/>
                <a:uFillTx/>
                <a:latin typeface="+mn-ea"/>
                <a:ea typeface="微软雅黑" panose="020B0503020204020204" pitchFamily="34" charset="-122"/>
                <a:cs typeface="+mn-cs"/>
              </a:rPr>
              <a:t>施加的</a:t>
            </a:r>
            <a:r>
              <a:rPr kumimoji="0" lang="zh-CN" altLang="en-US" sz="1200" b="0" i="0" u="none" strike="noStrike" kern="1200" cap="none" spc="150" normalizeH="0" baseline="0" noProof="0" dirty="0">
                <a:ln>
                  <a:noFill/>
                </a:ln>
                <a:solidFill>
                  <a:schemeClr val="tx1"/>
                </a:solidFill>
                <a:effectLst/>
                <a:uLnTx/>
                <a:uFillTx/>
                <a:latin typeface="+mn-ea"/>
                <a:ea typeface="微软雅黑" panose="020B0503020204020204" pitchFamily="34" charset="-122"/>
                <a:cs typeface="+mn-cs"/>
              </a:rPr>
              <a:t>巨大压力曾一度使公允价值会计的命运岌岌可危。幸运的是，在这场关于公允价值会计</a:t>
            </a:r>
            <a:r>
              <a:rPr kumimoji="0" lang="zh-CN" altLang="en-US" sz="1200" b="0" i="0" u="none" strike="noStrike" kern="1200" cap="none" spc="150" normalizeH="0" baseline="0" noProof="0" dirty="0" smtClean="0">
                <a:ln>
                  <a:noFill/>
                </a:ln>
                <a:solidFill>
                  <a:schemeClr val="tx1"/>
                </a:solidFill>
                <a:effectLst/>
                <a:uLnTx/>
                <a:uFillTx/>
                <a:latin typeface="+mn-ea"/>
                <a:ea typeface="微软雅黑" panose="020B0503020204020204" pitchFamily="34" charset="-122"/>
                <a:cs typeface="+mn-cs"/>
              </a:rPr>
              <a:t>的存</a:t>
            </a:r>
            <a:r>
              <a:rPr kumimoji="0" lang="zh-CN" altLang="en-US" sz="1200" b="0" i="0" u="none" strike="noStrike" kern="1200" cap="none" spc="150" normalizeH="0" baseline="0" noProof="0" dirty="0">
                <a:ln>
                  <a:noFill/>
                </a:ln>
                <a:solidFill>
                  <a:schemeClr val="tx1"/>
                </a:solidFill>
                <a:effectLst/>
                <a:uLnTx/>
                <a:uFillTx/>
                <a:latin typeface="+mn-ea"/>
                <a:ea typeface="微软雅黑" panose="020B0503020204020204" pitchFamily="34" charset="-122"/>
                <a:cs typeface="+mn-cs"/>
              </a:rPr>
              <a:t>废之争中</a:t>
            </a:r>
            <a:r>
              <a:rPr kumimoji="0" lang="zh-CN" altLang="en-US" sz="1200" b="0" i="0" u="none" strike="noStrike" kern="1200" cap="none" spc="150" normalizeH="0" baseline="0" noProof="0" dirty="0" smtClean="0">
                <a:ln>
                  <a:noFill/>
                </a:ln>
                <a:solidFill>
                  <a:schemeClr val="tx1"/>
                </a:solidFill>
                <a:effectLst/>
                <a:uLnTx/>
                <a:uFillTx/>
                <a:latin typeface="+mn-ea"/>
                <a:ea typeface="微软雅黑" panose="020B0503020204020204" pitchFamily="34" charset="-122"/>
                <a:cs typeface="+mn-cs"/>
              </a:rPr>
              <a:t>，</a:t>
            </a:r>
            <a:r>
              <a:rPr kumimoji="0" lang="en-US" altLang="zh-CN" sz="1200" b="0" i="0" u="none" strike="noStrike" kern="1200" cap="none" spc="150" normalizeH="0" baseline="0" noProof="0" dirty="0" smtClean="0">
                <a:ln>
                  <a:noFill/>
                </a:ln>
                <a:solidFill>
                  <a:schemeClr val="tx1"/>
                </a:solidFill>
                <a:effectLst/>
                <a:uLnTx/>
                <a:uFillTx/>
                <a:latin typeface="+mn-ea"/>
                <a:ea typeface="微软雅黑" panose="020B0503020204020204" pitchFamily="34" charset="-122"/>
                <a:cs typeface="+mn-cs"/>
              </a:rPr>
              <a:t>SEC</a:t>
            </a:r>
            <a:r>
              <a:rPr kumimoji="0" lang="zh-CN" altLang="en-US" sz="1200" b="0" i="0" u="none" strike="noStrike" kern="1200" cap="none" spc="150" normalizeH="0" baseline="0" noProof="0" dirty="0" smtClean="0">
                <a:ln>
                  <a:noFill/>
                </a:ln>
                <a:solidFill>
                  <a:schemeClr val="tx1"/>
                </a:solidFill>
                <a:effectLst/>
                <a:uLnTx/>
                <a:uFillTx/>
                <a:latin typeface="+mn-ea"/>
                <a:ea typeface="微软雅黑" panose="020B0503020204020204" pitchFamily="34" charset="-122"/>
                <a:cs typeface="+mn-cs"/>
              </a:rPr>
              <a:t>没有</a:t>
            </a:r>
            <a:r>
              <a:rPr kumimoji="0" lang="zh-CN" altLang="en-US" sz="1200" b="0" i="0" u="none" strike="noStrike" kern="1200" cap="none" spc="150" normalizeH="0" baseline="0" noProof="0" dirty="0">
                <a:ln>
                  <a:noFill/>
                </a:ln>
                <a:solidFill>
                  <a:schemeClr val="tx1"/>
                </a:solidFill>
                <a:effectLst/>
                <a:uLnTx/>
                <a:uFillTx/>
                <a:latin typeface="+mn-ea"/>
                <a:ea typeface="微软雅黑" panose="020B0503020204020204" pitchFamily="34" charset="-122"/>
                <a:cs typeface="+mn-cs"/>
              </a:rPr>
              <a:t>重</a:t>
            </a:r>
            <a:r>
              <a:rPr kumimoji="0" lang="zh-CN" altLang="en-US" sz="1200" b="0" i="0" u="none" strike="noStrike" kern="1200" cap="none" spc="150" normalizeH="0" baseline="0" noProof="0" dirty="0" smtClean="0">
                <a:ln>
                  <a:noFill/>
                </a:ln>
                <a:solidFill>
                  <a:schemeClr val="tx1"/>
                </a:solidFill>
                <a:effectLst/>
                <a:uLnTx/>
                <a:uFillTx/>
                <a:latin typeface="+mn-ea"/>
                <a:ea typeface="微软雅黑" panose="020B0503020204020204" pitchFamily="34" charset="-122"/>
                <a:cs typeface="+mn-cs"/>
              </a:rPr>
              <a:t>蹈</a:t>
            </a:r>
            <a:r>
              <a:rPr kumimoji="0" lang="en-US" altLang="zh-CN" sz="1200" b="0" i="0" u="none" strike="noStrike" kern="1200" cap="none" spc="150" normalizeH="0" baseline="0" noProof="0" dirty="0" smtClean="0">
                <a:ln>
                  <a:noFill/>
                </a:ln>
                <a:solidFill>
                  <a:schemeClr val="tx1"/>
                </a:solidFill>
                <a:effectLst/>
                <a:uLnTx/>
                <a:uFillTx/>
                <a:latin typeface="+mn-ea"/>
                <a:ea typeface="微软雅黑" panose="020B0503020204020204" pitchFamily="34" charset="-122"/>
                <a:cs typeface="+mn-cs"/>
              </a:rPr>
              <a:t>20</a:t>
            </a:r>
            <a:r>
              <a:rPr kumimoji="0" lang="zh-CN" altLang="en-US" sz="1200" b="0" i="0" u="none" strike="noStrike" kern="1200" cap="none" spc="150" normalizeH="0" baseline="0" noProof="0" dirty="0" smtClean="0">
                <a:ln>
                  <a:noFill/>
                </a:ln>
                <a:solidFill>
                  <a:schemeClr val="tx1"/>
                </a:solidFill>
                <a:effectLst/>
                <a:uLnTx/>
                <a:uFillTx/>
                <a:latin typeface="+mn-ea"/>
                <a:ea typeface="微软雅黑" panose="020B0503020204020204" pitchFamily="34" charset="-122"/>
                <a:cs typeface="+mn-cs"/>
              </a:rPr>
              <a:t>世纪</a:t>
            </a:r>
            <a:r>
              <a:rPr kumimoji="0" lang="en-US" altLang="zh-CN" sz="1200" b="0" i="0" u="none" strike="noStrike" kern="1200" cap="none" spc="150" normalizeH="0" baseline="0" noProof="0" dirty="0" smtClean="0">
                <a:ln>
                  <a:noFill/>
                </a:ln>
                <a:solidFill>
                  <a:schemeClr val="tx1"/>
                </a:solidFill>
                <a:effectLst/>
                <a:uLnTx/>
                <a:uFillTx/>
                <a:latin typeface="+mn-ea"/>
                <a:ea typeface="微软雅黑" panose="020B0503020204020204" pitchFamily="34" charset="-122"/>
                <a:cs typeface="+mn-cs"/>
              </a:rPr>
              <a:t>30</a:t>
            </a:r>
            <a:r>
              <a:rPr kumimoji="0" lang="zh-CN" altLang="en-US" sz="1200" b="0" i="0" u="none" strike="noStrike" kern="1200" cap="none" spc="150" normalizeH="0" baseline="0" noProof="0" dirty="0" smtClean="0">
                <a:ln>
                  <a:noFill/>
                </a:ln>
                <a:solidFill>
                  <a:schemeClr val="tx1"/>
                </a:solidFill>
                <a:effectLst/>
                <a:uLnTx/>
                <a:uFillTx/>
                <a:latin typeface="+mn-ea"/>
                <a:ea typeface="微软雅黑" panose="020B0503020204020204" pitchFamily="34" charset="-122"/>
                <a:cs typeface="+mn-cs"/>
              </a:rPr>
              <a:t>年代</a:t>
            </a:r>
            <a:r>
              <a:rPr kumimoji="0" lang="zh-CN" altLang="en-US" sz="1200" b="0" i="0" u="none" strike="noStrike" kern="1200" cap="none" spc="150" normalizeH="0" baseline="0" noProof="0" dirty="0">
                <a:ln>
                  <a:noFill/>
                </a:ln>
                <a:solidFill>
                  <a:schemeClr val="tx1"/>
                </a:solidFill>
                <a:effectLst/>
                <a:uLnTx/>
                <a:uFillTx/>
                <a:latin typeface="+mn-ea"/>
                <a:ea typeface="微软雅黑" panose="020B0503020204020204" pitchFamily="34" charset="-122"/>
                <a:cs typeface="+mn-cs"/>
              </a:rPr>
              <a:t>将资产重估作为金融危机替罪羊的覆辙，而是</a:t>
            </a:r>
            <a:r>
              <a:rPr kumimoji="0" lang="zh-CN" altLang="en-US" sz="1200" b="0" i="0" u="none" strike="noStrike" kern="1200" cap="none" spc="150" normalizeH="0" baseline="0" noProof="0" dirty="0" smtClean="0">
                <a:ln>
                  <a:noFill/>
                </a:ln>
                <a:solidFill>
                  <a:schemeClr val="tx1"/>
                </a:solidFill>
                <a:effectLst/>
                <a:uLnTx/>
                <a:uFillTx/>
                <a:latin typeface="+mn-ea"/>
                <a:ea typeface="微软雅黑" panose="020B0503020204020204" pitchFamily="34" charset="-122"/>
                <a:cs typeface="+mn-cs"/>
              </a:rPr>
              <a:t>秉承客观</a:t>
            </a:r>
            <a:r>
              <a:rPr kumimoji="0" lang="zh-CN" altLang="en-US" sz="1200" b="0" i="0" u="none" strike="noStrike" kern="1200" cap="none" spc="150" normalizeH="0" baseline="0" noProof="0" dirty="0">
                <a:ln>
                  <a:noFill/>
                </a:ln>
                <a:solidFill>
                  <a:schemeClr val="tx1"/>
                </a:solidFill>
                <a:effectLst/>
                <a:uLnTx/>
                <a:uFillTx/>
                <a:latin typeface="+mn-ea"/>
                <a:ea typeface="微软雅黑" panose="020B0503020204020204" pitchFamily="34" charset="-122"/>
                <a:cs typeface="+mn-cs"/>
              </a:rPr>
              <a:t>公正和超然独立的立场，与会计准则制定机构站在一起，顶住华尔街和国会的不当压力</a:t>
            </a:r>
            <a:r>
              <a:rPr kumimoji="0" lang="zh-CN" altLang="en-US" sz="1200" b="0" i="0" u="none" strike="noStrike" kern="1200" cap="none" spc="150" normalizeH="0" baseline="0" noProof="0" dirty="0" smtClean="0">
                <a:ln>
                  <a:noFill/>
                </a:ln>
                <a:solidFill>
                  <a:schemeClr val="tx1"/>
                </a:solidFill>
                <a:effectLst/>
                <a:uLnTx/>
                <a:uFillTx/>
                <a:latin typeface="+mn-ea"/>
                <a:ea typeface="微软雅黑" panose="020B0503020204020204" pitchFamily="34" charset="-122"/>
                <a:cs typeface="+mn-cs"/>
              </a:rPr>
              <a:t>和无理</a:t>
            </a:r>
            <a:r>
              <a:rPr kumimoji="0" lang="zh-CN" altLang="en-US" sz="1200" b="0" i="0" u="none" strike="noStrike" kern="1200" cap="none" spc="150" normalizeH="0" baseline="0" noProof="0" dirty="0">
                <a:ln>
                  <a:noFill/>
                </a:ln>
                <a:solidFill>
                  <a:schemeClr val="tx1"/>
                </a:solidFill>
                <a:effectLst/>
                <a:uLnTx/>
                <a:uFillTx/>
                <a:latin typeface="+mn-ea"/>
                <a:ea typeface="微软雅黑" panose="020B0503020204020204" pitchFamily="34" charset="-122"/>
                <a:cs typeface="+mn-cs"/>
              </a:rPr>
              <a:t>指责，挽救公允价值会计于水火。</a:t>
            </a:r>
            <a:endParaRPr kumimoji="0" lang="zh-CN" altLang="en-US" sz="1200" b="0" i="0" u="none" strike="noStrike" kern="1200" cap="none" spc="150" normalizeH="0" baseline="0" noProof="0" dirty="0">
              <a:ln>
                <a:noFill/>
              </a:ln>
              <a:solidFill>
                <a:schemeClr val="tx1"/>
              </a:solidFill>
              <a:effectLst/>
              <a:uLnTx/>
              <a:uFillTx/>
              <a:latin typeface="+mn-ea"/>
              <a:ea typeface="微软雅黑" panose="020B0503020204020204" pitchFamily="34" charset="-122"/>
              <a:cs typeface="+mn-cs"/>
            </a:endParaRPr>
          </a:p>
          <a:p>
            <a:pPr marL="0" marR="0" lvl="0" indent="342900" algn="l" defTabSz="685800" rtl="0" eaLnBrk="1" latinLnBrk="0" hangingPunct="1">
              <a:lnSpc>
                <a:spcPct val="130000"/>
              </a:lnSpc>
              <a:spcBef>
                <a:spcPct val="0"/>
              </a:spcBef>
              <a:spcAft>
                <a:spcPts val="1000"/>
              </a:spcAft>
              <a:buClrTx/>
              <a:buSzTx/>
              <a:buFont typeface="Arial" panose="020B0604020202020204" pitchFamily="34" charset="0"/>
              <a:buNone/>
              <a:defRPr/>
              <a:extLst>
                <a:ext uri="{35155182-B16C-46BC-9424-99874614C6A1}">
                  <wpsdc:indentchars xmlns:wpsdc="http://www.wps.cn/officeDocument/2017/drawingmlCustomData" val="200" checksum="758948160"/>
                </a:ext>
              </a:extLst>
            </a:pPr>
            <a:r>
              <a:rPr lang="zh-CN" altLang="en-US" b="1" noProof="0" dirty="0">
                <a:ln>
                  <a:noFill/>
                </a:ln>
                <a:effectLst/>
                <a:uLnTx/>
                <a:uFillTx/>
                <a:latin typeface="+mn-ea"/>
                <a:sym typeface="+mn-ea"/>
              </a:rPr>
              <a:t>（一）华尔街率先发难，公允价值会计岌岌可危</a:t>
            </a:r>
            <a:endParaRPr lang="zh-CN" altLang="en-US" b="1" noProof="0" dirty="0">
              <a:ln>
                <a:noFill/>
              </a:ln>
              <a:effectLst/>
              <a:uLnTx/>
              <a:uFillTx/>
              <a:latin typeface="+mn-ea"/>
              <a:sym typeface="+mn-ea"/>
            </a:endParaRPr>
          </a:p>
          <a:p>
            <a:pPr marL="0" marR="0" lvl="0" indent="342900" algn="l" defTabSz="685800" rtl="0" eaLnBrk="1" latinLnBrk="0" hangingPunct="1">
              <a:lnSpc>
                <a:spcPct val="130000"/>
              </a:lnSpc>
              <a:spcBef>
                <a:spcPct val="0"/>
              </a:spcBef>
              <a:spcAft>
                <a:spcPts val="1000"/>
              </a:spcAft>
              <a:buClrTx/>
              <a:buSzTx/>
              <a:buFont typeface="Arial" panose="020B0604020202020204" pitchFamily="34" charset="0"/>
              <a:buNone/>
              <a:defRPr/>
              <a:extLst>
                <a:ext uri="{35155182-B16C-46BC-9424-99874614C6A1}">
                  <wpsdc:indentchars xmlns:wpsdc="http://www.wps.cn/officeDocument/2017/drawingmlCustomData" val="200" checksum="758948160"/>
                </a:ext>
              </a:extLst>
            </a:pPr>
            <a:r>
              <a:rPr lang="zh-CN" altLang="en-US" b="1" noProof="0" dirty="0">
                <a:ln>
                  <a:noFill/>
                </a:ln>
                <a:effectLst/>
                <a:uLnTx/>
                <a:uFillTx/>
                <a:latin typeface="+mn-ea"/>
                <a:sym typeface="+mn-ea"/>
              </a:rPr>
              <a:t>（二）会计界奋起反击，公允价值会计自证清白</a:t>
            </a:r>
            <a:endParaRPr kumimoji="0" lang="zh-CN" altLang="en-US" b="1" i="0" u="none" strike="noStrike" kern="1200" cap="none" spc="150" normalizeH="0" baseline="0" noProof="0" dirty="0">
              <a:ln>
                <a:noFill/>
              </a:ln>
              <a:solidFill>
                <a:schemeClr val="tx1"/>
              </a:solidFill>
              <a:effectLst/>
              <a:uLnTx/>
              <a:uFillTx/>
              <a:latin typeface="+mn-ea"/>
              <a:ea typeface="微软雅黑" panose="020B0503020204020204" pitchFamily="34" charset="-122"/>
              <a:cs typeface="+mn-cs"/>
            </a:endParaRPr>
          </a:p>
          <a:p>
            <a:pPr marL="0" marR="0" lvl="0" indent="342900" algn="l" defTabSz="685800" rtl="0" eaLnBrk="1" latinLnBrk="0" hangingPunct="1">
              <a:lnSpc>
                <a:spcPct val="130000"/>
              </a:lnSpc>
              <a:spcBef>
                <a:spcPct val="0"/>
              </a:spcBef>
              <a:spcAft>
                <a:spcPts val="1000"/>
              </a:spcAft>
              <a:buClrTx/>
              <a:buSzTx/>
              <a:buFont typeface="Arial" panose="020B0604020202020204" pitchFamily="34" charset="0"/>
              <a:buNone/>
              <a:defRPr/>
              <a:extLst>
                <a:ext uri="{35155182-B16C-46BC-9424-99874614C6A1}">
                  <wpsdc:indentchars xmlns:wpsdc="http://www.wps.cn/officeDocument/2017/drawingmlCustomData" val="200" checksum="758948160"/>
                </a:ext>
              </a:extLst>
            </a:pPr>
            <a:r>
              <a:rPr lang="zh-CN" altLang="en-US" b="1" noProof="0" dirty="0">
                <a:ln>
                  <a:noFill/>
                </a:ln>
                <a:effectLst/>
                <a:uLnTx/>
                <a:uFillTx/>
                <a:latin typeface="+mn-ea"/>
                <a:sym typeface="+mn-ea"/>
              </a:rPr>
              <a:t>（三）政治家强势介入，准则制定部门被迫妥协</a:t>
            </a:r>
            <a:endParaRPr lang="zh-CN" altLang="en-US" b="1" noProof="0" dirty="0">
              <a:ln>
                <a:noFill/>
              </a:ln>
              <a:effectLst/>
              <a:uLnTx/>
              <a:uFillTx/>
              <a:latin typeface="+mn-ea"/>
              <a:sym typeface="+mn-ea"/>
            </a:endParaRPr>
          </a:p>
          <a:p>
            <a:pPr marL="0" marR="0" lvl="0" indent="342900" algn="l" defTabSz="685800" rtl="0" eaLnBrk="1" latinLnBrk="0" hangingPunct="1">
              <a:lnSpc>
                <a:spcPct val="130000"/>
              </a:lnSpc>
              <a:spcBef>
                <a:spcPct val="0"/>
              </a:spcBef>
              <a:spcAft>
                <a:spcPts val="1000"/>
              </a:spcAft>
              <a:buClrTx/>
              <a:buSzTx/>
              <a:buFont typeface="Arial" panose="020B0604020202020204" pitchFamily="34" charset="0"/>
              <a:buNone/>
              <a:defRPr/>
              <a:extLst>
                <a:ext uri="{35155182-B16C-46BC-9424-99874614C6A1}">
                  <wpsdc:indentchars xmlns:wpsdc="http://www.wps.cn/officeDocument/2017/drawingmlCustomData" val="200" checksum="758948160"/>
                </a:ext>
              </a:extLst>
            </a:pPr>
            <a:r>
              <a:rPr lang="zh-CN" altLang="en-US" b="1" noProof="0" dirty="0">
                <a:ln>
                  <a:noFill/>
                </a:ln>
                <a:effectLst/>
                <a:uLnTx/>
                <a:uFillTx/>
                <a:latin typeface="+mn-ea"/>
                <a:sym typeface="+mn-ea"/>
              </a:rPr>
              <a:t>（四）证监会主持公道，公允价值会计逃过劫难</a:t>
            </a:r>
            <a:endParaRPr kumimoji="0" lang="zh-CN" altLang="en-US" b="1" i="0" u="none" strike="noStrike" kern="1200" cap="none" spc="150" normalizeH="0" baseline="0" noProof="0" dirty="0">
              <a:ln>
                <a:noFill/>
              </a:ln>
              <a:solidFill>
                <a:schemeClr val="tx1"/>
              </a:solidFill>
              <a:effectLst/>
              <a:uLnTx/>
              <a:uFillTx/>
              <a:latin typeface="+mn-ea"/>
              <a:ea typeface="微软雅黑" panose="020B0503020204020204" pitchFamily="34" charset="-122"/>
              <a:cs typeface="+mn-cs"/>
            </a:endParaRPr>
          </a:p>
          <a:p>
            <a:pPr marL="0" marR="0" lvl="0" indent="342900" algn="l" defTabSz="685800" rtl="0" eaLnBrk="1" latinLnBrk="0" hangingPunct="1">
              <a:lnSpc>
                <a:spcPct val="130000"/>
              </a:lnSpc>
              <a:spcBef>
                <a:spcPct val="0"/>
              </a:spcBef>
              <a:spcAft>
                <a:spcPts val="1000"/>
              </a:spcAft>
              <a:buClrTx/>
              <a:buSzTx/>
              <a:buFont typeface="Arial" panose="020B0604020202020204" pitchFamily="34" charset="0"/>
              <a:buNone/>
              <a:defRPr/>
              <a:extLst>
                <a:ext uri="{35155182-B16C-46BC-9424-99874614C6A1}">
                  <wpsdc:indentchars xmlns:wpsdc="http://www.wps.cn/officeDocument/2017/drawingmlCustomData" val="200" checksum="758948160"/>
                </a:ext>
              </a:extLst>
            </a:pPr>
            <a:endParaRPr kumimoji="0" lang="en-US" altLang="zh-CN" sz="1200" b="0" i="0" u="none" strike="noStrike" kern="1200" cap="none" spc="150" normalizeH="0" baseline="0" noProof="0" dirty="0">
              <a:ln>
                <a:noFill/>
              </a:ln>
              <a:solidFill>
                <a:schemeClr val="tx1"/>
              </a:solidFill>
              <a:effectLst/>
              <a:uLnTx/>
              <a:uFillTx/>
              <a:latin typeface="+mn-ea"/>
              <a:ea typeface="微软雅黑" panose="020B0503020204020204" pitchFamily="34" charset="-122"/>
              <a:cs typeface="+mn-cs"/>
            </a:endParaRPr>
          </a:p>
        </p:txBody>
      </p:sp>
    </p:spTree>
    <p:custDataLst>
      <p:tags r:id="rId3"/>
    </p:custData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案例分析及延伸阅读</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62025" y="1096963"/>
            <a:ext cx="7354888" cy="3562350"/>
          </a:xfrm>
        </p:spPr>
        <p:txBody>
          <a:bodyPr vert="horz" wrap="square" lIns="101600" tIns="0" rIns="82550" bIns="0" numCol="1" anchor="t" anchorCtr="0" compatLnSpc="1"/>
          <a:lstStyle/>
          <a:p>
            <a:pPr marL="0" marR="0" lvl="0" indent="0" algn="l" defTabSz="685800" rtl="0" eaLnBrk="1" fontAlgn="base" latinLnBrk="0" hangingPunct="1">
              <a:lnSpc>
                <a:spcPct val="130000"/>
              </a:lnSpc>
              <a:spcBef>
                <a:spcPct val="0"/>
              </a:spcBef>
              <a:spcAft>
                <a:spcPts val="1000"/>
              </a:spcAft>
              <a:buClrTx/>
              <a:buSzTx/>
              <a:buFont typeface="Arial" panose="020B0604020202020204" pitchFamily="34" charset="0"/>
              <a:buNone/>
              <a:defRPr/>
            </a:pPr>
            <a:r>
              <a:rPr kumimoji="0" lang="zh-CN" altLang="en-US" sz="1400" b="1" i="0" u="none" strike="noStrike" kern="1200" cap="none" spc="150" normalizeH="0" baseline="0" noProof="0" dirty="0">
                <a:ln>
                  <a:noFill/>
                </a:ln>
                <a:solidFill>
                  <a:schemeClr val="tx1"/>
                </a:solidFill>
                <a:effectLst/>
                <a:uLnTx/>
                <a:uFillTx/>
                <a:latin typeface="+mn-ea"/>
                <a:ea typeface="微软雅黑" panose="020B0503020204020204" pitchFamily="34" charset="-122"/>
                <a:cs typeface="+mn-cs"/>
              </a:rPr>
              <a:t>五、公允价值会计的改革阶段</a:t>
            </a:r>
            <a:endParaRPr kumimoji="0" lang="zh-CN" altLang="en-US" sz="1400" b="1" i="0" u="none" strike="noStrike" kern="1200" cap="none" spc="150" normalizeH="0" baseline="0" noProof="0" dirty="0">
              <a:ln>
                <a:noFill/>
              </a:ln>
              <a:solidFill>
                <a:schemeClr val="tx1"/>
              </a:solidFill>
              <a:effectLst/>
              <a:uLnTx/>
              <a:uFillTx/>
              <a:latin typeface="+mn-ea"/>
              <a:ea typeface="微软雅黑" panose="020B0503020204020204" pitchFamily="34" charset="-122"/>
              <a:cs typeface="+mn-cs"/>
            </a:endParaRPr>
          </a:p>
          <a:p>
            <a:pPr marL="0" marR="0" lvl="0" indent="342900" algn="l" defTabSz="685800" rtl="0" eaLnBrk="1" latinLnBrk="0" hangingPunct="1">
              <a:lnSpc>
                <a:spcPct val="130000"/>
              </a:lnSpc>
              <a:spcBef>
                <a:spcPct val="0"/>
              </a:spcBef>
              <a:spcAft>
                <a:spcPts val="1000"/>
              </a:spcAft>
              <a:buClrTx/>
              <a:buSzTx/>
              <a:buFont typeface="Arial" panose="020B0604020202020204" pitchFamily="34" charset="0"/>
              <a:buNone/>
              <a:defRPr/>
              <a:extLst>
                <a:ext uri="{35155182-B16C-46BC-9424-99874614C6A1}">
                  <wpsdc:indentchars xmlns:wpsdc="http://www.wps.cn/officeDocument/2017/drawingmlCustomData" val="200" checksum="758948160"/>
                </a:ext>
              </a:extLst>
            </a:pPr>
            <a:r>
              <a:rPr kumimoji="0" lang="en-US" altLang="zh-CN" sz="1200" b="0" i="0" u="none" strike="noStrike" kern="1200" cap="none" spc="150" normalizeH="0" baseline="0" noProof="0" dirty="0" smtClean="0">
                <a:ln>
                  <a:noFill/>
                </a:ln>
                <a:solidFill>
                  <a:schemeClr val="tx1"/>
                </a:solidFill>
                <a:effectLst/>
                <a:uLnTx/>
                <a:uFillTx/>
                <a:latin typeface="+mn-ea"/>
                <a:ea typeface="微软雅黑" panose="020B0503020204020204" pitchFamily="34" charset="-122"/>
                <a:cs typeface="+mn-cs"/>
              </a:rPr>
              <a:t>2008</a:t>
            </a:r>
            <a:r>
              <a:rPr kumimoji="0" lang="zh-CN" altLang="en-US" sz="1200" b="0" i="0" u="none" strike="noStrike" kern="1200" cap="none" spc="150" normalizeH="0" baseline="0" noProof="0" dirty="0" smtClean="0">
                <a:ln>
                  <a:noFill/>
                </a:ln>
                <a:solidFill>
                  <a:schemeClr val="tx1"/>
                </a:solidFill>
                <a:effectLst/>
                <a:uLnTx/>
                <a:uFillTx/>
                <a:latin typeface="+mn-ea"/>
                <a:ea typeface="微软雅黑" panose="020B0503020204020204" pitchFamily="34" charset="-122"/>
                <a:cs typeface="+mn-cs"/>
              </a:rPr>
              <a:t>年</a:t>
            </a:r>
            <a:r>
              <a:rPr kumimoji="0" lang="zh-CN" altLang="en-US" sz="1200" b="0" i="0" u="none" strike="noStrike" kern="1200" cap="none" spc="150" normalizeH="0" baseline="0" noProof="0" dirty="0">
                <a:ln>
                  <a:noFill/>
                </a:ln>
                <a:solidFill>
                  <a:schemeClr val="tx1"/>
                </a:solidFill>
                <a:effectLst/>
                <a:uLnTx/>
                <a:uFillTx/>
                <a:latin typeface="+mn-ea"/>
                <a:ea typeface="微软雅黑" panose="020B0503020204020204" pitchFamily="34" charset="-122"/>
                <a:cs typeface="+mn-cs"/>
              </a:rPr>
              <a:t>爆发的百年一遇的全球性金融危机不仅启动了新一轮的问责浪潮，促使金融界</a:t>
            </a:r>
            <a:r>
              <a:rPr kumimoji="0" lang="zh-CN" altLang="en-US" sz="1200" b="0" i="0" u="none" strike="noStrike" kern="1200" cap="none" spc="150" normalizeH="0" baseline="0" noProof="0" dirty="0" smtClean="0">
                <a:ln>
                  <a:noFill/>
                </a:ln>
                <a:solidFill>
                  <a:schemeClr val="tx1"/>
                </a:solidFill>
                <a:effectLst/>
                <a:uLnTx/>
                <a:uFillTx/>
                <a:latin typeface="+mn-ea"/>
                <a:ea typeface="微软雅黑" panose="020B0503020204020204" pitchFamily="34" charset="-122"/>
                <a:cs typeface="+mn-cs"/>
              </a:rPr>
              <a:t>深刻</a:t>
            </a:r>
            <a:r>
              <a:rPr kumimoji="0" lang="zh-CN" altLang="en-US" sz="1200" b="0" i="0" u="none" strike="noStrike" kern="1200" cap="none" spc="150" normalizeH="0" baseline="0" noProof="0" dirty="0">
                <a:ln>
                  <a:noFill/>
                </a:ln>
                <a:solidFill>
                  <a:schemeClr val="tx1"/>
                </a:solidFill>
                <a:effectLst/>
                <a:uLnTx/>
                <a:uFillTx/>
                <a:latin typeface="+mn-ea"/>
                <a:ea typeface="微软雅黑" panose="020B0503020204020204" pitchFamily="34" charset="-122"/>
                <a:cs typeface="+mn-cs"/>
              </a:rPr>
              <a:t>反思金融创新、金融监管、公司治理、风险管理、内部控制和绩效评价等领域存在的重大</a:t>
            </a:r>
            <a:r>
              <a:rPr kumimoji="0" lang="zh-CN" altLang="en-US" sz="1200" b="0" i="0" u="none" strike="noStrike" kern="1200" cap="none" spc="150" normalizeH="0" baseline="0" noProof="0" dirty="0" smtClean="0">
                <a:ln>
                  <a:noFill/>
                </a:ln>
                <a:solidFill>
                  <a:schemeClr val="tx1"/>
                </a:solidFill>
                <a:effectLst/>
                <a:uLnTx/>
                <a:uFillTx/>
                <a:latin typeface="+mn-ea"/>
                <a:ea typeface="微软雅黑" panose="020B0503020204020204" pitchFamily="34" charset="-122"/>
                <a:cs typeface="+mn-cs"/>
              </a:rPr>
              <a:t>缺陷</a:t>
            </a:r>
            <a:r>
              <a:rPr kumimoji="0" lang="zh-CN" altLang="en-US" sz="1200" b="0" i="0" u="none" strike="noStrike" kern="1200" cap="none" spc="150" normalizeH="0" baseline="0" noProof="0" dirty="0">
                <a:ln>
                  <a:noFill/>
                </a:ln>
                <a:solidFill>
                  <a:schemeClr val="tx1"/>
                </a:solidFill>
                <a:effectLst/>
                <a:uLnTx/>
                <a:uFillTx/>
                <a:latin typeface="+mn-ea"/>
                <a:ea typeface="微软雅黑" panose="020B0503020204020204" pitchFamily="34" charset="-122"/>
                <a:cs typeface="+mn-cs"/>
              </a:rPr>
              <a:t>，而且催生了新一轮的会计改革，</a:t>
            </a:r>
            <a:r>
              <a:rPr kumimoji="0" lang="zh-CN" altLang="en-US" sz="1200" b="0" i="0" u="none" strike="noStrike" kern="1200" cap="none" spc="150" normalizeH="0" baseline="0" noProof="0" dirty="0" smtClean="0">
                <a:ln>
                  <a:noFill/>
                </a:ln>
                <a:solidFill>
                  <a:schemeClr val="tx1"/>
                </a:solidFill>
                <a:effectLst/>
                <a:uLnTx/>
                <a:uFillTx/>
                <a:latin typeface="+mn-ea"/>
                <a:ea typeface="微软雅黑" panose="020B0503020204020204" pitchFamily="34" charset="-122"/>
                <a:cs typeface="+mn-cs"/>
              </a:rPr>
              <a:t>促使</a:t>
            </a:r>
            <a:r>
              <a:rPr kumimoji="0" lang="en-US" altLang="zh-CN" sz="1200" b="0" i="0" u="none" strike="noStrike" kern="1200" cap="none" spc="150" normalizeH="0" baseline="0" noProof="0" dirty="0" smtClean="0">
                <a:ln>
                  <a:noFill/>
                </a:ln>
                <a:solidFill>
                  <a:schemeClr val="tx1"/>
                </a:solidFill>
                <a:effectLst/>
                <a:uLnTx/>
                <a:uFillTx/>
                <a:latin typeface="+mn-ea"/>
                <a:ea typeface="微软雅黑" panose="020B0503020204020204" pitchFamily="34" charset="-122"/>
                <a:cs typeface="+mn-cs"/>
              </a:rPr>
              <a:t>IASB</a:t>
            </a:r>
            <a:r>
              <a:rPr kumimoji="0" lang="zh-CN" altLang="en-US" sz="1200" b="0" i="0" u="none" strike="noStrike" kern="1200" cap="none" spc="150" normalizeH="0" baseline="0" noProof="0" dirty="0" smtClean="0">
                <a:ln>
                  <a:noFill/>
                </a:ln>
                <a:solidFill>
                  <a:schemeClr val="tx1"/>
                </a:solidFill>
                <a:effectLst/>
                <a:uLnTx/>
                <a:uFillTx/>
                <a:latin typeface="+mn-ea"/>
                <a:ea typeface="微软雅黑" panose="020B0503020204020204" pitchFamily="34" charset="-122"/>
                <a:cs typeface="+mn-cs"/>
              </a:rPr>
              <a:t>和</a:t>
            </a:r>
            <a:r>
              <a:rPr kumimoji="0" lang="en-US" altLang="zh-CN" sz="1200" b="0" i="0" u="none" strike="noStrike" kern="1200" cap="none" spc="150" normalizeH="0" baseline="0" noProof="0" dirty="0" smtClean="0">
                <a:ln>
                  <a:noFill/>
                </a:ln>
                <a:solidFill>
                  <a:schemeClr val="tx1"/>
                </a:solidFill>
                <a:effectLst/>
                <a:uLnTx/>
                <a:uFillTx/>
                <a:latin typeface="+mn-ea"/>
                <a:ea typeface="微软雅黑" panose="020B0503020204020204" pitchFamily="34" charset="-122"/>
                <a:cs typeface="+mn-cs"/>
              </a:rPr>
              <a:t>FASB</a:t>
            </a:r>
            <a:r>
              <a:rPr kumimoji="0" lang="zh-CN" altLang="en-US" sz="1200" b="0" i="0" u="none" strike="noStrike" kern="1200" cap="none" spc="150" normalizeH="0" baseline="0" noProof="0" dirty="0" smtClean="0">
                <a:ln>
                  <a:noFill/>
                </a:ln>
                <a:solidFill>
                  <a:schemeClr val="tx1"/>
                </a:solidFill>
                <a:effectLst/>
                <a:uLnTx/>
                <a:uFillTx/>
                <a:latin typeface="+mn-ea"/>
                <a:ea typeface="微软雅黑" panose="020B0503020204020204" pitchFamily="34" charset="-122"/>
                <a:cs typeface="+mn-cs"/>
              </a:rPr>
              <a:t>采取</a:t>
            </a:r>
            <a:r>
              <a:rPr kumimoji="0" lang="zh-CN" altLang="en-US" sz="1200" b="0" i="0" u="none" strike="noStrike" kern="1200" cap="none" spc="150" normalizeH="0" baseline="0" noProof="0" dirty="0">
                <a:ln>
                  <a:noFill/>
                </a:ln>
                <a:solidFill>
                  <a:schemeClr val="tx1"/>
                </a:solidFill>
                <a:effectLst/>
                <a:uLnTx/>
                <a:uFillTx/>
                <a:latin typeface="+mn-ea"/>
                <a:ea typeface="微软雅黑" panose="020B0503020204020204" pitchFamily="34" charset="-122"/>
                <a:cs typeface="+mn-cs"/>
              </a:rPr>
              <a:t>趋同的方法，对金融工具和</a:t>
            </a:r>
            <a:r>
              <a:rPr kumimoji="0" lang="zh-CN" altLang="en-US" sz="1200" b="0" i="0" u="none" strike="noStrike" kern="1200" cap="none" spc="150" normalizeH="0" baseline="0" noProof="0" dirty="0" smtClean="0">
                <a:ln>
                  <a:noFill/>
                </a:ln>
                <a:solidFill>
                  <a:schemeClr val="tx1"/>
                </a:solidFill>
                <a:effectLst/>
                <a:uLnTx/>
                <a:uFillTx/>
                <a:latin typeface="+mn-ea"/>
                <a:ea typeface="微软雅黑" panose="020B0503020204020204" pitchFamily="34" charset="-122"/>
                <a:cs typeface="+mn-cs"/>
              </a:rPr>
              <a:t>公允价值</a:t>
            </a:r>
            <a:r>
              <a:rPr kumimoji="0" lang="zh-CN" altLang="en-US" sz="1200" b="0" i="0" u="none" strike="noStrike" kern="1200" cap="none" spc="150" normalizeH="0" baseline="0" noProof="0" dirty="0">
                <a:ln>
                  <a:noFill/>
                </a:ln>
                <a:solidFill>
                  <a:schemeClr val="tx1"/>
                </a:solidFill>
                <a:effectLst/>
                <a:uLnTx/>
                <a:uFillTx/>
                <a:latin typeface="+mn-ea"/>
                <a:ea typeface="微软雅黑" panose="020B0503020204020204" pitchFamily="34" charset="-122"/>
                <a:cs typeface="+mn-cs"/>
              </a:rPr>
              <a:t>相关准则进行大刀阔斧的改革，推动公允价值会计进入改革阶段</a:t>
            </a:r>
            <a:r>
              <a:rPr kumimoji="0" lang="zh-CN" altLang="en-US" sz="1200" b="0" i="0" u="none" strike="noStrike" kern="1200" cap="none" spc="150" normalizeH="0" baseline="0" noProof="0" dirty="0" smtClean="0">
                <a:ln>
                  <a:noFill/>
                </a:ln>
                <a:solidFill>
                  <a:schemeClr val="tx1"/>
                </a:solidFill>
                <a:effectLst/>
                <a:uLnTx/>
                <a:uFillTx/>
                <a:latin typeface="+mn-ea"/>
                <a:ea typeface="微软雅黑" panose="020B0503020204020204" pitchFamily="34" charset="-122"/>
                <a:cs typeface="+mn-cs"/>
              </a:rPr>
              <a:t>（</a:t>
            </a:r>
            <a:r>
              <a:rPr kumimoji="0" lang="en-US" altLang="zh-CN" sz="1200" b="0" i="0" u="none" strike="noStrike" kern="1200" cap="none" spc="150" normalizeH="0" baseline="0" noProof="0" dirty="0" smtClean="0">
                <a:ln>
                  <a:noFill/>
                </a:ln>
                <a:solidFill>
                  <a:schemeClr val="tx1"/>
                </a:solidFill>
                <a:effectLst/>
                <a:uLnTx/>
                <a:uFillTx/>
                <a:latin typeface="+mn-ea"/>
                <a:ea typeface="微软雅黑" panose="020B0503020204020204" pitchFamily="34" charset="-122"/>
                <a:cs typeface="+mn-cs"/>
              </a:rPr>
              <a:t>2009</a:t>
            </a:r>
            <a:r>
              <a:rPr kumimoji="0" lang="zh-CN" altLang="en-US" sz="1200" b="0" i="0" u="none" strike="noStrike" kern="1200" cap="none" spc="150" normalizeH="0" baseline="0" noProof="0" dirty="0" smtClean="0">
                <a:ln>
                  <a:noFill/>
                </a:ln>
                <a:solidFill>
                  <a:schemeClr val="tx1"/>
                </a:solidFill>
                <a:effectLst/>
                <a:uLnTx/>
                <a:uFillTx/>
                <a:latin typeface="+mn-ea"/>
                <a:ea typeface="微软雅黑" panose="020B0503020204020204" pitchFamily="34" charset="-122"/>
                <a:cs typeface="+mn-cs"/>
              </a:rPr>
              <a:t>年</a:t>
            </a:r>
            <a:r>
              <a:rPr kumimoji="0" lang="zh-CN" altLang="en-US" sz="1200" b="0" i="0" u="none" strike="noStrike" kern="1200" cap="none" spc="150" normalizeH="0" baseline="0" noProof="0" dirty="0">
                <a:ln>
                  <a:noFill/>
                </a:ln>
                <a:solidFill>
                  <a:schemeClr val="tx1"/>
                </a:solidFill>
                <a:effectLst/>
                <a:uLnTx/>
                <a:uFillTx/>
                <a:latin typeface="+mn-ea"/>
                <a:ea typeface="微软雅黑" panose="020B0503020204020204" pitchFamily="34" charset="-122"/>
                <a:cs typeface="+mn-cs"/>
              </a:rPr>
              <a:t>至今）</a:t>
            </a:r>
            <a:r>
              <a:rPr kumimoji="0" lang="zh-CN" altLang="en-US" sz="1200" b="0" i="0" u="none" strike="noStrike" kern="1200" cap="none" spc="150" normalizeH="0" baseline="0" noProof="0" dirty="0" smtClean="0">
                <a:ln>
                  <a:noFill/>
                </a:ln>
                <a:solidFill>
                  <a:schemeClr val="tx1"/>
                </a:solidFill>
                <a:effectLst/>
                <a:uLnTx/>
                <a:uFillTx/>
                <a:latin typeface="+mn-ea"/>
                <a:ea typeface="微软雅黑" panose="020B0503020204020204" pitchFamily="34" charset="-122"/>
                <a:cs typeface="+mn-cs"/>
              </a:rPr>
              <a:t>。</a:t>
            </a:r>
            <a:endParaRPr kumimoji="0" lang="zh-CN" altLang="en-US" sz="1200" b="0" i="0" u="none" strike="noStrike" kern="1200" cap="none" spc="150" normalizeH="0" baseline="0" noProof="0" dirty="0" smtClean="0">
              <a:ln>
                <a:noFill/>
              </a:ln>
              <a:solidFill>
                <a:schemeClr val="tx1"/>
              </a:solidFill>
              <a:effectLst/>
              <a:uLnTx/>
              <a:uFillTx/>
              <a:latin typeface="+mn-ea"/>
              <a:ea typeface="微软雅黑" panose="020B0503020204020204" pitchFamily="34" charset="-122"/>
              <a:cs typeface="+mn-cs"/>
            </a:endParaRPr>
          </a:p>
          <a:p>
            <a:pPr marL="0" marR="0" lvl="0" indent="0" algn="l" defTabSz="685800" rtl="0" eaLnBrk="1" fontAlgn="base" latinLnBrk="0" hangingPunct="1">
              <a:lnSpc>
                <a:spcPct val="130000"/>
              </a:lnSpc>
              <a:spcBef>
                <a:spcPct val="0"/>
              </a:spcBef>
              <a:spcAft>
                <a:spcPts val="1000"/>
              </a:spcAft>
              <a:buClrTx/>
              <a:buSzTx/>
              <a:buFont typeface="Arial" panose="020B0604020202020204" pitchFamily="34" charset="0"/>
              <a:buNone/>
              <a:defRPr/>
            </a:pPr>
            <a:r>
              <a:rPr lang="zh-CN" altLang="en-US" b="1" noProof="0" dirty="0" smtClean="0">
                <a:ln>
                  <a:noFill/>
                </a:ln>
                <a:effectLst/>
                <a:uLnTx/>
                <a:uFillTx/>
                <a:latin typeface="+mn-ea"/>
                <a:sym typeface="+mn-ea"/>
              </a:rPr>
              <a:t>（</a:t>
            </a:r>
            <a:r>
              <a:rPr lang="zh-CN" altLang="en-US" b="1" noProof="0" dirty="0">
                <a:ln>
                  <a:noFill/>
                </a:ln>
                <a:effectLst/>
                <a:uLnTx/>
                <a:uFillTx/>
                <a:latin typeface="+mn-ea"/>
                <a:sym typeface="+mn-ea"/>
              </a:rPr>
              <a:t>一）政治家指点江山，钦定会计改革路线图</a:t>
            </a:r>
            <a:endParaRPr kumimoji="0" lang="zh-CN" altLang="en-US" b="1" i="0" u="none" strike="noStrike" kern="1200" cap="none" spc="150" normalizeH="0" baseline="0" noProof="0" dirty="0">
              <a:ln>
                <a:noFill/>
              </a:ln>
              <a:solidFill>
                <a:schemeClr val="tx1"/>
              </a:solidFill>
              <a:effectLst/>
              <a:uLnTx/>
              <a:uFillTx/>
              <a:latin typeface="+mn-ea"/>
              <a:ea typeface="微软雅黑" panose="020B0503020204020204" pitchFamily="34" charset="-122"/>
              <a:cs typeface="+mn-cs"/>
            </a:endParaRPr>
          </a:p>
          <a:p>
            <a:pPr marL="0" marR="0" lvl="0" indent="241300" algn="just" defTabSz="685800" rtl="0" eaLnBrk="1" fontAlgn="base" latinLnBrk="0" hangingPunct="1">
              <a:lnSpc>
                <a:spcPct val="130000"/>
              </a:lnSpc>
              <a:spcBef>
                <a:spcPct val="0"/>
              </a:spcBef>
              <a:spcAft>
                <a:spcPts val="1000"/>
              </a:spcAft>
              <a:buClrTx/>
              <a:buSzTx/>
              <a:buFont typeface="Arial" panose="020B0604020202020204" pitchFamily="34" charset="0"/>
              <a:buNone/>
              <a:defRPr/>
            </a:pPr>
            <a:r>
              <a:rPr lang="zh-CN" altLang="en-US" noProof="0" dirty="0">
                <a:ln>
                  <a:noFill/>
                </a:ln>
                <a:effectLst/>
                <a:uLnTx/>
                <a:uFillTx/>
                <a:latin typeface="+mn-ea"/>
                <a:sym typeface="+mn-ea"/>
              </a:rPr>
              <a:t>在政治层面上，以二十国集团会议</a:t>
            </a:r>
            <a:r>
              <a:rPr lang="zh-CN" altLang="en-US" noProof="0" dirty="0" smtClean="0">
                <a:ln>
                  <a:noFill/>
                </a:ln>
                <a:effectLst/>
                <a:uLnTx/>
                <a:uFillTx/>
                <a:latin typeface="+mn-ea"/>
                <a:sym typeface="+mn-ea"/>
              </a:rPr>
              <a:t>（</a:t>
            </a:r>
            <a:r>
              <a:rPr lang="en-US" altLang="zh-CN" noProof="0" dirty="0" smtClean="0">
                <a:ln>
                  <a:noFill/>
                </a:ln>
                <a:effectLst/>
                <a:uLnTx/>
                <a:uFillTx/>
                <a:latin typeface="+mn-ea"/>
                <a:sym typeface="+mn-ea"/>
              </a:rPr>
              <a:t>G20</a:t>
            </a:r>
            <a:r>
              <a:rPr lang="zh-CN" altLang="en-US" noProof="0" dirty="0" smtClean="0">
                <a:ln>
                  <a:noFill/>
                </a:ln>
                <a:effectLst/>
                <a:uLnTx/>
                <a:uFillTx/>
                <a:latin typeface="+mn-ea"/>
                <a:sym typeface="+mn-ea"/>
              </a:rPr>
              <a:t>）</a:t>
            </a:r>
            <a:r>
              <a:rPr lang="zh-CN" altLang="en-US" noProof="0" dirty="0">
                <a:ln>
                  <a:noFill/>
                </a:ln>
                <a:effectLst/>
                <a:uLnTx/>
                <a:uFillTx/>
                <a:latin typeface="+mn-ea"/>
                <a:sym typeface="+mn-ea"/>
              </a:rPr>
              <a:t>、金融稳定理事会</a:t>
            </a:r>
            <a:r>
              <a:rPr lang="zh-CN" altLang="en-US" noProof="0" dirty="0" smtClean="0">
                <a:ln>
                  <a:noFill/>
                </a:ln>
                <a:effectLst/>
                <a:uLnTx/>
                <a:uFillTx/>
                <a:latin typeface="+mn-ea"/>
                <a:sym typeface="+mn-ea"/>
              </a:rPr>
              <a:t>（</a:t>
            </a:r>
            <a:r>
              <a:rPr lang="en-US" altLang="zh-CN" noProof="0" dirty="0" smtClean="0">
                <a:ln>
                  <a:noFill/>
                </a:ln>
                <a:effectLst/>
                <a:uLnTx/>
                <a:uFillTx/>
                <a:latin typeface="+mn-ea"/>
                <a:sym typeface="+mn-ea"/>
              </a:rPr>
              <a:t>FSB</a:t>
            </a:r>
            <a:r>
              <a:rPr lang="zh-CN" altLang="en-US" noProof="0" dirty="0" smtClean="0">
                <a:ln>
                  <a:noFill/>
                </a:ln>
                <a:effectLst/>
                <a:uLnTx/>
                <a:uFillTx/>
                <a:latin typeface="+mn-ea"/>
                <a:sym typeface="+mn-ea"/>
              </a:rPr>
              <a:t>）</a:t>
            </a:r>
            <a:r>
              <a:rPr lang="zh-CN" altLang="en-US" noProof="0" dirty="0">
                <a:ln>
                  <a:noFill/>
                </a:ln>
                <a:effectLst/>
                <a:uLnTx/>
                <a:uFillTx/>
                <a:latin typeface="+mn-ea"/>
                <a:sym typeface="+mn-ea"/>
              </a:rPr>
              <a:t>和其他国际组织为</a:t>
            </a:r>
            <a:r>
              <a:rPr lang="zh-CN" altLang="en-US" noProof="0" dirty="0" smtClean="0">
                <a:ln>
                  <a:noFill/>
                </a:ln>
                <a:effectLst/>
                <a:uLnTx/>
                <a:uFillTx/>
                <a:latin typeface="+mn-ea"/>
                <a:sym typeface="+mn-ea"/>
              </a:rPr>
              <a:t>代表的</a:t>
            </a:r>
            <a:r>
              <a:rPr lang="zh-CN" altLang="en-US" noProof="0" dirty="0">
                <a:ln>
                  <a:noFill/>
                </a:ln>
                <a:effectLst/>
                <a:uLnTx/>
                <a:uFillTx/>
                <a:latin typeface="+mn-ea"/>
                <a:sym typeface="+mn-ea"/>
              </a:rPr>
              <a:t>政治力量强势介入，为金融工具准则和公允价值会计的改革制定了路线图。政治力量</a:t>
            </a:r>
            <a:r>
              <a:rPr lang="zh-CN" altLang="en-US" noProof="0" dirty="0" smtClean="0">
                <a:ln>
                  <a:noFill/>
                </a:ln>
                <a:effectLst/>
                <a:uLnTx/>
                <a:uFillTx/>
                <a:latin typeface="+mn-ea"/>
                <a:sym typeface="+mn-ea"/>
              </a:rPr>
              <a:t>高调介入</a:t>
            </a:r>
            <a:r>
              <a:rPr lang="zh-CN" altLang="en-US" noProof="0" dirty="0">
                <a:ln>
                  <a:noFill/>
                </a:ln>
                <a:effectLst/>
                <a:uLnTx/>
                <a:uFillTx/>
                <a:latin typeface="+mn-ea"/>
                <a:sym typeface="+mn-ea"/>
              </a:rPr>
              <a:t>技术性很强的会计改革是好是坏，会不会带来矫枉过正的后果，是否会给 </a:t>
            </a:r>
            <a:r>
              <a:rPr lang="en-US" altLang="zh-CN" noProof="0" dirty="0" smtClean="0">
                <a:ln>
                  <a:noFill/>
                </a:ln>
                <a:effectLst/>
                <a:uLnTx/>
                <a:uFillTx/>
                <a:latin typeface="+mn-ea"/>
                <a:sym typeface="+mn-ea"/>
              </a:rPr>
              <a:t>FASB</a:t>
            </a:r>
            <a:r>
              <a:rPr lang="zh-CN" altLang="en-US" noProof="0" dirty="0" smtClean="0">
                <a:ln>
                  <a:noFill/>
                </a:ln>
                <a:effectLst/>
                <a:uLnTx/>
                <a:uFillTx/>
                <a:latin typeface="+mn-ea"/>
                <a:sym typeface="+mn-ea"/>
              </a:rPr>
              <a:t>和</a:t>
            </a:r>
            <a:r>
              <a:rPr lang="en-US" altLang="zh-CN" noProof="0" dirty="0" smtClean="0">
                <a:ln>
                  <a:noFill/>
                </a:ln>
                <a:effectLst/>
                <a:uLnTx/>
                <a:uFillTx/>
                <a:latin typeface="+mn-ea"/>
                <a:sym typeface="+mn-ea"/>
              </a:rPr>
              <a:t>IASB</a:t>
            </a:r>
            <a:r>
              <a:rPr lang="zh-CN" altLang="en-US" noProof="0" dirty="0" smtClean="0">
                <a:ln>
                  <a:noFill/>
                </a:ln>
                <a:effectLst/>
                <a:uLnTx/>
                <a:uFillTx/>
                <a:latin typeface="+mn-ea"/>
                <a:sym typeface="+mn-ea"/>
              </a:rPr>
              <a:t>带来</a:t>
            </a:r>
            <a:r>
              <a:rPr lang="zh-CN" altLang="en-US" noProof="0" dirty="0">
                <a:ln>
                  <a:noFill/>
                </a:ln>
                <a:effectLst/>
                <a:uLnTx/>
                <a:uFillTx/>
                <a:latin typeface="+mn-ea"/>
                <a:sym typeface="+mn-ea"/>
              </a:rPr>
              <a:t>不当压力甚至影响其独立性，尚待历史检验和学界研究</a:t>
            </a:r>
            <a:r>
              <a:rPr lang="zh-CN" altLang="en-US" noProof="0" dirty="0" smtClean="0">
                <a:ln>
                  <a:noFill/>
                </a:ln>
                <a:effectLst/>
                <a:uLnTx/>
                <a:uFillTx/>
                <a:latin typeface="+mn-ea"/>
                <a:sym typeface="+mn-ea"/>
              </a:rPr>
              <a:t>。</a:t>
            </a:r>
            <a:endParaRPr kumimoji="0" lang="en-US" altLang="zh-CN" b="0" i="0" u="none" strike="noStrike" kern="1200" cap="none" spc="150" normalizeH="0" baseline="0" noProof="0" dirty="0" smtClean="0">
              <a:ln>
                <a:noFill/>
              </a:ln>
              <a:solidFill>
                <a:schemeClr val="tx1"/>
              </a:solidFill>
              <a:effectLst/>
              <a:uLnTx/>
              <a:uFillTx/>
              <a:latin typeface="+mn-ea"/>
              <a:ea typeface="微软雅黑" panose="020B0503020204020204" pitchFamily="34" charset="-122"/>
              <a:cs typeface="+mn-cs"/>
            </a:endParaRPr>
          </a:p>
          <a:p>
            <a:pPr marL="0" marR="0" lvl="0" indent="241300" algn="just" defTabSz="685800" rtl="0" eaLnBrk="1" fontAlgn="base" latinLnBrk="0" hangingPunct="1">
              <a:lnSpc>
                <a:spcPct val="130000"/>
              </a:lnSpc>
              <a:spcBef>
                <a:spcPct val="0"/>
              </a:spcBef>
              <a:spcAft>
                <a:spcPts val="1000"/>
              </a:spcAft>
              <a:buClrTx/>
              <a:buSzTx/>
              <a:buFont typeface="Arial" panose="020B0604020202020204" pitchFamily="34" charset="0"/>
              <a:buNone/>
              <a:defRPr/>
            </a:pPr>
            <a:r>
              <a:rPr lang="en-US" altLang="zh-CN" noProof="0" dirty="0" smtClean="0">
                <a:ln>
                  <a:noFill/>
                </a:ln>
                <a:effectLst/>
                <a:uLnTx/>
                <a:uFillTx/>
                <a:latin typeface="+mn-ea"/>
                <a:sym typeface="+mn-ea"/>
              </a:rPr>
              <a:t>G20</a:t>
            </a:r>
            <a:r>
              <a:rPr lang="zh-CN" altLang="en-US" noProof="0" dirty="0" smtClean="0">
                <a:ln>
                  <a:noFill/>
                </a:ln>
                <a:effectLst/>
                <a:uLnTx/>
                <a:uFillTx/>
                <a:latin typeface="+mn-ea"/>
                <a:sym typeface="+mn-ea"/>
              </a:rPr>
              <a:t>于</a:t>
            </a:r>
            <a:r>
              <a:rPr lang="en-US" altLang="zh-CN" noProof="0" dirty="0" smtClean="0">
                <a:ln>
                  <a:noFill/>
                </a:ln>
                <a:effectLst/>
                <a:uLnTx/>
                <a:uFillTx/>
                <a:latin typeface="+mn-ea"/>
                <a:sym typeface="+mn-ea"/>
              </a:rPr>
              <a:t>2009</a:t>
            </a:r>
            <a:r>
              <a:rPr lang="zh-CN" altLang="en-US" noProof="0" dirty="0" smtClean="0">
                <a:ln>
                  <a:noFill/>
                </a:ln>
                <a:effectLst/>
                <a:uLnTx/>
                <a:uFillTx/>
                <a:latin typeface="+mn-ea"/>
                <a:sym typeface="+mn-ea"/>
              </a:rPr>
              <a:t>年</a:t>
            </a:r>
            <a:r>
              <a:rPr lang="en-US" altLang="zh-CN" noProof="0" dirty="0" smtClean="0">
                <a:ln>
                  <a:noFill/>
                </a:ln>
                <a:effectLst/>
                <a:uLnTx/>
                <a:uFillTx/>
                <a:latin typeface="+mn-ea"/>
                <a:sym typeface="+mn-ea"/>
              </a:rPr>
              <a:t>4</a:t>
            </a:r>
            <a:r>
              <a:rPr lang="zh-CN" altLang="en-US" noProof="0" dirty="0" smtClean="0">
                <a:ln>
                  <a:noFill/>
                </a:ln>
                <a:effectLst/>
                <a:uLnTx/>
                <a:uFillTx/>
                <a:latin typeface="+mn-ea"/>
                <a:sym typeface="+mn-ea"/>
              </a:rPr>
              <a:t>月</a:t>
            </a:r>
            <a:r>
              <a:rPr lang="zh-CN" altLang="en-US" noProof="0" dirty="0">
                <a:ln>
                  <a:noFill/>
                </a:ln>
                <a:effectLst/>
                <a:uLnTx/>
                <a:uFillTx/>
                <a:latin typeface="+mn-ea"/>
                <a:sym typeface="+mn-ea"/>
              </a:rPr>
              <a:t>在伦敦召开首脑峰会，就会计改革提出六点建议，其中与公允价值</a:t>
            </a:r>
            <a:r>
              <a:rPr lang="zh-CN" altLang="en-US" noProof="0" dirty="0" smtClean="0">
                <a:ln>
                  <a:noFill/>
                </a:ln>
                <a:effectLst/>
                <a:uLnTx/>
                <a:uFillTx/>
                <a:latin typeface="+mn-ea"/>
                <a:sym typeface="+mn-ea"/>
              </a:rPr>
              <a:t>会计</a:t>
            </a:r>
            <a:r>
              <a:rPr lang="zh-CN" altLang="en-US" noProof="0" dirty="0">
                <a:ln>
                  <a:noFill/>
                </a:ln>
                <a:effectLst/>
                <a:uLnTx/>
                <a:uFillTx/>
                <a:latin typeface="+mn-ea"/>
                <a:sym typeface="+mn-ea"/>
              </a:rPr>
              <a:t>相关的三点建议是完善金融工具估值准则、降低金融工具会计准则的复杂性、改革</a:t>
            </a:r>
            <a:r>
              <a:rPr lang="zh-CN" altLang="en-US" noProof="0" dirty="0" smtClean="0">
                <a:ln>
                  <a:noFill/>
                </a:ln>
                <a:effectLst/>
                <a:uLnTx/>
                <a:uFillTx/>
                <a:latin typeface="+mn-ea"/>
                <a:sym typeface="+mn-ea"/>
              </a:rPr>
              <a:t>金融资产减</a:t>
            </a:r>
            <a:r>
              <a:rPr lang="zh-CN" altLang="en-US" noProof="0" dirty="0">
                <a:ln>
                  <a:noFill/>
                </a:ln>
                <a:effectLst/>
                <a:uLnTx/>
                <a:uFillTx/>
                <a:latin typeface="+mn-ea"/>
                <a:sym typeface="+mn-ea"/>
              </a:rPr>
              <a:t>值准备的计提方法。</a:t>
            </a:r>
            <a:endParaRPr kumimoji="0" lang="zh-CN" altLang="en-US" sz="1200" b="0" i="0" u="none" strike="noStrike" kern="1200" cap="none" spc="150" normalizeH="0" baseline="0" noProof="0" dirty="0">
              <a:ln>
                <a:noFill/>
              </a:ln>
              <a:solidFill>
                <a:schemeClr val="tx1"/>
              </a:solidFill>
              <a:effectLst/>
              <a:uLnTx/>
              <a:uFillTx/>
              <a:latin typeface="+mn-ea"/>
              <a:ea typeface="微软雅黑" panose="020B0503020204020204" pitchFamily="34" charset="-122"/>
              <a:cs typeface="+mn-cs"/>
            </a:endParaRPr>
          </a:p>
        </p:txBody>
      </p:sp>
    </p:spTree>
    <p:custDataLst>
      <p:tags r:id="rId3"/>
    </p:custData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案例分析及延伸阅读</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62025" y="1096963"/>
            <a:ext cx="7354888" cy="3562350"/>
          </a:xfrm>
        </p:spPr>
        <p:txBody>
          <a:bodyPr vert="horz" wrap="square" lIns="101600" tIns="0" rIns="82550" bIns="0" numCol="1" anchor="t" anchorCtr="0" compatLnSpc="1"/>
          <a:lstStyle/>
          <a:p>
            <a:pPr marL="0" marR="0" lvl="0" indent="342900" algn="just" defTabSz="685800" rtl="0" eaLnBrk="1" latinLnBrk="0" hangingPunct="1">
              <a:lnSpc>
                <a:spcPct val="130000"/>
              </a:lnSpc>
              <a:spcBef>
                <a:spcPct val="0"/>
              </a:spcBef>
              <a:spcAft>
                <a:spcPts val="1000"/>
              </a:spcAft>
              <a:buClrTx/>
              <a:buSzTx/>
              <a:buFont typeface="Arial" panose="020B0604020202020204" pitchFamily="34" charset="0"/>
              <a:buNone/>
              <a:defRPr/>
              <a:extLst>
                <a:ext uri="{35155182-B16C-46BC-9424-99874614C6A1}">
                  <wpsdc:indentchars xmlns:wpsdc="http://www.wps.cn/officeDocument/2017/drawingmlCustomData" val="200" checksum="758948160"/>
                </a:ext>
              </a:extLst>
            </a:pPr>
            <a:r>
              <a:rPr kumimoji="0" lang="en-US" altLang="zh-CN" sz="1200" b="0" i="0" u="none" strike="noStrike" kern="1200" cap="none" spc="150" normalizeH="0" baseline="0" noProof="0" dirty="0" smtClean="0">
                <a:ln>
                  <a:noFill/>
                </a:ln>
                <a:solidFill>
                  <a:schemeClr val="tx1"/>
                </a:solidFill>
                <a:effectLst/>
                <a:uLnTx/>
                <a:uFillTx/>
                <a:latin typeface="+mn-ea"/>
                <a:ea typeface="微软雅黑" panose="020B0503020204020204" pitchFamily="34" charset="-122"/>
                <a:cs typeface="+mn-cs"/>
              </a:rPr>
              <a:t>FASB</a:t>
            </a:r>
            <a:r>
              <a:rPr kumimoji="0" lang="zh-CN" altLang="en-US" sz="1200" b="0" i="0" u="none" strike="noStrike" kern="1200" cap="none" spc="150" normalizeH="0" baseline="0" noProof="0" dirty="0" smtClean="0">
                <a:ln>
                  <a:noFill/>
                </a:ln>
                <a:solidFill>
                  <a:schemeClr val="tx1"/>
                </a:solidFill>
                <a:effectLst/>
                <a:uLnTx/>
                <a:uFillTx/>
                <a:latin typeface="+mn-ea"/>
                <a:ea typeface="微软雅黑" panose="020B0503020204020204" pitchFamily="34" charset="-122"/>
                <a:cs typeface="+mn-cs"/>
              </a:rPr>
              <a:t>提出</a:t>
            </a:r>
            <a:r>
              <a:rPr kumimoji="0" lang="zh-CN" altLang="en-US" sz="1200" b="0" i="0" u="none" strike="noStrike" kern="1200" cap="none" spc="150" normalizeH="0" baseline="0" noProof="0" dirty="0">
                <a:ln>
                  <a:noFill/>
                </a:ln>
                <a:solidFill>
                  <a:schemeClr val="tx1"/>
                </a:solidFill>
                <a:effectLst/>
                <a:uLnTx/>
                <a:uFillTx/>
                <a:latin typeface="+mn-ea"/>
                <a:ea typeface="微软雅黑" panose="020B0503020204020204" pitchFamily="34" charset="-122"/>
                <a:cs typeface="+mn-cs"/>
              </a:rPr>
              <a:t>的与公允价值会计改革相关的建议主要包括：（１）为了减少顺周期效应，</a:t>
            </a:r>
            <a:r>
              <a:rPr kumimoji="0" lang="zh-CN" altLang="en-US" sz="1200" b="0" i="0" u="none" strike="noStrike" kern="1200" cap="none" spc="150" normalizeH="0" baseline="0" noProof="0" dirty="0" smtClean="0">
                <a:ln>
                  <a:noFill/>
                </a:ln>
                <a:solidFill>
                  <a:schemeClr val="tx1"/>
                </a:solidFill>
                <a:effectLst/>
                <a:uLnTx/>
                <a:uFillTx/>
                <a:latin typeface="+mn-ea"/>
                <a:ea typeface="微软雅黑" panose="020B0503020204020204" pitchFamily="34" charset="-122"/>
                <a:cs typeface="+mn-cs"/>
              </a:rPr>
              <a:t>应当探索</a:t>
            </a:r>
            <a:r>
              <a:rPr kumimoji="0" lang="zh-CN" altLang="en-US" sz="1200" b="0" i="0" u="none" strike="noStrike" kern="1200" cap="none" spc="150" normalizeH="0" baseline="0" noProof="0" dirty="0">
                <a:ln>
                  <a:noFill/>
                </a:ln>
                <a:solidFill>
                  <a:schemeClr val="tx1"/>
                </a:solidFill>
                <a:effectLst/>
                <a:uLnTx/>
                <a:uFillTx/>
                <a:latin typeface="+mn-ea"/>
                <a:ea typeface="微软雅黑" panose="020B0503020204020204" pitchFamily="34" charset="-122"/>
                <a:cs typeface="+mn-cs"/>
              </a:rPr>
              <a:t>采用前瞻性金融资产减值模型；（２）完善公允价值准则，限制公允价值会计的</a:t>
            </a:r>
            <a:r>
              <a:rPr kumimoji="0" lang="zh-CN" altLang="en-US" sz="1200" b="0" i="0" u="none" strike="noStrike" kern="1200" cap="none" spc="150" normalizeH="0" baseline="0" noProof="0" dirty="0" smtClean="0">
                <a:ln>
                  <a:noFill/>
                </a:ln>
                <a:solidFill>
                  <a:schemeClr val="tx1"/>
                </a:solidFill>
                <a:effectLst/>
                <a:uLnTx/>
                <a:uFillTx/>
                <a:latin typeface="+mn-ea"/>
                <a:ea typeface="微软雅黑" panose="020B0503020204020204" pitchFamily="34" charset="-122"/>
                <a:cs typeface="+mn-cs"/>
              </a:rPr>
              <a:t>运用范围；（</a:t>
            </a:r>
            <a:r>
              <a:rPr kumimoji="0" lang="zh-CN" altLang="en-US" sz="1200" b="0" i="0" u="none" strike="noStrike" kern="1200" cap="none" spc="150" normalizeH="0" baseline="0" noProof="0" dirty="0">
                <a:ln>
                  <a:noFill/>
                </a:ln>
                <a:solidFill>
                  <a:schemeClr val="tx1"/>
                </a:solidFill>
                <a:effectLst/>
                <a:uLnTx/>
                <a:uFillTx/>
                <a:latin typeface="+mn-ea"/>
                <a:ea typeface="微软雅黑" panose="020B0503020204020204" pitchFamily="34" charset="-122"/>
                <a:cs typeface="+mn-cs"/>
              </a:rPr>
              <a:t>３）改进披露准则，提高信息透明度；（４</a:t>
            </a:r>
            <a:r>
              <a:rPr kumimoji="0" lang="zh-CN" altLang="en-US" sz="1200" b="0" i="0" u="none" strike="noStrike" kern="1200" cap="none" spc="150" normalizeH="0" baseline="0" noProof="0" dirty="0" smtClean="0">
                <a:ln>
                  <a:noFill/>
                </a:ln>
                <a:solidFill>
                  <a:schemeClr val="tx1"/>
                </a:solidFill>
                <a:effectLst/>
                <a:uLnTx/>
                <a:uFillTx/>
                <a:latin typeface="+mn-ea"/>
                <a:ea typeface="微软雅黑" panose="020B0503020204020204" pitchFamily="34" charset="-122"/>
                <a:cs typeface="+mn-cs"/>
              </a:rPr>
              <a:t>）</a:t>
            </a:r>
            <a:r>
              <a:rPr kumimoji="0" lang="en-US" altLang="zh-CN" sz="1200" b="0" i="0" u="none" strike="noStrike" kern="1200" cap="none" spc="150" normalizeH="0" baseline="0" noProof="0" dirty="0" smtClean="0">
                <a:ln>
                  <a:noFill/>
                </a:ln>
                <a:solidFill>
                  <a:schemeClr val="tx1"/>
                </a:solidFill>
                <a:effectLst/>
                <a:uLnTx/>
                <a:uFillTx/>
                <a:latin typeface="+mn-ea"/>
                <a:ea typeface="微软雅黑" panose="020B0503020204020204" pitchFamily="34" charset="-122"/>
                <a:cs typeface="+mn-cs"/>
              </a:rPr>
              <a:t>IASB</a:t>
            </a:r>
            <a:r>
              <a:rPr kumimoji="0" lang="zh-CN" altLang="en-US" sz="1200" b="0" i="0" u="none" strike="noStrike" kern="1200" cap="none" spc="150" normalizeH="0" baseline="0" noProof="0" dirty="0" smtClean="0">
                <a:ln>
                  <a:noFill/>
                </a:ln>
                <a:solidFill>
                  <a:schemeClr val="tx1"/>
                </a:solidFill>
                <a:effectLst/>
                <a:uLnTx/>
                <a:uFillTx/>
                <a:latin typeface="+mn-ea"/>
                <a:ea typeface="微软雅黑" panose="020B0503020204020204" pitchFamily="34" charset="-122"/>
                <a:cs typeface="+mn-cs"/>
              </a:rPr>
              <a:t>和 </a:t>
            </a:r>
            <a:r>
              <a:rPr kumimoji="0" lang="en-US" altLang="zh-CN" sz="1200" b="0" i="0" u="none" strike="noStrike" kern="1200" cap="none" spc="150" normalizeH="0" baseline="0" noProof="0" dirty="0" smtClean="0">
                <a:ln>
                  <a:noFill/>
                </a:ln>
                <a:solidFill>
                  <a:schemeClr val="tx1"/>
                </a:solidFill>
                <a:effectLst/>
                <a:uLnTx/>
                <a:uFillTx/>
                <a:latin typeface="+mn-ea"/>
                <a:ea typeface="微软雅黑" panose="020B0503020204020204" pitchFamily="34" charset="-122"/>
                <a:cs typeface="+mn-cs"/>
              </a:rPr>
              <a:t>FASB</a:t>
            </a:r>
            <a:r>
              <a:rPr kumimoji="0" lang="zh-CN" altLang="en-US" sz="1200" b="0" i="0" u="none" strike="noStrike" kern="1200" cap="none" spc="150" normalizeH="0" baseline="0" noProof="0" dirty="0" smtClean="0">
                <a:ln>
                  <a:noFill/>
                </a:ln>
                <a:solidFill>
                  <a:schemeClr val="tx1"/>
                </a:solidFill>
                <a:effectLst/>
                <a:uLnTx/>
                <a:uFillTx/>
                <a:latin typeface="+mn-ea"/>
                <a:ea typeface="微软雅黑" panose="020B0503020204020204" pitchFamily="34" charset="-122"/>
                <a:cs typeface="+mn-cs"/>
              </a:rPr>
              <a:t>应当</a:t>
            </a:r>
            <a:r>
              <a:rPr kumimoji="0" lang="zh-CN" altLang="en-US" sz="1200" b="0" i="0" u="none" strike="noStrike" kern="1200" cap="none" spc="150" normalizeH="0" baseline="0" noProof="0" dirty="0">
                <a:ln>
                  <a:noFill/>
                </a:ln>
                <a:solidFill>
                  <a:schemeClr val="tx1"/>
                </a:solidFill>
                <a:effectLst/>
                <a:uLnTx/>
                <a:uFillTx/>
                <a:latin typeface="+mn-ea"/>
                <a:ea typeface="微软雅黑" panose="020B0503020204020204" pitchFamily="34" charset="-122"/>
                <a:cs typeface="+mn-cs"/>
              </a:rPr>
              <a:t>加强合作，在金融工具和减值</a:t>
            </a:r>
            <a:r>
              <a:rPr kumimoji="0" lang="zh-CN" altLang="en-US" sz="1200" b="0" i="0" u="none" strike="noStrike" kern="1200" cap="none" spc="150" normalizeH="0" baseline="0" noProof="0" dirty="0" smtClean="0">
                <a:ln>
                  <a:noFill/>
                </a:ln>
                <a:solidFill>
                  <a:schemeClr val="tx1"/>
                </a:solidFill>
                <a:effectLst/>
                <a:uLnTx/>
                <a:uFillTx/>
                <a:latin typeface="+mn-ea"/>
                <a:ea typeface="微软雅黑" panose="020B0503020204020204" pitchFamily="34" charset="-122"/>
                <a:cs typeface="+mn-cs"/>
              </a:rPr>
              <a:t>准则</a:t>
            </a:r>
            <a:r>
              <a:rPr kumimoji="0" lang="zh-CN" altLang="en-US" sz="1200" b="0" i="0" u="none" strike="noStrike" kern="1200" cap="none" spc="150" normalizeH="0" baseline="0" noProof="0" dirty="0">
                <a:ln>
                  <a:noFill/>
                </a:ln>
                <a:solidFill>
                  <a:schemeClr val="tx1"/>
                </a:solidFill>
                <a:effectLst/>
                <a:uLnTx/>
                <a:uFillTx/>
                <a:latin typeface="+mn-ea"/>
                <a:ea typeface="微软雅黑" panose="020B0503020204020204" pitchFamily="34" charset="-122"/>
                <a:cs typeface="+mn-cs"/>
              </a:rPr>
              <a:t>方面实现趋同。</a:t>
            </a:r>
            <a:endParaRPr kumimoji="0" lang="zh-CN" altLang="en-US" sz="1200" b="0" i="0" u="none" strike="noStrike" kern="1200" cap="none" spc="150" normalizeH="0" baseline="0" noProof="0" dirty="0">
              <a:ln>
                <a:noFill/>
              </a:ln>
              <a:solidFill>
                <a:schemeClr val="tx1"/>
              </a:solidFill>
              <a:effectLst/>
              <a:uLnTx/>
              <a:uFillTx/>
              <a:latin typeface="+mn-ea"/>
              <a:ea typeface="微软雅黑" panose="020B0503020204020204" pitchFamily="34" charset="-122"/>
              <a:cs typeface="+mn-cs"/>
            </a:endParaRPr>
          </a:p>
          <a:p>
            <a:pPr marL="0" marR="0" lvl="0" indent="241300" algn="just" defTabSz="685800" rtl="0" eaLnBrk="1" fontAlgn="base" latinLnBrk="0" hangingPunct="1">
              <a:lnSpc>
                <a:spcPct val="130000"/>
              </a:lnSpc>
              <a:spcBef>
                <a:spcPct val="0"/>
              </a:spcBef>
              <a:spcAft>
                <a:spcPts val="1000"/>
              </a:spcAft>
              <a:buClrTx/>
              <a:buSzTx/>
              <a:buFont typeface="Arial" panose="020B0604020202020204" pitchFamily="34" charset="0"/>
              <a:buNone/>
              <a:defRPr/>
            </a:pPr>
            <a:r>
              <a:rPr lang="zh-CN" altLang="en-US" b="1" noProof="0" dirty="0" smtClean="0">
                <a:ln>
                  <a:noFill/>
                </a:ln>
                <a:effectLst/>
                <a:uLnTx/>
                <a:uFillTx/>
                <a:latin typeface="+mn-ea"/>
                <a:sym typeface="+mn-ea"/>
              </a:rPr>
              <a:t>（</a:t>
            </a:r>
            <a:r>
              <a:rPr lang="zh-CN" altLang="en-US" b="1" noProof="0" dirty="0">
                <a:ln>
                  <a:noFill/>
                </a:ln>
                <a:effectLst/>
                <a:uLnTx/>
                <a:uFillTx/>
                <a:latin typeface="+mn-ea"/>
                <a:sym typeface="+mn-ea"/>
              </a:rPr>
              <a:t>二</a:t>
            </a:r>
            <a:r>
              <a:rPr lang="zh-CN" altLang="en-US" b="1" noProof="0" dirty="0">
                <a:ln>
                  <a:noFill/>
                </a:ln>
                <a:effectLst/>
                <a:uLnTx/>
                <a:uFillTx/>
                <a:latin typeface="+mn-ea"/>
                <a:sym typeface="+mn-ea"/>
              </a:rPr>
              <a:t>）会计界从善如流，公允价值呈现新气象</a:t>
            </a:r>
            <a:endParaRPr lang="zh-CN" altLang="en-US" b="1" noProof="0" dirty="0">
              <a:ln>
                <a:noFill/>
              </a:ln>
              <a:effectLst/>
              <a:uLnTx/>
              <a:uFillTx/>
              <a:latin typeface="+mn-ea"/>
              <a:sym typeface="+mn-ea"/>
            </a:endParaRPr>
          </a:p>
          <a:p>
            <a:pPr marL="0" marR="0" lvl="0" indent="342900" algn="just" defTabSz="685800" rtl="0" eaLnBrk="1" latinLnBrk="0" hangingPunct="1">
              <a:lnSpc>
                <a:spcPct val="130000"/>
              </a:lnSpc>
              <a:spcBef>
                <a:spcPct val="0"/>
              </a:spcBef>
              <a:spcAft>
                <a:spcPts val="1000"/>
              </a:spcAft>
              <a:buClrTx/>
              <a:buSzTx/>
              <a:buFont typeface="Arial" panose="020B0604020202020204" pitchFamily="34" charset="0"/>
              <a:buNone/>
              <a:defRPr/>
              <a:extLst>
                <a:ext uri="{35155182-B16C-46BC-9424-99874614C6A1}">
                  <wpsdc:indentchars xmlns:wpsdc="http://www.wps.cn/officeDocument/2017/drawingmlCustomData" val="200" checksum="758948160"/>
                </a:ext>
              </a:extLst>
            </a:pPr>
            <a:r>
              <a:rPr lang="zh-CN" altLang="en-US" noProof="0" dirty="0">
                <a:ln>
                  <a:noFill/>
                </a:ln>
                <a:effectLst/>
                <a:uLnTx/>
                <a:uFillTx/>
                <a:latin typeface="+mn-ea"/>
                <a:sym typeface="+mn-ea"/>
              </a:rPr>
              <a:t>根据 </a:t>
            </a:r>
            <a:r>
              <a:rPr lang="en-US" altLang="zh-CN" noProof="0" dirty="0" smtClean="0">
                <a:ln>
                  <a:noFill/>
                </a:ln>
                <a:effectLst/>
                <a:uLnTx/>
                <a:uFillTx/>
                <a:latin typeface="+mn-ea"/>
                <a:sym typeface="+mn-ea"/>
              </a:rPr>
              <a:t>G20</a:t>
            </a:r>
            <a:r>
              <a:rPr lang="zh-CN" altLang="en-US" noProof="0" dirty="0" smtClean="0">
                <a:ln>
                  <a:noFill/>
                </a:ln>
                <a:effectLst/>
                <a:uLnTx/>
                <a:uFillTx/>
                <a:latin typeface="+mn-ea"/>
                <a:sym typeface="+mn-ea"/>
              </a:rPr>
              <a:t>和</a:t>
            </a:r>
            <a:r>
              <a:rPr lang="en-US" altLang="zh-CN" noProof="0" dirty="0" smtClean="0">
                <a:ln>
                  <a:noFill/>
                </a:ln>
                <a:effectLst/>
                <a:uLnTx/>
                <a:uFillTx/>
                <a:latin typeface="+mn-ea"/>
                <a:sym typeface="+mn-ea"/>
              </a:rPr>
              <a:t>FSB</a:t>
            </a:r>
            <a:r>
              <a:rPr lang="zh-CN" altLang="en-US" noProof="0" dirty="0" smtClean="0">
                <a:ln>
                  <a:noFill/>
                </a:ln>
                <a:effectLst/>
                <a:uLnTx/>
                <a:uFillTx/>
                <a:latin typeface="+mn-ea"/>
                <a:sym typeface="+mn-ea"/>
              </a:rPr>
              <a:t>提出</a:t>
            </a:r>
            <a:r>
              <a:rPr lang="zh-CN" altLang="en-US" noProof="0" dirty="0">
                <a:ln>
                  <a:noFill/>
                </a:ln>
                <a:effectLst/>
                <a:uLnTx/>
                <a:uFillTx/>
                <a:latin typeface="+mn-ea"/>
                <a:sym typeface="+mn-ea"/>
              </a:rPr>
              <a:t>的要求</a:t>
            </a:r>
            <a:r>
              <a:rPr lang="zh-CN" altLang="en-US" noProof="0" dirty="0" smtClean="0">
                <a:ln>
                  <a:noFill/>
                </a:ln>
                <a:effectLst/>
                <a:uLnTx/>
                <a:uFillTx/>
                <a:latin typeface="+mn-ea"/>
                <a:sym typeface="+mn-ea"/>
              </a:rPr>
              <a:t>，</a:t>
            </a:r>
            <a:r>
              <a:rPr lang="en-US" altLang="zh-CN" noProof="0" dirty="0" smtClean="0">
                <a:ln>
                  <a:noFill/>
                </a:ln>
                <a:effectLst/>
                <a:uLnTx/>
                <a:uFillTx/>
                <a:latin typeface="+mn-ea"/>
                <a:sym typeface="+mn-ea"/>
              </a:rPr>
              <a:t>FASB</a:t>
            </a:r>
            <a:r>
              <a:rPr lang="zh-CN" altLang="en-US" noProof="0" dirty="0" smtClean="0">
                <a:ln>
                  <a:noFill/>
                </a:ln>
                <a:effectLst/>
                <a:uLnTx/>
                <a:uFillTx/>
                <a:latin typeface="+mn-ea"/>
                <a:sym typeface="+mn-ea"/>
              </a:rPr>
              <a:t>和</a:t>
            </a:r>
            <a:r>
              <a:rPr lang="en-US" altLang="zh-CN" noProof="0" dirty="0" smtClean="0">
                <a:ln>
                  <a:noFill/>
                </a:ln>
                <a:effectLst/>
                <a:uLnTx/>
                <a:uFillTx/>
                <a:latin typeface="+mn-ea"/>
                <a:sym typeface="+mn-ea"/>
              </a:rPr>
              <a:t>IASB</a:t>
            </a:r>
            <a:r>
              <a:rPr lang="zh-CN" altLang="en-US" noProof="0" dirty="0" smtClean="0">
                <a:ln>
                  <a:noFill/>
                </a:ln>
                <a:effectLst/>
                <a:uLnTx/>
                <a:uFillTx/>
                <a:latin typeface="+mn-ea"/>
                <a:sym typeface="+mn-ea"/>
              </a:rPr>
              <a:t>确定</a:t>
            </a:r>
            <a:r>
              <a:rPr lang="zh-CN" altLang="en-US" noProof="0" dirty="0">
                <a:ln>
                  <a:noFill/>
                </a:ln>
                <a:effectLst/>
                <a:uLnTx/>
                <a:uFillTx/>
                <a:latin typeface="+mn-ea"/>
                <a:sym typeface="+mn-ea"/>
              </a:rPr>
              <a:t>了金融工具准则和公允价值会计的</a:t>
            </a:r>
            <a:r>
              <a:rPr lang="zh-CN" altLang="en-US" noProof="0" dirty="0" smtClean="0">
                <a:ln>
                  <a:noFill/>
                </a:ln>
                <a:effectLst/>
                <a:uLnTx/>
                <a:uFillTx/>
                <a:latin typeface="+mn-ea"/>
                <a:sym typeface="+mn-ea"/>
              </a:rPr>
              <a:t>三项</a:t>
            </a:r>
            <a:r>
              <a:rPr lang="zh-CN" altLang="en-US" noProof="0" dirty="0">
                <a:ln>
                  <a:noFill/>
                </a:ln>
                <a:effectLst/>
                <a:uLnTx/>
                <a:uFillTx/>
                <a:latin typeface="+mn-ea"/>
                <a:sym typeface="+mn-ea"/>
              </a:rPr>
              <a:t>改革任务：一是简化金融资产的分类，降低金融工具准则的复杂性；二是探索前瞻性减值</a:t>
            </a:r>
            <a:r>
              <a:rPr lang="zh-CN" altLang="en-US" noProof="0" dirty="0" smtClean="0">
                <a:ln>
                  <a:noFill/>
                </a:ln>
                <a:effectLst/>
                <a:uLnTx/>
                <a:uFillTx/>
                <a:latin typeface="+mn-ea"/>
                <a:sym typeface="+mn-ea"/>
              </a:rPr>
              <a:t>模型</a:t>
            </a:r>
            <a:r>
              <a:rPr lang="zh-CN" altLang="en-US" noProof="0" dirty="0">
                <a:ln>
                  <a:noFill/>
                </a:ln>
                <a:effectLst/>
                <a:uLnTx/>
                <a:uFillTx/>
                <a:latin typeface="+mn-ea"/>
                <a:sym typeface="+mn-ea"/>
              </a:rPr>
              <a:t>的运用，缓解公允价值会计的顺周期效应；三是完善风险管理的信息披露，增加金融机构</a:t>
            </a:r>
            <a:r>
              <a:rPr lang="zh-CN" altLang="en-US" noProof="0" dirty="0" smtClean="0">
                <a:ln>
                  <a:noFill/>
                </a:ln>
                <a:effectLst/>
                <a:uLnTx/>
                <a:uFillTx/>
                <a:latin typeface="+mn-ea"/>
                <a:sym typeface="+mn-ea"/>
              </a:rPr>
              <a:t>财务</a:t>
            </a:r>
            <a:r>
              <a:rPr lang="zh-CN" altLang="en-US" noProof="0" dirty="0">
                <a:ln>
                  <a:noFill/>
                </a:ln>
                <a:effectLst/>
                <a:uLnTx/>
                <a:uFillTx/>
                <a:latin typeface="+mn-ea"/>
                <a:sym typeface="+mn-ea"/>
              </a:rPr>
              <a:t>信息的透明度。以 </a:t>
            </a:r>
            <a:r>
              <a:rPr lang="en-US" altLang="zh-CN" noProof="0" dirty="0" smtClean="0">
                <a:ln>
                  <a:noFill/>
                </a:ln>
                <a:effectLst/>
                <a:uLnTx/>
                <a:uFillTx/>
                <a:latin typeface="+mn-ea"/>
                <a:sym typeface="+mn-ea"/>
              </a:rPr>
              <a:t>FASB</a:t>
            </a:r>
            <a:r>
              <a:rPr lang="zh-CN" altLang="en-US" noProof="0" dirty="0" smtClean="0">
                <a:ln>
                  <a:noFill/>
                </a:ln>
                <a:effectLst/>
                <a:uLnTx/>
                <a:uFillTx/>
                <a:latin typeface="+mn-ea"/>
                <a:sym typeface="+mn-ea"/>
              </a:rPr>
              <a:t>和</a:t>
            </a:r>
            <a:r>
              <a:rPr lang="en-US" altLang="zh-CN" noProof="0" dirty="0" smtClean="0">
                <a:ln>
                  <a:noFill/>
                </a:ln>
                <a:effectLst/>
                <a:uLnTx/>
                <a:uFillTx/>
                <a:latin typeface="+mn-ea"/>
                <a:sym typeface="+mn-ea"/>
              </a:rPr>
              <a:t>IASB</a:t>
            </a:r>
            <a:r>
              <a:rPr lang="zh-CN" altLang="en-US" noProof="0" dirty="0" smtClean="0">
                <a:ln>
                  <a:noFill/>
                </a:ln>
                <a:effectLst/>
                <a:uLnTx/>
                <a:uFillTx/>
                <a:latin typeface="+mn-ea"/>
                <a:sym typeface="+mn-ea"/>
              </a:rPr>
              <a:t>为</a:t>
            </a:r>
            <a:r>
              <a:rPr lang="zh-CN" altLang="en-US" noProof="0" dirty="0">
                <a:ln>
                  <a:noFill/>
                </a:ln>
                <a:effectLst/>
                <a:uLnTx/>
                <a:uFillTx/>
                <a:latin typeface="+mn-ea"/>
                <a:sym typeface="+mn-ea"/>
              </a:rPr>
              <a:t>代表的会计界从善如流，进行大刀阔斧的改革，使</a:t>
            </a:r>
            <a:r>
              <a:rPr lang="zh-CN" altLang="en-US" noProof="0" dirty="0" smtClean="0">
                <a:ln>
                  <a:noFill/>
                </a:ln>
                <a:effectLst/>
                <a:uLnTx/>
                <a:uFillTx/>
                <a:latin typeface="+mn-ea"/>
                <a:sym typeface="+mn-ea"/>
              </a:rPr>
              <a:t>公允价值</a:t>
            </a:r>
            <a:r>
              <a:rPr lang="zh-CN" altLang="en-US" noProof="0" dirty="0">
                <a:ln>
                  <a:noFill/>
                </a:ln>
                <a:effectLst/>
                <a:uLnTx/>
                <a:uFillTx/>
                <a:latin typeface="+mn-ea"/>
                <a:sym typeface="+mn-ea"/>
              </a:rPr>
              <a:t>会计呈现新气象。以下</a:t>
            </a:r>
            <a:r>
              <a:rPr lang="zh-CN" altLang="en-US" noProof="0" dirty="0" smtClean="0">
                <a:ln>
                  <a:noFill/>
                </a:ln>
                <a:effectLst/>
                <a:uLnTx/>
                <a:uFillTx/>
                <a:latin typeface="+mn-ea"/>
                <a:sym typeface="+mn-ea"/>
              </a:rPr>
              <a:t>从</a:t>
            </a:r>
            <a:r>
              <a:rPr lang="en-US" altLang="zh-CN" noProof="0" dirty="0" smtClean="0">
                <a:ln>
                  <a:noFill/>
                </a:ln>
                <a:effectLst/>
                <a:uLnTx/>
                <a:uFillTx/>
                <a:latin typeface="+mn-ea"/>
                <a:sym typeface="+mn-ea"/>
              </a:rPr>
              <a:t>IASB</a:t>
            </a:r>
            <a:r>
              <a:rPr lang="zh-CN" altLang="en-US" noProof="0" dirty="0" smtClean="0">
                <a:ln>
                  <a:noFill/>
                </a:ln>
                <a:effectLst/>
                <a:uLnTx/>
                <a:uFillTx/>
                <a:latin typeface="+mn-ea"/>
                <a:sym typeface="+mn-ea"/>
              </a:rPr>
              <a:t>的</a:t>
            </a:r>
            <a:r>
              <a:rPr lang="zh-CN" altLang="en-US" noProof="0" dirty="0">
                <a:ln>
                  <a:noFill/>
                </a:ln>
                <a:effectLst/>
                <a:uLnTx/>
                <a:uFillTx/>
                <a:latin typeface="+mn-ea"/>
                <a:sym typeface="+mn-ea"/>
              </a:rPr>
              <a:t>角度，分析公允价值会计的改革方向和内容，因为</a:t>
            </a:r>
            <a:r>
              <a:rPr lang="zh-CN" altLang="en-US" noProof="0" dirty="0" smtClean="0">
                <a:ln>
                  <a:noFill/>
                </a:ln>
                <a:effectLst/>
                <a:uLnTx/>
                <a:uFillTx/>
                <a:latin typeface="+mn-ea"/>
                <a:sym typeface="+mn-ea"/>
              </a:rPr>
              <a:t>按照</a:t>
            </a:r>
            <a:r>
              <a:rPr lang="en-US" altLang="zh-CN" noProof="0" dirty="0" smtClean="0">
                <a:ln>
                  <a:noFill/>
                </a:ln>
                <a:effectLst/>
                <a:uLnTx/>
                <a:uFillTx/>
                <a:latin typeface="+mn-ea"/>
                <a:sym typeface="+mn-ea"/>
              </a:rPr>
              <a:t>G20</a:t>
            </a:r>
            <a:r>
              <a:rPr lang="zh-CN" altLang="en-US" noProof="0" dirty="0" smtClean="0">
                <a:ln>
                  <a:noFill/>
                </a:ln>
                <a:effectLst/>
                <a:uLnTx/>
                <a:uFillTx/>
                <a:latin typeface="+mn-ea"/>
                <a:sym typeface="+mn-ea"/>
              </a:rPr>
              <a:t>和</a:t>
            </a:r>
            <a:r>
              <a:rPr lang="en-US" altLang="zh-CN" noProof="0" dirty="0" smtClean="0">
                <a:ln>
                  <a:noFill/>
                </a:ln>
                <a:effectLst/>
                <a:uLnTx/>
                <a:uFillTx/>
                <a:latin typeface="+mn-ea"/>
                <a:sym typeface="+mn-ea"/>
              </a:rPr>
              <a:t>FSB</a:t>
            </a:r>
            <a:r>
              <a:rPr lang="zh-CN" altLang="en-US" noProof="0" dirty="0" smtClean="0">
                <a:ln>
                  <a:noFill/>
                </a:ln>
                <a:effectLst/>
                <a:uLnTx/>
                <a:uFillTx/>
                <a:latin typeface="+mn-ea"/>
                <a:sym typeface="+mn-ea"/>
              </a:rPr>
              <a:t>的</a:t>
            </a:r>
            <a:r>
              <a:rPr lang="zh-CN" altLang="en-US" noProof="0" dirty="0">
                <a:ln>
                  <a:noFill/>
                </a:ln>
                <a:effectLst/>
                <a:uLnTx/>
                <a:uFillTx/>
                <a:latin typeface="+mn-ea"/>
                <a:sym typeface="+mn-ea"/>
              </a:rPr>
              <a:t>趋同要求</a:t>
            </a:r>
            <a:r>
              <a:rPr lang="zh-CN" altLang="en-US" noProof="0" dirty="0" smtClean="0">
                <a:ln>
                  <a:noFill/>
                </a:ln>
                <a:effectLst/>
                <a:uLnTx/>
                <a:uFillTx/>
                <a:latin typeface="+mn-ea"/>
                <a:sym typeface="+mn-ea"/>
              </a:rPr>
              <a:t>，</a:t>
            </a:r>
            <a:r>
              <a:rPr lang="en-US" altLang="zh-CN" noProof="0" dirty="0" smtClean="0">
                <a:ln>
                  <a:noFill/>
                </a:ln>
                <a:effectLst/>
                <a:uLnTx/>
                <a:uFillTx/>
                <a:latin typeface="+mn-ea"/>
                <a:sym typeface="+mn-ea"/>
              </a:rPr>
              <a:t>FASB</a:t>
            </a:r>
            <a:r>
              <a:rPr lang="zh-CN" altLang="en-US" noProof="0" dirty="0" smtClean="0">
                <a:ln>
                  <a:noFill/>
                </a:ln>
                <a:effectLst/>
                <a:uLnTx/>
                <a:uFillTx/>
                <a:latin typeface="+mn-ea"/>
                <a:sym typeface="+mn-ea"/>
              </a:rPr>
              <a:t>的</a:t>
            </a:r>
            <a:r>
              <a:rPr lang="zh-CN" altLang="en-US" noProof="0" dirty="0">
                <a:ln>
                  <a:noFill/>
                </a:ln>
                <a:effectLst/>
                <a:uLnTx/>
                <a:uFillTx/>
                <a:latin typeface="+mn-ea"/>
                <a:sym typeface="+mn-ea"/>
              </a:rPr>
              <a:t>做法</a:t>
            </a:r>
            <a:r>
              <a:rPr lang="zh-CN" altLang="en-US" noProof="0" dirty="0" smtClean="0">
                <a:ln>
                  <a:noFill/>
                </a:ln>
                <a:effectLst/>
                <a:uLnTx/>
                <a:uFillTx/>
                <a:latin typeface="+mn-ea"/>
                <a:sym typeface="+mn-ea"/>
              </a:rPr>
              <a:t>与</a:t>
            </a:r>
            <a:r>
              <a:rPr lang="en-US" altLang="zh-CN" noProof="0" dirty="0" smtClean="0">
                <a:ln>
                  <a:noFill/>
                </a:ln>
                <a:effectLst/>
                <a:uLnTx/>
                <a:uFillTx/>
                <a:latin typeface="+mn-ea"/>
                <a:sym typeface="+mn-ea"/>
              </a:rPr>
              <a:t>IASB</a:t>
            </a:r>
            <a:r>
              <a:rPr lang="zh-CN" altLang="en-US" noProof="0" dirty="0" smtClean="0">
                <a:ln>
                  <a:noFill/>
                </a:ln>
                <a:effectLst/>
                <a:uLnTx/>
                <a:uFillTx/>
                <a:latin typeface="+mn-ea"/>
                <a:sym typeface="+mn-ea"/>
              </a:rPr>
              <a:t>大同小异。</a:t>
            </a:r>
            <a:endParaRPr kumimoji="0" lang="en-US" altLang="zh-CN" b="0" i="0" u="none" strike="noStrike" kern="1200" cap="none" spc="150" normalizeH="0" baseline="0" noProof="0" dirty="0" smtClean="0">
              <a:ln>
                <a:noFill/>
              </a:ln>
              <a:solidFill>
                <a:schemeClr val="tx1"/>
              </a:solidFill>
              <a:effectLst/>
              <a:uLnTx/>
              <a:uFillTx/>
              <a:latin typeface="+mn-ea"/>
              <a:ea typeface="微软雅黑" panose="020B0503020204020204" pitchFamily="34" charset="-122"/>
              <a:cs typeface="+mn-cs"/>
            </a:endParaRPr>
          </a:p>
          <a:p>
            <a:pPr marL="0" marR="0" lvl="0" indent="342900" algn="just" defTabSz="685800" rtl="0" eaLnBrk="1" latinLnBrk="0" hangingPunct="1">
              <a:lnSpc>
                <a:spcPct val="130000"/>
              </a:lnSpc>
              <a:spcBef>
                <a:spcPct val="0"/>
              </a:spcBef>
              <a:spcAft>
                <a:spcPts val="1000"/>
              </a:spcAft>
              <a:buClrTx/>
              <a:buSzTx/>
              <a:buFont typeface="Arial" panose="020B0604020202020204" pitchFamily="34" charset="0"/>
              <a:buNone/>
              <a:defRPr/>
              <a:extLst>
                <a:ext uri="{35155182-B16C-46BC-9424-99874614C6A1}">
                  <wpsdc:indentchars xmlns:wpsdc="http://www.wps.cn/officeDocument/2017/drawingmlCustomData" val="200" checksum="758948160"/>
                </a:ext>
              </a:extLst>
            </a:pPr>
            <a:r>
              <a:rPr lang="zh-CN" altLang="en-US" noProof="0" dirty="0">
                <a:ln>
                  <a:noFill/>
                </a:ln>
                <a:effectLst/>
                <a:uLnTx/>
                <a:uFillTx/>
                <a:latin typeface="+mn-ea"/>
                <a:sym typeface="+mn-ea"/>
              </a:rPr>
              <a:t>在第一项改革任务方面</a:t>
            </a:r>
            <a:r>
              <a:rPr lang="zh-CN" altLang="en-US" noProof="0" dirty="0" smtClean="0">
                <a:ln>
                  <a:noFill/>
                </a:ln>
                <a:effectLst/>
                <a:uLnTx/>
                <a:uFillTx/>
                <a:latin typeface="+mn-ea"/>
                <a:sym typeface="+mn-ea"/>
              </a:rPr>
              <a:t>，</a:t>
            </a:r>
            <a:r>
              <a:rPr lang="en-US" altLang="zh-CN" noProof="0" dirty="0" smtClean="0">
                <a:ln>
                  <a:noFill/>
                </a:ln>
                <a:effectLst/>
                <a:uLnTx/>
                <a:uFillTx/>
                <a:latin typeface="+mn-ea"/>
                <a:sym typeface="+mn-ea"/>
              </a:rPr>
              <a:t>IASB</a:t>
            </a:r>
            <a:r>
              <a:rPr lang="zh-CN" altLang="en-US" noProof="0" dirty="0" smtClean="0">
                <a:ln>
                  <a:noFill/>
                </a:ln>
                <a:effectLst/>
                <a:uLnTx/>
                <a:uFillTx/>
                <a:latin typeface="+mn-ea"/>
                <a:sym typeface="+mn-ea"/>
              </a:rPr>
              <a:t>发布的</a:t>
            </a:r>
            <a:r>
              <a:rPr lang="en-US" altLang="zh-CN" noProof="0" dirty="0" smtClean="0">
                <a:ln>
                  <a:noFill/>
                </a:ln>
                <a:effectLst/>
                <a:uLnTx/>
                <a:uFillTx/>
                <a:latin typeface="+mn-ea"/>
                <a:sym typeface="+mn-ea"/>
              </a:rPr>
              <a:t>IFRS9</a:t>
            </a:r>
            <a:r>
              <a:rPr lang="zh-CN" altLang="en-US" noProof="0" dirty="0" smtClean="0">
                <a:ln>
                  <a:noFill/>
                </a:ln>
                <a:effectLst/>
                <a:uLnTx/>
                <a:uFillTx/>
                <a:latin typeface="+mn-ea"/>
                <a:sym typeface="+mn-ea"/>
              </a:rPr>
              <a:t>取代</a:t>
            </a:r>
            <a:r>
              <a:rPr lang="zh-CN" altLang="en-US" noProof="0" dirty="0">
                <a:ln>
                  <a:noFill/>
                </a:ln>
                <a:effectLst/>
                <a:uLnTx/>
                <a:uFillTx/>
                <a:latin typeface="+mn-ea"/>
                <a:sym typeface="+mn-ea"/>
              </a:rPr>
              <a:t>了过去极其烦琐</a:t>
            </a:r>
            <a:r>
              <a:rPr lang="zh-CN" altLang="en-US" noProof="0" dirty="0" smtClean="0">
                <a:ln>
                  <a:noFill/>
                </a:ln>
                <a:effectLst/>
                <a:uLnTx/>
                <a:uFillTx/>
                <a:latin typeface="+mn-ea"/>
                <a:sym typeface="+mn-ea"/>
              </a:rPr>
              <a:t>的</a:t>
            </a:r>
            <a:r>
              <a:rPr lang="en-US" altLang="zh-CN" noProof="0" dirty="0" smtClean="0">
                <a:ln>
                  <a:noFill/>
                </a:ln>
                <a:effectLst/>
                <a:uLnTx/>
                <a:uFillTx/>
                <a:latin typeface="+mn-ea"/>
                <a:sym typeface="+mn-ea"/>
              </a:rPr>
              <a:t>IAS39</a:t>
            </a:r>
            <a:r>
              <a:rPr lang="zh-CN" altLang="en-US" noProof="0" dirty="0" smtClean="0">
                <a:ln>
                  <a:noFill/>
                </a:ln>
                <a:effectLst/>
                <a:uLnTx/>
                <a:uFillTx/>
                <a:latin typeface="+mn-ea"/>
                <a:sym typeface="+mn-ea"/>
              </a:rPr>
              <a:t>，</a:t>
            </a:r>
            <a:r>
              <a:rPr lang="zh-CN" altLang="en-US" noProof="0" dirty="0">
                <a:ln>
                  <a:noFill/>
                </a:ln>
                <a:effectLst/>
                <a:uLnTx/>
                <a:uFillTx/>
                <a:latin typeface="+mn-ea"/>
                <a:sym typeface="+mn-ea"/>
              </a:rPr>
              <a:t>以期</a:t>
            </a:r>
            <a:r>
              <a:rPr lang="zh-CN" altLang="en-US" noProof="0" dirty="0" smtClean="0">
                <a:ln>
                  <a:noFill/>
                </a:ln>
                <a:effectLst/>
                <a:uLnTx/>
                <a:uFillTx/>
                <a:latin typeface="+mn-ea"/>
                <a:sym typeface="+mn-ea"/>
              </a:rPr>
              <a:t>降低金融工具</a:t>
            </a:r>
            <a:r>
              <a:rPr lang="zh-CN" altLang="en-US" noProof="0" dirty="0">
                <a:ln>
                  <a:noFill/>
                </a:ln>
                <a:effectLst/>
                <a:uLnTx/>
                <a:uFillTx/>
                <a:latin typeface="+mn-ea"/>
                <a:sym typeface="+mn-ea"/>
              </a:rPr>
              <a:t>准则的复杂性。</a:t>
            </a:r>
            <a:endParaRPr kumimoji="0" lang="zh-CN" altLang="en-US" b="1" i="0" u="none" strike="noStrike" kern="1200" cap="none" spc="150" normalizeH="0" baseline="0" noProof="0" dirty="0">
              <a:ln>
                <a:noFill/>
              </a:ln>
              <a:solidFill>
                <a:schemeClr val="tx1"/>
              </a:solidFill>
              <a:effectLst/>
              <a:uLnTx/>
              <a:uFillTx/>
              <a:latin typeface="+mn-ea"/>
              <a:ea typeface="微软雅黑" panose="020B0503020204020204" pitchFamily="34" charset="-122"/>
              <a:cs typeface="+mn-cs"/>
            </a:endParaRPr>
          </a:p>
          <a:p>
            <a:pPr marL="0" marR="0" lvl="0" indent="241300" algn="just" defTabSz="685800" rtl="0" eaLnBrk="1" fontAlgn="base" latinLnBrk="0" hangingPunct="1">
              <a:lnSpc>
                <a:spcPct val="130000"/>
              </a:lnSpc>
              <a:spcBef>
                <a:spcPct val="0"/>
              </a:spcBef>
              <a:spcAft>
                <a:spcPts val="1000"/>
              </a:spcAft>
              <a:buClrTx/>
              <a:buSzTx/>
              <a:buFont typeface="Arial" panose="020B0604020202020204" pitchFamily="34" charset="0"/>
              <a:buNone/>
              <a:defRPr/>
            </a:pPr>
            <a:endParaRPr kumimoji="0" lang="en-US" altLang="zh-CN" sz="1200" b="0" i="0" u="none" strike="noStrike" kern="1200" cap="none" spc="150" normalizeH="0" baseline="0" noProof="0" dirty="0">
              <a:ln>
                <a:noFill/>
              </a:ln>
              <a:solidFill>
                <a:schemeClr val="tx1"/>
              </a:solidFill>
              <a:effectLst/>
              <a:uLnTx/>
              <a:uFillTx/>
              <a:latin typeface="+mn-ea"/>
              <a:ea typeface="微软雅黑" panose="020B0503020204020204" pitchFamily="34" charset="-122"/>
              <a:cs typeface="+mn-cs"/>
            </a:endParaRPr>
          </a:p>
        </p:txBody>
      </p:sp>
    </p:spTree>
    <p:custDataLst>
      <p:tags r:id="rId3"/>
    </p:custData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案例分析及延伸阅读</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62025" y="1096963"/>
            <a:ext cx="7354888" cy="3706813"/>
          </a:xfrm>
        </p:spPr>
        <p:txBody>
          <a:bodyPr vert="horz" wrap="square" lIns="101600" tIns="0" rIns="82550" bIns="0" numCol="1" anchor="t" anchorCtr="0" compatLnSpc="1"/>
          <a:lstStyle/>
          <a:p>
            <a:pPr marL="0" marR="0" lvl="0" indent="342900" algn="just" defTabSz="685800" rtl="0" eaLnBrk="1" latinLnBrk="0" hangingPunct="1">
              <a:lnSpc>
                <a:spcPct val="130000"/>
              </a:lnSpc>
              <a:spcBef>
                <a:spcPct val="0"/>
              </a:spcBef>
              <a:spcAft>
                <a:spcPts val="1000"/>
              </a:spcAft>
              <a:buClrTx/>
              <a:buSzTx/>
              <a:buFont typeface="Arial" panose="020B0604020202020204" pitchFamily="34" charset="0"/>
              <a:buNone/>
              <a:defRPr/>
              <a:extLst>
                <a:ext uri="{35155182-B16C-46BC-9424-99874614C6A1}">
                  <wpsdc:indentchars xmlns:wpsdc="http://www.wps.cn/officeDocument/2017/drawingmlCustomData" val="200" checksum="758948160"/>
                </a:ext>
              </a:extLst>
            </a:pPr>
            <a:r>
              <a:rPr kumimoji="0" lang="zh-CN" altLang="en-US" sz="1200" b="0" i="0" u="none" strike="noStrike" kern="1200" cap="none" spc="150" normalizeH="0" baseline="0" noProof="0" dirty="0">
                <a:ln>
                  <a:noFill/>
                </a:ln>
                <a:solidFill>
                  <a:schemeClr val="tx1"/>
                </a:solidFill>
                <a:effectLst/>
                <a:uLnTx/>
                <a:uFillTx/>
                <a:latin typeface="+mn-ea"/>
                <a:ea typeface="微软雅黑" panose="020B0503020204020204" pitchFamily="34" charset="-122"/>
                <a:cs typeface="+mn-cs"/>
              </a:rPr>
              <a:t>在第二项改革任务方面</a:t>
            </a:r>
            <a:r>
              <a:rPr kumimoji="0" lang="zh-CN" altLang="en-US" sz="1200" b="0" i="0" u="none" strike="noStrike" kern="1200" cap="none" spc="150" normalizeH="0" baseline="0" noProof="0" dirty="0" smtClean="0">
                <a:ln>
                  <a:noFill/>
                </a:ln>
                <a:solidFill>
                  <a:schemeClr val="tx1"/>
                </a:solidFill>
                <a:effectLst/>
                <a:uLnTx/>
                <a:uFillTx/>
                <a:latin typeface="+mn-ea"/>
                <a:ea typeface="微软雅黑" panose="020B0503020204020204" pitchFamily="34" charset="-122"/>
                <a:cs typeface="+mn-cs"/>
              </a:rPr>
              <a:t>，</a:t>
            </a:r>
            <a:r>
              <a:rPr kumimoji="0" lang="en-US" altLang="zh-CN" sz="1200" b="0" i="0" u="none" strike="noStrike" kern="1200" cap="none" spc="150" normalizeH="0" baseline="0" noProof="0" dirty="0" smtClean="0">
                <a:ln>
                  <a:noFill/>
                </a:ln>
                <a:solidFill>
                  <a:schemeClr val="tx1"/>
                </a:solidFill>
                <a:effectLst/>
                <a:uLnTx/>
                <a:uFillTx/>
                <a:latin typeface="+mn-ea"/>
                <a:ea typeface="微软雅黑" panose="020B0503020204020204" pitchFamily="34" charset="-122"/>
                <a:cs typeface="+mn-cs"/>
              </a:rPr>
              <a:t>IASB</a:t>
            </a:r>
            <a:r>
              <a:rPr kumimoji="0" lang="zh-CN" altLang="en-US" sz="1200" b="0" i="0" u="none" strike="noStrike" kern="1200" cap="none" spc="150" normalizeH="0" baseline="0" noProof="0" dirty="0" smtClean="0">
                <a:ln>
                  <a:noFill/>
                </a:ln>
                <a:solidFill>
                  <a:schemeClr val="tx1"/>
                </a:solidFill>
                <a:effectLst/>
                <a:uLnTx/>
                <a:uFillTx/>
                <a:latin typeface="+mn-ea"/>
                <a:ea typeface="微软雅黑" panose="020B0503020204020204" pitchFamily="34" charset="-122"/>
                <a:cs typeface="+mn-cs"/>
              </a:rPr>
              <a:t>在</a:t>
            </a:r>
            <a:r>
              <a:rPr kumimoji="0" lang="zh-CN" altLang="en-US" sz="1200" b="0" i="0" u="none" strike="noStrike" kern="1200" cap="none" spc="150" normalizeH="0" baseline="0" noProof="0" dirty="0">
                <a:ln>
                  <a:noFill/>
                </a:ln>
                <a:solidFill>
                  <a:schemeClr val="tx1"/>
                </a:solidFill>
                <a:effectLst/>
                <a:uLnTx/>
                <a:uFillTx/>
                <a:latin typeface="+mn-ea"/>
                <a:ea typeface="微软雅黑" panose="020B0503020204020204" pitchFamily="34" charset="-122"/>
                <a:cs typeface="+mn-cs"/>
              </a:rPr>
              <a:t>广泛征求公众对已发生损失模型</a:t>
            </a:r>
            <a:r>
              <a:rPr kumimoji="0" lang="zh-CN" altLang="en-US" sz="1200" b="0" i="0" u="none" strike="noStrike" kern="1200" cap="none" spc="150" normalizeH="0" baseline="0" noProof="0" dirty="0" smtClean="0">
                <a:ln>
                  <a:noFill/>
                </a:ln>
                <a:solidFill>
                  <a:schemeClr val="tx1"/>
                </a:solidFill>
                <a:effectLst/>
                <a:uLnTx/>
                <a:uFillTx/>
                <a:latin typeface="+mn-ea"/>
                <a:ea typeface="微软雅黑" panose="020B0503020204020204" pitchFamily="34" charset="-122"/>
                <a:cs typeface="+mn-cs"/>
              </a:rPr>
              <a:t>（</a:t>
            </a:r>
            <a:r>
              <a:rPr kumimoji="0" lang="en-US" altLang="zh-CN" sz="1200" b="0" i="0" u="none" strike="noStrike" kern="1200" cap="none" spc="150" normalizeH="0" baseline="0" noProof="0" dirty="0" smtClean="0">
                <a:ln>
                  <a:noFill/>
                </a:ln>
                <a:solidFill>
                  <a:schemeClr val="tx1"/>
                </a:solidFill>
                <a:effectLst/>
                <a:uLnTx/>
                <a:uFillTx/>
                <a:latin typeface="+mn-ea"/>
                <a:ea typeface="微软雅黑" panose="020B0503020204020204" pitchFamily="34" charset="-122"/>
                <a:cs typeface="+mn-cs"/>
              </a:rPr>
              <a:t>ILM</a:t>
            </a:r>
            <a:r>
              <a:rPr kumimoji="0" lang="zh-CN" altLang="en-US" sz="1200" b="0" i="0" u="none" strike="noStrike" kern="1200" cap="none" spc="150" normalizeH="0" baseline="0" noProof="0" dirty="0" smtClean="0">
                <a:ln>
                  <a:noFill/>
                </a:ln>
                <a:solidFill>
                  <a:schemeClr val="tx1"/>
                </a:solidFill>
                <a:effectLst/>
                <a:uLnTx/>
                <a:uFillTx/>
                <a:latin typeface="+mn-ea"/>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mn-ea"/>
                <a:ea typeface="微软雅黑" panose="020B0503020204020204" pitchFamily="34" charset="-122"/>
                <a:cs typeface="+mn-cs"/>
              </a:rPr>
              <a:t>、预期损失</a:t>
            </a:r>
            <a:r>
              <a:rPr kumimoji="0" lang="zh-CN" altLang="en-US" sz="1200" b="0" i="0" u="none" strike="noStrike" kern="1200" cap="none" spc="150" normalizeH="0" baseline="0" noProof="0" dirty="0" smtClean="0">
                <a:ln>
                  <a:noFill/>
                </a:ln>
                <a:solidFill>
                  <a:schemeClr val="tx1"/>
                </a:solidFill>
                <a:effectLst/>
                <a:uLnTx/>
                <a:uFillTx/>
                <a:latin typeface="+mn-ea"/>
                <a:ea typeface="微软雅黑" panose="020B0503020204020204" pitchFamily="34" charset="-122"/>
                <a:cs typeface="+mn-cs"/>
              </a:rPr>
              <a:t>模型（</a:t>
            </a:r>
            <a:r>
              <a:rPr kumimoji="0" lang="en-US" altLang="zh-CN" sz="1200" b="0" i="0" u="none" strike="noStrike" kern="1200" cap="none" spc="150" normalizeH="0" baseline="0" noProof="0" dirty="0" smtClean="0">
                <a:ln>
                  <a:noFill/>
                </a:ln>
                <a:solidFill>
                  <a:schemeClr val="tx1"/>
                </a:solidFill>
                <a:effectLst/>
                <a:uLnTx/>
                <a:uFillTx/>
                <a:latin typeface="+mn-ea"/>
                <a:ea typeface="微软雅黑" panose="020B0503020204020204" pitchFamily="34" charset="-122"/>
                <a:cs typeface="+mn-cs"/>
              </a:rPr>
              <a:t>ELM</a:t>
            </a:r>
            <a:r>
              <a:rPr kumimoji="0" lang="zh-CN" altLang="en-US" sz="1200" b="0" i="0" u="none" strike="noStrike" kern="1200" cap="none" spc="150" normalizeH="0" baseline="0" noProof="0" dirty="0" smtClean="0">
                <a:ln>
                  <a:noFill/>
                </a:ln>
                <a:solidFill>
                  <a:schemeClr val="tx1"/>
                </a:solidFill>
                <a:effectLst/>
                <a:uLnTx/>
                <a:uFillTx/>
                <a:latin typeface="+mn-ea"/>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mn-ea"/>
                <a:ea typeface="微软雅黑" panose="020B0503020204020204" pitchFamily="34" charset="-122"/>
                <a:cs typeface="+mn-cs"/>
              </a:rPr>
              <a:t>、公允价值模型</a:t>
            </a:r>
            <a:r>
              <a:rPr kumimoji="0" lang="zh-CN" altLang="en-US" sz="1200" b="0" i="0" u="none" strike="noStrike" kern="1200" cap="none" spc="150" normalizeH="0" baseline="0" noProof="0" dirty="0" smtClean="0">
                <a:ln>
                  <a:noFill/>
                </a:ln>
                <a:solidFill>
                  <a:schemeClr val="tx1"/>
                </a:solidFill>
                <a:effectLst/>
                <a:uLnTx/>
                <a:uFillTx/>
                <a:latin typeface="+mn-ea"/>
                <a:ea typeface="微软雅黑" panose="020B0503020204020204" pitchFamily="34" charset="-122"/>
                <a:cs typeface="+mn-cs"/>
              </a:rPr>
              <a:t>（</a:t>
            </a:r>
            <a:r>
              <a:rPr kumimoji="0" lang="en-US" altLang="zh-CN" sz="1200" b="0" i="0" u="none" strike="noStrike" kern="1200" cap="none" spc="150" normalizeH="0" baseline="0" noProof="0" dirty="0" smtClean="0">
                <a:ln>
                  <a:noFill/>
                </a:ln>
                <a:solidFill>
                  <a:schemeClr val="tx1"/>
                </a:solidFill>
                <a:effectLst/>
                <a:uLnTx/>
                <a:uFillTx/>
                <a:latin typeface="+mn-ea"/>
                <a:ea typeface="微软雅黑" panose="020B0503020204020204" pitchFamily="34" charset="-122"/>
                <a:cs typeface="+mn-cs"/>
              </a:rPr>
              <a:t>FVM</a:t>
            </a:r>
            <a:r>
              <a:rPr kumimoji="0" lang="zh-CN" altLang="en-US" sz="1200" b="0" i="0" u="none" strike="noStrike" kern="1200" cap="none" spc="150" normalizeH="0" baseline="0" noProof="0" dirty="0" smtClean="0">
                <a:ln>
                  <a:noFill/>
                </a:ln>
                <a:solidFill>
                  <a:schemeClr val="tx1"/>
                </a:solidFill>
                <a:effectLst/>
                <a:uLnTx/>
                <a:uFillTx/>
                <a:latin typeface="+mn-ea"/>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mn-ea"/>
                <a:ea typeface="微软雅黑" panose="020B0503020204020204" pitchFamily="34" charset="-122"/>
                <a:cs typeface="+mn-cs"/>
              </a:rPr>
              <a:t>、经济周期模型</a:t>
            </a:r>
            <a:r>
              <a:rPr kumimoji="0" lang="zh-CN" altLang="en-US" sz="1200" b="0" i="0" u="none" strike="noStrike" kern="1200" cap="none" spc="150" normalizeH="0" baseline="0" noProof="0" dirty="0" smtClean="0">
                <a:ln>
                  <a:noFill/>
                </a:ln>
                <a:solidFill>
                  <a:schemeClr val="tx1"/>
                </a:solidFill>
                <a:effectLst/>
                <a:uLnTx/>
                <a:uFillTx/>
                <a:latin typeface="+mn-ea"/>
                <a:ea typeface="微软雅黑" panose="020B0503020204020204" pitchFamily="34" charset="-122"/>
                <a:cs typeface="+mn-cs"/>
              </a:rPr>
              <a:t>（</a:t>
            </a:r>
            <a:r>
              <a:rPr kumimoji="0" lang="en-US" altLang="zh-CN" sz="1200" b="0" i="0" u="none" strike="noStrike" kern="1200" cap="none" spc="150" normalizeH="0" baseline="0" noProof="0" dirty="0" smtClean="0">
                <a:ln>
                  <a:noFill/>
                </a:ln>
                <a:solidFill>
                  <a:schemeClr val="tx1"/>
                </a:solidFill>
                <a:effectLst/>
                <a:uLnTx/>
                <a:uFillTx/>
                <a:latin typeface="+mn-ea"/>
                <a:ea typeface="微软雅黑" panose="020B0503020204020204" pitchFamily="34" charset="-122"/>
                <a:cs typeface="+mn-cs"/>
              </a:rPr>
              <a:t>TCM</a:t>
            </a:r>
            <a:r>
              <a:rPr kumimoji="0" lang="zh-CN" altLang="en-US" sz="1200" b="0" i="0" u="none" strike="noStrike" kern="1200" cap="none" spc="150" normalizeH="0" baseline="0" noProof="0" dirty="0" smtClean="0">
                <a:ln>
                  <a:noFill/>
                </a:ln>
                <a:solidFill>
                  <a:schemeClr val="tx1"/>
                </a:solidFill>
                <a:effectLst/>
                <a:uLnTx/>
                <a:uFillTx/>
                <a:latin typeface="+mn-ea"/>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mn-ea"/>
                <a:ea typeface="微软雅黑" panose="020B0503020204020204" pitchFamily="34" charset="-122"/>
                <a:cs typeface="+mn-cs"/>
              </a:rPr>
              <a:t>等代表性减值模型意见的基础上，</a:t>
            </a:r>
            <a:r>
              <a:rPr kumimoji="0" lang="zh-CN" altLang="en-US" sz="1200" b="0" i="0" u="none" strike="noStrike" kern="1200" cap="none" spc="150" normalizeH="0" baseline="0" noProof="0" dirty="0" smtClean="0">
                <a:ln>
                  <a:noFill/>
                </a:ln>
                <a:solidFill>
                  <a:schemeClr val="tx1"/>
                </a:solidFill>
                <a:effectLst/>
                <a:uLnTx/>
                <a:uFillTx/>
                <a:latin typeface="+mn-ea"/>
                <a:ea typeface="微软雅黑" panose="020B0503020204020204" pitchFamily="34" charset="-122"/>
                <a:cs typeface="+mn-cs"/>
              </a:rPr>
              <a:t>最终选择</a:t>
            </a:r>
            <a:r>
              <a:rPr kumimoji="0" lang="zh-CN" altLang="en-US" sz="1200" b="0" i="0" u="none" strike="noStrike" kern="1200" cap="none" spc="150" normalizeH="0" baseline="0" noProof="0" dirty="0">
                <a:ln>
                  <a:noFill/>
                </a:ln>
                <a:solidFill>
                  <a:schemeClr val="tx1"/>
                </a:solidFill>
                <a:effectLst/>
                <a:uLnTx/>
                <a:uFillTx/>
                <a:latin typeface="+mn-ea"/>
                <a:ea typeface="微软雅黑" panose="020B0503020204020204" pitchFamily="34" charset="-122"/>
                <a:cs typeface="+mn-cs"/>
              </a:rPr>
              <a:t>预期损失模型。</a:t>
            </a:r>
            <a:endParaRPr kumimoji="0" lang="zh-CN" altLang="en-US" sz="1200" b="0" i="0" u="none" strike="noStrike" kern="1200" cap="none" spc="150" normalizeH="0" baseline="0" noProof="0" dirty="0">
              <a:ln>
                <a:noFill/>
              </a:ln>
              <a:solidFill>
                <a:schemeClr val="tx1"/>
              </a:solidFill>
              <a:effectLst/>
              <a:uLnTx/>
              <a:uFillTx/>
              <a:latin typeface="+mn-ea"/>
              <a:ea typeface="微软雅黑" panose="020B0503020204020204" pitchFamily="34" charset="-122"/>
              <a:cs typeface="+mn-cs"/>
            </a:endParaRPr>
          </a:p>
          <a:p>
            <a:pPr marL="0" marR="0" lvl="0" indent="342900" algn="just" defTabSz="685800" rtl="0" eaLnBrk="1" latinLnBrk="0" hangingPunct="1">
              <a:lnSpc>
                <a:spcPct val="130000"/>
              </a:lnSpc>
              <a:spcBef>
                <a:spcPct val="0"/>
              </a:spcBef>
              <a:spcAft>
                <a:spcPts val="1000"/>
              </a:spcAft>
              <a:buClrTx/>
              <a:buSzTx/>
              <a:buFont typeface="Arial" panose="020B0604020202020204" pitchFamily="34" charset="0"/>
              <a:buNone/>
              <a:defRPr/>
              <a:extLst>
                <a:ext uri="{35155182-B16C-46BC-9424-99874614C6A1}">
                  <wpsdc:indentchars xmlns:wpsdc="http://www.wps.cn/officeDocument/2017/drawingmlCustomData" val="200" checksum="758948160"/>
                </a:ext>
              </a:extLst>
            </a:pPr>
            <a:r>
              <a:rPr lang="zh-CN" altLang="en-US" noProof="0" dirty="0">
                <a:ln>
                  <a:noFill/>
                </a:ln>
                <a:effectLst/>
                <a:uLnTx/>
                <a:uFillTx/>
                <a:latin typeface="+mn-ea"/>
                <a:sym typeface="+mn-ea"/>
              </a:rPr>
              <a:t>在第三项改革任务方面</a:t>
            </a:r>
            <a:r>
              <a:rPr lang="zh-CN" altLang="en-US" noProof="0" dirty="0" smtClean="0">
                <a:ln>
                  <a:noFill/>
                </a:ln>
                <a:effectLst/>
                <a:uLnTx/>
                <a:uFillTx/>
                <a:latin typeface="+mn-ea"/>
                <a:sym typeface="+mn-ea"/>
              </a:rPr>
              <a:t>，</a:t>
            </a:r>
            <a:r>
              <a:rPr lang="en-US" altLang="zh-CN" noProof="0" dirty="0" smtClean="0">
                <a:ln>
                  <a:noFill/>
                </a:ln>
                <a:effectLst/>
                <a:uLnTx/>
                <a:uFillTx/>
                <a:latin typeface="+mn-ea"/>
                <a:sym typeface="+mn-ea"/>
              </a:rPr>
              <a:t>IASB</a:t>
            </a:r>
            <a:r>
              <a:rPr lang="zh-CN" altLang="en-US" noProof="0" dirty="0" smtClean="0">
                <a:ln>
                  <a:noFill/>
                </a:ln>
                <a:effectLst/>
                <a:uLnTx/>
                <a:uFillTx/>
                <a:latin typeface="+mn-ea"/>
                <a:sym typeface="+mn-ea"/>
              </a:rPr>
              <a:t>通过</a:t>
            </a:r>
            <a:r>
              <a:rPr lang="zh-CN" altLang="en-US" noProof="0" dirty="0">
                <a:ln>
                  <a:noFill/>
                </a:ln>
                <a:effectLst/>
                <a:uLnTx/>
                <a:uFillTx/>
                <a:latin typeface="+mn-ea"/>
                <a:sym typeface="+mn-ea"/>
              </a:rPr>
              <a:t>三项举措提高金融机构财务信息的透明度：一是</a:t>
            </a:r>
            <a:r>
              <a:rPr lang="zh-CN" altLang="en-US" noProof="0" dirty="0" smtClean="0">
                <a:ln>
                  <a:noFill/>
                </a:ln>
                <a:effectLst/>
                <a:uLnTx/>
                <a:uFillTx/>
                <a:latin typeface="+mn-ea"/>
                <a:sym typeface="+mn-ea"/>
              </a:rPr>
              <a:t>要求报告</a:t>
            </a:r>
            <a:r>
              <a:rPr lang="zh-CN" altLang="en-US" noProof="0" dirty="0">
                <a:ln>
                  <a:noFill/>
                </a:ln>
                <a:effectLst/>
                <a:uLnTx/>
                <a:uFillTx/>
                <a:latin typeface="+mn-ea"/>
                <a:sym typeface="+mn-ea"/>
              </a:rPr>
              <a:t>主体详细披露金融工具，特别是衍生金融工具的估值假设、估值模型、风险敞口、风险</a:t>
            </a:r>
            <a:r>
              <a:rPr lang="zh-CN" altLang="en-US" noProof="0" dirty="0" smtClean="0">
                <a:ln>
                  <a:noFill/>
                </a:ln>
                <a:effectLst/>
                <a:uLnTx/>
                <a:uFillTx/>
                <a:latin typeface="+mn-ea"/>
                <a:sym typeface="+mn-ea"/>
              </a:rPr>
              <a:t>管理等</a:t>
            </a:r>
            <a:r>
              <a:rPr lang="zh-CN" altLang="en-US" noProof="0" dirty="0">
                <a:ln>
                  <a:noFill/>
                </a:ln>
                <a:effectLst/>
                <a:uLnTx/>
                <a:uFillTx/>
                <a:latin typeface="+mn-ea"/>
                <a:sym typeface="+mn-ea"/>
              </a:rPr>
              <a:t>信息；二是</a:t>
            </a:r>
            <a:r>
              <a:rPr lang="zh-CN" altLang="en-US" noProof="0" dirty="0" smtClean="0">
                <a:ln>
                  <a:noFill/>
                </a:ln>
                <a:effectLst/>
                <a:uLnTx/>
                <a:uFillTx/>
                <a:latin typeface="+mn-ea"/>
                <a:sym typeface="+mn-ea"/>
              </a:rPr>
              <a:t>修改合并财务报表准则</a:t>
            </a:r>
            <a:r>
              <a:rPr lang="zh-CN" altLang="en-US" noProof="0" dirty="0">
                <a:ln>
                  <a:noFill/>
                </a:ln>
                <a:effectLst/>
                <a:uLnTx/>
                <a:uFillTx/>
                <a:latin typeface="+mn-ea"/>
                <a:sym typeface="+mn-ea"/>
              </a:rPr>
              <a:t>，</a:t>
            </a:r>
            <a:r>
              <a:rPr lang="zh-CN" altLang="en-US" noProof="0" dirty="0" smtClean="0">
                <a:ln>
                  <a:noFill/>
                </a:ln>
                <a:effectLst/>
                <a:uLnTx/>
                <a:uFillTx/>
                <a:latin typeface="+mn-ea"/>
                <a:sym typeface="+mn-ea"/>
              </a:rPr>
              <a:t>提高不并表的门槛</a:t>
            </a:r>
            <a:r>
              <a:rPr lang="zh-CN" altLang="en-US" noProof="0" dirty="0">
                <a:ln>
                  <a:noFill/>
                </a:ln>
                <a:effectLst/>
                <a:uLnTx/>
                <a:uFillTx/>
                <a:latin typeface="+mn-ea"/>
                <a:sym typeface="+mn-ea"/>
              </a:rPr>
              <a:t>，</a:t>
            </a:r>
            <a:r>
              <a:rPr lang="zh-CN" altLang="en-US" noProof="0" dirty="0" smtClean="0">
                <a:ln>
                  <a:noFill/>
                </a:ln>
                <a:effectLst/>
                <a:uLnTx/>
                <a:uFillTx/>
                <a:latin typeface="+mn-ea"/>
                <a:sym typeface="+mn-ea"/>
              </a:rPr>
              <a:t>杜绝报告主体以特殊目的实体（</a:t>
            </a:r>
            <a:r>
              <a:rPr lang="en-US" altLang="zh-CN" noProof="0" dirty="0" smtClean="0">
                <a:ln>
                  <a:noFill/>
                </a:ln>
                <a:effectLst/>
                <a:uLnTx/>
                <a:uFillTx/>
                <a:latin typeface="+mn-ea"/>
                <a:sym typeface="+mn-ea"/>
              </a:rPr>
              <a:t>SPV</a:t>
            </a:r>
            <a:r>
              <a:rPr lang="zh-CN" altLang="en-US" noProof="0" dirty="0" smtClean="0">
                <a:ln>
                  <a:noFill/>
                </a:ln>
                <a:effectLst/>
                <a:uLnTx/>
                <a:uFillTx/>
                <a:latin typeface="+mn-ea"/>
                <a:sym typeface="+mn-ea"/>
              </a:rPr>
              <a:t>）</a:t>
            </a:r>
            <a:r>
              <a:rPr lang="zh-CN" altLang="en-US" noProof="0" dirty="0">
                <a:ln>
                  <a:noFill/>
                </a:ln>
                <a:effectLst/>
                <a:uLnTx/>
                <a:uFillTx/>
                <a:latin typeface="+mn-ea"/>
                <a:sym typeface="+mn-ea"/>
              </a:rPr>
              <a:t>等方式将高风险的金融资产排除在合并财务报表之外的恶劣做法；三是修改与终止</a:t>
            </a:r>
            <a:r>
              <a:rPr lang="zh-CN" altLang="en-US" noProof="0" dirty="0" smtClean="0">
                <a:ln>
                  <a:noFill/>
                </a:ln>
                <a:effectLst/>
                <a:uLnTx/>
                <a:uFillTx/>
                <a:latin typeface="+mn-ea"/>
                <a:sym typeface="+mn-ea"/>
              </a:rPr>
              <a:t>确认</a:t>
            </a:r>
            <a:r>
              <a:rPr lang="zh-CN" altLang="en-US" noProof="0" dirty="0">
                <a:ln>
                  <a:noFill/>
                </a:ln>
                <a:effectLst/>
                <a:uLnTx/>
                <a:uFillTx/>
                <a:latin typeface="+mn-ea"/>
                <a:sym typeface="+mn-ea"/>
              </a:rPr>
              <a:t>相关的准则条款，大幅度提高资产证券化业务终止确认的标准，防止报告主体通过表外来</a:t>
            </a:r>
            <a:r>
              <a:rPr lang="zh-CN" altLang="en-US" noProof="0" dirty="0" smtClean="0">
                <a:ln>
                  <a:noFill/>
                </a:ln>
                <a:effectLst/>
                <a:uLnTx/>
                <a:uFillTx/>
                <a:latin typeface="+mn-ea"/>
                <a:sym typeface="+mn-ea"/>
              </a:rPr>
              <a:t>反映高风险的资产证券化业务。</a:t>
            </a:r>
            <a:endParaRPr kumimoji="0" lang="en-US" altLang="zh-CN" b="0" i="0" u="none" strike="noStrike" kern="1200" cap="none" spc="150" normalizeH="0" baseline="0" noProof="0" dirty="0">
              <a:ln>
                <a:noFill/>
              </a:ln>
              <a:solidFill>
                <a:schemeClr val="tx1"/>
              </a:solidFill>
              <a:effectLst/>
              <a:uLnTx/>
              <a:uFillTx/>
              <a:latin typeface="+mn-ea"/>
              <a:ea typeface="微软雅黑" panose="020B0503020204020204" pitchFamily="34" charset="-122"/>
              <a:cs typeface="+mn-cs"/>
            </a:endParaRPr>
          </a:p>
          <a:p>
            <a:pPr marL="0" marR="0" lvl="0" indent="342900" algn="just" defTabSz="685800" rtl="0" eaLnBrk="1" fontAlgn="base" latinLnBrk="0" hangingPunct="1">
              <a:lnSpc>
                <a:spcPct val="130000"/>
              </a:lnSpc>
              <a:spcBef>
                <a:spcPct val="0"/>
              </a:spcBef>
              <a:spcAft>
                <a:spcPts val="1000"/>
              </a:spcAft>
              <a:buClrTx/>
              <a:buSzTx/>
              <a:buFont typeface="Arial" panose="020B0604020202020204" pitchFamily="34" charset="0"/>
              <a:buNone/>
              <a:defRPr/>
              <a:extLst>
                <a:ext uri="{35155182-B16C-46BC-9424-99874614C6A1}">
                  <wpsdc:indentchars xmlns:wpsdc="http://www.wps.cn/officeDocument/2017/drawingmlCustomData" val="200" checksum="758948160"/>
                </a:ext>
              </a:extLst>
            </a:pPr>
            <a:endParaRPr kumimoji="0" lang="en-US" altLang="zh-CN" sz="1200" b="0" i="0" u="none" strike="noStrike" kern="1200" cap="none" spc="150" normalizeH="0" baseline="0" noProof="0" dirty="0">
              <a:ln>
                <a:noFill/>
              </a:ln>
              <a:solidFill>
                <a:schemeClr val="tx1"/>
              </a:solidFill>
              <a:effectLst/>
              <a:uLnTx/>
              <a:uFillTx/>
              <a:latin typeface="+mn-ea"/>
              <a:ea typeface="微软雅黑" panose="020B0503020204020204" pitchFamily="34" charset="-122"/>
              <a:cs typeface="+mn-cs"/>
            </a:endParaRPr>
          </a:p>
        </p:txBody>
      </p:sp>
    </p:spTree>
    <p:custDataLst>
      <p:tags r:id="rId3"/>
    </p:custData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案例思考题</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62025" y="1096963"/>
            <a:ext cx="7354888" cy="3130550"/>
          </a:xfrm>
        </p:spPr>
        <p:txBody>
          <a:bodyPr vert="horz" wrap="square" lIns="101600" tIns="0" rIns="82550" bIns="0" numCol="1" anchor="t" anchorCtr="0" compatLnSpc="1"/>
          <a:lstStyle/>
          <a:p>
            <a:pPr marL="0" marR="0" lvl="0" indent="342900" algn="l" defTabSz="685800" rtl="0" eaLnBrk="1" latinLnBrk="0" hangingPunct="1">
              <a:lnSpc>
                <a:spcPct val="130000"/>
              </a:lnSpc>
              <a:spcBef>
                <a:spcPct val="0"/>
              </a:spcBef>
              <a:spcAft>
                <a:spcPts val="1000"/>
              </a:spcAft>
              <a:buClrTx/>
              <a:buSzTx/>
              <a:buFont typeface="Arial" panose="020B0604020202020204" pitchFamily="34" charset="0"/>
              <a:buNone/>
              <a:defRPr/>
              <a:extLst>
                <a:ext uri="{35155182-B16C-46BC-9424-99874614C6A1}">
                  <wpsdc:indentchars xmlns:wpsdc="http://www.wps.cn/officeDocument/2017/drawingmlCustomData" val="200" checksum="758948160"/>
                </a:ext>
              </a:extLst>
            </a:pPr>
            <a:r>
              <a:rPr kumimoji="0" lang="zh-CN" altLang="en-US" sz="1200" b="0" i="0" u="none" strike="noStrike" kern="1200" cap="none" spc="150" normalizeH="0" baseline="0" noProof="0" dirty="0">
                <a:ln>
                  <a:noFill/>
                </a:ln>
                <a:solidFill>
                  <a:schemeClr val="tx1"/>
                </a:solidFill>
                <a:effectLst/>
                <a:uLnTx/>
                <a:uFillTx/>
                <a:latin typeface="+mn-ea"/>
                <a:ea typeface="微软雅黑" panose="020B0503020204020204" pitchFamily="34" charset="-122"/>
                <a:cs typeface="+mn-cs"/>
              </a:rPr>
              <a:t>在过去的一百多年，公允价值会计可谓命运多舛，其生命力之强盛令人叹为观止。公允</a:t>
            </a:r>
            <a:r>
              <a:rPr kumimoji="0" lang="zh-CN" altLang="en-US" sz="1200" b="0" i="0" u="none" strike="noStrike" kern="1200" cap="none" spc="150" normalizeH="0" baseline="0" noProof="0" dirty="0" smtClean="0">
                <a:ln>
                  <a:noFill/>
                </a:ln>
                <a:solidFill>
                  <a:schemeClr val="tx1"/>
                </a:solidFill>
                <a:effectLst/>
                <a:uLnTx/>
                <a:uFillTx/>
                <a:latin typeface="+mn-ea"/>
                <a:ea typeface="微软雅黑" panose="020B0503020204020204" pitchFamily="34" charset="-122"/>
                <a:cs typeface="+mn-cs"/>
              </a:rPr>
              <a:t>价值</a:t>
            </a:r>
            <a:r>
              <a:rPr kumimoji="0" lang="zh-CN" altLang="en-US" sz="1200" b="0" i="0" u="none" strike="noStrike" kern="1200" cap="none" spc="150" normalizeH="0" baseline="0" noProof="0" dirty="0">
                <a:ln>
                  <a:noFill/>
                </a:ln>
                <a:solidFill>
                  <a:schemeClr val="tx1"/>
                </a:solidFill>
                <a:effectLst/>
                <a:uLnTx/>
                <a:uFillTx/>
                <a:latin typeface="+mn-ea"/>
                <a:ea typeface="微软雅黑" panose="020B0503020204020204" pitchFamily="34" charset="-122"/>
                <a:cs typeface="+mn-cs"/>
              </a:rPr>
              <a:t>会计经历着早期与历史成本会计平起平坐，到经济大萧条后在数十年里几乎销声匿迹，再</a:t>
            </a:r>
            <a:r>
              <a:rPr kumimoji="0" lang="zh-CN" altLang="en-US" sz="1200" b="0" i="0" u="none" strike="noStrike" kern="1200" cap="none" spc="150" normalizeH="0" baseline="0" noProof="0" dirty="0" smtClean="0">
                <a:ln>
                  <a:noFill/>
                </a:ln>
                <a:solidFill>
                  <a:schemeClr val="tx1"/>
                </a:solidFill>
                <a:effectLst/>
                <a:uLnTx/>
                <a:uFillTx/>
                <a:latin typeface="+mn-ea"/>
                <a:ea typeface="微软雅黑" panose="020B0503020204020204" pitchFamily="34" charset="-122"/>
                <a:cs typeface="+mn-cs"/>
              </a:rPr>
              <a:t>到</a:t>
            </a:r>
            <a:r>
              <a:rPr kumimoji="0" lang="en-US" altLang="zh-CN" sz="1200" b="0" i="0" u="none" strike="noStrike" kern="1200" cap="none" spc="150" normalizeH="0" baseline="0" noProof="0" dirty="0" smtClean="0">
                <a:ln>
                  <a:noFill/>
                </a:ln>
                <a:solidFill>
                  <a:schemeClr val="tx1"/>
                </a:solidFill>
                <a:effectLst/>
                <a:uLnTx/>
                <a:uFillTx/>
                <a:latin typeface="+mn-ea"/>
                <a:ea typeface="微软雅黑" panose="020B0503020204020204" pitchFamily="34" charset="-122"/>
                <a:cs typeface="+mn-cs"/>
              </a:rPr>
              <a:t>20</a:t>
            </a:r>
            <a:r>
              <a:rPr kumimoji="0" lang="zh-CN" altLang="en-US" sz="1200" b="0" i="0" u="none" strike="noStrike" kern="1200" cap="none" spc="150" normalizeH="0" baseline="0" noProof="0" dirty="0" smtClean="0">
                <a:ln>
                  <a:noFill/>
                </a:ln>
                <a:solidFill>
                  <a:schemeClr val="tx1"/>
                </a:solidFill>
                <a:effectLst/>
                <a:uLnTx/>
                <a:uFillTx/>
                <a:latin typeface="+mn-ea"/>
                <a:ea typeface="微软雅黑" panose="020B0503020204020204" pitchFamily="34" charset="-122"/>
                <a:cs typeface="+mn-cs"/>
              </a:rPr>
              <a:t>世纪</a:t>
            </a:r>
            <a:r>
              <a:rPr kumimoji="0" lang="en-US" altLang="zh-CN" sz="1200" b="0" i="0" u="none" strike="noStrike" kern="1200" cap="none" spc="150" normalizeH="0" baseline="0" noProof="0" dirty="0" smtClean="0">
                <a:ln>
                  <a:noFill/>
                </a:ln>
                <a:solidFill>
                  <a:schemeClr val="tx1"/>
                </a:solidFill>
                <a:effectLst/>
                <a:uLnTx/>
                <a:uFillTx/>
                <a:latin typeface="+mn-ea"/>
                <a:ea typeface="微软雅黑" panose="020B0503020204020204" pitchFamily="34" charset="-122"/>
                <a:cs typeface="+mn-cs"/>
              </a:rPr>
              <a:t>90</a:t>
            </a:r>
            <a:r>
              <a:rPr kumimoji="0" lang="zh-CN" altLang="en-US" sz="1200" b="0" i="0" u="none" strike="noStrike" kern="1200" cap="none" spc="150" normalizeH="0" baseline="0" noProof="0" dirty="0" smtClean="0">
                <a:ln>
                  <a:noFill/>
                </a:ln>
                <a:solidFill>
                  <a:schemeClr val="tx1"/>
                </a:solidFill>
                <a:effectLst/>
                <a:uLnTx/>
                <a:uFillTx/>
                <a:latin typeface="+mn-ea"/>
                <a:ea typeface="微软雅黑" panose="020B0503020204020204" pitchFamily="34" charset="-122"/>
                <a:cs typeface="+mn-cs"/>
              </a:rPr>
              <a:t>年代后</a:t>
            </a:r>
            <a:r>
              <a:rPr kumimoji="0" lang="zh-CN" altLang="en-US" sz="1200" b="0" i="0" u="none" strike="noStrike" kern="1200" cap="none" spc="150" normalizeH="0" baseline="0" noProof="0" dirty="0">
                <a:ln>
                  <a:noFill/>
                </a:ln>
                <a:solidFill>
                  <a:schemeClr val="tx1"/>
                </a:solidFill>
                <a:effectLst/>
                <a:uLnTx/>
                <a:uFillTx/>
                <a:latin typeface="+mn-ea"/>
                <a:ea typeface="微软雅黑" panose="020B0503020204020204" pitchFamily="34" charset="-122"/>
                <a:cs typeface="+mn-cs"/>
              </a:rPr>
              <a:t>的生机勃发，随后在全球性金融危机中陷入千夫所指的尴尬境地，而后</a:t>
            </a:r>
            <a:r>
              <a:rPr kumimoji="0" lang="zh-CN" altLang="en-US" sz="1200" b="0" i="0" u="none" strike="noStrike" kern="1200" cap="none" spc="150" normalizeH="0" baseline="0" noProof="0" dirty="0" smtClean="0">
                <a:ln>
                  <a:noFill/>
                </a:ln>
                <a:solidFill>
                  <a:schemeClr val="tx1"/>
                </a:solidFill>
                <a:effectLst/>
                <a:uLnTx/>
                <a:uFillTx/>
                <a:latin typeface="+mn-ea"/>
                <a:ea typeface="微软雅黑" panose="020B0503020204020204" pitchFamily="34" charset="-122"/>
                <a:cs typeface="+mn-cs"/>
              </a:rPr>
              <a:t>金融危机</a:t>
            </a:r>
            <a:r>
              <a:rPr kumimoji="0" lang="zh-CN" altLang="en-US" sz="1200" b="0" i="0" u="none" strike="noStrike" kern="1200" cap="none" spc="150" normalizeH="0" baseline="0" noProof="0" dirty="0">
                <a:ln>
                  <a:noFill/>
                </a:ln>
                <a:solidFill>
                  <a:schemeClr val="tx1"/>
                </a:solidFill>
                <a:effectLst/>
                <a:uLnTx/>
                <a:uFillTx/>
                <a:latin typeface="+mn-ea"/>
                <a:ea typeface="微软雅黑" panose="020B0503020204020204" pitchFamily="34" charset="-122"/>
                <a:cs typeface="+mn-cs"/>
              </a:rPr>
              <a:t>时代大刀阔斧的改革使其呈现了新气象，再次昭示其顽强的生命力。结合公允价值</a:t>
            </a:r>
            <a:r>
              <a:rPr kumimoji="0" lang="zh-CN" altLang="en-US" sz="1200" b="0" i="0" u="none" strike="noStrike" kern="1200" cap="none" spc="150" normalizeH="0" baseline="0" noProof="0" dirty="0" smtClean="0">
                <a:ln>
                  <a:noFill/>
                </a:ln>
                <a:solidFill>
                  <a:schemeClr val="tx1"/>
                </a:solidFill>
                <a:effectLst/>
                <a:uLnTx/>
                <a:uFillTx/>
                <a:latin typeface="+mn-ea"/>
                <a:ea typeface="微软雅黑" panose="020B0503020204020204" pitchFamily="34" charset="-122"/>
                <a:cs typeface="+mn-cs"/>
              </a:rPr>
              <a:t>会计历史</a:t>
            </a:r>
            <a:r>
              <a:rPr kumimoji="0" lang="zh-CN" altLang="en-US" sz="1200" b="0" i="0" u="none" strike="noStrike" kern="1200" cap="none" spc="150" normalizeH="0" baseline="0" noProof="0" dirty="0">
                <a:ln>
                  <a:noFill/>
                </a:ln>
                <a:solidFill>
                  <a:schemeClr val="tx1"/>
                </a:solidFill>
                <a:effectLst/>
                <a:uLnTx/>
                <a:uFillTx/>
                <a:latin typeface="+mn-ea"/>
                <a:ea typeface="微软雅黑" panose="020B0503020204020204" pitchFamily="34" charset="-122"/>
                <a:cs typeface="+mn-cs"/>
              </a:rPr>
              <a:t>沿革，谈谈你的体会。</a:t>
            </a:r>
            <a:endParaRPr kumimoji="0" lang="en-US" altLang="zh-CN" sz="1200" b="0" i="0" u="none" strike="noStrike" kern="1200" cap="none" spc="150" normalizeH="0" baseline="0" noProof="0" dirty="0">
              <a:ln>
                <a:noFill/>
              </a:ln>
              <a:solidFill>
                <a:schemeClr val="tx1"/>
              </a:solidFill>
              <a:effectLst/>
              <a:uLnTx/>
              <a:uFillTx/>
              <a:latin typeface="+mn-ea"/>
              <a:ea typeface="微软雅黑" panose="020B0503020204020204" pitchFamily="34" charset="-122"/>
              <a:cs typeface="+mn-cs"/>
            </a:endParaRPr>
          </a:p>
        </p:txBody>
      </p:sp>
    </p:spTree>
    <p:custDataLst>
      <p:tags r:id="rId3"/>
    </p:custData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8673" name="标题 5"/>
          <p:cNvSpPr>
            <a:spLocks noGrp="1" noChangeArrowheads="1"/>
          </p:cNvSpPr>
          <p:nvPr>
            <p:ph type="title"/>
            <p:custDataLst>
              <p:tags r:id="rId1"/>
            </p:custDataLst>
          </p:nvPr>
        </p:nvSpPr>
        <p:spPr>
          <a:xfrm>
            <a:off x="406400" y="1722438"/>
            <a:ext cx="4014788" cy="993775"/>
          </a:xfrm>
        </p:spPr>
        <p:txBody>
          <a:bodyPr vert="horz" wrap="square" lIns="90000" tIns="46800" rIns="90000" bIns="46800" numCol="1" rtlCol="0" anchor="t" anchorCtr="0" compatLnSpc="1">
            <a:normAutofit fontScale="90000"/>
          </a:bodyPr>
          <a:lstStyle/>
          <a:p>
            <a:pPr marL="0" marR="0" lvl="0" indent="0" algn="l" defTabSz="685800" rtl="0" eaLnBrk="1" fontAlgn="base" latinLnBrk="0" hangingPunct="1">
              <a:lnSpc>
                <a:spcPct val="100000"/>
              </a:lnSpc>
              <a:spcBef>
                <a:spcPct val="0"/>
              </a:spcBef>
              <a:spcAft>
                <a:spcPct val="0"/>
              </a:spcAft>
              <a:buClrTx/>
              <a:buSzTx/>
              <a:buFontTx/>
              <a:buNone/>
              <a:defRPr/>
            </a:pPr>
            <a:r>
              <a:rPr kumimoji="0" lang="zh-CN" altLang="en-US" sz="6000" b="1" i="0" u="none" strike="noStrike" kern="1200" cap="none" spc="600" normalizeH="0" baseline="0" noProof="1" smtClean="0">
                <a:ln>
                  <a:noFill/>
                </a:ln>
                <a:solidFill>
                  <a:schemeClr val="tx1"/>
                </a:solidFill>
                <a:effectLst/>
                <a:uLnTx/>
                <a:uFillTx/>
                <a:latin typeface="Arial" panose="020B0604020202020204" pitchFamily="34" charset="0"/>
                <a:ea typeface="汉仪旗黑-85S" pitchFamily="18" charset="-122"/>
                <a:cs typeface="+mj-cs"/>
                <a:sym typeface="微软雅黑" panose="020B0503020204020204" pitchFamily="34" charset="-122"/>
              </a:rPr>
              <a:t>感谢观看</a:t>
            </a:r>
            <a:endParaRPr kumimoji="0" lang="zh-CN" altLang="en-US" sz="6000" b="1" i="0" u="none" strike="noStrike" kern="1200" cap="none" spc="600" normalizeH="0" baseline="0" noProof="1" smtClean="0">
              <a:ln>
                <a:noFill/>
              </a:ln>
              <a:solidFill>
                <a:schemeClr val="tx1"/>
              </a:solidFill>
              <a:effectLst/>
              <a:uLnTx/>
              <a:uFillTx/>
              <a:latin typeface="Arial" panose="020B0604020202020204" pitchFamily="34" charset="0"/>
              <a:ea typeface="汉仪旗黑-85S" pitchFamily="18" charset="-122"/>
              <a:cs typeface="+mj-cs"/>
              <a:sym typeface="微软雅黑" panose="020B0503020204020204" pitchFamily="34" charset="-122"/>
            </a:endParaRPr>
          </a:p>
        </p:txBody>
      </p:sp>
      <p:sp>
        <p:nvSpPr>
          <p:cNvPr id="13" name="文本占位符 12"/>
          <p:cNvSpPr>
            <a:spLocks noGrp="1"/>
          </p:cNvSpPr>
          <p:nvPr>
            <p:ph type="body" sz="quarter" idx="14"/>
            <p:custDataLst>
              <p:tags r:id="rId2"/>
            </p:custDataLst>
          </p:nvPr>
        </p:nvSpPr>
        <p:spPr>
          <a:xfrm>
            <a:off x="1155700" y="4064000"/>
            <a:ext cx="2260600" cy="587375"/>
          </a:xfrm>
        </p:spPr>
        <p:txBody>
          <a:bodyPr vert="horz" wrap="square" lIns="90000" tIns="46800" rIns="90000" bIns="46800" numCol="1" anchor="t" anchorCtr="0" compatLnSpc="1">
            <a:normAutofit/>
          </a:bodyPr>
          <a:lstStyle/>
          <a:p>
            <a:pPr marL="0" marR="0" lvl="0" indent="0" algn="l" defTabSz="685800" rtl="0" eaLnBrk="1" fontAlgn="auto" latinLnBrk="0" hangingPunct="1">
              <a:lnSpc>
                <a:spcPct val="80000"/>
              </a:lnSpc>
              <a:spcBef>
                <a:spcPts val="0"/>
              </a:spcBef>
              <a:spcAft>
                <a:spcPts val="1000"/>
              </a:spcAft>
              <a:buClrTx/>
              <a:buSzTx/>
              <a:buFont typeface="Arial" panose="020B0604020202020204" pitchFamily="34" charset="0"/>
              <a:buNone/>
              <a:defRPr/>
            </a:pPr>
            <a:r>
              <a:rPr kumimoji="0" lang="zh-CN" altLang="en-US" sz="1050" b="1" i="0" u="none" strike="noStrike" kern="1200" cap="none" spc="150" normalizeH="0" baseline="0" noProof="1">
                <a:ln>
                  <a:noFill/>
                </a:ln>
                <a:solidFill>
                  <a:schemeClr val="tx1"/>
                </a:solidFill>
                <a:effectLst/>
                <a:uLnTx/>
                <a:uFillTx/>
                <a:latin typeface="Arial" panose="020B0604020202020204" pitchFamily="34" charset="0"/>
                <a:ea typeface="微软雅黑" panose="020B0503020204020204" pitchFamily="34" charset="-122"/>
                <a:cs typeface="+mn-cs"/>
              </a:rPr>
              <a:t>主编：张倩</a:t>
            </a:r>
            <a:endParaRPr kumimoji="0" lang="zh-CN" altLang="en-US" sz="1050" b="1" i="0" u="none" strike="noStrike" kern="1200" cap="none" spc="150" normalizeH="0" baseline="0" noProof="1">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auto" latinLnBrk="0" hangingPunct="1">
              <a:lnSpc>
                <a:spcPct val="80000"/>
              </a:lnSpc>
              <a:spcBef>
                <a:spcPts val="0"/>
              </a:spcBef>
              <a:spcAft>
                <a:spcPts val="1000"/>
              </a:spcAft>
              <a:buClrTx/>
              <a:buSzTx/>
              <a:buFont typeface="Arial" panose="020B0604020202020204" pitchFamily="34" charset="0"/>
              <a:buNone/>
              <a:defRPr/>
            </a:pPr>
            <a:r>
              <a:rPr kumimoji="0" lang="zh-CN" altLang="en-US" sz="1050" b="1" i="0" u="none" strike="noStrike" kern="1200" cap="none" spc="150" normalizeH="0" baseline="0" noProof="1">
                <a:ln>
                  <a:noFill/>
                </a:ln>
                <a:solidFill>
                  <a:schemeClr val="tx1"/>
                </a:solidFill>
                <a:effectLst/>
                <a:uLnTx/>
                <a:uFillTx/>
                <a:latin typeface="Arial" panose="020B0604020202020204" pitchFamily="34" charset="0"/>
                <a:ea typeface="微软雅黑" panose="020B0503020204020204" pitchFamily="34" charset="-122"/>
                <a:cs typeface="+mn-cs"/>
              </a:rPr>
              <a:t>副主编：邓芬、胡诗偲、凌雁</a:t>
            </a:r>
            <a:endParaRPr kumimoji="0" lang="zh-CN" altLang="en-US" sz="1050" b="1" i="0" u="none" strike="noStrike" kern="1200" cap="none" spc="150" normalizeH="0" baseline="0" noProof="1">
              <a:ln>
                <a:noFill/>
              </a:ln>
              <a:solidFill>
                <a:schemeClr val="tx1"/>
              </a:solidFill>
              <a:effectLst/>
              <a:uLnTx/>
              <a:uFillTx/>
              <a:latin typeface="Arial" panose="020B0604020202020204" pitchFamily="34" charset="0"/>
              <a:ea typeface="微软雅黑" panose="020B0503020204020204" pitchFamily="34" charset="-122"/>
              <a:cs typeface="+mn-cs"/>
            </a:endParaRPr>
          </a:p>
        </p:txBody>
      </p:sp>
      <p:sp>
        <p:nvSpPr>
          <p:cNvPr id="28675" name="文本占位符 13"/>
          <p:cNvSpPr>
            <a:spLocks noGrp="1" noChangeArrowheads="1"/>
          </p:cNvSpPr>
          <p:nvPr>
            <p:ph type="body" sz="quarter" idx="15"/>
            <p:custDataLst>
              <p:tags r:id="rId3"/>
            </p:custDataLst>
          </p:nvPr>
        </p:nvSpPr>
        <p:spPr>
          <a:xfrm>
            <a:off x="406400" y="2813050"/>
            <a:ext cx="3265488" cy="461963"/>
          </a:xfrm>
        </p:spPr>
        <p:txBody>
          <a:bodyPr vert="horz" wrap="square" lIns="90000" tIns="46800" rIns="90000" bIns="46800" numCol="1" anchor="t" anchorCtr="0" compatLnSpc="1">
            <a:normAutofit/>
          </a:bodyPr>
          <a:lstStyle/>
          <a:p>
            <a:pPr marL="0" marR="0" lvl="0" indent="0" algn="ctr"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800" b="1" i="0" u="none" strike="noStrike" kern="1200" cap="none" spc="150" normalizeH="0" baseline="0" noProof="0" smtClean="0">
                <a:ln>
                  <a:noFill/>
                </a:ln>
                <a:solidFill>
                  <a:schemeClr val="tx1"/>
                </a:solidFill>
                <a:effectLst/>
                <a:uLnTx/>
                <a:uFillTx/>
                <a:latin typeface="Arial" panose="020B0604020202020204" pitchFamily="34" charset="0"/>
                <a:ea typeface="微软雅黑" panose="020B0503020204020204" pitchFamily="34" charset="-122"/>
                <a:cs typeface="+mn-cs"/>
              </a:rPr>
              <a:t>《高级财务会计》</a:t>
            </a:r>
            <a:endParaRPr kumimoji="0" lang="zh-CN" altLang="en-US" sz="1800" b="1" i="0" u="none" strike="noStrike" kern="1200" cap="none" spc="150" normalizeH="0" baseline="0" noProof="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4"/>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第一节    公允</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价值会计概述 </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mn-ea"/>
                <a:ea typeface="+mn-ea"/>
                <a:cs typeface="+mn-cs"/>
              </a:rPr>
              <a:t>一、公允价值会计的产生与发展</a:t>
            </a:r>
            <a:endParaRPr kumimoji="0" lang="zh-CN" altLang="en-US" sz="2000" b="1" i="0" u="none" strike="noStrike" kern="1200" cap="none" spc="150" normalizeH="0" baseline="0" noProof="0" dirty="0">
              <a:ln>
                <a:noFill/>
              </a:ln>
              <a:solidFill>
                <a:schemeClr val="tx1"/>
              </a:solidFill>
              <a:effectLst/>
              <a:uLnTx/>
              <a:uFillTx/>
              <a:latin typeface="+mn-ea"/>
              <a:ea typeface="+mn-ea"/>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en-US" sz="1200" b="0" i="0" u="none" strike="noStrike" kern="1200" cap="none" spc="150" normalizeH="0" baseline="0" noProof="0" dirty="0">
                <a:ln>
                  <a:noFill/>
                </a:ln>
                <a:solidFill>
                  <a:schemeClr val="tx1"/>
                </a:solidFill>
                <a:effectLst/>
                <a:uLnTx/>
                <a:uFillTx/>
                <a:latin typeface="+mn-ea"/>
                <a:ea typeface="+mn-ea"/>
                <a:cs typeface="+mn-cs"/>
              </a:rPr>
              <a:t>（</a:t>
            </a:r>
            <a:r>
              <a:rPr kumimoji="0" lang="en-US" altLang="zh-CN" sz="1200" b="0" i="0" u="none" strike="noStrike" kern="1200" cap="none" spc="150" normalizeH="0" baseline="0" noProof="0" dirty="0">
                <a:ln>
                  <a:noFill/>
                </a:ln>
                <a:solidFill>
                  <a:schemeClr val="tx1"/>
                </a:solidFill>
                <a:effectLst/>
                <a:uLnTx/>
                <a:uFillTx/>
                <a:latin typeface="+mn-ea"/>
                <a:ea typeface="+mn-ea"/>
                <a:cs typeface="+mn-cs"/>
              </a:rPr>
              <a:t>1</a:t>
            </a:r>
            <a:r>
              <a:rPr kumimoji="0" lang="zh-CN" altLang="en-US" sz="1200" b="0" i="0" u="none" strike="noStrike" kern="1200" cap="none" spc="150" normalizeH="0" baseline="0" noProof="0" dirty="0">
                <a:ln>
                  <a:noFill/>
                </a:ln>
                <a:solidFill>
                  <a:schemeClr val="tx1"/>
                </a:solidFill>
                <a:effectLst/>
                <a:uLnTx/>
                <a:uFillTx/>
                <a:latin typeface="+mn-ea"/>
                <a:ea typeface="+mn-ea"/>
                <a:cs typeface="+mn-cs"/>
              </a:rPr>
              <a:t>）</a:t>
            </a:r>
            <a:r>
              <a:rPr kumimoji="0" lang="en-US" altLang="zh-CN" sz="1200" b="0" i="0" u="none" strike="noStrike" kern="1200" cap="none" spc="150" normalizeH="0" baseline="0" noProof="0" dirty="0">
                <a:ln>
                  <a:noFill/>
                </a:ln>
                <a:solidFill>
                  <a:schemeClr val="tx1"/>
                </a:solidFill>
                <a:effectLst/>
                <a:uLnTx/>
                <a:uFillTx/>
                <a:latin typeface="+mn-ea"/>
                <a:ea typeface="+mn-ea"/>
                <a:cs typeface="+mn-cs"/>
              </a:rPr>
              <a:t>1998年和1999年我国在财政部颁布的“债务重组”、“非货币性交易”、“投资”等业务中首次引入公允价值的概念</a:t>
            </a:r>
            <a:r>
              <a:rPr kumimoji="0" lang="en-US" altLang="zh-CN" sz="1200" b="0" i="0" u="none" strike="noStrike" kern="1200" cap="none" spc="150" normalizeH="0" baseline="0" noProof="0" dirty="0" smtClean="0">
                <a:ln>
                  <a:noFill/>
                </a:ln>
                <a:solidFill>
                  <a:schemeClr val="tx1"/>
                </a:solidFill>
                <a:effectLst/>
                <a:uLnTx/>
                <a:uFillTx/>
                <a:latin typeface="+mn-ea"/>
                <a:ea typeface="+mn-ea"/>
                <a:cs typeface="+mn-cs"/>
              </a:rPr>
              <a:t>。</a:t>
            </a:r>
            <a:endParaRPr kumimoji="0" lang="en-US" altLang="zh-CN" sz="1200" b="0" i="0" u="none" strike="noStrike" kern="1200" cap="none" spc="150" normalizeH="0" baseline="0" noProof="0" dirty="0" smtClean="0">
              <a:ln>
                <a:noFill/>
              </a:ln>
              <a:solidFill>
                <a:schemeClr val="tx1"/>
              </a:solidFill>
              <a:effectLst/>
              <a:uLnTx/>
              <a:uFillTx/>
              <a:latin typeface="+mn-ea"/>
              <a:ea typeface="+mn-ea"/>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en-US" sz="1200" b="0" i="0" u="none" strike="noStrike" kern="1200" cap="none" spc="150" normalizeH="0" baseline="0" noProof="0" dirty="0" smtClean="0">
                <a:ln>
                  <a:noFill/>
                </a:ln>
                <a:solidFill>
                  <a:schemeClr val="tx1"/>
                </a:solidFill>
                <a:effectLst/>
                <a:uLnTx/>
                <a:uFillTx/>
                <a:latin typeface="+mn-ea"/>
                <a:ea typeface="+mn-ea"/>
                <a:cs typeface="+mn-cs"/>
              </a:rPr>
              <a:t>（</a:t>
            </a:r>
            <a:r>
              <a:rPr kumimoji="0" lang="en-US" altLang="zh-CN" sz="1200" b="0" i="0" u="none" strike="noStrike" kern="1200" cap="none" spc="150" normalizeH="0" baseline="0" noProof="0" dirty="0" smtClean="0">
                <a:ln>
                  <a:noFill/>
                </a:ln>
                <a:solidFill>
                  <a:schemeClr val="tx1"/>
                </a:solidFill>
                <a:effectLst/>
                <a:uLnTx/>
                <a:uFillTx/>
                <a:latin typeface="+mn-ea"/>
                <a:ea typeface="+mn-ea"/>
                <a:cs typeface="+mn-cs"/>
              </a:rPr>
              <a:t>2</a:t>
            </a:r>
            <a:r>
              <a:rPr kumimoji="0" lang="zh-CN" altLang="en-US" sz="1200" b="0" i="0" u="none" strike="noStrike" kern="1200" cap="none" spc="150" normalizeH="0" baseline="0" noProof="0" dirty="0" smtClean="0">
                <a:ln>
                  <a:noFill/>
                </a:ln>
                <a:solidFill>
                  <a:schemeClr val="tx1"/>
                </a:solidFill>
                <a:effectLst/>
                <a:uLnTx/>
                <a:uFillTx/>
                <a:latin typeface="+mn-ea"/>
                <a:ea typeface="+mn-ea"/>
                <a:cs typeface="+mn-cs"/>
              </a:rPr>
              <a:t>）</a:t>
            </a:r>
            <a:r>
              <a:rPr kumimoji="0" lang="en-US" altLang="zh-CN" sz="1200" b="0" i="0" u="none" strike="noStrike" kern="1200" cap="none" spc="150" normalizeH="0" baseline="0" noProof="0" dirty="0" smtClean="0">
                <a:ln>
                  <a:noFill/>
                </a:ln>
                <a:solidFill>
                  <a:schemeClr val="tx1"/>
                </a:solidFill>
                <a:effectLst/>
                <a:uLnTx/>
                <a:uFillTx/>
                <a:latin typeface="+mn-ea"/>
                <a:ea typeface="+mn-ea"/>
                <a:cs typeface="+mn-cs"/>
              </a:rPr>
              <a:t>2001</a:t>
            </a:r>
            <a:r>
              <a:rPr kumimoji="0" lang="en-US" altLang="zh-CN" sz="1200" b="0" i="0" u="none" strike="noStrike" kern="1200" cap="none" spc="150" normalizeH="0" baseline="0" noProof="0" dirty="0">
                <a:ln>
                  <a:noFill/>
                </a:ln>
                <a:solidFill>
                  <a:schemeClr val="tx1"/>
                </a:solidFill>
                <a:effectLst/>
                <a:uLnTx/>
                <a:uFillTx/>
                <a:latin typeface="+mn-ea"/>
                <a:ea typeface="+mn-ea"/>
                <a:cs typeface="+mn-cs"/>
              </a:rPr>
              <a:t>年财政部废止了公允价值在上述准则中的应用。2006年2月，</a:t>
            </a:r>
            <a:r>
              <a:rPr kumimoji="0" lang="en-US" altLang="zh-CN" sz="1200" b="0" i="0" u="none" strike="noStrike" kern="1200" cap="none" spc="150" normalizeH="0" baseline="0" noProof="0" dirty="0" smtClean="0">
                <a:ln>
                  <a:noFill/>
                </a:ln>
                <a:solidFill>
                  <a:schemeClr val="tx1"/>
                </a:solidFill>
                <a:effectLst/>
                <a:uLnTx/>
                <a:uFillTx/>
                <a:latin typeface="+mn-ea"/>
                <a:ea typeface="+mn-ea"/>
                <a:cs typeface="+mn-cs"/>
              </a:rPr>
              <a:t>财政部发布新会计准则体系</a:t>
            </a:r>
            <a:r>
              <a:rPr kumimoji="0" lang="zh-CN" altLang="en-US" sz="1200" b="0" i="0" u="none" strike="noStrike" kern="1200" cap="none" spc="150" normalizeH="0" baseline="0" noProof="0" dirty="0" smtClean="0">
                <a:ln>
                  <a:noFill/>
                </a:ln>
                <a:solidFill>
                  <a:schemeClr val="tx1"/>
                </a:solidFill>
                <a:effectLst/>
                <a:uLnTx/>
                <a:uFillTx/>
                <a:latin typeface="+mn-ea"/>
                <a:ea typeface="+mn-ea"/>
                <a:cs typeface="+mn-cs"/>
              </a:rPr>
              <a:t>；</a:t>
            </a:r>
            <a:endParaRPr kumimoji="0" lang="en-US" altLang="zh-CN" sz="1200" b="0" i="0" u="none" strike="noStrike" kern="1200" cap="none" spc="150" normalizeH="0" baseline="0" noProof="0" dirty="0" smtClean="0">
              <a:ln>
                <a:noFill/>
              </a:ln>
              <a:solidFill>
                <a:schemeClr val="tx1"/>
              </a:solidFill>
              <a:effectLst/>
              <a:uLnTx/>
              <a:uFillTx/>
              <a:latin typeface="+mn-ea"/>
              <a:ea typeface="+mn-ea"/>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en-US" sz="1200" b="0" i="0" u="none" strike="noStrike" kern="1200" cap="none" spc="150" normalizeH="0" baseline="0" noProof="0" dirty="0" smtClean="0">
                <a:ln>
                  <a:noFill/>
                </a:ln>
                <a:solidFill>
                  <a:schemeClr val="tx1"/>
                </a:solidFill>
                <a:effectLst/>
                <a:uLnTx/>
                <a:uFillTx/>
                <a:latin typeface="+mn-ea"/>
                <a:ea typeface="+mn-ea"/>
                <a:cs typeface="+mn-cs"/>
              </a:rPr>
              <a:t>（</a:t>
            </a:r>
            <a:r>
              <a:rPr kumimoji="0" lang="en-US" altLang="zh-CN" sz="1200" b="0" i="0" u="none" strike="noStrike" kern="1200" cap="none" spc="150" normalizeH="0" baseline="0" noProof="0" dirty="0" smtClean="0">
                <a:ln>
                  <a:noFill/>
                </a:ln>
                <a:solidFill>
                  <a:schemeClr val="tx1"/>
                </a:solidFill>
                <a:effectLst/>
                <a:uLnTx/>
                <a:uFillTx/>
                <a:latin typeface="+mn-ea"/>
                <a:ea typeface="+mn-ea"/>
                <a:cs typeface="+mn-cs"/>
              </a:rPr>
              <a:t>3</a:t>
            </a:r>
            <a:r>
              <a:rPr kumimoji="0" lang="zh-CN" altLang="en-US" sz="1200" b="0" i="0" u="none" strike="noStrike" kern="1200" cap="none" spc="150" normalizeH="0" baseline="0" noProof="0" dirty="0" smtClean="0">
                <a:ln>
                  <a:noFill/>
                </a:ln>
                <a:solidFill>
                  <a:schemeClr val="tx1"/>
                </a:solidFill>
                <a:effectLst/>
                <a:uLnTx/>
                <a:uFillTx/>
                <a:latin typeface="+mn-ea"/>
                <a:ea typeface="+mn-ea"/>
                <a:cs typeface="+mn-cs"/>
              </a:rPr>
              <a:t>）</a:t>
            </a:r>
            <a:r>
              <a:rPr kumimoji="0" lang="en-US" altLang="zh-CN" sz="1200" b="0" i="0" u="none" strike="noStrike" kern="1200" cap="none" spc="150" normalizeH="0" baseline="0" noProof="0" dirty="0">
                <a:ln>
                  <a:noFill/>
                </a:ln>
                <a:solidFill>
                  <a:schemeClr val="tx1"/>
                </a:solidFill>
                <a:effectLst/>
                <a:uLnTx/>
                <a:uFillTx/>
                <a:latin typeface="+mn-ea"/>
                <a:ea typeface="+mn-ea"/>
                <a:cs typeface="+mn-cs"/>
              </a:rPr>
              <a:t>2008年国际金融危机爆发后，公允价值计量受到全世界关注</a:t>
            </a:r>
            <a:r>
              <a:rPr kumimoji="0" lang="en-US" altLang="zh-CN" sz="1200" b="0" i="0" u="none" strike="noStrike" kern="1200" cap="none" spc="150" normalizeH="0" baseline="0" noProof="0" dirty="0" smtClean="0">
                <a:ln>
                  <a:noFill/>
                </a:ln>
                <a:solidFill>
                  <a:schemeClr val="tx1"/>
                </a:solidFill>
                <a:effectLst/>
                <a:uLnTx/>
                <a:uFillTx/>
                <a:latin typeface="+mn-ea"/>
                <a:ea typeface="+mn-ea"/>
                <a:cs typeface="+mn-cs"/>
              </a:rPr>
              <a:t>。</a:t>
            </a:r>
            <a:endParaRPr kumimoji="0" lang="en-US" altLang="zh-CN" sz="1200" b="0" i="0" u="none" strike="noStrike" kern="1200" cap="none" spc="150" normalizeH="0" baseline="0" noProof="0" dirty="0" smtClean="0">
              <a:ln>
                <a:noFill/>
              </a:ln>
              <a:solidFill>
                <a:schemeClr val="tx1"/>
              </a:solidFill>
              <a:effectLst/>
              <a:uLnTx/>
              <a:uFillTx/>
              <a:latin typeface="+mn-ea"/>
              <a:ea typeface="+mn-ea"/>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en-US" sz="1200" b="0" i="0" u="none" strike="noStrike" kern="1200" cap="none" spc="150" normalizeH="0" baseline="0" noProof="0" dirty="0" smtClean="0">
                <a:ln>
                  <a:noFill/>
                </a:ln>
                <a:solidFill>
                  <a:schemeClr val="tx1"/>
                </a:solidFill>
                <a:effectLst/>
                <a:uLnTx/>
                <a:uFillTx/>
                <a:latin typeface="+mn-ea"/>
                <a:ea typeface="+mn-ea"/>
                <a:cs typeface="+mn-cs"/>
              </a:rPr>
              <a:t>（</a:t>
            </a:r>
            <a:r>
              <a:rPr kumimoji="0" lang="en-US" altLang="zh-CN" sz="1200" b="0" i="0" u="none" strike="noStrike" kern="1200" cap="none" spc="150" normalizeH="0" baseline="0" noProof="0" dirty="0" smtClean="0">
                <a:ln>
                  <a:noFill/>
                </a:ln>
                <a:solidFill>
                  <a:schemeClr val="tx1"/>
                </a:solidFill>
                <a:effectLst/>
                <a:uLnTx/>
                <a:uFillTx/>
                <a:latin typeface="+mn-ea"/>
                <a:ea typeface="+mn-ea"/>
                <a:cs typeface="+mn-cs"/>
              </a:rPr>
              <a:t>4</a:t>
            </a:r>
            <a:r>
              <a:rPr kumimoji="0" lang="zh-CN" altLang="en-US" sz="1200" b="0" i="0" u="none" strike="noStrike" kern="1200" cap="none" spc="150" normalizeH="0" baseline="0" noProof="0" dirty="0" smtClean="0">
                <a:ln>
                  <a:noFill/>
                </a:ln>
                <a:solidFill>
                  <a:schemeClr val="tx1"/>
                </a:solidFill>
                <a:effectLst/>
                <a:uLnTx/>
                <a:uFillTx/>
                <a:latin typeface="+mn-ea"/>
                <a:ea typeface="+mn-ea"/>
                <a:cs typeface="+mn-cs"/>
              </a:rPr>
              <a:t>）</a:t>
            </a:r>
            <a:r>
              <a:rPr kumimoji="0" lang="en-US" altLang="zh-CN" sz="1200" b="0" i="0" u="none" strike="noStrike" kern="1200" cap="none" spc="150" normalizeH="0" baseline="0" noProof="0" dirty="0" smtClean="0">
                <a:ln>
                  <a:noFill/>
                </a:ln>
                <a:solidFill>
                  <a:schemeClr val="tx1"/>
                </a:solidFill>
                <a:effectLst/>
                <a:uLnTx/>
                <a:uFillTx/>
                <a:latin typeface="+mn-ea"/>
                <a:ea typeface="+mn-ea"/>
                <a:cs typeface="+mn-cs"/>
              </a:rPr>
              <a:t>财政部于</a:t>
            </a:r>
            <a:r>
              <a:rPr kumimoji="0" lang="en-US" altLang="zh-CN" sz="1200" b="0" i="0" u="none" strike="noStrike" kern="1200" cap="none" spc="150" normalizeH="0" baseline="0" noProof="0" dirty="0">
                <a:ln>
                  <a:noFill/>
                </a:ln>
                <a:solidFill>
                  <a:schemeClr val="tx1"/>
                </a:solidFill>
                <a:effectLst/>
                <a:uLnTx/>
                <a:uFillTx/>
                <a:latin typeface="+mn-ea"/>
                <a:ea typeface="+mn-ea"/>
                <a:cs typeface="+mn-cs"/>
              </a:rPr>
              <a:t>2014年1月26日正式发布修订后的《企业会计准则第39号——</a:t>
            </a:r>
            <a:r>
              <a:rPr kumimoji="0" lang="en-US" altLang="zh-CN" sz="1200" b="0" i="0" u="none" strike="noStrike" kern="1200" cap="none" spc="150" normalizeH="0" baseline="0" noProof="0" dirty="0" err="1">
                <a:ln>
                  <a:noFill/>
                </a:ln>
                <a:solidFill>
                  <a:schemeClr val="tx1"/>
                </a:solidFill>
                <a:effectLst/>
                <a:uLnTx/>
                <a:uFillTx/>
                <a:latin typeface="+mn-ea"/>
                <a:ea typeface="+mn-ea"/>
                <a:cs typeface="+mn-cs"/>
              </a:rPr>
              <a:t>公允价值计量</a:t>
            </a:r>
            <a:r>
              <a:rPr kumimoji="0" lang="en-US" altLang="zh-CN" sz="1200" b="0" i="0" u="none" strike="noStrike" kern="1200" cap="none" spc="150" normalizeH="0" baseline="0" noProof="0" dirty="0">
                <a:ln>
                  <a:noFill/>
                </a:ln>
                <a:solidFill>
                  <a:schemeClr val="tx1"/>
                </a:solidFill>
                <a:effectLst/>
                <a:uLnTx/>
                <a:uFillTx/>
                <a:latin typeface="+mn-ea"/>
                <a:ea typeface="+mn-ea"/>
                <a:cs typeface="+mn-cs"/>
              </a:rPr>
              <a:t>》</a:t>
            </a:r>
            <a:endParaRPr kumimoji="0" lang="en-US" altLang="zh-CN" sz="1200" b="0" i="0" u="none" strike="noStrike" kern="1200" cap="none" spc="150" normalizeH="0" baseline="0" noProof="0" dirty="0">
              <a:ln>
                <a:noFill/>
              </a:ln>
              <a:solidFill>
                <a:schemeClr val="tx1"/>
              </a:solidFill>
              <a:effectLst/>
              <a:uLnTx/>
              <a:uFillTx/>
              <a:latin typeface="+mn-ea"/>
              <a:ea typeface="+mn-ea"/>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第一节    公允</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价值会计概述 </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None/>
              <a:defRPr/>
            </a:pPr>
            <a:r>
              <a:rPr kumimoji="0" lang="zh-CN" altLang="en-US" sz="2000" b="1" i="0" u="none" strike="noStrike" kern="1200" cap="none" spc="150" normalizeH="0" baseline="0" noProof="0" dirty="0" smtClean="0">
                <a:ln>
                  <a:noFill/>
                </a:ln>
                <a:solidFill>
                  <a:schemeClr val="tx1"/>
                </a:solidFill>
                <a:effectLst/>
                <a:uLnTx/>
                <a:uFillTx/>
                <a:latin typeface="+mn-ea"/>
                <a:ea typeface="+mn-ea"/>
                <a:cs typeface="+mn-cs"/>
              </a:rPr>
              <a:t>二、公允</a:t>
            </a:r>
            <a:r>
              <a:rPr kumimoji="0" lang="zh-CN" altLang="en-US" sz="2000" b="1" i="0" u="none" strike="noStrike" kern="1200" cap="none" spc="150" normalizeH="0" baseline="0" noProof="0" dirty="0">
                <a:ln>
                  <a:noFill/>
                </a:ln>
                <a:solidFill>
                  <a:schemeClr val="tx1"/>
                </a:solidFill>
                <a:effectLst/>
                <a:uLnTx/>
                <a:uFillTx/>
                <a:latin typeface="+mn-ea"/>
                <a:ea typeface="+mn-ea"/>
                <a:cs typeface="+mn-cs"/>
              </a:rPr>
              <a:t>价值会计产生的必然性</a:t>
            </a:r>
            <a:endParaRPr kumimoji="0" lang="en-US" altLang="zh-CN" sz="2000" b="1" i="0" u="none" strike="noStrike" kern="1200" cap="none" spc="150" normalizeH="0" baseline="0" noProof="0" dirty="0">
              <a:ln>
                <a:noFill/>
              </a:ln>
              <a:solidFill>
                <a:schemeClr val="tx1"/>
              </a:solidFill>
              <a:effectLst/>
              <a:uLnTx/>
              <a:uFillTx/>
              <a:latin typeface="+mn-ea"/>
              <a:ea typeface="+mn-ea"/>
              <a:cs typeface="+mn-cs"/>
            </a:endParaRPr>
          </a:p>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Char char="u"/>
              <a:defRPr/>
            </a:pPr>
            <a:r>
              <a:rPr kumimoji="0" lang="en-US" altLang="zh-CN" sz="1200" b="0" i="0" u="none" strike="noStrike" kern="1200" cap="none" spc="150" normalizeH="0" baseline="0" noProof="0" dirty="0">
                <a:ln>
                  <a:noFill/>
                </a:ln>
                <a:solidFill>
                  <a:schemeClr val="tx2"/>
                </a:solidFill>
                <a:effectLst/>
                <a:uLnTx/>
                <a:uFillTx/>
                <a:latin typeface="+mn-ea"/>
                <a:ea typeface="+mn-ea"/>
                <a:cs typeface="+mn-cs"/>
              </a:rPr>
              <a:t>（</a:t>
            </a:r>
            <a:r>
              <a:rPr kumimoji="0" lang="en-US" altLang="zh-CN" sz="1200" b="0" i="0" u="none" strike="noStrike" kern="1200" cap="none" spc="150" normalizeH="0" baseline="0" noProof="0" dirty="0" err="1">
                <a:ln>
                  <a:noFill/>
                </a:ln>
                <a:solidFill>
                  <a:schemeClr val="tx2"/>
                </a:solidFill>
                <a:effectLst/>
                <a:uLnTx/>
                <a:uFillTx/>
                <a:latin typeface="+mn-ea"/>
                <a:ea typeface="+mn-ea"/>
                <a:cs typeface="+mn-cs"/>
              </a:rPr>
              <a:t>一）适应金融创新的需要</a:t>
            </a:r>
            <a:endParaRPr kumimoji="0" lang="en-US" altLang="zh-CN" sz="1200" b="0" i="0" u="none" strike="noStrike" kern="1200" cap="none" spc="150" normalizeH="0" baseline="0" noProof="0" dirty="0">
              <a:ln>
                <a:noFill/>
              </a:ln>
              <a:solidFill>
                <a:schemeClr val="tx2"/>
              </a:solidFill>
              <a:effectLst/>
              <a:uLnTx/>
              <a:uFillTx/>
              <a:latin typeface="+mn-ea"/>
              <a:ea typeface="+mn-ea"/>
              <a:cs typeface="+mn-cs"/>
            </a:endParaRPr>
          </a:p>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Char char="u"/>
              <a:defRPr/>
            </a:pPr>
            <a:r>
              <a:rPr kumimoji="0" lang="en-US" altLang="zh-CN" sz="1200" b="0" i="0" u="none" strike="noStrike" kern="1200" cap="none" spc="150" normalizeH="0" baseline="0" noProof="0" dirty="0">
                <a:ln>
                  <a:noFill/>
                </a:ln>
                <a:solidFill>
                  <a:schemeClr val="tx2"/>
                </a:solidFill>
                <a:effectLst/>
                <a:uLnTx/>
                <a:uFillTx/>
                <a:latin typeface="+mn-ea"/>
                <a:ea typeface="+mn-ea"/>
                <a:cs typeface="+mn-cs"/>
              </a:rPr>
              <a:t>（</a:t>
            </a:r>
            <a:r>
              <a:rPr kumimoji="0" lang="en-US" altLang="zh-CN" sz="1200" b="0" i="0" u="none" strike="noStrike" kern="1200" cap="none" spc="150" normalizeH="0" baseline="0" noProof="0" dirty="0" err="1">
                <a:ln>
                  <a:noFill/>
                </a:ln>
                <a:solidFill>
                  <a:schemeClr val="tx2"/>
                </a:solidFill>
                <a:effectLst/>
                <a:uLnTx/>
                <a:uFillTx/>
                <a:latin typeface="+mn-ea"/>
                <a:ea typeface="+mn-ea"/>
                <a:cs typeface="+mn-cs"/>
              </a:rPr>
              <a:t>二）使会计收益更加真实、全面</a:t>
            </a:r>
            <a:endParaRPr kumimoji="0" lang="en-US" altLang="zh-CN" sz="1200" b="0" i="0" u="none" strike="noStrike" kern="1200" cap="none" spc="150" normalizeH="0" baseline="0" noProof="0" dirty="0">
              <a:ln>
                <a:noFill/>
              </a:ln>
              <a:solidFill>
                <a:schemeClr val="tx2"/>
              </a:solidFill>
              <a:effectLst/>
              <a:uLnTx/>
              <a:uFillTx/>
              <a:latin typeface="+mn-ea"/>
              <a:ea typeface="+mn-ea"/>
              <a:cs typeface="+mn-cs"/>
            </a:endParaRPr>
          </a:p>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Char char="u"/>
              <a:defRPr/>
            </a:pPr>
            <a:r>
              <a:rPr kumimoji="0" lang="en-US" altLang="zh-CN" sz="1200" b="0" i="0" u="none" strike="noStrike" kern="1200" cap="none" spc="150" normalizeH="0" baseline="0" noProof="0" dirty="0">
                <a:ln>
                  <a:noFill/>
                </a:ln>
                <a:solidFill>
                  <a:schemeClr val="tx2"/>
                </a:solidFill>
                <a:effectLst/>
                <a:uLnTx/>
                <a:uFillTx/>
                <a:latin typeface="+mn-ea"/>
                <a:ea typeface="+mn-ea"/>
                <a:cs typeface="+mn-cs"/>
              </a:rPr>
              <a:t>（</a:t>
            </a:r>
            <a:r>
              <a:rPr kumimoji="0" lang="en-US" altLang="zh-CN" sz="1200" b="0" i="0" u="none" strike="noStrike" kern="1200" cap="none" spc="150" normalizeH="0" baseline="0" noProof="0" dirty="0" err="1">
                <a:ln>
                  <a:noFill/>
                </a:ln>
                <a:solidFill>
                  <a:schemeClr val="tx2"/>
                </a:solidFill>
                <a:effectLst/>
                <a:uLnTx/>
                <a:uFillTx/>
                <a:latin typeface="+mn-ea"/>
                <a:ea typeface="+mn-ea"/>
                <a:cs typeface="+mn-cs"/>
              </a:rPr>
              <a:t>三）有利于企业的资本保全</a:t>
            </a:r>
            <a:endParaRPr kumimoji="0" lang="en-US" altLang="zh-CN" sz="1200" b="0" i="0" u="none" strike="noStrike" kern="1200" cap="none" spc="150" normalizeH="0" baseline="0" noProof="0" dirty="0">
              <a:ln>
                <a:noFill/>
              </a:ln>
              <a:solidFill>
                <a:schemeClr val="tx2"/>
              </a:solidFill>
              <a:effectLst/>
              <a:uLnTx/>
              <a:uFillTx/>
              <a:latin typeface="+mn-ea"/>
              <a:ea typeface="+mn-ea"/>
              <a:cs typeface="+mn-cs"/>
            </a:endParaRPr>
          </a:p>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Char char="u"/>
              <a:defRPr/>
            </a:pPr>
            <a:r>
              <a:rPr kumimoji="0" lang="en-US" altLang="zh-CN" sz="1200" b="0" i="0" u="none" strike="noStrike" kern="1200" cap="none" spc="150" normalizeH="0" baseline="0" noProof="0" dirty="0">
                <a:ln>
                  <a:noFill/>
                </a:ln>
                <a:solidFill>
                  <a:schemeClr val="tx2"/>
                </a:solidFill>
                <a:effectLst/>
                <a:uLnTx/>
                <a:uFillTx/>
                <a:latin typeface="+mn-ea"/>
                <a:ea typeface="+mn-ea"/>
                <a:cs typeface="+mn-cs"/>
              </a:rPr>
              <a:t>（</a:t>
            </a:r>
            <a:r>
              <a:rPr kumimoji="0" lang="en-US" altLang="zh-CN" sz="1200" b="0" i="0" u="none" strike="noStrike" kern="1200" cap="none" spc="150" normalizeH="0" baseline="0" noProof="0" dirty="0" err="1">
                <a:ln>
                  <a:noFill/>
                </a:ln>
                <a:solidFill>
                  <a:schemeClr val="tx2"/>
                </a:solidFill>
                <a:effectLst/>
                <a:uLnTx/>
                <a:uFillTx/>
                <a:latin typeface="+mn-ea"/>
                <a:ea typeface="+mn-ea"/>
                <a:cs typeface="+mn-cs"/>
              </a:rPr>
              <a:t>四）更加符合配比原则的要求</a:t>
            </a:r>
            <a:endParaRPr kumimoji="0" lang="en-US" altLang="zh-CN" sz="1200" b="0" i="0" u="none" strike="noStrike" kern="1200" cap="none" spc="150" normalizeH="0" baseline="0" noProof="0" dirty="0">
              <a:ln>
                <a:noFill/>
              </a:ln>
              <a:solidFill>
                <a:schemeClr val="tx2"/>
              </a:solidFill>
              <a:effectLst/>
              <a:uLnTx/>
              <a:uFillTx/>
              <a:latin typeface="+mn-ea"/>
              <a:ea typeface="+mn-ea"/>
              <a:cs typeface="+mn-cs"/>
            </a:endParaRPr>
          </a:p>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Char char="u"/>
              <a:defRPr/>
            </a:pPr>
            <a:r>
              <a:rPr kumimoji="0" lang="en-US" altLang="zh-CN" sz="1200" b="0" i="0" u="none" strike="noStrike" kern="1200" cap="none" spc="150" normalizeH="0" baseline="0" noProof="0" dirty="0">
                <a:ln>
                  <a:noFill/>
                </a:ln>
                <a:solidFill>
                  <a:schemeClr val="tx2"/>
                </a:solidFill>
                <a:effectLst/>
                <a:uLnTx/>
                <a:uFillTx/>
                <a:latin typeface="+mn-ea"/>
                <a:ea typeface="+mn-ea"/>
                <a:cs typeface="+mn-cs"/>
              </a:rPr>
              <a:t>（</a:t>
            </a:r>
            <a:r>
              <a:rPr kumimoji="0" lang="en-US" altLang="zh-CN" sz="1200" b="0" i="0" u="none" strike="noStrike" kern="1200" cap="none" spc="150" normalizeH="0" baseline="0" noProof="0" dirty="0" err="1">
                <a:ln>
                  <a:noFill/>
                </a:ln>
                <a:solidFill>
                  <a:schemeClr val="tx2"/>
                </a:solidFill>
                <a:effectLst/>
                <a:uLnTx/>
                <a:uFillTx/>
                <a:latin typeface="+mn-ea"/>
                <a:ea typeface="+mn-ea"/>
                <a:cs typeface="+mn-cs"/>
              </a:rPr>
              <a:t>五）提高信息的决策有用性</a:t>
            </a:r>
            <a:endParaRPr kumimoji="0" lang="en-US" altLang="zh-CN" sz="1200" b="0" i="0" u="none" strike="noStrike" kern="1200" cap="none" spc="150" normalizeH="0" baseline="0" noProof="0" dirty="0">
              <a:ln>
                <a:noFill/>
              </a:ln>
              <a:solidFill>
                <a:schemeClr val="tx2"/>
              </a:solidFill>
              <a:effectLst/>
              <a:uLnTx/>
              <a:uFillTx/>
              <a:latin typeface="+mn-ea"/>
              <a:ea typeface="+mn-ea"/>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第二节    公允价值的含义及其相关假设</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None/>
              <a:defRPr/>
            </a:pPr>
            <a:r>
              <a:rPr kumimoji="0" lang="zh-CN" altLang="en-US" sz="2000" b="1" i="0" u="none" strike="noStrike" kern="1200" cap="none" spc="150" normalizeH="0" baseline="0" noProof="0" dirty="0" smtClean="0">
                <a:ln>
                  <a:noFill/>
                </a:ln>
                <a:solidFill>
                  <a:srgbClr val="3611BF"/>
                </a:solidFill>
                <a:effectLst/>
                <a:uLnTx/>
                <a:uFillTx/>
                <a:latin typeface="+mn-ea"/>
                <a:ea typeface="+mn-ea"/>
                <a:cs typeface="+mn-cs"/>
              </a:rPr>
              <a:t>一、公允价值含义</a:t>
            </a:r>
            <a:endParaRPr kumimoji="0" lang="en-US" altLang="zh-CN" sz="2000" b="1" i="0" u="none" strike="noStrike" kern="1200" cap="none" spc="150" normalizeH="0" baseline="0" noProof="0" dirty="0">
              <a:ln>
                <a:noFill/>
              </a:ln>
              <a:solidFill>
                <a:srgbClr val="3611BF"/>
              </a:solidFill>
              <a:effectLst/>
              <a:uLnTx/>
              <a:uFillTx/>
              <a:latin typeface="+mn-ea"/>
              <a:ea typeface="+mn-ea"/>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200" b="0" i="0" u="none" strike="noStrike" kern="1200" cap="none" spc="150" normalizeH="0" baseline="0" noProof="0" dirty="0">
                <a:ln>
                  <a:noFill/>
                </a:ln>
                <a:solidFill>
                  <a:schemeClr val="tx1"/>
                </a:solidFill>
                <a:effectLst/>
                <a:uLnTx/>
                <a:uFillTx/>
                <a:latin typeface="+mn-ea"/>
                <a:ea typeface="+mn-ea"/>
                <a:cs typeface="+mn-cs"/>
              </a:rPr>
              <a:t>公允价值，是指市场参与者在计量日发生的有序交易中，出售一项资产所能收到或者转移一项负债所需支付的价格，即脱手价格。</a:t>
            </a:r>
            <a:endParaRPr kumimoji="0" lang="zh-CN" altLang="zh-CN" sz="1200" b="0" i="0" u="none" strike="noStrike" kern="1200" cap="none" spc="150" normalizeH="0" baseline="0" noProof="0" dirty="0">
              <a:ln>
                <a:noFill/>
              </a:ln>
              <a:solidFill>
                <a:schemeClr val="tx1"/>
              </a:solidFill>
              <a:effectLst/>
              <a:uLnTx/>
              <a:uFillTx/>
              <a:latin typeface="+mn-ea"/>
              <a:ea typeface="+mn-ea"/>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第二节    公允价值的含义及其相关假设</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62025" y="1096963"/>
            <a:ext cx="7219950" cy="2987675"/>
          </a:xfrm>
        </p:spPr>
        <p:txBody>
          <a:bodyPr vert="horz" wrap="square" lIns="101600" tIns="0" rIns="82550" bIns="0" numCol="1" anchor="t" anchorCtr="0" compatLnSpc="1"/>
          <a:lstStyle/>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None/>
              <a:defRPr/>
            </a:pPr>
            <a:r>
              <a:rPr kumimoji="0" lang="zh-CN" altLang="en-US" sz="2000" b="1" i="0" u="none" strike="noStrike" kern="1200" cap="none" spc="150" normalizeH="0" baseline="0" noProof="0" dirty="0">
                <a:ln>
                  <a:noFill/>
                </a:ln>
                <a:solidFill>
                  <a:srgbClr val="3611BF"/>
                </a:solidFill>
                <a:effectLst/>
                <a:uLnTx/>
                <a:uFillTx/>
                <a:latin typeface="+mn-ea"/>
                <a:ea typeface="+mn-ea"/>
                <a:cs typeface="+mn-cs"/>
              </a:rPr>
              <a:t>二</a:t>
            </a:r>
            <a:r>
              <a:rPr kumimoji="0" lang="zh-CN" altLang="en-US" sz="2000" b="1" i="0" u="none" strike="noStrike" kern="1200" cap="none" spc="150" normalizeH="0" baseline="0" noProof="0" dirty="0" smtClean="0">
                <a:ln>
                  <a:noFill/>
                </a:ln>
                <a:solidFill>
                  <a:srgbClr val="3611BF"/>
                </a:solidFill>
                <a:effectLst/>
                <a:uLnTx/>
                <a:uFillTx/>
                <a:latin typeface="+mn-ea"/>
                <a:ea typeface="+mn-ea"/>
                <a:cs typeface="+mn-cs"/>
              </a:rPr>
              <a:t>、公允价值计量的相关假设</a:t>
            </a:r>
            <a:endParaRPr kumimoji="0" lang="en-US" altLang="zh-CN" sz="2000" b="1" i="0" u="none" strike="noStrike" kern="1200" cap="none" spc="150" normalizeH="0" baseline="0" noProof="0" dirty="0" smtClean="0">
              <a:ln>
                <a:noFill/>
              </a:ln>
              <a:solidFill>
                <a:srgbClr val="3611BF"/>
              </a:solidFill>
              <a:effectLst/>
              <a:uLnTx/>
              <a:uFillTx/>
              <a:latin typeface="+mn-ea"/>
              <a:ea typeface="+mn-ea"/>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zh-CN" sz="1200" b="1" i="0" u="none" strike="noStrike" kern="1200" cap="none" spc="150" normalizeH="0" baseline="0" noProof="0" dirty="0">
                <a:ln>
                  <a:noFill/>
                </a:ln>
                <a:solidFill>
                  <a:srgbClr val="C00000"/>
                </a:solidFill>
                <a:effectLst/>
                <a:uLnTx/>
                <a:uFillTx/>
                <a:latin typeface="+mn-ea"/>
                <a:ea typeface="+mn-ea"/>
                <a:cs typeface="+mn-cs"/>
              </a:rPr>
              <a:t>（一）脱手价格假设</a:t>
            </a:r>
            <a:endParaRPr kumimoji="0" lang="zh-CN" altLang="zh-CN" sz="1200" b="1" i="0" u="none" strike="noStrike" kern="1200" cap="none" spc="150" normalizeH="0" baseline="0" noProof="0" dirty="0">
              <a:ln>
                <a:noFill/>
              </a:ln>
              <a:solidFill>
                <a:srgbClr val="C00000"/>
              </a:solidFill>
              <a:effectLst/>
              <a:uLnTx/>
              <a:uFillTx/>
              <a:latin typeface="+mn-ea"/>
              <a:ea typeface="+mn-ea"/>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zh-CN" altLang="zh-CN" sz="1200" b="0" i="0" u="none" strike="noStrike" kern="1200" cap="none" spc="150" normalizeH="0" baseline="0" noProof="0" dirty="0">
                <a:ln>
                  <a:noFill/>
                </a:ln>
                <a:solidFill>
                  <a:schemeClr val="tx1"/>
                </a:solidFill>
                <a:effectLst/>
                <a:uLnTx/>
                <a:uFillTx/>
                <a:latin typeface="+mn-ea"/>
                <a:ea typeface="+mn-ea"/>
                <a:cs typeface="+mn-cs"/>
              </a:rPr>
              <a:t>资产要“出售”、负债要“转移”，实际上意味着公允价值是指资产或负债的“脱手价格”，而非“进入价格”。</a:t>
            </a:r>
            <a:endParaRPr kumimoji="0" lang="zh-CN" altLang="zh-CN" sz="1200" b="0" i="0" u="none" strike="noStrike" kern="1200" cap="none" spc="150" normalizeH="0" baseline="0" noProof="0" dirty="0">
              <a:ln>
                <a:noFill/>
              </a:ln>
              <a:solidFill>
                <a:schemeClr val="tx1"/>
              </a:solidFill>
              <a:effectLst/>
              <a:uLnTx/>
              <a:uFillTx/>
              <a:latin typeface="+mn-ea"/>
              <a:ea typeface="+mn-ea"/>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zh-CN" altLang="zh-CN" sz="1200" b="0" i="0" u="none" strike="noStrike" kern="1200" cap="none" spc="150" normalizeH="0" baseline="0" noProof="0" dirty="0">
                <a:ln>
                  <a:noFill/>
                </a:ln>
                <a:solidFill>
                  <a:schemeClr val="tx2"/>
                </a:solidFill>
                <a:effectLst/>
                <a:uLnTx/>
                <a:uFillTx/>
                <a:latin typeface="+mn-ea"/>
                <a:ea typeface="+mn-ea"/>
                <a:cs typeface="+mn-cs"/>
              </a:rPr>
              <a:t>1.脱手价格与进入价格的区别</a:t>
            </a:r>
            <a:endParaRPr kumimoji="0" lang="zh-CN" altLang="zh-CN" sz="1200" b="0" i="0" u="none" strike="noStrike" kern="1200" cap="none" spc="150" normalizeH="0" baseline="0" noProof="0" dirty="0">
              <a:ln>
                <a:noFill/>
              </a:ln>
              <a:solidFill>
                <a:schemeClr val="tx2"/>
              </a:solidFill>
              <a:effectLst/>
              <a:uLnTx/>
              <a:uFillTx/>
              <a:latin typeface="+mn-ea"/>
              <a:ea typeface="+mn-ea"/>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zh-CN" altLang="zh-CN" sz="1200" b="0" i="0" u="none" strike="noStrike" kern="1200" cap="none" spc="150" normalizeH="0" baseline="0" noProof="0" dirty="0">
                <a:ln>
                  <a:noFill/>
                </a:ln>
                <a:solidFill>
                  <a:schemeClr val="tx2"/>
                </a:solidFill>
                <a:effectLst/>
                <a:uLnTx/>
                <a:uFillTx/>
                <a:latin typeface="+mn-ea"/>
                <a:ea typeface="+mn-ea"/>
                <a:cs typeface="+mn-cs"/>
              </a:rPr>
              <a:t>2.使用脱手价格计量公允价值</a:t>
            </a:r>
            <a:endParaRPr kumimoji="0" lang="zh-CN" altLang="zh-CN" sz="1200" b="0" i="0" u="none" strike="noStrike" kern="1200" cap="none" spc="150" normalizeH="0" baseline="0" noProof="0" dirty="0">
              <a:ln>
                <a:noFill/>
              </a:ln>
              <a:solidFill>
                <a:schemeClr val="tx2"/>
              </a:solidFill>
              <a:effectLst/>
              <a:uLnTx/>
              <a:uFillTx/>
              <a:latin typeface="+mn-ea"/>
              <a:ea typeface="+mn-ea"/>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zh-CN" altLang="zh-CN" sz="1200" b="0" i="0" u="none" strike="noStrike" kern="1200" cap="none" spc="150" normalizeH="0" baseline="0" noProof="0" dirty="0">
                <a:ln>
                  <a:noFill/>
                </a:ln>
                <a:solidFill>
                  <a:schemeClr val="tx2"/>
                </a:solidFill>
                <a:effectLst/>
                <a:uLnTx/>
                <a:uFillTx/>
                <a:latin typeface="+mn-ea"/>
                <a:ea typeface="+mn-ea"/>
                <a:cs typeface="+mn-cs"/>
              </a:rPr>
              <a:t>3.资产和负债的初始计量价格</a:t>
            </a:r>
            <a:endParaRPr kumimoji="0" lang="zh-CN" altLang="zh-CN" sz="1200" b="0" i="0" u="none" strike="noStrike" kern="1200" cap="none" spc="150" normalizeH="0" baseline="0" noProof="0" dirty="0">
              <a:ln>
                <a:noFill/>
              </a:ln>
              <a:solidFill>
                <a:schemeClr val="tx2"/>
              </a:solidFill>
              <a:effectLst/>
              <a:uLnTx/>
              <a:uFillTx/>
              <a:latin typeface="+mn-ea"/>
              <a:ea typeface="+mn-ea"/>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zh-CN" altLang="zh-CN" sz="1200" b="0" i="0" u="none" strike="noStrike" kern="1200" cap="none" spc="150" normalizeH="0" baseline="0" noProof="0" dirty="0">
                <a:ln>
                  <a:noFill/>
                </a:ln>
                <a:solidFill>
                  <a:schemeClr val="tx2"/>
                </a:solidFill>
                <a:effectLst/>
                <a:uLnTx/>
                <a:uFillTx/>
                <a:latin typeface="+mn-ea"/>
                <a:ea typeface="+mn-ea"/>
                <a:cs typeface="+mn-cs"/>
              </a:rPr>
              <a:t>4.“出售”资产和“转移”负债的假定</a:t>
            </a:r>
            <a:endParaRPr kumimoji="0" lang="zh-CN" altLang="zh-CN" sz="1200" b="0" i="0" u="none" strike="noStrike" kern="1200" cap="none" spc="150" normalizeH="0" baseline="0" noProof="0" dirty="0">
              <a:ln>
                <a:noFill/>
              </a:ln>
              <a:solidFill>
                <a:schemeClr val="tx2"/>
              </a:solidFill>
              <a:effectLst/>
              <a:uLnTx/>
              <a:uFillTx/>
              <a:latin typeface="+mn-ea"/>
              <a:ea typeface="+mn-ea"/>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第二节    公允价值的含义及其相关假设</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62025" y="1096963"/>
            <a:ext cx="7219950" cy="2987675"/>
          </a:xfrm>
        </p:spPr>
        <p:txBody>
          <a:bodyPr vert="horz" wrap="square" lIns="101600" tIns="0" rIns="82550" bIns="0" numCol="1" anchor="t" anchorCtr="0" compatLnSpc="1"/>
          <a:lstStyle/>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None/>
              <a:defRPr/>
            </a:pPr>
            <a:r>
              <a:rPr kumimoji="0" lang="zh-CN" altLang="en-US" sz="2000" b="1" i="0" u="none" strike="noStrike" kern="1200" cap="none" spc="150" normalizeH="0" baseline="0" noProof="0" dirty="0">
                <a:ln>
                  <a:noFill/>
                </a:ln>
                <a:solidFill>
                  <a:srgbClr val="3611BF"/>
                </a:solidFill>
                <a:effectLst/>
                <a:uLnTx/>
                <a:uFillTx/>
                <a:latin typeface="+mn-ea"/>
                <a:ea typeface="+mn-ea"/>
                <a:cs typeface="+mn-cs"/>
              </a:rPr>
              <a:t>二</a:t>
            </a:r>
            <a:r>
              <a:rPr kumimoji="0" lang="zh-CN" altLang="en-US" sz="2000" b="1" i="0" u="none" strike="noStrike" kern="1200" cap="none" spc="150" normalizeH="0" baseline="0" noProof="0" dirty="0" smtClean="0">
                <a:ln>
                  <a:noFill/>
                </a:ln>
                <a:solidFill>
                  <a:srgbClr val="3611BF"/>
                </a:solidFill>
                <a:effectLst/>
                <a:uLnTx/>
                <a:uFillTx/>
                <a:latin typeface="+mn-ea"/>
                <a:ea typeface="+mn-ea"/>
                <a:cs typeface="+mn-cs"/>
              </a:rPr>
              <a:t>、公允价值计量的相关假设</a:t>
            </a:r>
            <a:endParaRPr kumimoji="0" lang="en-US" altLang="zh-CN" sz="2000" b="1" i="0" u="none" strike="noStrike" kern="1200" cap="none" spc="150" normalizeH="0" baseline="0" noProof="0" dirty="0" smtClean="0">
              <a:ln>
                <a:noFill/>
              </a:ln>
              <a:solidFill>
                <a:srgbClr val="3611BF"/>
              </a:solidFill>
              <a:effectLst/>
              <a:uLnTx/>
              <a:uFillTx/>
              <a:latin typeface="+mn-ea"/>
              <a:ea typeface="+mn-ea"/>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en-US" sz="1200" b="1" i="0" u="none" strike="noStrike" kern="1200" cap="none" spc="150" normalizeH="0" baseline="0" noProof="0" dirty="0">
                <a:ln>
                  <a:noFill/>
                </a:ln>
                <a:solidFill>
                  <a:srgbClr val="C00000"/>
                </a:solidFill>
                <a:effectLst/>
                <a:uLnTx/>
                <a:uFillTx/>
                <a:latin typeface="+mn-ea"/>
                <a:ea typeface="+mn-ea"/>
                <a:cs typeface="+mn-cs"/>
              </a:rPr>
              <a:t>（二）市场参与者假设</a:t>
            </a:r>
            <a:endParaRPr kumimoji="0" lang="zh-CN" altLang="en-US" sz="1200" b="1" i="0" u="none" strike="noStrike" kern="1200" cap="none" spc="150" normalizeH="0" baseline="0" noProof="0" dirty="0">
              <a:ln>
                <a:noFill/>
              </a:ln>
              <a:solidFill>
                <a:srgbClr val="C00000"/>
              </a:solidFill>
              <a:effectLst/>
              <a:uLnTx/>
              <a:uFillTx/>
              <a:latin typeface="+mn-ea"/>
              <a:ea typeface="+mn-ea"/>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【例</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9-1</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　甲公司是一家日化企业</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取得了竞争对手乙公司</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100%</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股权</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并对乙公司进行吸收合并。甲公司决定不再使用乙公司的商标</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所有产品统一使用甲公司的商标。乙公司商标声誉良好</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对其他企业而言具有价值</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能够产生经济利益。甲公司以公允价值计量该商标时</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不能因为乙公司自身放弃使用该商标</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就将其公允价值确定为零</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而是应当基于将该商标出售给熟悉情况、有意愿且有能力进行交易的其他市场参与者的价格</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确定其公允价值。</a:t>
            </a:r>
            <a:endPar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第二节    公允价值的含义及其相关假设</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62025" y="1096963"/>
            <a:ext cx="7219950" cy="2987675"/>
          </a:xfrm>
        </p:spPr>
        <p:txBody>
          <a:bodyPr vert="horz" wrap="square" lIns="101600" tIns="0" rIns="82550" bIns="0" numCol="1" anchor="t" anchorCtr="0" compatLnSpc="1"/>
          <a:lstStyle/>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None/>
              <a:defRPr/>
            </a:pPr>
            <a:r>
              <a:rPr kumimoji="0" lang="zh-CN" altLang="en-US" sz="2000" b="1" i="0" u="none" strike="noStrike" kern="1200" cap="none" spc="150" normalizeH="0" baseline="0" noProof="0" dirty="0">
                <a:ln>
                  <a:noFill/>
                </a:ln>
                <a:solidFill>
                  <a:srgbClr val="3611BF"/>
                </a:solidFill>
                <a:effectLst/>
                <a:uLnTx/>
                <a:uFillTx/>
                <a:latin typeface="+mn-ea"/>
                <a:ea typeface="+mn-ea"/>
                <a:cs typeface="+mn-cs"/>
              </a:rPr>
              <a:t>二</a:t>
            </a:r>
            <a:r>
              <a:rPr kumimoji="0" lang="zh-CN" altLang="en-US" sz="2000" b="1" i="0" u="none" strike="noStrike" kern="1200" cap="none" spc="150" normalizeH="0" baseline="0" noProof="0" dirty="0" smtClean="0">
                <a:ln>
                  <a:noFill/>
                </a:ln>
                <a:solidFill>
                  <a:srgbClr val="3611BF"/>
                </a:solidFill>
                <a:effectLst/>
                <a:uLnTx/>
                <a:uFillTx/>
                <a:latin typeface="+mn-ea"/>
                <a:ea typeface="+mn-ea"/>
                <a:cs typeface="+mn-cs"/>
              </a:rPr>
              <a:t>、公允价值计量的相关假设</a:t>
            </a:r>
            <a:endParaRPr kumimoji="0" lang="en-US" altLang="zh-CN" sz="2000" b="1" i="0" u="none" strike="noStrike" kern="1200" cap="none" spc="150" normalizeH="0" baseline="0" noProof="0" dirty="0" smtClean="0">
              <a:ln>
                <a:noFill/>
              </a:ln>
              <a:solidFill>
                <a:srgbClr val="3611BF"/>
              </a:solidFill>
              <a:effectLst/>
              <a:uLnTx/>
              <a:uFillTx/>
              <a:latin typeface="+mn-ea"/>
              <a:ea typeface="+mn-ea"/>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en-US" sz="1200" b="1" i="0" u="none" strike="noStrike" kern="1200" cap="none" spc="150" normalizeH="0" baseline="0" noProof="0" dirty="0">
                <a:ln>
                  <a:noFill/>
                </a:ln>
                <a:solidFill>
                  <a:srgbClr val="C00000"/>
                </a:solidFill>
                <a:effectLst/>
                <a:uLnTx/>
                <a:uFillTx/>
                <a:latin typeface="+mn-ea"/>
                <a:ea typeface="+mn-ea"/>
                <a:cs typeface="+mn-cs"/>
              </a:rPr>
              <a:t>（二）市场参与者假设</a:t>
            </a:r>
            <a:endParaRPr kumimoji="0" lang="zh-CN" altLang="en-US" sz="1200" b="1" i="0" u="none" strike="noStrike" kern="1200" cap="none" spc="150" normalizeH="0" baseline="0" noProof="0" dirty="0">
              <a:ln>
                <a:noFill/>
              </a:ln>
              <a:solidFill>
                <a:srgbClr val="C00000"/>
              </a:solidFill>
              <a:effectLst/>
              <a:uLnTx/>
              <a:uFillTx/>
              <a:latin typeface="+mn-ea"/>
              <a:ea typeface="+mn-ea"/>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a:ln>
                  <a:noFill/>
                </a:ln>
                <a:solidFill>
                  <a:schemeClr val="tx1"/>
                </a:solidFill>
                <a:effectLst/>
                <a:uLnTx/>
                <a:uFillTx/>
                <a:latin typeface="+mn-ea"/>
                <a:ea typeface="+mn-ea"/>
                <a:cs typeface="+mn-cs"/>
              </a:rPr>
              <a:t>市场参与者必须是相关资产或负债的主要市场（或最有利市场）中的市场参与者，而且必须同时具备以下三个特征：</a:t>
            </a:r>
            <a:endParaRPr kumimoji="0" lang="zh-CN" altLang="en-US" sz="1200" b="0" i="0" u="none" strike="noStrike" kern="1200" cap="none" spc="150" normalizeH="0" baseline="0" noProof="0" dirty="0">
              <a:ln>
                <a:noFill/>
              </a:ln>
              <a:solidFill>
                <a:schemeClr val="tx1"/>
              </a:solidFill>
              <a:effectLst/>
              <a:uLnTx/>
              <a:uFillTx/>
              <a:latin typeface="+mn-ea"/>
              <a:ea typeface="+mn-ea"/>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200" b="1" i="0" u="none" strike="noStrike" kern="1200" cap="none" spc="150" normalizeH="0" baseline="0" noProof="0" dirty="0">
                <a:ln>
                  <a:noFill/>
                </a:ln>
                <a:solidFill>
                  <a:schemeClr val="accent1">
                    <a:lumMod val="75000"/>
                  </a:schemeClr>
                </a:solidFill>
                <a:effectLst/>
                <a:uLnTx/>
                <a:uFillTx/>
                <a:latin typeface="+mn-ea"/>
                <a:ea typeface="+mn-ea"/>
                <a:cs typeface="+mn-cs"/>
              </a:rPr>
              <a:t>1.</a:t>
            </a:r>
            <a:r>
              <a:rPr kumimoji="0" lang="zh-CN" altLang="en-US" sz="1200" b="1" i="0" u="none" strike="noStrike" kern="1200" cap="none" spc="150" normalizeH="0" baseline="0" noProof="0" dirty="0">
                <a:ln>
                  <a:noFill/>
                </a:ln>
                <a:solidFill>
                  <a:schemeClr val="accent1">
                    <a:lumMod val="75000"/>
                  </a:schemeClr>
                </a:solidFill>
                <a:effectLst/>
                <a:uLnTx/>
                <a:uFillTx/>
                <a:latin typeface="+mn-ea"/>
                <a:ea typeface="+mn-ea"/>
                <a:cs typeface="+mn-cs"/>
              </a:rPr>
              <a:t>相互独立</a:t>
            </a:r>
            <a:endParaRPr kumimoji="0" lang="zh-CN" altLang="en-US" sz="1200" b="1" i="0" u="none" strike="noStrike" kern="1200" cap="none" spc="150" normalizeH="0" baseline="0" noProof="0" dirty="0">
              <a:ln>
                <a:noFill/>
              </a:ln>
              <a:solidFill>
                <a:schemeClr val="accent1">
                  <a:lumMod val="75000"/>
                </a:schemeClr>
              </a:solidFill>
              <a:effectLst/>
              <a:uLnTx/>
              <a:uFillTx/>
              <a:latin typeface="+mn-ea"/>
              <a:ea typeface="+mn-ea"/>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a:ln>
                  <a:noFill/>
                </a:ln>
                <a:solidFill>
                  <a:schemeClr val="tx1"/>
                </a:solidFill>
                <a:effectLst/>
                <a:uLnTx/>
                <a:uFillTx/>
                <a:latin typeface="+mn-ea"/>
                <a:ea typeface="+mn-ea"/>
                <a:cs typeface="+mn-cs"/>
              </a:rPr>
              <a:t>市场参与者应当是相互独立的，不属于关联方关系。但是，如果有证据证明关联方之间的交易是按照市场条款达成的，那么关联方交易价格也可以视作公允价值计量的输入值。</a:t>
            </a:r>
            <a:endParaRPr kumimoji="0" lang="zh-CN" altLang="en-US" sz="1200" b="0" i="0" u="none" strike="noStrike" kern="1200" cap="none" spc="150" normalizeH="0" baseline="0" noProof="0" dirty="0">
              <a:ln>
                <a:noFill/>
              </a:ln>
              <a:solidFill>
                <a:schemeClr val="tx1"/>
              </a:solidFill>
              <a:effectLst/>
              <a:uLnTx/>
              <a:uFillTx/>
              <a:latin typeface="+mn-ea"/>
              <a:ea typeface="+mn-ea"/>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en-US" altLang="zh-CN" sz="1200" b="1" i="0" u="none" strike="noStrike" kern="1200" cap="none" spc="150" normalizeH="0" baseline="0" noProof="0" dirty="0">
                <a:ln>
                  <a:noFill/>
                </a:ln>
                <a:solidFill>
                  <a:schemeClr val="accent1">
                    <a:lumMod val="75000"/>
                  </a:schemeClr>
                </a:solidFill>
                <a:effectLst/>
                <a:uLnTx/>
                <a:uFillTx/>
                <a:latin typeface="+mn-ea"/>
                <a:ea typeface="+mn-ea"/>
                <a:cs typeface="+mn-cs"/>
              </a:rPr>
              <a:t>2.</a:t>
            </a:r>
            <a:r>
              <a:rPr kumimoji="0" lang="zh-CN" altLang="en-US" sz="1200" b="1" i="0" u="none" strike="noStrike" kern="1200" cap="none" spc="150" normalizeH="0" baseline="0" noProof="0" dirty="0">
                <a:ln>
                  <a:noFill/>
                </a:ln>
                <a:solidFill>
                  <a:schemeClr val="accent1">
                    <a:lumMod val="75000"/>
                  </a:schemeClr>
                </a:solidFill>
                <a:effectLst/>
                <a:uLnTx/>
                <a:uFillTx/>
                <a:latin typeface="+mn-ea"/>
                <a:ea typeface="+mn-ea"/>
                <a:cs typeface="+mn-cs"/>
              </a:rPr>
              <a:t>信息充分</a:t>
            </a:r>
            <a:endParaRPr kumimoji="0" lang="zh-CN" altLang="en-US" sz="1200" b="1" i="0" u="none" strike="noStrike" kern="1200" cap="none" spc="150" normalizeH="0" baseline="0" noProof="0" dirty="0">
              <a:ln>
                <a:noFill/>
              </a:ln>
              <a:solidFill>
                <a:schemeClr val="accent1">
                  <a:lumMod val="75000"/>
                </a:schemeClr>
              </a:solidFill>
              <a:effectLst/>
              <a:uLnTx/>
              <a:uFillTx/>
              <a:latin typeface="+mn-ea"/>
              <a:ea typeface="+mn-ea"/>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a:ln>
                  <a:noFill/>
                </a:ln>
                <a:solidFill>
                  <a:schemeClr val="tx1"/>
                </a:solidFill>
                <a:effectLst/>
                <a:uLnTx/>
                <a:uFillTx/>
                <a:latin typeface="+mn-ea"/>
                <a:ea typeface="+mn-ea"/>
                <a:cs typeface="+mn-cs"/>
              </a:rPr>
              <a:t>市场参与者应当熟悉情况，能够根据可取得的信息对相关资产或负债以及交易具有合理认知。</a:t>
            </a:r>
            <a:endParaRPr kumimoji="0" lang="zh-CN" altLang="en-US" sz="1200" b="0" i="0" u="none" strike="noStrike" kern="1200" cap="none" spc="150" normalizeH="0" baseline="0" noProof="0" dirty="0">
              <a:ln>
                <a:noFill/>
              </a:ln>
              <a:solidFill>
                <a:schemeClr val="tx1"/>
              </a:solidFill>
              <a:effectLst/>
              <a:uLnTx/>
              <a:uFillTx/>
              <a:latin typeface="+mn-ea"/>
              <a:ea typeface="+mn-ea"/>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en-US" altLang="zh-CN" sz="1200" b="1" i="0" u="none" strike="noStrike" kern="1200" cap="none" spc="150" normalizeH="0" baseline="0" noProof="0" dirty="0">
                <a:ln>
                  <a:noFill/>
                </a:ln>
                <a:solidFill>
                  <a:schemeClr val="accent1">
                    <a:lumMod val="75000"/>
                  </a:schemeClr>
                </a:solidFill>
                <a:effectLst/>
                <a:uLnTx/>
                <a:uFillTx/>
                <a:latin typeface="+mn-ea"/>
                <a:ea typeface="+mn-ea"/>
                <a:cs typeface="+mn-cs"/>
              </a:rPr>
              <a:t>3.</a:t>
            </a:r>
            <a:r>
              <a:rPr kumimoji="0" lang="zh-CN" altLang="en-US" sz="1200" b="1" i="0" u="none" strike="noStrike" kern="1200" cap="none" spc="150" normalizeH="0" baseline="0" noProof="0" dirty="0">
                <a:ln>
                  <a:noFill/>
                </a:ln>
                <a:solidFill>
                  <a:schemeClr val="accent1">
                    <a:lumMod val="75000"/>
                  </a:schemeClr>
                </a:solidFill>
                <a:effectLst/>
                <a:uLnTx/>
                <a:uFillTx/>
                <a:latin typeface="+mn-ea"/>
                <a:ea typeface="+mn-ea"/>
                <a:cs typeface="+mn-cs"/>
              </a:rPr>
              <a:t>有能力且自愿交易</a:t>
            </a:r>
            <a:endParaRPr kumimoji="0" lang="zh-CN" altLang="en-US" sz="1200" b="1" i="0" u="none" strike="noStrike" kern="1200" cap="none" spc="150" normalizeH="0" baseline="0" noProof="0" dirty="0">
              <a:ln>
                <a:noFill/>
              </a:ln>
              <a:solidFill>
                <a:schemeClr val="accent1">
                  <a:lumMod val="75000"/>
                </a:schemeClr>
              </a:solidFill>
              <a:effectLst/>
              <a:uLnTx/>
              <a:uFillTx/>
              <a:latin typeface="+mn-ea"/>
              <a:ea typeface="+mn-ea"/>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i*1"/>
  <p:tag name="KSO_WM_UNIT_LAYERLEVEL" val="1"/>
  <p:tag name="KSO_WM_TAG_VERSION" val="1.0"/>
  <p:tag name="KSO_WM_BEAUTIFY_FLAG" val="#wm#"/>
  <p:tag name="KSO_WM_UNIT_SUBTYPE" val="q"/>
  <p:tag name="KSO_WM_UNIT_TYPE" val="i"/>
  <p:tag name="KSO_WM_UNIT_INDEX" val="1"/>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2*i*3"/>
  <p:tag name="KSO_WM_UNIT_LAYERLEVEL" val="1"/>
  <p:tag name="KSO_WM_TAG_VERSION" val="1.0"/>
  <p:tag name="KSO_WM_BEAUTIFY_FLAG" val="#wm#"/>
</p:tagLst>
</file>

<file path=ppt/tags/tag1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7*i*1"/>
  <p:tag name="KSO_WM_UNIT_BK_DARK_LIGHT" val="1"/>
  <p:tag name="KSO_WM_UNIT_LAYERLEVEL" val="1"/>
  <p:tag name="KSO_WM_TAG_VERSION" val="1.0"/>
  <p:tag name="KSO_WM_BEAUTIFY_FLAG" val="#wm#"/>
  <p:tag name="KSO_WM_SLIDE_BACKGROUND_TYPE" val="navigation"/>
  <p:tag name="KSO_WM_SLIDE_BK_DARK_LIGHT" val="2"/>
</p:tagLst>
</file>

<file path=ppt/tags/tag1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_17*i*2"/>
  <p:tag name="KSO_WM_UNIT_LAYERLEVEL" val="1"/>
  <p:tag name="KSO_WM_TAG_VERSION" val="1.0"/>
  <p:tag name="KSO_WM_BEAUTIFY_FLAG" val="#wm#"/>
  <p:tag name="KSO_WM_SLIDE_BACKGROUND_TYPE" val="navigation"/>
  <p:tag name="KSO_WM_SLIDE_BK_DARK_LIGHT" val="2"/>
</p:tagLst>
</file>

<file path=ppt/tags/tag1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7*i*3"/>
  <p:tag name="KSO_WM_UNIT_LAYERLEVEL" val="1"/>
  <p:tag name="KSO_WM_TAG_VERSION" val="1.0"/>
  <p:tag name="KSO_WM_BEAUTIFY_FLAG" val="#wm#"/>
  <p:tag name="KSO_WM_SLIDE_BACKGROUND_TYPE" val="navigation"/>
  <p:tag name="KSO_WM_SLIDE_BK_DARK_LIGHT" val="2"/>
</p:tagLst>
</file>

<file path=ppt/tags/tag1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1"/>
</p:tagLst>
</file>

<file path=ppt/tags/tag1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_18*i*2"/>
  <p:tag name="KSO_WM_UNIT_LAYERLEVEL" val="1"/>
  <p:tag name="KSO_WM_TAG_VERSION" val="1.0"/>
  <p:tag name="KSO_WM_BEAUTIFY_FLAG" val="#wm#"/>
  <p:tag name="KSO_WM_SLIDE_BACKGROUND_TYPE" val="belt"/>
  <p:tag name="KSO_WM_SLIDE_BK_DARK_LIGHT" val="1"/>
</p:tagLst>
</file>

<file path=ppt/tags/tag1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8*i*3"/>
  <p:tag name="KSO_WM_UNIT_LAYERLEVEL" val="1"/>
  <p:tag name="KSO_WM_TAG_VERSION" val="1.0"/>
  <p:tag name="KSO_WM_BEAUTIFY_FLAG" val="#wm#"/>
  <p:tag name="KSO_WM_SLIDE_BACKGROUND_TYPE" val="belt"/>
  <p:tag name="KSO_WM_SLIDE_BK_DARK_LIGHT" val="1"/>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2*i*4"/>
  <p:tag name="KSO_WM_UNIT_LAYERLEVEL" val="1"/>
  <p:tag name="KSO_WM_TAG_VERSION" val="1.0"/>
  <p:tag name="KSO_WM_BEAUTIFY_FLAG" val="#wm#"/>
</p:tagLst>
</file>

<file path=ppt/tags/tag1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8*i*1"/>
  <p:tag name="KSO_WM_UNIT_BK_DARK_LIGHT" val="2"/>
  <p:tag name="KSO_WM_UNIT_LAYERLEVEL" val="1"/>
  <p:tag name="KSO_WM_TAG_VERSION" val="1.0"/>
  <p:tag name="KSO_WM_BEAUTIFY_FLAG" val="#wm#"/>
  <p:tag name="KSO_WM_SLIDE_BACKGROUND_TYPE" val="belt"/>
  <p:tag name="KSO_WM_SLIDE_BK_DARK_LIGHT" val="1"/>
</p:tagLst>
</file>

<file path=ppt/tags/tag1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1"/>
</p:tagLst>
</file>

<file path=ppt/tags/tag1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1"/>
</p:tagLst>
</file>

<file path=ppt/tags/tag1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1"/>
</p:tagLst>
</file>

<file path=ppt/tags/tag1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0241"/>
</p:tagLst>
</file>

<file path=ppt/tags/tag1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0241"/>
</p:tagLst>
</file>

<file path=ppt/tags/tag1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19.xml><?xml version="1.0" encoding="utf-8"?>
<p:tagLst xmlns:p="http://schemas.openxmlformats.org/presentationml/2006/main">
  <p:tag name="KSO_WM_UNIT_SHOW_EDIT_AREA_INDICATION" val="0"/>
  <p:tag name="KSO_WM_TEMPLATE_THUMBS_INDEX" val="1、4、5、7、8、9、10、11、12、13、15"/>
  <p:tag name="KSO_WM_TEMPLATE_SUBCATEGORY" val="0"/>
  <p:tag name="KSO_WM_TAG_VERSION" val="1.0"/>
  <p:tag name="KSO_WM_BEAUTIFY_FLAG" val="#wm#"/>
  <p:tag name="KSO_WM_TEMPLATE_CATEGORY" val="custom"/>
  <p:tag name="KSO_WM_TEMPLATE_INDEX" val="20200241"/>
  <p:tag name="KSO_WM_TEMPLATE_MASTER_TYPE" val="1"/>
  <p:tag name="KSO_WM_TEMPLATE_COLOR_TYPE" val="1"/>
  <p:tag name="KSO_WM_TEMPLATE_MASTER_THUMB_INDEX" val="12"/>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2*i*5"/>
  <p:tag name="KSO_WM_UNIT_LAYERLEVEL" val="1"/>
  <p:tag name="KSO_WM_TAG_VERSION" val="1.0"/>
  <p:tag name="KSO_WM_BEAUTIFY_FLAG" val="#wm#"/>
</p:tagLst>
</file>

<file path=ppt/tags/tag1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14*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21.xml><?xml version="1.0" encoding="utf-8"?>
<p:tagLst xmlns:p="http://schemas.openxmlformats.org/presentationml/2006/main">
  <p:tag name="KSO_WM_SLIDE_ID" val="custom20200241_14"/>
  <p:tag name="KSO_WM_TEMPLATE_SUBCATEGORY" val="0"/>
  <p:tag name="KSO_WM_SLIDE_ITEM_CNT" val="0"/>
  <p:tag name="KSO_WM_SLIDE_INDEX" val="14"/>
  <p:tag name="KSO_WM_TAG_VERSION" val="1.0"/>
  <p:tag name="KSO_WM_BEAUTIFY_FLAG" val="#wm#"/>
  <p:tag name="KSO_WM_TEMPLATE_CATEGORY" val="custom"/>
  <p:tag name="KSO_WM_TEMPLATE_INDEX" val="20200241"/>
  <p:tag name="KSO_WM_SLIDE_TYPE" val="text"/>
  <p:tag name="KSO_WM_SLIDE_SUBTYPE" val="pureTxt"/>
  <p:tag name="KSO_WM_SLIDE_SIZE" val="720*329"/>
  <p:tag name="KSO_WM_SLIDE_POSITION" val="119*105"/>
  <p:tag name="KSO_WM_SLIDE_LAYOUT" val="a_f"/>
  <p:tag name="KSO_WM_SLIDE_LAYOUT_CNT" val="1_1"/>
  <p:tag name="KSO_WM_TEMPLATE_MASTER_TYPE" val="1"/>
  <p:tag name="KSO_WM_TEMPLATE_COLOR_TYPE" val="1"/>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custom20200241_4*l_h_i*1_1_1"/>
  <p:tag name="KSO_WM_TEMPLATE_CATEGORY" val="custom"/>
  <p:tag name="KSO_WM_TEMPLATE_INDEX" val="2020024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custom20200241_4*l_h_i*1_1_2"/>
  <p:tag name="KSO_WM_TEMPLATE_CATEGORY" val="custom"/>
  <p:tag name="KSO_WM_TEMPLATE_INDEX" val="20200241"/>
  <p:tag name="KSO_WM_UNIT_LAYERLEVEL" val="1_1_1"/>
  <p:tag name="KSO_WM_TAG_VERSION" val="1.0"/>
  <p:tag name="KSO_WM_BEAUTIFY_FLAG" val="#wm#"/>
  <p:tag name="KSO_WM_UNIT_TEXT_FILL_FORE_SCHEMECOLOR_INDEX" val="14"/>
  <p:tag name="KSO_WM_UNIT_TEXT_FILL_TYPE" val="1"/>
  <p:tag name="KSO_WM_UNIT_USESOURCEFORMAT_APPLY" val="1"/>
</p:tagLst>
</file>

<file path=ppt/tags/tag124.xml><?xml version="1.0" encoding="utf-8"?>
<p:tagLst xmlns:p="http://schemas.openxmlformats.org/presentationml/2006/main">
  <p:tag name="KSO_WM_UNIT_ISCONTENTSTITLE" val="0"/>
  <p:tag name="KSO_WM_UNIT_NOCLEAR" val="0"/>
  <p:tag name="KSO_WM_UNIT_VALUE" val="12"/>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custom20200241_4*l_h_a*1_1_1"/>
  <p:tag name="KSO_WM_TEMPLATE_CATEGORY" val="custom"/>
  <p:tag name="KSO_WM_TEMPLATE_INDEX" val="20200241"/>
  <p:tag name="KSO_WM_UNIT_LAYERLEVEL" val="1_1_1"/>
  <p:tag name="KSO_WM_TAG_VERSION" val="1.0"/>
  <p:tag name="KSO_WM_BEAUTIFY_FLAG" val="#wm#"/>
  <p:tag name="KSO_WM_UNIT_PRESET_TEXT" val="点击添加小标题"/>
  <p:tag name="KSO_WM_UNIT_ISNUMDGMTITLE" val="0"/>
  <p:tag name="KSO_WM_UNIT_TEXT_FILL_FORE_SCHEMECOLOR_INDEX" val="13"/>
  <p:tag name="KSO_WM_UNIT_TEXT_FILL_TYPE" val="1"/>
  <p:tag name="KSO_WM_UNIT_USESOURCEFORMAT_APPLY" val="1"/>
</p:tagLst>
</file>

<file path=ppt/tags/tag12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custom20200241_4*l_h_i*1_2_1"/>
  <p:tag name="KSO_WM_TEMPLATE_CATEGORY" val="custom"/>
  <p:tag name="KSO_WM_TEMPLATE_INDEX" val="2020024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Lst>
</file>

<file path=ppt/tags/tag12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custom20200241_4*l_h_i*1_2_2"/>
  <p:tag name="KSO_WM_TEMPLATE_CATEGORY" val="custom"/>
  <p:tag name="KSO_WM_TEMPLATE_INDEX" val="20200241"/>
  <p:tag name="KSO_WM_UNIT_LAYERLEVEL" val="1_1_1"/>
  <p:tag name="KSO_WM_TAG_VERSION" val="1.0"/>
  <p:tag name="KSO_WM_BEAUTIFY_FLAG" val="#wm#"/>
  <p:tag name="KSO_WM_UNIT_TEXT_FILL_FORE_SCHEMECOLOR_INDEX" val="14"/>
  <p:tag name="KSO_WM_UNIT_TEXT_FILL_TYPE" val="1"/>
  <p:tag name="KSO_WM_UNIT_USESOURCEFORMAT_APPLY" val="1"/>
</p:tagLst>
</file>

<file path=ppt/tags/tag127.xml><?xml version="1.0" encoding="utf-8"?>
<p:tagLst xmlns:p="http://schemas.openxmlformats.org/presentationml/2006/main">
  <p:tag name="KSO_WM_UNIT_ISCONTENTSTITLE" val="0"/>
  <p:tag name="KSO_WM_UNIT_NOCLEAR" val="0"/>
  <p:tag name="KSO_WM_UNIT_VALUE" val="12"/>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custom20200241_4*l_h_a*1_2_1"/>
  <p:tag name="KSO_WM_TEMPLATE_CATEGORY" val="custom"/>
  <p:tag name="KSO_WM_TEMPLATE_INDEX" val="20200241"/>
  <p:tag name="KSO_WM_UNIT_LAYERLEVEL" val="1_1_1"/>
  <p:tag name="KSO_WM_TAG_VERSION" val="1.0"/>
  <p:tag name="KSO_WM_BEAUTIFY_FLAG" val="#wm#"/>
  <p:tag name="KSO_WM_UNIT_PRESET_TEXT" val="点击添加小标题"/>
  <p:tag name="KSO_WM_UNIT_ISNUMDGMTITLE" val="0"/>
  <p:tag name="KSO_WM_UNIT_TEXT_FILL_FORE_SCHEMECOLOR_INDEX" val="13"/>
  <p:tag name="KSO_WM_UNIT_TEXT_FILL_TYPE" val="1"/>
  <p:tag name="KSO_WM_UNIT_USESOURCEFORMAT_APPLY" val="1"/>
</p:tagLst>
</file>

<file path=ppt/tags/tag12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custom20200241_4*l_h_i*1_3_1"/>
  <p:tag name="KSO_WM_TEMPLATE_CATEGORY" val="custom"/>
  <p:tag name="KSO_WM_TEMPLATE_INDEX" val="2020024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Lst>
</file>

<file path=ppt/tags/tag12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custom20200241_4*l_h_i*1_3_2"/>
  <p:tag name="KSO_WM_TEMPLATE_CATEGORY" val="custom"/>
  <p:tag name="KSO_WM_TEMPLATE_INDEX" val="20200241"/>
  <p:tag name="KSO_WM_UNIT_LAYERLEVEL" val="1_1_1"/>
  <p:tag name="KSO_WM_TAG_VERSION" val="1.0"/>
  <p:tag name="KSO_WM_BEAUTIFY_FLAG" val="#wm#"/>
  <p:tag name="KSO_WM_UNIT_TEXT_FILL_FORE_SCHEMECOLOR_INDEX" val="14"/>
  <p:tag name="KSO_WM_UNIT_TEXT_FILL_TYPE" val="1"/>
  <p:tag name="KSO_WM_UNIT_USESOURCEFORMAT_APPLY" val="1"/>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0.xml><?xml version="1.0" encoding="utf-8"?>
<p:tagLst xmlns:p="http://schemas.openxmlformats.org/presentationml/2006/main">
  <p:tag name="KSO_WM_UNIT_ISCONTENTSTITLE" val="0"/>
  <p:tag name="KSO_WM_UNIT_NOCLEAR" val="0"/>
  <p:tag name="KSO_WM_UNIT_VALUE" val="12"/>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custom20200241_4*l_h_a*1_3_1"/>
  <p:tag name="KSO_WM_TEMPLATE_CATEGORY" val="custom"/>
  <p:tag name="KSO_WM_TEMPLATE_INDEX" val="20200241"/>
  <p:tag name="KSO_WM_UNIT_LAYERLEVEL" val="1_1_1"/>
  <p:tag name="KSO_WM_TAG_VERSION" val="1.0"/>
  <p:tag name="KSO_WM_BEAUTIFY_FLAG" val="#wm#"/>
  <p:tag name="KSO_WM_UNIT_PRESET_TEXT" val="点击添加小标题"/>
  <p:tag name="KSO_WM_UNIT_ISNUMDGMTITLE" val="0"/>
  <p:tag name="KSO_WM_UNIT_TEXT_FILL_FORE_SCHEMECOLOR_INDEX" val="13"/>
  <p:tag name="KSO_WM_UNIT_TEXT_FILL_TYPE" val="1"/>
  <p:tag name="KSO_WM_UNIT_USESOURCEFORMAT_APPLY" val="1"/>
</p:tagLst>
</file>

<file path=ppt/tags/tag13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custom20200241_4*l_h_i*1_4_1"/>
  <p:tag name="KSO_WM_TEMPLATE_CATEGORY" val="custom"/>
  <p:tag name="KSO_WM_TEMPLATE_INDEX" val="2020024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Lst>
</file>

<file path=ppt/tags/tag13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2"/>
  <p:tag name="KSO_WM_UNIT_ID" val="custom20200241_4*l_h_i*1_4_2"/>
  <p:tag name="KSO_WM_TEMPLATE_CATEGORY" val="custom"/>
  <p:tag name="KSO_WM_TEMPLATE_INDEX" val="20200241"/>
  <p:tag name="KSO_WM_UNIT_LAYERLEVEL" val="1_1_1"/>
  <p:tag name="KSO_WM_TAG_VERSION" val="1.0"/>
  <p:tag name="KSO_WM_BEAUTIFY_FLAG" val="#wm#"/>
  <p:tag name="KSO_WM_UNIT_TEXT_FILL_FORE_SCHEMECOLOR_INDEX" val="14"/>
  <p:tag name="KSO_WM_UNIT_TEXT_FILL_TYPE" val="1"/>
  <p:tag name="KSO_WM_UNIT_USESOURCEFORMAT_APPLY" val="1"/>
</p:tagLst>
</file>

<file path=ppt/tags/tag133.xml><?xml version="1.0" encoding="utf-8"?>
<p:tagLst xmlns:p="http://schemas.openxmlformats.org/presentationml/2006/main">
  <p:tag name="KSO_WM_UNIT_ISCONTENTSTITLE" val="0"/>
  <p:tag name="KSO_WM_UNIT_NOCLEAR" val="0"/>
  <p:tag name="KSO_WM_UNIT_VALUE" val="12"/>
  <p:tag name="KSO_WM_UNIT_HIGHLIGHT" val="0"/>
  <p:tag name="KSO_WM_UNIT_COMPATIBLE" val="0"/>
  <p:tag name="KSO_WM_UNIT_DIAGRAM_ISNUMVISUAL" val="0"/>
  <p:tag name="KSO_WM_UNIT_DIAGRAM_ISREFERUNIT" val="0"/>
  <p:tag name="KSO_WM_DIAGRAM_GROUP_CODE" val="l1-1"/>
  <p:tag name="KSO_WM_UNIT_TYPE" val="l_h_a"/>
  <p:tag name="KSO_WM_UNIT_INDEX" val="1_4_1"/>
  <p:tag name="KSO_WM_UNIT_ID" val="custom20200241_4*l_h_a*1_4_1"/>
  <p:tag name="KSO_WM_TEMPLATE_CATEGORY" val="custom"/>
  <p:tag name="KSO_WM_TEMPLATE_INDEX" val="20200241"/>
  <p:tag name="KSO_WM_UNIT_LAYERLEVEL" val="1_1_1"/>
  <p:tag name="KSO_WM_TAG_VERSION" val="1.0"/>
  <p:tag name="KSO_WM_BEAUTIFY_FLAG" val="#wm#"/>
  <p:tag name="KSO_WM_UNIT_PRESET_TEXT" val="点击添加小标题"/>
  <p:tag name="KSO_WM_UNIT_ISNUMDGMTITLE" val="0"/>
  <p:tag name="KSO_WM_UNIT_TEXT_FILL_FORE_SCHEMECOLOR_INDEX" val="13"/>
  <p:tag name="KSO_WM_UNIT_TEXT_FILL_TYPE" val="1"/>
  <p:tag name="KSO_WM_UNIT_USESOURCEFORMAT_APPLY" val="1"/>
</p:tagLst>
</file>

<file path=ppt/tags/tag134.xml><?xml version="1.0" encoding="utf-8"?>
<p:tagLst xmlns:p="http://schemas.openxmlformats.org/presentationml/2006/main">
  <p:tag name="KSO_WM_UNIT_ISCONTENTSTITLE" val="1"/>
  <p:tag name="KSO_WM_UNIT_NOCLEAR" val="0"/>
  <p:tag name="KSO_WM_UNIT_VALUE" val="8"/>
  <p:tag name="KSO_WM_UNIT_HIGHLIGHT" val="0"/>
  <p:tag name="KSO_WM_UNIT_COMPATIBLE" val="0"/>
  <p:tag name="KSO_WM_UNIT_DIAGRAM_ISNUMVISUAL" val="0"/>
  <p:tag name="KSO_WM_UNIT_DIAGRAM_ISREFERUNIT" val="0"/>
  <p:tag name="KSO_WM_DIAGRAM_GROUP_CODE" val="l1-1"/>
  <p:tag name="KSO_WM_UNIT_TYPE" val="b"/>
  <p:tag name="KSO_WM_UNIT_INDEX" val="1"/>
  <p:tag name="KSO_WM_UNIT_ID" val="custom20200241_4*b*1"/>
  <p:tag name="KSO_WM_TEMPLATE_CATEGORY" val="custom"/>
  <p:tag name="KSO_WM_TEMPLATE_INDEX" val="20200241"/>
  <p:tag name="KSO_WM_UNIT_LAYERLEVEL" val="1"/>
  <p:tag name="KSO_WM_TAG_VERSION" val="1.0"/>
  <p:tag name="KSO_WM_BEAUTIFY_FLAG" val="#wm#"/>
  <p:tag name="KSO_WM_UNIT_PRESET_TEXT" val="CONTENTS"/>
  <p:tag name="KSO_WM_UNIT_ISNUMDGMTITLE" val="0"/>
  <p:tag name="KSO_WM_UNIT_TEXT_FILL_FORE_SCHEMECOLOR_INDEX" val="5"/>
  <p:tag name="KSO_WM_UNIT_TEXT_FILL_TYPE" val="1"/>
  <p:tag name="KSO_WM_UNIT_USESOURCEFORMAT_APPLY" val="1"/>
</p:tagLst>
</file>

<file path=ppt/tags/tag135.xml><?xml version="1.0" encoding="utf-8"?>
<p:tagLst xmlns:p="http://schemas.openxmlformats.org/presentationml/2006/main">
  <p:tag name="KSO_WM_UNIT_ISCONTENTSTITLE" val="1"/>
  <p:tag name="KSO_WM_UNIT_NOCLEAR" val="0"/>
  <p:tag name="KSO_WM_UNIT_VALUE" val="2"/>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custom20200241_4*a*1"/>
  <p:tag name="KSO_WM_TEMPLATE_CATEGORY" val="custom"/>
  <p:tag name="KSO_WM_TEMPLATE_INDEX" val="20200241"/>
  <p:tag name="KSO_WM_UNIT_LAYERLEVEL" val="1"/>
  <p:tag name="KSO_WM_TAG_VERSION" val="1.0"/>
  <p:tag name="KSO_WM_BEAUTIFY_FLAG" val="#wm#"/>
  <p:tag name="KSO_WM_UNIT_PRESET_TEXT" val="目录"/>
  <p:tag name="KSO_WM_UNIT_ISNUMDGMTITLE" val="0"/>
  <p:tag name="KSO_WM_UNIT_TEXT_FILL_FORE_SCHEMECOLOR_INDEX" val="13"/>
  <p:tag name="KSO_WM_UNIT_TEXT_FILL_TYPE" val="1"/>
  <p:tag name="KSO_WM_UNIT_USESOURCEFORMAT_APPLY" val="1"/>
</p:tagLst>
</file>

<file path=ppt/tags/tag13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custom20200241_4*l_h_i*1_4_1"/>
  <p:tag name="KSO_WM_TEMPLATE_CATEGORY" val="custom"/>
  <p:tag name="KSO_WM_TEMPLATE_INDEX" val="2020024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Lst>
</file>

<file path=ppt/tags/tag13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2"/>
  <p:tag name="KSO_WM_UNIT_ID" val="custom20200241_4*l_h_i*1_4_2"/>
  <p:tag name="KSO_WM_TEMPLATE_CATEGORY" val="custom"/>
  <p:tag name="KSO_WM_TEMPLATE_INDEX" val="20200241"/>
  <p:tag name="KSO_WM_UNIT_LAYERLEVEL" val="1_1_1"/>
  <p:tag name="KSO_WM_TAG_VERSION" val="1.0"/>
  <p:tag name="KSO_WM_BEAUTIFY_FLAG" val="#wm#"/>
  <p:tag name="KSO_WM_UNIT_TEXT_FILL_FORE_SCHEMECOLOR_INDEX" val="14"/>
  <p:tag name="KSO_WM_UNIT_TEXT_FILL_TYPE" val="1"/>
  <p:tag name="KSO_WM_UNIT_USESOURCEFORMAT_APPLY" val="1"/>
</p:tagLst>
</file>

<file path=ppt/tags/tag138.xml><?xml version="1.0" encoding="utf-8"?>
<p:tagLst xmlns:p="http://schemas.openxmlformats.org/presentationml/2006/main">
  <p:tag name="KSO_WM_UNIT_ISCONTENTSTITLE" val="0"/>
  <p:tag name="KSO_WM_UNIT_NOCLEAR" val="0"/>
  <p:tag name="KSO_WM_UNIT_VALUE" val="12"/>
  <p:tag name="KSO_WM_UNIT_HIGHLIGHT" val="0"/>
  <p:tag name="KSO_WM_UNIT_COMPATIBLE" val="0"/>
  <p:tag name="KSO_WM_UNIT_DIAGRAM_ISNUMVISUAL" val="0"/>
  <p:tag name="KSO_WM_UNIT_DIAGRAM_ISREFERUNIT" val="0"/>
  <p:tag name="KSO_WM_DIAGRAM_GROUP_CODE" val="l1-1"/>
  <p:tag name="KSO_WM_UNIT_TYPE" val="l_h_a"/>
  <p:tag name="KSO_WM_UNIT_INDEX" val="1_4_1"/>
  <p:tag name="KSO_WM_UNIT_ID" val="custom20200241_4*l_h_a*1_4_1"/>
  <p:tag name="KSO_WM_TEMPLATE_CATEGORY" val="custom"/>
  <p:tag name="KSO_WM_TEMPLATE_INDEX" val="20200241"/>
  <p:tag name="KSO_WM_UNIT_LAYERLEVEL" val="1_1_1"/>
  <p:tag name="KSO_WM_TAG_VERSION" val="1.0"/>
  <p:tag name="KSO_WM_BEAUTIFY_FLAG" val="#wm#"/>
  <p:tag name="KSO_WM_UNIT_PRESET_TEXT" val="点击添加小标题"/>
  <p:tag name="KSO_WM_UNIT_ISNUMDGMTITLE" val="0"/>
  <p:tag name="KSO_WM_UNIT_TEXT_FILL_FORE_SCHEMECOLOR_INDEX" val="13"/>
  <p:tag name="KSO_WM_UNIT_TEXT_FILL_TYPE" val="1"/>
  <p:tag name="KSO_WM_UNIT_USESOURCEFORMAT_APPLY" val="1"/>
</p:tagLst>
</file>

<file path=ppt/tags/tag139.xml><?xml version="1.0" encoding="utf-8"?>
<p:tagLst xmlns:p="http://schemas.openxmlformats.org/presentationml/2006/main">
  <p:tag name="KSO_WM_SLIDE_ID" val="custom20200241_4"/>
  <p:tag name="KSO_WM_TEMPLATE_SUBCATEGORY" val="0"/>
  <p:tag name="KSO_WM_SLIDE_TYPE" val="contents"/>
  <p:tag name="KSO_WM_SLIDE_SUBTYPE" val="diag"/>
  <p:tag name="KSO_WM_SLIDE_ITEM_CNT" val="4"/>
  <p:tag name="KSO_WM_SLIDE_INDEX" val="4"/>
  <p:tag name="KSO_WM_DIAGRAM_GROUP_CODE" val="l1-1"/>
  <p:tag name="KSO_WM_SLIDE_DIAGTYPE" val="l"/>
  <p:tag name="KSO_WM_TAG_VERSION" val="1.0"/>
  <p:tag name="KSO_WM_BEAUTIFY_FLAG" val="#wm#"/>
  <p:tag name="KSO_WM_TEMPLATE_CATEGORY" val="custom"/>
  <p:tag name="KSO_WM_TEMPLATE_INDEX" val="20200241"/>
  <p:tag name="KSO_WM_SLIDE_LAYOUT" val="a_b_l"/>
  <p:tag name="KSO_WM_SLIDE_LAYOUT_CNT" val="1_1_1"/>
  <p:tag name="KSO_WM_TEMPLATE_MASTER_TYPE" val="1"/>
  <p:tag name="KSO_WM_TEMPLATE_COLOR_TYPE" val="1"/>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42.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45.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48.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51.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54.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57.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6.xml><?xml version="1.0" encoding="utf-8"?>
<p:tagLst xmlns:p="http://schemas.openxmlformats.org/presentationml/2006/main">
  <p:tag name="KSO_WM_UNIT_VALUE" val="1904*1692"/>
  <p:tag name="KSO_WM_UNIT_HIGHLIGHT" val="0"/>
  <p:tag name="KSO_WM_UNIT_COMPATIBLE" val="0"/>
  <p:tag name="KSO_WM_UNIT_DIAGRAM_ISNUMVISUAL" val="0"/>
  <p:tag name="KSO_WM_UNIT_DIAGRAM_ISREFERUNIT" val="0"/>
  <p:tag name="KSO_WM_UNIT_TYPE" val="d"/>
  <p:tag name="KSO_WM_UNIT_INDEX" val="1"/>
  <p:tag name="KSO_WM_UNIT_ID" val="_3*d*1"/>
  <p:tag name="KSO_WM_UNIT_LAYERLEVEL" val="1"/>
  <p:tag name="KSO_WM_TAG_VERSION" val="1.0"/>
  <p:tag name="KSO_WM_BEAUTIFY_FLAG" val="#wm#"/>
  <p:tag name="KSO_WM_UNIT_SUPPORT_UNIT_TYPE" val="[&quot;all&quot;]"/>
</p:tagLst>
</file>

<file path=ppt/tags/tag160.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63.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66.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69.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3*i*4"/>
  <p:tag name="KSO_WM_UNIT_LAYERLEVEL" val="1"/>
  <p:tag name="KSO_WM_TAG_VERSION" val="1.0"/>
  <p:tag name="KSO_WM_BEAUTIFY_FLAG" val="#wm#"/>
</p:tagLst>
</file>

<file path=ppt/tags/tag1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72.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75.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78.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3*i*5"/>
  <p:tag name="KSO_WM_UNIT_LAYERLEVEL" val="1"/>
  <p:tag name="KSO_WM_TAG_VERSION" val="1.0"/>
  <p:tag name="KSO_WM_BEAUTIFY_FLAG" val="#wm#"/>
</p:tagLst>
</file>

<file path=ppt/tags/tag1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81.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84.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87.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0.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93.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96.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99.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1"/>
  <p:tag name="KSO_WM_UNIT_LAYERLEVEL" val="1"/>
  <p:tag name="KSO_WM_TAG_VERSION" val="1.0"/>
  <p:tag name="KSO_WM_BEAUTIFY_FLAG" val="#wm#"/>
  <p:tag name="KSO_WM_UNIT_TYPE" val="y"/>
  <p:tag name="KSO_WM_UNIT_INDEX" val="1"/>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02.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05.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08.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11.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14.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17.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4*i*3"/>
  <p:tag name="KSO_WM_UNIT_LAYERLEVEL" val="1"/>
  <p:tag name="KSO_WM_TAG_VERSION" val="1.0"/>
  <p:tag name="KSO_WM_BEAUTIFY_FLAG" val="#wm#"/>
</p:tagLst>
</file>

<file path=ppt/tags/tag220.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23.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26.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29.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4*i*4"/>
  <p:tag name="KSO_WM_UNIT_LAYERLEVEL" val="1"/>
  <p:tag name="KSO_WM_TAG_VERSION" val="1.0"/>
  <p:tag name="KSO_WM_BEAUTIFY_FLAG" val="#wm#"/>
</p:tagLst>
</file>

<file path=ppt/tags/tag2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32.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35.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36.xml><?xml version="1.0" encoding="utf-8"?>
<p:tagLst xmlns:p="http://schemas.openxmlformats.org/presentationml/2006/main">
  <p:tag name="KSO_WM_UNIT_ISCONTENTSTITLE" val="0"/>
  <p:tag name="KSO_WM_UNIT_NOCLEAR" val="1"/>
  <p:tag name="KSO_WM_UNIT_VALUE" val="5"/>
  <p:tag name="KSO_WM_UNIT_HIGHLIGHT" val="0"/>
  <p:tag name="KSO_WM_UNIT_COMPATIBLE" val="0"/>
  <p:tag name="KSO_WM_UNIT_DIAGRAM_ISNUMVISUAL" val="0"/>
  <p:tag name="KSO_WM_UNIT_DIAGRAM_ISREFERUNIT" val="0"/>
  <p:tag name="KSO_WM_UNIT_TYPE" val="a"/>
  <p:tag name="KSO_WM_UNIT_INDEX" val="1"/>
  <p:tag name="KSO_WM_UNIT_ID" val="custom20200241_15*a*1"/>
  <p:tag name="KSO_WM_TEMPLATE_CATEGORY" val="custom"/>
  <p:tag name="KSO_WM_TEMPLATE_INDEX" val="20200241"/>
  <p:tag name="KSO_WM_UNIT_LAYERLEVEL" val="1"/>
  <p:tag name="KSO_WM_TAG_VERSION" val="1.0"/>
  <p:tag name="KSO_WM_BEAUTIFY_FLAG" val="#wm#"/>
  <p:tag name="KSO_WM_UNIT_PRESET_TEXT" val="感谢观看"/>
  <p:tag name="KSO_WM_UNIT_ISNUMDGMTITLE" val="0"/>
</p:tagLst>
</file>

<file path=ppt/tags/tag237.xml><?xml version="1.0" encoding="utf-8"?>
<p:tagLst xmlns:p="http://schemas.openxmlformats.org/presentationml/2006/main">
  <p:tag name="KSO_WM_UNIT_ISCONTENTSTITLE" val="0"/>
  <p:tag name="KSO_WM_UNIT_NOCLEAR" val="0"/>
  <p:tag name="KSO_WM_UNIT_VALUE" val="7"/>
  <p:tag name="KSO_WM_UNIT_HIGHLIGHT" val="0"/>
  <p:tag name="KSO_WM_UNIT_COMPATIBLE" val="0"/>
  <p:tag name="KSO_WM_UNIT_DIAGRAM_ISNUMVISUAL" val="0"/>
  <p:tag name="KSO_WM_UNIT_DIAGRAM_ISREFERUNIT" val="0"/>
  <p:tag name="KSO_WM_UNIT_TYPE" val="b"/>
  <p:tag name="KSO_WM_UNIT_INDEX" val="2"/>
  <p:tag name="KSO_WM_UNIT_ID" val="custom20200241_15*b*2"/>
  <p:tag name="KSO_WM_TEMPLATE_CATEGORY" val="custom"/>
  <p:tag name="KSO_WM_TEMPLATE_INDEX" val="20200241"/>
  <p:tag name="KSO_WM_UNIT_LAYERLEVEL" val="1"/>
  <p:tag name="KSO_WM_TAG_VERSION" val="1.0"/>
  <p:tag name="KSO_WM_BEAUTIFY_FLAG" val="#wm#"/>
  <p:tag name="KSO_WM_UNIT_PRESET_TEXT" val="汇报日期"/>
  <p:tag name="KSO_WM_UNIT_ISNUMDGMTITLE" val="0"/>
</p:tagLst>
</file>

<file path=ppt/tags/tag238.xml><?xml version="1.0" encoding="utf-8"?>
<p:tagLst xmlns:p="http://schemas.openxmlformats.org/presentationml/2006/main">
  <p:tag name="KSO_WM_UNIT_ISCONTENTSTITLE" val="0"/>
  <p:tag name="KSO_WM_UNIT_NOCLEAR" val="0"/>
  <p:tag name="KSO_WM_UNIT_VALUE" val="20"/>
  <p:tag name="KSO_WM_UNIT_HIGHLIGHT" val="0"/>
  <p:tag name="KSO_WM_UNIT_COMPATIBLE" val="0"/>
  <p:tag name="KSO_WM_UNIT_DIAGRAM_ISNUMVISUAL" val="0"/>
  <p:tag name="KSO_WM_UNIT_DIAGRAM_ISREFERUNIT" val="0"/>
  <p:tag name="KSO_WM_UNIT_TYPE" val="b"/>
  <p:tag name="KSO_WM_UNIT_INDEX" val="3"/>
  <p:tag name="KSO_WM_UNIT_ID" val="custom20200241_15*b*3"/>
  <p:tag name="KSO_WM_TEMPLATE_CATEGORY" val="custom"/>
  <p:tag name="KSO_WM_TEMPLATE_INDEX" val="20200241"/>
  <p:tag name="KSO_WM_UNIT_LAYERLEVEL" val="1"/>
  <p:tag name="KSO_WM_TAG_VERSION" val="1.0"/>
  <p:tag name="KSO_WM_BEAUTIFY_FLAG" val="#wm#"/>
  <p:tag name="KSO_WM_UNIT_PRESET_TEXT" val="点击此处添加副标题"/>
  <p:tag name="KSO_WM_UNIT_ISNUMDGMTITLE" val="0"/>
</p:tagLst>
</file>

<file path=ppt/tags/tag239.xml><?xml version="1.0" encoding="utf-8"?>
<p:tagLst xmlns:p="http://schemas.openxmlformats.org/presentationml/2006/main">
  <p:tag name="KSO_WM_SLIDE_ID" val="custom20200241_15"/>
  <p:tag name="KSO_WM_TEMPLATE_SUBCATEGORY" val="0"/>
  <p:tag name="KSO_WM_SLIDE_TYPE" val="endPage"/>
  <p:tag name="KSO_WM_SLIDE_SUBTYPE" val="pureTxt"/>
  <p:tag name="KSO_WM_SLIDE_ITEM_CNT" val="0"/>
  <p:tag name="KSO_WM_SLIDE_INDEX" val="15"/>
  <p:tag name="KSO_WM_TAG_VERSION" val="1.0"/>
  <p:tag name="KSO_WM_BEAUTIFY_FLAG" val="#wm#"/>
  <p:tag name="KSO_WM_TEMPLATE_CATEGORY" val="custom"/>
  <p:tag name="KSO_WM_TEMPLATE_INDEX" val="20200241"/>
  <p:tag name="KSO_WM_SLIDE_LAYOUT" val="a_b"/>
  <p:tag name="KSO_WM_SLIDE_LAYOUT_CNT" val="1_3"/>
  <p:tag name="KSO_WM_TEMPLATE_MASTER_TYPE" val="1"/>
  <p:tag name="KSO_WM_TEMPLATE_COLOR_TYPE" val="1"/>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4*i*5"/>
  <p:tag name="KSO_WM_UNIT_LAYERLEVEL" val="1"/>
  <p:tag name="KSO_WM_TAG_VERSION" val="1.0"/>
  <p:tag name="KSO_WM_BEAUTIFY_FLAG" val="#wm#"/>
</p:tagLst>
</file>

<file path=ppt/tags/tag240.xml><?xml version="1.0" encoding="utf-8"?>
<p:tagLst xmlns:p="http://schemas.openxmlformats.org/presentationml/2006/main">
  <p:tag name="commondata" val="eyJoZGlkIjoiNjE3ZGIwMDJhMmZmN2VhZGQ0NDc4NzBmOWE0NGVkNzkifQ=="/>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5*i*3"/>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5*i*4"/>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2"/>
  <p:tag name="KSO_WM_UNIT_LAYERLEVEL" val="1"/>
  <p:tag name="KSO_WM_TAG_VERSION" val="1.0"/>
  <p:tag name="KSO_WM_BEAUTIFY_FLAG" val="#wm#"/>
  <p:tag name="KSO_WM_UNIT_TYPE" val="y"/>
  <p:tag name="KSO_WM_UNIT_INDEX" val="2"/>
  <p:tag name="KSO_WM_UNIT_BK_DARK_LIGHT" val="2"/>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5*i*5"/>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6*i*1"/>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_6*i*2"/>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6*i*3"/>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6*i*4"/>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3"/>
  <p:tag name="KSO_WM_UNIT_LAYERLEVEL" val="1"/>
  <p:tag name="KSO_WM_TAG_VERSION" val="1.0"/>
  <p:tag name="KSO_WM_BEAUTIFY_FLAG" val="#wm#"/>
  <p:tag name="KSO_WM_UNIT_TYPE" val="y"/>
  <p:tag name="KSO_WM_UNIT_INDEX" val="3"/>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8*i*3"/>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8*i*4"/>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8*i*5"/>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4"/>
  <p:tag name="KSO_WM_UNIT_LAYERLEVEL" val="1"/>
  <p:tag name="KSO_WM_TAG_VERSION" val="1.0"/>
  <p:tag name="KSO_WM_BEAUTIFY_FLAG" val="#wm#"/>
  <p:tag name="KSO_WM_UNIT_TYPE" val="y"/>
  <p:tag name="KSO_WM_UNIT_INDEX" val="4"/>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9*i*3"/>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9*i*4"/>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9*i*5"/>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0*i*3"/>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10*i*4"/>
  <p:tag name="KSO_WM_UNIT_LAYERLEVEL" val="1"/>
  <p:tag name="KSO_WM_TAG_VERSION" val="1.0"/>
  <p:tag name="KSO_WM_BEAUTIFY_FLAG" val="#wm#"/>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10*i*5"/>
  <p:tag name="KSO_WM_UNIT_LAYERLEVEL" val="1"/>
  <p:tag name="KSO_WM_TAG_VERSION" val="1.0"/>
  <p:tag name="KSO_WM_BEAUTIFY_FLAG" val="#wm#"/>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5"/>
  <p:tag name="KSO_WM_UNIT_LAYERLEVEL" val="1"/>
  <p:tag name="KSO_WM_TAG_VERSION" val="1.0"/>
  <p:tag name="KSO_WM_BEAUTIFY_FLAG" val="#wm#"/>
  <p:tag name="KSO_WM_UNIT_TYPE" val="y"/>
  <p:tag name="KSO_WM_UNIT_INDEX" val="5"/>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2*i*3"/>
  <p:tag name="KSO_WM_UNIT_LAYERLEVEL" val="1"/>
  <p:tag name="KSO_WM_TAG_VERSION" val="1.0"/>
  <p:tag name="KSO_WM_BEAUTIFY_FLAG" val="#wm#"/>
  <p:tag name="KSO_WM_SLIDE_BACKGROUND_TYPE" val="general"/>
  <p:tag name="KSO_WM_SLIDE_BK_DARK_LIGHT" val="2"/>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12*i*4"/>
  <p:tag name="KSO_WM_UNIT_LAYERLEVEL" val="1"/>
  <p:tag name="KSO_WM_TAG_VERSION" val="1.0"/>
  <p:tag name="KSO_WM_BEAUTIFY_FLAG" val="#wm#"/>
  <p:tag name="KSO_WM_SLIDE_BACKGROUND_TYPE" val="general"/>
  <p:tag name="KSO_WM_SLIDE_BK_DARK_LIGHT" val="2"/>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12*i*5"/>
  <p:tag name="KSO_WM_UNIT_LAYERLEVEL" val="1"/>
  <p:tag name="KSO_WM_TAG_VERSION" val="1.0"/>
  <p:tag name="KSO_WM_BEAUTIFY_FLAG" val="#wm#"/>
  <p:tag name="KSO_WM_SLIDE_BACKGROUND_TYPE" val="general"/>
  <p:tag name="KSO_WM_SLIDE_BK_DARK_LIGHT" val="2"/>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3*i*1"/>
  <p:tag name="KSO_WM_UNIT_BK_DARK_LIGHT" val="2"/>
  <p:tag name="KSO_WM_UNIT_LAYERLEVEL" val="1"/>
  <p:tag name="KSO_WM_TAG_VERSION" val="1.0"/>
  <p:tag name="KSO_WM_BEAUTIFY_FLAG" val="#wm#"/>
  <p:tag name="KSO_WM_SLIDE_BACKGROUND_TYPE" val="frame"/>
  <p:tag name="KSO_WM_SLIDE_BK_DARK_LIGHT" val="1"/>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3*i*3"/>
  <p:tag name="KSO_WM_UNIT_LAYERLEVEL" val="1"/>
  <p:tag name="KSO_WM_TAG_VERSION" val="1.0"/>
  <p:tag name="KSO_WM_BEAUTIFY_FLAG" val="#wm#"/>
  <p:tag name="KSO_WM_SLIDE_BACKGROUND_TYPE" val="frame"/>
  <p:tag name="KSO_WM_SLIDE_BK_DARK_LIGHT" val="1"/>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13*i*1"/>
  <p:tag name="KSO_WM_UNIT_LAYERLEVEL" val="1"/>
  <p:tag name="KSO_WM_TAG_VERSION" val="1.0"/>
  <p:tag name="KSO_WM_BEAUTIFY_FLAG" val="#wm#"/>
  <p:tag name="KSO_WM_SLIDE_BACKGROUND_TYPE" val="frame"/>
  <p:tag name="KSO_WM_SLIDE_BK_DARK_LIGHT" val="1"/>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1"/>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1"/>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1"/>
</p:tagLst>
</file>

<file path=ppt/tags/tag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4*i*1"/>
  <p:tag name="KSO_WM_UNIT_BK_DARK_LIGHT" val="1"/>
  <p:tag name="KSO_WM_UNIT_LAYERLEVEL" val="1"/>
  <p:tag name="KSO_WM_TAG_VERSION" val="1.0"/>
  <p:tag name="KSO_WM_BEAUTIFY_FLAG" val="#wm#"/>
  <p:tag name="KSO_WM_SLIDE_BACKGROUND_TYPE" val="leftRight"/>
  <p:tag name="KSO_WM_SLIDE_BK_DARK_LIGHT" val="2"/>
</p:tagLst>
</file>

<file path=ppt/tags/tag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4*i*3"/>
  <p:tag name="KSO_WM_UNIT_LAYERLEVEL" val="1"/>
  <p:tag name="KSO_WM_TAG_VERSION" val="1.0"/>
  <p:tag name="KSO_WM_BEAUTIFY_FLAG" val="#wm#"/>
  <p:tag name="KSO_WM_SLIDE_BACKGROUND_TYPE" val="leftRight"/>
  <p:tag name="KSO_WM_SLIDE_BK_DARK_LIGHT" val="2"/>
</p:tagLst>
</file>

<file path=ppt/tags/tag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14*i*4"/>
  <p:tag name="KSO_WM_UNIT_LAYERLEVEL" val="1"/>
  <p:tag name="KSO_WM_TAG_VERSION" val="1.0"/>
  <p:tag name="KSO_WM_BEAUTIFY_FLAG" val="#wm#"/>
  <p:tag name="KSO_WM_SLIDE_BACKGROUND_TYPE" val="leftRight"/>
  <p:tag name="KSO_WM_SLIDE_BK_DARK_LIGHT" val="2"/>
</p:tagLst>
</file>

<file path=ppt/tags/tag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14*i*5"/>
  <p:tag name="KSO_WM_UNIT_LAYERLEVEL" val="1"/>
  <p:tag name="KSO_WM_TAG_VERSION" val="1.0"/>
  <p:tag name="KSO_WM_BEAUTIFY_FLAG" val="#wm#"/>
  <p:tag name="KSO_WM_SLIDE_BACKGROUND_TYPE" val="leftRight"/>
  <p:tag name="KSO_WM_SLIDE_BK_DARK_LIGHT" val="2"/>
</p:tagLst>
</file>

<file path=ppt/tags/tag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5*i*1"/>
  <p:tag name="KSO_WM_UNIT_BK_DARK_LIGHT" val="1"/>
  <p:tag name="KSO_WM_UNIT_LAYERLEVEL" val="1"/>
  <p:tag name="KSO_WM_TAG_VERSION" val="1.0"/>
  <p:tag name="KSO_WM_BEAUTIFY_FLAG" val="#wm#"/>
  <p:tag name="KSO_WM_SLIDE_BACKGROUND_TYPE" val="topBottom"/>
  <p:tag name="KSO_WM_SLIDE_BK_DARK_LIGHT" val="2"/>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15*i*4"/>
  <p:tag name="KSO_WM_UNIT_LAYERLEVEL" val="1"/>
  <p:tag name="KSO_WM_TAG_VERSION" val="1.0"/>
  <p:tag name="KSO_WM_BEAUTIFY_FLAG" val="#wm#"/>
  <p:tag name="KSO_WM_SLIDE_BACKGROUND_TYPE" val="topBottom"/>
  <p:tag name="KSO_WM_SLIDE_BK_DARK_LIGHT" val="2"/>
</p:tagLst>
</file>

<file path=ppt/tags/tag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15*i*5"/>
  <p:tag name="KSO_WM_UNIT_LAYERLEVEL" val="1"/>
  <p:tag name="KSO_WM_TAG_VERSION" val="1.0"/>
  <p:tag name="KSO_WM_BEAUTIFY_FLAG" val="#wm#"/>
  <p:tag name="KSO_WM_SLIDE_BACKGROUND_TYPE" val="topBottom"/>
  <p:tag name="KSO_WM_SLIDE_BK_DARK_LIGHT" val="2"/>
</p:tagLst>
</file>

<file path=ppt/tags/tag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5*i*3"/>
  <p:tag name="KSO_WM_UNIT_LAYERLEVEL" val="1"/>
  <p:tag name="KSO_WM_TAG_VERSION" val="1.0"/>
  <p:tag name="KSO_WM_BEAUTIFY_FLAG" val="#wm#"/>
  <p:tag name="KSO_WM_SLIDE_BACKGROUND_TYPE" val="topBottom"/>
  <p:tag name="KSO_WM_SLIDE_BK_DARK_LIGHT" val="2"/>
</p:tagLst>
</file>

<file path=ppt/tags/tag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6*i*1"/>
  <p:tag name="KSO_WM_UNIT_BK_DARK_LIGHT" val="1"/>
  <p:tag name="KSO_WM_UNIT_LAYERLEVEL" val="1"/>
  <p:tag name="KSO_WM_TAG_VERSION" val="1.0"/>
  <p:tag name="KSO_WM_BEAUTIFY_FLAG" val="#wm#"/>
  <p:tag name="KSO_WM_SLIDE_BACKGROUND_TYPE" val="bottomTop"/>
  <p:tag name="KSO_WM_SLIDE_BK_DARK_LIGHT" val="2"/>
</p:tagLst>
</file>

<file path=ppt/tags/tag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6*i*3"/>
  <p:tag name="KSO_WM_UNIT_LAYERLEVEL" val="1"/>
  <p:tag name="KSO_WM_TAG_VERSION" val="1.0"/>
  <p:tag name="KSO_WM_BEAUTIFY_FLAG" val="#wm#"/>
  <p:tag name="KSO_WM_SLIDE_BACKGROUND_TYPE" val="bottomTop"/>
  <p:tag name="KSO_WM_SLIDE_BK_DARK_LIGHT" val="2"/>
</p:tagLst>
</file>

<file path=ppt/tags/tag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heme/theme1.xml><?xml version="1.0" encoding="utf-8"?>
<a:theme xmlns:a="http://schemas.openxmlformats.org/drawingml/2006/main" name="Office 主题">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3C1DA"/>
      </a:accent5>
      <a:accent6>
        <a:srgbClr val="AC4744"/>
      </a:accent6>
      <a:hlink>
        <a:srgbClr val="0000FF"/>
      </a:hlink>
      <a:folHlink>
        <a:srgbClr val="800080"/>
      </a:folHlink>
    </a:clrScheme>
    <a:fontScheme name="">
      <a:majorFont>
        <a:latin typeface="Calibri"/>
        <a:ea typeface="宋体"/>
        <a:cs typeface=""/>
      </a:majorFont>
      <a:minorFont>
        <a:latin typeface="Calibri"/>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Office 主题​​">
  <a:themeElements>
    <a:clrScheme name="A20200241">
      <a:dk1>
        <a:srgbClr val="000000"/>
      </a:dk1>
      <a:lt1>
        <a:srgbClr val="FFFFFF"/>
      </a:lt1>
      <a:dk2>
        <a:srgbClr val="0E1242"/>
      </a:dk2>
      <a:lt2>
        <a:srgbClr val="FFFFFF"/>
      </a:lt2>
      <a:accent1>
        <a:srgbClr val="0049CF"/>
      </a:accent1>
      <a:accent2>
        <a:srgbClr val="0076F8"/>
      </a:accent2>
      <a:accent3>
        <a:srgbClr val="0096F2"/>
      </a:accent3>
      <a:accent4>
        <a:srgbClr val="00B1C4"/>
      </a:accent4>
      <a:accent5>
        <a:srgbClr val="00C27D"/>
      </a:accent5>
      <a:accent6>
        <a:srgbClr val="00D01E"/>
      </a:accent6>
      <a:hlink>
        <a:srgbClr val="304FFE"/>
      </a:hlink>
      <a:folHlink>
        <a:srgbClr val="492067"/>
      </a:folHlink>
    </a:clrScheme>
    <a:fontScheme name="商务风">
      <a:majorFont>
        <a:latin typeface="微软雅黑"/>
        <a:ea typeface="汉仪旗黑-85S"/>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3C1DA"/>
      </a:accent5>
      <a:accent6>
        <a:srgbClr val="AC4744"/>
      </a:accent6>
      <a:hlink>
        <a:srgbClr val="0000FF"/>
      </a:hlink>
      <a:folHlink>
        <a:srgbClr val="800080"/>
      </a:folHlink>
    </a:clrScheme>
    <a:fontScheme name="Cambria-Calibri">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8406</Words>
  <Application>WPS 演示</Application>
  <PresentationFormat/>
  <Paragraphs>348</Paragraphs>
  <Slides>36</Slides>
  <Notes>60</Notes>
  <HiddenSlides>0</HiddenSlides>
  <MMClips>0</MMClips>
  <ScaleCrop>false</ScaleCrop>
  <HeadingPairs>
    <vt:vector size="6" baseType="variant">
      <vt:variant>
        <vt:lpstr>已用的字体</vt:lpstr>
      </vt:variant>
      <vt:variant>
        <vt:i4>17</vt:i4>
      </vt:variant>
      <vt:variant>
        <vt:lpstr>主题</vt:lpstr>
      </vt:variant>
      <vt:variant>
        <vt:i4>2</vt:i4>
      </vt:variant>
      <vt:variant>
        <vt:lpstr>幻灯片标题</vt:lpstr>
      </vt:variant>
      <vt:variant>
        <vt:i4>36</vt:i4>
      </vt:variant>
    </vt:vector>
  </HeadingPairs>
  <TitlesOfParts>
    <vt:vector size="55" baseType="lpstr">
      <vt:lpstr>Arial</vt:lpstr>
      <vt:lpstr>宋体</vt:lpstr>
      <vt:lpstr>Wingdings</vt:lpstr>
      <vt:lpstr>Calibri</vt:lpstr>
      <vt:lpstr>微软雅黑</vt:lpstr>
      <vt:lpstr>+mn-ea</vt:lpstr>
      <vt:lpstr>ksdb</vt:lpstr>
      <vt:lpstr>+mn-lt</vt:lpstr>
      <vt:lpstr>汉仪旗黑-85S</vt:lpstr>
      <vt:lpstr>黑体</vt:lpstr>
      <vt:lpstr>NEU-BZ-S92</vt:lpstr>
      <vt:lpstr>方正书宋_GBK</vt:lpstr>
      <vt:lpstr>Times New Roman</vt:lpstr>
      <vt:lpstr>等线</vt:lpstr>
      <vt:lpstr>Arial Unicode MS</vt:lpstr>
      <vt:lpstr>NEU-BZ-S92</vt:lpstr>
      <vt:lpstr>Times New Roman</vt:lpstr>
      <vt:lpstr>Office 主题</vt:lpstr>
      <vt:lpstr>2_Office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倩倩</cp:lastModifiedBy>
  <cp:revision>22</cp:revision>
  <dcterms:created xsi:type="dcterms:W3CDTF">2013-10-30T09:04:00Z</dcterms:created>
  <dcterms:modified xsi:type="dcterms:W3CDTF">2025-02-10T07:50:43Z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2052-12.1.0.19770</vt:lpwstr>
  </property>
  <property fmtid="{D5CDD505-2E9C-101B-9397-08002B2CF9AE}" pid="3" name="ICV">
    <vt:lpwstr>B0E57333F48548DA85C74F18AF6D741B_12</vt:lpwstr>
  </property>
</Properties>
</file>