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7"/>
  </p:notesMasterIdLst>
  <p:sldIdLst>
    <p:sldId id="257" r:id="rId4"/>
    <p:sldId id="281" r:id="rId5"/>
    <p:sldId id="280" r:id="rId6"/>
    <p:sldId id="284" r:id="rId8"/>
    <p:sldId id="286" r:id="rId9"/>
    <p:sldId id="287" r:id="rId10"/>
    <p:sldId id="288" r:id="rId11"/>
    <p:sldId id="289" r:id="rId12"/>
    <p:sldId id="290" r:id="rId13"/>
    <p:sldId id="291" r:id="rId14"/>
    <p:sldId id="292" r:id="rId15"/>
    <p:sldId id="293" r:id="rId16"/>
    <p:sldId id="294" r:id="rId17"/>
    <p:sldId id="297" r:id="rId18"/>
    <p:sldId id="298" r:id="rId19"/>
    <p:sldId id="299" r:id="rId20"/>
    <p:sldId id="300" r:id="rId21"/>
    <p:sldId id="296" r:id="rId22"/>
  </p:sldIdLst>
  <p:sldSz cx="9144000" cy="5143500"/>
  <p:notesSz cx="6858000" cy="9144000"/>
  <p:custDataLst>
    <p:tags r:id="rId26"/>
  </p:custDataLst>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52" userDrawn="1">
          <p15:clr>
            <a:srgbClr val="A4A3A4"/>
          </p15:clr>
        </p15:guide>
        <p15:guide id="2" pos="290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0049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howGuides="1">
      <p:cViewPr>
        <p:scale>
          <a:sx n="116" d="100"/>
          <a:sy n="116" d="100"/>
        </p:scale>
        <p:origin x="-1494" y="-552"/>
      </p:cViewPr>
      <p:guideLst>
        <p:guide orient="horz" pos="1652"/>
        <p:guide pos="2909"/>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6" Type="http://schemas.openxmlformats.org/officeDocument/2006/relationships/tags" Target="tags/tag18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页眉占位符 1"/>
          <p:cNvSpPr>
            <a:spLocks noGrp="1"/>
          </p:cNvSpPr>
          <p:nvPr>
            <p:ph type="hdr" sz="quarter"/>
          </p:nvPr>
        </p:nvSpPr>
        <p:spPr>
          <a:xfrm>
            <a:off x="0" y="0"/>
            <a:ext cx="2970213" cy="457200"/>
          </a:xfrm>
          <a:prstGeom prst="rect">
            <a:avLst/>
          </a:prstGeom>
          <a:noFill/>
          <a:ln w="9525">
            <a:noFill/>
          </a:ln>
        </p:spPr>
        <p:txBody>
          <a:bodyPr vert="horz"/>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日期占位符 2"/>
          <p:cNvSpPr>
            <a:spLocks noGrp="1"/>
          </p:cNvSpPr>
          <p:nvPr>
            <p:ph type="dt" idx="1"/>
          </p:nvPr>
        </p:nvSpPr>
        <p:spPr>
          <a:xfrm>
            <a:off x="3883025" y="0"/>
            <a:ext cx="2971800" cy="457200"/>
          </a:xfrm>
          <a:prstGeom prst="rect">
            <a:avLst/>
          </a:prstGeom>
          <a:noFill/>
          <a:ln w="9525">
            <a:noFill/>
          </a:ln>
        </p:spPr>
        <p:txBody>
          <a:bodyPr vert="horz"/>
          <a:lstStyle>
            <a:lvl1pPr algn="r">
              <a:defRPr noProof="1"/>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BB7D09D5-4BD2-4B1E-9CFA-C16D1DE9FC14}" type="datetime1">
              <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9940" name="幻灯片图像占位符 3"/>
          <p:cNvSpPr>
            <a:spLocks noGrp="1" noRot="1" noChangeAspect="1"/>
          </p:cNvSpPr>
          <p:nvPr>
            <p:ph type="sldImg"/>
          </p:nvPr>
        </p:nvSpPr>
        <p:spPr>
          <a:xfrm>
            <a:off x="381000" y="685800"/>
            <a:ext cx="6094413" cy="3429000"/>
          </a:xfrm>
          <a:prstGeom prst="rect">
            <a:avLst/>
          </a:prstGeom>
          <a:noFill/>
          <a:ln w="9525">
            <a:noFill/>
          </a:ln>
        </p:spPr>
      </p:sp>
      <p:sp>
        <p:nvSpPr>
          <p:cNvPr id="39941" name="备注占位符 4"/>
          <p:cNvSpPr>
            <a:spLocks noGrp="1" noRot="1" noChangeAspect="1"/>
          </p:cNvSpPr>
          <p:nvPr/>
        </p:nvSpPr>
        <p:spPr>
          <a:xfrm>
            <a:off x="685800" y="4343400"/>
            <a:ext cx="5486400" cy="4114800"/>
          </a:xfrm>
          <a:prstGeom prst="rect">
            <a:avLst/>
          </a:prstGeom>
          <a:noFill/>
          <a:ln w="9525">
            <a:noFill/>
          </a:ln>
        </p:spPr>
        <p:txBody>
          <a:bodyPr anchor="ctr" anchorCtr="0"/>
          <a:p>
            <a:pPr lvl="0" eaLnBrk="1" hangingPunct="1"/>
            <a:r>
              <a:rPr lang="zh-CN" altLang="en-US" dirty="0"/>
              <a:t>单击此处编辑母版文本样式</a:t>
            </a:r>
            <a:endParaRPr lang="zh-CN" altLang="en-US" dirty="0"/>
          </a:p>
          <a:p>
            <a:pPr lvl="1" eaLnBrk="1" hangingPunct="1"/>
            <a:r>
              <a:rPr lang="zh-CN" altLang="en-US" dirty="0"/>
              <a:t>第二级</a:t>
            </a:r>
            <a:endParaRPr lang="zh-CN" altLang="en-US" dirty="0"/>
          </a:p>
          <a:p>
            <a:pPr lvl="2" eaLnBrk="1" hangingPunct="1"/>
            <a:r>
              <a:rPr lang="zh-CN" altLang="en-US" dirty="0"/>
              <a:t>第三级</a:t>
            </a:r>
            <a:endParaRPr lang="zh-CN" altLang="en-US" dirty="0"/>
          </a:p>
          <a:p>
            <a:pPr lvl="3" eaLnBrk="1" hangingPunct="1"/>
            <a:r>
              <a:rPr lang="zh-CN" altLang="en-US" dirty="0"/>
              <a:t>第四级</a:t>
            </a:r>
            <a:endParaRPr lang="zh-CN" altLang="en-US" dirty="0"/>
          </a:p>
          <a:p>
            <a:pPr lvl="4" eaLnBrk="1" hangingPunct="1"/>
            <a:r>
              <a:rPr lang="zh-CN" altLang="en-US" dirty="0"/>
              <a:t>第五级</a:t>
            </a:r>
            <a:endParaRPr lang="zh-CN" altLang="en-US" dirty="0"/>
          </a:p>
        </p:txBody>
      </p:sp>
      <p:sp>
        <p:nvSpPr>
          <p:cNvPr id="2054" name="页脚占位符 5"/>
          <p:cNvSpPr>
            <a:spLocks noGrp="1"/>
          </p:cNvSpPr>
          <p:nvPr>
            <p:ph type="ftr" sz="quarter" idx="4"/>
          </p:nvPr>
        </p:nvSpPr>
        <p:spPr>
          <a:xfrm>
            <a:off x="0" y="8683625"/>
            <a:ext cx="2970213" cy="457200"/>
          </a:xfrm>
          <a:prstGeom prst="rect">
            <a:avLst/>
          </a:prstGeom>
          <a:noFill/>
          <a:ln w="9525">
            <a:noFill/>
          </a:ln>
        </p:spPr>
        <p:txBody>
          <a:bodyPr vert="horz" anchor="b"/>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灯片编号占位符 6"/>
          <p:cNvSpPr>
            <a:spLocks noGrp="1"/>
          </p:cNvSpPr>
          <p:nvPr>
            <p:ph type="sldNum" sz="quarter" idx="5"/>
          </p:nvPr>
        </p:nvSpPr>
        <p:spPr>
          <a:xfrm>
            <a:off x="3883025" y="8683625"/>
            <a:ext cx="2971800" cy="457200"/>
          </a:xfrm>
          <a:prstGeom prst="rect">
            <a:avLst/>
          </a:prstGeom>
          <a:noFill/>
          <a:ln w="9525">
            <a:noFill/>
          </a:ln>
        </p:spPr>
        <p:txBody>
          <a:bodyPr vert="horz" wrap="square" lIns="91440" tIns="45720" rIns="91440" bIns="45720" numCol="1" anchor="b" anchorCtr="0" compatLnSpc="1"/>
          <a:p>
            <a:pPr lvl="0" algn="r" eaLnBrk="1" hangingPunct="1"/>
            <a:fld id="{9A0DB2DC-4C9A-4742-B13C-FB6460FD3503}" type="slidenum">
              <a:rPr lang="zh-CN" altLang="en-US"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defTabSz="0" rtl="0" eaLnBrk="0" fontAlgn="base" hangingPunct="0">
      <a:spcBef>
        <a:spcPct val="0"/>
      </a:spcBef>
      <a:spcAft>
        <a:spcPct val="0"/>
      </a:spcAft>
      <a:defRPr sz="1200" kern="1200">
        <a:solidFill>
          <a:schemeClr val="tx1"/>
        </a:solidFill>
        <a:latin typeface="Arial" panose="020B0604020202020204" pitchFamily="34" charset="0"/>
      </a:defRPr>
    </a:lvl1pPr>
    <a:lvl2pPr marL="457200" lvl="1" algn="l" defTabSz="0" rtl="0" eaLnBrk="0" fontAlgn="base" hangingPunct="0">
      <a:spcBef>
        <a:spcPct val="0"/>
      </a:spcBef>
      <a:spcAft>
        <a:spcPct val="0"/>
      </a:spcAft>
      <a:defRPr sz="1200" kern="1200">
        <a:solidFill>
          <a:schemeClr val="tx1"/>
        </a:solidFill>
        <a:latin typeface="Arial" panose="020B0604020202020204" pitchFamily="34" charset="0"/>
      </a:defRPr>
    </a:lvl2pPr>
    <a:lvl3pPr marL="914400" lvl="2" algn="l" defTabSz="0" rtl="0" eaLnBrk="0" fontAlgn="base" hangingPunct="0">
      <a:spcBef>
        <a:spcPct val="0"/>
      </a:spcBef>
      <a:spcAft>
        <a:spcPct val="0"/>
      </a:spcAft>
      <a:defRPr sz="1200" kern="1200">
        <a:solidFill>
          <a:schemeClr val="tx1"/>
        </a:solidFill>
        <a:latin typeface="Arial" panose="020B0604020202020204" pitchFamily="34" charset="0"/>
      </a:defRPr>
    </a:lvl3pPr>
    <a:lvl4pPr marL="1371600" lvl="3" algn="l" defTabSz="0" rtl="0" eaLnBrk="0" fontAlgn="base" hangingPunct="0">
      <a:spcBef>
        <a:spcPct val="0"/>
      </a:spcBef>
      <a:spcAft>
        <a:spcPct val="0"/>
      </a:spcAft>
      <a:defRPr sz="1200" kern="1200">
        <a:solidFill>
          <a:schemeClr val="tx1"/>
        </a:solidFill>
        <a:latin typeface="Arial" panose="020B0604020202020204" pitchFamily="34" charset="0"/>
      </a:defRPr>
    </a:lvl4pPr>
    <a:lvl5pPr marL="1828800" lvl="4" algn="l" defTabSz="0" rtl="0" eaLnBrk="0" fontAlgn="base" hangingPunct="0">
      <a:spcBef>
        <a:spcPct val="0"/>
      </a:spcBef>
      <a:spcAft>
        <a:spcPct val="0"/>
      </a:spcAft>
      <a:defRPr sz="1200" kern="1200">
        <a:solidFill>
          <a:schemeClr val="tx1"/>
        </a:solidFill>
        <a:latin typeface="Arial" panose="020B0604020202020204" pitchFamily="34" charset="0"/>
      </a:defRPr>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幻灯片图像占位符 1"/>
          <p:cNvSpPr>
            <a:spLocks noGrp="1" noRot="1" noChangeAspect="1" noTextEdit="1"/>
          </p:cNvSpPr>
          <p:nvPr>
            <p:ph type="sldImg"/>
          </p:nvPr>
        </p:nvSpPr>
        <p:spPr>
          <a:ln/>
        </p:spPr>
      </p:sp>
      <p:sp>
        <p:nvSpPr>
          <p:cNvPr id="40963"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endParaRPr>
          </a:p>
        </p:txBody>
      </p:sp>
      <p:sp>
        <p:nvSpPr>
          <p:cNvPr id="4096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幻灯片图像占位符 1"/>
          <p:cNvSpPr>
            <a:spLocks noGrp="1" noRot="1" noChangeAspect="1" noTextEdit="1"/>
          </p:cNvSpPr>
          <p:nvPr>
            <p:ph type="sldImg"/>
          </p:nvPr>
        </p:nvSpPr>
        <p:spPr>
          <a:ln/>
        </p:spPr>
      </p:sp>
      <p:sp>
        <p:nvSpPr>
          <p:cNvPr id="5017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018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2" name="幻灯片图像占位符 1"/>
          <p:cNvSpPr>
            <a:spLocks noGrp="1" noRot="1" noChangeAspect="1" noTextEdit="1"/>
          </p:cNvSpPr>
          <p:nvPr>
            <p:ph type="sldImg"/>
          </p:nvPr>
        </p:nvSpPr>
        <p:spPr>
          <a:ln/>
        </p:spPr>
      </p:sp>
      <p:sp>
        <p:nvSpPr>
          <p:cNvPr id="512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12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幻灯片图像占位符 1"/>
          <p:cNvSpPr>
            <a:spLocks noGrp="1" noRot="1" noChangeAspect="1" noTextEdit="1"/>
          </p:cNvSpPr>
          <p:nvPr>
            <p:ph type="sldImg"/>
          </p:nvPr>
        </p:nvSpPr>
        <p:spPr>
          <a:ln/>
        </p:spPr>
      </p:sp>
      <p:sp>
        <p:nvSpPr>
          <p:cNvPr id="5222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222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幻灯片图像占位符 1"/>
          <p:cNvSpPr>
            <a:spLocks noGrp="1" noRot="1" noChangeAspect="1" noTextEdit="1"/>
          </p:cNvSpPr>
          <p:nvPr>
            <p:ph type="sldImg"/>
          </p:nvPr>
        </p:nvSpPr>
        <p:spPr>
          <a:ln/>
        </p:spPr>
      </p:sp>
      <p:sp>
        <p:nvSpPr>
          <p:cNvPr id="532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32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幻灯片图像占位符 1"/>
          <p:cNvSpPr>
            <a:spLocks noGrp="1" noRot="1" noChangeAspect="1" noTextEdit="1"/>
          </p:cNvSpPr>
          <p:nvPr>
            <p:ph type="sldImg"/>
          </p:nvPr>
        </p:nvSpPr>
        <p:spPr>
          <a:ln/>
        </p:spPr>
      </p:sp>
      <p:sp>
        <p:nvSpPr>
          <p:cNvPr id="5427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427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8" name="幻灯片图像占位符 1"/>
          <p:cNvSpPr>
            <a:spLocks noGrp="1" noRot="1" noChangeAspect="1" noTextEdit="1"/>
          </p:cNvSpPr>
          <p:nvPr>
            <p:ph type="sldImg"/>
          </p:nvPr>
        </p:nvSpPr>
        <p:spPr>
          <a:ln/>
        </p:spPr>
      </p:sp>
      <p:sp>
        <p:nvSpPr>
          <p:cNvPr id="5529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530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幻灯片图像占位符 1"/>
          <p:cNvSpPr>
            <a:spLocks noGrp="1" noRot="1" noChangeAspect="1" noTextEdit="1"/>
          </p:cNvSpPr>
          <p:nvPr>
            <p:ph type="sldImg"/>
          </p:nvPr>
        </p:nvSpPr>
        <p:spPr>
          <a:ln/>
        </p:spPr>
      </p:sp>
      <p:sp>
        <p:nvSpPr>
          <p:cNvPr id="56323"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sym typeface="等线" panose="02010600030101010101" pitchFamily="2" charset="-122"/>
            </a:endParaRPr>
          </a:p>
        </p:txBody>
      </p:sp>
      <p:sp>
        <p:nvSpPr>
          <p:cNvPr id="5632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幻灯片图像占位符 1"/>
          <p:cNvSpPr>
            <a:spLocks noGrp="1" noRot="1" noChangeAspect="1" noTextEdit="1"/>
          </p:cNvSpPr>
          <p:nvPr>
            <p:ph type="sldImg"/>
          </p:nvPr>
        </p:nvSpPr>
        <p:spPr>
          <a:ln/>
        </p:spPr>
      </p:sp>
      <p:sp>
        <p:nvSpPr>
          <p:cNvPr id="4198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4198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幻灯片图像占位符 1"/>
          <p:cNvSpPr>
            <a:spLocks noGrp="1" noRot="1" noChangeAspect="1" noTextEdit="1"/>
          </p:cNvSpPr>
          <p:nvPr>
            <p:ph type="sldImg"/>
          </p:nvPr>
        </p:nvSpPr>
        <p:spPr>
          <a:ln/>
        </p:spPr>
      </p:sp>
      <p:sp>
        <p:nvSpPr>
          <p:cNvPr id="4301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4301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幻灯片图像占位符 1"/>
          <p:cNvSpPr>
            <a:spLocks noGrp="1" noRot="1" noChangeAspect="1" noTextEdit="1"/>
          </p:cNvSpPr>
          <p:nvPr>
            <p:ph type="sldImg"/>
          </p:nvPr>
        </p:nvSpPr>
        <p:spPr>
          <a:ln/>
        </p:spPr>
      </p:sp>
      <p:sp>
        <p:nvSpPr>
          <p:cNvPr id="4403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4403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8" name="幻灯片图像占位符 1"/>
          <p:cNvSpPr>
            <a:spLocks noGrp="1" noRot="1" noChangeAspect="1" noTextEdit="1"/>
          </p:cNvSpPr>
          <p:nvPr>
            <p:ph type="sldImg"/>
          </p:nvPr>
        </p:nvSpPr>
        <p:spPr>
          <a:ln/>
        </p:spPr>
      </p:sp>
      <p:sp>
        <p:nvSpPr>
          <p:cNvPr id="4505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4506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2" name="幻灯片图像占位符 1"/>
          <p:cNvSpPr>
            <a:spLocks noGrp="1" noRot="1" noChangeAspect="1" noTextEdit="1"/>
          </p:cNvSpPr>
          <p:nvPr>
            <p:ph type="sldImg"/>
          </p:nvPr>
        </p:nvSpPr>
        <p:spPr>
          <a:ln/>
        </p:spPr>
      </p:sp>
      <p:sp>
        <p:nvSpPr>
          <p:cNvPr id="4608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4608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幻灯片图像占位符 1"/>
          <p:cNvSpPr>
            <a:spLocks noGrp="1" noRot="1" noChangeAspect="1" noTextEdit="1"/>
          </p:cNvSpPr>
          <p:nvPr>
            <p:ph type="sldImg"/>
          </p:nvPr>
        </p:nvSpPr>
        <p:spPr>
          <a:ln/>
        </p:spPr>
      </p:sp>
      <p:sp>
        <p:nvSpPr>
          <p:cNvPr id="4710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4710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幻灯片图像占位符 1"/>
          <p:cNvSpPr>
            <a:spLocks noGrp="1" noRot="1" noChangeAspect="1" noTextEdit="1"/>
          </p:cNvSpPr>
          <p:nvPr>
            <p:ph type="sldImg"/>
          </p:nvPr>
        </p:nvSpPr>
        <p:spPr>
          <a:ln/>
        </p:spPr>
      </p:sp>
      <p:sp>
        <p:nvSpPr>
          <p:cNvPr id="481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481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4" name="幻灯片图像占位符 1"/>
          <p:cNvSpPr>
            <a:spLocks noGrp="1" noRot="1" noChangeAspect="1" noTextEdit="1"/>
          </p:cNvSpPr>
          <p:nvPr>
            <p:ph type="sldImg"/>
          </p:nvPr>
        </p:nvSpPr>
        <p:spPr>
          <a:ln/>
        </p:spPr>
      </p:sp>
      <p:sp>
        <p:nvSpPr>
          <p:cNvPr id="491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491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image" Target="../media/image2.jpeg"/><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image" Target="../media/image3.jpeg"/><Relationship Id="rId2" Type="http://schemas.openxmlformats.org/officeDocument/2006/relationships/tags" Target="../tags/tag3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4.jpeg"/><Relationship Id="rId2" Type="http://schemas.openxmlformats.org/officeDocument/2006/relationships/tags" Target="../tags/tag62.xml"/><Relationship Id="rId10" Type="http://schemas.openxmlformats.org/officeDocument/2006/relationships/tags" Target="../tags/tag6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1.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3375"/>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2702001"/>
            <a:ext cx="6858000" cy="1242039"/>
          </a:xfrm>
        </p:spPr>
        <p:txBody>
          <a:bodyPr/>
          <a:lstStyle>
            <a:lvl1pPr marL="0" indent="0" algn="ctr">
              <a:buNone/>
              <a:defRPr sz="1350"/>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8035" indent="0" algn="ctr">
              <a:buNone/>
              <a:defRPr sz="9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9A924751-AD1D-4CC2-9EC9-E054FBE9039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9A924751-AD1D-4CC2-9EC9-E054FBE9039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15"/>
            <a:ext cx="2057400" cy="4389411"/>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6015"/>
            <a:ext cx="6052930" cy="4389411"/>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9A924751-AD1D-4CC2-9EC9-E054FBE9039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3075" name="图片 20"/>
          <p:cNvPicPr>
            <a:picLocks noChangeAspect="1"/>
          </p:cNvPicPr>
          <p:nvPr>
            <p:custDataLst>
              <p:tags r:id="rId2"/>
            </p:custDataLst>
          </p:nvPr>
        </p:nvPicPr>
        <p:blipFill>
          <a:blip r:embed="rId3"/>
          <a:stretch>
            <a:fillRect/>
          </a:stretch>
        </p:blipFill>
        <p:spPr>
          <a:xfrm>
            <a:off x="484188" y="614363"/>
            <a:ext cx="8180387" cy="3914775"/>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3943350"/>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479425" y="614363"/>
            <a:ext cx="8185150" cy="3914775"/>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942975" y="3641725"/>
            <a:ext cx="2530475" cy="692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3079" name="组合 5"/>
          <p:cNvGrpSpPr/>
          <p:nvPr userDrawn="1"/>
        </p:nvGrpSpPr>
        <p:grpSpPr>
          <a:xfrm>
            <a:off x="0" y="0"/>
            <a:ext cx="9144000" cy="51435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875248" y="3070940"/>
            <a:ext cx="4857300" cy="529265"/>
          </a:xfrm>
        </p:spPr>
        <p:txBody>
          <a:bodyPr lIns="90000" tIns="46800" rIns="90000" bIns="46800">
            <a:normAutofit/>
          </a:bodyPr>
          <a:lstStyle>
            <a:lvl1pPr marL="0" indent="0" algn="l" eaLnBrk="1" fontAlgn="auto" latinLnBrk="0" hangingPunct="1">
              <a:lnSpc>
                <a:spcPct val="100000"/>
              </a:lnSpc>
              <a:buNone/>
              <a:defRPr sz="1050" u="none" strike="noStrike" kern="1200" cap="none" spc="200" normalizeH="0" baseline="0">
                <a:solidFill>
                  <a:schemeClr val="accent1"/>
                </a:solidFill>
                <a:uFillTx/>
                <a:latin typeface="Arial" panose="020B0604020202020204" pitchFamily="34" charset="0"/>
                <a:ea typeface="微软雅黑" panose="020B0503020204020204"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r>
              <a:rPr lang="zh-CN" altLang="en-US" noProof="1" smtClean="0"/>
              <a:t>单击此处编辑母版副标题样式</a:t>
            </a:r>
            <a:endParaRPr lang="zh-CN" altLang="en-US" noProof="1"/>
          </a:p>
        </p:txBody>
      </p:sp>
      <p:sp>
        <p:nvSpPr>
          <p:cNvPr id="2" name="标题 1"/>
          <p:cNvSpPr>
            <a:spLocks noGrp="1"/>
          </p:cNvSpPr>
          <p:nvPr>
            <p:ph type="ctrTitle"/>
          </p:nvPr>
        </p:nvSpPr>
        <p:spPr>
          <a:xfrm>
            <a:off x="875257" y="1252293"/>
            <a:ext cx="6170785" cy="1761348"/>
          </a:xfrm>
        </p:spPr>
        <p:txBody>
          <a:bodyPr lIns="90000" tIns="46800" rIns="90000" bIns="46800" anchor="b">
            <a:normAutofit/>
          </a:bodyPr>
          <a:lstStyle>
            <a:lvl1pPr algn="l" eaLnBrk="1" fontAlgn="auto" latinLnBrk="0" hangingPunct="1">
              <a:lnSpc>
                <a:spcPct val="100000"/>
              </a:lnSpc>
              <a:defRPr sz="4500" spc="600" baseline="0">
                <a:solidFill>
                  <a:schemeClr val="accent1"/>
                </a:solidFill>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5" name="文本占位符 4"/>
          <p:cNvSpPr>
            <a:spLocks noGrp="1"/>
          </p:cNvSpPr>
          <p:nvPr>
            <p:ph type="body" sz="quarter" idx="13"/>
          </p:nvPr>
        </p:nvSpPr>
        <p:spPr>
          <a:xfrm>
            <a:off x="972173" y="3666267"/>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30" name="文本占位符 4"/>
          <p:cNvSpPr>
            <a:spLocks noGrp="1"/>
          </p:cNvSpPr>
          <p:nvPr>
            <p:ph type="body" sz="quarter" idx="14"/>
          </p:nvPr>
        </p:nvSpPr>
        <p:spPr>
          <a:xfrm>
            <a:off x="972173" y="4009898"/>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5" name="日期占位符 15"/>
          <p:cNvSpPr>
            <a:spLocks noGrp="1"/>
          </p:cNvSpPr>
          <p:nvPr>
            <p:ph type="dt" sz="half" idx="2"/>
            <p:custDataLst>
              <p:tags r:id="rId9"/>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16"/>
          <p:cNvSpPr>
            <a:spLocks noGrp="1"/>
          </p:cNvSpPr>
          <p:nvPr>
            <p:ph type="ftr" sz="quarter" idx="3"/>
            <p:custDataLst>
              <p:tags r:id="rId10"/>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17"/>
          <p:cNvSpPr>
            <a:spLocks noGrp="1"/>
          </p:cNvSpPr>
          <p:nvPr>
            <p:ph type="sldNum" sz="quarter" idx="4"/>
            <p:custDataLst>
              <p:tags r:id="rId11"/>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4099"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idx="1"/>
          </p:nvPr>
        </p:nvSpPr>
        <p:spPr>
          <a:xfrm>
            <a:off x="502412" y="714469"/>
            <a:ext cx="8139178"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latin typeface="微软雅黑" panose="020B0503020204020204" pitchFamily="34" charset="-122"/>
                <a:ea typeface="微软雅黑" panose="020B0503020204020204" pitchFamily="34" charset="-122"/>
              </a:rPr>
            </a:fld>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4572000" y="0"/>
            <a:ext cx="4572000" cy="51435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428625" y="428625"/>
            <a:ext cx="111125" cy="11112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428625" cy="428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12776" y="2072729"/>
            <a:ext cx="4333863" cy="618804"/>
          </a:xfrm>
        </p:spPr>
        <p:txBody>
          <a:bodyPr lIns="90000" tIns="46800" rIns="90000" bIns="46800">
            <a:normAutofit/>
          </a:bodyPr>
          <a:lstStyle>
            <a:lvl1pPr algn="ctr">
              <a:defRPr sz="3000" u="none" strike="noStrike" kern="1200" cap="none" spc="300" normalizeH="0" baseline="0">
                <a:solidFill>
                  <a:schemeClr val="tx1"/>
                </a:solidFill>
                <a:uFillTx/>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2776" y="2742194"/>
            <a:ext cx="4333863" cy="363130"/>
          </a:xfrm>
        </p:spPr>
        <p:txBody>
          <a:bodyPr lIns="90000" tIns="46800" rIns="90000" bIns="46800">
            <a:normAutofit/>
          </a:bodyPr>
          <a:lstStyle>
            <a:lvl1pPr marL="0" indent="0" algn="ctr" eaLnBrk="1" fontAlgn="auto" latinLnBrk="0" hangingPunct="1">
              <a:buNone/>
              <a:defRPr kumimoji="0" lang="zh-CN" altLang="en-US" sz="105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
        <p:nvSpPr>
          <p:cNvPr id="11" name="日期占位符 3"/>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2" name="页脚占位符 4"/>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灯片编号占位符 5"/>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6147"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sz="half" idx="1"/>
          </p:nvPr>
        </p:nvSpPr>
        <p:spPr>
          <a:xfrm>
            <a:off x="502448" y="714469"/>
            <a:ext cx="3962432"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4" name="内容占位符 3"/>
          <p:cNvSpPr>
            <a:spLocks noGrp="1"/>
          </p:cNvSpPr>
          <p:nvPr>
            <p:ph sz="half" idx="2"/>
          </p:nvPr>
        </p:nvSpPr>
        <p:spPr>
          <a:xfrm>
            <a:off x="4679158" y="714469"/>
            <a:ext cx="3962432" cy="4042179"/>
          </a:xfrm>
        </p:spPr>
        <p:txBody>
          <a:bodyPr>
            <a:noAutofit/>
          </a:bodyPr>
          <a:lstStyle>
            <a:lvl1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1pPr>
            <a:lvl2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2pPr>
            <a:lvl3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3pPr>
            <a:lvl4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4pPr>
            <a:lvl5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7171" name="组合 12"/>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文本占位符 2"/>
          <p:cNvSpPr>
            <a:spLocks noGrp="1"/>
          </p:cNvSpPr>
          <p:nvPr>
            <p:ph type="body" idx="1"/>
          </p:nvPr>
        </p:nvSpPr>
        <p:spPr>
          <a:xfrm>
            <a:off x="502448" y="714469"/>
            <a:ext cx="3962432" cy="285788"/>
          </a:xfrm>
        </p:spPr>
        <p:txBody>
          <a:bodyPr tIns="38100" rIns="76200" bIns="38100">
            <a:noAutofit/>
          </a:bodyPr>
          <a:lstStyle>
            <a:lvl1pPr marL="0" indent="0" eaLnBrk="1" fontAlgn="auto" latinLnBrk="0" hangingPunct="1">
              <a:lnSpc>
                <a:spcPct val="120000"/>
              </a:lnSpc>
              <a:spcAft>
                <a:spcPts val="0"/>
              </a:spcAft>
              <a:buNone/>
              <a:defRPr sz="15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502444" y="1055024"/>
            <a:ext cx="3962400"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5" name="文本占位符 4"/>
          <p:cNvSpPr>
            <a:spLocks noGrp="1"/>
          </p:cNvSpPr>
          <p:nvPr>
            <p:ph type="body" sz="quarter" idx="3"/>
          </p:nvPr>
        </p:nvSpPr>
        <p:spPr>
          <a:xfrm>
            <a:off x="4676813" y="714469"/>
            <a:ext cx="3962432" cy="285788"/>
          </a:xfrm>
        </p:spPr>
        <p:txBody>
          <a:bodyPr tIns="38100" rIns="76200" bIns="38100" rtlCol="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sym typeface="+mn-ea"/>
              </a:rPr>
              <a:t>单击此处编辑母版文本样式</a:t>
            </a:r>
            <a:endParaRPr lang="zh-CN" altLang="en-US" noProof="1" smtClean="0">
              <a:sym typeface="+mn-ea"/>
            </a:endParaRPr>
          </a:p>
        </p:txBody>
      </p:sp>
      <p:sp>
        <p:nvSpPr>
          <p:cNvPr id="6" name="内容占位符 5"/>
          <p:cNvSpPr>
            <a:spLocks noGrp="1"/>
          </p:cNvSpPr>
          <p:nvPr>
            <p:ph sz="quarter" idx="4"/>
          </p:nvPr>
        </p:nvSpPr>
        <p:spPr>
          <a:xfrm>
            <a:off x="4676813" y="1055024"/>
            <a:ext cx="3962432"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6"/>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1793875"/>
            <a:ext cx="2327275" cy="23383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1512888" y="1793875"/>
            <a:ext cx="1474788" cy="334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893763"/>
            <a:ext cx="900113" cy="9001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8243888" y="4243388"/>
            <a:ext cx="900113" cy="900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12" name="日期占位符 2"/>
          <p:cNvSpPr>
            <a:spLocks noGrp="1"/>
          </p:cNvSpPr>
          <p:nvPr>
            <p:ph type="dt" sz="half" idx="2"/>
            <p:custDataLst>
              <p:tags r:id="rId7"/>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8"/>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9"/>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2"/>
          <p:cNvSpPr>
            <a:spLocks noGrp="1"/>
          </p:cNvSpPr>
          <p:nvPr>
            <p:ph type="ftr" sz="quarter" idx="3"/>
            <p:custDataLst>
              <p:tags r:id="rId3"/>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3"/>
          <p:cNvSpPr>
            <a:spLocks noGrp="1"/>
          </p:cNvSpPr>
          <p:nvPr>
            <p:ph type="sldNum" sz="quarter" idx="4"/>
            <p:custDataLst>
              <p:tags r:id="rId4"/>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10243"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48"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图片占位符 2"/>
          <p:cNvSpPr>
            <a:spLocks noGrp="1"/>
          </p:cNvSpPr>
          <p:nvPr>
            <p:ph type="pic" idx="1"/>
          </p:nvPr>
        </p:nvSpPr>
        <p:spPr>
          <a:xfrm>
            <a:off x="502448" y="714469"/>
            <a:ext cx="3962432" cy="4042179"/>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marL="0" marR="0" lvl="0" indent="0" algn="l" defTabSz="914400" rtl="0" eaLnBrk="1" fontAlgn="auto" latinLnBrk="0" hangingPunct="1">
              <a:lnSpc>
                <a:spcPct val="120000"/>
              </a:lnSpc>
              <a:spcBef>
                <a:spcPts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1">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mn-ea"/>
            </a:endParaRPr>
          </a:p>
        </p:txBody>
      </p:sp>
      <p:sp>
        <p:nvSpPr>
          <p:cNvPr id="4" name="文本占位符 3"/>
          <p:cNvSpPr>
            <a:spLocks noGrp="1"/>
          </p:cNvSpPr>
          <p:nvPr>
            <p:ph type="body" sz="half" idx="2"/>
          </p:nvPr>
        </p:nvSpPr>
        <p:spPr>
          <a:xfrm>
            <a:off x="4679194" y="714469"/>
            <a:ext cx="3962432" cy="4042179"/>
          </a:xfrm>
        </p:spPr>
        <p:txBody>
          <a:bodyPr rtlCol="0">
            <a:norm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stStyle>
          <a:p>
            <a:pPr lvl="0"/>
            <a:r>
              <a:rPr noProof="1">
                <a:sym typeface="+mn-ea"/>
              </a:rPr>
              <a:t>单击此处编辑母版文本样式</a:t>
            </a:r>
            <a:endParaRPr noProof="1">
              <a:sym typeface="+mn-ea"/>
            </a:endParaRPr>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sym typeface="+mn-ea"/>
              </a:rPr>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9A924751-AD1D-4CC2-9EC9-E054FBE9039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11267"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7928351" y="714469"/>
            <a:ext cx="713238" cy="4042179"/>
          </a:xfrm>
        </p:spPr>
        <p:txBody>
          <a:bodyPr vert="eaVert" rtlCol="0" anchor="ctr">
            <a:noAutofit/>
          </a:bodyPr>
          <a:lstStyle>
            <a:lvl1pPr marL="0" marR="0" lvl="0" algn="l" defTabSz="914400" rtl="0" eaLnBrk="1" fontAlgn="auto" latinLnBrk="0" hangingPunct="1">
              <a:lnSpc>
                <a:spcPct val="12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竖排文字占位符 2"/>
          <p:cNvSpPr>
            <a:spLocks noGrp="1"/>
          </p:cNvSpPr>
          <p:nvPr>
            <p:ph type="body" orient="vert" idx="1"/>
          </p:nvPr>
        </p:nvSpPr>
        <p:spPr>
          <a:xfrm>
            <a:off x="502444" y="714463"/>
            <a:ext cx="7371076" cy="4042179"/>
          </a:xfrm>
        </p:spPr>
        <p:txBody>
          <a:bodyPr vert="eaVert"/>
          <a:lstStyle>
            <a:lvl1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12291" name="组合 1"/>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502448" y="714469"/>
            <a:ext cx="8139178" cy="4042179"/>
          </a:xfr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4722813" y="2195513"/>
            <a:ext cx="2946400" cy="29479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720725"/>
            <a:ext cx="7669213" cy="14747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7669213" y="3670300"/>
            <a:ext cx="1474788" cy="147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7669213" y="0"/>
            <a:ext cx="720725" cy="7207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4403725" y="2371725"/>
            <a:ext cx="168275" cy="1682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07069" y="1723100"/>
            <a:ext cx="4014900" cy="993723"/>
          </a:xfrm>
        </p:spPr>
        <p:txBody>
          <a:bodyPr lIns="90000" tIns="46800" rIns="90000" bIns="46800" rtlCol="0">
            <a:normAutofit/>
          </a:bodyPr>
          <a:lstStyle>
            <a:lvl1pPr marL="0" marR="0" algn="l"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a:r>
              <a:rPr lang="zh-CN" altLang="en-US" noProof="1" smtClean="0">
                <a:sym typeface="+mn-ea"/>
              </a:rPr>
              <a:t>单击此处编辑母版标题样式</a:t>
            </a:r>
            <a:endParaRPr noProof="1">
              <a:sym typeface="+mn-ea"/>
            </a:endParaRPr>
          </a:p>
        </p:txBody>
      </p:sp>
      <p:sp>
        <p:nvSpPr>
          <p:cNvPr id="15" name="文本占位符 4"/>
          <p:cNvSpPr>
            <a:spLocks noGrp="1"/>
          </p:cNvSpPr>
          <p:nvPr>
            <p:ph type="body" sz="quarter" idx="13"/>
          </p:nvPr>
        </p:nvSpPr>
        <p:spPr>
          <a:xfrm>
            <a:off x="407069" y="3945947"/>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6" name="文本占位符 4"/>
          <p:cNvSpPr>
            <a:spLocks noGrp="1"/>
          </p:cNvSpPr>
          <p:nvPr>
            <p:ph type="body" sz="quarter" idx="14"/>
          </p:nvPr>
        </p:nvSpPr>
        <p:spPr>
          <a:xfrm>
            <a:off x="407069" y="4286430"/>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7" name="文本占位符 4"/>
          <p:cNvSpPr>
            <a:spLocks noGrp="1"/>
          </p:cNvSpPr>
          <p:nvPr>
            <p:ph type="body" sz="quarter" idx="15"/>
          </p:nvPr>
        </p:nvSpPr>
        <p:spPr>
          <a:xfrm>
            <a:off x="407069" y="2813507"/>
            <a:ext cx="3264300" cy="460967"/>
          </a:xfrm>
        </p:spPr>
        <p:txBody>
          <a:bodyPr lIns="90000" tIns="46800" rIns="90000" bIns="46800">
            <a:normAutofit/>
          </a:bodyPr>
          <a:lstStyle>
            <a:lvl1pPr marL="0" indent="0">
              <a:buNone/>
              <a:defRPr sz="180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a:t>单击此处编辑母版文本样式</a:t>
            </a:r>
            <a:endParaRPr lang="zh-CN" altLang="en-US" noProof="1"/>
          </a:p>
        </p:txBody>
      </p:sp>
      <p:sp>
        <p:nvSpPr>
          <p:cNvPr id="13" name="日期占位符 2"/>
          <p:cNvSpPr>
            <a:spLocks noGrp="1"/>
          </p:cNvSpPr>
          <p:nvPr>
            <p:ph type="dt" sz="half" idx="2"/>
            <p:custDataLst>
              <p:tags r:id="rId8"/>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页脚占位符 3"/>
          <p:cNvSpPr>
            <a:spLocks noGrp="1"/>
          </p:cNvSpPr>
          <p:nvPr>
            <p:ph type="ftr" sz="quarter" idx="3"/>
            <p:custDataLst>
              <p:tags r:id="rId9"/>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3" name="灯片编号占位符 4"/>
          <p:cNvSpPr>
            <a:spLocks noGrp="1"/>
          </p:cNvSpPr>
          <p:nvPr>
            <p:ph type="sldNum" sz="quarter" idx="4"/>
            <p:custDataLst>
              <p:tags r:id="rId10"/>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8643938" y="4643438"/>
            <a:ext cx="500063" cy="5000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4340"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228600"/>
            <a:ext cx="8705850" cy="46878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357188" y="342900"/>
            <a:ext cx="201613" cy="2016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805863" y="4795838"/>
            <a:ext cx="236538" cy="23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961200" y="937016"/>
            <a:ext cx="7219800" cy="542767"/>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内容占位符 6"/>
          <p:cNvSpPr>
            <a:spLocks noGrp="1"/>
          </p:cNvSpPr>
          <p:nvPr>
            <p:ph sz="quarter" idx="13"/>
          </p:nvPr>
        </p:nvSpPr>
        <p:spPr>
          <a:xfrm>
            <a:off x="960835" y="1622900"/>
            <a:ext cx="7219950" cy="2584219"/>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514985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6389" name="组合 5"/>
          <p:cNvGrpSpPr/>
          <p:nvPr userDrawn="1"/>
        </p:nvGrpSpPr>
        <p:grpSpPr>
          <a:xfrm>
            <a:off x="0" y="0"/>
            <a:ext cx="539750" cy="539750"/>
            <a:chOff x="0" y="0"/>
            <a:chExt cx="718743" cy="718743"/>
          </a:xfrm>
        </p:grpSpPr>
        <p:sp>
          <p:nvSpPr>
            <p:cNvPr id="11" name="稻壳儿春秋广告/盗版必究        原创来源：http://chn.docer.com/works?userid=199329941#!/work_time"/>
            <p:cNvSpPr/>
            <p:nvPr>
              <p:custDataLst>
                <p:tags r:id="rId4"/>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437400" y="577871"/>
            <a:ext cx="2970000" cy="661582"/>
          </a:xfrm>
        </p:spPr>
        <p:txBody>
          <a:bodyPr anchor="ctr"/>
          <a:lstStyle>
            <a:lvl1pP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440100" y="1323163"/>
            <a:ext cx="2967300" cy="3070279"/>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3825900" y="577525"/>
            <a:ext cx="4860000" cy="3816424"/>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199866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17412"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9000" y="585972"/>
            <a:ext cx="8232300" cy="469858"/>
          </a:xfrm>
        </p:spPr>
        <p:txBody>
          <a:bodyPr anchor="ctr"/>
          <a:lstStyle>
            <a:lvl1pPr algn="ct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文本占位符 6"/>
          <p:cNvSpPr>
            <a:spLocks noGrp="1"/>
          </p:cNvSpPr>
          <p:nvPr>
            <p:ph type="body" sz="quarter" idx="13"/>
          </p:nvPr>
        </p:nvSpPr>
        <p:spPr>
          <a:xfrm>
            <a:off x="459000" y="1244854"/>
            <a:ext cx="8231981" cy="621077"/>
          </a:xfrm>
        </p:spPr>
        <p:txBody>
          <a:bodyPr/>
          <a:lstStyle>
            <a:lvl1pPr algn="ctr">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9" name="内容占位符 8"/>
          <p:cNvSpPr>
            <a:spLocks noGrp="1"/>
          </p:cNvSpPr>
          <p:nvPr>
            <p:ph sz="quarter" idx="14"/>
          </p:nvPr>
        </p:nvSpPr>
        <p:spPr>
          <a:xfrm>
            <a:off x="459581" y="2106260"/>
            <a:ext cx="8224200" cy="2573418"/>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3771900"/>
            <a:ext cx="9144000" cy="13716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0"/>
            <a:ext cx="449263" cy="449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3600" y="502262"/>
            <a:ext cx="8232300" cy="423952"/>
          </a:xfrm>
        </p:spPr>
        <p:txBody>
          <a:bodyPr anchor="ctr"/>
          <a:lstStyle>
            <a:lvl1pPr algn="ctr">
              <a:defRPr sz="2400" baseline="0">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53628" y="1261056"/>
            <a:ext cx="8243100" cy="2408697"/>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文本占位符 8"/>
          <p:cNvSpPr>
            <a:spLocks noGrp="1"/>
          </p:cNvSpPr>
          <p:nvPr>
            <p:ph type="body" sz="quarter" idx="14"/>
          </p:nvPr>
        </p:nvSpPr>
        <p:spPr>
          <a:xfrm>
            <a:off x="445500" y="3885780"/>
            <a:ext cx="8251200" cy="758794"/>
          </a:xfrm>
        </p:spPr>
        <p:txBody>
          <a:bodyPr/>
          <a:lstStyle>
            <a:lvl1pPr marL="0" indent="0">
              <a:buNone/>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0" name="日期占位符 2"/>
          <p:cNvSpPr>
            <a:spLocks noGrp="1"/>
          </p:cNvSpPr>
          <p:nvPr>
            <p:ph type="dt" sz="half" idx="2"/>
            <p:custDataLst>
              <p:tags r:id="rId4"/>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1" name="页脚占位符 3"/>
          <p:cNvSpPr>
            <a:spLocks noGrp="1"/>
          </p:cNvSpPr>
          <p:nvPr>
            <p:ph type="ftr" sz="quarter" idx="3"/>
            <p:custDataLst>
              <p:tags r:id="rId5"/>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灯片编号占位符 4"/>
          <p:cNvSpPr>
            <a:spLocks noGrp="1"/>
          </p:cNvSpPr>
          <p:nvPr>
            <p:ph type="sldNum" sz="quarter" idx="4"/>
            <p:custDataLst>
              <p:tags r:id="rId6"/>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42875" y="203200"/>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769350" y="4770438"/>
            <a:ext cx="374650"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34700" y="178222"/>
            <a:ext cx="8278200" cy="331514"/>
          </a:xfrm>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34700" y="1247554"/>
            <a:ext cx="40068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4681800" y="1247554"/>
            <a:ext cx="40257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文本占位符 10"/>
          <p:cNvSpPr>
            <a:spLocks noGrp="1"/>
          </p:cNvSpPr>
          <p:nvPr>
            <p:ph type="body" sz="quarter" idx="15"/>
          </p:nvPr>
        </p:nvSpPr>
        <p:spPr>
          <a:xfrm>
            <a:off x="429300" y="3613046"/>
            <a:ext cx="40068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3" name="文本占位符 12"/>
          <p:cNvSpPr>
            <a:spLocks noGrp="1"/>
          </p:cNvSpPr>
          <p:nvPr>
            <p:ph type="body" sz="quarter" idx="16"/>
          </p:nvPr>
        </p:nvSpPr>
        <p:spPr>
          <a:xfrm>
            <a:off x="4689900" y="3610346"/>
            <a:ext cx="40257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4"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3375"/>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3442699"/>
            <a:ext cx="7886700" cy="11253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8035" indent="0">
              <a:buNone/>
              <a:defRPr sz="9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9A924751-AD1D-4CC2-9EC9-E054FBE9039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54296"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9A924751-AD1D-4CC2-9EC9-E054FBE9039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334062"/>
            <a:ext cx="3655181"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890081" y="1999384"/>
            <a:ext cx="3655181"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334062"/>
            <a:ext cx="3673182"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92704" y="1999384"/>
            <a:ext cx="3673182"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9A924751-AD1D-4CC2-9EC9-E054FBE9039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8"/>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9A924751-AD1D-4CC2-9EC9-E054FBE9039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灯片编号占位符 4"/>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9A924751-AD1D-4CC2-9EC9-E054FBE9039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740698"/>
            <a:ext cx="4629150" cy="3655858"/>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1543320"/>
            <a:ext cx="2949178" cy="2859191"/>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8035" indent="0">
              <a:buNone/>
              <a:defRPr sz="565"/>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9A924751-AD1D-4CC2-9EC9-E054FBE9039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342961"/>
            <a:ext cx="4629150" cy="4053597"/>
          </a:xfrm>
        </p:spPr>
        <p:txBody>
          <a:bodyPr vert="horz" wrap="square" lIns="91440" tIns="45720" rIns="91440" bIns="45720" numCol="1" anchor="t" anchorCtr="0" compatLnSpc="1"/>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8035" indent="0">
              <a:buNone/>
              <a:defRPr sz="1125"/>
            </a:lvl9pPr>
          </a:lstStyle>
          <a:p>
            <a:pPr marL="0" marR="0" lvl="0" indent="0" algn="l" defTabSz="0" rtl="0" eaLnBrk="0" fontAlgn="base" latinLnBrk="0" hangingPunct="0">
              <a:lnSpc>
                <a:spcPct val="100000"/>
              </a:lnSpc>
              <a:spcBef>
                <a:spcPct val="1500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sym typeface="Calibri" panose="020F0502020204030204" pitchFamily="34" charset="0"/>
            </a:endParaRPr>
          </a:p>
        </p:txBody>
      </p:sp>
      <p:sp>
        <p:nvSpPr>
          <p:cNvPr id="4" name="文本占位符 3"/>
          <p:cNvSpPr>
            <a:spLocks noGrp="1"/>
          </p:cNvSpPr>
          <p:nvPr>
            <p:ph type="body" sz="half" idx="2"/>
          </p:nvPr>
        </p:nvSpPr>
        <p:spPr>
          <a:xfrm>
            <a:off x="629841" y="1543320"/>
            <a:ext cx="3124012" cy="2859191"/>
          </a:xfrm>
        </p:spPr>
        <p:txBody>
          <a:bodyPr/>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8035" indent="0">
              <a:buNone/>
              <a:defRPr sz="79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9A924751-AD1D-4CC2-9EC9-E054FBE9039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19.xml"/><Relationship Id="rId23" Type="http://schemas.openxmlformats.org/officeDocument/2006/relationships/tags" Target="../tags/tag118.xml"/><Relationship Id="rId22" Type="http://schemas.openxmlformats.org/officeDocument/2006/relationships/tags" Target="../tags/tag117.xml"/><Relationship Id="rId21" Type="http://schemas.openxmlformats.org/officeDocument/2006/relationships/tags" Target="../tags/tag116.xml"/><Relationship Id="rId20" Type="http://schemas.openxmlformats.org/officeDocument/2006/relationships/tags" Target="../tags/tag115.xml"/><Relationship Id="rId2" Type="http://schemas.openxmlformats.org/officeDocument/2006/relationships/slideLayout" Target="../slideLayouts/slideLayout13.xml"/><Relationship Id="rId19" Type="http://schemas.openxmlformats.org/officeDocument/2006/relationships/tags" Target="../tags/tag114.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nvPr>
        </p:nvSpPr>
        <p:spPr>
          <a:xfrm>
            <a:off x="457200" y="206375"/>
            <a:ext cx="8229600" cy="85725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200150"/>
            <a:ext cx="8229600" cy="33956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3"/>
          <p:cNvSpPr>
            <a:spLocks noGrp="1"/>
          </p:cNvSpPr>
          <p:nvPr>
            <p:ph type="dt" sz="half" idx="2"/>
          </p:nvPr>
        </p:nvSpPr>
        <p:spPr>
          <a:xfrm>
            <a:off x="457200" y="4768850"/>
            <a:ext cx="2133600" cy="273050"/>
          </a:xfrm>
          <a:prstGeom prst="rect">
            <a:avLst/>
          </a:prstGeom>
          <a:noFill/>
          <a:ln w="9525">
            <a:noFill/>
          </a:ln>
        </p:spPr>
        <p:txBody>
          <a:bodyPr vert="horz" anchor="ctr"/>
          <a:lstStyle>
            <a:lvl1pPr algn="l" fontAlgn="base">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9A924751-AD1D-4CC2-9EC9-E054FBE9039A}"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29" name="页脚占位符 4"/>
          <p:cNvSpPr>
            <a:spLocks noGrp="1"/>
          </p:cNvSpPr>
          <p:nvPr>
            <p:ph type="ftr" sz="quarter" idx="3"/>
          </p:nvPr>
        </p:nvSpPr>
        <p:spPr>
          <a:xfrm>
            <a:off x="3124200" y="4768850"/>
            <a:ext cx="2895600" cy="273050"/>
          </a:xfrm>
          <a:prstGeom prst="rect">
            <a:avLst/>
          </a:prstGeom>
          <a:noFill/>
          <a:ln w="9525">
            <a:noFill/>
          </a:ln>
        </p:spPr>
        <p:txBody>
          <a:bodyPr vert="horz" wrap="square" lIns="91440" tIns="45720" rIns="91440" bIns="45720" numCol="1" anchor="ctr" anchorCtr="0" compatLnSpc="1"/>
          <a:lstStyle>
            <a:lvl1pPr algn="ctr">
              <a:defRPr sz="900" noProof="1" smtClean="0">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30" name="灯片编号占位符 5"/>
          <p:cNvSpPr>
            <a:spLocks noGrp="1"/>
          </p:cNvSpPr>
          <p:nvPr>
            <p:ph type="sldNum" sz="quarter" idx="4"/>
          </p:nvPr>
        </p:nvSpPr>
        <p:spPr>
          <a:xfrm>
            <a:off x="6553200" y="4768850"/>
            <a:ext cx="2133600" cy="273050"/>
          </a:xfrm>
          <a:prstGeom prst="rect">
            <a:avLst/>
          </a:prstGeom>
          <a:noFill/>
          <a:ln w="9525">
            <a:noFill/>
          </a:ln>
        </p:spPr>
        <p:txBody>
          <a:bodyPr vert="horz" wrap="square" lIns="91440" tIns="45720" rIns="91440" bIns="45720" numCol="1" anchor="ctr" anchorCtr="0" compatLnSpc="1"/>
          <a:lstStyle>
            <a:lvl1pPr algn="r">
              <a:defRPr sz="900">
                <a:solidFill>
                  <a:srgbClr val="898989"/>
                </a:solidFill>
                <a:latin typeface="Calibri" panose="020F0502020204030204" pitchFamily="34" charset="0"/>
              </a:defRPr>
            </a:lvl1pPr>
          </a:lstStyle>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3300" kern="1200">
          <a:solidFill>
            <a:schemeClr val="tx1"/>
          </a:solidFill>
          <a:latin typeface="+mj-lt"/>
          <a:ea typeface="+mj-ea"/>
          <a:cs typeface="+mj-cs"/>
          <a:sym typeface="Calibri" panose="020F0502020204030204" pitchFamily="34" charset="0"/>
        </a:defRPr>
      </a:lvl1pPr>
      <a:lvl2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4572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9144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13716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18288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257175" indent="-257175" algn="l" defTabSz="0" rtl="0" eaLnBrk="0" fontAlgn="base" hangingPunct="0">
        <a:spcBef>
          <a:spcPct val="15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1pPr>
      <a:lvl2pPr marL="557530" lvl="1" indent="-214630" algn="l" defTabSz="0" rtl="0" eaLnBrk="0" fontAlgn="base" hangingPunct="0">
        <a:spcBef>
          <a:spcPct val="15000"/>
        </a:spcBef>
        <a:spcAft>
          <a:spcPct val="0"/>
        </a:spcAft>
        <a:buFont typeface="Arial" panose="020B0604020202020204" pitchFamily="34" charset="0"/>
        <a:buChar char="–"/>
        <a:defRPr sz="21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2pPr>
      <a:lvl3pPr marL="857250" lvl="2" indent="-171450" algn="l" defTabSz="0" rtl="0" eaLnBrk="0" fontAlgn="base" hangingPunct="0">
        <a:spcBef>
          <a:spcPct val="15000"/>
        </a:spcBef>
        <a:spcAft>
          <a:spcPct val="0"/>
        </a:spcAft>
        <a:buFont typeface="Arial" panose="020B0604020202020204" pitchFamily="34" charset="0"/>
        <a:buChar char="•"/>
        <a:defRPr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3pPr>
      <a:lvl4pPr marL="1200150" lvl="3"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4pPr>
      <a:lvl5pPr marL="1543050" lvl="4"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5pPr>
      <a:lvl6pPr marL="1886585" lvl="5"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6pPr>
      <a:lvl7pPr marL="2229485" lvl="6"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7pPr>
      <a:lvl8pPr marL="2572385" lvl="7"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8pPr>
      <a:lvl9pPr marL="2915285" lvl="8"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9pPr>
    </p:bodyStyle>
    <p:otherStyle>
      <a:lvl1pPr lvl="0" algn="l" defTabSz="685800" fontAlgn="base">
        <a:lnSpc>
          <a:spcPct val="100000"/>
        </a:lnSpc>
        <a:spcBef>
          <a:spcPct val="0"/>
        </a:spcBef>
        <a:spcAft>
          <a:spcPct val="0"/>
        </a:spcAft>
        <a:buFont typeface="Arial" panose="020B0604020202020204" pitchFamily="34" charset="0"/>
        <a:defRPr sz="1350" kern="1200" baseline="0">
          <a:solidFill>
            <a:schemeClr val="tx1"/>
          </a:solidFill>
          <a:latin typeface="+mn-lt"/>
          <a:ea typeface="+mn-ea"/>
          <a:cs typeface="+mn-cs"/>
        </a:defRPr>
      </a:lvl1pPr>
      <a:lvl2pPr marL="342900" lvl="1"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2pPr>
      <a:lvl3pPr marL="685800" lvl="2"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3pPr>
      <a:lvl4pPr marL="1028700" lvl="3"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4pPr>
      <a:lvl5pPr marL="1371600" lvl="4"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5pPr>
      <a:lvl6pPr marL="1714500" lvl="5"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6pPr>
      <a:lvl7pPr marL="2058035" lvl="6"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7pPr>
      <a:lvl8pPr marL="2400935" lvl="7"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8pPr>
      <a:lvl9pPr marL="2743835" lvl="8"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noChangeArrowheads="1"/>
          </p:cNvSpPr>
          <p:nvPr>
            <p:ph type="title" idx="4294967295"/>
            <p:custDataLst>
              <p:tags r:id="rId19"/>
            </p:custDataLst>
          </p:nvPr>
        </p:nvSpPr>
        <p:spPr bwMode="auto">
          <a:xfrm>
            <a:off x="501650" y="331788"/>
            <a:ext cx="81407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t" anchorCtr="0" compatLnSpc="1"/>
          <a:lstStyle/>
          <a:p>
            <a:pPr lvl="0"/>
            <a:r>
              <a:rPr lang="zh-CN" altLang="en-US" smtClean="0"/>
              <a:t>单击此处编辑母版标题样式</a:t>
            </a:r>
            <a:endParaRPr lang="zh-CN" altLang="en-US" smtClean="0"/>
          </a:p>
        </p:txBody>
      </p:sp>
      <p:sp>
        <p:nvSpPr>
          <p:cNvPr id="2051" name="文本占位符 2"/>
          <p:cNvSpPr>
            <a:spLocks noGrp="1" noChangeArrowheads="1"/>
          </p:cNvSpPr>
          <p:nvPr>
            <p:ph type="body" idx="9"/>
            <p:custDataLst>
              <p:tags r:id="rId20"/>
            </p:custDataLst>
          </p:nvPr>
        </p:nvSpPr>
        <p:spPr bwMode="auto">
          <a:xfrm>
            <a:off x="501650" y="714375"/>
            <a:ext cx="8140700" cy="40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custDataLst>
              <p:tags r:id="rId21"/>
            </p:custDataLst>
          </p:nvPr>
        </p:nvSpPr>
        <p:spPr>
          <a:xfrm>
            <a:off x="660400" y="4762500"/>
            <a:ext cx="2024063" cy="238125"/>
          </a:xfrm>
          <a:prstGeom prst="rect">
            <a:avLst/>
          </a:prstGeom>
        </p:spPr>
        <p:txBody>
          <a:bodyPr vert="horz" lIns="91440" tIns="45720" rIns="91440" bIns="45720" rtlCol="0" anchor="ctr">
            <a:normAutofit/>
          </a:bodyPr>
          <a:lstStyle>
            <a:lvl1pPr algn="l">
              <a:lnSpc>
                <a:spcPct val="120000"/>
              </a:lnSpc>
              <a:defRPr sz="9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custDataLst>
              <p:tags r:id="rId22"/>
            </p:custDataLst>
          </p:nvPr>
        </p:nvSpPr>
        <p:spPr>
          <a:xfrm>
            <a:off x="3087688" y="4762500"/>
            <a:ext cx="2968625" cy="238125"/>
          </a:xfrm>
          <a:prstGeom prst="rect">
            <a:avLst/>
          </a:prstGeom>
        </p:spPr>
        <p:txBody>
          <a:bodyPr vert="horz" lIns="91440" tIns="45720" rIns="91440" bIns="45720" rtlCol="0" anchor="ctr">
            <a:normAutofit/>
          </a:bodyPr>
          <a:lstStyle>
            <a:lvl1pPr algn="ctr">
              <a:lnSpc>
                <a:spcPct val="120000"/>
              </a:lnSpc>
              <a:defRPr sz="9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custDataLst>
              <p:tags r:id="rId23"/>
            </p:custDataLst>
          </p:nvPr>
        </p:nvSpPr>
        <p:spPr>
          <a:xfrm>
            <a:off x="6457950" y="4762500"/>
            <a:ext cx="2025650" cy="238125"/>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hangingPunct="1">
              <a:lnSpc>
                <a:spcPct val="120000"/>
              </a:lnSpc>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sldNum="0" hdr="0" ftr="0" dt="0"/>
  <p:txStyles>
    <p:titleStyle>
      <a:lvl1pPr algn="l" defTabSz="685800" rtl="0" eaLnBrk="0" fontAlgn="base" hangingPunct="0">
        <a:lnSpc>
          <a:spcPct val="120000"/>
        </a:lnSpc>
        <a:spcBef>
          <a:spcPct val="0"/>
        </a:spcBef>
        <a:spcAft>
          <a:spcPct val="0"/>
        </a:spcAft>
        <a:defRPr b="1" kern="1200" spc="200">
          <a:solidFill>
            <a:srgbClr val="262626"/>
          </a:solidFill>
          <a:latin typeface="Arial" panose="020B0604020202020204" pitchFamily="34" charset="0"/>
          <a:ea typeface="微软雅黑" panose="020B0503020204020204"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9pPr>
    </p:titleStyle>
    <p:bodyStyle>
      <a:lvl1pPr marL="171450" indent="-171450" algn="l" defTabSz="685800" rtl="0" eaLnBrk="0" fontAlgn="base" hangingPunct="0">
        <a:lnSpc>
          <a:spcPct val="120000"/>
        </a:lnSpc>
        <a:spcBef>
          <a:spcPct val="0"/>
        </a:spcBef>
        <a:spcAft>
          <a:spcPts val="1000"/>
        </a:spcAft>
        <a:buFont typeface="Arial" panose="020B0604020202020204" pitchFamily="34" charset="0"/>
        <a:buChar char="•"/>
        <a:defRPr sz="1200" kern="1200" spc="150">
          <a:solidFill>
            <a:srgbClr val="262626"/>
          </a:solidFill>
          <a:latin typeface="Arial" panose="020B0604020202020204" pitchFamily="34" charset="0"/>
          <a:ea typeface="微软雅黑" panose="020B0503020204020204" pitchFamily="34" charset="-122"/>
          <a:cs typeface="+mn-cs"/>
        </a:defRPr>
      </a:lvl1pPr>
      <a:lvl2pPr marL="5143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2pPr>
      <a:lvl3pPr marL="8572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3pPr>
      <a:lvl4pPr marL="12001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4pPr>
      <a:lvl5pPr marL="15430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4.xml"/><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tags" Target="../tags/tag153.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4.xml"/><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tags" Target="../tags/tag156.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4.xml"/><Relationship Id="rId3" Type="http://schemas.openxmlformats.org/officeDocument/2006/relationships/tags" Target="../tags/tag161.xml"/><Relationship Id="rId2" Type="http://schemas.openxmlformats.org/officeDocument/2006/relationships/tags" Target="../tags/tag160.xml"/><Relationship Id="rId1" Type="http://schemas.openxmlformats.org/officeDocument/2006/relationships/tags" Target="../tags/tag159.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24.xml"/><Relationship Id="rId3" Type="http://schemas.openxmlformats.org/officeDocument/2006/relationships/tags" Target="../tags/tag164.xml"/><Relationship Id="rId2" Type="http://schemas.openxmlformats.org/officeDocument/2006/relationships/tags" Target="../tags/tag163.xml"/><Relationship Id="rId1" Type="http://schemas.openxmlformats.org/officeDocument/2006/relationships/tags" Target="../tags/tag162.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24.xml"/><Relationship Id="rId3" Type="http://schemas.openxmlformats.org/officeDocument/2006/relationships/tags" Target="../tags/tag167.xml"/><Relationship Id="rId2" Type="http://schemas.openxmlformats.org/officeDocument/2006/relationships/tags" Target="../tags/tag166.xml"/><Relationship Id="rId1" Type="http://schemas.openxmlformats.org/officeDocument/2006/relationships/tags" Target="../tags/tag165.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24.xml"/><Relationship Id="rId3" Type="http://schemas.openxmlformats.org/officeDocument/2006/relationships/tags" Target="../tags/tag170.xml"/><Relationship Id="rId2" Type="http://schemas.openxmlformats.org/officeDocument/2006/relationships/tags" Target="../tags/tag169.xml"/><Relationship Id="rId1" Type="http://schemas.openxmlformats.org/officeDocument/2006/relationships/tags" Target="../tags/tag168.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24.xml"/><Relationship Id="rId3" Type="http://schemas.openxmlformats.org/officeDocument/2006/relationships/tags" Target="../tags/tag173.xml"/><Relationship Id="rId2" Type="http://schemas.openxmlformats.org/officeDocument/2006/relationships/tags" Target="../tags/tag172.xml"/><Relationship Id="rId1" Type="http://schemas.openxmlformats.org/officeDocument/2006/relationships/tags" Target="../tags/tag171.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4.xml"/><Relationship Id="rId3" Type="http://schemas.openxmlformats.org/officeDocument/2006/relationships/tags" Target="../tags/tag176.xml"/><Relationship Id="rId2" Type="http://schemas.openxmlformats.org/officeDocument/2006/relationships/tags" Target="../tags/tag175.xml"/><Relationship Id="rId1" Type="http://schemas.openxmlformats.org/officeDocument/2006/relationships/tags" Target="../tags/tag174.xml"/></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22.xml"/><Relationship Id="rId4" Type="http://schemas.openxmlformats.org/officeDocument/2006/relationships/tags" Target="../tags/tag180.xml"/><Relationship Id="rId3" Type="http://schemas.openxmlformats.org/officeDocument/2006/relationships/tags" Target="../tags/tag179.xml"/><Relationship Id="rId2" Type="http://schemas.openxmlformats.org/officeDocument/2006/relationships/tags" Target="../tags/tag178.xml"/><Relationship Id="rId1" Type="http://schemas.openxmlformats.org/officeDocument/2006/relationships/tags" Target="../tags/tag177.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tags" Target="../tags/tag121.xml"/><Relationship Id="rId1" Type="http://schemas.openxmlformats.org/officeDocument/2006/relationships/tags" Target="../tags/tag120.xml"/></Relationships>
</file>

<file path=ppt/slides/_rels/slide3.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tags" Target="../tags/tag129.xml"/><Relationship Id="rId7" Type="http://schemas.openxmlformats.org/officeDocument/2006/relationships/tags" Target="../tags/tag128.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 Id="rId3" Type="http://schemas.openxmlformats.org/officeDocument/2006/relationships/tags" Target="../tags/tag124.xml"/><Relationship Id="rId2" Type="http://schemas.openxmlformats.org/officeDocument/2006/relationships/tags" Target="../tags/tag123.xml"/><Relationship Id="rId15" Type="http://schemas.openxmlformats.org/officeDocument/2006/relationships/notesSlide" Target="../notesSlides/notesSlide1.xml"/><Relationship Id="rId14" Type="http://schemas.openxmlformats.org/officeDocument/2006/relationships/slideLayout" Target="../slideLayouts/slideLayout17.xml"/><Relationship Id="rId13" Type="http://schemas.openxmlformats.org/officeDocument/2006/relationships/tags" Target="../tags/tag134.xml"/><Relationship Id="rId12" Type="http://schemas.openxmlformats.org/officeDocument/2006/relationships/tags" Target="../tags/tag133.xml"/><Relationship Id="rId11" Type="http://schemas.openxmlformats.org/officeDocument/2006/relationships/tags" Target="../tags/tag132.xml"/><Relationship Id="rId10" Type="http://schemas.openxmlformats.org/officeDocument/2006/relationships/tags" Target="../tags/tag131.xml"/><Relationship Id="rId1" Type="http://schemas.openxmlformats.org/officeDocument/2006/relationships/tags" Target="../tags/tag122.xml"/></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4.xml"/><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tags" Target="../tags/tag135.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4.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tags" Target="../tags/tag138.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4.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tags" Target="../tags/tag141.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4.xml"/><Relationship Id="rId3" Type="http://schemas.openxmlformats.org/officeDocument/2006/relationships/tags" Target="../tags/tag146.xml"/><Relationship Id="rId2" Type="http://schemas.openxmlformats.org/officeDocument/2006/relationships/tags" Target="../tags/tag145.xml"/><Relationship Id="rId1" Type="http://schemas.openxmlformats.org/officeDocument/2006/relationships/tags" Target="../tags/tag144.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24.xml"/><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tags" Target="../tags/tag147.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24.xml"/><Relationship Id="rId3" Type="http://schemas.openxmlformats.org/officeDocument/2006/relationships/tags" Target="../tags/tag152.xml"/><Relationship Id="rId2" Type="http://schemas.openxmlformats.org/officeDocument/2006/relationships/tags" Target="../tags/tag151.xml"/><Relationship Id="rId1" Type="http://schemas.openxmlformats.org/officeDocument/2006/relationships/tags" Target="../tags/tag150.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21506" name="矩形 29"/>
          <p:cNvSpPr/>
          <p:nvPr/>
        </p:nvSpPr>
        <p:spPr>
          <a:xfrm>
            <a:off x="3340100" y="3751263"/>
            <a:ext cx="2571750" cy="728662"/>
          </a:xfrm>
          <a:prstGeom prst="rect">
            <a:avLst/>
          </a:prstGeom>
          <a:noFill/>
          <a:ln w="9525">
            <a:noFill/>
          </a:ln>
        </p:spPr>
        <p:txBody>
          <a:bodyPr anchor="ctr" anchorCtr="0"/>
          <a:p>
            <a:pPr algn="ctr"/>
            <a:endParaRPr lang="zh-CN" altLang="zh-CN" sz="100" dirty="0">
              <a:solidFill>
                <a:srgbClr val="FFFFFF"/>
              </a:solidFill>
              <a:latin typeface="宋体" panose="02010600030101010101" pitchFamily="2" charset="-122"/>
              <a:sym typeface="宋体" panose="02010600030101010101" pitchFamily="2" charset="-122"/>
            </a:endParaRPr>
          </a:p>
        </p:txBody>
      </p:sp>
      <p:sp>
        <p:nvSpPr>
          <p:cNvPr id="21507" name="矩形 26"/>
          <p:cNvSpPr/>
          <p:nvPr/>
        </p:nvSpPr>
        <p:spPr>
          <a:xfrm>
            <a:off x="1143000" y="1554163"/>
            <a:ext cx="6858000" cy="1393825"/>
          </a:xfrm>
          <a:prstGeom prst="rect">
            <a:avLst/>
          </a:prstGeom>
          <a:solidFill>
            <a:srgbClr val="0049CF"/>
          </a:solidFill>
          <a:ln w="9525">
            <a:noFill/>
          </a:ln>
        </p:spPr>
        <p:txBody>
          <a:bodyPr anchor="ctr" anchorCtr="0"/>
          <a:p>
            <a:pPr algn="ctr"/>
            <a:endParaRPr lang="zh-CN" altLang="zh-CN" sz="100" dirty="0">
              <a:solidFill>
                <a:srgbClr val="94634C"/>
              </a:solidFill>
              <a:latin typeface="宋体" panose="02010600030101010101" pitchFamily="2" charset="-122"/>
              <a:sym typeface="宋体" panose="02010600030101010101" pitchFamily="2" charset="-122"/>
            </a:endParaRPr>
          </a:p>
        </p:txBody>
      </p:sp>
      <p:sp>
        <p:nvSpPr>
          <p:cNvPr id="21508" name="TextBox 5" hidden="1"/>
          <p:cNvSpPr/>
          <p:nvPr/>
        </p:nvSpPr>
        <p:spPr>
          <a:xfrm>
            <a:off x="2597150" y="1465263"/>
            <a:ext cx="1457325" cy="107950"/>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09" name="矩形 6" hidden="1"/>
          <p:cNvSpPr/>
          <p:nvPr/>
        </p:nvSpPr>
        <p:spPr>
          <a:xfrm>
            <a:off x="2597150" y="2270125"/>
            <a:ext cx="1104900" cy="106363"/>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0" name="矩形 7" hidden="1"/>
          <p:cNvSpPr/>
          <p:nvPr/>
        </p:nvSpPr>
        <p:spPr>
          <a:xfrm>
            <a:off x="2651125" y="3181350"/>
            <a:ext cx="1103313" cy="106363"/>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1" name="矩形 8" hidden="1"/>
          <p:cNvSpPr/>
          <p:nvPr/>
        </p:nvSpPr>
        <p:spPr>
          <a:xfrm>
            <a:off x="2651125" y="4144963"/>
            <a:ext cx="1103313" cy="106362"/>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2" name="TextBox 27"/>
          <p:cNvSpPr/>
          <p:nvPr/>
        </p:nvSpPr>
        <p:spPr>
          <a:xfrm>
            <a:off x="2271713" y="1866900"/>
            <a:ext cx="4841875" cy="768350"/>
          </a:xfrm>
          <a:prstGeom prst="rect">
            <a:avLst/>
          </a:prstGeom>
          <a:noFill/>
          <a:ln w="9525">
            <a:noFill/>
          </a:ln>
        </p:spPr>
        <p:txBody>
          <a:bodyPr>
            <a:spAutoFit/>
          </a:bodyPr>
          <a:p>
            <a:pPr eaLnBrk="0" hangingPunct="0"/>
            <a:r>
              <a:rPr lang="zh-CN" altLang="en-US" sz="100" dirty="0">
                <a:solidFill>
                  <a:srgbClr val="000000"/>
                </a:solidFill>
                <a:latin typeface="Arial" panose="020B0604020202020204" pitchFamily="34" charset="0"/>
                <a:sym typeface="宋体" panose="02010600030101010101" pitchFamily="2" charset="-122"/>
              </a:rPr>
              <a:t>  </a:t>
            </a:r>
            <a:r>
              <a:rPr lang="en-US" altLang="zh-CN"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高级财务会计</a:t>
            </a:r>
            <a:r>
              <a:rPr lang="en-US" altLang="zh-CN"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4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3" name="TextBox 28"/>
          <p:cNvSpPr/>
          <p:nvPr/>
        </p:nvSpPr>
        <p:spPr>
          <a:xfrm>
            <a:off x="3711575" y="3751263"/>
            <a:ext cx="2660650" cy="738187"/>
          </a:xfrm>
          <a:prstGeom prst="rect">
            <a:avLst/>
          </a:prstGeom>
          <a:noFill/>
          <a:ln w="9525">
            <a:noFill/>
          </a:ln>
        </p:spPr>
        <p:txBody>
          <a:bodyPr>
            <a:spAutoFit/>
          </a:bodyPr>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主编：张倩</a:t>
            </a:r>
            <a:endParaRPr lang="en-US" altLang="zh-CN" sz="1400" b="1" dirty="0">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副主编：邓芬、胡诗偲、凌雁</a:t>
            </a:r>
            <a:endParaRPr lang="zh-CN" altLang="en-US" sz="14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755650" y="268288"/>
            <a:ext cx="7920038"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同</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一控制下控股合并的核算</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控股</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合并方式的企业合并业务</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应通过“长期股权投资”账户进行核算。按照《企业会计准则第</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号——长期股权投资》的规定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形成同一控制下企业合并的长期股权投资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合并方应以合并日应享有的被合并方账面所有者权益的份额作为长期股权投资的初始投资成本</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借记“长期股权投资”科目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按享有被投资单位已宣告但尚未发放的现金股利或利润</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借记“应收股利”科目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按支付的合并对价的账面价值</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贷记有关资产或借记有关负债科目。</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以</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支付现金、非现金资产方式</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进行的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该初始投资成本与支付的现金、非现金资产的差额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相应调整资本公积</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资本溢价或股本溢价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资本公积</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资本溢价或股本溢价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的余额不足冲减的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依次冲减盈余公积、未分配利润。</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以</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发行权益性证券方式</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进行的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长期股权投资的初始投资成本与所发行股份的面值总额之间的差额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相应调整资本公积</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资本溢价或股本溢价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资本公积</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资本溢价或股本溢价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的余额不足冲减的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依次冲减盈余公积、未分配利润。</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755650" y="268288"/>
            <a:ext cx="7920038"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同</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一控制下控股合并的核算</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一、以支付现金的方式作为合并对价的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核算</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2-3】</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P</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公司支付现金</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2 000 000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元取得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S</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的股权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(P</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公司和</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S</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公司受同一方控制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投资时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S</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公司所有者权益的账面价值为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3 000 000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,P</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公司与</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S</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公司的会计年度和采用的会计政策相同。</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755650" y="268288"/>
            <a:ext cx="7920038"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同</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一控制下控股合并的核算</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一、以支付现金的方式作为合并对价的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核算</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2-4</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8</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,P</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公司以账面原价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700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万元、累计摊销</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万元、减值准备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万元、公允价值</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1 000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万元的一项土地使用权作为对价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自同一集团内</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公司手中取得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S</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的股权。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P</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公司为增值税一般纳税人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土地使用权适用的增值税税率为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S</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公司所有者权益的账面价值为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万元。合并当日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P</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公司“资本公积——股本溢价”的账户余额为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65</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“盈余公积”的账户余额为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“利润分配——未分配利润”账户的余额为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80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P</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公司与</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S</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公司的会计年度和采用的会计政策相同</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则合并日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P</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公司的会计</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分录</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755650" y="268288"/>
            <a:ext cx="7920038"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同</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一控制下控股合并的核算</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一、以支付现金的方式作为合并对价的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核算</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2-5】</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甲、乙、丙三家公司同属一个集团</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丙公司持有乙公司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的股权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甲公司发行</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600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万股普通股</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每股面值</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作为对价自丙公司手中取得乙公司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的股权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每股的公允价值为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元。甲公司为此支付给券商的发行费用为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万元。合并日乙公司所有者权益的账面价值为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1 500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万元。甲公司与乙公司的会计年度和采用的会计政策</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相同？</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755650" y="268288"/>
            <a:ext cx="7920038"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案例分析及延伸阅读</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3419475"/>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基于效率标准的横向并购反垄断控制效果事后评估</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mj-lt"/>
                <a:ea typeface="微软雅黑" panose="020B0503020204020204" pitchFamily="34" charset="-122"/>
                <a:cs typeface="+mn-cs"/>
              </a:rPr>
              <a:t>                                             ——</a:t>
            </a:r>
            <a:r>
              <a:rPr kumimoji="0" lang="zh-CN" altLang="en-US" sz="1200" b="0" i="0" u="none" strike="noStrike" kern="1200" cap="none" spc="150" normalizeH="0" baseline="0" noProof="0" dirty="0" smtClean="0">
                <a:ln>
                  <a:noFill/>
                </a:ln>
                <a:solidFill>
                  <a:schemeClr val="tx1"/>
                </a:solidFill>
                <a:effectLst/>
                <a:uLnTx/>
                <a:uFillTx/>
                <a:latin typeface="+mj-lt"/>
                <a:ea typeface="微软雅黑" panose="020B0503020204020204" pitchFamily="34" charset="-122"/>
                <a:cs typeface="+mn-cs"/>
              </a:rPr>
              <a:t>以中国南车和中国北车合并案为例</a:t>
            </a:r>
            <a:endParaRPr kumimoji="0" lang="en-US" altLang="zh-CN" sz="1200" b="0" i="0" u="none" strike="noStrike" kern="1200" cap="none" spc="150" normalizeH="0" baseline="0" noProof="0" dirty="0" smtClean="0">
              <a:ln>
                <a:noFill/>
              </a:ln>
              <a:solidFill>
                <a:schemeClr val="tx1"/>
              </a:solidFill>
              <a:effectLst/>
              <a:uLnTx/>
              <a:uFillTx/>
              <a:latin typeface="+mj-lt"/>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１．南北车合并增强国际竞争力，开拓国际市场</a:t>
            </a:r>
            <a:endParaRPr kumimoji="0" lang="zh-CN" altLang="en-US" sz="1400" b="1"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endParaRPr>
          </a:p>
          <a:p>
            <a:pPr marL="0" marR="0" lvl="0" indent="317500" algn="just" defTabSz="685800" rtl="0" eaLnBrk="1" latinLnBrk="0" hangingPunct="1">
              <a:lnSpc>
                <a:spcPct val="12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1460520917"/>
                </a:ext>
              </a:extLst>
            </a:pPr>
            <a:r>
              <a:rPr kumimoji="0" lang="zh-CN" altLang="en-US" sz="11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中国中车在国际市场不断扩大业务范围，海外业务和出口业务在数量、质量和模式上都</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实现明显</a:t>
            </a:r>
            <a:r>
              <a:rPr kumimoji="0" lang="zh-CN" altLang="en-US" sz="11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改进。中国中</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车</a:t>
            </a:r>
            <a:r>
              <a:rPr kumimoji="0" lang="en-US" altLang="zh-CN"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2015</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年和</a:t>
            </a:r>
            <a:r>
              <a:rPr kumimoji="0" lang="en-US" altLang="zh-CN"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2016</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年</a:t>
            </a:r>
            <a:r>
              <a:rPr kumimoji="0" lang="zh-CN" altLang="en-US" sz="11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年度报告显示</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en-US" altLang="zh-CN"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2015</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年</a:t>
            </a:r>
            <a:r>
              <a:rPr kumimoji="0" lang="zh-CN" altLang="en-US" sz="11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中国中车国际营业收入占总</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营业收入</a:t>
            </a:r>
            <a:r>
              <a:rPr kumimoji="0" lang="zh-CN" altLang="en-US" sz="11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的比重</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超过</a:t>
            </a:r>
            <a:r>
              <a:rPr kumimoji="0" lang="en-US" altLang="zh-CN"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10</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％，比</a:t>
            </a:r>
            <a:r>
              <a:rPr kumimoji="0" lang="en-US" altLang="zh-CN"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2014</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年</a:t>
            </a:r>
            <a:r>
              <a:rPr kumimoji="0" lang="zh-CN" altLang="en-US" sz="11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增加</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了</a:t>
            </a:r>
            <a:r>
              <a:rPr kumimoji="0" lang="en-US" altLang="zh-CN"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106</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亿</a:t>
            </a:r>
            <a:r>
              <a:rPr kumimoji="0" lang="zh-CN" altLang="en-US" sz="11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元，</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增长</a:t>
            </a:r>
            <a:r>
              <a:rPr kumimoji="0" lang="en-US" altLang="zh-CN"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66</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zh-CN" altLang="en-US" sz="11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。中国中车国际业务签约额</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从</a:t>
            </a:r>
            <a:r>
              <a:rPr kumimoji="0" lang="en-US" altLang="zh-CN"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2012</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年的</a:t>
            </a:r>
            <a:r>
              <a:rPr kumimoji="0" lang="en-US" altLang="zh-CN"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36</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亿</a:t>
            </a:r>
            <a:r>
              <a:rPr kumimoji="0" lang="zh-CN" altLang="en-US" sz="11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美元增长</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到</a:t>
            </a:r>
            <a:r>
              <a:rPr kumimoji="0" lang="en-US" altLang="zh-CN"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2016</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年的</a:t>
            </a:r>
            <a:r>
              <a:rPr kumimoji="0" lang="en-US" altLang="zh-CN"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81</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亿</a:t>
            </a:r>
            <a:r>
              <a:rPr kumimoji="0" lang="zh-CN" altLang="en-US" sz="11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美元，</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增长</a:t>
            </a:r>
            <a:r>
              <a:rPr kumimoji="0" lang="en-US" altLang="zh-CN"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125</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％，其中</a:t>
            </a:r>
            <a:r>
              <a:rPr kumimoji="0" lang="en-US" altLang="zh-CN"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2016</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年</a:t>
            </a:r>
            <a:r>
              <a:rPr kumimoji="0" lang="zh-CN" altLang="en-US" sz="11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同比</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增长</a:t>
            </a:r>
            <a:r>
              <a:rPr kumimoji="0" lang="en-US" altLang="zh-CN"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40</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zh-CN" altLang="en-US" sz="11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。中国中</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车的</a:t>
            </a:r>
            <a:r>
              <a:rPr kumimoji="0" lang="zh-CN" altLang="en-US" sz="11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产品已经出口到全球六</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大洲</a:t>
            </a:r>
            <a:r>
              <a:rPr kumimoji="0" lang="en-US" altLang="zh-CN"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104</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个</a:t>
            </a:r>
            <a:r>
              <a:rPr kumimoji="0" lang="zh-CN" altLang="en-US" sz="11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国家和地区</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en-US" altLang="zh-CN"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83</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zh-CN" altLang="en-US" sz="11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拥有铁路的国家使用了中国中车的产品</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。除了</a:t>
            </a:r>
            <a:r>
              <a:rPr kumimoji="0" lang="zh-CN" altLang="en-US" sz="11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量上的快速增长，中国中车海外业务在质的方面也发生跨越：动车组产品首次进入欧洲</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市场</a:t>
            </a:r>
            <a:r>
              <a:rPr kumimoji="0" lang="zh-CN" altLang="en-US" sz="11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；拿下美国</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芝加哥</a:t>
            </a:r>
            <a:r>
              <a:rPr kumimoji="0" lang="en-US" altLang="zh-CN"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846</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辆</a:t>
            </a:r>
            <a:r>
              <a:rPr kumimoji="0" lang="zh-CN" altLang="en-US" sz="11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地铁车辆的订单；货车首次进入世界火车的</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故乡</a:t>
            </a:r>
            <a:r>
              <a:rPr kumimoji="0" lang="en-US" altLang="zh-CN" sz="11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英国</a:t>
            </a:r>
            <a:r>
              <a:rPr kumimoji="0" lang="zh-CN" altLang="en-US" sz="11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；在</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庞巴迪大本营</a:t>
            </a:r>
            <a:r>
              <a:rPr kumimoji="0" lang="zh-CN" altLang="en-US" sz="11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战胜庞巴迪，获得加拿大大都会交通局新列车的订单；此外，还有来自波士顿、洛杉矶、费城和蒙特利尔等国际高端市场的订单。中国中车经过发展实现了由简单的产品输出向“产品</a:t>
            </a:r>
            <a:r>
              <a:rPr kumimoji="0" lang="zh-CN" altLang="en-US"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＋技术</a:t>
            </a:r>
            <a:r>
              <a:rPr kumimoji="0" lang="zh-CN" altLang="en-US" sz="11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＋服务＋投资”组合出口的转变，推动了中国装备出口走向中高端，国际化持续推进。</a:t>
            </a:r>
            <a:endParaRPr kumimoji="0" lang="en-US" altLang="zh-CN" sz="11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endParaRPr>
          </a:p>
        </p:txBody>
      </p:sp>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755650" y="268288"/>
            <a:ext cx="7920038"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案例分析及延伸阅读</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3059113"/>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２</a:t>
            </a:r>
            <a:r>
              <a:rPr kumimoji="0" lang="zh-CN" altLang="en-US" sz="1400" b="1"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．南北车合并实现技术互补，促进技术进步</a:t>
            </a:r>
            <a:endParaRPr kumimoji="0" lang="zh-CN" altLang="en-US" sz="1400" b="1"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endParaRPr>
          </a:p>
          <a:p>
            <a:pPr marL="0" marR="0" lvl="0" indent="342900" algn="l" defTabSz="685800" rtl="0" eaLnBrk="1" latinLnBrk="0" hangingPunct="1">
              <a:lnSpc>
                <a:spcPct val="12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zh-CN" altLang="en-US"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南北车合并后，技术创新步伐不断加快。2017年9月21日，完全具有自主知识产权、达到世界先进水平的中国标准动车组“复兴号”以350千米的时速开始在京沪线运行。“复兴号”涉及的高速动车组254项重要标准中，中国标准占84％，标志着中国轨道交通装备技术创新达到全面自动化、标准化的新阶段。南北车合并实现了双方核心技术的优势互补，避免了研发支出的重复投资：中国南车在超高速动车组、大功率电力机车、关键零部件和关键系统等方面的技术优势较强；中国北车在大功率内燃机车、高寒动车组和重载货车等方面的技术优势较强。中国南车有抗湿热大功率机车的核心生产技术和 CRH380A动车组专利；中国北车有抗高寒特点的 MVBC芯片、IGBT核心部件和 NECT专利。合并使双方可以共享专利成果，创新能力明显提高。中国中车的核心技术优势不断增强，在产业供应链各个环节具备较强的实力，成为全球首个能够提供全面可持续公共交通解决方案的企业。</a:t>
            </a:r>
            <a:endParaRPr kumimoji="0" lang="zh-CN" altLang="en-US"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endParaRPr>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755650" y="268288"/>
            <a:ext cx="7920038"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案例分析及延伸阅读</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3059113"/>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３．南北车合并优化国内外资源配置，规范市场竞争秩序</a:t>
            </a:r>
            <a:endParaRPr kumimoji="0" lang="zh-CN" altLang="en-US" sz="1400" b="1"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endParaRPr>
          </a:p>
          <a:p>
            <a:pPr marL="0" marR="0" lvl="0" indent="342900" algn="l" defTabSz="685800" rtl="0" eaLnBrk="1" latinLnBrk="0" hangingPunct="1">
              <a:lnSpc>
                <a:spcPct val="12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世界轨道交通装备的各种标准主要由法国、德国、日本等主导和垄断，南北车合并后</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可以推出</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完整的、被认可的技术标准体系，争取话语权，不仅让中国的产品和技术“走出去”，而且</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让中国</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的标准“走出去”，这是开拓国际市场的重要一步。合并前，中国南车和中国北车的业务</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及产品</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高度重合，存在重复开发和建设的情况，造成很大的资源浪费。合并后，中国中车把</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规范市场</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竞争秩序作为首要任务，成立半个月后就推出了一系列规范市场行为的措施，对集团</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内部投资</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项目进行全面清理，所有投资都要获得总部批准，盲目投资和重复投资得到遏制。同样</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，人员</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整合、部门精简和融资成本降低等也显著降低了企业成本</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2015</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上半年中国中车</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财务费用</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支出比上年同期</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降低</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72</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endParaRPr>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755650" y="268288"/>
            <a:ext cx="7920038" cy="542925"/>
          </a:xfrm>
        </p:spPr>
        <p:txBody>
          <a:bodyPr vert="horz" wrap="square" lIns="101600" tIns="38100" rIns="76200" bIns="38100" numCol="1" anchor="ctr" anchorCtr="0" compatLnSpc="1"/>
          <a:lstStyle/>
          <a:p>
            <a:pPr marL="0" marR="0" lvl="0" indent="0" algn="ctr" defTabSz="685800" rtl="0" eaLnBrk="0" fontAlgn="base" latinLnBrk="0" hangingPunct="0">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案例思考题</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3059113"/>
          </a:xfrm>
        </p:spPr>
        <p:txBody>
          <a:bodyPr vert="horz" wrap="square" lIns="101600" tIns="0" rIns="82550" bIns="0" numCol="1" anchor="t" anchorCtr="0" compatLnSpc="1"/>
          <a:lstStyle/>
          <a:p>
            <a:pPr marL="0" marR="0" lvl="0" indent="342900" algn="l" defTabSz="685800" rtl="0" eaLnBrk="1" latinLnBrk="0" hangingPunct="1">
              <a:lnSpc>
                <a:spcPct val="120000"/>
              </a:lnSpc>
              <a:spcBef>
                <a:spcPct val="0"/>
              </a:spcBef>
              <a:spcAft>
                <a:spcPts val="100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结合相关数据，分析南北车合并如何提高了中国中车的市场拓展能力和技术创新能力</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。南北</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车合并后，中国中车采取了哪些措施来规范市场竞争秩序？这些举措对优化资源配置</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有何</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意义？</a:t>
            </a:r>
            <a:endPar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endParaRPr>
          </a:p>
        </p:txBody>
      </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标题 5"/>
          <p:cNvSpPr>
            <a:spLocks noGrp="1" noChangeArrowheads="1"/>
          </p:cNvSpPr>
          <p:nvPr>
            <p:ph type="title"/>
            <p:custDataLst>
              <p:tags r:id="rId1"/>
            </p:custDataLst>
          </p:nvPr>
        </p:nvSpPr>
        <p:spPr>
          <a:xfrm>
            <a:off x="406400" y="1722438"/>
            <a:ext cx="4014788" cy="993775"/>
          </a:xfrm>
        </p:spPr>
        <p:txBody>
          <a:bodyPr vert="horz" wrap="square" lIns="90000" tIns="46800" rIns="90000" bIns="46800" numCol="1" rtlCol="0" anchor="t" anchorCtr="0" compatLnSpc="1">
            <a:normAutofit fontScale="90000"/>
          </a:bodyPr>
          <a:lstStyle/>
          <a:p>
            <a:pPr marL="0" marR="0" lvl="0" indent="0" algn="l" defTabSz="685800" rtl="0" eaLnBrk="1" fontAlgn="base" latinLnBrk="0" hangingPunct="1">
              <a:lnSpc>
                <a:spcPct val="100000"/>
              </a:lnSpc>
              <a:spcBef>
                <a:spcPct val="0"/>
              </a:spcBef>
              <a:spcAft>
                <a:spcPct val="0"/>
              </a:spcAft>
              <a:buClrTx/>
              <a:buSzTx/>
              <a:buFontTx/>
              <a:buNone/>
              <a:defRPr/>
            </a:pPr>
            <a:r>
              <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rPr>
              <a:t>感谢观看</a:t>
            </a:r>
            <a:endPar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endParaRPr>
          </a:p>
        </p:txBody>
      </p:sp>
      <p:sp>
        <p:nvSpPr>
          <p:cNvPr id="13" name="文本占位符 12"/>
          <p:cNvSpPr>
            <a:spLocks noGrp="1"/>
          </p:cNvSpPr>
          <p:nvPr>
            <p:ph type="body" sz="quarter" idx="14"/>
            <p:custDataLst>
              <p:tags r:id="rId2"/>
            </p:custDataLst>
          </p:nvPr>
        </p:nvSpPr>
        <p:spPr>
          <a:xfrm>
            <a:off x="1155700" y="4064000"/>
            <a:ext cx="2260600" cy="587375"/>
          </a:xfrm>
        </p:spPr>
        <p:txBody>
          <a:bodyPr vert="horz" wrap="square" lIns="90000" tIns="46800" rIns="90000" bIns="46800" numCol="1" anchor="t" anchorCtr="0" compatLnSpc="1">
            <a:normAutofit/>
          </a:bodyPr>
          <a:lstStyle/>
          <a:p>
            <a:pPr marL="0" marR="0" lvl="0" indent="0" algn="l" defTabSz="685800" rtl="0" eaLnBrk="1" fontAlgn="auto" latinLnBrk="0" hangingPunct="1">
              <a:lnSpc>
                <a:spcPct val="80000"/>
              </a:lnSpc>
              <a:spcBef>
                <a:spcPts val="0"/>
              </a:spcBef>
              <a:spcAft>
                <a:spcPts val="1000"/>
              </a:spcAft>
              <a:buClrTx/>
              <a:buSzTx/>
              <a:buFont typeface="Arial" panose="020B0604020202020204" pitchFamily="34" charset="0"/>
              <a:buNone/>
              <a:defRPr/>
            </a:pPr>
            <a:r>
              <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rPr>
              <a:t>主编：张倩</a:t>
            </a:r>
            <a:endPar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auto" latinLnBrk="0" hangingPunct="1">
              <a:lnSpc>
                <a:spcPct val="80000"/>
              </a:lnSpc>
              <a:spcBef>
                <a:spcPts val="0"/>
              </a:spcBef>
              <a:spcAft>
                <a:spcPts val="1000"/>
              </a:spcAft>
              <a:buClrTx/>
              <a:buSzTx/>
              <a:buFont typeface="Arial" panose="020B0604020202020204" pitchFamily="34" charset="0"/>
              <a:buNone/>
              <a:defRPr/>
            </a:pPr>
            <a:r>
              <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rPr>
              <a:t>副主编：邓芬、胡诗偲、凌雁</a:t>
            </a:r>
            <a:endPar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28675" name="文本占位符 13"/>
          <p:cNvSpPr>
            <a:spLocks noGrp="1" noChangeArrowheads="1"/>
          </p:cNvSpPr>
          <p:nvPr>
            <p:ph type="body" sz="quarter" idx="15"/>
            <p:custDataLst>
              <p:tags r:id="rId3"/>
            </p:custDataLst>
          </p:nvPr>
        </p:nvSpPr>
        <p:spPr>
          <a:xfrm>
            <a:off x="406400" y="2813050"/>
            <a:ext cx="3265488" cy="461963"/>
          </a:xfrm>
        </p:spPr>
        <p:txBody>
          <a:bodyPr vert="horz" wrap="square" lIns="90000" tIns="46800" rIns="90000" bIns="46800" numCol="1" anchor="t" anchorCtr="0" compatLnSpc="1">
            <a:normAutofit/>
          </a:bodyPr>
          <a:lstStyle/>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800" b="1" i="0" u="none" strike="noStrike" kern="1200" cap="none" spc="150" normalizeH="0" baseline="0" noProof="0" smtClean="0">
                <a:ln>
                  <a:noFill/>
                </a:ln>
                <a:solidFill>
                  <a:schemeClr val="tx1"/>
                </a:solidFill>
                <a:effectLst/>
                <a:uLnTx/>
                <a:uFillTx/>
                <a:latin typeface="Arial" panose="020B0604020202020204" pitchFamily="34" charset="0"/>
                <a:ea typeface="微软雅黑" panose="020B0503020204020204" pitchFamily="34" charset="-122"/>
                <a:cs typeface="+mn-cs"/>
              </a:rPr>
              <a:t>《高级财务会计》</a:t>
            </a:r>
            <a:endParaRPr kumimoji="0" lang="zh-CN" altLang="en-US" sz="1800" b="1" i="0" u="none" strike="noStrike" kern="1200" cap="none" spc="150" normalizeH="0" baseline="0" noProof="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4"/>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6"/>
          <p:cNvSpPr>
            <a:spLocks noGrp="1" noChangeArrowheads="1"/>
          </p:cNvSpPr>
          <p:nvPr>
            <p:ph type="title"/>
            <p:custDataLst>
              <p:tags r:id="rId1"/>
            </p:custDataLst>
          </p:nvPr>
        </p:nvSpPr>
        <p:spPr>
          <a:xfrm>
            <a:off x="912813" y="1004888"/>
            <a:ext cx="7088188" cy="1789113"/>
          </a:xfrm>
        </p:spPr>
        <p:txBody>
          <a:bodyPr vert="horz" wrap="square" lIns="101600" tIns="38100" rIns="76200" bIns="38100" numCol="1" anchor="b" anchorCtr="0" compatLnSpc="1">
            <a:normAutofit/>
          </a:bodyPr>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3600"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第二章  同一控制下企业合并</a:t>
            </a:r>
            <a:endParaRPr kumimoji="0" lang="zh-CN" altLang="zh-CN" sz="3600" b="1" i="0" u="none" strike="noStrike" kern="1200" cap="none" spc="200" normalizeH="0" baseline="0" noProof="0" dirty="0" smtClean="0">
              <a:ln>
                <a:noFill/>
              </a:ln>
              <a:solidFill>
                <a:srgbClr val="404040"/>
              </a:solidFill>
              <a:effectLst/>
              <a:uLnTx/>
              <a:uFillTx/>
              <a:latin typeface="Arial" panose="020B0604020202020204" pitchFamily="34" charset="0"/>
              <a:ea typeface="微软雅黑" panose="020B0503020204020204" pitchFamily="34" charset="-122"/>
              <a:cs typeface="+mj-cs"/>
            </a:endParaRPr>
          </a:p>
        </p:txBody>
      </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稻壳儿春秋广告/盗版必究        原创来源：http://chn.docer.com/works?userid=199329941#!/work_time"/>
          <p:cNvSpPr/>
          <p:nvPr>
            <p:custDataLst>
              <p:tags r:id="rId1"/>
            </p:custDataLst>
          </p:nvPr>
        </p:nvSpPr>
        <p:spPr>
          <a:xfrm>
            <a:off x="4373563" y="115093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文本框 12"/>
          <p:cNvSpPr txBox="1"/>
          <p:nvPr>
            <p:custDataLst>
              <p:tags r:id="rId2"/>
            </p:custDataLst>
          </p:nvPr>
        </p:nvSpPr>
        <p:spPr>
          <a:xfrm>
            <a:off x="4435475" y="1162050"/>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1</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0" name="TextBox 2"/>
          <p:cNvSpPr txBox="1"/>
          <p:nvPr>
            <p:custDataLst>
              <p:tags r:id="rId3"/>
            </p:custDataLst>
          </p:nvPr>
        </p:nvSpPr>
        <p:spPr>
          <a:xfrm>
            <a:off x="5091113" y="1228725"/>
            <a:ext cx="3800475" cy="374650"/>
          </a:xfrm>
          <a:prstGeom prst="rect">
            <a:avLst/>
          </a:prstGeom>
          <a:noFill/>
        </p:spPr>
        <p:txBody>
          <a:bodyPr/>
          <a:lstStyle/>
          <a:p>
            <a:pPr marR="0" defTabSz="914400">
              <a:buClrTx/>
              <a:buSzTx/>
              <a:buFont typeface="Arial" panose="020B0604020202020204" pitchFamily="34" charset="0"/>
              <a:buNone/>
              <a:defRPr/>
            </a:pPr>
            <a:r>
              <a:rPr kumimoji="0" lang="zh-CN" altLang="en-US" sz="1600" b="1" kern="1200" cap="none" spc="0" normalizeH="0" baseline="0" noProof="1">
                <a:latin typeface="微软雅黑" panose="020B0503020204020204" pitchFamily="34" charset="-122"/>
                <a:ea typeface="微软雅黑" panose="020B0503020204020204" pitchFamily="34" charset="-122"/>
                <a:cs typeface="+mn-cs"/>
                <a:sym typeface="+mn-ea"/>
              </a:rPr>
              <a:t>同一控制下企业合并的会计处理原则</a:t>
            </a:r>
            <a:endParaRPr kumimoji="0" lang="zh-CN" altLang="en-US" sz="16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 name="稻壳儿春秋广告/盗版必究        原创来源：http://chn.docer.com/works?userid=199329941#!/work_time"/>
          <p:cNvSpPr/>
          <p:nvPr>
            <p:custDataLst>
              <p:tags r:id="rId4"/>
            </p:custDataLst>
          </p:nvPr>
        </p:nvSpPr>
        <p:spPr>
          <a:xfrm>
            <a:off x="4373563" y="2081213"/>
            <a:ext cx="531813" cy="531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3" name="文本框 12"/>
          <p:cNvSpPr txBox="1"/>
          <p:nvPr>
            <p:custDataLst>
              <p:tags r:id="rId5"/>
            </p:custDataLst>
          </p:nvPr>
        </p:nvSpPr>
        <p:spPr>
          <a:xfrm>
            <a:off x="4435475" y="2092325"/>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2</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4" name="TextBox 2"/>
          <p:cNvSpPr txBox="1"/>
          <p:nvPr>
            <p:custDataLst>
              <p:tags r:id="rId6"/>
            </p:custDataLst>
          </p:nvPr>
        </p:nvSpPr>
        <p:spPr>
          <a:xfrm>
            <a:off x="5091113" y="2155825"/>
            <a:ext cx="3873500" cy="406400"/>
          </a:xfrm>
          <a:prstGeom prst="rect">
            <a:avLst/>
          </a:prstGeom>
          <a:noFill/>
        </p:spPr>
        <p:txBody>
          <a:bodyPr/>
          <a:lstStyle/>
          <a:p>
            <a:pPr marR="0" defTabSz="914400">
              <a:lnSpc>
                <a:spcPct val="150000"/>
              </a:lnSpc>
              <a:buClrTx/>
              <a:buSzTx/>
              <a:buFont typeface="Arial" panose="020B0604020202020204" pitchFamily="34" charset="0"/>
              <a:buNone/>
              <a:defRPr/>
            </a:pPr>
            <a:r>
              <a:rPr kumimoji="0" lang="zh-CN" altLang="en-US" sz="16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同一控制下非控股合并方式企业合并的核算</a:t>
            </a:r>
            <a:endParaRPr kumimoji="0" lang="zh-CN" altLang="en-US" sz="16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稻壳儿春秋广告/盗版必究        原创来源：http://chn.docer.com/works?userid=199329941#!/work_time"/>
          <p:cNvSpPr/>
          <p:nvPr>
            <p:custDataLst>
              <p:tags r:id="rId7"/>
            </p:custDataLst>
          </p:nvPr>
        </p:nvSpPr>
        <p:spPr>
          <a:xfrm>
            <a:off x="4373563" y="303688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7" name="文本框 16"/>
          <p:cNvSpPr txBox="1"/>
          <p:nvPr>
            <p:custDataLst>
              <p:tags r:id="rId8"/>
            </p:custDataLst>
          </p:nvPr>
        </p:nvSpPr>
        <p:spPr>
          <a:xfrm>
            <a:off x="4435475" y="3048000"/>
            <a:ext cx="365125" cy="530225"/>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3</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8" name="TextBox 2"/>
          <p:cNvSpPr txBox="1"/>
          <p:nvPr>
            <p:custDataLst>
              <p:tags r:id="rId9"/>
            </p:custDataLst>
          </p:nvPr>
        </p:nvSpPr>
        <p:spPr>
          <a:xfrm>
            <a:off x="5091113" y="3113088"/>
            <a:ext cx="3109913" cy="398463"/>
          </a:xfrm>
          <a:prstGeom prst="rect">
            <a:avLst/>
          </a:prstGeom>
          <a:noFill/>
        </p:spPr>
        <p:txBody>
          <a:bodyPr/>
          <a:lstStyle/>
          <a:p>
            <a:pPr marR="0" defTabSz="914400">
              <a:buClrTx/>
              <a:buSzTx/>
              <a:buFont typeface="Arial" panose="020B0604020202020204" pitchFamily="34" charset="0"/>
              <a:buNone/>
              <a:defRPr/>
            </a:pPr>
            <a:r>
              <a:rPr kumimoji="0" lang="zh-CN" altLang="en-US" sz="16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同一控制下控股合并的核算</a:t>
            </a:r>
            <a:endParaRPr kumimoji="0" lang="zh-CN" altLang="en-US" sz="16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1" name="文本框 20"/>
          <p:cNvSpPr txBox="1"/>
          <p:nvPr>
            <p:custDataLst>
              <p:tags r:id="rId10"/>
            </p:custDataLst>
          </p:nvPr>
        </p:nvSpPr>
        <p:spPr>
          <a:xfrm>
            <a:off x="4435475" y="3995738"/>
            <a:ext cx="365125" cy="530225"/>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4</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24" name="TextBox 2"/>
          <p:cNvSpPr txBox="1"/>
          <p:nvPr>
            <p:custDataLst>
              <p:tags r:id="rId11"/>
            </p:custDataLst>
          </p:nvPr>
        </p:nvSpPr>
        <p:spPr>
          <a:xfrm>
            <a:off x="1150938" y="1393825"/>
            <a:ext cx="1481138" cy="254000"/>
          </a:xfrm>
          <a:prstGeom prst="rect">
            <a:avLst/>
          </a:prstGeom>
          <a:noFill/>
        </p:spPr>
        <p:txBody>
          <a:bodyPr>
            <a:normAutofit fontScale="90000" lnSpcReduction="10000"/>
          </a:bodyPr>
          <a:lstStyle/>
          <a:p>
            <a:pPr marR="0" algn="ctr" defTabSz="914400" fontAlgn="auto">
              <a:spcBef>
                <a:spcPts val="0"/>
              </a:spcBef>
              <a:spcAft>
                <a:spcPts val="0"/>
              </a:spcAft>
              <a:buClrTx/>
              <a:buSzTx/>
              <a:buFontTx/>
              <a:buNone/>
              <a:defRPr/>
            </a:pPr>
            <a:r>
              <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CONTENTS</a:t>
            </a:r>
            <a:endPar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25" name="TextBox 2"/>
          <p:cNvSpPr txBox="1"/>
          <p:nvPr>
            <p:custDataLst>
              <p:tags r:id="rId12"/>
            </p:custDataLst>
          </p:nvPr>
        </p:nvSpPr>
        <p:spPr>
          <a:xfrm>
            <a:off x="1152525" y="658813"/>
            <a:ext cx="1433513" cy="693738"/>
          </a:xfrm>
          <a:prstGeom prst="rect">
            <a:avLst/>
          </a:prstGeom>
          <a:noFill/>
        </p:spPr>
        <p:txBody>
          <a:bodyPr>
            <a:normAutofit lnSpcReduction="10000"/>
          </a:bodyPr>
          <a:lstStyle/>
          <a:p>
            <a:pPr marR="0" algn="ctr" defTabSz="914400" fontAlgn="auto">
              <a:spcBef>
                <a:spcPts val="0"/>
              </a:spcBef>
              <a:spcAft>
                <a:spcPts val="0"/>
              </a:spcAft>
              <a:buClrTx/>
              <a:buSzTx/>
              <a:buFontTx/>
              <a:buNone/>
              <a:defRPr/>
            </a:pPr>
            <a:r>
              <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rPr>
              <a:t>目录</a:t>
            </a:r>
            <a:endPar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endParaRPr>
          </a:p>
        </p:txBody>
      </p:sp>
    </p:spTree>
    <p:custDataLst>
      <p:tags r:id="rId1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同</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一控制下企业合并的会计处理原则</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一、合并方与被合并方的认定</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同一控制下的企业合并</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在合并日取得对其他参与合并企业控制权的一方为合并方</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参与合并的其他企业为被合并方。其中</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合并日是指合并方实际取得对被合并方控制权的日期</a:t>
            </a: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a:t>
            </a:r>
            <a:endPar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同时满足以下条件的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可认定为实现了控制权的转移</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企业合并合同或协议已获股东大会通过</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企业合并事项需要经过国家有关主管部门审批的</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已获批准</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参与合并各方已办理了必要的财产交接手续</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合并方或购买方已支付了合并价款的大部分</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一般应超过</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并且有能力、有计划支付剩余款项</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合并方或购买方实际上已经控制了被合并方或被购买方的财务和经营政策</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并享有相应的利益</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承担相应的风险。</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同</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一控制下企业合并的会计处理原则</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二、</a:t>
            </a:r>
            <a:r>
              <a:rPr kumimoji="0" lang="zh-CN" altLang="zh-CN" sz="20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同一控制下企业合并的处理</a:t>
            </a:r>
            <a:r>
              <a:rPr kumimoji="0" lang="zh-CN" altLang="zh-CN" sz="20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原则</a:t>
            </a:r>
            <a:endParaRPr kumimoji="0" lang="en-US" altLang="zh-CN" sz="20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同一控制下的企业合并</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合并方应遵循以下原则进行相关的处理</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a:t>
            </a:r>
            <a:endParaRPr kumimoji="0" lang="en-US" altLang="zh-CN" sz="1200" b="0" i="0" u="none" strike="noStrike" kern="1200" cap="none" spc="150" normalizeH="0" baseline="0" noProof="0" dirty="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rPr>
              <a:t>1</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合并方在合并中确认取得的被合并方的资产、负债仅限于被合并方账面上原已确认的资产和负债</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合并中不产生新的资产和负债</a:t>
            </a: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a:t>
            </a:r>
            <a:endPar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合并方在合并中取得的被合并方各项资产、负债应维持其在被合并方的原账面价值不变</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合并方在合并中取得的净资产的入账价值与为进行企业合并支付对价的账面价值之间的差额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不作为资产的处置损益</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不影响合并当期利润表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有关差额应调整所有者权益相关项目</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对于同一控制下的控股合并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合并方在编制合并财务报表时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应视同合并后形成的报告主体自最终控制方开始实施控制时一直是一体化存续下来的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参与合并各方在合并以前期间实现的留存收益应体现为合并财务报表中的留存收益。</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同</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一控制下企业合并的会计处理原则</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三、合并方为进行企业合并发生的</a:t>
            </a:r>
            <a:r>
              <a:rPr kumimoji="0" lang="zh-CN" altLang="en-US" sz="20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有关费用</a:t>
            </a: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1.</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为进行企业合并支付的审计费用、进行资产评估的费用以及有关的法律咨询费用等增量费用</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应当列入当期的“管理费用”。</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rPr>
              <a:t>2</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以发行债券方式进行的企业合并</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与发行债券相关的佣金、手续费等</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应计入负债的初始计量金额中。其中</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折价发行的</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应增加折价的金额</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溢价发行的</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应减少溢价的金额。</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rPr>
              <a:t>3</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发行权益性证券作为合并对价的</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与所发行权益性证券相关的佣金、手续费等应自溢价收入中扣除</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在权益性证券发行无溢价或溢价金额不足以扣减的情况下</a:t>
            </a:r>
            <a:r>
              <a:rPr kumimoji="0" lang="en-US" altLang="zh-CN" sz="1200" b="0"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应当冲减盈余公积和未分配利润。</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755650" y="268288"/>
            <a:ext cx="7920038"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同</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一控制下非控股合并方式企业合并的核算</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一、同一控制下的吸收</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合并</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一</a:t>
            </a:r>
            <a:r>
              <a:rPr kumimoji="0" lang="en-US" altLang="zh-CN" sz="1200" b="1" i="0" u="none" strike="noStrike" kern="1200" cap="none" spc="15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合并中取得资产、负债入账价值的确定</a:t>
            </a:r>
            <a:endParaRPr kumimoji="0" lang="en-US" altLang="zh-CN" sz="1200" b="1" i="0" u="none" strike="noStrike" kern="1200" cap="none" spc="15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合并方对同一控制下吸收合并中取得的资产、负债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应当按照相关资产、负债在被合并方的原账面价值入账</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合并差额的</a:t>
            </a:r>
            <a:r>
              <a:rPr kumimoji="0" lang="zh-CN"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合并方在确认了合并中取得的被合并方的资产和负债的入账价值后</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以发行权益性证券方式进行的该类合并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所确认的净资产入账价值与发行股份面值总额的差额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应计入资本公积</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资本溢价或股本溢价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资本公积</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资本溢价或股本溢价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的余额不足冲减的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相应冲减盈余公积和未分配利润</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755650" y="268288"/>
            <a:ext cx="7920038"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同</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一控制下非控股合并方式企业合并的核算</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755650" y="771525"/>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一、同一控制下的吸收</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合并</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2-1】</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,P</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公司向</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S</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公司的股东定向增发</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万股普通股</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每股面值为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市价为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10.85</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S</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公司进行吸收合并</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并于当日取得</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S</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公司净资产。不考虑相关税费及其他因素。当日</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,S</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公司的资产负债情况如表</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2-1</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所示。</a:t>
            </a:r>
            <a:endParaRPr kumimoji="0" lang="zh-CN" altLang="en-US"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nvGraphicFramePr>
        <p:xfrm>
          <a:off x="827088" y="1925638"/>
          <a:ext cx="7597775" cy="3022600"/>
        </p:xfrm>
        <a:graphic>
          <a:graphicData uri="http://schemas.openxmlformats.org/drawingml/2006/table">
            <a:tbl>
              <a:tblPr firstRow="1" firstCol="1" bandRow="1">
                <a:tableStyleId>{5C22544A-7EE6-4342-B048-85BDC9FD1C3A}</a:tableStyleId>
              </a:tblPr>
              <a:tblGrid>
                <a:gridCol w="1622005"/>
                <a:gridCol w="1871928"/>
                <a:gridCol w="2087920"/>
                <a:gridCol w="2015922"/>
              </a:tblGrid>
              <a:tr h="171450">
                <a:tc>
                  <a:txBody>
                    <a:bodyPr/>
                    <a:lstStyle/>
                    <a:p>
                      <a:pPr algn="ctr">
                        <a:lnSpc>
                          <a:spcPts val="1350"/>
                        </a:lnSpc>
                        <a:spcAft>
                          <a:spcPts val="0"/>
                        </a:spcAft>
                      </a:pPr>
                      <a:r>
                        <a:rPr lang="zh-CN" sz="900" dirty="0">
                          <a:effectLst/>
                        </a:rPr>
                        <a:t>项　目</a:t>
                      </a:r>
                      <a:endParaRPr lang="zh-CN" sz="1000" dirty="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dirty="0">
                          <a:effectLst/>
                        </a:rPr>
                        <a:t>P</a:t>
                      </a:r>
                      <a:r>
                        <a:rPr lang="zh-CN" sz="900" dirty="0">
                          <a:effectLst/>
                        </a:rPr>
                        <a:t>公司</a:t>
                      </a:r>
                      <a:endParaRPr lang="zh-CN" sz="1000" dirty="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S</a:t>
                      </a:r>
                      <a:r>
                        <a:rPr lang="zh-CN" sz="900">
                          <a:effectLst/>
                        </a:rPr>
                        <a:t>公司</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zh-CN" sz="900">
                          <a:effectLst/>
                        </a:rPr>
                        <a:t>合　计</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货币资金</a:t>
                      </a:r>
                      <a:endParaRPr lang="zh-CN" sz="1000">
                        <a:solidFill>
                          <a:srgbClr val="000000"/>
                        </a:solidFill>
                        <a:effectLst/>
                        <a:latin typeface="NEU-BZ-S92"/>
                        <a:ea typeface="方正书宋_GBK" panose="02000000000000000000" charset="-122"/>
                        <a:cs typeface="Times New Roman" panose="02020603050405020304"/>
                      </a:endParaRPr>
                    </a:p>
                  </a:txBody>
                  <a:tcPr marL="66668" marR="66668" marT="0" marB="0" anchor="ctr"/>
                </a:tc>
                <a:tc>
                  <a:txBody>
                    <a:bodyPr/>
                    <a:lstStyle/>
                    <a:p>
                      <a:pPr algn="ctr">
                        <a:lnSpc>
                          <a:spcPts val="1350"/>
                        </a:lnSpc>
                        <a:spcAft>
                          <a:spcPts val="0"/>
                        </a:spcAft>
                      </a:pPr>
                      <a:r>
                        <a:rPr lang="en-US" sz="900">
                          <a:effectLst/>
                        </a:rPr>
                        <a:t>2 500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1 570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4 070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应收账款</a:t>
                      </a:r>
                      <a:endParaRPr lang="zh-CN" sz="1000">
                        <a:solidFill>
                          <a:srgbClr val="000000"/>
                        </a:solidFill>
                        <a:effectLst/>
                        <a:latin typeface="NEU-BZ-S92"/>
                        <a:ea typeface="方正书宋_GBK" panose="02000000000000000000" charset="-122"/>
                        <a:cs typeface="Times New Roman" panose="02020603050405020304"/>
                      </a:endParaRPr>
                    </a:p>
                  </a:txBody>
                  <a:tcPr marL="66668" marR="66668" marT="0" marB="0" anchor="ctr"/>
                </a:tc>
                <a:tc>
                  <a:txBody>
                    <a:bodyPr/>
                    <a:lstStyle/>
                    <a:p>
                      <a:pPr algn="ctr">
                        <a:lnSpc>
                          <a:spcPts val="1350"/>
                        </a:lnSpc>
                        <a:spcAft>
                          <a:spcPts val="0"/>
                        </a:spcAft>
                      </a:pPr>
                      <a:r>
                        <a:rPr lang="en-US" sz="900">
                          <a:effectLst/>
                        </a:rPr>
                        <a:t>3 200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2 260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5 460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存货</a:t>
                      </a:r>
                      <a:endParaRPr lang="zh-CN" sz="1000">
                        <a:solidFill>
                          <a:srgbClr val="000000"/>
                        </a:solidFill>
                        <a:effectLst/>
                        <a:latin typeface="NEU-BZ-S92"/>
                        <a:ea typeface="方正书宋_GBK" panose="02000000000000000000" charset="-122"/>
                        <a:cs typeface="Times New Roman" panose="02020603050405020304"/>
                      </a:endParaRPr>
                    </a:p>
                  </a:txBody>
                  <a:tcPr marL="66668" marR="66668" marT="0" marB="0" anchor="ctr"/>
                </a:tc>
                <a:tc>
                  <a:txBody>
                    <a:bodyPr/>
                    <a:lstStyle/>
                    <a:p>
                      <a:pPr algn="ctr">
                        <a:lnSpc>
                          <a:spcPts val="1350"/>
                        </a:lnSpc>
                        <a:spcAft>
                          <a:spcPts val="0"/>
                        </a:spcAft>
                      </a:pPr>
                      <a:r>
                        <a:rPr lang="en-US" sz="900">
                          <a:effectLst/>
                        </a:rPr>
                        <a:t>4 500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3 290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7 790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长期股权投资</a:t>
                      </a:r>
                      <a:endParaRPr lang="zh-CN" sz="1000">
                        <a:solidFill>
                          <a:srgbClr val="000000"/>
                        </a:solidFill>
                        <a:effectLst/>
                        <a:latin typeface="NEU-BZ-S92"/>
                        <a:ea typeface="方正书宋_GBK" panose="02000000000000000000" charset="-122"/>
                        <a:cs typeface="Times New Roman" panose="02020603050405020304"/>
                      </a:endParaRPr>
                    </a:p>
                  </a:txBody>
                  <a:tcPr marL="66668" marR="66668" marT="0" marB="0" anchor="ctr"/>
                </a:tc>
                <a:tc>
                  <a:txBody>
                    <a:bodyPr/>
                    <a:lstStyle/>
                    <a:p>
                      <a:pPr algn="ctr">
                        <a:lnSpc>
                          <a:spcPts val="1350"/>
                        </a:lnSpc>
                        <a:spcAft>
                          <a:spcPts val="0"/>
                        </a:spcAft>
                      </a:pPr>
                      <a:r>
                        <a:rPr lang="en-US" sz="900">
                          <a:effectLst/>
                        </a:rPr>
                        <a:t>1 500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2 500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固定资产</a:t>
                      </a:r>
                      <a:endParaRPr lang="zh-CN" sz="1000">
                        <a:solidFill>
                          <a:srgbClr val="000000"/>
                        </a:solidFill>
                        <a:effectLst/>
                        <a:latin typeface="NEU-BZ-S92"/>
                        <a:ea typeface="方正书宋_GBK" panose="02000000000000000000" charset="-122"/>
                        <a:cs typeface="Times New Roman" panose="02020603050405020304"/>
                      </a:endParaRPr>
                    </a:p>
                  </a:txBody>
                  <a:tcPr marL="66668" marR="66668" marT="0" marB="0" anchor="ctr"/>
                </a:tc>
                <a:tc>
                  <a:txBody>
                    <a:bodyPr/>
                    <a:lstStyle/>
                    <a:p>
                      <a:pPr algn="ctr">
                        <a:lnSpc>
                          <a:spcPts val="1350"/>
                        </a:lnSpc>
                        <a:spcAft>
                          <a:spcPts val="0"/>
                        </a:spcAft>
                      </a:pPr>
                      <a:r>
                        <a:rPr lang="en-US" sz="900">
                          <a:effectLst/>
                        </a:rPr>
                        <a:t>6 000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4 000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10 000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无形资产</a:t>
                      </a:r>
                      <a:endParaRPr lang="zh-CN" sz="1000">
                        <a:solidFill>
                          <a:srgbClr val="000000"/>
                        </a:solidFill>
                        <a:effectLst/>
                        <a:latin typeface="NEU-BZ-S92"/>
                        <a:ea typeface="方正书宋_GBK" panose="02000000000000000000" charset="-122"/>
                        <a:cs typeface="Times New Roman" panose="02020603050405020304"/>
                      </a:endParaRPr>
                    </a:p>
                  </a:txBody>
                  <a:tcPr marL="66668" marR="66668" marT="0" marB="0" anchor="ctr"/>
                </a:tc>
                <a:tc>
                  <a:txBody>
                    <a:bodyPr/>
                    <a:lstStyle/>
                    <a:p>
                      <a:pPr algn="ctr">
                        <a:lnSpc>
                          <a:spcPts val="1350"/>
                        </a:lnSpc>
                        <a:spcAft>
                          <a:spcPts val="0"/>
                        </a:spcAft>
                      </a:pPr>
                      <a:r>
                        <a:rPr lang="en-US" sz="900">
                          <a:effectLst/>
                        </a:rPr>
                        <a:t>1 000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500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1 500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gn="ctr">
                        <a:lnSpc>
                          <a:spcPts val="1350"/>
                        </a:lnSpc>
                        <a:spcAft>
                          <a:spcPts val="0"/>
                        </a:spcAft>
                      </a:pPr>
                      <a:r>
                        <a:rPr lang="zh-CN" sz="900">
                          <a:effectLst/>
                        </a:rPr>
                        <a:t>资产总计</a:t>
                      </a:r>
                      <a:endParaRPr lang="zh-CN" sz="1000">
                        <a:solidFill>
                          <a:srgbClr val="000000"/>
                        </a:solidFill>
                        <a:effectLst/>
                        <a:latin typeface="NEU-BZ-S92"/>
                        <a:ea typeface="方正书宋_GBK" panose="02000000000000000000" charset="-122"/>
                        <a:cs typeface="Times New Roman" panose="02020603050405020304"/>
                      </a:endParaRPr>
                    </a:p>
                  </a:txBody>
                  <a:tcPr marL="66668" marR="66668" marT="0" marB="0" anchor="ctr"/>
                </a:tc>
                <a:tc>
                  <a:txBody>
                    <a:bodyPr/>
                    <a:lstStyle/>
                    <a:p>
                      <a:pPr algn="ctr">
                        <a:lnSpc>
                          <a:spcPts val="1350"/>
                        </a:lnSpc>
                        <a:spcAft>
                          <a:spcPts val="0"/>
                        </a:spcAft>
                      </a:pPr>
                      <a:r>
                        <a:rPr lang="en-US" sz="900">
                          <a:effectLst/>
                        </a:rPr>
                        <a:t>18 700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12 620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31 320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短期借款</a:t>
                      </a:r>
                      <a:endParaRPr lang="zh-CN" sz="1000">
                        <a:solidFill>
                          <a:srgbClr val="000000"/>
                        </a:solidFill>
                        <a:effectLst/>
                        <a:latin typeface="NEU-BZ-S92"/>
                        <a:ea typeface="方正书宋_GBK" panose="02000000000000000000" charset="-122"/>
                        <a:cs typeface="Times New Roman" panose="02020603050405020304"/>
                      </a:endParaRPr>
                    </a:p>
                  </a:txBody>
                  <a:tcPr marL="66668" marR="66668" marT="0" marB="0" anchor="ctr"/>
                </a:tc>
                <a:tc>
                  <a:txBody>
                    <a:bodyPr/>
                    <a:lstStyle/>
                    <a:p>
                      <a:pPr algn="ctr">
                        <a:lnSpc>
                          <a:spcPts val="1350"/>
                        </a:lnSpc>
                        <a:spcAft>
                          <a:spcPts val="0"/>
                        </a:spcAft>
                      </a:pPr>
                      <a:r>
                        <a:rPr lang="en-US" sz="900">
                          <a:effectLst/>
                        </a:rPr>
                        <a:t>3 000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2 500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5 500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应付账款</a:t>
                      </a:r>
                      <a:endParaRPr lang="zh-CN" sz="1000">
                        <a:solidFill>
                          <a:srgbClr val="000000"/>
                        </a:solidFill>
                        <a:effectLst/>
                        <a:latin typeface="NEU-BZ-S92"/>
                        <a:ea typeface="方正书宋_GBK" panose="02000000000000000000" charset="-122"/>
                        <a:cs typeface="Times New Roman" panose="02020603050405020304"/>
                      </a:endParaRPr>
                    </a:p>
                  </a:txBody>
                  <a:tcPr marL="66668" marR="66668" marT="0" marB="0" anchor="ctr"/>
                </a:tc>
                <a:tc>
                  <a:txBody>
                    <a:bodyPr/>
                    <a:lstStyle/>
                    <a:p>
                      <a:pPr algn="ctr">
                        <a:lnSpc>
                          <a:spcPts val="1350"/>
                        </a:lnSpc>
                        <a:spcAft>
                          <a:spcPts val="0"/>
                        </a:spcAft>
                      </a:pPr>
                      <a:r>
                        <a:rPr lang="en-US" sz="900">
                          <a:effectLst/>
                        </a:rPr>
                        <a:t>5 100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3 420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8 520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长期借款</a:t>
                      </a:r>
                      <a:endParaRPr lang="zh-CN" sz="1000">
                        <a:solidFill>
                          <a:srgbClr val="000000"/>
                        </a:solidFill>
                        <a:effectLst/>
                        <a:latin typeface="NEU-BZ-S92"/>
                        <a:ea typeface="方正书宋_GBK" panose="02000000000000000000" charset="-122"/>
                        <a:cs typeface="Times New Roman" panose="02020603050405020304"/>
                      </a:endParaRPr>
                    </a:p>
                  </a:txBody>
                  <a:tcPr marL="66668" marR="66668" marT="0" marB="0" anchor="ctr"/>
                </a:tc>
                <a:tc>
                  <a:txBody>
                    <a:bodyPr/>
                    <a:lstStyle/>
                    <a:p>
                      <a:pPr algn="ctr">
                        <a:lnSpc>
                          <a:spcPts val="1350"/>
                        </a:lnSpc>
                        <a:spcAft>
                          <a:spcPts val="0"/>
                        </a:spcAft>
                      </a:pPr>
                      <a:r>
                        <a:rPr lang="en-US" sz="900">
                          <a:effectLst/>
                        </a:rPr>
                        <a:t>2 300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1 400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3 700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gn="ctr">
                        <a:lnSpc>
                          <a:spcPts val="1350"/>
                        </a:lnSpc>
                        <a:spcAft>
                          <a:spcPts val="0"/>
                        </a:spcAft>
                      </a:pPr>
                      <a:r>
                        <a:rPr lang="zh-CN" sz="900">
                          <a:effectLst/>
                        </a:rPr>
                        <a:t>负债合计</a:t>
                      </a:r>
                      <a:endParaRPr lang="zh-CN" sz="1000">
                        <a:solidFill>
                          <a:srgbClr val="000000"/>
                        </a:solidFill>
                        <a:effectLst/>
                        <a:latin typeface="NEU-BZ-S92"/>
                        <a:ea typeface="方正书宋_GBK" panose="02000000000000000000" charset="-122"/>
                        <a:cs typeface="Times New Roman" panose="02020603050405020304"/>
                      </a:endParaRPr>
                    </a:p>
                  </a:txBody>
                  <a:tcPr marL="66668" marR="66668" marT="0" marB="0" anchor="ctr"/>
                </a:tc>
                <a:tc>
                  <a:txBody>
                    <a:bodyPr/>
                    <a:lstStyle/>
                    <a:p>
                      <a:pPr algn="ctr">
                        <a:lnSpc>
                          <a:spcPts val="1350"/>
                        </a:lnSpc>
                        <a:spcAft>
                          <a:spcPts val="0"/>
                        </a:spcAft>
                      </a:pPr>
                      <a:r>
                        <a:rPr lang="en-US" sz="900">
                          <a:effectLst/>
                        </a:rPr>
                        <a:t>10 400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7 320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17 720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实收资本</a:t>
                      </a:r>
                      <a:r>
                        <a:rPr lang="en-US" sz="900">
                          <a:effectLst/>
                        </a:rPr>
                        <a:t>(</a:t>
                      </a:r>
                      <a:r>
                        <a:rPr lang="zh-CN" sz="900">
                          <a:effectLst/>
                        </a:rPr>
                        <a:t>股本</a:t>
                      </a:r>
                      <a:r>
                        <a:rPr lang="en-US" sz="900">
                          <a:effectLst/>
                        </a:rPr>
                        <a:t>)</a:t>
                      </a:r>
                      <a:endParaRPr lang="zh-CN" sz="1000">
                        <a:solidFill>
                          <a:srgbClr val="000000"/>
                        </a:solidFill>
                        <a:effectLst/>
                        <a:latin typeface="NEU-BZ-S92"/>
                        <a:ea typeface="方正书宋_GBK" panose="02000000000000000000" charset="-122"/>
                        <a:cs typeface="Times New Roman" panose="02020603050405020304"/>
                      </a:endParaRPr>
                    </a:p>
                  </a:txBody>
                  <a:tcPr marL="66668" marR="66668" marT="0" marB="0" anchor="ctr"/>
                </a:tc>
                <a:tc>
                  <a:txBody>
                    <a:bodyPr/>
                    <a:lstStyle/>
                    <a:p>
                      <a:pPr algn="ctr">
                        <a:lnSpc>
                          <a:spcPts val="1350"/>
                        </a:lnSpc>
                        <a:spcAft>
                          <a:spcPts val="0"/>
                        </a:spcAft>
                      </a:pPr>
                      <a:r>
                        <a:rPr lang="en-US" sz="900">
                          <a:effectLst/>
                        </a:rPr>
                        <a:t>5 400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2 000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7 400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资本公积</a:t>
                      </a:r>
                      <a:endParaRPr lang="zh-CN" sz="1000">
                        <a:solidFill>
                          <a:srgbClr val="000000"/>
                        </a:solidFill>
                        <a:effectLst/>
                        <a:latin typeface="NEU-BZ-S92"/>
                        <a:ea typeface="方正书宋_GBK" panose="02000000000000000000" charset="-122"/>
                        <a:cs typeface="Times New Roman" panose="02020603050405020304"/>
                      </a:endParaRPr>
                    </a:p>
                  </a:txBody>
                  <a:tcPr marL="66668" marR="66668" marT="0" marB="0" anchor="ctr"/>
                </a:tc>
                <a:tc>
                  <a:txBody>
                    <a:bodyPr/>
                    <a:lstStyle/>
                    <a:p>
                      <a:pPr algn="ctr">
                        <a:lnSpc>
                          <a:spcPts val="1350"/>
                        </a:lnSpc>
                        <a:spcAft>
                          <a:spcPts val="0"/>
                        </a:spcAft>
                      </a:pPr>
                      <a:r>
                        <a:rPr lang="en-US" sz="900">
                          <a:effectLst/>
                        </a:rPr>
                        <a:t>300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1 300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1 600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盈余公积</a:t>
                      </a:r>
                      <a:endParaRPr lang="zh-CN" sz="1000">
                        <a:solidFill>
                          <a:srgbClr val="000000"/>
                        </a:solidFill>
                        <a:effectLst/>
                        <a:latin typeface="NEU-BZ-S92"/>
                        <a:ea typeface="方正书宋_GBK" panose="02000000000000000000" charset="-122"/>
                        <a:cs typeface="Times New Roman" panose="02020603050405020304"/>
                      </a:endParaRPr>
                    </a:p>
                  </a:txBody>
                  <a:tcPr marL="66668" marR="66668" marT="0" marB="0" anchor="ctr"/>
                </a:tc>
                <a:tc>
                  <a:txBody>
                    <a:bodyPr/>
                    <a:lstStyle/>
                    <a:p>
                      <a:pPr algn="ctr">
                        <a:lnSpc>
                          <a:spcPts val="1350"/>
                        </a:lnSpc>
                        <a:spcAft>
                          <a:spcPts val="0"/>
                        </a:spcAft>
                      </a:pPr>
                      <a:r>
                        <a:rPr lang="en-US" sz="900">
                          <a:effectLst/>
                        </a:rPr>
                        <a:t>1 600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2 600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a:effectLst/>
                        </a:rPr>
                        <a:t>未分配利润</a:t>
                      </a:r>
                      <a:endParaRPr lang="zh-CN" sz="1000">
                        <a:solidFill>
                          <a:srgbClr val="000000"/>
                        </a:solidFill>
                        <a:effectLst/>
                        <a:latin typeface="NEU-BZ-S92"/>
                        <a:ea typeface="方正书宋_GBK" panose="02000000000000000000" charset="-122"/>
                        <a:cs typeface="Times New Roman" panose="02020603050405020304"/>
                      </a:endParaRPr>
                    </a:p>
                  </a:txBody>
                  <a:tcPr marL="66668" marR="66668" marT="0" marB="0" anchor="ctr"/>
                </a:tc>
                <a:tc>
                  <a:txBody>
                    <a:bodyPr/>
                    <a:lstStyle/>
                    <a:p>
                      <a:pPr algn="ctr">
                        <a:lnSpc>
                          <a:spcPts val="1350"/>
                        </a:lnSpc>
                        <a:spcAft>
                          <a:spcPts val="0"/>
                        </a:spcAft>
                      </a:pPr>
                      <a:r>
                        <a:rPr lang="en-US" sz="900">
                          <a:effectLst/>
                        </a:rPr>
                        <a:t>1 000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1 000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a:effectLst/>
                        </a:rPr>
                        <a:t>2 000</a:t>
                      </a:r>
                      <a:endParaRPr lang="zh-CN" sz="10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gn="ctr">
                        <a:lnSpc>
                          <a:spcPts val="1350"/>
                        </a:lnSpc>
                        <a:spcAft>
                          <a:spcPts val="0"/>
                        </a:spcAft>
                      </a:pPr>
                      <a:r>
                        <a:rPr lang="zh-CN" sz="900">
                          <a:effectLst/>
                        </a:rPr>
                        <a:t>所有者权益合计</a:t>
                      </a:r>
                      <a:endParaRPr lang="zh-CN" sz="1000">
                        <a:solidFill>
                          <a:srgbClr val="000000"/>
                        </a:solidFill>
                        <a:effectLst/>
                        <a:latin typeface="NEU-BZ-S92"/>
                        <a:ea typeface="方正书宋_GBK" panose="02000000000000000000" charset="-122"/>
                        <a:cs typeface="Times New Roman" panose="02020603050405020304"/>
                      </a:endParaRPr>
                    </a:p>
                  </a:txBody>
                  <a:tcPr marL="66668" marR="66668" marT="0" marB="0" anchor="ctr"/>
                </a:tc>
                <a:tc>
                  <a:txBody>
                    <a:bodyPr/>
                    <a:lstStyle/>
                    <a:p>
                      <a:pPr algn="ctr">
                        <a:lnSpc>
                          <a:spcPts val="1350"/>
                        </a:lnSpc>
                        <a:spcAft>
                          <a:spcPts val="0"/>
                        </a:spcAft>
                      </a:pPr>
                      <a:r>
                        <a:rPr lang="en-US" sz="900" dirty="0">
                          <a:effectLst/>
                        </a:rPr>
                        <a:t>8 300</a:t>
                      </a:r>
                      <a:endParaRPr lang="zh-CN" sz="1000" dirty="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dirty="0">
                          <a:effectLst/>
                        </a:rPr>
                        <a:t>5 300</a:t>
                      </a:r>
                      <a:endParaRPr lang="zh-CN" sz="1000" dirty="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dirty="0">
                          <a:effectLst/>
                        </a:rPr>
                        <a:t>13 600</a:t>
                      </a:r>
                      <a:endParaRPr lang="zh-CN" sz="1000" dirty="0">
                        <a:solidFill>
                          <a:srgbClr val="000000"/>
                        </a:solidFill>
                        <a:effectLst/>
                        <a:latin typeface="NEU-BZ-S92"/>
                        <a:ea typeface="方正书宋_GBK" panose="02000000000000000000" charset="-122"/>
                        <a:cs typeface="Times New Roman" panose="02020603050405020304"/>
                      </a:endParaRPr>
                    </a:p>
                  </a:txBody>
                  <a:tcPr marL="0" marR="0" marT="0" marB="0" anchor="ctr"/>
                </a:tc>
              </a:tr>
            </a:tbl>
          </a:graphicData>
        </a:graphic>
      </p:graphicFrame>
    </p:spTree>
    <p:custDataLst>
      <p:tags r:id="rId3"/>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755650" y="268288"/>
            <a:ext cx="7920038"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同</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一控制下非控股合并方式企业合并的核算</a:t>
            </a:r>
            <a:endPar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二、同一控制下的新设</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合并</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假设将【例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】中的有关资料改为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:P</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公司和</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S</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公司宣告撤销</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共同组建一家新公司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公司发行每股面值</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元的普通股</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5 000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万股</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换取</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P</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公司和</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S</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公司股东持有的全部股权。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公司另外支付了股票发行费用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万元和审计、法律服务等直接合并费用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万元。其他资料不变。</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9.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21.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0241_4*l_h_i*1_1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custom20200241_4*l_h_i*1_1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4.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custom20200241_4*l_h_a*1_1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0241_4*l_h_i*1_2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custom20200241_4*l_h_i*1_2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7.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custom20200241_4*l_h_a*1_2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0241_4*l_h_i*1_3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custom20200241_4*l_h_i*1_3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custom20200241_4*l_h_a*1_3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custom20200241_4*l_h_i*1_4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32.xml><?xml version="1.0" encoding="utf-8"?>
<p:tagLst xmlns:p="http://schemas.openxmlformats.org/presentationml/2006/main">
  <p:tag name="KSO_WM_UNIT_ISCONTENTSTITLE" val="1"/>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0241_4*b*1"/>
  <p:tag name="KSO_WM_TEMPLATE_CATEGORY" val="custom"/>
  <p:tag name="KSO_WM_TEMPLATE_INDEX" val="20200241"/>
  <p:tag name="KSO_WM_UNIT_LAYERLEVEL" val="1"/>
  <p:tag name="KSO_WM_TAG_VERSION" val="1.0"/>
  <p:tag name="KSO_WM_BEAUTIFY_FLAG" val="#wm#"/>
  <p:tag name="KSO_WM_UNIT_PRESET_TEXT" val="CONTENTS"/>
  <p:tag name="KSO_WM_UNIT_ISNUMDGMTITLE" val="0"/>
  <p:tag name="KSO_WM_UNIT_TEXT_FILL_FORE_SCHEMECOLOR_INDEX" val="5"/>
  <p:tag name="KSO_WM_UNIT_TEXT_FILL_TYPE" val="1"/>
  <p:tag name="KSO_WM_UNIT_USESOURCEFORMAT_APPLY" val="1"/>
</p:tagLst>
</file>

<file path=ppt/tags/tag133.xml><?xml version="1.0" encoding="utf-8"?>
<p:tagLst xmlns:p="http://schemas.openxmlformats.org/presentationml/2006/main">
  <p:tag name="KSO_WM_UNIT_ISCONTENTSTITLE" val="1"/>
  <p:tag name="KSO_WM_UNIT_NOCLEAR" val="0"/>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0241_4*a*1"/>
  <p:tag name="KSO_WM_TEMPLATE_CATEGORY" val="custom"/>
  <p:tag name="KSO_WM_TEMPLATE_INDEX" val="20200241"/>
  <p:tag name="KSO_WM_UNIT_LAYERLEVEL" val="1"/>
  <p:tag name="KSO_WM_TAG_VERSION" val="1.0"/>
  <p:tag name="KSO_WM_BEAUTIFY_FLAG" val="#wm#"/>
  <p:tag name="KSO_WM_UNIT_PRESET_TEXT" val="目录"/>
  <p:tag name="KSO_WM_UNIT_ISNUMDGMTITLE" val="0"/>
  <p:tag name="KSO_WM_UNIT_TEXT_FILL_FORE_SCHEMECOLOR_INDEX" val="13"/>
  <p:tag name="KSO_WM_UNIT_TEXT_FILL_TYPE" val="1"/>
  <p:tag name="KSO_WM_UNIT_USESOURCEFORMAT_APPLY" val="1"/>
</p:tagLst>
</file>

<file path=ppt/tags/tag134.xml><?xml version="1.0" encoding="utf-8"?>
<p:tagLst xmlns:p="http://schemas.openxmlformats.org/presentationml/2006/main">
  <p:tag name="KSO_WM_SLIDE_ID" val="custom20200241_4"/>
  <p:tag name="KSO_WM_TEMPLATE_SUBCATEGORY" val="0"/>
  <p:tag name="KSO_WM_SLIDE_TYPE" val="contents"/>
  <p:tag name="KSO_WM_SLIDE_SUBTYPE" val="diag"/>
  <p:tag name="KSO_WM_SLIDE_ITEM_CNT" val="4"/>
  <p:tag name="KSO_WM_SLIDE_INDEX" val="4"/>
  <p:tag name="KSO_WM_DIAGRAM_GROUP_CODE" val="l1-1"/>
  <p:tag name="KSO_WM_SLIDE_DIAGTYPE" val="l"/>
  <p:tag name="KSO_WM_TAG_VERSION" val="1.0"/>
  <p:tag name="KSO_WM_BEAUTIFY_FLAG" val="#wm#"/>
  <p:tag name="KSO_WM_TEMPLATE_CATEGORY" val="custom"/>
  <p:tag name="KSO_WM_TEMPLATE_INDEX" val="20200241"/>
  <p:tag name="KSO_WM_SLIDE_LAYOUT" val="a_b_l"/>
  <p:tag name="KSO_WM_SLIDE_LAYOUT_CNT" val="1_1_1"/>
  <p:tag name="KSO_WM_TEMPLATE_MASTER_TYPE" val="1"/>
  <p:tag name="KSO_WM_TEMPLATE_COLOR_TYPE" val="1"/>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3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17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7.xml><?xml version="1.0" encoding="utf-8"?>
<p:tagLst xmlns:p="http://schemas.openxmlformats.org/presentationml/2006/main">
  <p:tag name="KSO_WM_UNIT_ISCONTENTSTITLE" val="0"/>
  <p:tag name="KSO_WM_UNIT_NOCLEAR" val="1"/>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200241_15*a*1"/>
  <p:tag name="KSO_WM_TEMPLATE_CATEGORY" val="custom"/>
  <p:tag name="KSO_WM_TEMPLATE_INDEX" val="20200241"/>
  <p:tag name="KSO_WM_UNIT_LAYERLEVEL" val="1"/>
  <p:tag name="KSO_WM_TAG_VERSION" val="1.0"/>
  <p:tag name="KSO_WM_BEAUTIFY_FLAG" val="#wm#"/>
  <p:tag name="KSO_WM_UNIT_PRESET_TEXT" val="感谢观看"/>
  <p:tag name="KSO_WM_UNIT_ISNUMDGMTITLE" val="0"/>
</p:tagLst>
</file>

<file path=ppt/tags/tag178.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UNIT_TYPE" val="b"/>
  <p:tag name="KSO_WM_UNIT_INDEX" val="2"/>
  <p:tag name="KSO_WM_UNIT_ID" val="custom20200241_15*b*2"/>
  <p:tag name="KSO_WM_TEMPLATE_CATEGORY" val="custom"/>
  <p:tag name="KSO_WM_TEMPLATE_INDEX" val="20200241"/>
  <p:tag name="KSO_WM_UNIT_LAYERLEVEL" val="1"/>
  <p:tag name="KSO_WM_TAG_VERSION" val="1.0"/>
  <p:tag name="KSO_WM_BEAUTIFY_FLAG" val="#wm#"/>
  <p:tag name="KSO_WM_UNIT_PRESET_TEXT" val="汇报日期"/>
  <p:tag name="KSO_WM_UNIT_ISNUMDGMTITLE" val="0"/>
</p:tagLst>
</file>

<file path=ppt/tags/tag179.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UNIT_TYPE" val="b"/>
  <p:tag name="KSO_WM_UNIT_INDEX" val="3"/>
  <p:tag name="KSO_WM_UNIT_ID" val="custom20200241_15*b*3"/>
  <p:tag name="KSO_WM_TEMPLATE_CATEGORY" val="custom"/>
  <p:tag name="KSO_WM_TEMPLATE_INDEX" val="20200241"/>
  <p:tag name="KSO_WM_UNIT_LAYERLEVEL" val="1"/>
  <p:tag name="KSO_WM_TAG_VERSION" val="1.0"/>
  <p:tag name="KSO_WM_BEAUTIFY_FLAG" val="#wm#"/>
  <p:tag name="KSO_WM_UNIT_PRESET_TEXT" val="点击此处添加副标题"/>
  <p:tag name="KSO_WM_UNIT_ISNUMDGMTITLE" val="0"/>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180.xml><?xml version="1.0" encoding="utf-8"?>
<p:tagLst xmlns:p="http://schemas.openxmlformats.org/presentationml/2006/main">
  <p:tag name="KSO_WM_SLIDE_ID" val="custom20200241_15"/>
  <p:tag name="KSO_WM_TEMPLATE_SUBCATEGORY" val="0"/>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0241"/>
  <p:tag name="KSO_WM_SLIDE_LAYOUT" val="a_b"/>
  <p:tag name="KSO_WM_SLIDE_LAYOUT_CNT" val="1_3"/>
  <p:tag name="KSO_WM_TEMPLATE_MASTER_TYPE" val="1"/>
  <p:tag name="KSO_WM_TEMPLATE_COLOR_TYPE" val="1"/>
</p:tagLst>
</file>

<file path=ppt/tags/tag181.xml><?xml version="1.0" encoding="utf-8"?>
<p:tagLst xmlns:p="http://schemas.openxmlformats.org/presentationml/2006/main">
  <p:tag name="commondata" val="eyJoZGlkIjoiNjE3ZGIwMDJhMmZmN2VhZGQ0NDc4NzBmOWE0NGVkNzkifQ=="/>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4437</Words>
  <Application>WPS 演示</Application>
  <PresentationFormat/>
  <Paragraphs>268</Paragraphs>
  <Slides>18</Slides>
  <Notes>16</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18</vt:i4>
      </vt:variant>
    </vt:vector>
  </HeadingPairs>
  <TitlesOfParts>
    <vt:vector size="36" baseType="lpstr">
      <vt:lpstr>Arial</vt:lpstr>
      <vt:lpstr>宋体</vt:lpstr>
      <vt:lpstr>Wingdings</vt:lpstr>
      <vt:lpstr>Calibri</vt:lpstr>
      <vt:lpstr>微软雅黑</vt:lpstr>
      <vt:lpstr>+mn-ea</vt:lpstr>
      <vt:lpstr>ksdb</vt:lpstr>
      <vt:lpstr>+mn-lt</vt:lpstr>
      <vt:lpstr>汉仪旗黑-85S</vt:lpstr>
      <vt:lpstr>黑体</vt:lpstr>
      <vt:lpstr>NEU-BZ-S92</vt:lpstr>
      <vt:lpstr>方正书宋_GBK</vt:lpstr>
      <vt:lpstr>Times New Roman</vt:lpstr>
      <vt:lpstr>等线</vt:lpstr>
      <vt:lpstr>Times New Roman</vt:lpstr>
      <vt:lpstr>Arial Unicode MS</vt:lpstr>
      <vt:lpstr>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倩倩</cp:lastModifiedBy>
  <cp:revision>13</cp:revision>
  <dcterms:created xsi:type="dcterms:W3CDTF">2013-10-30T09:04:00Z</dcterms:created>
  <dcterms:modified xsi:type="dcterms:W3CDTF">2025-02-10T07:12:09Z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22AF3875002147FA98AFD3F02A8D8943_12</vt:lpwstr>
  </property>
</Properties>
</file>