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7"/>
  </p:notesMasterIdLst>
  <p:sldIdLst>
    <p:sldId id="257" r:id="rId4"/>
    <p:sldId id="281" r:id="rId5"/>
    <p:sldId id="280" r:id="rId6"/>
    <p:sldId id="284" r:id="rId8"/>
    <p:sldId id="286" r:id="rId9"/>
    <p:sldId id="287" r:id="rId10"/>
    <p:sldId id="288"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285" r:id="rId30"/>
  </p:sldIdLst>
  <p:sldSz cx="9144000" cy="5143500"/>
  <p:notesSz cx="6858000" cy="9144000"/>
  <p:custDataLst>
    <p:tags r:id="rId34"/>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66" userDrawn="1">
          <p15:clr>
            <a:srgbClr val="A4A3A4"/>
          </p15:clr>
        </p15:guide>
        <p15:guide id="2" pos="29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4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p:scale>
          <a:sx n="116" d="100"/>
          <a:sy n="116" d="100"/>
        </p:scale>
        <p:origin x="-1494" y="-552"/>
      </p:cViewPr>
      <p:guideLst>
        <p:guide orient="horz" pos="1666"/>
        <p:guide pos="2909"/>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gs" Target="tags/tag207.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0213"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3025" y="0"/>
            <a:ext cx="2971800" cy="457200"/>
          </a:xfrm>
          <a:prstGeom prst="rect">
            <a:avLst/>
          </a:prstGeom>
          <a:noFill/>
          <a:ln w="9525">
            <a:noFill/>
          </a:ln>
        </p:spPr>
        <p:txBody>
          <a:bodyPr vert="horz"/>
          <a:lstStyle>
            <a:lvl1pPr algn="r">
              <a:defRPr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9374938-AEA8-4B19-BA14-45E12B908967}" type="datetime1">
              <a:rPr kumimoji="0" lang="zh-CN" altLang="en-US" sz="18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8132" name="幻灯片图像占位符 3"/>
          <p:cNvSpPr>
            <a:spLocks noGrp="1" noRot="1" noChangeAspect="1"/>
          </p:cNvSpPr>
          <p:nvPr>
            <p:ph type="sldImg"/>
          </p:nvPr>
        </p:nvSpPr>
        <p:spPr>
          <a:xfrm>
            <a:off x="381000" y="685800"/>
            <a:ext cx="6094413" cy="3429000"/>
          </a:xfrm>
          <a:prstGeom prst="rect">
            <a:avLst/>
          </a:prstGeom>
          <a:noFill/>
          <a:ln w="9525">
            <a:noFill/>
          </a:ln>
        </p:spPr>
      </p:sp>
      <p:sp>
        <p:nvSpPr>
          <p:cNvPr id="48133" name="备注占位符 4"/>
          <p:cNvSpPr>
            <a:spLocks noGrp="1" noRot="1" noChangeAspect="1"/>
          </p:cNvSpPr>
          <p:nvPr/>
        </p:nvSpPr>
        <p:spPr>
          <a:xfrm>
            <a:off x="685800" y="4343400"/>
            <a:ext cx="5486400" cy="4114800"/>
          </a:xfrm>
          <a:prstGeom prst="rect">
            <a:avLst/>
          </a:prstGeom>
          <a:noFill/>
          <a:ln w="9525">
            <a:noFill/>
          </a:ln>
        </p:spPr>
        <p:txBody>
          <a:bodyPr anchor="ctr" anchorCtr="0"/>
          <a:p>
            <a:pPr lvl="0" eaLnBrk="1" hangingPunct="1"/>
            <a:r>
              <a:rPr lang="zh-CN" altLang="en-US" dirty="0"/>
              <a:t>单击此处编辑母版文本样式</a:t>
            </a:r>
            <a:endParaRPr lang="zh-CN" altLang="en-US" dirty="0"/>
          </a:p>
          <a:p>
            <a:pPr lvl="1" eaLnBrk="1" hangingPunct="1"/>
            <a:r>
              <a:rPr lang="zh-CN" altLang="en-US" dirty="0"/>
              <a:t>第二级</a:t>
            </a:r>
            <a:endParaRPr lang="zh-CN" altLang="en-US" dirty="0"/>
          </a:p>
          <a:p>
            <a:pPr lvl="2" eaLnBrk="1" hangingPunct="1"/>
            <a:r>
              <a:rPr lang="zh-CN" altLang="en-US" dirty="0"/>
              <a:t>第三级</a:t>
            </a:r>
            <a:endParaRPr lang="zh-CN" altLang="en-US" dirty="0"/>
          </a:p>
          <a:p>
            <a:pPr lvl="3" eaLnBrk="1" hangingPunct="1"/>
            <a:r>
              <a:rPr lang="zh-CN" altLang="en-US" dirty="0"/>
              <a:t>第四级</a:t>
            </a:r>
            <a:endParaRPr lang="zh-CN" altLang="en-US" dirty="0"/>
          </a:p>
          <a:p>
            <a:pPr lvl="4" eaLnBrk="1" hangingPunct="1"/>
            <a:r>
              <a:rPr lang="zh-CN" altLang="en-US" dirty="0"/>
              <a:t>第五级</a:t>
            </a:r>
            <a:endParaRPr lang="zh-CN" altLang="en-US" dirty="0"/>
          </a:p>
        </p:txBody>
      </p:sp>
      <p:sp>
        <p:nvSpPr>
          <p:cNvPr id="2054" name="页脚占位符 5"/>
          <p:cNvSpPr>
            <a:spLocks noGrp="1"/>
          </p:cNvSpPr>
          <p:nvPr>
            <p:ph type="ftr" sz="quarter" idx="4"/>
          </p:nvPr>
        </p:nvSpPr>
        <p:spPr>
          <a:xfrm>
            <a:off x="0" y="8683625"/>
            <a:ext cx="2970213" cy="457200"/>
          </a:xfrm>
          <a:prstGeom prst="rect">
            <a:avLst/>
          </a:prstGeom>
          <a:noFill/>
          <a:ln w="9525">
            <a:noFill/>
          </a:ln>
        </p:spPr>
        <p:txBody>
          <a:bodyPr vert="horz" anchor="b"/>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3025" y="8683625"/>
            <a:ext cx="2971800" cy="457200"/>
          </a:xfrm>
          <a:prstGeom prst="rect">
            <a:avLst/>
          </a:prstGeom>
          <a:noFill/>
          <a:ln w="9525">
            <a:noFill/>
          </a:ln>
        </p:spPr>
        <p:txBody>
          <a:bodyPr vert="horz" wrap="square" lIns="91440" tIns="45720" rIns="91440" bIns="45720" numCol="1" anchor="b" anchorCtr="0" compatLnSpc="1"/>
          <a:p>
            <a:pPr lvl="0" algn="r" eaLnBrk="1" hangingPunct="1">
              <a:buNone/>
            </a:pPr>
            <a:fld id="{9A0DB2DC-4C9A-4742-B13C-FB6460FD3503}" type="slidenum">
              <a:rPr lang="zh-CN" altLang="en-US"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defTabSz="0" rtl="0" eaLnBrk="0" fontAlgn="base" hangingPunct="0">
      <a:spcBef>
        <a:spcPct val="0"/>
      </a:spcBef>
      <a:spcAft>
        <a:spcPct val="0"/>
      </a:spcAft>
      <a:defRPr sz="1200" kern="1200">
        <a:solidFill>
          <a:schemeClr val="tx1"/>
        </a:solidFill>
        <a:latin typeface="Arial" panose="020B0604020202020204" pitchFamily="34" charset="0"/>
      </a:defRPr>
    </a:lvl1pPr>
    <a:lvl2pPr marL="457200" lvl="1" algn="l" defTabSz="0" rtl="0" eaLnBrk="0" fontAlgn="base" hangingPunct="0">
      <a:spcBef>
        <a:spcPct val="0"/>
      </a:spcBef>
      <a:spcAft>
        <a:spcPct val="0"/>
      </a:spcAft>
      <a:defRPr sz="1200" kern="1200">
        <a:solidFill>
          <a:schemeClr val="tx1"/>
        </a:solidFill>
        <a:latin typeface="Arial" panose="020B0604020202020204" pitchFamily="34" charset="0"/>
      </a:defRPr>
    </a:lvl2pPr>
    <a:lvl3pPr marL="914400" lvl="2" algn="l" defTabSz="0" rtl="0" eaLnBrk="0" fontAlgn="base" hangingPunct="0">
      <a:spcBef>
        <a:spcPct val="0"/>
      </a:spcBef>
      <a:spcAft>
        <a:spcPct val="0"/>
      </a:spcAft>
      <a:defRPr sz="1200" kern="1200">
        <a:solidFill>
          <a:schemeClr val="tx1"/>
        </a:solidFill>
        <a:latin typeface="Arial" panose="020B0604020202020204" pitchFamily="34" charset="0"/>
      </a:defRPr>
    </a:lvl3pPr>
    <a:lvl4pPr marL="1371600" lvl="3" algn="l" defTabSz="0" rtl="0" eaLnBrk="0" fontAlgn="base" hangingPunct="0">
      <a:spcBef>
        <a:spcPct val="0"/>
      </a:spcBef>
      <a:spcAft>
        <a:spcPct val="0"/>
      </a:spcAft>
      <a:defRPr sz="1200" kern="1200">
        <a:solidFill>
          <a:schemeClr val="tx1"/>
        </a:solidFill>
        <a:latin typeface="Arial" panose="020B0604020202020204" pitchFamily="34" charset="0"/>
      </a:defRPr>
    </a:lvl4pPr>
    <a:lvl5pPr marL="1828800" lvl="4" algn="l" defTabSz="0" rtl="0" eaLnBrk="0" fontAlgn="base" hangingPunct="0">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幻灯片图像占位符 1"/>
          <p:cNvSpPr>
            <a:spLocks noGrp="1" noRot="1" noChangeAspect="1" noTextEdit="1"/>
          </p:cNvSpPr>
          <p:nvPr>
            <p:ph type="sldImg"/>
          </p:nvPr>
        </p:nvSpPr>
        <p:spPr/>
      </p:sp>
      <p:sp>
        <p:nvSpPr>
          <p:cNvPr id="49155"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endParaRPr>
          </a:p>
        </p:txBody>
      </p:sp>
      <p:sp>
        <p:nvSpPr>
          <p:cNvPr id="4915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幻灯片图像占位符 1"/>
          <p:cNvSpPr>
            <a:spLocks noGrp="1" noRot="1" noChangeAspect="1" noTextEdit="1"/>
          </p:cNvSpPr>
          <p:nvPr>
            <p:ph type="sldImg"/>
          </p:nvPr>
        </p:nvSpPr>
        <p:spPr/>
      </p:sp>
      <p:sp>
        <p:nvSpPr>
          <p:cNvPr id="5837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837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幻灯片图像占位符 1"/>
          <p:cNvSpPr>
            <a:spLocks noGrp="1" noRot="1" noChangeAspect="1" noTextEdit="1"/>
          </p:cNvSpPr>
          <p:nvPr>
            <p:ph type="sldImg"/>
          </p:nvPr>
        </p:nvSpPr>
        <p:spPr/>
      </p:sp>
      <p:sp>
        <p:nvSpPr>
          <p:cNvPr id="5939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939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幻灯片图像占位符 1"/>
          <p:cNvSpPr>
            <a:spLocks noGrp="1" noRot="1" noChangeAspect="1" noTextEdit="1"/>
          </p:cNvSpPr>
          <p:nvPr>
            <p:ph type="sldImg"/>
          </p:nvPr>
        </p:nvSpPr>
        <p:spPr/>
      </p:sp>
      <p:sp>
        <p:nvSpPr>
          <p:cNvPr id="6041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042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幻灯片图像占位符 1"/>
          <p:cNvSpPr>
            <a:spLocks noGrp="1" noRot="1" noChangeAspect="1" noTextEdit="1"/>
          </p:cNvSpPr>
          <p:nvPr>
            <p:ph type="sldImg"/>
          </p:nvPr>
        </p:nvSpPr>
        <p:spPr/>
      </p:sp>
      <p:sp>
        <p:nvSpPr>
          <p:cNvPr id="6144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144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幻灯片图像占位符 1"/>
          <p:cNvSpPr>
            <a:spLocks noGrp="1" noRot="1" noChangeAspect="1" noTextEdit="1"/>
          </p:cNvSpPr>
          <p:nvPr>
            <p:ph type="sldImg"/>
          </p:nvPr>
        </p:nvSpPr>
        <p:spPr/>
      </p:sp>
      <p:sp>
        <p:nvSpPr>
          <p:cNvPr id="6246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246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Grp="1" noRot="1" noChangeAspect="1" noTextEdit="1"/>
          </p:cNvSpPr>
          <p:nvPr>
            <p:ph type="sldImg"/>
          </p:nvPr>
        </p:nvSpPr>
        <p:spPr/>
      </p:sp>
      <p:sp>
        <p:nvSpPr>
          <p:cNvPr id="6349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349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幻灯片图像占位符 1"/>
          <p:cNvSpPr>
            <a:spLocks noGrp="1" noRot="1" noChangeAspect="1" noTextEdit="1"/>
          </p:cNvSpPr>
          <p:nvPr>
            <p:ph type="sldImg"/>
          </p:nvPr>
        </p:nvSpPr>
        <p:spPr/>
      </p:sp>
      <p:sp>
        <p:nvSpPr>
          <p:cNvPr id="6451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451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幻灯片图像占位符 1"/>
          <p:cNvSpPr>
            <a:spLocks noGrp="1" noRot="1" noChangeAspect="1" noTextEdit="1"/>
          </p:cNvSpPr>
          <p:nvPr>
            <p:ph type="sldImg"/>
          </p:nvPr>
        </p:nvSpPr>
        <p:spPr/>
      </p:sp>
      <p:sp>
        <p:nvSpPr>
          <p:cNvPr id="6553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554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幻灯片图像占位符 1"/>
          <p:cNvSpPr>
            <a:spLocks noGrp="1" noRot="1" noChangeAspect="1" noTextEdit="1"/>
          </p:cNvSpPr>
          <p:nvPr>
            <p:ph type="sldImg"/>
          </p:nvPr>
        </p:nvSpPr>
        <p:spPr/>
      </p:sp>
      <p:sp>
        <p:nvSpPr>
          <p:cNvPr id="6656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656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幻灯片图像占位符 1"/>
          <p:cNvSpPr>
            <a:spLocks noGrp="1" noRot="1" noChangeAspect="1" noTextEdit="1"/>
          </p:cNvSpPr>
          <p:nvPr>
            <p:ph type="sldImg"/>
          </p:nvPr>
        </p:nvSpPr>
        <p:spPr/>
      </p:sp>
      <p:sp>
        <p:nvSpPr>
          <p:cNvPr id="6758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758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幻灯片图像占位符 1"/>
          <p:cNvSpPr>
            <a:spLocks noGrp="1" noRot="1" noChangeAspect="1" noTextEdit="1"/>
          </p:cNvSpPr>
          <p:nvPr>
            <p:ph type="sldImg"/>
          </p:nvPr>
        </p:nvSpPr>
        <p:spPr/>
      </p:sp>
      <p:sp>
        <p:nvSpPr>
          <p:cNvPr id="5017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018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幻灯片图像占位符 1"/>
          <p:cNvSpPr>
            <a:spLocks noGrp="1" noRot="1" noChangeAspect="1" noTextEdit="1"/>
          </p:cNvSpPr>
          <p:nvPr>
            <p:ph type="sldImg"/>
          </p:nvPr>
        </p:nvSpPr>
        <p:spPr/>
      </p:sp>
      <p:sp>
        <p:nvSpPr>
          <p:cNvPr id="6861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861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幻灯片图像占位符 1"/>
          <p:cNvSpPr>
            <a:spLocks noGrp="1" noRot="1" noChangeAspect="1" noTextEdit="1"/>
          </p:cNvSpPr>
          <p:nvPr>
            <p:ph type="sldImg"/>
          </p:nvPr>
        </p:nvSpPr>
        <p:spPr/>
      </p:sp>
      <p:sp>
        <p:nvSpPr>
          <p:cNvPr id="6963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6963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幻灯片图像占位符 1"/>
          <p:cNvSpPr>
            <a:spLocks noGrp="1" noRot="1" noChangeAspect="1" noTextEdit="1"/>
          </p:cNvSpPr>
          <p:nvPr>
            <p:ph type="sldImg"/>
          </p:nvPr>
        </p:nvSpPr>
        <p:spPr/>
      </p:sp>
      <p:sp>
        <p:nvSpPr>
          <p:cNvPr id="7065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066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幻灯片图像占位符 1"/>
          <p:cNvSpPr>
            <a:spLocks noGrp="1" noRot="1" noChangeAspect="1" noTextEdit="1"/>
          </p:cNvSpPr>
          <p:nvPr>
            <p:ph type="sldImg"/>
          </p:nvPr>
        </p:nvSpPr>
        <p:spPr/>
      </p:sp>
      <p:sp>
        <p:nvSpPr>
          <p:cNvPr id="7168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7168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幻灯片图像占位符 1"/>
          <p:cNvSpPr>
            <a:spLocks noGrp="1" noRot="1" noChangeAspect="1" noTextEdit="1"/>
          </p:cNvSpPr>
          <p:nvPr>
            <p:ph type="sldImg"/>
          </p:nvPr>
        </p:nvSpPr>
        <p:spPr/>
      </p:sp>
      <p:sp>
        <p:nvSpPr>
          <p:cNvPr id="72707" name="备注占位符 2"/>
          <p:cNvSpPr>
            <a:spLocks noGrp="1"/>
          </p:cNvSpPr>
          <p:nvPr>
            <p:ph type="body"/>
          </p:nvPr>
        </p:nvSpPr>
        <p:spPr>
          <a:xfrm>
            <a:off x="0" y="0"/>
            <a:ext cx="0" cy="0"/>
          </a:xfrm>
          <a:prstGeom prst="rect">
            <a:avLst/>
          </a:prstGeom>
          <a:noFill/>
          <a:ln w="9525">
            <a:noFill/>
          </a:ln>
        </p:spPr>
        <p:txBody>
          <a:bodyPr/>
          <a:p>
            <a:pPr lvl="0" eaLnBrk="1" hangingPunct="1"/>
            <a:endParaRPr lang="en-US" altLang="zh-CN" dirty="0">
              <a:ea typeface="宋体" panose="02010600030101010101" pitchFamily="2" charset="-122"/>
              <a:sym typeface="等线" panose="02010600030101010101" pitchFamily="2" charset="-122"/>
            </a:endParaRPr>
          </a:p>
        </p:txBody>
      </p:sp>
      <p:sp>
        <p:nvSpPr>
          <p:cNvPr id="7270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幻灯片图像占位符 1"/>
          <p:cNvSpPr>
            <a:spLocks noGrp="1" noRot="1" noChangeAspect="1" noTextEdit="1"/>
          </p:cNvSpPr>
          <p:nvPr>
            <p:ph type="sldImg"/>
          </p:nvPr>
        </p:nvSpPr>
        <p:spPr/>
      </p:sp>
      <p:sp>
        <p:nvSpPr>
          <p:cNvPr id="5120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120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幻灯片图像占位符 1"/>
          <p:cNvSpPr>
            <a:spLocks noGrp="1" noRot="1" noChangeAspect="1" noTextEdit="1"/>
          </p:cNvSpPr>
          <p:nvPr>
            <p:ph type="sldImg"/>
          </p:nvPr>
        </p:nvSpPr>
        <p:spPr/>
      </p:sp>
      <p:sp>
        <p:nvSpPr>
          <p:cNvPr id="5222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222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幻灯片图像占位符 1"/>
          <p:cNvSpPr>
            <a:spLocks noGrp="1" noRot="1" noChangeAspect="1" noTextEdit="1"/>
          </p:cNvSpPr>
          <p:nvPr>
            <p:ph type="sldImg"/>
          </p:nvPr>
        </p:nvSpPr>
        <p:spPr/>
      </p:sp>
      <p:sp>
        <p:nvSpPr>
          <p:cNvPr id="53251"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3252"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幻灯片图像占位符 1"/>
          <p:cNvSpPr>
            <a:spLocks noGrp="1" noRot="1" noChangeAspect="1" noTextEdit="1"/>
          </p:cNvSpPr>
          <p:nvPr>
            <p:ph type="sldImg"/>
          </p:nvPr>
        </p:nvSpPr>
        <p:spPr/>
      </p:sp>
      <p:sp>
        <p:nvSpPr>
          <p:cNvPr id="54275"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4276"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幻灯片图像占位符 1"/>
          <p:cNvSpPr>
            <a:spLocks noGrp="1" noRot="1" noChangeAspect="1" noTextEdit="1"/>
          </p:cNvSpPr>
          <p:nvPr>
            <p:ph type="sldImg"/>
          </p:nvPr>
        </p:nvSpPr>
        <p:spPr/>
      </p:sp>
      <p:sp>
        <p:nvSpPr>
          <p:cNvPr id="55299"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5300"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幻灯片图像占位符 1"/>
          <p:cNvSpPr>
            <a:spLocks noGrp="1" noRot="1" noChangeAspect="1" noTextEdit="1"/>
          </p:cNvSpPr>
          <p:nvPr>
            <p:ph type="sldImg"/>
          </p:nvPr>
        </p:nvSpPr>
        <p:spPr/>
      </p:sp>
      <p:sp>
        <p:nvSpPr>
          <p:cNvPr id="56323"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6324"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幻灯片图像占位符 1"/>
          <p:cNvSpPr>
            <a:spLocks noGrp="1" noRot="1" noChangeAspect="1" noTextEdit="1"/>
          </p:cNvSpPr>
          <p:nvPr>
            <p:ph type="sldImg"/>
          </p:nvPr>
        </p:nvSpPr>
        <p:spPr/>
      </p:sp>
      <p:sp>
        <p:nvSpPr>
          <p:cNvPr id="57347" name="备注占位符 2"/>
          <p:cNvSpPr>
            <a:spLocks noGrp="1"/>
          </p:cNvSpPr>
          <p:nvPr>
            <p:ph type="body"/>
          </p:nvPr>
        </p:nvSpPr>
        <p:spPr>
          <a:xfrm>
            <a:off x="0" y="0"/>
            <a:ext cx="0" cy="0"/>
          </a:xfrm>
          <a:prstGeom prst="rect">
            <a:avLst/>
          </a:prstGeom>
          <a:noFill/>
          <a:ln w="9525">
            <a:noFill/>
          </a:ln>
        </p:spPr>
        <p:txBody>
          <a:bodyPr/>
          <a:p>
            <a:pPr lvl="0" eaLnBrk="1" hangingPunct="1"/>
            <a:endParaRPr lang="zh-CN" altLang="en-US" dirty="0">
              <a:ea typeface="宋体" panose="02010600030101010101" pitchFamily="2" charset="-122"/>
            </a:endParaRPr>
          </a:p>
        </p:txBody>
      </p:sp>
      <p:sp>
        <p:nvSpPr>
          <p:cNvPr id="57348" name="灯片编号占位符 3"/>
          <p:cNvSpPr txBox="1">
            <a:spLocks noGrp="1"/>
          </p:cNvSpPr>
          <p:nvPr>
            <p:ph type="sldNum" sz="quarter"/>
          </p:nvPr>
        </p:nvSpPr>
        <p:spPr>
          <a:xfrm>
            <a:off x="3883025" y="8683625"/>
            <a:ext cx="2971800" cy="457200"/>
          </a:xfrm>
          <a:prstGeom prst="rect">
            <a:avLst/>
          </a:prstGeom>
          <a:noFill/>
          <a:ln w="9525">
            <a:noFill/>
          </a:ln>
        </p:spPr>
        <p:txBody>
          <a:bodyPr anchor="b" anchorCtr="0"/>
          <a:p>
            <a:pPr lvl="0" eaLnBrk="1" hangingPunct="1"/>
            <a:fld id="{9A0DB2DC-4C9A-4742-B13C-FB6460FD3503}" type="slidenum">
              <a:rPr lang="zh-CN" altLang="en-US" sz="1300" dirty="0"/>
            </a:fld>
            <a:endParaRPr lang="zh-CN" altLang="en-US" sz="13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7" Type="http://schemas.openxmlformats.org/officeDocument/2006/relationships/tags" Target="../tags/tag15.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image" Target="../media/image2.jpeg"/><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40.xml"/><Relationship Id="rId8" Type="http://schemas.openxmlformats.org/officeDocument/2006/relationships/tags" Target="../tags/tag39.xml"/><Relationship Id="rId7" Type="http://schemas.openxmlformats.org/officeDocument/2006/relationships/tags" Target="../tags/tag38.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3" Type="http://schemas.openxmlformats.org/officeDocument/2006/relationships/image" Target="../media/image3.jpeg"/><Relationship Id="rId2" Type="http://schemas.openxmlformats.org/officeDocument/2006/relationships/tags" Target="../tags/tag34.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7" Type="http://schemas.openxmlformats.org/officeDocument/2006/relationships/tags" Target="../tags/tag49.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7" Type="http://schemas.openxmlformats.org/officeDocument/2006/relationships/tags" Target="../tags/tag55.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image" Target="../media/image4.jpeg"/><Relationship Id="rId2" Type="http://schemas.openxmlformats.org/officeDocument/2006/relationships/tags" Target="../tags/tag62.xml"/><Relationship Id="rId10" Type="http://schemas.openxmlformats.org/officeDocument/2006/relationships/tags" Target="../tags/tag69.xml"/><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tags" Target="../tags/tag75.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8" Type="http://schemas.openxmlformats.org/officeDocument/2006/relationships/tags" Target="../tags/tag88.xml"/><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8" Type="http://schemas.openxmlformats.org/officeDocument/2006/relationships/tags" Target="../tags/tag95.xml"/><Relationship Id="rId7" Type="http://schemas.openxmlformats.org/officeDocument/2006/relationships/tags" Target="../tags/tag94.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7" Type="http://schemas.openxmlformats.org/officeDocument/2006/relationships/tags" Target="../tags/tag106.xml"/><Relationship Id="rId6" Type="http://schemas.openxmlformats.org/officeDocument/2006/relationships/tags" Target="../tags/tag105.xml"/><Relationship Id="rId5" Type="http://schemas.openxmlformats.org/officeDocument/2006/relationships/tags" Target="../tags/tag104.xml"/><Relationship Id="rId4" Type="http://schemas.openxmlformats.org/officeDocument/2006/relationships/tags" Target="../tags/tag103.xml"/><Relationship Id="rId3" Type="http://schemas.openxmlformats.org/officeDocument/2006/relationships/tags" Target="../tags/tag102.xml"/><Relationship Id="rId2" Type="http://schemas.openxmlformats.org/officeDocument/2006/relationships/tags" Target="../tags/tag101.xm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tags" Target="../tags/tag113.xml"/><Relationship Id="rId7" Type="http://schemas.openxmlformats.org/officeDocument/2006/relationships/tags" Target="../tags/tag112.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920"/>
            <a:ext cx="6858000" cy="1791013"/>
          </a:xfrm>
        </p:spPr>
        <p:txBody>
          <a:bodyPr anchor="b"/>
          <a:lstStyle>
            <a:lvl1pPr algn="ctr">
              <a:defRPr sz="3375"/>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2702001"/>
            <a:ext cx="6858000" cy="1242039"/>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8035" indent="0" algn="ctr">
              <a:buNone/>
              <a:defRPr sz="9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15"/>
            <a:ext cx="2057400" cy="4389411"/>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6015"/>
            <a:ext cx="6052930" cy="4389411"/>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pic>
        <p:nvPicPr>
          <p:cNvPr id="3075" name="图片 20"/>
          <p:cNvPicPr>
            <a:picLocks noChangeAspect="1"/>
          </p:cNvPicPr>
          <p:nvPr>
            <p:custDataLst>
              <p:tags r:id="rId2"/>
            </p:custDataLst>
          </p:nvPr>
        </p:nvPicPr>
        <p:blipFill>
          <a:blip r:embed="rId3"/>
          <a:stretch>
            <a:fillRect/>
          </a:stretch>
        </p:blipFill>
        <p:spPr>
          <a:xfrm>
            <a:off x="484188" y="614363"/>
            <a:ext cx="8180387" cy="3914775"/>
          </a:xfrm>
          <a:prstGeom prst="rect">
            <a:avLst/>
          </a:prstGeom>
          <a:noFill/>
          <a:ln w="9525">
            <a:noFill/>
          </a:ln>
        </p:spPr>
      </p:pic>
      <p:sp>
        <p:nvSpPr>
          <p:cNvPr id="9" name="稻壳儿春秋广告/盗版必究        原创来源：http://chn.docer.com/works?userid=199329941#!/work_time"/>
          <p:cNvSpPr/>
          <p:nvPr>
            <p:custDataLst>
              <p:tags r:id="rId4"/>
            </p:custDataLst>
          </p:nvPr>
        </p:nvSpPr>
        <p:spPr>
          <a:xfrm>
            <a:off x="0" y="3943350"/>
            <a:ext cx="1200150" cy="12001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479425" y="614363"/>
            <a:ext cx="8185150" cy="3914775"/>
          </a:xfrm>
          <a:prstGeom prst="rtTriangle">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942975" y="3641725"/>
            <a:ext cx="2530475" cy="6921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3079" name="组合 5"/>
          <p:cNvGrpSpPr/>
          <p:nvPr userDrawn="1"/>
        </p:nvGrpSpPr>
        <p:grpSpPr>
          <a:xfrm>
            <a:off x="0" y="0"/>
            <a:ext cx="9144000" cy="5143500"/>
            <a:chOff x="0" y="-1"/>
            <a:chExt cx="12192000" cy="6858001"/>
          </a:xfrm>
        </p:grpSpPr>
        <p:sp>
          <p:nvSpPr>
            <p:cNvPr id="13" name="稻壳儿春秋广告/盗版必究        原创来源：http://chn.docer.com/works?userid=199329941#!/work_time"/>
            <p:cNvSpPr/>
            <p:nvPr>
              <p:custDataLst>
                <p:tags r:id="rId7"/>
              </p:custDataLst>
            </p:nvPr>
          </p:nvSpPr>
          <p:spPr>
            <a:xfrm>
              <a:off x="0" y="-1"/>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4" name="稻壳儿春秋广告/盗版必究        原创来源：http://chn.docer.com/works?userid=199329941#!/work_time"/>
            <p:cNvSpPr/>
            <p:nvPr>
              <p:custDataLst>
                <p:tags r:id="rId8"/>
              </p:custDataLst>
            </p:nvPr>
          </p:nvSpPr>
          <p:spPr>
            <a:xfrm>
              <a:off x="10591800" y="5257800"/>
              <a:ext cx="16002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3" name="副标题 2"/>
          <p:cNvSpPr>
            <a:spLocks noGrp="1"/>
          </p:cNvSpPr>
          <p:nvPr>
            <p:ph type="subTitle" idx="1"/>
          </p:nvPr>
        </p:nvSpPr>
        <p:spPr>
          <a:xfrm>
            <a:off x="875248" y="3070940"/>
            <a:ext cx="4857300" cy="529265"/>
          </a:xfrm>
        </p:spPr>
        <p:txBody>
          <a:bodyPr lIns="90000" tIns="46800" rIns="90000" bIns="46800">
            <a:normAutofit/>
          </a:bodyPr>
          <a:lstStyle>
            <a:lvl1pPr marL="0" indent="0" algn="l" eaLnBrk="1" fontAlgn="auto" latinLnBrk="0" hangingPunct="1">
              <a:lnSpc>
                <a:spcPct val="100000"/>
              </a:lnSpc>
              <a:buNone/>
              <a:defRPr sz="1050" u="none" strike="noStrike" kern="1200" cap="none" spc="200" normalizeH="0" baseline="0">
                <a:solidFill>
                  <a:schemeClr val="accent1"/>
                </a:solidFill>
                <a:uFillTx/>
                <a:latin typeface="Arial" panose="020B0604020202020204" pitchFamily="34" charset="0"/>
                <a:ea typeface="微软雅黑" panose="020B0503020204020204" pitchFamily="34" charset="-122"/>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r>
              <a:rPr lang="zh-CN" altLang="en-US" noProof="1" smtClean="0"/>
              <a:t>单击此处编辑母版副标题样式</a:t>
            </a:r>
            <a:endParaRPr lang="zh-CN" altLang="en-US" noProof="1"/>
          </a:p>
        </p:txBody>
      </p:sp>
      <p:sp>
        <p:nvSpPr>
          <p:cNvPr id="2" name="标题 1"/>
          <p:cNvSpPr>
            <a:spLocks noGrp="1"/>
          </p:cNvSpPr>
          <p:nvPr>
            <p:ph type="ctrTitle"/>
          </p:nvPr>
        </p:nvSpPr>
        <p:spPr>
          <a:xfrm>
            <a:off x="875257" y="1252293"/>
            <a:ext cx="6170785" cy="1761348"/>
          </a:xfrm>
        </p:spPr>
        <p:txBody>
          <a:bodyPr lIns="90000" tIns="46800" rIns="90000" bIns="46800" anchor="b">
            <a:normAutofit/>
          </a:bodyPr>
          <a:lstStyle>
            <a:lvl1pPr algn="l" eaLnBrk="1" fontAlgn="auto" latinLnBrk="0" hangingPunct="1">
              <a:lnSpc>
                <a:spcPct val="100000"/>
              </a:lnSpc>
              <a:defRPr sz="4500" spc="600" baseline="0">
                <a:solidFill>
                  <a:schemeClr val="accent1"/>
                </a:solidFill>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5" name="文本占位符 4"/>
          <p:cNvSpPr>
            <a:spLocks noGrp="1"/>
          </p:cNvSpPr>
          <p:nvPr>
            <p:ph type="body" sz="quarter" idx="13"/>
          </p:nvPr>
        </p:nvSpPr>
        <p:spPr>
          <a:xfrm>
            <a:off x="972173" y="3666267"/>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30" name="文本占位符 4"/>
          <p:cNvSpPr>
            <a:spLocks noGrp="1"/>
          </p:cNvSpPr>
          <p:nvPr>
            <p:ph type="body" sz="quarter" idx="14"/>
          </p:nvPr>
        </p:nvSpPr>
        <p:spPr>
          <a:xfrm>
            <a:off x="972173" y="4009898"/>
            <a:ext cx="2368337" cy="291636"/>
          </a:xfrm>
        </p:spPr>
        <p:txBody>
          <a:bodyPr lIns="90000" tIns="46800" rIns="90000" bIns="46800">
            <a:normAutofit/>
          </a:bodyPr>
          <a:lstStyle>
            <a:lvl1pPr marL="0" indent="0">
              <a:buNone/>
              <a:defRPr sz="1050" baseline="0">
                <a:solidFill>
                  <a:schemeClr val="bg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5" name="日期占位符 15"/>
          <p:cNvSpPr>
            <a:spLocks noGrp="1"/>
          </p:cNvSpPr>
          <p:nvPr>
            <p:ph type="dt" sz="half" idx="2"/>
            <p:custDataLst>
              <p:tags r:id="rId9"/>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6" name="页脚占位符 16"/>
          <p:cNvSpPr>
            <a:spLocks noGrp="1"/>
          </p:cNvSpPr>
          <p:nvPr>
            <p:ph type="ftr" sz="quarter" idx="3"/>
            <p:custDataLst>
              <p:tags r:id="rId10"/>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7" name="灯片编号占位符 17"/>
          <p:cNvSpPr>
            <a:spLocks noGrp="1"/>
          </p:cNvSpPr>
          <p:nvPr>
            <p:ph type="sldNum" sz="quarter" idx="4"/>
            <p:custDataLst>
              <p:tags r:id="rId11"/>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grpSp>
        <p:nvGrpSpPr>
          <p:cNvPr id="4099"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idx="1"/>
          </p:nvPr>
        </p:nvSpPr>
        <p:spPr>
          <a:xfrm>
            <a:off x="502412" y="714469"/>
            <a:ext cx="8139178"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atin typeface="微软雅黑" panose="020B0503020204020204" pitchFamily="34" charset="-122"/>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微软雅黑" panose="020B0503020204020204" pitchFamily="34" charset="-122"/>
              <a:ea typeface="微软雅黑" panose="020B0503020204020204" pitchFamily="34"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latin typeface="微软雅黑" panose="020B0503020204020204" pitchFamily="34" charset="-122"/>
                <a:ea typeface="微软雅黑" panose="020B0503020204020204" pitchFamily="34" charset="-122"/>
              </a:rPr>
            </a:fld>
            <a:endParaRPr lang="zh-CN" altLang="en-US" dirty="0">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4572000" y="0"/>
            <a:ext cx="4572000" cy="5143500"/>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428625" y="428625"/>
            <a:ext cx="111125" cy="111125"/>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TextBox 18"/>
          <p:cNvSpPr/>
          <p:nvPr>
            <p:custDataLst>
              <p:tags r:id="rId5"/>
            </p:custDataLst>
          </p:nvPr>
        </p:nvSpPr>
        <p:spPr>
          <a:xfrm>
            <a:off x="0" y="0"/>
            <a:ext cx="428625" cy="428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112776" y="2072729"/>
            <a:ext cx="4333863" cy="618804"/>
          </a:xfrm>
        </p:spPr>
        <p:txBody>
          <a:bodyPr lIns="90000" tIns="46800" rIns="90000" bIns="46800">
            <a:normAutofit/>
          </a:bodyPr>
          <a:lstStyle>
            <a:lvl1pPr algn="ctr">
              <a:defRPr sz="3000" u="none" strike="noStrike" kern="1200" cap="none" spc="300" normalizeH="0" baseline="0">
                <a:solidFill>
                  <a:schemeClr val="tx1"/>
                </a:solidFill>
                <a:uFillTx/>
                <a:latin typeface="Arial" panose="020B0604020202020204" pitchFamily="34" charset="0"/>
                <a:ea typeface="汉仪旗黑-85S" pitchFamily="18" charset="-122"/>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2776" y="2742194"/>
            <a:ext cx="4333863" cy="363130"/>
          </a:xfrm>
        </p:spPr>
        <p:txBody>
          <a:bodyPr lIns="90000" tIns="46800" rIns="90000" bIns="46800">
            <a:normAutofit/>
          </a:bodyPr>
          <a:lstStyle>
            <a:lvl1pPr marL="0" indent="0" algn="ctr" eaLnBrk="1" fontAlgn="auto" latinLnBrk="0" hangingPunct="1">
              <a:buNone/>
              <a:defRPr kumimoji="0" lang="zh-CN" altLang="en-US" sz="1050" b="0" i="0" u="none" strike="noStrike" kern="1200" cap="none" spc="150" normalizeH="0" baseline="0" noProof="1">
                <a:solidFill>
                  <a:schemeClr val="tx1"/>
                </a:solidFill>
                <a:uFillTx/>
                <a:latin typeface="Arial" panose="020B0604020202020204" pitchFamily="34" charset="0"/>
                <a:ea typeface="微软雅黑" panose="020B0503020204020204" pitchFamily="34" charset="-122"/>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a:r>
              <a:rPr lang="zh-CN" altLang="en-US" noProof="1"/>
              <a:t>单击此处编辑母版文本样式</a:t>
            </a:r>
            <a:endParaRPr lang="zh-CN" altLang="en-US" noProof="1"/>
          </a:p>
        </p:txBody>
      </p:sp>
      <p:sp>
        <p:nvSpPr>
          <p:cNvPr id="11" name="日期占位符 3"/>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2" name="页脚占位符 4"/>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灯片编号占位符 5"/>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grpSp>
        <p:nvGrpSpPr>
          <p:cNvPr id="6147"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内容占位符 2"/>
          <p:cNvSpPr>
            <a:spLocks noGrp="1"/>
          </p:cNvSpPr>
          <p:nvPr>
            <p:ph sz="half" idx="1"/>
          </p:nvPr>
        </p:nvSpPr>
        <p:spPr>
          <a:xfrm>
            <a:off x="502448" y="714469"/>
            <a:ext cx="3962432" cy="4042179"/>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4" name="内容占位符 3"/>
          <p:cNvSpPr>
            <a:spLocks noGrp="1"/>
          </p:cNvSpPr>
          <p:nvPr>
            <p:ph sz="half" idx="2"/>
          </p:nvPr>
        </p:nvSpPr>
        <p:spPr>
          <a:xfrm>
            <a:off x="4679158" y="714469"/>
            <a:ext cx="3962432" cy="4042179"/>
          </a:xfrm>
        </p:spPr>
        <p:txBody>
          <a:bodyPr>
            <a:noAutofit/>
          </a:bodyPr>
          <a:lstStyle>
            <a:lvl1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1pPr>
            <a:lvl2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2pPr>
            <a:lvl3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3pPr>
            <a:lvl4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4pPr>
            <a:lvl5pPr>
              <a:lnSpc>
                <a:spcPct val="120000"/>
              </a:lnSpc>
              <a:defRPr sz="1200">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比较">
    <p:bg>
      <p:bgPr>
        <a:solidFill>
          <a:schemeClr val="bg1"/>
        </a:solidFill>
        <a:effectLst/>
      </p:bgPr>
    </p:bg>
    <p:spTree>
      <p:nvGrpSpPr>
        <p:cNvPr id="1" name=""/>
        <p:cNvGrpSpPr/>
        <p:nvPr/>
      </p:nvGrpSpPr>
      <p:grpSpPr>
        <a:xfrm>
          <a:off x="0" y="0"/>
          <a:ext cx="0" cy="0"/>
          <a:chOff x="0" y="0"/>
          <a:chExt cx="0" cy="0"/>
        </a:xfrm>
      </p:grpSpPr>
      <p:grpSp>
        <p:nvGrpSpPr>
          <p:cNvPr id="7171" name="组合 12"/>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12"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文本占位符 2"/>
          <p:cNvSpPr>
            <a:spLocks noGrp="1"/>
          </p:cNvSpPr>
          <p:nvPr>
            <p:ph type="body" idx="1"/>
          </p:nvPr>
        </p:nvSpPr>
        <p:spPr>
          <a:xfrm>
            <a:off x="502448" y="714469"/>
            <a:ext cx="3962432" cy="285788"/>
          </a:xfrm>
        </p:spPr>
        <p:txBody>
          <a:bodyPr tIns="38100" rIns="76200" bIns="38100">
            <a:noAutofit/>
          </a:bodyPr>
          <a:lstStyle>
            <a:lvl1pPr marL="0" indent="0" eaLnBrk="1" fontAlgn="auto" latinLnBrk="0" hangingPunct="1">
              <a:lnSpc>
                <a:spcPct val="120000"/>
              </a:lnSpc>
              <a:spcAft>
                <a:spcPts val="0"/>
              </a:spcAft>
              <a:buNone/>
              <a:defRPr sz="1500" b="0" u="none" strike="noStrike" kern="1200" cap="none" spc="200" normalizeH="0" baseline="0">
                <a:solidFill>
                  <a:schemeClr val="tx1">
                    <a:lumMod val="85000"/>
                    <a:lumOff val="15000"/>
                  </a:schemeClr>
                </a:solidFill>
                <a:uFillTx/>
                <a:latin typeface="微软雅黑" panose="020B0503020204020204" pitchFamily="34" charset="-122"/>
                <a:ea typeface="微软雅黑" panose="020B0503020204020204" pitchFamily="34" charset="-122"/>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502444" y="1055024"/>
            <a:ext cx="3962400"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5" name="文本占位符 4"/>
          <p:cNvSpPr>
            <a:spLocks noGrp="1"/>
          </p:cNvSpPr>
          <p:nvPr>
            <p:ph type="body" sz="quarter" idx="3"/>
          </p:nvPr>
        </p:nvSpPr>
        <p:spPr>
          <a:xfrm>
            <a:off x="4676813" y="714469"/>
            <a:ext cx="3962432" cy="285788"/>
          </a:xfrm>
        </p:spPr>
        <p:txBody>
          <a:bodyPr tIns="38100" rIns="76200" bIns="38100" rtlCol="0">
            <a:noAutofit/>
          </a:bodyPr>
          <a:lstStyle>
            <a:lvl1pPr marL="0" marR="0" lvl="0" indent="0" algn="l" defTabSz="914400" rtl="0" eaLnBrk="1" fontAlgn="auto" latinLnBrk="0" hangingPunct="1">
              <a:lnSpc>
                <a:spcPct val="120000"/>
              </a:lnSpc>
              <a:spcBef>
                <a:spcPts val="0"/>
              </a:spcBef>
              <a:spcAft>
                <a:spcPts val="0"/>
              </a:spcAft>
              <a:buFont typeface="Arial" panose="020B0604020202020204" pitchFamily="34" charset="0"/>
              <a:buNone/>
              <a:defRPr kumimoji="0" lang="zh-CN" altLang="en-US" sz="1500" b="0"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a:r>
              <a:rPr lang="zh-CN" altLang="en-US" noProof="1" smtClean="0">
                <a:sym typeface="+mn-ea"/>
              </a:rPr>
              <a:t>单击此处编辑母版文本样式</a:t>
            </a:r>
            <a:endParaRPr lang="zh-CN" altLang="en-US" noProof="1" smtClean="0">
              <a:sym typeface="+mn-ea"/>
            </a:endParaRPr>
          </a:p>
        </p:txBody>
      </p:sp>
      <p:sp>
        <p:nvSpPr>
          <p:cNvPr id="6" name="内容占位符 5"/>
          <p:cNvSpPr>
            <a:spLocks noGrp="1"/>
          </p:cNvSpPr>
          <p:nvPr>
            <p:ph sz="quarter" idx="4"/>
          </p:nvPr>
        </p:nvSpPr>
        <p:spPr>
          <a:xfrm>
            <a:off x="4676813" y="1055024"/>
            <a:ext cx="3962432" cy="3701521"/>
          </a:xfrm>
        </p:spPr>
        <p:txBody>
          <a:bodyPr rtlCol="0">
            <a:no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2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2pPr>
            <a:lvl3pPr marL="857250" marR="0" lvl="2"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3pPr>
            <a:lvl4pPr marL="1200150" marR="0" lvl="3"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4pPr>
            <a:lvl5pPr marL="1543050" marR="0" lvl="4"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5pPr>
          </a:lstStyle>
          <a:p>
            <a:pPr lvl="0"/>
            <a:r>
              <a:rPr noProof="1">
                <a:sym typeface="+mn-ea"/>
              </a:rPr>
              <a:t>单击此处编辑母版文本样式</a:t>
            </a:r>
            <a:endParaRPr noProof="1">
              <a:sym typeface="+mn-ea"/>
            </a:endParaRPr>
          </a:p>
          <a:p>
            <a:pPr lvl="1"/>
            <a:r>
              <a:rPr noProof="1">
                <a:sym typeface="+mn-ea"/>
              </a:rPr>
              <a:t>第二级</a:t>
            </a:r>
            <a:endParaRPr noProof="1">
              <a:sym typeface="+mn-ea"/>
            </a:endParaRPr>
          </a:p>
          <a:p>
            <a:pPr lvl="2"/>
            <a:r>
              <a:rPr noProof="1">
                <a:sym typeface="+mn-ea"/>
              </a:rPr>
              <a:t>第三级</a:t>
            </a:r>
            <a:endParaRPr noProof="1">
              <a:sym typeface="+mn-ea"/>
            </a:endParaRPr>
          </a:p>
          <a:p>
            <a:pPr lvl="3"/>
            <a:r>
              <a:rPr noProof="1">
                <a:sym typeface="+mn-ea"/>
              </a:rPr>
              <a:t>第四级</a:t>
            </a:r>
            <a:endParaRPr noProof="1">
              <a:sym typeface="+mn-ea"/>
            </a:endParaRPr>
          </a:p>
          <a:p>
            <a:pPr lvl="4"/>
            <a:r>
              <a:rPr noProof="1">
                <a:sym typeface="+mn-ea"/>
              </a:rPr>
              <a:t>第五级</a:t>
            </a:r>
            <a:endParaRPr noProof="1">
              <a:sym typeface="+mn-ea"/>
            </a:endParaRPr>
          </a:p>
        </p:txBody>
      </p:sp>
      <p:sp>
        <p:nvSpPr>
          <p:cNvPr id="12" name="日期占位符 6"/>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7"/>
          <p:cNvSpPr>
            <a:spLocks noGrp="1"/>
          </p:cNvSpPr>
          <p:nvPr>
            <p:ph type="ftr" sz="quarter" idx="1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8"/>
          <p:cNvSpPr>
            <a:spLocks noGrp="1"/>
          </p:cNvSpPr>
          <p:nvPr>
            <p:ph type="sldNum" sz="quarter" idx="1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0" y="1793875"/>
            <a:ext cx="2327275" cy="23383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原创来源：http://chn.docer.com/works?userid=199329941#!/work_time"/>
          <p:cNvSpPr/>
          <p:nvPr>
            <p:custDataLst>
              <p:tags r:id="rId4"/>
            </p:custDataLst>
          </p:nvPr>
        </p:nvSpPr>
        <p:spPr>
          <a:xfrm>
            <a:off x="1512888" y="1793875"/>
            <a:ext cx="1474788" cy="33496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5"/>
            </p:custDataLst>
          </p:nvPr>
        </p:nvSpPr>
        <p:spPr>
          <a:xfrm>
            <a:off x="0" y="893763"/>
            <a:ext cx="900113" cy="9001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原创来源：http://chn.docer.com/works?userid=199329941#!/work_time"/>
          <p:cNvSpPr/>
          <p:nvPr>
            <p:custDataLst>
              <p:tags r:id="rId6"/>
            </p:custDataLst>
          </p:nvPr>
        </p:nvSpPr>
        <p:spPr>
          <a:xfrm>
            <a:off x="8243888" y="4243388"/>
            <a:ext cx="900113" cy="9001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p:txBody>
          <a:bodyPr rtlCol="0">
            <a:normAutofit/>
          </a:bodyPr>
          <a:lstStyle>
            <a:lvl1pPr marL="0" marR="0" lvl="0" algn="l" defTabSz="914400" rtl="0" eaLnBrk="1" fontAlgn="auto" latinLnBrk="0" hangingPunct="1">
              <a:lnSpc>
                <a:spcPct val="100000"/>
              </a:lnSpc>
              <a:buNone/>
              <a:defRPr kumimoji="0" lang="zh-CN" altLang="en-US" sz="1800" b="1" i="0" u="none" strike="noStrike" kern="1200" cap="none" spc="2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12" name="日期占位符 2"/>
          <p:cNvSpPr>
            <a:spLocks noGrp="1"/>
          </p:cNvSpPr>
          <p:nvPr>
            <p:ph type="dt" sz="half" idx="2"/>
            <p:custDataLst>
              <p:tags r:id="rId7"/>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8"/>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9"/>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8" name="日期占位符 1"/>
          <p:cNvSpPr>
            <a:spLocks noGrp="1"/>
          </p:cNvSpPr>
          <p:nvPr>
            <p:ph type="dt" sz="half" idx="2"/>
            <p:custDataLst>
              <p:tags r:id="rId2"/>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9" name="页脚占位符 2"/>
          <p:cNvSpPr>
            <a:spLocks noGrp="1"/>
          </p:cNvSpPr>
          <p:nvPr>
            <p:ph type="ftr" sz="quarter" idx="3"/>
            <p:custDataLst>
              <p:tags r:id="rId3"/>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0" name="灯片编号占位符 3"/>
          <p:cNvSpPr>
            <a:spLocks noGrp="1"/>
          </p:cNvSpPr>
          <p:nvPr>
            <p:ph type="sldNum" sz="quarter" idx="4"/>
            <p:custDataLst>
              <p:tags r:id="rId4"/>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bg>
      <p:bgPr>
        <a:solidFill>
          <a:schemeClr val="bg1"/>
        </a:solidFill>
        <a:effectLst/>
      </p:bgPr>
    </p:bg>
    <p:spTree>
      <p:nvGrpSpPr>
        <p:cNvPr id="1" name=""/>
        <p:cNvGrpSpPr/>
        <p:nvPr/>
      </p:nvGrpSpPr>
      <p:grpSpPr>
        <a:xfrm>
          <a:off x="0" y="0"/>
          <a:ext cx="0" cy="0"/>
          <a:chOff x="0" y="0"/>
          <a:chExt cx="0" cy="0"/>
        </a:xfrm>
      </p:grpSpPr>
      <p:grpSp>
        <p:nvGrpSpPr>
          <p:cNvPr id="10243" name="组合 10"/>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标题 1"/>
          <p:cNvSpPr>
            <a:spLocks noGrp="1"/>
          </p:cNvSpPr>
          <p:nvPr>
            <p:ph type="title"/>
          </p:nvPr>
        </p:nvSpPr>
        <p:spPr>
          <a:xfrm>
            <a:off x="502448" y="332467"/>
            <a:ext cx="8139178" cy="331514"/>
          </a:xfrm>
        </p:spPr>
        <p:txBody>
          <a:bodyPr rtlCol="0">
            <a:noAutofit/>
          </a:bodyPr>
          <a:lstStyle>
            <a:lvl1pPr marL="0" marR="0" lvl="0" algn="l" defTabSz="914400" rtl="0" eaLnBrk="1" fontAlgn="auto" latinLnBrk="0" hangingPunct="1">
              <a:lnSpc>
                <a:spcPct val="120000"/>
              </a:lnSpc>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图片占位符 2"/>
          <p:cNvSpPr>
            <a:spLocks noGrp="1"/>
          </p:cNvSpPr>
          <p:nvPr>
            <p:ph type="pic" idx="1"/>
          </p:nvPr>
        </p:nvSpPr>
        <p:spPr>
          <a:xfrm>
            <a:off x="502448" y="714469"/>
            <a:ext cx="3962432" cy="4042179"/>
          </a:xfrm>
        </p:spPr>
        <p:txBody>
          <a:bodyPr vert="horz" wrap="square" lIns="101600" tIns="0" rIns="82550" bIns="0" numCol="1" rtlCol="0" anchor="t" anchorCtr="0" compatLnSpc="1">
            <a:noAutofit/>
          </a:bodyPr>
          <a:lstStyle>
            <a:lvl1pPr marL="0" marR="0" lvl="0" indent="0" algn="l" defTabSz="914400" rtl="0" eaLnBrk="1" fontAlgn="auto" latinLnBrk="0" hangingPunct="1">
              <a:lnSpc>
                <a:spcPct val="12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marL="0" marR="0" lvl="0" indent="0" algn="l" defTabSz="914400" rtl="0" eaLnBrk="1" fontAlgn="auto" latinLnBrk="0" hangingPunct="1">
              <a:lnSpc>
                <a:spcPct val="120000"/>
              </a:lnSpc>
              <a:spcBef>
                <a:spcPts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1">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 name="文本占位符 3"/>
          <p:cNvSpPr>
            <a:spLocks noGrp="1"/>
          </p:cNvSpPr>
          <p:nvPr>
            <p:ph type="body" sz="half" idx="2"/>
          </p:nvPr>
        </p:nvSpPr>
        <p:spPr>
          <a:xfrm>
            <a:off x="4679194" y="714469"/>
            <a:ext cx="3962432" cy="4042179"/>
          </a:xfrm>
        </p:spPr>
        <p:txBody>
          <a:bodyPr rtlCol="0">
            <a:normAutofit/>
          </a:bodyPr>
          <a:lstStyle>
            <a:lvl1pPr marL="171450" marR="0" lvl="0" indent="-171450" algn="l" defTabSz="914400" rtl="0" eaLnBrk="1" fontAlgn="auto" latinLnBrk="0" hangingPunct="1">
              <a:lnSpc>
                <a:spcPct val="12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n-cs"/>
                <a:sym typeface="+mn-ea"/>
              </a:defRPr>
            </a:lvl1pPr>
          </a:lstStyle>
          <a:p>
            <a:pPr lvl="0"/>
            <a:r>
              <a:rPr noProof="1">
                <a:sym typeface="+mn-ea"/>
              </a:rPr>
              <a:t>单击此处编辑母版文本样式</a:t>
            </a:r>
            <a:endParaRPr noProof="1">
              <a:sym typeface="+mn-ea"/>
            </a:endParaRPr>
          </a:p>
        </p:txBody>
      </p:sp>
      <p:sp>
        <p:nvSpPr>
          <p:cNvPr id="12" name="日期占位符 4"/>
          <p:cNvSpPr>
            <a:spLocks noGrp="1"/>
          </p:cNvSpPr>
          <p:nvPr>
            <p:ph type="dt" sz="half" idx="1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9EFD9D74-47D9-4702-A33C-335B63B48DBF}"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5"/>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6"/>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sym typeface="+mn-ea"/>
              </a:rPr>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bg>
      <p:bgPr>
        <a:solidFill>
          <a:schemeClr val="bg1"/>
        </a:solidFill>
        <a:effectLst/>
      </p:bgPr>
    </p:bg>
    <p:spTree>
      <p:nvGrpSpPr>
        <p:cNvPr id="1" name=""/>
        <p:cNvGrpSpPr/>
        <p:nvPr/>
      </p:nvGrpSpPr>
      <p:grpSpPr>
        <a:xfrm>
          <a:off x="0" y="0"/>
          <a:ext cx="0" cy="0"/>
          <a:chOff x="0" y="0"/>
          <a:chExt cx="0" cy="0"/>
        </a:xfrm>
      </p:grpSpPr>
      <p:grpSp>
        <p:nvGrpSpPr>
          <p:cNvPr id="11267" name="组合 9"/>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2" name="竖排标题 1"/>
          <p:cNvSpPr>
            <a:spLocks noGrp="1"/>
          </p:cNvSpPr>
          <p:nvPr>
            <p:ph type="title" orient="vert"/>
          </p:nvPr>
        </p:nvSpPr>
        <p:spPr>
          <a:xfrm>
            <a:off x="7928351" y="714469"/>
            <a:ext cx="713238" cy="4042179"/>
          </a:xfrm>
        </p:spPr>
        <p:txBody>
          <a:bodyPr vert="eaVert" rtlCol="0" anchor="ctr">
            <a:noAutofit/>
          </a:bodyPr>
          <a:lstStyle>
            <a:lvl1pPr marL="0" marR="0" lvl="0" algn="l" defTabSz="914400" rtl="0" eaLnBrk="1" fontAlgn="auto" latinLnBrk="0" hangingPunct="1">
              <a:lnSpc>
                <a:spcPct val="120000"/>
              </a:lnSpc>
              <a:spcAft>
                <a:spcPts val="0"/>
              </a:spcAft>
              <a:buNone/>
              <a:defRPr kumimoji="0" lang="zh-CN" altLang="en-US" sz="1800" b="1" i="0" u="none" strike="noStrike" kern="1200" cap="none" spc="200" normalizeH="0" baseline="0" noProof="1" dirty="0">
                <a:solidFill>
                  <a:schemeClr val="tx1">
                    <a:lumMod val="85000"/>
                    <a:lumOff val="15000"/>
                  </a:schemeClr>
                </a:solidFill>
                <a:uFillTx/>
                <a:latin typeface="微软雅黑" panose="020B0503020204020204" pitchFamily="34" charset="-122"/>
                <a:ea typeface="微软雅黑" panose="020B0503020204020204" pitchFamily="34" charset="-122"/>
                <a:cs typeface="+mj-cs"/>
                <a:sym typeface="+mn-ea"/>
              </a:defRPr>
            </a:lvl1pPr>
          </a:lstStyle>
          <a:p>
            <a:pPr lvl="0"/>
            <a:r>
              <a:rPr noProof="1">
                <a:sym typeface="+mn-ea"/>
              </a:rPr>
              <a:t>单击此处编辑母版标题样式</a:t>
            </a:r>
            <a:endParaRPr noProof="1">
              <a:sym typeface="+mn-ea"/>
            </a:endParaRPr>
          </a:p>
        </p:txBody>
      </p:sp>
      <p:sp>
        <p:nvSpPr>
          <p:cNvPr id="3" name="竖排文字占位符 2"/>
          <p:cNvSpPr>
            <a:spLocks noGrp="1"/>
          </p:cNvSpPr>
          <p:nvPr>
            <p:ph type="body" orient="vert" idx="1"/>
          </p:nvPr>
        </p:nvSpPr>
        <p:spPr>
          <a:xfrm>
            <a:off x="502444" y="714463"/>
            <a:ext cx="7371076" cy="4042179"/>
          </a:xfrm>
        </p:spPr>
        <p:txBody>
          <a:bodyPr vert="eaVert"/>
          <a:lstStyle>
            <a:lvl1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vl2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2pPr>
            <a:lvl3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3pPr>
            <a:lvl4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4pPr>
            <a:lvl5pPr indent="0" eaLnBrk="1" fontAlgn="auto" latinLnBrk="0" hangingPunct="1">
              <a:lnSpc>
                <a:spcPct val="120000"/>
              </a:lnSpc>
              <a:defRPr>
                <a:solidFill>
                  <a:schemeClr val="tx1">
                    <a:lumMod val="85000"/>
                    <a:lumOff val="15000"/>
                  </a:schemeClr>
                </a:solidFill>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3"/>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lnSpc>
                <a:spcPct val="120000"/>
              </a:lnSpc>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4"/>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lnSpc>
                <a:spcPct val="120000"/>
              </a:lnSpc>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5"/>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bg>
      <p:bgPr>
        <a:solidFill>
          <a:schemeClr val="bg1"/>
        </a:solidFill>
        <a:effectLst/>
      </p:bgPr>
    </p:bg>
    <p:spTree>
      <p:nvGrpSpPr>
        <p:cNvPr id="1" name=""/>
        <p:cNvGrpSpPr/>
        <p:nvPr/>
      </p:nvGrpSpPr>
      <p:grpSpPr>
        <a:xfrm>
          <a:off x="0" y="0"/>
          <a:ext cx="0" cy="0"/>
          <a:chOff x="0" y="0"/>
          <a:chExt cx="0" cy="0"/>
        </a:xfrm>
      </p:grpSpPr>
      <p:grpSp>
        <p:nvGrpSpPr>
          <p:cNvPr id="12291" name="组合 1"/>
          <p:cNvGrpSpPr/>
          <p:nvPr userDrawn="1"/>
        </p:nvGrpSpPr>
        <p:grpSpPr>
          <a:xfrm>
            <a:off x="0" y="0"/>
            <a:ext cx="9144000" cy="5143500"/>
            <a:chOff x="0" y="0"/>
            <a:chExt cx="12191999" cy="6857999"/>
          </a:xfrm>
        </p:grpSpPr>
        <p:sp>
          <p:nvSpPr>
            <p:cNvPr id="9" name="稻壳儿春秋广告/盗版必究        原创来源：http://chn.docer.com/works?userid=199329941#!/work_time"/>
            <p:cNvSpPr/>
            <p:nvPr>
              <p:custDataLst>
                <p:tags r:id="rId2"/>
              </p:custDataLst>
            </p:nvPr>
          </p:nvSpPr>
          <p:spPr>
            <a:xfrm>
              <a:off x="11525250" y="6191250"/>
              <a:ext cx="666749" cy="66674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0" name="稻壳儿春秋广告/盗版必究        原创来源：http://chn.docer.com/works?userid=199329941#!/work_time"/>
            <p:cNvSpPr/>
            <p:nvPr>
              <p:custDataLst>
                <p:tags r:id="rId3"/>
              </p:custDataLst>
            </p:nvPr>
          </p:nvSpPr>
          <p:spPr>
            <a:xfrm>
              <a:off x="571500" y="571500"/>
              <a:ext cx="148167" cy="14816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
          <p:nvSpPr>
            <p:cNvPr id="11" name="TextBox 18"/>
            <p:cNvSpPr/>
            <p:nvPr>
              <p:custDataLst>
                <p:tags r:id="rId4"/>
              </p:custDataLst>
            </p:nvPr>
          </p:nvSpPr>
          <p:spPr>
            <a:xfrm>
              <a:off x="0" y="0"/>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grpSp>
      <p:sp>
        <p:nvSpPr>
          <p:cNvPr id="7" name="内容占位符 6"/>
          <p:cNvSpPr>
            <a:spLocks noGrp="1"/>
          </p:cNvSpPr>
          <p:nvPr>
            <p:ph sz="quarter" idx="13"/>
          </p:nvPr>
        </p:nvSpPr>
        <p:spPr>
          <a:xfrm>
            <a:off x="502448" y="714469"/>
            <a:ext cx="8139178" cy="4042179"/>
          </a:xfrm>
        </p:spPr>
        <p:txBody>
          <a:bodyPr/>
          <a:lstStyle>
            <a:lvl1pPr>
              <a:defRPr>
                <a:latin typeface="微软雅黑" panose="020B0503020204020204" pitchFamily="34" charset="-122"/>
                <a:ea typeface="微软雅黑" panose="020B0503020204020204" pitchFamily="34" charset="-122"/>
              </a:defRPr>
            </a:lvl1pPr>
            <a:lvl2pPr>
              <a:defRPr>
                <a:latin typeface="微软雅黑" panose="020B0503020204020204" pitchFamily="34" charset="-122"/>
                <a:ea typeface="微软雅黑" panose="020B0503020204020204" pitchFamily="34" charset="-122"/>
              </a:defRPr>
            </a:lvl2pPr>
            <a:lvl3pPr>
              <a:defRPr>
                <a:latin typeface="微软雅黑" panose="020B0503020204020204" pitchFamily="34" charset="-122"/>
                <a:ea typeface="微软雅黑" panose="020B0503020204020204" pitchFamily="34" charset="-122"/>
              </a:defRPr>
            </a:lvl3pPr>
            <a:lvl4pPr>
              <a:defRPr>
                <a:latin typeface="微软雅黑" panose="020B0503020204020204" pitchFamily="34" charset="-122"/>
                <a:ea typeface="微软雅黑" panose="020B0503020204020204" pitchFamily="34" charset="-122"/>
              </a:defRPr>
            </a:lvl4pPr>
            <a:lvl5pPr>
              <a:defRPr>
                <a:latin typeface="微软雅黑" panose="020B0503020204020204" pitchFamily="34" charset="-122"/>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bg1"/>
        </a:solidFill>
        <a:effectLst/>
      </p:bgPr>
    </p:bg>
    <p:spTree>
      <p:nvGrpSpPr>
        <p:cNvPr id="1" name=""/>
        <p:cNvGrpSpPr/>
        <p:nvPr/>
      </p:nvGrpSpPr>
      <p:grpSpPr>
        <a:xfrm>
          <a:off x="0" y="0"/>
          <a:ext cx="0" cy="0"/>
          <a:chOff x="0" y="0"/>
          <a:chExt cx="0" cy="0"/>
        </a:xfrm>
      </p:grpSpPr>
      <p:sp>
        <p:nvSpPr>
          <p:cNvPr id="8" name="稻壳儿春秋广告/盗版必究"/>
          <p:cNvSpPr/>
          <p:nvPr>
            <p:custDataLst>
              <p:tags r:id="rId2"/>
            </p:custDataLst>
          </p:nvPr>
        </p:nvSpPr>
        <p:spPr>
          <a:xfrm>
            <a:off x="4722813" y="2195513"/>
            <a:ext cx="2946400" cy="2947988"/>
          </a:xfrm>
          <a:prstGeom prst="rect">
            <a:avLst/>
          </a:pr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稻壳儿春秋广告/盗版必究"/>
          <p:cNvSpPr/>
          <p:nvPr>
            <p:custDataLst>
              <p:tags r:id="rId4"/>
            </p:custDataLst>
          </p:nvPr>
        </p:nvSpPr>
        <p:spPr>
          <a:xfrm>
            <a:off x="0" y="720725"/>
            <a:ext cx="7669213" cy="14747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5"/>
            </p:custDataLst>
          </p:nvPr>
        </p:nvSpPr>
        <p:spPr>
          <a:xfrm>
            <a:off x="7669213" y="3670300"/>
            <a:ext cx="1474788" cy="147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稻壳儿春秋广告/盗版必究"/>
          <p:cNvSpPr/>
          <p:nvPr>
            <p:custDataLst>
              <p:tags r:id="rId6"/>
            </p:custDataLst>
          </p:nvPr>
        </p:nvSpPr>
        <p:spPr>
          <a:xfrm>
            <a:off x="7669213" y="0"/>
            <a:ext cx="720725" cy="7207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矩形 11"/>
          <p:cNvSpPr/>
          <p:nvPr>
            <p:custDataLst>
              <p:tags r:id="rId7"/>
            </p:custDataLst>
          </p:nvPr>
        </p:nvSpPr>
        <p:spPr>
          <a:xfrm>
            <a:off x="4403725" y="2371725"/>
            <a:ext cx="168275" cy="1682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47500" lnSpcReduction="20000"/>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07069" y="1723100"/>
            <a:ext cx="4014900" cy="993723"/>
          </a:xfrm>
        </p:spPr>
        <p:txBody>
          <a:bodyPr lIns="90000" tIns="46800" rIns="90000" bIns="46800" rtlCol="0">
            <a:normAutofit/>
          </a:bodyPr>
          <a:lstStyle>
            <a:lvl1pPr marL="0" marR="0" algn="l" defTabSz="914400" rtl="0" eaLnBrk="1" fontAlgn="auto" latinLnBrk="0" hangingPunct="1">
              <a:lnSpc>
                <a:spcPct val="100000"/>
              </a:lnSpc>
              <a:buNone/>
              <a:defRPr kumimoji="0" lang="zh-CN" altLang="en-US" sz="6000" b="1" i="0" u="none" strike="noStrike" kern="1200" cap="none" spc="600" normalizeH="0" baseline="0" noProof="1" dirty="0">
                <a:solidFill>
                  <a:schemeClr val="tx1"/>
                </a:solidFill>
                <a:uFillTx/>
                <a:latin typeface="Arial" panose="020B0604020202020204" pitchFamily="34" charset="0"/>
                <a:ea typeface="汉仪旗黑-85S" pitchFamily="18" charset="-122"/>
                <a:cs typeface="+mj-cs"/>
                <a:sym typeface="+mn-ea"/>
              </a:defRPr>
            </a:lvl1pPr>
          </a:lstStyle>
          <a:p>
            <a:pPr lvl="0"/>
            <a:r>
              <a:rPr lang="zh-CN" altLang="en-US" noProof="1" smtClean="0">
                <a:sym typeface="+mn-ea"/>
              </a:rPr>
              <a:t>单击此处编辑母版标题样式</a:t>
            </a:r>
            <a:endParaRPr noProof="1">
              <a:sym typeface="+mn-ea"/>
            </a:endParaRPr>
          </a:p>
        </p:txBody>
      </p:sp>
      <p:sp>
        <p:nvSpPr>
          <p:cNvPr id="15" name="文本占位符 4"/>
          <p:cNvSpPr>
            <a:spLocks noGrp="1"/>
          </p:cNvSpPr>
          <p:nvPr>
            <p:ph type="body" sz="quarter" idx="13"/>
          </p:nvPr>
        </p:nvSpPr>
        <p:spPr>
          <a:xfrm>
            <a:off x="407069" y="3945947"/>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6" name="文本占位符 4"/>
          <p:cNvSpPr>
            <a:spLocks noGrp="1"/>
          </p:cNvSpPr>
          <p:nvPr>
            <p:ph type="body" sz="quarter" idx="14"/>
          </p:nvPr>
        </p:nvSpPr>
        <p:spPr>
          <a:xfrm>
            <a:off x="407069" y="4286430"/>
            <a:ext cx="2277737" cy="291636"/>
          </a:xfrm>
        </p:spPr>
        <p:txBody>
          <a:bodyPr lIns="90000" tIns="46800" rIns="90000" bIns="46800">
            <a:normAutofit/>
          </a:bodyPr>
          <a:lstStyle>
            <a:lvl1pPr marL="0" indent="0">
              <a:buNone/>
              <a:defRPr sz="105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smtClean="0"/>
              <a:t>单击此处编辑母版文本样式</a:t>
            </a:r>
            <a:endParaRPr lang="zh-CN" altLang="en-US" noProof="1" smtClean="0"/>
          </a:p>
        </p:txBody>
      </p:sp>
      <p:sp>
        <p:nvSpPr>
          <p:cNvPr id="17" name="文本占位符 4"/>
          <p:cNvSpPr>
            <a:spLocks noGrp="1"/>
          </p:cNvSpPr>
          <p:nvPr>
            <p:ph type="body" sz="quarter" idx="15"/>
          </p:nvPr>
        </p:nvSpPr>
        <p:spPr>
          <a:xfrm>
            <a:off x="407069" y="2813507"/>
            <a:ext cx="3264300" cy="460967"/>
          </a:xfrm>
        </p:spPr>
        <p:txBody>
          <a:bodyPr lIns="90000" tIns="46800" rIns="90000" bIns="46800">
            <a:normAutofit/>
          </a:bodyPr>
          <a:lstStyle>
            <a:lvl1pPr marL="0" indent="0">
              <a:buNone/>
              <a:defRPr sz="1800" baseline="0">
                <a:solidFill>
                  <a:schemeClr val="tx1"/>
                </a:solidFill>
                <a:latin typeface="Arial" panose="020B0604020202020204" pitchFamily="34" charset="0"/>
                <a:ea typeface="微软雅黑" panose="020B0503020204020204" pitchFamily="34" charset="-122"/>
              </a:defRPr>
            </a:lvl1pPr>
            <a:lvl2pPr marL="342900" indent="0">
              <a:buNone/>
              <a:defRPr/>
            </a:lvl2pPr>
            <a:lvl3pPr marL="685800" indent="0">
              <a:buNone/>
              <a:defRPr/>
            </a:lvl3pPr>
            <a:lvl4pPr marL="1028700" indent="0">
              <a:buNone/>
              <a:defRPr/>
            </a:lvl4pPr>
            <a:lvl5pPr marL="1371600" indent="0">
              <a:buNone/>
              <a:defRPr/>
            </a:lvl5pPr>
          </a:lstStyle>
          <a:p>
            <a:pPr lvl="0"/>
            <a:r>
              <a:rPr lang="zh-CN" altLang="en-US" noProof="1"/>
              <a:t>单击此处编辑母版文本样式</a:t>
            </a:r>
            <a:endParaRPr lang="zh-CN" altLang="en-US" noProof="1"/>
          </a:p>
        </p:txBody>
      </p:sp>
      <p:sp>
        <p:nvSpPr>
          <p:cNvPr id="13" name="日期占位符 2"/>
          <p:cNvSpPr>
            <a:spLocks noGrp="1"/>
          </p:cNvSpPr>
          <p:nvPr>
            <p:ph type="dt" sz="half" idx="2"/>
            <p:custDataLst>
              <p:tags r:id="rId8"/>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14" name="页脚占位符 3"/>
          <p:cNvSpPr>
            <a:spLocks noGrp="1"/>
          </p:cNvSpPr>
          <p:nvPr>
            <p:ph type="ftr" sz="quarter" idx="3"/>
            <p:custDataLst>
              <p:tags r:id="rId9"/>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3" name="灯片编号占位符 4"/>
          <p:cNvSpPr>
            <a:spLocks noGrp="1"/>
          </p:cNvSpPr>
          <p:nvPr>
            <p:ph type="sldNum" sz="quarter" idx="4"/>
            <p:custDataLst>
              <p:tags r:id="rId10"/>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sp>
        <p:nvSpPr>
          <p:cNvPr id="8" name="稻壳儿春秋广告/盗版必究        原创来源：http://chn.docer.com/works?userid=199329941#!/work_time"/>
          <p:cNvSpPr/>
          <p:nvPr>
            <p:custDataLst>
              <p:tags r:id="rId2"/>
            </p:custDataLst>
          </p:nvPr>
        </p:nvSpPr>
        <p:spPr>
          <a:xfrm>
            <a:off x="8643938" y="4643438"/>
            <a:ext cx="500063" cy="5000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4340"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p:txBody>
          <a:bodyPr/>
          <a:lstStyle>
            <a:lvl1pPr>
              <a:defRPr baseline="0">
                <a:solidFill>
                  <a:schemeClr val="tx1">
                    <a:lumMod val="85000"/>
                    <a:lumOff val="15000"/>
                  </a:schemeClr>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12"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219075" y="228600"/>
            <a:ext cx="8705850" cy="46878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357188" y="342900"/>
            <a:ext cx="201613" cy="201613"/>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805863" y="4795838"/>
            <a:ext cx="236538" cy="238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961200" y="937016"/>
            <a:ext cx="7219800" cy="542767"/>
          </a:xfrm>
        </p:spPr>
        <p:txBody>
          <a:bodyPr anchor="ctr"/>
          <a:lstStyle>
            <a:lvl1pPr>
              <a:defRPr sz="2400" baseline="0">
                <a:solidFill>
                  <a:schemeClr val="tx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内容占位符 6"/>
          <p:cNvSpPr>
            <a:spLocks noGrp="1"/>
          </p:cNvSpPr>
          <p:nvPr>
            <p:ph sz="quarter" idx="13"/>
          </p:nvPr>
        </p:nvSpPr>
        <p:spPr>
          <a:xfrm>
            <a:off x="960835" y="1622900"/>
            <a:ext cx="7219950" cy="2584219"/>
          </a:xfrm>
        </p:spPr>
        <p:txBody>
          <a:bodyPr/>
          <a:lstStyle>
            <a:lvl1pPr>
              <a:defRPr baseline="0">
                <a:solidFill>
                  <a:schemeClr val="tx1"/>
                </a:solidFill>
                <a:latin typeface="Arial" panose="020B0604020202020204" pitchFamily="34" charset="0"/>
                <a:ea typeface="微软雅黑" panose="020B0503020204020204" pitchFamily="34" charset="-122"/>
              </a:defRPr>
            </a:lvl1pPr>
            <a:lvl2pPr>
              <a:defRPr baseline="0">
                <a:solidFill>
                  <a:schemeClr val="tx1"/>
                </a:solidFill>
                <a:latin typeface="Arial" panose="020B0604020202020204" pitchFamily="34" charset="0"/>
                <a:ea typeface="微软雅黑" panose="020B0503020204020204" pitchFamily="34" charset="-122"/>
              </a:defRPr>
            </a:lvl2pPr>
            <a:lvl3pPr>
              <a:defRPr baseline="0">
                <a:solidFill>
                  <a:schemeClr val="tx1"/>
                </a:solidFill>
                <a:latin typeface="Arial" panose="020B0604020202020204" pitchFamily="34" charset="0"/>
                <a:ea typeface="微软雅黑" panose="020B0503020204020204" pitchFamily="34" charset="-122"/>
              </a:defRPr>
            </a:lvl3pPr>
            <a:lvl4pPr>
              <a:defRPr baseline="0">
                <a:solidFill>
                  <a:schemeClr val="tx1"/>
                </a:solidFill>
                <a:latin typeface="Arial" panose="020B0604020202020204" pitchFamily="34" charset="0"/>
                <a:ea typeface="微软雅黑" panose="020B0503020204020204" pitchFamily="34" charset="-122"/>
              </a:defRPr>
            </a:lvl4pPr>
            <a:lvl5pPr>
              <a:defRPr baseline="0">
                <a:solidFill>
                  <a:schemeClr val="tx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3617913" cy="514985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nvGrpSpPr>
          <p:cNvPr id="16389" name="组合 5"/>
          <p:cNvGrpSpPr/>
          <p:nvPr userDrawn="1"/>
        </p:nvGrpSpPr>
        <p:grpSpPr>
          <a:xfrm>
            <a:off x="0" y="0"/>
            <a:ext cx="539750" cy="539750"/>
            <a:chOff x="0" y="0"/>
            <a:chExt cx="718743" cy="718743"/>
          </a:xfrm>
        </p:grpSpPr>
        <p:sp>
          <p:nvSpPr>
            <p:cNvPr id="11" name="稻壳儿春秋广告/盗版必究        原创来源：http://chn.docer.com/works?userid=199329941#!/work_time"/>
            <p:cNvSpPr/>
            <p:nvPr>
              <p:custDataLst>
                <p:tags r:id="rId4"/>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2" name="TextBox 18"/>
            <p:cNvSpPr/>
            <p:nvPr>
              <p:custDataLst>
                <p:tags r:id="rId5"/>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2" name="标题 1"/>
          <p:cNvSpPr>
            <a:spLocks noGrp="1"/>
          </p:cNvSpPr>
          <p:nvPr>
            <p:ph type="title"/>
          </p:nvPr>
        </p:nvSpPr>
        <p:spPr>
          <a:xfrm>
            <a:off x="437400" y="577871"/>
            <a:ext cx="2970000" cy="661582"/>
          </a:xfrm>
        </p:spPr>
        <p:txBody>
          <a:bodyPr anchor="ctr"/>
          <a:lstStyle>
            <a:lvl1pP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440100" y="1323163"/>
            <a:ext cx="2967300" cy="3070279"/>
          </a:xfrm>
        </p:spPr>
        <p:txBody>
          <a:bodyPr/>
          <a:lstStyle>
            <a:lvl1pPr>
              <a:defRPr baseline="0">
                <a:solidFill>
                  <a:schemeClr val="bg1"/>
                </a:solidFill>
                <a:latin typeface="Arial" panose="020B0604020202020204" pitchFamily="34" charset="0"/>
                <a:ea typeface="微软雅黑" panose="020B0503020204020204" pitchFamily="34" charset="-122"/>
              </a:defRPr>
            </a:lvl1pPr>
            <a:lvl2pPr>
              <a:defRPr baseline="0">
                <a:solidFill>
                  <a:schemeClr val="bg1"/>
                </a:solidFill>
                <a:latin typeface="Arial" panose="020B0604020202020204" pitchFamily="34" charset="0"/>
                <a:ea typeface="微软雅黑" panose="020B0503020204020204" pitchFamily="34" charset="-122"/>
              </a:defRPr>
            </a:lvl2pPr>
            <a:lvl3pPr>
              <a:defRPr baseline="0">
                <a:solidFill>
                  <a:schemeClr val="bg1"/>
                </a:solidFill>
                <a:latin typeface="Arial" panose="020B0604020202020204" pitchFamily="34" charset="0"/>
                <a:ea typeface="微软雅黑" panose="020B0503020204020204" pitchFamily="34" charset="-122"/>
              </a:defRPr>
            </a:lvl3pPr>
            <a:lvl4pPr>
              <a:defRPr baseline="0">
                <a:solidFill>
                  <a:schemeClr val="bg1"/>
                </a:solidFill>
                <a:latin typeface="Arial" panose="020B0604020202020204" pitchFamily="34" charset="0"/>
                <a:ea typeface="微软雅黑" panose="020B0503020204020204" pitchFamily="34" charset="-122"/>
              </a:defRPr>
            </a:lvl4pPr>
            <a:lvl5pPr>
              <a:defRPr baseline="0">
                <a:solidFill>
                  <a:schemeClr val="bg1"/>
                </a:solidFill>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3825900" y="577525"/>
            <a:ext cx="4860000" cy="3816424"/>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199866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grpSp>
        <p:nvGrpSpPr>
          <p:cNvPr id="17412" name="组合 8"/>
          <p:cNvGrpSpPr/>
          <p:nvPr userDrawn="1"/>
        </p:nvGrpSpPr>
        <p:grpSpPr>
          <a:xfrm>
            <a:off x="0" y="0"/>
            <a:ext cx="539750" cy="539750"/>
            <a:chOff x="0" y="0"/>
            <a:chExt cx="718743" cy="718743"/>
          </a:xfrm>
        </p:grpSpPr>
        <p:sp>
          <p:nvSpPr>
            <p:cNvPr id="10" name="稻壳儿春秋广告/盗版必究        原创来源：http://chn.docer.com/works?userid=199329941#!/work_time"/>
            <p:cNvSpPr/>
            <p:nvPr>
              <p:custDataLst>
                <p:tags r:id="rId3"/>
              </p:custDataLst>
            </p:nvPr>
          </p:nvSpPr>
          <p:spPr>
            <a:xfrm>
              <a:off x="570767" y="570767"/>
              <a:ext cx="147977" cy="147977"/>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TextBox 18"/>
            <p:cNvSpPr/>
            <p:nvPr>
              <p:custDataLst>
                <p:tags r:id="rId4"/>
              </p:custDataLst>
            </p:nvPr>
          </p:nvSpPr>
          <p:spPr>
            <a:xfrm>
              <a:off x="0" y="0"/>
              <a:ext cx="570767" cy="570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grpSp>
      <p:sp>
        <p:nvSpPr>
          <p:cNvPr id="12" name="稻壳儿春秋广告/盗版必究        原创来源：http://chn.docer.com/works?userid=199329941#!/work_time"/>
          <p:cNvSpPr/>
          <p:nvPr>
            <p:custDataLst>
              <p:tags r:id="rId5"/>
            </p:custDataLst>
          </p:nvPr>
        </p:nvSpPr>
        <p:spPr>
          <a:xfrm>
            <a:off x="8694738" y="4694238"/>
            <a:ext cx="449263" cy="44926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9000" y="585972"/>
            <a:ext cx="8232300" cy="469858"/>
          </a:xfrm>
        </p:spPr>
        <p:txBody>
          <a:bodyPr anchor="ctr"/>
          <a:lstStyle>
            <a:lvl1pPr algn="ctr">
              <a:defRPr sz="2700"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文本占位符 6"/>
          <p:cNvSpPr>
            <a:spLocks noGrp="1"/>
          </p:cNvSpPr>
          <p:nvPr>
            <p:ph type="body" sz="quarter" idx="13"/>
          </p:nvPr>
        </p:nvSpPr>
        <p:spPr>
          <a:xfrm>
            <a:off x="459000" y="1244854"/>
            <a:ext cx="8231981" cy="621077"/>
          </a:xfrm>
        </p:spPr>
        <p:txBody>
          <a:bodyPr/>
          <a:lstStyle>
            <a:lvl1pPr algn="ctr">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9" name="内容占位符 8"/>
          <p:cNvSpPr>
            <a:spLocks noGrp="1"/>
          </p:cNvSpPr>
          <p:nvPr>
            <p:ph sz="quarter" idx="14"/>
          </p:nvPr>
        </p:nvSpPr>
        <p:spPr>
          <a:xfrm>
            <a:off x="459581" y="2106260"/>
            <a:ext cx="8224200" cy="2573418"/>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3"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5"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3771900"/>
            <a:ext cx="9144000" cy="13716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稻壳儿春秋广告/盗版必究        原创来源：http://chn.docer.com/works?userid=199329941#!/work_time"/>
          <p:cNvSpPr/>
          <p:nvPr>
            <p:custDataLst>
              <p:tags r:id="rId3"/>
            </p:custDataLst>
          </p:nvPr>
        </p:nvSpPr>
        <p:spPr>
          <a:xfrm>
            <a:off x="8694738" y="0"/>
            <a:ext cx="449263" cy="4492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53600" y="502262"/>
            <a:ext cx="8232300" cy="423952"/>
          </a:xfrm>
        </p:spPr>
        <p:txBody>
          <a:bodyPr anchor="ctr"/>
          <a:lstStyle>
            <a:lvl1pPr algn="ctr">
              <a:defRPr sz="2400" baseline="0">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53628" y="1261056"/>
            <a:ext cx="8243100" cy="2408697"/>
          </a:xfrm>
        </p:spPr>
        <p:txBody>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文本占位符 8"/>
          <p:cNvSpPr>
            <a:spLocks noGrp="1"/>
          </p:cNvSpPr>
          <p:nvPr>
            <p:ph type="body" sz="quarter" idx="14"/>
          </p:nvPr>
        </p:nvSpPr>
        <p:spPr>
          <a:xfrm>
            <a:off x="445500" y="3885780"/>
            <a:ext cx="8251200" cy="758794"/>
          </a:xfrm>
        </p:spPr>
        <p:txBody>
          <a:bodyPr/>
          <a:lstStyle>
            <a:lvl1pPr marL="0" indent="0">
              <a:buNone/>
              <a:defRPr baseline="0">
                <a:solidFill>
                  <a:schemeClr val="bg1"/>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0" name="日期占位符 2"/>
          <p:cNvSpPr>
            <a:spLocks noGrp="1"/>
          </p:cNvSpPr>
          <p:nvPr>
            <p:ph type="dt" sz="half" idx="2"/>
            <p:custDataLst>
              <p:tags r:id="rId4"/>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1" name="页脚占位符 3"/>
          <p:cNvSpPr>
            <a:spLocks noGrp="1"/>
          </p:cNvSpPr>
          <p:nvPr>
            <p:ph type="ftr" sz="quarter" idx="3"/>
            <p:custDataLst>
              <p:tags r:id="rId5"/>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灯片编号占位符 4"/>
          <p:cNvSpPr>
            <a:spLocks noGrp="1"/>
          </p:cNvSpPr>
          <p:nvPr>
            <p:ph type="sldNum" sz="quarter" idx="4"/>
            <p:custDataLst>
              <p:tags r:id="rId6"/>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sp>
        <p:nvSpPr>
          <p:cNvPr id="8" name="矩形 7"/>
          <p:cNvSpPr/>
          <p:nvPr>
            <p:custDataLst>
              <p:tags r:id="rId2"/>
            </p:custDataLst>
          </p:nvPr>
        </p:nvSpPr>
        <p:spPr>
          <a:xfrm>
            <a:off x="0" y="0"/>
            <a:ext cx="9144000" cy="6858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3" name="矩形 8"/>
          <p:cNvSpPr/>
          <p:nvPr>
            <p:custDataLst>
              <p:tags r:id="rId3"/>
            </p:custDataLst>
          </p:nvPr>
        </p:nvSpPr>
        <p:spPr>
          <a:xfrm>
            <a:off x="142875" y="203200"/>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p:cNvSpPr/>
          <p:nvPr>
            <p:custDataLst>
              <p:tags r:id="rId4"/>
            </p:custDataLst>
          </p:nvPr>
        </p:nvSpPr>
        <p:spPr>
          <a:xfrm>
            <a:off x="8769350" y="4770438"/>
            <a:ext cx="374650" cy="3730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 name="标题 1"/>
          <p:cNvSpPr>
            <a:spLocks noGrp="1"/>
          </p:cNvSpPr>
          <p:nvPr>
            <p:ph type="title"/>
          </p:nvPr>
        </p:nvSpPr>
        <p:spPr>
          <a:xfrm>
            <a:off x="434700" y="178222"/>
            <a:ext cx="8278200" cy="331514"/>
          </a:xfrm>
        </p:spPr>
        <p:txBody>
          <a:bodyPr>
            <a:normAutofit/>
          </a:bodyPr>
          <a:lstStyle>
            <a:lvl1pPr>
              <a:defRPr baseline="0">
                <a:solidFill>
                  <a:schemeClr val="bg1"/>
                </a:solidFill>
                <a:latin typeface="Arial" panose="020B0604020202020204" pitchFamily="34" charset="0"/>
                <a:ea typeface="微软雅黑" panose="020B0503020204020204" pitchFamily="34" charset="-122"/>
              </a:defRPr>
            </a:lvl1pPr>
          </a:lstStyle>
          <a:p>
            <a:r>
              <a:rPr lang="zh-CN" altLang="en-US" noProof="1"/>
              <a:t>单击此处编辑母版标题样式</a:t>
            </a:r>
            <a:endParaRPr lang="zh-CN" altLang="en-US" noProof="1"/>
          </a:p>
        </p:txBody>
      </p:sp>
      <p:sp>
        <p:nvSpPr>
          <p:cNvPr id="7" name="内容占位符 6"/>
          <p:cNvSpPr>
            <a:spLocks noGrp="1"/>
          </p:cNvSpPr>
          <p:nvPr>
            <p:ph sz="quarter" idx="13"/>
          </p:nvPr>
        </p:nvSpPr>
        <p:spPr>
          <a:xfrm>
            <a:off x="434700" y="1247554"/>
            <a:ext cx="40068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9" name="内容占位符 8"/>
          <p:cNvSpPr>
            <a:spLocks noGrp="1"/>
          </p:cNvSpPr>
          <p:nvPr>
            <p:ph sz="quarter" idx="14"/>
          </p:nvPr>
        </p:nvSpPr>
        <p:spPr>
          <a:xfrm>
            <a:off x="4681800" y="1247554"/>
            <a:ext cx="4025700" cy="2171068"/>
          </a:xfrm>
        </p:spPr>
        <p:txBody>
          <a:bodyPr>
            <a:normAutofit/>
          </a:bodyPr>
          <a:lstStyle>
            <a:lvl1pPr>
              <a:defRPr baseline="0">
                <a:latin typeface="Arial" panose="020B0604020202020204" pitchFamily="34" charset="0"/>
                <a:ea typeface="微软雅黑" panose="020B0503020204020204" pitchFamily="34" charset="-122"/>
              </a:defRPr>
            </a:lvl1pPr>
            <a:lvl2pPr>
              <a:defRPr baseline="0">
                <a:latin typeface="Arial" panose="020B0604020202020204" pitchFamily="34" charset="0"/>
                <a:ea typeface="微软雅黑" panose="020B0503020204020204" pitchFamily="34" charset="-122"/>
              </a:defRPr>
            </a:lvl2pPr>
            <a:lvl3pPr>
              <a:defRPr baseline="0">
                <a:latin typeface="Arial" panose="020B0604020202020204" pitchFamily="34" charset="0"/>
                <a:ea typeface="微软雅黑" panose="020B0503020204020204" pitchFamily="34" charset="-122"/>
              </a:defRPr>
            </a:lvl3pPr>
            <a:lvl4pPr>
              <a:defRPr baseline="0">
                <a:latin typeface="Arial" panose="020B0604020202020204" pitchFamily="34" charset="0"/>
                <a:ea typeface="微软雅黑" panose="020B0503020204020204" pitchFamily="34" charset="-122"/>
              </a:defRPr>
            </a:lvl4pPr>
            <a:lvl5pPr>
              <a:defRPr baseline="0">
                <a:latin typeface="Arial" panose="020B0604020202020204" pitchFamily="34" charset="0"/>
                <a:ea typeface="微软雅黑" panose="020B0503020204020204" pitchFamily="34" charset="-122"/>
              </a:defRPr>
            </a:lvl5pPr>
          </a:lstStyle>
          <a:p>
            <a:pPr lvl="0"/>
            <a:r>
              <a:rPr lang="zh-CN" altLang="en-US" noProof="1"/>
              <a:t>单击此处编辑母版文本样式</a:t>
            </a:r>
            <a:endParaRPr lang="zh-CN" altLang="en-US" noProof="1"/>
          </a:p>
          <a:p>
            <a:pPr lvl="1"/>
            <a:r>
              <a:rPr lang="zh-CN" altLang="en-US" noProof="1">
                <a:sym typeface="+mn-ea"/>
              </a:rPr>
              <a:t>第</a:t>
            </a:r>
            <a:r>
              <a:rPr lang="zh-CN" altLang="en-US" noProof="1"/>
              <a:t>二级</a:t>
            </a:r>
            <a:endParaRPr lang="zh-CN" altLang="en-US" noProof="1"/>
          </a:p>
          <a:p>
            <a:pPr lvl="2"/>
            <a:r>
              <a:rPr lang="zh-CN" altLang="en-US" noProof="1">
                <a:sym typeface="+mn-ea"/>
              </a:rPr>
              <a:t>第</a:t>
            </a:r>
            <a:r>
              <a:rPr lang="zh-CN" altLang="en-US" noProof="1"/>
              <a:t>三级</a:t>
            </a:r>
            <a:endParaRPr lang="zh-CN" altLang="en-US" noProof="1"/>
          </a:p>
          <a:p>
            <a:pPr lvl="3"/>
            <a:r>
              <a:rPr lang="zh-CN" altLang="en-US" noProof="1">
                <a:sym typeface="+mn-ea"/>
              </a:rPr>
              <a:t>第</a:t>
            </a:r>
            <a:r>
              <a:rPr lang="zh-CN" altLang="en-US" noProof="1"/>
              <a:t>四级</a:t>
            </a:r>
            <a:endParaRPr lang="zh-CN" altLang="en-US" noProof="1"/>
          </a:p>
          <a:p>
            <a:pPr lvl="4"/>
            <a:r>
              <a:rPr lang="zh-CN" altLang="en-US" noProof="1">
                <a:sym typeface="+mn-ea"/>
              </a:rPr>
              <a:t>第</a:t>
            </a:r>
            <a:r>
              <a:rPr lang="zh-CN" altLang="en-US" noProof="1"/>
              <a:t>五级</a:t>
            </a:r>
            <a:endParaRPr lang="zh-CN" altLang="en-US" noProof="1"/>
          </a:p>
        </p:txBody>
      </p:sp>
      <p:sp>
        <p:nvSpPr>
          <p:cNvPr id="11" name="文本占位符 10"/>
          <p:cNvSpPr>
            <a:spLocks noGrp="1"/>
          </p:cNvSpPr>
          <p:nvPr>
            <p:ph type="body" sz="quarter" idx="15"/>
          </p:nvPr>
        </p:nvSpPr>
        <p:spPr>
          <a:xfrm>
            <a:off x="429300" y="3613046"/>
            <a:ext cx="40068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3" name="文本占位符 12"/>
          <p:cNvSpPr>
            <a:spLocks noGrp="1"/>
          </p:cNvSpPr>
          <p:nvPr>
            <p:ph type="body" sz="quarter" idx="16"/>
          </p:nvPr>
        </p:nvSpPr>
        <p:spPr>
          <a:xfrm>
            <a:off x="4689900" y="3610346"/>
            <a:ext cx="4025700" cy="585972"/>
          </a:xfrm>
        </p:spPr>
        <p:txBody>
          <a:bodyPr>
            <a:normAutofit/>
          </a:bodyPr>
          <a:lstStyle>
            <a:lvl1pPr>
              <a:defRPr baseline="0">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4" name="日期占位符 2"/>
          <p:cNvSpPr>
            <a:spLocks noGrp="1"/>
          </p:cNvSpPr>
          <p:nvPr>
            <p:ph type="dt" sz="half" idx="2"/>
            <p:custDataLst>
              <p:tags r:id="rId5"/>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2" name="页脚占位符 3"/>
          <p:cNvSpPr>
            <a:spLocks noGrp="1"/>
          </p:cNvSpPr>
          <p:nvPr>
            <p:ph type="ftr" sz="quarter" idx="3"/>
            <p:custDataLst>
              <p:tags r:id="rId6"/>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5" name="灯片编号占位符 4"/>
          <p:cNvSpPr>
            <a:spLocks noGrp="1"/>
          </p:cNvSpPr>
          <p:nvPr>
            <p:ph type="sldNum" sz="quarter" idx="4"/>
            <p:custDataLst>
              <p:tags r:id="rId7"/>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8" name="平行四边形 7"/>
          <p:cNvSpPr/>
          <p:nvPr>
            <p:custDataLst>
              <p:tags r:id="rId2"/>
            </p:custDataLst>
          </p:nvPr>
        </p:nvSpPr>
        <p:spPr>
          <a:xfrm>
            <a:off x="2478088" y="0"/>
            <a:ext cx="5521325" cy="5143500"/>
          </a:xfrm>
          <a:prstGeom prst="parallelogram">
            <a:avLst>
              <a:gd name="adj" fmla="val 6150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矩形 8"/>
          <p:cNvSpPr/>
          <p:nvPr>
            <p:custDataLst>
              <p:tags r:id="rId3"/>
            </p:custDataLst>
          </p:nvPr>
        </p:nvSpPr>
        <p:spPr>
          <a:xfrm>
            <a:off x="142875" y="166688"/>
            <a:ext cx="279400" cy="279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1"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0" name="稻壳儿春秋广告/盗版必究        原创来源：http://chn.docer.com/works?userid=199329941#!/work_time"/>
          <p:cNvSpPr/>
          <p:nvPr>
            <p:custDataLst>
              <p:tags r:id="rId4"/>
            </p:custDataLst>
          </p:nvPr>
        </p:nvSpPr>
        <p:spPr>
          <a:xfrm>
            <a:off x="417513" y="446088"/>
            <a:ext cx="109538" cy="109538"/>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1" name="矩形 10"/>
          <p:cNvSpPr/>
          <p:nvPr>
            <p:custDataLst>
              <p:tags r:id="rId5"/>
            </p:custDataLst>
          </p:nvPr>
        </p:nvSpPr>
        <p:spPr>
          <a:xfrm>
            <a:off x="0" y="719138"/>
            <a:ext cx="9144000" cy="3705225"/>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rPr>
              <a:t>阿</a:t>
            </a:r>
            <a:endParaRPr kumimoji="0" lang="en-US" altLang="zh-CN" sz="1350" b="0" i="0" u="none" strike="noStrike" kern="1200" cap="none" spc="0" normalizeH="0" baseline="0" noProof="1">
              <a:ln>
                <a:noFill/>
              </a:ln>
              <a:solidFill>
                <a:schemeClr val="lt1"/>
              </a:solidFill>
              <a:effectLst/>
              <a:uLnTx/>
              <a:uFillTx/>
              <a:latin typeface="Arial" panose="020B0604020202020204" pitchFamily="34" charset="0"/>
              <a:ea typeface="+mn-ea"/>
              <a:cs typeface="+mn-cs"/>
              <a:sym typeface="+mn-ea"/>
            </a:endParaRPr>
          </a:p>
        </p:txBody>
      </p:sp>
      <p:sp>
        <p:nvSpPr>
          <p:cNvPr id="2" name="标题 1"/>
          <p:cNvSpPr>
            <a:spLocks noGrp="1"/>
          </p:cNvSpPr>
          <p:nvPr>
            <p:ph type="title"/>
          </p:nvPr>
        </p:nvSpPr>
        <p:spPr>
          <a:xfrm>
            <a:off x="1142100" y="1004524"/>
            <a:ext cx="6858000" cy="1790321"/>
          </a:xfrm>
        </p:spPr>
        <p:txBody>
          <a:bodyPr anchor="b">
            <a:normAutofit/>
          </a:bodyPr>
          <a:lstStyle>
            <a:lvl1pPr algn="ctr">
              <a:defRPr sz="4500" baseline="0">
                <a:solidFill>
                  <a:schemeClr val="tx1">
                    <a:lumMod val="75000"/>
                    <a:lumOff val="25000"/>
                  </a:schemeClr>
                </a:solidFill>
                <a:latin typeface="Arial" panose="020B0604020202020204" pitchFamily="34" charset="0"/>
                <a:ea typeface="微软雅黑" panose="020B0503020204020204" pitchFamily="34" charset="-122"/>
              </a:defRPr>
            </a:lvl1pPr>
          </a:lstStyle>
          <a:p>
            <a:r>
              <a:rPr lang="zh-CN" altLang="en-US" noProof="1" smtClean="0"/>
              <a:t>单击此处编辑母版标题样式</a:t>
            </a:r>
            <a:endParaRPr lang="zh-CN" altLang="en-US" noProof="1"/>
          </a:p>
        </p:txBody>
      </p:sp>
      <p:sp>
        <p:nvSpPr>
          <p:cNvPr id="7" name="文本占位符 6"/>
          <p:cNvSpPr>
            <a:spLocks noGrp="1"/>
          </p:cNvSpPr>
          <p:nvPr>
            <p:ph type="body" sz="quarter" idx="13"/>
          </p:nvPr>
        </p:nvSpPr>
        <p:spPr>
          <a:xfrm>
            <a:off x="1141810" y="2897458"/>
            <a:ext cx="6858000" cy="1242153"/>
          </a:xfrm>
        </p:spPr>
        <p:txBody>
          <a:bodyPr>
            <a:normAutofit/>
          </a:bodyPr>
          <a:lstStyle>
            <a:lvl1pPr algn="ctr">
              <a:defRPr baseline="0">
                <a:solidFill>
                  <a:schemeClr val="tx1">
                    <a:lumMod val="75000"/>
                    <a:lumOff val="25000"/>
                  </a:schemeClr>
                </a:solidFill>
                <a:latin typeface="Arial" panose="020B0604020202020204" pitchFamily="34" charset="0"/>
                <a:ea typeface="微软雅黑" panose="020B0503020204020204" pitchFamily="34" charset="-122"/>
              </a:defRPr>
            </a:lvl1pPr>
          </a:lstStyle>
          <a:p>
            <a:pPr lvl="0"/>
            <a:r>
              <a:rPr lang="zh-CN" altLang="en-US" noProof="1"/>
              <a:t>单击此处编辑母版文本样式</a:t>
            </a:r>
            <a:endParaRPr lang="zh-CN" altLang="en-US" noProof="1"/>
          </a:p>
        </p:txBody>
      </p:sp>
      <p:sp>
        <p:nvSpPr>
          <p:cNvPr id="12" name="日期占位符 2"/>
          <p:cNvSpPr>
            <a:spLocks noGrp="1"/>
          </p:cNvSpPr>
          <p:nvPr>
            <p:ph type="dt" sz="half" idx="2"/>
            <p:custDataLst>
              <p:tags r:id="rId6"/>
            </p:custDataLst>
          </p:nvPr>
        </p:nvSpPr>
        <p:spPr>
          <a:xfrm>
            <a:off x="660400" y="4762500"/>
            <a:ext cx="2024063"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3" name="页脚占位符 3"/>
          <p:cNvSpPr>
            <a:spLocks noGrp="1"/>
          </p:cNvSpPr>
          <p:nvPr>
            <p:ph type="ftr" sz="quarter" idx="3"/>
            <p:custDataLst>
              <p:tags r:id="rId7"/>
            </p:custDataLst>
          </p:nvPr>
        </p:nvSpPr>
        <p:spPr>
          <a:xfrm>
            <a:off x="3087688" y="4762500"/>
            <a:ext cx="2968625" cy="238125"/>
          </a:xfrm>
          <a:prstGeom prst="rect">
            <a:avLst/>
          </a:prstGeom>
        </p:spPr>
        <p:txBody>
          <a:bodyPr vert="horz" lIns="91440" tIns="45720" rIns="91440" bIns="45720" rtlCol="0" anchor="ctr">
            <a:normAutofit/>
          </a:bodyPr>
          <a:lstStyle>
            <a:lvl1pPr>
              <a:defRPr baseline="0">
                <a:latin typeface="Arial" panose="020B0604020202020204" pitchFamily="34" charset="0"/>
                <a:ea typeface="微软雅黑" panose="020B0503020204020204" pitchFamily="34" charset="-122"/>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微软雅黑" panose="020B0503020204020204" pitchFamily="34" charset="-122"/>
              <a:cs typeface="+mn-cs"/>
            </a:endParaRPr>
          </a:p>
        </p:txBody>
      </p:sp>
      <p:sp>
        <p:nvSpPr>
          <p:cNvPr id="14" name="灯片编号占位符 4"/>
          <p:cNvSpPr>
            <a:spLocks noGrp="1"/>
          </p:cNvSpPr>
          <p:nvPr>
            <p:ph type="sldNum" sz="quarter" idx="4"/>
            <p:custDataLst>
              <p:tags r:id="rId8"/>
            </p:custDataLst>
          </p:nvPr>
        </p:nvSpPr>
        <p:spPr>
          <a:xfrm>
            <a:off x="6457950" y="4762500"/>
            <a:ext cx="2025650" cy="238125"/>
          </a:xfrm>
          <a:prstGeom prst="rect">
            <a:avLst/>
          </a:prstGeom>
        </p:spPr>
        <p:txBody>
          <a:bodyPr vert="horz" wrap="square" lIns="91440" tIns="45720" rIns="91440" bIns="45720" numCol="1" anchor="ctr" anchorCtr="0" compatLnSpc="1"/>
          <a:p>
            <a:pPr algn="r">
              <a:lnSpc>
                <a:spcPct val="120000"/>
              </a:lnSpc>
              <a:buNone/>
            </a:pPr>
            <a:fld id="{9A0DB2DC-4C9A-4742-B13C-FB6460FD3503}" type="slidenum">
              <a:rPr lang="zh-CN" altLang="en-US" dirty="0">
                <a:ea typeface="微软雅黑" panose="020B0503020204020204" pitchFamily="34" charset="-122"/>
              </a:rPr>
            </a:fld>
            <a:endParaRPr lang="zh-CN" altLang="en-US" dirty="0">
              <a:ea typeface="微软雅黑" panose="020B0503020204020204"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528"/>
            <a:ext cx="7886700" cy="2139927"/>
          </a:xfrm>
        </p:spPr>
        <p:txBody>
          <a:bodyPr anchor="b"/>
          <a:lstStyle>
            <a:lvl1pPr>
              <a:defRPr sz="3375"/>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3442699"/>
            <a:ext cx="7886700" cy="11253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8035" indent="0">
              <a:buNone/>
              <a:defRPr sz="9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200360"/>
            <a:ext cx="4032504" cy="3395066"/>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92"/>
            <a:ext cx="7886700" cy="994346"/>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334062"/>
            <a:ext cx="3655181"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890081" y="1999384"/>
            <a:ext cx="3655181"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334062"/>
            <a:ext cx="3673182" cy="618042"/>
          </a:xfrm>
        </p:spPr>
        <p:txBody>
          <a:bodyPr anchor="ctr"/>
          <a:lstStyle>
            <a:lvl1pPr marL="0" indent="0">
              <a:buNone/>
              <a:defRPr sz="1575"/>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8035" indent="0">
              <a:buNone/>
              <a:defRPr sz="1015"/>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92704" y="1999384"/>
            <a:ext cx="3673182" cy="2643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2949178"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740698"/>
            <a:ext cx="4629150" cy="3655858"/>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1543320"/>
            <a:ext cx="2949178" cy="2859191"/>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8035" indent="0">
              <a:buNone/>
              <a:defRPr sz="565"/>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60"/>
            <a:ext cx="3124012" cy="1200360"/>
          </a:xfrm>
        </p:spPr>
        <p:txBody>
          <a:bodyPr anchor="b"/>
          <a:lstStyle>
            <a:lvl1pPr>
              <a:defRPr sz="18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342961"/>
            <a:ext cx="4629150" cy="4053597"/>
          </a:xfrm>
        </p:spPr>
        <p:txBody>
          <a:bodyPr vert="horz" wrap="square" lIns="91440" tIns="45720" rIns="91440" bIns="45720" numCol="1" anchor="t" anchorCtr="0" compatLnSpc="1"/>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8035" indent="0">
              <a:buNone/>
              <a:defRPr sz="1125"/>
            </a:lvl9pPr>
          </a:lstStyle>
          <a:p>
            <a:pPr marL="0" marR="0" lvl="0" indent="0" algn="l" defTabSz="0" rtl="0" eaLnBrk="0" fontAlgn="base" latinLnBrk="0" hangingPunct="0">
              <a:lnSpc>
                <a:spcPct val="100000"/>
              </a:lnSpc>
              <a:spcBef>
                <a:spcPct val="1500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sym typeface="Calibri" panose="020F0502020204030204" pitchFamily="34" charset="0"/>
            </a:endParaRPr>
          </a:p>
        </p:txBody>
      </p:sp>
      <p:sp>
        <p:nvSpPr>
          <p:cNvPr id="4" name="文本占位符 3"/>
          <p:cNvSpPr>
            <a:spLocks noGrp="1"/>
          </p:cNvSpPr>
          <p:nvPr>
            <p:ph type="body" sz="half" idx="2"/>
          </p:nvPr>
        </p:nvSpPr>
        <p:spPr>
          <a:xfrm>
            <a:off x="629841" y="1543320"/>
            <a:ext cx="3124012" cy="2859191"/>
          </a:xfrm>
        </p:spPr>
        <p:txBody>
          <a:bodyPr/>
          <a:lstStyle>
            <a:lvl1pPr marL="0" indent="0">
              <a:buNone/>
              <a:defRPr sz="1125"/>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8035" indent="0">
              <a:buNone/>
              <a:defRPr sz="790"/>
            </a:lvl9pPr>
          </a:lstStyle>
          <a:p>
            <a:pPr lvl="0"/>
            <a:r>
              <a:rPr lang="zh-CN" altLang="en-US" noProof="1" smtClean="0"/>
              <a:t>单击此处编辑母版文本样式</a:t>
            </a:r>
            <a:endParaRPr lang="zh-CN" altLang="en-US" noProof="1"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5" Type="http://schemas.openxmlformats.org/officeDocument/2006/relationships/theme" Target="../theme/theme2.xml"/><Relationship Id="rId24" Type="http://schemas.openxmlformats.org/officeDocument/2006/relationships/tags" Target="../tags/tag119.xml"/><Relationship Id="rId23" Type="http://schemas.openxmlformats.org/officeDocument/2006/relationships/tags" Target="../tags/tag118.xml"/><Relationship Id="rId22" Type="http://schemas.openxmlformats.org/officeDocument/2006/relationships/tags" Target="../tags/tag117.xml"/><Relationship Id="rId21" Type="http://schemas.openxmlformats.org/officeDocument/2006/relationships/tags" Target="../tags/tag116.xml"/><Relationship Id="rId20" Type="http://schemas.openxmlformats.org/officeDocument/2006/relationships/tags" Target="../tags/tag115.xml"/><Relationship Id="rId2" Type="http://schemas.openxmlformats.org/officeDocument/2006/relationships/slideLayout" Target="../slideLayouts/slideLayout13.xml"/><Relationship Id="rId19" Type="http://schemas.openxmlformats.org/officeDocument/2006/relationships/tags" Target="../tags/tag114.xml"/><Relationship Id="rId18" Type="http://schemas.openxmlformats.org/officeDocument/2006/relationships/slideLayout" Target="../slideLayouts/slideLayout29.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占位符 1"/>
          <p:cNvSpPr>
            <a:spLocks noGrp="1"/>
          </p:cNvSpPr>
          <p:nvPr>
            <p:ph type="title"/>
          </p:nvPr>
        </p:nvSpPr>
        <p:spPr>
          <a:xfrm>
            <a:off x="457200" y="206375"/>
            <a:ext cx="8229600" cy="85725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457200" y="1200150"/>
            <a:ext cx="8229600" cy="33956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3"/>
          <p:cNvSpPr>
            <a:spLocks noGrp="1"/>
          </p:cNvSpPr>
          <p:nvPr>
            <p:ph type="dt" sz="half" idx="2"/>
          </p:nvPr>
        </p:nvSpPr>
        <p:spPr>
          <a:xfrm>
            <a:off x="457200" y="4768850"/>
            <a:ext cx="2133600" cy="273050"/>
          </a:xfrm>
          <a:prstGeom prst="rect">
            <a:avLst/>
          </a:prstGeom>
          <a:noFill/>
          <a:ln w="9525">
            <a:noFill/>
          </a:ln>
        </p:spPr>
        <p:txBody>
          <a:bodyPr vert="horz" anchor="ctr"/>
          <a:lstStyle>
            <a:lvl1pPr algn="l" fontAlgn="base">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DE1D16B-C611-4A45-9511-D6D15B4DE206}" type="datetime1">
              <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rPr>
            </a:fld>
            <a:endParaRPr kumimoji="0" lang="zh-CN" altLang="en-US" sz="9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29" name="页脚占位符 4"/>
          <p:cNvSpPr>
            <a:spLocks noGrp="1"/>
          </p:cNvSpPr>
          <p:nvPr>
            <p:ph type="ftr" sz="quarter" idx="3"/>
          </p:nvPr>
        </p:nvSpPr>
        <p:spPr>
          <a:xfrm>
            <a:off x="3124200" y="4768850"/>
            <a:ext cx="2895600" cy="273050"/>
          </a:xfrm>
          <a:prstGeom prst="rect">
            <a:avLst/>
          </a:prstGeom>
          <a:noFill/>
          <a:ln w="9525">
            <a:noFill/>
          </a:ln>
        </p:spPr>
        <p:txBody>
          <a:bodyPr vert="horz" wrap="square" lIns="91440" tIns="45720" rIns="91440" bIns="45720" numCol="1" anchor="ctr" anchorCtr="0" compatLnSpc="1"/>
          <a:lstStyle>
            <a:lvl1pPr algn="ctr">
              <a:defRPr sz="900" noProof="1">
                <a:solidFill>
                  <a:srgbClr val="898989"/>
                </a:solidFill>
                <a:latin typeface="Calibri" panose="020F0502020204030204" pitchFamily="34" charset="0"/>
                <a:cs typeface="Calibri" panose="020F0502020204030204" pitchFamily="34" charset="0"/>
                <a:sym typeface="Calibri" panose="020F050202020403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900" b="0" i="0" u="none" strike="noStrike" kern="1200" cap="none" spc="0" normalizeH="0" baseline="0" noProof="1" smtClean="0">
              <a:ln>
                <a:noFill/>
              </a:ln>
              <a:solidFill>
                <a:srgbClr val="898989"/>
              </a:solidFill>
              <a:effectLst/>
              <a:uLnTx/>
              <a:uFillTx/>
              <a:latin typeface="Calibri" panose="020F0502020204030204" pitchFamily="34" charset="0"/>
              <a:ea typeface="宋体" panose="02010600030101010101" pitchFamily="2" charset="-122"/>
              <a:cs typeface="Calibri" panose="020F0502020204030204" pitchFamily="34" charset="0"/>
              <a:sym typeface="Calibri" panose="020F0502020204030204" pitchFamily="34" charset="0"/>
            </a:endParaRPr>
          </a:p>
        </p:txBody>
      </p:sp>
      <p:sp>
        <p:nvSpPr>
          <p:cNvPr id="1030" name="灯片编号占位符 5"/>
          <p:cNvSpPr>
            <a:spLocks noGrp="1"/>
          </p:cNvSpPr>
          <p:nvPr>
            <p:ph type="sldNum" sz="quarter" idx="4"/>
          </p:nvPr>
        </p:nvSpPr>
        <p:spPr>
          <a:xfrm>
            <a:off x="6553200" y="4768850"/>
            <a:ext cx="2133600" cy="273050"/>
          </a:xfrm>
          <a:prstGeom prst="rect">
            <a:avLst/>
          </a:prstGeom>
          <a:noFill/>
          <a:ln w="9525">
            <a:noFill/>
          </a:ln>
        </p:spPr>
        <p:txBody>
          <a:bodyPr vert="horz" wrap="square" lIns="91440" tIns="45720" rIns="91440" bIns="45720" numCol="1" anchor="ctr" anchorCtr="0" compatLnSpc="1"/>
          <a:lstStyle>
            <a:lvl1pPr algn="r">
              <a:defRPr sz="900">
                <a:solidFill>
                  <a:srgbClr val="898989"/>
                </a:solidFill>
                <a:latin typeface="Calibri" panose="020F0502020204030204" pitchFamily="34" charset="0"/>
              </a:defRPr>
            </a:lvl1pPr>
          </a:lstStyle>
          <a:p>
            <a:pPr lvl="0" eaLnBrk="1" hangingPunct="1">
              <a:buNone/>
            </a:pPr>
            <a:fld id="{9A0DB2DC-4C9A-4742-B13C-FB6460FD3503}" type="slidenum">
              <a:rPr lang="zh-CN" altLang="en-US" dirty="0">
                <a:sym typeface="Calibri" panose="020F0502020204030204" pitchFamily="34" charset="0"/>
              </a:rPr>
            </a:fld>
            <a:endParaRPr lang="zh-CN" altLang="en-US" dirty="0">
              <a:latin typeface="Arial" panose="020B0604020202020204" pitchFamily="34" charset="0"/>
              <a:sym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300" kern="1200">
          <a:solidFill>
            <a:schemeClr val="tx1"/>
          </a:solidFill>
          <a:latin typeface="+mj-lt"/>
          <a:ea typeface="+mj-ea"/>
          <a:cs typeface="+mj-cs"/>
          <a:sym typeface="Calibri" panose="020F0502020204030204" pitchFamily="34" charset="0"/>
        </a:defRPr>
      </a:lvl1pPr>
      <a:lvl2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4572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9144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13716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1828800" algn="ctr" rtl="0" eaLnBrk="0" fontAlgn="base" hangingPunct="0">
        <a:spcBef>
          <a:spcPct val="0"/>
        </a:spcBef>
        <a:spcAft>
          <a:spcPct val="0"/>
        </a:spcAft>
        <a:defRPr sz="3300">
          <a:solidFill>
            <a:schemeClr val="tx1"/>
          </a:solidFill>
          <a:latin typeface="Calibri" panose="020F0502020204030204" pitchFamily="34" charset="0"/>
          <a:ea typeface="宋体" panose="02010600030101010101" pitchFamily="2" charset="-122"/>
          <a:sym typeface="Calibri" panose="020F0502020204030204" pitchFamily="34" charset="0"/>
        </a:defRPr>
      </a:lvl9pPr>
    </p:titleStyle>
    <p:bodyStyle>
      <a:lvl1pPr marL="257175" indent="-257175" algn="l" defTabSz="0" rtl="0" eaLnBrk="0" fontAlgn="base" hangingPunct="0">
        <a:spcBef>
          <a:spcPct val="150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1pPr>
      <a:lvl2pPr marL="557530" lvl="1" indent="-214630" algn="l" defTabSz="0" rtl="0" eaLnBrk="0" fontAlgn="base" hangingPunct="0">
        <a:spcBef>
          <a:spcPct val="15000"/>
        </a:spcBef>
        <a:spcAft>
          <a:spcPct val="0"/>
        </a:spcAft>
        <a:buFont typeface="Arial" panose="020B0604020202020204" pitchFamily="34" charset="0"/>
        <a:buChar char="–"/>
        <a:defRPr sz="21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2pPr>
      <a:lvl3pPr marL="857250" lvl="2" indent="-171450" algn="l" defTabSz="0" rtl="0" eaLnBrk="0" fontAlgn="base" hangingPunct="0">
        <a:spcBef>
          <a:spcPct val="15000"/>
        </a:spcBef>
        <a:spcAft>
          <a:spcPct val="0"/>
        </a:spcAft>
        <a:buFont typeface="Arial" panose="020B0604020202020204" pitchFamily="34" charset="0"/>
        <a:buChar char="•"/>
        <a:defRPr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3pPr>
      <a:lvl4pPr marL="1200150" lvl="3"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4pPr>
      <a:lvl5pPr marL="1543050" lvl="4" indent="-171450" algn="l" defTabSz="0" rtl="0" eaLnBrk="0" fontAlgn="base" hangingPunct="0">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5pPr>
      <a:lvl6pPr marL="1886585" lvl="5"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6pPr>
      <a:lvl7pPr marL="2229485" lvl="6"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7pPr>
      <a:lvl8pPr marL="2572385" lvl="7"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8pPr>
      <a:lvl9pPr marL="2915285" lvl="8" indent="-171450" algn="l" defTabSz="0" eaLnBrk="0" fontAlgn="base" latinLnBrk="0" hangingPunct="0">
        <a:lnSpc>
          <a:spcPct val="100000"/>
        </a:lnSpc>
        <a:spcBef>
          <a:spcPct val="15000"/>
        </a:spcBef>
        <a:spcAft>
          <a:spcPct val="0"/>
        </a:spcAft>
        <a:buFont typeface="Arial" panose="020B0604020202020204" pitchFamily="34" charset="0"/>
        <a:buChar char="»"/>
        <a:defRPr sz="1500" kern="1200">
          <a:solidFill>
            <a:schemeClr val="tx1"/>
          </a:solidFill>
          <a:latin typeface="Calibri" panose="020F0502020204030204" pitchFamily="34" charset="0"/>
          <a:ea typeface="宋体" panose="02010600030101010101" pitchFamily="2" charset="-122"/>
          <a:cs typeface="+mn-cs"/>
          <a:sym typeface="Calibri" panose="020F0502020204030204" pitchFamily="34" charset="0"/>
        </a:defRPr>
      </a:lvl9pPr>
    </p:bodyStyle>
    <p:otherStyle>
      <a:lvl1pPr lvl="0" algn="l" defTabSz="685800" fontAlgn="base">
        <a:lnSpc>
          <a:spcPct val="100000"/>
        </a:lnSpc>
        <a:spcBef>
          <a:spcPct val="0"/>
        </a:spcBef>
        <a:spcAft>
          <a:spcPct val="0"/>
        </a:spcAft>
        <a:buFont typeface="Arial" panose="020B0604020202020204" pitchFamily="34" charset="0"/>
        <a:defRPr sz="1350" kern="1200" baseline="0">
          <a:solidFill>
            <a:schemeClr val="tx1"/>
          </a:solidFill>
          <a:latin typeface="+mn-lt"/>
          <a:ea typeface="+mn-ea"/>
          <a:cs typeface="+mn-cs"/>
        </a:defRPr>
      </a:lvl1pPr>
      <a:lvl2pPr marL="342900" lvl="1"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2pPr>
      <a:lvl3pPr marL="685800" lvl="2"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3pPr>
      <a:lvl4pPr marL="1028700" lvl="3"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4pPr>
      <a:lvl5pPr marL="1371600" lvl="4"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5pPr>
      <a:lvl6pPr marL="1714500" lvl="5"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6pPr>
      <a:lvl7pPr marL="2058035" lvl="6"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7pPr>
      <a:lvl8pPr marL="2400935" lvl="7"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8pPr>
      <a:lvl9pPr marL="2743835" lvl="8" indent="0" algn="l" defTabSz="914400" fontAlgn="base">
        <a:lnSpc>
          <a:spcPct val="100000"/>
        </a:lnSpc>
        <a:spcBef>
          <a:spcPct val="0"/>
        </a:spcBef>
        <a:spcAft>
          <a:spcPct val="0"/>
        </a:spcAft>
        <a:buFont typeface="Arial" panose="020B0604020202020204" pitchFamily="34" charset="0"/>
        <a:defRPr sz="1350"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标题占位符 1"/>
          <p:cNvSpPr>
            <a:spLocks noGrp="1" noChangeArrowheads="1"/>
          </p:cNvSpPr>
          <p:nvPr>
            <p:ph type="title" idx="4294967295"/>
            <p:custDataLst>
              <p:tags r:id="rId19"/>
            </p:custDataLst>
          </p:nvPr>
        </p:nvSpPr>
        <p:spPr bwMode="auto">
          <a:xfrm>
            <a:off x="501650" y="331788"/>
            <a:ext cx="8140700"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t" anchorCtr="0" compatLnSpc="1"/>
          <a:lstStyle/>
          <a:p>
            <a:pPr lvl="0"/>
            <a:r>
              <a:rPr lang="zh-CN" altLang="en-US" smtClean="0"/>
              <a:t>单击此处编辑母版标题样式</a:t>
            </a:r>
            <a:endParaRPr lang="zh-CN" altLang="en-US" smtClean="0"/>
          </a:p>
        </p:txBody>
      </p:sp>
      <p:sp>
        <p:nvSpPr>
          <p:cNvPr id="2051" name="文本占位符 2"/>
          <p:cNvSpPr>
            <a:spLocks noGrp="1" noChangeArrowheads="1"/>
          </p:cNvSpPr>
          <p:nvPr>
            <p:ph type="body" idx="9"/>
            <p:custDataLst>
              <p:tags r:id="rId20"/>
            </p:custDataLst>
          </p:nvPr>
        </p:nvSpPr>
        <p:spPr bwMode="auto">
          <a:xfrm>
            <a:off x="501650" y="714375"/>
            <a:ext cx="8140700" cy="40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custDataLst>
              <p:tags r:id="rId21"/>
            </p:custDataLst>
          </p:nvPr>
        </p:nvSpPr>
        <p:spPr>
          <a:xfrm>
            <a:off x="660400" y="4762500"/>
            <a:ext cx="2024063" cy="238125"/>
          </a:xfrm>
          <a:prstGeom prst="rect">
            <a:avLst/>
          </a:prstGeom>
        </p:spPr>
        <p:txBody>
          <a:bodyPr vert="horz" lIns="91440" tIns="45720" rIns="91440" bIns="45720" rtlCol="0" anchor="ctr">
            <a:normAutofit/>
          </a:bodyPr>
          <a:lstStyle>
            <a:lvl1pPr algn="l">
              <a:lnSpc>
                <a:spcPct val="120000"/>
              </a:lnSpc>
              <a:defRPr sz="900" baseline="0" noProof="1">
                <a:solidFill>
                  <a:schemeClr val="tx1">
                    <a:tint val="75000"/>
                  </a:schemeClr>
                </a:solidFill>
                <a:latin typeface="Arial" panose="020B0604020202020204" pitchFamily="34" charset="0"/>
              </a:defRPr>
            </a:lvl1pPr>
          </a:lstStyle>
          <a:p>
            <a:pPr marL="0" marR="0" lvl="0" indent="0" algn="l" defTabSz="914400" rtl="0" eaLnBrk="1" fontAlgn="base" latinLnBrk="0" hangingPunct="1">
              <a:lnSpc>
                <a:spcPct val="120000"/>
              </a:lnSpc>
              <a:spcBef>
                <a:spcPct val="0"/>
              </a:spcBef>
              <a:spcAft>
                <a:spcPct val="0"/>
              </a:spcAft>
              <a:buClrTx/>
              <a:buSzTx/>
              <a:buFont typeface="Arial" panose="020B0604020202020204" pitchFamily="34" charset="0"/>
              <a:buNone/>
              <a:defRPr/>
            </a:pPr>
            <a:fld id="{760FBDFE-C587-4B4C-A407-44438C67B59E}" type="datetimeFigureOut">
              <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rPr>
            </a:fld>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custDataLst>
              <p:tags r:id="rId22"/>
            </p:custDataLst>
          </p:nvPr>
        </p:nvSpPr>
        <p:spPr>
          <a:xfrm>
            <a:off x="3087688" y="4762500"/>
            <a:ext cx="2968625" cy="238125"/>
          </a:xfrm>
          <a:prstGeom prst="rect">
            <a:avLst/>
          </a:prstGeom>
        </p:spPr>
        <p:txBody>
          <a:bodyPr vert="horz" lIns="91440" tIns="45720" rIns="91440" bIns="45720" rtlCol="0" anchor="ctr">
            <a:normAutofit/>
          </a:bodyPr>
          <a:lstStyle>
            <a:lvl1pPr algn="ctr">
              <a:lnSpc>
                <a:spcPct val="120000"/>
              </a:lnSpc>
              <a:defRPr sz="900" baseline="0" noProof="1">
                <a:solidFill>
                  <a:schemeClr val="tx1">
                    <a:tint val="75000"/>
                  </a:schemeClr>
                </a:solidFill>
                <a:latin typeface="Arial" panose="020B0604020202020204" pitchFamily="34" charset="0"/>
              </a:defRPr>
            </a:lvl1p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defRPr/>
            </a:pPr>
            <a:endParaRPr kumimoji="0" lang="zh-CN" altLang="en-US" sz="900" b="0" i="0" u="none" strike="noStrike" kern="1200" cap="none" spc="0" normalizeH="0" baseline="0" noProof="1">
              <a:ln>
                <a:noFill/>
              </a:ln>
              <a:solidFill>
                <a:schemeClr val="tx1">
                  <a:tint val="7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custDataLst>
              <p:tags r:id="rId23"/>
            </p:custDataLst>
          </p:nvPr>
        </p:nvSpPr>
        <p:spPr>
          <a:xfrm>
            <a:off x="6457950" y="4762500"/>
            <a:ext cx="2025650" cy="238125"/>
          </a:xfrm>
          <a:prstGeom prst="rect">
            <a:avLst/>
          </a:prstGeom>
        </p:spPr>
        <p:txBody>
          <a:bodyPr vert="horz" wrap="square" lIns="91440" tIns="45720" rIns="91440" bIns="45720" numCol="1" anchor="ctr" anchorCtr="0" compatLnSpc="1"/>
          <a:lstStyle>
            <a:lvl1pPr algn="r">
              <a:defRPr sz="900">
                <a:solidFill>
                  <a:srgbClr val="898989"/>
                </a:solidFill>
              </a:defRPr>
            </a:lvl1pPr>
          </a:lstStyle>
          <a:p>
            <a:pPr lvl="0" eaLnBrk="1" hangingPunct="1">
              <a:lnSpc>
                <a:spcPct val="120000"/>
              </a:lnSpc>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ftr="0" dt="0"/>
  <p:txStyles>
    <p:titleStyle>
      <a:lvl1pPr algn="l" defTabSz="685800" rtl="0" eaLnBrk="0" fontAlgn="base" hangingPunct="0">
        <a:lnSpc>
          <a:spcPct val="120000"/>
        </a:lnSpc>
        <a:spcBef>
          <a:spcPct val="0"/>
        </a:spcBef>
        <a:spcAft>
          <a:spcPct val="0"/>
        </a:spcAft>
        <a:defRPr b="1" kern="1200" spc="200">
          <a:solidFill>
            <a:srgbClr val="262626"/>
          </a:solidFill>
          <a:latin typeface="Arial" panose="020B0604020202020204" pitchFamily="34" charset="0"/>
          <a:ea typeface="微软雅黑" panose="020B0503020204020204" pitchFamily="34" charset="-122"/>
          <a:cs typeface="+mj-cs"/>
        </a:defRPr>
      </a:lvl1pPr>
      <a:lvl2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2pPr>
      <a:lvl3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3pPr>
      <a:lvl4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4pPr>
      <a:lvl5pPr algn="l" defTabSz="685800" rtl="0" eaLnBrk="0" fontAlgn="base" hangingPunct="0">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5pPr>
      <a:lvl6pPr marL="4572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6pPr>
      <a:lvl7pPr marL="9144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7pPr>
      <a:lvl8pPr marL="13716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8pPr>
      <a:lvl9pPr marL="1828800" algn="l" defTabSz="685800" rtl="0" fontAlgn="base">
        <a:lnSpc>
          <a:spcPct val="120000"/>
        </a:lnSpc>
        <a:spcBef>
          <a:spcPct val="0"/>
        </a:spcBef>
        <a:spcAft>
          <a:spcPct val="0"/>
        </a:spcAft>
        <a:defRPr b="1">
          <a:solidFill>
            <a:srgbClr val="262626"/>
          </a:solidFill>
          <a:latin typeface="Arial" panose="020B0604020202020204" pitchFamily="34" charset="0"/>
          <a:ea typeface="微软雅黑" panose="020B0503020204020204" pitchFamily="34" charset="-122"/>
        </a:defRPr>
      </a:lvl9pPr>
    </p:titleStyle>
    <p:bodyStyle>
      <a:lvl1pPr marL="171450" indent="-171450" algn="l" defTabSz="685800" rtl="0" eaLnBrk="0" fontAlgn="base" hangingPunct="0">
        <a:lnSpc>
          <a:spcPct val="120000"/>
        </a:lnSpc>
        <a:spcBef>
          <a:spcPct val="0"/>
        </a:spcBef>
        <a:spcAft>
          <a:spcPts val="1000"/>
        </a:spcAft>
        <a:buFont typeface="Arial" panose="020B0604020202020204" pitchFamily="34" charset="0"/>
        <a:buChar char="•"/>
        <a:defRPr sz="1200" kern="1200" spc="150">
          <a:solidFill>
            <a:srgbClr val="262626"/>
          </a:solidFill>
          <a:latin typeface="Arial" panose="020B0604020202020204" pitchFamily="34" charset="0"/>
          <a:ea typeface="微软雅黑" panose="020B0503020204020204" pitchFamily="34" charset="-122"/>
          <a:cs typeface="+mn-cs"/>
        </a:defRPr>
      </a:lvl1pPr>
      <a:lvl2pPr marL="5143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2pPr>
      <a:lvl3pPr marL="8572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3pPr>
      <a:lvl4pPr marL="12001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4pPr>
      <a:lvl5pPr marL="1543050" indent="-171450" algn="l" defTabSz="685800" rtl="0" eaLnBrk="0" fontAlgn="base" hangingPunct="0">
        <a:lnSpc>
          <a:spcPct val="120000"/>
        </a:lnSpc>
        <a:spcBef>
          <a:spcPct val="0"/>
        </a:spcBef>
        <a:spcAft>
          <a:spcPts val="1000"/>
        </a:spcAft>
        <a:buFont typeface="Arial" panose="020B0604020202020204" pitchFamily="34" charset="0"/>
        <a:buChar char="•"/>
        <a:tabLst>
          <a:tab pos="1206500" algn="l"/>
        </a:tabLst>
        <a:defRPr sz="1200" kern="1200" spc="150">
          <a:solidFill>
            <a:srgbClr val="262626"/>
          </a:solidFill>
          <a:latin typeface="Arial" panose="020B0604020202020204" pitchFamily="34" charset="0"/>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4.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24.xml"/><Relationship Id="rId3" Type="http://schemas.openxmlformats.org/officeDocument/2006/relationships/tags" Target="../tags/tag160.xml"/><Relationship Id="rId2" Type="http://schemas.openxmlformats.org/officeDocument/2006/relationships/tags" Target="../tags/tag159.xml"/><Relationship Id="rId1" Type="http://schemas.openxmlformats.org/officeDocument/2006/relationships/tags" Target="../tags/tag158.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4.xml"/><Relationship Id="rId3" Type="http://schemas.openxmlformats.org/officeDocument/2006/relationships/tags" Target="../tags/tag163.xml"/><Relationship Id="rId2" Type="http://schemas.openxmlformats.org/officeDocument/2006/relationships/tags" Target="../tags/tag162.xml"/><Relationship Id="rId1" Type="http://schemas.openxmlformats.org/officeDocument/2006/relationships/tags" Target="../tags/tag161.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24.xml"/><Relationship Id="rId3" Type="http://schemas.openxmlformats.org/officeDocument/2006/relationships/tags" Target="../tags/tag166.xml"/><Relationship Id="rId2" Type="http://schemas.openxmlformats.org/officeDocument/2006/relationships/tags" Target="../tags/tag165.xml"/><Relationship Id="rId1" Type="http://schemas.openxmlformats.org/officeDocument/2006/relationships/tags" Target="../tags/tag164.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4.xml"/><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4.xml"/><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4.xml"/><Relationship Id="rId3" Type="http://schemas.openxmlformats.org/officeDocument/2006/relationships/tags" Target="../tags/tag175.xml"/><Relationship Id="rId2" Type="http://schemas.openxmlformats.org/officeDocument/2006/relationships/tags" Target="../tags/tag174.xml"/><Relationship Id="rId1" Type="http://schemas.openxmlformats.org/officeDocument/2006/relationships/tags" Target="../tags/tag173.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4.xml"/><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4.xml"/><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4.xml"/><Relationship Id="rId3" Type="http://schemas.openxmlformats.org/officeDocument/2006/relationships/tags" Target="../tags/tag184.xml"/><Relationship Id="rId2" Type="http://schemas.openxmlformats.org/officeDocument/2006/relationships/tags" Target="../tags/tag183.xml"/><Relationship Id="rId1" Type="http://schemas.openxmlformats.org/officeDocument/2006/relationships/tags" Target="../tags/tag18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tags" Target="../tags/tag121.xml"/><Relationship Id="rId1" Type="http://schemas.openxmlformats.org/officeDocument/2006/relationships/tags" Target="../tags/tag120.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4.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4.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4.xml"/><Relationship Id="rId3" Type="http://schemas.openxmlformats.org/officeDocument/2006/relationships/tags" Target="../tags/tag193.xml"/><Relationship Id="rId2" Type="http://schemas.openxmlformats.org/officeDocument/2006/relationships/tags" Target="../tags/tag192.xml"/><Relationship Id="rId1" Type="http://schemas.openxmlformats.org/officeDocument/2006/relationships/tags" Target="../tags/tag191.xml"/></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4.xml"/><Relationship Id="rId3" Type="http://schemas.openxmlformats.org/officeDocument/2006/relationships/tags" Target="../tags/tag196.xml"/><Relationship Id="rId2" Type="http://schemas.openxmlformats.org/officeDocument/2006/relationships/tags" Target="../tags/tag195.xml"/><Relationship Id="rId1" Type="http://schemas.openxmlformats.org/officeDocument/2006/relationships/tags" Target="../tags/tag194.xml"/></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4.xml"/><Relationship Id="rId3" Type="http://schemas.openxmlformats.org/officeDocument/2006/relationships/tags" Target="../tags/tag199.xml"/><Relationship Id="rId2" Type="http://schemas.openxmlformats.org/officeDocument/2006/relationships/tags" Target="../tags/tag198.xml"/><Relationship Id="rId1" Type="http://schemas.openxmlformats.org/officeDocument/2006/relationships/tags" Target="../tags/tag197.xml"/></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24.xml"/><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s>
</file>

<file path=ppt/slides/_rels/slide26.xml.rels><?xml version="1.0" encoding="UTF-8" standalone="yes"?>
<Relationships xmlns="http://schemas.openxmlformats.org/package/2006/relationships"><Relationship Id="rId6" Type="http://schemas.openxmlformats.org/officeDocument/2006/relationships/notesSlide" Target="../notesSlides/notesSlide24.xml"/><Relationship Id="rId5" Type="http://schemas.openxmlformats.org/officeDocument/2006/relationships/slideLayout" Target="../slideLayouts/slideLayout22.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s>
</file>

<file path=ppt/slides/_rels/slide3.xml.rels><?xml version="1.0" encoding="UTF-8" standalone="yes"?>
<Relationships xmlns="http://schemas.openxmlformats.org/package/2006/relationships"><Relationship Id="rId9" Type="http://schemas.openxmlformats.org/officeDocument/2006/relationships/tags" Target="../tags/tag130.xml"/><Relationship Id="rId8" Type="http://schemas.openxmlformats.org/officeDocument/2006/relationships/tags" Target="../tags/tag129.xml"/><Relationship Id="rId7" Type="http://schemas.openxmlformats.org/officeDocument/2006/relationships/tags" Target="../tags/tag128.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3" Type="http://schemas.openxmlformats.org/officeDocument/2006/relationships/tags" Target="../tags/tag124.xml"/><Relationship Id="rId2" Type="http://schemas.openxmlformats.org/officeDocument/2006/relationships/tags" Target="../tags/tag123.xml"/><Relationship Id="rId17" Type="http://schemas.openxmlformats.org/officeDocument/2006/relationships/notesSlide" Target="../notesSlides/notesSlide1.xml"/><Relationship Id="rId16" Type="http://schemas.openxmlformats.org/officeDocument/2006/relationships/slideLayout" Target="../slideLayouts/slideLayout17.xml"/><Relationship Id="rId15" Type="http://schemas.openxmlformats.org/officeDocument/2006/relationships/tags" Target="../tags/tag136.xml"/><Relationship Id="rId14" Type="http://schemas.openxmlformats.org/officeDocument/2006/relationships/tags" Target="../tags/tag135.xml"/><Relationship Id="rId13" Type="http://schemas.openxmlformats.org/officeDocument/2006/relationships/tags" Target="../tags/tag134.xml"/><Relationship Id="rId12" Type="http://schemas.openxmlformats.org/officeDocument/2006/relationships/tags" Target="../tags/tag133.xml"/><Relationship Id="rId11" Type="http://schemas.openxmlformats.org/officeDocument/2006/relationships/tags" Target="../tags/tag132.xml"/><Relationship Id="rId10" Type="http://schemas.openxmlformats.org/officeDocument/2006/relationships/tags" Target="../tags/tag131.xml"/><Relationship Id="rId1" Type="http://schemas.openxmlformats.org/officeDocument/2006/relationships/tags" Target="../tags/tag122.xml"/></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4.xml"/><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24.xml"/><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24.xml"/><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24.xml"/><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4.xml"/><Relationship Id="rId3" Type="http://schemas.openxmlformats.org/officeDocument/2006/relationships/tags" Target="../tags/tag151.xml"/><Relationship Id="rId2" Type="http://schemas.openxmlformats.org/officeDocument/2006/relationships/tags" Target="../tags/tag150.xml"/><Relationship Id="rId1" Type="http://schemas.openxmlformats.org/officeDocument/2006/relationships/tags" Target="../tags/tag149.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24.xml"/><Relationship Id="rId5" Type="http://schemas.openxmlformats.org/officeDocument/2006/relationships/tags" Target="../tags/tag154.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tags" Target="../tags/tag153.xml"/><Relationship Id="rId1" Type="http://schemas.openxmlformats.org/officeDocument/2006/relationships/tags" Target="../tags/tag15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21506" name="矩形 29"/>
          <p:cNvSpPr/>
          <p:nvPr/>
        </p:nvSpPr>
        <p:spPr>
          <a:xfrm>
            <a:off x="3340100" y="3751263"/>
            <a:ext cx="2571750" cy="728662"/>
          </a:xfrm>
          <a:prstGeom prst="rect">
            <a:avLst/>
          </a:prstGeom>
          <a:noFill/>
          <a:ln w="9525">
            <a:noFill/>
          </a:ln>
        </p:spPr>
        <p:txBody>
          <a:bodyPr anchor="ctr" anchorCtr="0"/>
          <a:p>
            <a:pPr algn="ctr"/>
            <a:endParaRPr lang="zh-CN" altLang="zh-CN" sz="100" dirty="0">
              <a:solidFill>
                <a:srgbClr val="FFFFFF"/>
              </a:solidFill>
              <a:latin typeface="宋体" panose="02010600030101010101" pitchFamily="2" charset="-122"/>
              <a:sym typeface="宋体" panose="02010600030101010101" pitchFamily="2" charset="-122"/>
            </a:endParaRPr>
          </a:p>
        </p:txBody>
      </p:sp>
      <p:sp>
        <p:nvSpPr>
          <p:cNvPr id="21507" name="矩形 26"/>
          <p:cNvSpPr/>
          <p:nvPr/>
        </p:nvSpPr>
        <p:spPr>
          <a:xfrm>
            <a:off x="1143000" y="1554163"/>
            <a:ext cx="6858000" cy="1393825"/>
          </a:xfrm>
          <a:prstGeom prst="rect">
            <a:avLst/>
          </a:prstGeom>
          <a:solidFill>
            <a:srgbClr val="0049CF"/>
          </a:solidFill>
          <a:ln w="9525">
            <a:noFill/>
          </a:ln>
        </p:spPr>
        <p:txBody>
          <a:bodyPr anchor="ctr" anchorCtr="0"/>
          <a:p>
            <a:pPr algn="ctr"/>
            <a:endParaRPr lang="zh-CN" altLang="zh-CN" sz="100" dirty="0">
              <a:solidFill>
                <a:srgbClr val="94634C"/>
              </a:solidFill>
              <a:latin typeface="宋体" panose="02010600030101010101" pitchFamily="2" charset="-122"/>
              <a:sym typeface="宋体" panose="02010600030101010101" pitchFamily="2" charset="-122"/>
            </a:endParaRPr>
          </a:p>
        </p:txBody>
      </p:sp>
      <p:sp>
        <p:nvSpPr>
          <p:cNvPr id="21508" name="TextBox 5" hidden="1"/>
          <p:cNvSpPr/>
          <p:nvPr/>
        </p:nvSpPr>
        <p:spPr>
          <a:xfrm>
            <a:off x="2597150" y="1465263"/>
            <a:ext cx="1457325" cy="107950"/>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09" name="矩形 6" hidden="1"/>
          <p:cNvSpPr/>
          <p:nvPr/>
        </p:nvSpPr>
        <p:spPr>
          <a:xfrm>
            <a:off x="2597150" y="2270125"/>
            <a:ext cx="1104900"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0" name="矩形 7" hidden="1"/>
          <p:cNvSpPr/>
          <p:nvPr/>
        </p:nvSpPr>
        <p:spPr>
          <a:xfrm>
            <a:off x="2651125" y="3181350"/>
            <a:ext cx="1103313" cy="106363"/>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1" name="矩形 8" hidden="1"/>
          <p:cNvSpPr/>
          <p:nvPr/>
        </p:nvSpPr>
        <p:spPr>
          <a:xfrm>
            <a:off x="2651125" y="4144963"/>
            <a:ext cx="1103313" cy="106362"/>
          </a:xfrm>
          <a:prstGeom prst="rect">
            <a:avLst/>
          </a:prstGeom>
          <a:noFill/>
          <a:ln w="9525">
            <a:noFill/>
          </a:ln>
        </p:spPr>
        <p:txBody>
          <a:bodyPr>
            <a:spAutoFit/>
          </a:bodyPr>
          <a:p>
            <a:r>
              <a:rPr lang="zh-CN" altLang="en-US" sz="1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zh-CN" altLang="en-US" sz="100" dirty="0">
              <a:latin typeface="Arial" panose="020B0604020202020204" pitchFamily="34" charset="0"/>
            </a:endParaRPr>
          </a:p>
        </p:txBody>
      </p:sp>
      <p:sp>
        <p:nvSpPr>
          <p:cNvPr id="21512" name="TextBox 27"/>
          <p:cNvSpPr/>
          <p:nvPr/>
        </p:nvSpPr>
        <p:spPr>
          <a:xfrm>
            <a:off x="2271713" y="1866900"/>
            <a:ext cx="4841875" cy="768350"/>
          </a:xfrm>
          <a:prstGeom prst="rect">
            <a:avLst/>
          </a:prstGeom>
          <a:noFill/>
          <a:ln w="9525">
            <a:noFill/>
          </a:ln>
        </p:spPr>
        <p:txBody>
          <a:bodyPr>
            <a:spAutoFit/>
          </a:bodyPr>
          <a:p>
            <a:pPr eaLnBrk="0" hangingPunct="0"/>
            <a:r>
              <a:rPr lang="zh-CN" altLang="en-US" sz="100" dirty="0">
                <a:solidFill>
                  <a:srgbClr val="000000"/>
                </a:solidFill>
                <a:latin typeface="Arial" panose="020B0604020202020204" pitchFamily="34" charset="0"/>
                <a:sym typeface="宋体" panose="02010600030101010101" pitchFamily="2" charset="-122"/>
              </a:rPr>
              <a:t>  </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高级财务会计</a:t>
            </a:r>
            <a:r>
              <a:rPr lang="en-US" altLang="zh-CN" sz="4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4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3" name="TextBox 28"/>
          <p:cNvSpPr/>
          <p:nvPr/>
        </p:nvSpPr>
        <p:spPr>
          <a:xfrm>
            <a:off x="3711575" y="3751263"/>
            <a:ext cx="2589213" cy="738187"/>
          </a:xfrm>
          <a:prstGeom prst="rect">
            <a:avLst/>
          </a:prstGeom>
          <a:noFill/>
          <a:ln w="9525">
            <a:noFill/>
          </a:ln>
        </p:spPr>
        <p:txBody>
          <a:bodyPr>
            <a:spAutoFit/>
          </a:bodyPr>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主编：张倩</a:t>
            </a:r>
            <a:endParaRPr lang="en-US" altLang="zh-CN" sz="1400" b="1" dirty="0">
              <a:latin typeface="微软雅黑" panose="020B0503020204020204" pitchFamily="34" charset="-122"/>
              <a:ea typeface="微软雅黑" panose="020B0503020204020204" pitchFamily="34" charset="-122"/>
              <a:sym typeface="微软雅黑" panose="020B0503020204020204" pitchFamily="34" charset="-122"/>
            </a:endParaRPr>
          </a:p>
          <a:p>
            <a:pPr eaLnBrk="0" hangingPunct="0">
              <a:lnSpc>
                <a:spcPct val="150000"/>
              </a:lnSpc>
            </a:pPr>
            <a:r>
              <a:rPr lang="zh-CN" altLang="en-US" sz="1400" b="1" dirty="0">
                <a:latin typeface="微软雅黑" panose="020B0503020204020204" pitchFamily="34" charset="-122"/>
                <a:ea typeface="微软雅黑" panose="020B0503020204020204" pitchFamily="34" charset="-122"/>
                <a:sym typeface="微软雅黑" panose="020B0503020204020204" pitchFamily="34" charset="-122"/>
              </a:rPr>
              <a:t>副主编：邓芬、胡诗偲、凌雁</a:t>
            </a:r>
            <a:endParaRPr lang="zh-CN" altLang="en-US" sz="14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合并的方式与类型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二、企业合并的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类型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非同</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一控制下的企业</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合并</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非</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同一控制下的企业合并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是指参与合并的各方在合并前后不受同一方或相同的多方最终控制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或者虽然受同一方或相同的多方最终控制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但这种控制是暂时性的。</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一、企业合并带来的会计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问题</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会计上如何看待企业</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合并</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购买观</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购买</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观认为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企业合并是一家企业购买另一家或几家企业的购买行为。基于购买观采用的企业合并会计方法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称为购买法。</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权益结合观</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权益</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结合观认为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企业合并是参与合并的各企业的原有权益的简单结合。基于权益结合观采用的企业合并会计方法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称为权益结合法。</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新实体观</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新</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实体观认为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企业合并是所有参与合并的企业重新组成新的实体的行为。基于新实体观采用的企业合并会计方法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称为新实体法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或称新主体法、新起点法。</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一、企业合并带来的会计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问题</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可辨认资产与负债的</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计价</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对于主并企业和被并企业的资产与负债的计价采用不同的处理方法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主并企业不改变其计价基础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其资产、负债都按原来的账面价值计价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而被并企业要改变其计价基础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资产、负债按合并日的公允价值计价。这是购买法的主要特点。</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参与合并的所有企业都不改变其计价基础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所有资产、负债都按原来的账面价值计价。这是权益结合法的主要特点。</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参与合并的所有企业都改变其计价基础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所有资产、负债都按其合并日的公允价值计价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这是新实体法的主要特点。</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一、企业合并带来的会计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问题</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企业合并带来的其他会计</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问题</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企业合并中发生的有关费用的处理</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为</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进行企业合并支付的审计费用、进行资产评估的费用以及有关的法律咨询费用等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列入当期的“管理费用”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以发行债券方式进行的企业合并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与发行债券相关的佣金、手续费等应计入负债的初始计量金额中</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其中折价发行的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应增加折价的金额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溢价发行的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应减少溢价的金额</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以发行权益性证券作为合并对价的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与所发行权益性证券相关的佣金、手续费等应自溢价手续费中扣除</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在权益性证券发行无溢价或溢价金额不足以扣减的情况下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应当冲减盈余公积和未分配利润</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常设的购并部门的日常管理费用不属于合并直接费用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发生时记入当期损益。</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一、企业合并带来的会计</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问题</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企业合并带来的其他会计</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问题</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企业合并中发生的有关费用的处理</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被合并方期初至合并日的损益的处理</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合并有可能不是在期初或期末完成</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而是在会计期间中间的某一天完成的</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于是就产生了被合并方期初至合并日损益的处理问题</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合并后企业的当期</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特别是当年</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利润表中是否应该包括被合并方期初至合并日的损益。购买法下不应包括</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权益结合法下则应包括。</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被合并方的留存收益是否保留</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购买</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法下不予保留</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权益结合法下则应当保留。</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二、购买</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法</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购买法的特点</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将企业合并视为一种净资产和控制权的买卖交易。吸收合并是并购方一揽子买进被并购企业的全部资产</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并承担其全部负债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控股合并</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则是母公司购买了子公司净资产的控制权</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子公司置于母公司的控制之下</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因而其股权发生了实质性的变化。</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有新的计价基础</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在购买日对被并购企业的可辨认资产与负债按公允价值计量。购买方取得被购买方的并入的可辨认净资产</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应按评估后的公允价值计量。</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需要确定和分配合并成本</a:t>
            </a:r>
            <a:r>
              <a:rPr kumimoji="0" lang="zh-CN" altLang="en-US"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可能产生商誉或负商誉。当合并成本大于所取得的被并购企业可辨认净资产的公允价值时</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就产生商誉</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当合并成本小于所取得的被并购企业可辨认净资产的公允价值时</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就产生负商誉。</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合并后企业的当期收益不包括被并购企业期初至购并日所实现的收益。</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不需要保留被并购企业的留存收益。</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不需要对参与合并的其他企业的会计记录加以调整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因为它们的资产和负债已按</a:t>
            </a:r>
            <a:r>
              <a:rPr kumimoji="0" lang="zh-CN" altLang="en-US"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公允价值。</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二、购买法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合并成本的</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确定</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主并企业所支付的对价是合并成本的必然组成部分</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如果合并方采取支付非现金资产或发行债券、权益性证券的方式支付对价</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则应当基于所支付非现金资产或所发行债券、权益性证券的公允价值确定合并成本。</a:t>
            </a:r>
            <a:endPar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购买</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法下确定合并成本时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还需要考虑的一个问题是企业合并中发生的直接相关费用是应当计入合并成本还是应当计入当期损益。</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二、购买法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合并商誉的确认与</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计量</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合并商誉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涉及两个层面的问题</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一</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是要不要确认商誉</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二</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是如果要确认商誉</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应该如何确认和计量</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商</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誉是企业不可单独辨认的资产</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它不能单独在市场上销售或交换</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而只能与企业整体一起确认与转让</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商誉按其来源</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可以分为自创商誉和外购商誉。自创商誉一般不予确认</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外购商誉大多予以确认。</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二、购买法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四</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对购买法的</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评价</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优点</a:t>
            </a:r>
            <a:endPar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购买</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法最大的优点是坚持了资产购置的传统会计处理原则</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缺点</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第一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公允价值往往难以</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确定</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第二</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购买方与被购买方的计量基础不一致</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第三</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商誉的确认和计量存在争议</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Ø"/>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第四</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购买方有时难以确定。</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三、权益结合法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权益结合法的</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特点</a:t>
            </a:r>
            <a:endParaRPr kumimoji="0" lang="en-US"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将合并视为股权联合的行为</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而不是资产交易。权益结合法的实质是将企业合并视为原有的股东权益在新的会计主体的联合和继续</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而不是企业之间发生的一种取得资产或筹集资本的交易。</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没有新的计价基础</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参与合并企业的资产、负债均按其原来的账面价值计价。在权益结合法下</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参与合并的企业其各自的资产与负债项目均保持原来的账面价值。</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不需要单独确定和分配合并成本。</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不存在商誉或负商誉问题。</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不论合并发生在会计期间内的哪个时点</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参与合并的企业自期初至合并日的损益也要包括在合并后企业的利润表中。</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需要尽可能保留被合并企业的留存收益。</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如参与合并企业的会计方法不一致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则应追溯调整</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并重新编制前期财务报表</a:t>
            </a:r>
            <a:r>
              <a:rPr kumimoji="0" lang="zh-CN" altLang="en-US"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6"/>
          <p:cNvSpPr>
            <a:spLocks noGrp="1" noChangeArrowheads="1"/>
          </p:cNvSpPr>
          <p:nvPr>
            <p:ph type="title"/>
            <p:custDataLst>
              <p:tags r:id="rId1"/>
            </p:custDataLst>
          </p:nvPr>
        </p:nvSpPr>
        <p:spPr>
          <a:xfrm>
            <a:off x="912813" y="1004888"/>
            <a:ext cx="7088188" cy="1789113"/>
          </a:xfrm>
        </p:spPr>
        <p:txBody>
          <a:bodyPr vert="horz" wrap="square" lIns="101600" tIns="38100" rIns="76200" bIns="38100" numCol="1" anchor="b" anchorCtr="0" compatLnSpc="1">
            <a:normAutofit/>
          </a:bodyPr>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3600" b="1" i="0" u="none" strike="noStrike" kern="1200" cap="none" spc="200" normalizeH="0" baseline="0" noProof="0" smtClean="0">
                <a:ln>
                  <a:noFill/>
                </a:ln>
                <a:solidFill>
                  <a:srgbClr val="404040"/>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第一章  企业合并会计概述</a:t>
            </a:r>
            <a:endParaRPr kumimoji="0" lang="zh-CN" altLang="zh-CN" sz="3600" b="1" i="0" u="none" strike="noStrike" kern="1200" cap="none" spc="200" normalizeH="0" baseline="0" noProof="0" smtClean="0">
              <a:ln>
                <a:noFill/>
              </a:ln>
              <a:solidFill>
                <a:srgbClr val="404040"/>
              </a:solidFill>
              <a:effectLst/>
              <a:uLnTx/>
              <a:uFillTx/>
              <a:latin typeface="Arial" panose="020B0604020202020204" pitchFamily="34" charset="0"/>
              <a:ea typeface="微软雅黑" panose="020B0503020204020204" pitchFamily="34" charset="-122"/>
              <a:cs typeface="+mj-cs"/>
            </a:endParaRPr>
          </a:p>
        </p:txBody>
      </p:sp>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第三节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合并的会计处理方法</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三、权益结合法</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权益结合法的</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优点</a:t>
            </a:r>
            <a:endParaRPr kumimoji="0" lang="en-US"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有利于促进企业合并的</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进行；</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符合持续经营</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假设；</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方法简单</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便于</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操作</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三</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权益结合法的缺点</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不能准确反映企业合并的经济</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实质</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不利于社会资源的优化</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配置</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l"/>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对实施合并企业的财务报表会产生较大</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影响</a:t>
            </a:r>
            <a:r>
              <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第四节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合并的会计信息披露</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一、同一控制下企业合并有关信息的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披露</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0"/>
              </a:spcAft>
              <a:buClrTx/>
              <a:buSzTx/>
              <a:buFont typeface="Arial" panose="020B0604020202020204" pitchFamily="34" charset="0"/>
              <a:buNone/>
              <a:defRPr/>
            </a:pP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号——企业合并》规定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合并方应当在合并当期附注中披露与同一控制下企业合并有关的下列信息</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参与合并企业的基本情况。</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属于同一控制下企业合并的判断依据。</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合并日的确定依据。</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以支付现金、转让非现金资产以及承担债务作为合并对价的</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所支付对价在合并日的账面价值</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以发行权益性证券作为合并对价的</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合并中发行权益性证券的数量及定价原则</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以及参与合并各方交换有表决权股份的比例。</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被合并方的资产、负债在上一会计期间资产负债表日及合并日的账面价值</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被合并方自合并当期期初至合并日的收入、净利润、现金流量等情况。</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合并合同或协议约定将承担被合并方或有负债的情况。</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被合并方采用的会计政策与合并方不一致所做调整情况的说明。</a:t>
            </a:r>
            <a:endPar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合并后已处置或准备处置被合并方资产、负债的账面价值、处置价格等</a:t>
            </a:r>
            <a:r>
              <a:rPr kumimoji="0" lang="zh-CN"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第四节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合并的会计信息披露</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二、非同</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一控制下企业合并有关信息的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披露</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0"/>
              </a:spcAft>
              <a:buClrTx/>
              <a:buSzTx/>
              <a:buFont typeface="Arial" panose="020B0604020202020204" pitchFamily="34" charset="0"/>
              <a:buNone/>
              <a:defRPr/>
            </a:pP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企业会计准则第</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20</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号</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规定</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购买方应当在合并当期附注中披露与非同一控制下企业合并有关的下列信息</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1</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参与合并企业的基本情况。</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购买日的确定依据。</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3</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合并成本的构成及其账面价值、公允价值以及公允价值的确定方法。</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4</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被购买方各项可辨认资产、负债在上一会计期间资产负债表日及购买日的账面价值和公允价值。</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5</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合并合同或协议约定将承担被购买方或有负债的情况。</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6</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被购买方自购买日起至报告期期末的收入、净利润和现金流量等情况。</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7</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商誉的金额及其确定方法。</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8</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因合并成本小于合并中取得的被购买方可辨认净资产公允价值的份额计入当期损益的金额。</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0"/>
              </a:spcAft>
              <a:buClrTx/>
              <a:buSzTx/>
              <a:buFont typeface="Wingdings" panose="05000000000000000000" pitchFamily="2" charset="2"/>
              <a:buChar char="l"/>
              <a:defRPr/>
            </a:pPr>
            <a:r>
              <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9</a:t>
            </a:r>
            <a:r>
              <a:rPr kumimoji="0" lang="en-US" altLang="zh-CN"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合并后已处置或准备处置被购买方资产、负债的账面价值、处置价格等。</a:t>
            </a:r>
            <a:endParaRPr kumimoji="0" lang="zh-CN" altLang="en-US" sz="10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0"/>
              </a:spcAft>
              <a:buClrTx/>
              <a:buSzTx/>
              <a:buFont typeface="Arial" panose="020B0604020202020204" pitchFamily="34" charset="0"/>
              <a:buNone/>
              <a:defRPr/>
            </a:pPr>
            <a:endParaRPr kumimoji="0" lang="en-US" altLang="zh-CN" sz="10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059113"/>
          </a:xfrm>
        </p:spPr>
        <p:txBody>
          <a:bodyPr vert="horz" wrap="square" lIns="101600" tIns="0" rIns="82550" bIns="0" numCol="1" anchor="t" anchorCtr="0" compatLnSpc="1"/>
          <a:lstStyle/>
          <a:p>
            <a:pPr marL="0" marR="0" lvl="0" indent="0" algn="just"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中企出海进入新阶段，</a:t>
            </a:r>
            <a:r>
              <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2023</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年海外并购大额交易明显增多</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241300" algn="just" defTabSz="685800" rtl="0" eaLnBrk="1" fontAlgn="base" latinLnBrk="0" hangingPunct="1">
              <a:lnSpc>
                <a:spcPct val="120000"/>
              </a:lnSpc>
              <a:spcBef>
                <a:spcPct val="0"/>
              </a:spcBef>
              <a:spcAft>
                <a:spcPts val="0"/>
              </a:spcAft>
              <a:buClrTx/>
              <a:buSzTx/>
              <a:buFont typeface="Arial" panose="020B0604020202020204" pitchFamily="34" charset="0"/>
              <a:buNone/>
              <a:defRPr/>
            </a:pP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  2024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月</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日，安永大中华区发布</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年中国海外投资概览</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。该报告显示，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年中国全行业对外直接投资</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1478.5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亿美元，同比增长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0.9</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％（以人民币计为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10418.5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亿元，同比增长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5.7</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％）。其中非金融类对外直接投资</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1301.3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亿美元，同比增长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11.4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％（以人民币计为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9169.9</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亿元，同比增长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16.7</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％），对“一带一路”共建国家非金融类直接投资</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318</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亿美元，同比增长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22.6</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％（以人民币计为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2240.9</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亿元，同比增长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28.4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％），占同期总额的近</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endPar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a:p>
            <a:pPr marL="0" marR="0" lvl="0" indent="241300" algn="just" defTabSz="685800" rtl="0" eaLnBrk="1" fontAlgn="base" latinLnBrk="0" hangingPunct="1">
              <a:lnSpc>
                <a:spcPct val="120000"/>
              </a:lnSpc>
              <a:spcBef>
                <a:spcPct val="0"/>
              </a:spcBef>
              <a:spcAft>
                <a:spcPts val="0"/>
              </a:spcAft>
              <a:buClrTx/>
              <a:buSzTx/>
              <a:buFont typeface="Arial" panose="020B0604020202020204" pitchFamily="34" charset="0"/>
              <a:buNone/>
              <a:defRPr/>
            </a:pP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  报告</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同时指出</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，中企宣布的海外并购总额</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398.3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亿美元</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，同比</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已</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连续</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三个季度实现环比增长；宣布的并购数量</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457</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宗</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，同比</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下降</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16.3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。值得注意的是</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大额交易较上年明显增多</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交易金额</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超过</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美元的海外并购</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21</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笔</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比</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2022</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年多</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笔</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。中企在“一带一路”共建国家宣布的并购总额</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173.4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亿美元</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，同比</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增长</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32.4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％，高于</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整体增速；宣布的并购数量</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185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笔</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，同比</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下降</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2.6</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降幅低于整体降幅。中企在</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“一带一路”</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共建国家并购的占比较上年同期增长四个百分点，</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达</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44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0"/>
              </a:spcAft>
              <a:buClrTx/>
              <a:buSzTx/>
              <a:buFont typeface="Arial" panose="020B0604020202020204" pitchFamily="34" charset="0"/>
              <a:buNone/>
              <a:defRPr/>
            </a:pPr>
            <a:r>
              <a:rPr kumimoji="0" lang="zh-CN" altLang="en-US" sz="10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  </a:t>
            </a:r>
            <a:endParaRPr kumimoji="0" lang="en-US" altLang="zh-CN" sz="10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案例分析及延伸阅读</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71550" y="987425"/>
            <a:ext cx="7219950" cy="2808288"/>
          </a:xfrm>
        </p:spPr>
        <p:txBody>
          <a:bodyPr vert="horz" wrap="square" lIns="101600" tIns="0" rIns="82550" bIns="0" numCol="1" anchor="t" anchorCtr="0" compatLnSpc="1"/>
          <a:lstStyle/>
          <a:p>
            <a:pPr marL="0" marR="0" lvl="0" indent="342900" algn="just" defTabSz="685800" rtl="0" eaLnBrk="1" latinLnBrk="0" hangingPunct="1">
              <a:lnSpc>
                <a:spcPct val="120000"/>
              </a:lnSpc>
              <a:spcBef>
                <a:spcPct val="0"/>
              </a:spcBef>
              <a:spcAft>
                <a:spcPts val="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报告强调，</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年，按并购金额计，中企海外并购前三大热门行业为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TMT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、先进制造与运输业、医疗与生命科学行业，共占总并购额的</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53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％；除金融服务业外，其他行业宣布的并购额均有不同程度的增长，其中油气和消费品行业增幅较大。按并购数量计，前三大热门行业为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TMT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、先进制造与运输、金融服务业，共占总量的</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55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％。在“一带一路”共建国家，中企并购则主要聚焦先进制造与运输、电力与公用事业、</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TMT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行业，合计占中企在“一带一路”共建国家并购总额的</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62</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a:t>
            </a:r>
            <a:endPar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a:p>
            <a:pPr marL="0" marR="0" lvl="0" indent="342900" algn="just" defTabSz="685800" rtl="0" eaLnBrk="1" latinLnBrk="0" hangingPunct="1">
              <a:lnSpc>
                <a:spcPct val="120000"/>
              </a:lnSpc>
              <a:spcBef>
                <a:spcPct val="0"/>
              </a:spcBef>
              <a:spcAft>
                <a:spcPts val="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endPar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a:p>
            <a:pPr marL="0" marR="0" lvl="0" indent="342900" algn="just" defTabSz="685800" rtl="0" eaLnBrk="1" latinLnBrk="0" hangingPunct="1">
              <a:lnSpc>
                <a:spcPct val="120000"/>
              </a:lnSpc>
              <a:spcBef>
                <a:spcPct val="0"/>
              </a:spcBef>
              <a:spcAft>
                <a:spcPts val="0"/>
              </a:spcAft>
              <a:buClrTx/>
              <a:buSzTx/>
              <a:buFont typeface="Arial" panose="020B0604020202020204" pitchFamily="34" charset="0"/>
              <a:buNone/>
              <a:defRPr/>
              <a:extLst>
                <a:ext uri="{35155182-B16C-46BC-9424-99874614C6A1}">
                  <wpsdc:indentchars xmlns:wpsdc="http://www.wps.cn/officeDocument/2017/drawingmlCustomData" val="200" checksum="758948160"/>
                </a:ext>
              </a:extLst>
            </a:pP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报告还显示，</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年，中企海外并购目标行业有较明显的区域分布特点。</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TMT</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、医疗与生命科学行业均是北美洲和欧洲“二分天下”；电力与公用事业行业的海外并购中</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84</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％集中于拉丁美洲，并且过去五年（</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2019—2023</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年），该行业近六成的海外并购在拉丁美洲；石油与天然气行业在过去五年首个超过</a:t>
            </a:r>
            <a:r>
              <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15</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亿美元的大型交易为中企收购巴基斯坦某炼油公司。</a:t>
            </a:r>
            <a:endParaRPr kumimoji="0" lang="en-US" altLang="zh-CN"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案例思考题</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3059113"/>
          </a:xfrm>
        </p:spPr>
        <p:txBody>
          <a:bodyPr vert="horz" wrap="square" lIns="101600" tIns="0" rIns="82550" bIns="0" numCol="1" anchor="t" anchorCtr="0" compatLnSpc="1"/>
          <a:lstStyle/>
          <a:p>
            <a:pPr marL="0" marR="0" lvl="0" indent="24130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 </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该案例反映了中国经济发展水平和企业实力的什么特点？简要评价案例中显现的中国</a:t>
            </a:r>
            <a:r>
              <a:rPr kumimoji="0" lang="zh-CN" altLang="en-US" sz="12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企业家</a:t>
            </a:r>
            <a:r>
              <a:rPr kumimoji="0" lang="zh-CN" altLang="en-US" sz="1200" b="0" i="0" u="none" strike="noStrike" kern="1200" cap="none" spc="150" normalizeH="0" baseline="0" noProof="0" dirty="0">
                <a:ln>
                  <a:noFill/>
                </a:ln>
                <a:solidFill>
                  <a:schemeClr val="tx1"/>
                </a:solidFill>
                <a:effectLst/>
                <a:uLnTx/>
                <a:uFillTx/>
                <a:latin typeface="+mn-lt"/>
                <a:ea typeface="微软雅黑" panose="020B0503020204020204" pitchFamily="34" charset="-122"/>
                <a:cs typeface="+mn-cs"/>
              </a:rPr>
              <a:t>精神。如果你是政府决策者，你会如何继续支持中企“走出去”？</a:t>
            </a:r>
            <a:r>
              <a:rPr kumimoji="0" lang="zh-CN" altLang="en-US" sz="10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rPr>
              <a:t>  </a:t>
            </a:r>
            <a:endParaRPr kumimoji="0" lang="en-US" altLang="zh-CN" sz="1000" b="0" i="0" u="none" strike="noStrike" kern="1200" cap="none" spc="150" normalizeH="0" baseline="0" noProof="0" dirty="0" smtClean="0">
              <a:ln>
                <a:noFill/>
              </a:ln>
              <a:solidFill>
                <a:schemeClr val="tx1"/>
              </a:solidFill>
              <a:effectLst/>
              <a:uLnTx/>
              <a:uFillTx/>
              <a:latin typeface="+mn-lt"/>
              <a:ea typeface="微软雅黑" panose="020B0503020204020204" pitchFamily="34" charset="-122"/>
              <a:cs typeface="+mn-cs"/>
            </a:endParaRPr>
          </a:p>
        </p:txBody>
      </p:sp>
    </p:spTree>
    <p:custDataLst>
      <p:tags r:id="rId3"/>
    </p:custData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5"/>
          <p:cNvSpPr>
            <a:spLocks noGrp="1" noChangeArrowheads="1"/>
          </p:cNvSpPr>
          <p:nvPr>
            <p:ph type="title"/>
            <p:custDataLst>
              <p:tags r:id="rId1"/>
            </p:custDataLst>
          </p:nvPr>
        </p:nvSpPr>
        <p:spPr>
          <a:xfrm>
            <a:off x="406400" y="1722438"/>
            <a:ext cx="4014788" cy="993775"/>
          </a:xfrm>
        </p:spPr>
        <p:txBody>
          <a:bodyPr vert="horz" wrap="square" lIns="90000" tIns="46800" rIns="90000" bIns="46800" numCol="1" rtlCol="0" anchor="t" anchorCtr="0" compatLnSpc="1">
            <a:normAutofit fontScale="90000"/>
          </a:bodyPr>
          <a:lstStyle/>
          <a:p>
            <a:pPr marL="0" marR="0" lvl="0" indent="0" algn="l" defTabSz="685800" rtl="0" eaLnBrk="1" fontAlgn="base" latinLnBrk="0" hangingPunct="1">
              <a:lnSpc>
                <a:spcPct val="100000"/>
              </a:lnSpc>
              <a:spcBef>
                <a:spcPct val="0"/>
              </a:spcBef>
              <a:spcAft>
                <a:spcPct val="0"/>
              </a:spcAft>
              <a:buClrTx/>
              <a:buSzTx/>
              <a:buFontTx/>
              <a:buNone/>
              <a:defRPr/>
            </a:pPr>
            <a:r>
              <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rPr>
              <a:t>感谢观看</a:t>
            </a:r>
            <a:endParaRPr kumimoji="0" lang="zh-CN" altLang="en-US" sz="6000" b="1" i="0" u="none" strike="noStrike" kern="1200" cap="none" spc="600" normalizeH="0" baseline="0" noProof="1" smtClean="0">
              <a:ln>
                <a:noFill/>
              </a:ln>
              <a:solidFill>
                <a:schemeClr val="tx1"/>
              </a:solidFill>
              <a:effectLst/>
              <a:uLnTx/>
              <a:uFillTx/>
              <a:latin typeface="Arial" panose="020B0604020202020204" pitchFamily="34" charset="0"/>
              <a:ea typeface="汉仪旗黑-85S" pitchFamily="18" charset="-122"/>
              <a:cs typeface="+mj-cs"/>
              <a:sym typeface="微软雅黑" panose="020B0503020204020204" pitchFamily="34" charset="-122"/>
            </a:endParaRPr>
          </a:p>
        </p:txBody>
      </p:sp>
      <p:sp>
        <p:nvSpPr>
          <p:cNvPr id="13" name="文本占位符 12"/>
          <p:cNvSpPr>
            <a:spLocks noGrp="1"/>
          </p:cNvSpPr>
          <p:nvPr>
            <p:ph type="body" sz="quarter" idx="14"/>
            <p:custDataLst>
              <p:tags r:id="rId2"/>
            </p:custDataLst>
          </p:nvPr>
        </p:nvSpPr>
        <p:spPr>
          <a:xfrm>
            <a:off x="1155700" y="4064000"/>
            <a:ext cx="2260600" cy="587375"/>
          </a:xfrm>
        </p:spPr>
        <p:txBody>
          <a:bodyPr vert="horz" wrap="square" lIns="90000" tIns="46800" rIns="90000" bIns="46800" numCol="1" anchor="t" anchorCtr="0" compatLnSpc="1">
            <a:normAutofit/>
          </a:bodyPr>
          <a:lstStyle/>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主编：张倩</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auto" latinLnBrk="0" hangingPunct="1">
              <a:lnSpc>
                <a:spcPct val="80000"/>
              </a:lnSpc>
              <a:spcBef>
                <a:spcPts val="0"/>
              </a:spcBef>
              <a:spcAft>
                <a:spcPts val="1000"/>
              </a:spcAft>
              <a:buClrTx/>
              <a:buSzTx/>
              <a:buFont typeface="Arial" panose="020B0604020202020204" pitchFamily="34" charset="0"/>
              <a:buNone/>
              <a:defRPr/>
            </a:pPr>
            <a:r>
              <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rPr>
              <a:t>副主编：邓芬、胡诗偲、凌雁</a:t>
            </a:r>
            <a:endParaRPr kumimoji="0" lang="zh-CN" altLang="en-US" sz="1050" b="1" i="0" u="none" strike="noStrike" kern="1200" cap="none" spc="150" normalizeH="0" baseline="0" noProof="1">
              <a:ln>
                <a:noFill/>
              </a:ln>
              <a:solidFill>
                <a:schemeClr val="tx1"/>
              </a:solidFill>
              <a:effectLst/>
              <a:uLnTx/>
              <a:uFillTx/>
              <a:latin typeface="Arial" panose="020B0604020202020204" pitchFamily="34" charset="0"/>
              <a:ea typeface="微软雅黑" panose="020B0503020204020204" pitchFamily="34" charset="-122"/>
              <a:cs typeface="+mn-cs"/>
            </a:endParaRPr>
          </a:p>
        </p:txBody>
      </p:sp>
      <p:sp>
        <p:nvSpPr>
          <p:cNvPr id="28675" name="文本占位符 13"/>
          <p:cNvSpPr>
            <a:spLocks noGrp="1" noChangeArrowheads="1"/>
          </p:cNvSpPr>
          <p:nvPr>
            <p:ph type="body" sz="quarter" idx="15"/>
            <p:custDataLst>
              <p:tags r:id="rId3"/>
            </p:custDataLst>
          </p:nvPr>
        </p:nvSpPr>
        <p:spPr>
          <a:xfrm>
            <a:off x="406400" y="2813050"/>
            <a:ext cx="3265488" cy="461963"/>
          </a:xfrm>
        </p:spPr>
        <p:txBody>
          <a:bodyPr vert="horz" wrap="square" lIns="90000" tIns="46800" rIns="90000" bIns="46800" numCol="1" anchor="t" anchorCtr="0" compatLnSpc="1">
            <a:normAutofit/>
          </a:bodyPr>
          <a:lstStyle/>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rPr>
              <a:t>《高级财务会计》</a:t>
            </a:r>
            <a:endParaRPr kumimoji="0" lang="zh-CN" altLang="en-US" sz="1800" b="1" i="0" u="none" strike="noStrike" kern="1200" cap="none" spc="150" normalizeH="0" baseline="0" noProof="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4"/>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稻壳儿春秋广告/盗版必究        原创来源：http://chn.docer.com/works?userid=199329941#!/work_time"/>
          <p:cNvSpPr/>
          <p:nvPr>
            <p:custDataLst>
              <p:tags r:id="rId1"/>
            </p:custDataLst>
          </p:nvPr>
        </p:nvSpPr>
        <p:spPr>
          <a:xfrm>
            <a:off x="4373563" y="115093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9" name="文本框 12"/>
          <p:cNvSpPr txBox="1"/>
          <p:nvPr>
            <p:custDataLst>
              <p:tags r:id="rId2"/>
            </p:custDataLst>
          </p:nvPr>
        </p:nvSpPr>
        <p:spPr>
          <a:xfrm>
            <a:off x="4435475" y="1162050"/>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1</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0" name="TextBox 2"/>
          <p:cNvSpPr txBox="1"/>
          <p:nvPr>
            <p:custDataLst>
              <p:tags r:id="rId3"/>
            </p:custDataLst>
          </p:nvPr>
        </p:nvSpPr>
        <p:spPr>
          <a:xfrm>
            <a:off x="5091113" y="1228725"/>
            <a:ext cx="2784475" cy="37465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企业合并的定义与范围</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2" name="稻壳儿春秋广告/盗版必究        原创来源：http://chn.docer.com/works?userid=199329941#!/work_time"/>
          <p:cNvSpPr/>
          <p:nvPr>
            <p:custDataLst>
              <p:tags r:id="rId4"/>
            </p:custDataLst>
          </p:nvPr>
        </p:nvSpPr>
        <p:spPr>
          <a:xfrm>
            <a:off x="4373563" y="2081213"/>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3" name="文本框 12"/>
          <p:cNvSpPr txBox="1"/>
          <p:nvPr>
            <p:custDataLst>
              <p:tags r:id="rId5"/>
            </p:custDataLst>
          </p:nvPr>
        </p:nvSpPr>
        <p:spPr>
          <a:xfrm>
            <a:off x="4435475" y="2092325"/>
            <a:ext cx="365125" cy="531813"/>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2</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4" name="TextBox 2"/>
          <p:cNvSpPr txBox="1"/>
          <p:nvPr>
            <p:custDataLst>
              <p:tags r:id="rId6"/>
            </p:custDataLst>
          </p:nvPr>
        </p:nvSpPr>
        <p:spPr>
          <a:xfrm>
            <a:off x="5091113" y="2155825"/>
            <a:ext cx="2784475" cy="406400"/>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企业合并的方式与类型</a:t>
            </a:r>
            <a:endParaRPr kumimoji="0" lang="zh-CN" altLang="en-US" sz="20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16" name="稻壳儿春秋广告/盗版必究        原创来源：http://chn.docer.com/works?userid=199329941#!/work_time"/>
          <p:cNvSpPr/>
          <p:nvPr>
            <p:custDataLst>
              <p:tags r:id="rId7"/>
            </p:custDataLst>
          </p:nvPr>
        </p:nvSpPr>
        <p:spPr>
          <a:xfrm>
            <a:off x="4373563" y="3036888"/>
            <a:ext cx="531813" cy="530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17" name="文本框 16"/>
          <p:cNvSpPr txBox="1"/>
          <p:nvPr>
            <p:custDataLst>
              <p:tags r:id="rId8"/>
            </p:custDataLst>
          </p:nvPr>
        </p:nvSpPr>
        <p:spPr>
          <a:xfrm>
            <a:off x="4435475" y="3048000"/>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3</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18" name="TextBox 2"/>
          <p:cNvSpPr txBox="1"/>
          <p:nvPr>
            <p:custDataLst>
              <p:tags r:id="rId9"/>
            </p:custDataLst>
          </p:nvPr>
        </p:nvSpPr>
        <p:spPr>
          <a:xfrm>
            <a:off x="5091113" y="3113088"/>
            <a:ext cx="3109913" cy="398463"/>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企业合并的会计处理方法</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0" name="稻壳儿春秋广告/盗版必究        原创来源：http://chn.docer.com/works?userid=199329941#!/work_time"/>
          <p:cNvSpPr/>
          <p:nvPr>
            <p:custDataLst>
              <p:tags r:id="rId10"/>
            </p:custDataLst>
          </p:nvPr>
        </p:nvSpPr>
        <p:spPr>
          <a:xfrm>
            <a:off x="4373563" y="3983038"/>
            <a:ext cx="531813" cy="5318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350" b="0" i="0" u="none" strike="noStrike" kern="1200" cap="none" spc="0" normalizeH="0" baseline="0" noProof="1">
              <a:ln>
                <a:noFill/>
              </a:ln>
              <a:solidFill>
                <a:schemeClr val="lt1"/>
              </a:solidFill>
              <a:effectLst/>
              <a:uLnTx/>
              <a:uFillTx/>
              <a:latin typeface="Arial" panose="020B0604020202020204" pitchFamily="34" charset="0"/>
              <a:ea typeface="+mn-ea"/>
              <a:cs typeface="+mn-cs"/>
            </a:endParaRPr>
          </a:p>
        </p:txBody>
      </p:sp>
      <p:sp>
        <p:nvSpPr>
          <p:cNvPr id="21" name="文本框 20"/>
          <p:cNvSpPr txBox="1"/>
          <p:nvPr>
            <p:custDataLst>
              <p:tags r:id="rId11"/>
            </p:custDataLst>
          </p:nvPr>
        </p:nvSpPr>
        <p:spPr>
          <a:xfrm>
            <a:off x="4435475" y="3995738"/>
            <a:ext cx="365125" cy="530225"/>
          </a:xfrm>
          <a:prstGeom prst="rect">
            <a:avLst/>
          </a:prstGeom>
          <a:noFill/>
        </p:spPr>
        <p:txBody>
          <a:bodyPr>
            <a:normAutofit fontScale="97500" lnSpcReduction="10000"/>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rPr>
              <a:t>4</a:t>
            </a:r>
            <a:endParaRPr kumimoji="0" lang="zh-CN" altLang="en-US" sz="3000" b="0" i="0" u="none" strike="noStrike" kern="1200" cap="none" spc="0" normalizeH="0" baseline="0" noProof="1">
              <a:ln>
                <a:noFill/>
              </a:ln>
              <a:solidFill>
                <a:schemeClr val="bg1"/>
              </a:solidFill>
              <a:effectLst/>
              <a:uLnTx/>
              <a:uFillTx/>
              <a:latin typeface="Arial" panose="020B0604020202020204" pitchFamily="34" charset="0"/>
              <a:ea typeface="+mn-ea"/>
              <a:cs typeface="Arial" panose="020B0604020202020204" pitchFamily="34" charset="0"/>
              <a:sym typeface="+mn-lt"/>
            </a:endParaRPr>
          </a:p>
        </p:txBody>
      </p:sp>
      <p:sp>
        <p:nvSpPr>
          <p:cNvPr id="22" name="TextBox 2"/>
          <p:cNvSpPr txBox="1"/>
          <p:nvPr>
            <p:custDataLst>
              <p:tags r:id="rId12"/>
            </p:custDataLst>
          </p:nvPr>
        </p:nvSpPr>
        <p:spPr>
          <a:xfrm>
            <a:off x="5091113" y="4068763"/>
            <a:ext cx="3109913" cy="384175"/>
          </a:xfrm>
          <a:prstGeom prst="rect">
            <a:avLst/>
          </a:prstGeom>
          <a:noFill/>
        </p:spPr>
        <p:txBody>
          <a:bodyPr/>
          <a:lstStyle/>
          <a:p>
            <a:pPr marR="0" defTabSz="914400">
              <a:buClrTx/>
              <a:buSzTx/>
              <a:buFont typeface="Arial" panose="020B0604020202020204" pitchFamily="34" charset="0"/>
              <a:buNone/>
              <a:defRPr/>
            </a:pPr>
            <a:r>
              <a:rPr kumimoji="0" lang="zh-CN" altLang="en-US" sz="2000" b="1" kern="1200" cap="none" spc="0" normalizeH="0" baseline="0" noProof="1">
                <a:latin typeface="微软雅黑" panose="020B0503020204020204" pitchFamily="34" charset="-122"/>
                <a:ea typeface="微软雅黑" panose="020B0503020204020204" pitchFamily="34" charset="-122"/>
                <a:cs typeface="+mn-cs"/>
                <a:sym typeface="+mn-ea"/>
              </a:rPr>
              <a:t>企业合并的会计信息披露</a:t>
            </a:r>
            <a:endParaRPr kumimoji="0" lang="zh-CN" altLang="en-US" sz="1600" b="1" kern="1200" cap="none" spc="150" normalizeH="0" baseline="0" noProof="1">
              <a:solidFill>
                <a:schemeClr val="tx1">
                  <a:lumMod val="85000"/>
                  <a:lumOff val="1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
        <p:nvSpPr>
          <p:cNvPr id="24" name="TextBox 2"/>
          <p:cNvSpPr txBox="1"/>
          <p:nvPr>
            <p:custDataLst>
              <p:tags r:id="rId13"/>
            </p:custDataLst>
          </p:nvPr>
        </p:nvSpPr>
        <p:spPr>
          <a:xfrm>
            <a:off x="1150938" y="1393825"/>
            <a:ext cx="1481138" cy="254000"/>
          </a:xfrm>
          <a:prstGeom prst="rect">
            <a:avLst/>
          </a:prstGeom>
          <a:noFill/>
        </p:spPr>
        <p:txBody>
          <a:bodyPr>
            <a:normAutofit fontScale="90000" lnSpcReduction="10000"/>
          </a:bodyPr>
          <a:lstStyle/>
          <a:p>
            <a:pPr marR="0" algn="ctr" defTabSz="914400" fontAlgn="auto">
              <a:spcBef>
                <a:spcPts val="0"/>
              </a:spcBef>
              <a:spcAft>
                <a:spcPts val="0"/>
              </a:spcAft>
              <a:buClrTx/>
              <a:buSzTx/>
              <a:buFontTx/>
              <a:buNone/>
              <a:defRPr/>
            </a:pPr>
            <a:r>
              <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rPr>
              <a:t>CONTENTS</a:t>
            </a:r>
            <a:endParaRPr kumimoji="0" lang="en-US" altLang="zh-CN" sz="1200" kern="1200" cap="none" spc="150" normalizeH="0" baseline="0" noProof="1">
              <a:solidFill>
                <a:schemeClr val="accent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25" name="TextBox 2"/>
          <p:cNvSpPr txBox="1"/>
          <p:nvPr>
            <p:custDataLst>
              <p:tags r:id="rId14"/>
            </p:custDataLst>
          </p:nvPr>
        </p:nvSpPr>
        <p:spPr>
          <a:xfrm>
            <a:off x="1152525" y="658813"/>
            <a:ext cx="1433513" cy="693738"/>
          </a:xfrm>
          <a:prstGeom prst="rect">
            <a:avLst/>
          </a:prstGeom>
          <a:noFill/>
        </p:spPr>
        <p:txBody>
          <a:bodyPr>
            <a:normAutofit lnSpcReduction="10000"/>
          </a:bodyPr>
          <a:lstStyle/>
          <a:p>
            <a:pPr marR="0" algn="ctr" defTabSz="914400" fontAlgn="auto">
              <a:spcBef>
                <a:spcPts val="0"/>
              </a:spcBef>
              <a:spcAft>
                <a:spcPts val="0"/>
              </a:spcAft>
              <a:buClrTx/>
              <a:buSzTx/>
              <a:buFontTx/>
              <a:buNone/>
              <a:defRPr/>
            </a:pPr>
            <a:r>
              <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rPr>
              <a:t>目录</a:t>
            </a:r>
            <a:endParaRPr kumimoji="0" lang="zh-CN" altLang="en-US" sz="4050" kern="1200" cap="none" spc="150" normalizeH="0" baseline="0" noProof="1">
              <a:solidFill>
                <a:schemeClr val="tx1">
                  <a:lumMod val="85000"/>
                  <a:lumOff val="15000"/>
                </a:schemeClr>
              </a:solidFill>
              <a:latin typeface="Arial" panose="020B0604020202020204" pitchFamily="34" charset="0"/>
              <a:ea typeface="汉仪旗黑-85S" pitchFamily="18" charset="-122"/>
              <a:cs typeface="微软雅黑" panose="020B0503020204020204" pitchFamily="34" charset="-122"/>
              <a:sym typeface="+mn-lt"/>
            </a:endParaRPr>
          </a:p>
        </p:txBody>
      </p:sp>
    </p:spTree>
    <p:custDataLst>
      <p:tags r:id="rId15"/>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企业合并的定义与范围</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一、企业合并的定义</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国际财务报告准则第</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3</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号</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企业合并</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中的定义：将单独的主体或业务集合为一个报告主体。</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美国财务会计准则委员会颁布的</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财务会计准则委员会第</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141</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号公告</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对企业合并的会计概念定义：企业合并是购买方取得对一个或更多企业控制的交易或事项，这些交易有时称为真实兼并或者等同兼并。</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我国</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企业会计准则第</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20</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号</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1" i="0" u="none" strike="noStrike" kern="1200" cap="none" spc="150" normalizeH="0" baseline="0" noProof="0" dirty="0">
                <a:ln>
                  <a:noFill/>
                </a:ln>
                <a:solidFill>
                  <a:schemeClr val="tx1"/>
                </a:solidFill>
                <a:effectLst/>
                <a:uLnTx/>
                <a:uFillTx/>
                <a:latin typeface="+mn-ea"/>
                <a:ea typeface="+mn-ea"/>
                <a:cs typeface="+mn-cs"/>
              </a:rPr>
              <a:t>企业合并</a:t>
            </a:r>
            <a:r>
              <a:rPr kumimoji="0" lang="en-US" altLang="zh-CN" sz="1200" b="1" i="0" u="none" strike="noStrike" kern="1200" cap="none" spc="150" normalizeH="0" baseline="0" noProof="0" dirty="0">
                <a:ln>
                  <a:noFill/>
                </a:ln>
                <a:solidFill>
                  <a:schemeClr val="tx1"/>
                </a:solidFill>
                <a:effectLst/>
                <a:uLnTx/>
                <a:uFillTx/>
                <a:latin typeface="+mn-ea"/>
                <a:ea typeface="+mn-ea"/>
                <a:cs typeface="+mn-cs"/>
              </a:rPr>
              <a:t>》</a:t>
            </a:r>
            <a:r>
              <a:rPr kumimoji="0" lang="zh-CN" altLang="en-US" sz="1200" b="0" i="0" u="none" strike="noStrike" kern="1200" cap="none" spc="150" normalizeH="0" baseline="0" noProof="0" dirty="0">
                <a:ln>
                  <a:noFill/>
                </a:ln>
                <a:solidFill>
                  <a:schemeClr val="tx1"/>
                </a:solidFill>
                <a:effectLst/>
                <a:uLnTx/>
                <a:uFillTx/>
                <a:latin typeface="+mn-ea"/>
                <a:ea typeface="+mn-ea"/>
                <a:cs typeface="+mn-cs"/>
              </a:rPr>
              <a:t>中规定：企业合并，是指将两个或两个以上单独的企业合并形成一个报告主体的交易或事项</a:t>
            </a:r>
            <a:r>
              <a:rPr kumimoji="0" lang="zh-CN" altLang="en-US" sz="1200" b="0" i="0" u="none" strike="noStrike" kern="1200" cap="none" spc="150" normalizeH="0" baseline="0" noProof="0" dirty="0" smtClean="0">
                <a:ln>
                  <a:noFill/>
                </a:ln>
                <a:solidFill>
                  <a:schemeClr val="tx1"/>
                </a:solidFill>
                <a:effectLst/>
                <a:uLnTx/>
                <a:uFillTx/>
                <a:latin typeface="+mn-ea"/>
                <a:ea typeface="+mn-ea"/>
                <a:cs typeface="+mn-cs"/>
              </a:rPr>
              <a:t>。</a:t>
            </a:r>
            <a:endParaRPr kumimoji="0" lang="en-US" altLang="zh-CN" sz="1200" b="0" i="0" u="none" strike="noStrike" kern="1200" cap="none" spc="150" normalizeH="0" baseline="0" noProof="0" dirty="0" smtClean="0">
              <a:ln>
                <a:noFill/>
              </a:ln>
              <a:solidFill>
                <a:schemeClr val="tx1"/>
              </a:solidFill>
              <a:effectLst/>
              <a:uLnTx/>
              <a:uFillTx/>
              <a:latin typeface="+mn-ea"/>
              <a:ea typeface="+mn-ea"/>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企业合并的会计概念强调</a:t>
            </a:r>
            <a:r>
              <a:rPr kumimoji="0" lang="zh-CN"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单一主体及参与合并企业合并前的独立性</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zh-CN" altLang="en-US" sz="1200" b="0" i="0" u="none" strike="noStrike" kern="1200" cap="none" spc="150" normalizeH="0" baseline="0" noProof="0" dirty="0">
              <a:ln>
                <a:noFill/>
              </a:ln>
              <a:solidFill>
                <a:schemeClr val="tx1"/>
              </a:solidFill>
              <a:effectLst/>
              <a:uLnTx/>
              <a:uFillTx/>
              <a:latin typeface="+mn-ea"/>
              <a:ea typeface="+mn-ea"/>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企业合并的定义与范围</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一、企业合并的定义</a:t>
            </a:r>
            <a:endPar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要构成业务不需要有关资产、负债的组合一定构成一个企业，或是具有某一具体法律形式。实务中，虽然也有企业只经营单一业务，但是一般情况下企业的分公司、独立的生产车间、不具有独立法人资格的分部等也会构成</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业务</a:t>
            </a:r>
            <a:r>
              <a:rPr kumimoji="0" lang="zh-CN" altLang="en-US"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构成企业合并主要关注两个方面：</a:t>
            </a:r>
            <a:r>
              <a:rPr kumimoji="0" lang="zh-CN" altLang="zh-CN" sz="1200" b="1" i="0" u="none" strike="noStrike" kern="1200" cap="none" spc="150" normalizeH="0" baseline="0" noProof="0" dirty="0">
                <a:ln>
                  <a:noFill/>
                </a:ln>
                <a:solidFill>
                  <a:schemeClr val="accent1"/>
                </a:solidFill>
                <a:effectLst/>
                <a:uLnTx/>
                <a:uFillTx/>
                <a:latin typeface="Arial" panose="020B0604020202020204" pitchFamily="34" charset="0"/>
                <a:ea typeface="微软雅黑" panose="020B0503020204020204" pitchFamily="34" charset="-122"/>
                <a:cs typeface="+mn-cs"/>
              </a:rPr>
              <a:t>一是被合并方是否构成业务；二是交易发生前后是否涉及对标的业务控制权的</a:t>
            </a:r>
            <a:r>
              <a:rPr kumimoji="0" lang="zh-CN" altLang="zh-CN"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转移</a:t>
            </a:r>
            <a:r>
              <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rPr>
              <a:t>。</a:t>
            </a:r>
            <a:endParaRPr kumimoji="0" lang="zh-CN" altLang="en-US" sz="1200" b="1" i="0" u="none" strike="noStrike" kern="1200" cap="none" spc="150" normalizeH="0" baseline="0" noProof="0" dirty="0" smtClean="0">
              <a:ln>
                <a:noFill/>
              </a:ln>
              <a:solidFill>
                <a:schemeClr val="accent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第一节  企业合并的定义与范围</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不包括在企业合并准则范围内的交易或</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事项</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购买子公司的少数</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股权</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购买子公司的少数股权</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是指一个企业已经能够对另一个企业实施控制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双方已经是母子公司的关系</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但是为了增加持股比例</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母公司自子公司的少数股东处购买少数股东持有的对该子公司全部或部分股权。</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其他不属于企业合并准则规范的</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情况</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两方或多方形成合营企业的情况</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主要是指合营方将其拥有的资产、负债等投入所成立的合营企业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按照合营企业章程或合营合同、协议的规定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在合营企业成立以后</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由合营各方对其生产经营活动实施共同控制。</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合并的方式与类型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一、企业合并的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方式</a:t>
            </a:r>
            <a:endParaRPr kumimoji="0" lang="en-US" altLang="zh-CN"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企业合并按照其法律形式进行分类</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可以分为吸收合并、新设合并和控股合并</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吸收</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合并</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吸收合并也称兼并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是指一家企业通过支付现金或其他资产、发行股票或债券等方式取得另外一家或几家企业的全部净资产</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二</a:t>
            </a: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新</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设</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合并</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新设合并是指参与合并的各方在企业合并后法人资格均被注销</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重新注册成立一家新的企业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由新注册成立的企业持有参与合并各企业的资产、负债</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并在新的基础上经营</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企业</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企业的财务报表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企业的财务报表</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B</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企业的合并财务报表</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ctr" defTabSz="685800" rtl="0" eaLnBrk="1" fontAlgn="base" latinLnBrk="0" hangingPunct="1">
              <a:lnSpc>
                <a:spcPct val="120000"/>
              </a:lnSpc>
              <a:spcBef>
                <a:spcPct val="0"/>
              </a:spcBef>
              <a:spcAft>
                <a:spcPts val="1000"/>
              </a:spcAft>
              <a:buClrTx/>
              <a:buSzTx/>
              <a:buFont typeface="Arial" panose="020B0604020202020204" pitchFamily="34" charset="0"/>
              <a:buNone/>
              <a:defRPr/>
            </a:pP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合并的方式与类型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二、企业合并的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类型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我国企业合并准则中将企业合并按照参与合并的企业在合并前后是否受同一方或相同的多方最终控制进行分类</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分为同一控制下的企业合并和非同一控制下的企业合并。</a:t>
            </a:r>
            <a:endPar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rgbClr val="FF0000"/>
                </a:solidFill>
                <a:effectLst/>
                <a:uLnTx/>
                <a:uFillTx/>
                <a:latin typeface="Arial" panose="020B0604020202020204" pitchFamily="34" charset="0"/>
                <a:ea typeface="微软雅黑" panose="020B0503020204020204" pitchFamily="34" charset="-122"/>
                <a:cs typeface="+mn-cs"/>
              </a:rPr>
              <a:t>同一控制下的企业</a:t>
            </a:r>
            <a:r>
              <a:rPr kumimoji="0" lang="zh-CN" altLang="en-US"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rPr>
              <a:t>合并</a:t>
            </a:r>
            <a:endParaRPr kumimoji="0" lang="en-US" altLang="zh-CN" sz="1200" b="1" i="0" u="none" strike="noStrike" kern="1200" cap="none" spc="150" normalizeH="0" baseline="0" noProof="0" dirty="0" smtClean="0">
              <a:ln>
                <a:noFill/>
              </a:ln>
              <a:solidFill>
                <a:srgbClr val="FF0000"/>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同</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一控制下的企业合并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是指参与合并的企业在合并前后均受同一方或相同的多方最终控制</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且该控制并非暂时性的</a:t>
            </a:r>
            <a:r>
              <a:rPr kumimoji="0" lang="zh-CN"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同一方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是指对参与合并的企业在合并前后均实施最终控制的投资者</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如企业集团的母公司。相同的多方</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通常是指根据投资者之间的合同或协议约定</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拥有最终决定参与合并企业的财务和经营政策</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并从中获取利益的投资者群体。</a:t>
            </a: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2"/>
          <p:cNvSpPr>
            <a:spLocks noGrp="1" noChangeArrowheads="1"/>
          </p:cNvSpPr>
          <p:nvPr>
            <p:ph type="title"/>
            <p:custDataLst>
              <p:tags r:id="rId1"/>
            </p:custDataLst>
          </p:nvPr>
        </p:nvSpPr>
        <p:spPr>
          <a:xfrm>
            <a:off x="865188" y="298450"/>
            <a:ext cx="7219950" cy="542925"/>
          </a:xfrm>
        </p:spPr>
        <p:txBody>
          <a:bodyPr vert="horz" wrap="square" lIns="101600" tIns="38100" rIns="76200" bIns="38100" numCol="1" anchor="ctr" anchorCtr="0" compatLnSpc="1"/>
          <a:lstStyle/>
          <a:p>
            <a:pPr marL="0" marR="0" lvl="0" indent="0" algn="ctr" defTabSz="685800" rtl="0" eaLnBrk="1" fontAlgn="base" latinLnBrk="0" hangingPunct="1">
              <a:lnSpc>
                <a:spcPct val="120000"/>
              </a:lnSpc>
              <a:spcBef>
                <a:spcPct val="0"/>
              </a:spcBef>
              <a:spcAft>
                <a:spcPct val="0"/>
              </a:spcAft>
              <a:buClrTx/>
              <a:buSzTx/>
              <a:buFontTx/>
              <a:buNone/>
              <a:defRPr/>
            </a:pPr>
            <a:r>
              <a:rPr kumimoji="0" lang="zh-CN" altLang="en-US" sz="2400" b="1" i="0" u="none" strike="noStrike" kern="1200" cap="none" spc="20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j-cs"/>
                <a:sym typeface="微软雅黑" panose="020B0503020204020204" pitchFamily="34" charset="-122"/>
              </a:rPr>
              <a:t>第二节  </a:t>
            </a:r>
            <a:r>
              <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rPr>
              <a:t>企业</a:t>
            </a:r>
            <a:r>
              <a:rPr kumimoji="0" lang="zh-CN" altLang="zh-CN" sz="2400" b="1" i="0" u="none" strike="noStrike" kern="1200" cap="none" spc="20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j-cs"/>
              </a:rPr>
              <a:t>合并的方式与类型</a:t>
            </a:r>
            <a:endParaRPr kumimoji="0" lang="zh-CN" altLang="zh-CN" sz="2400" b="1" i="0" u="none" strike="noStrike" kern="1200" cap="none" spc="20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j-cs"/>
            </a:endParaRPr>
          </a:p>
        </p:txBody>
      </p:sp>
      <p:sp>
        <p:nvSpPr>
          <p:cNvPr id="26626" name="内容占位符 3"/>
          <p:cNvSpPr>
            <a:spLocks noGrp="1" noChangeArrowheads="1"/>
          </p:cNvSpPr>
          <p:nvPr>
            <p:ph sz="quarter" idx="13"/>
            <p:custDataLst>
              <p:tags r:id="rId2"/>
            </p:custDataLst>
          </p:nvPr>
        </p:nvSpPr>
        <p:spPr>
          <a:xfrm>
            <a:off x="962025" y="1096963"/>
            <a:ext cx="7219950" cy="2584450"/>
          </a:xfrm>
        </p:spPr>
        <p:txBody>
          <a:bodyPr vert="horz" wrap="square" lIns="101600" tIns="0" rIns="82550" bIns="0" numCol="1" anchor="t" anchorCtr="0" compatLnSpc="1"/>
          <a:lstStyle/>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zh-CN" altLang="en-US" sz="20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二、企业合并的</a:t>
            </a:r>
            <a:r>
              <a:rPr kumimoji="0" lang="zh-CN" altLang="en-US"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类型</a:t>
            </a:r>
            <a:endParaRPr kumimoji="0" lang="en-US" altLang="zh-CN" sz="20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171450" marR="0" lvl="0" indent="-171450" algn="l" defTabSz="685800" rtl="0" eaLnBrk="1" fontAlgn="base" latinLnBrk="0" hangingPunct="1">
              <a:lnSpc>
                <a:spcPct val="120000"/>
              </a:lnSpc>
              <a:spcBef>
                <a:spcPct val="0"/>
              </a:spcBef>
              <a:spcAft>
                <a:spcPts val="1000"/>
              </a:spcAft>
              <a:buClrTx/>
              <a:buSzTx/>
              <a:buFont typeface="Wingdings" panose="05000000000000000000" pitchFamily="2" charset="2"/>
              <a:buChar char="u"/>
              <a:defRPr/>
            </a:pPr>
            <a:r>
              <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一</a:t>
            </a:r>
            <a:r>
              <a:rPr kumimoji="0" lang="en-US" altLang="zh-CN"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a:t>
            </a:r>
            <a:r>
              <a:rPr kumimoji="0" lang="zh-CN" altLang="en-US" sz="1200" b="1"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同一控制下的企业</a:t>
            </a:r>
            <a:r>
              <a:rPr kumimoji="0" lang="zh-CN" altLang="en-US"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rPr>
              <a:t>合并</a:t>
            </a:r>
            <a:endParaRPr kumimoji="0" lang="en-US" altLang="zh-CN" sz="1200" b="1"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a:p>
            <a:pPr marL="0" marR="0" lvl="0" indent="0" algn="l" defTabSz="685800" rtl="0" eaLnBrk="1" fontAlgn="base" latinLnBrk="0" hangingPunct="1">
              <a:lnSpc>
                <a:spcPct val="120000"/>
              </a:lnSpc>
              <a:spcBef>
                <a:spcPct val="0"/>
              </a:spcBef>
              <a:spcAft>
                <a:spcPts val="1000"/>
              </a:spcAft>
              <a:buClrTx/>
              <a:buSzTx/>
              <a:buFont typeface="Arial" panose="020B0604020202020204" pitchFamily="34" charset="0"/>
              <a:buNone/>
              <a:defRPr/>
            </a:pPr>
            <a:r>
              <a:rPr kumimoji="0" lang="en-US" altLang="zh-CN" sz="1200" b="0" i="0" u="none" strike="noStrike" kern="1200" cap="none" spc="150" normalizeH="0" baseline="0" noProof="0" dirty="0">
                <a:ln>
                  <a:noFill/>
                </a:ln>
                <a:solidFill>
                  <a:schemeClr val="tx1"/>
                </a:solidFill>
                <a:effectLst/>
                <a:uLnTx/>
                <a:uFillTx/>
                <a:latin typeface="Arial" panose="020B0604020202020204" pitchFamily="34" charset="0"/>
                <a:ea typeface="微软雅黑" panose="020B0503020204020204" pitchFamily="34" charset="-122"/>
                <a:cs typeface="+mn-cs"/>
              </a:rPr>
              <a:t>		</a:t>
            </a:r>
            <a:endParaRPr kumimoji="0" lang="en-US" altLang="zh-CN" sz="1200" b="0" i="0" u="none" strike="noStrike" kern="1200" cap="none" spc="150" normalizeH="0" baseline="0" noProof="0" dirty="0" smtClean="0">
              <a:ln>
                <a:noFill/>
              </a:ln>
              <a:solidFill>
                <a:schemeClr val="tx1"/>
              </a:solidFill>
              <a:effectLst/>
              <a:uLnTx/>
              <a:uFillTx/>
              <a:latin typeface="Arial" panose="020B0604020202020204" pitchFamily="34" charset="0"/>
              <a:ea typeface="微软雅黑" panose="020B0503020204020204" pitchFamily="34" charset="-122"/>
              <a:cs typeface="+mn-cs"/>
            </a:endParaRPr>
          </a:p>
        </p:txBody>
      </p:sp>
      <p:pic>
        <p:nvPicPr>
          <p:cNvPr id="29700" name="Picture 2"/>
          <p:cNvPicPr>
            <a:picLocks noChangeAspect="1"/>
          </p:cNvPicPr>
          <p:nvPr/>
        </p:nvPicPr>
        <p:blipFill>
          <a:blip r:embed="rId3"/>
          <a:stretch>
            <a:fillRect/>
          </a:stretch>
        </p:blipFill>
        <p:spPr>
          <a:xfrm>
            <a:off x="1042988" y="2109788"/>
            <a:ext cx="3962400" cy="2057400"/>
          </a:xfrm>
          <a:prstGeom prst="rect">
            <a:avLst/>
          </a:prstGeom>
          <a:noFill/>
          <a:ln w="9525">
            <a:noFill/>
          </a:ln>
        </p:spPr>
      </p:pic>
      <p:pic>
        <p:nvPicPr>
          <p:cNvPr id="29701" name="Picture 3"/>
          <p:cNvPicPr>
            <a:picLocks noChangeAspect="1"/>
          </p:cNvPicPr>
          <p:nvPr/>
        </p:nvPicPr>
        <p:blipFill>
          <a:blip r:embed="rId4"/>
          <a:stretch>
            <a:fillRect/>
          </a:stretch>
        </p:blipFill>
        <p:spPr>
          <a:xfrm>
            <a:off x="5076825" y="2355850"/>
            <a:ext cx="3238500" cy="1352550"/>
          </a:xfrm>
          <a:prstGeom prst="rect">
            <a:avLst/>
          </a:prstGeom>
          <a:noFill/>
          <a:ln w="9525">
            <a:noFill/>
          </a:ln>
        </p:spPr>
      </p:pic>
    </p:spTree>
    <p:custDataLst>
      <p:tags r:id="rId5"/>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i*1"/>
  <p:tag name="KSO_WM_UNIT_LAYERLEVEL" val="1"/>
  <p:tag name="KSO_WM_TAG_VERSION" val="1.0"/>
  <p:tag name="KSO_WM_BEAUTIFY_FLAG" val="#wm#"/>
  <p:tag name="KSO_WM_UNIT_SUBTYPE" val="q"/>
  <p:tag name="KSO_WM_UNIT_TYPE" val="i"/>
  <p:tag name="KSO_WM_UNIT_INDEX" val="1"/>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2*i*3"/>
  <p:tag name="KSO_WM_UNIT_LAYERLEVEL" val="1"/>
  <p:tag name="KSO_WM_TAG_VERSION" val="1.0"/>
  <p:tag name="KSO_WM_BEAUTIFY_FLAG" val="#wm#"/>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7*i*1"/>
  <p:tag name="KSO_WM_UNIT_BK_DARK_LIGHT" val="1"/>
  <p:tag name="KSO_WM_UNIT_LAYERLEVEL" val="1"/>
  <p:tag name="KSO_WM_TAG_VERSION" val="1.0"/>
  <p:tag name="KSO_WM_BEAUTIFY_FLAG" val="#wm#"/>
  <p:tag name="KSO_WM_SLIDE_BACKGROUND_TYPE" val="navigation"/>
  <p:tag name="KSO_WM_SLIDE_BK_DARK_LIGHT" val="2"/>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7*i*2"/>
  <p:tag name="KSO_WM_UNIT_LAYERLEVEL" val="1"/>
  <p:tag name="KSO_WM_TAG_VERSION" val="1.0"/>
  <p:tag name="KSO_WM_BEAUTIFY_FLAG" val="#wm#"/>
  <p:tag name="KSO_WM_SLIDE_BACKGROUND_TYPE" val="navigation"/>
  <p:tag name="KSO_WM_SLIDE_BK_DARK_LIGHT" val="2"/>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7*i*3"/>
  <p:tag name="KSO_WM_UNIT_LAYERLEVEL" val="1"/>
  <p:tag name="KSO_WM_TAG_VERSION" val="1.0"/>
  <p:tag name="KSO_WM_BEAUTIFY_FLAG" val="#wm#"/>
  <p:tag name="KSO_WM_SLIDE_BACKGROUND_TYPE" val="navigation"/>
  <p:tag name="KSO_WM_SLIDE_BK_DARK_LIGHT" val="2"/>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18*i*2"/>
  <p:tag name="KSO_WM_UNIT_LAYERLEVEL" val="1"/>
  <p:tag name="KSO_WM_TAG_VERSION" val="1.0"/>
  <p:tag name="KSO_WM_BEAUTIFY_FLAG" val="#wm#"/>
  <p:tag name="KSO_WM_SLIDE_BACKGROUND_TYPE" val="belt"/>
  <p:tag name="KSO_WM_SLIDE_BK_DARK_LIGHT" val="1"/>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8*i*3"/>
  <p:tag name="KSO_WM_UNIT_LAYERLEVEL" val="1"/>
  <p:tag name="KSO_WM_TAG_VERSION" val="1.0"/>
  <p:tag name="KSO_WM_BEAUTIFY_FLAG" val="#wm#"/>
  <p:tag name="KSO_WM_SLIDE_BACKGROUND_TYPE" val="belt"/>
  <p:tag name="KSO_WM_SLIDE_BK_DARK_LIGHT" val="1"/>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2*i*4"/>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8*i*1"/>
  <p:tag name="KSO_WM_UNIT_BK_DARK_LIGHT" val="2"/>
  <p:tag name="KSO_WM_UNIT_LAYERLEVEL" val="1"/>
  <p:tag name="KSO_WM_TAG_VERSION" val="1.0"/>
  <p:tag name="KSO_WM_BEAUTIFY_FLAG" val="#wm#"/>
  <p:tag name="KSO_WM_SLIDE_BACKGROUND_TYPE" val="belt"/>
  <p:tag name="KSO_WM_SLIDE_BK_DARK_LIGHT" val="1"/>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1"/>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0241"/>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9.xml><?xml version="1.0" encoding="utf-8"?>
<p:tagLst xmlns:p="http://schemas.openxmlformats.org/presentationml/2006/main">
  <p:tag name="KSO_WM_UNIT_SHOW_EDIT_AREA_INDICATION" val="0"/>
  <p:tag name="KSO_WM_TEMPLATE_THUMBS_INDEX" val="1、4、5、7、8、9、10、11、12、13、15"/>
  <p:tag name="KSO_WM_TEMPLATE_SUBCATEGORY" val="0"/>
  <p:tag name="KSO_WM_TAG_VERSION" val="1.0"/>
  <p:tag name="KSO_WM_BEAUTIFY_FLAG" val="#wm#"/>
  <p:tag name="KSO_WM_TEMPLATE_CATEGORY" val="custom"/>
  <p:tag name="KSO_WM_TEMPLATE_INDEX" val="20200241"/>
  <p:tag name="KSO_WM_TEMPLATE_MASTER_TYPE" val="1"/>
  <p:tag name="KSO_WM_TEMPLATE_COLOR_TYPE" val="1"/>
  <p:tag name="KSO_WM_TEMPLATE_MASTER_THUMB_INDEX" val="12"/>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2*i*5"/>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14*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21.xml><?xml version="1.0" encoding="utf-8"?>
<p:tagLst xmlns:p="http://schemas.openxmlformats.org/presentationml/2006/main">
  <p:tag name="KSO_WM_SLIDE_ID" val="custom20200241_14"/>
  <p:tag name="KSO_WM_TEMPLATE_SUBCATEGORY" val="0"/>
  <p:tag name="KSO_WM_SLIDE_ITEM_CNT" val="0"/>
  <p:tag name="KSO_WM_SLIDE_INDEX" val="14"/>
  <p:tag name="KSO_WM_TAG_VERSION" val="1.0"/>
  <p:tag name="KSO_WM_BEAUTIFY_FLAG" val="#wm#"/>
  <p:tag name="KSO_WM_TEMPLATE_CATEGORY" val="custom"/>
  <p:tag name="KSO_WM_TEMPLATE_INDEX" val="20200241"/>
  <p:tag name="KSO_WM_SLIDE_TYPE" val="text"/>
  <p:tag name="KSO_WM_SLIDE_SUBTYPE" val="pureTxt"/>
  <p:tag name="KSO_WM_SLIDE_SIZE" val="720*329"/>
  <p:tag name="KSO_WM_SLIDE_POSITION" val="119*105"/>
  <p:tag name="KSO_WM_SLIDE_LAYOUT" val="a_f"/>
  <p:tag name="KSO_WM_SLIDE_LAYOUT_CNT" val="1_1"/>
  <p:tag name="KSO_WM_TEMPLATE_MASTER_TYPE" val="1"/>
  <p:tag name="KSO_WM_TEMPLATE_COLOR_TYPE" val="1"/>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custom20200241_4*l_h_i*1_1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custom20200241_4*l_h_i*1_1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4.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custom20200241_4*l_h_a*1_1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custom20200241_4*l_h_i*1_2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custom20200241_4*l_h_i*1_2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27.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custom20200241_4*l_h_a*1_2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custom20200241_4*l_h_i*1_3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custom20200241_4*l_h_i*1_3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custom20200241_4*l_h_a*1_3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custom20200241_4*l_h_i*1_4_1"/>
  <p:tag name="KSO_WM_TEMPLATE_CATEGORY" val="custom"/>
  <p:tag name="KSO_WM_TEMPLATE_INDEX" val="20200241"/>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 name="KSO_WM_UNIT_USESOURCEFORMAT_APPLY" val="1"/>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custom20200241_4*l_h_i*1_4_2"/>
  <p:tag name="KSO_WM_TEMPLATE_CATEGORY" val="custom"/>
  <p:tag name="KSO_WM_TEMPLATE_INDEX" val="20200241"/>
  <p:tag name="KSO_WM_UNIT_LAYERLEVEL" val="1_1_1"/>
  <p:tag name="KSO_WM_TAG_VERSION" val="1.0"/>
  <p:tag name="KSO_WM_BEAUTIFY_FLAG" val="#wm#"/>
  <p:tag name="KSO_WM_UNIT_TEXT_FILL_FORE_SCHEMECOLOR_INDEX" val="14"/>
  <p:tag name="KSO_WM_UNIT_TEXT_FILL_TYPE" val="1"/>
  <p:tag name="KSO_WM_UNIT_USESOURCEFORMAT_APPLY" val="1"/>
</p:tagLst>
</file>

<file path=ppt/tags/tag133.xml><?xml version="1.0" encoding="utf-8"?>
<p:tagLst xmlns:p="http://schemas.openxmlformats.org/presentationml/2006/main">
  <p:tag name="KSO_WM_UNIT_ISCONTENTS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custom20200241_4*l_h_a*1_4_1"/>
  <p:tag name="KSO_WM_TEMPLATE_CATEGORY" val="custom"/>
  <p:tag name="KSO_WM_TEMPLATE_INDEX" val="20200241"/>
  <p:tag name="KSO_WM_UNIT_LAYERLEVEL" val="1_1_1"/>
  <p:tag name="KSO_WM_TAG_VERSION" val="1.0"/>
  <p:tag name="KSO_WM_BEAUTIFY_FLAG" val="#wm#"/>
  <p:tag name="KSO_WM_UNIT_PRESET_TEXT" val="点击添加小标题"/>
  <p:tag name="KSO_WM_UNIT_ISNUMDGMTITLE" val="0"/>
  <p:tag name="KSO_WM_UNIT_TEXT_FILL_FORE_SCHEMECOLOR_INDEX" val="13"/>
  <p:tag name="KSO_WM_UNIT_TEXT_FILL_TYPE" val="1"/>
  <p:tag name="KSO_WM_UNIT_USESOURCEFORMAT_APPLY" val="1"/>
</p:tagLst>
</file>

<file path=ppt/tags/tag134.xml><?xml version="1.0" encoding="utf-8"?>
<p:tagLst xmlns:p="http://schemas.openxmlformats.org/presentationml/2006/main">
  <p:tag name="KSO_WM_UNIT_ISCONTENTSTITLE" val="1"/>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b"/>
  <p:tag name="KSO_WM_UNIT_INDEX" val="1"/>
  <p:tag name="KSO_WM_UNIT_ID" val="custom20200241_4*b*1"/>
  <p:tag name="KSO_WM_TEMPLATE_CATEGORY" val="custom"/>
  <p:tag name="KSO_WM_TEMPLATE_INDEX" val="20200241"/>
  <p:tag name="KSO_WM_UNIT_LAYERLEVEL" val="1"/>
  <p:tag name="KSO_WM_TAG_VERSION" val="1.0"/>
  <p:tag name="KSO_WM_BEAUTIFY_FLAG" val="#wm#"/>
  <p:tag name="KSO_WM_UNIT_PRESET_TEXT" val="CONTENTS"/>
  <p:tag name="KSO_WM_UNIT_ISNUMDGMTITLE" val="0"/>
  <p:tag name="KSO_WM_UNIT_TEXT_FILL_FORE_SCHEMECOLOR_INDEX" val="5"/>
  <p:tag name="KSO_WM_UNIT_TEXT_FILL_TYPE" val="1"/>
  <p:tag name="KSO_WM_UNIT_USESOURCEFORMAT_APPLY" val="1"/>
</p:tagLst>
</file>

<file path=ppt/tags/tag135.xml><?xml version="1.0" encoding="utf-8"?>
<p:tagLst xmlns:p="http://schemas.openxmlformats.org/presentationml/2006/main">
  <p:tag name="KSO_WM_UNIT_ISCONTENTSTITLE" val="1"/>
  <p:tag name="KSO_WM_UNIT_NOCLEAR" val="0"/>
  <p:tag name="KSO_WM_UNIT_VALUE" val="2"/>
  <p:tag name="KSO_WM_UNIT_HIGHLIGHT" val="0"/>
  <p:tag name="KSO_WM_UNIT_COMPATIBLE" val="0"/>
  <p:tag name="KSO_WM_UNIT_DIAGRAM_ISNUMVISUAL" val="0"/>
  <p:tag name="KSO_WM_UNIT_DIAGRAM_ISREFERUNIT" val="0"/>
  <p:tag name="KSO_WM_DIAGRAM_GROUP_CODE" val="l1-1"/>
  <p:tag name="KSO_WM_UNIT_TYPE" val="a"/>
  <p:tag name="KSO_WM_UNIT_INDEX" val="1"/>
  <p:tag name="KSO_WM_UNIT_ID" val="custom20200241_4*a*1"/>
  <p:tag name="KSO_WM_TEMPLATE_CATEGORY" val="custom"/>
  <p:tag name="KSO_WM_TEMPLATE_INDEX" val="20200241"/>
  <p:tag name="KSO_WM_UNIT_LAYERLEVEL" val="1"/>
  <p:tag name="KSO_WM_TAG_VERSION" val="1.0"/>
  <p:tag name="KSO_WM_BEAUTIFY_FLAG" val="#wm#"/>
  <p:tag name="KSO_WM_UNIT_PRESET_TEXT" val="目录"/>
  <p:tag name="KSO_WM_UNIT_ISNUMDGMTITLE" val="0"/>
  <p:tag name="KSO_WM_UNIT_TEXT_FILL_FORE_SCHEMECOLOR_INDEX" val="13"/>
  <p:tag name="KSO_WM_UNIT_TEXT_FILL_TYPE" val="1"/>
  <p:tag name="KSO_WM_UNIT_USESOURCEFORMAT_APPLY" val="1"/>
</p:tagLst>
</file>

<file path=ppt/tags/tag136.xml><?xml version="1.0" encoding="utf-8"?>
<p:tagLst xmlns:p="http://schemas.openxmlformats.org/presentationml/2006/main">
  <p:tag name="KSO_WM_SLIDE_ID" val="custom20200241_4"/>
  <p:tag name="KSO_WM_TEMPLATE_SUBCATEGORY" val="0"/>
  <p:tag name="KSO_WM_SLIDE_TYPE" val="contents"/>
  <p:tag name="KSO_WM_SLIDE_SUBTYPE" val="diag"/>
  <p:tag name="KSO_WM_SLIDE_ITEM_CNT" val="4"/>
  <p:tag name="KSO_WM_SLIDE_INDEX" val="4"/>
  <p:tag name="KSO_WM_DIAGRAM_GROUP_CODE" val="l1-1"/>
  <p:tag name="KSO_WM_SLIDE_DIAGTYPE" val="l"/>
  <p:tag name="KSO_WM_TAG_VERSION" val="1.0"/>
  <p:tag name="KSO_WM_BEAUTIFY_FLAG" val="#wm#"/>
  <p:tag name="KSO_WM_TEMPLATE_CATEGORY" val="custom"/>
  <p:tag name="KSO_WM_TEMPLATE_INDEX" val="20200241"/>
  <p:tag name="KSO_WM_SLIDE_LAYOUT" val="a_b_l"/>
  <p:tag name="KSO_WM_SLIDE_LAYOUT_CNT" val="1_1_1"/>
  <p:tag name="KSO_WM_TEMPLATE_MASTER_TYPE" val="1"/>
  <p:tag name="KSO_WM_TEMPLATE_COLOR_TYPE" val="1"/>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3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4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5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xml><?xml version="1.0" encoding="utf-8"?>
<p:tagLst xmlns:p="http://schemas.openxmlformats.org/presentationml/2006/main">
  <p:tag name="KSO_WM_UNIT_VALUE" val="1904*1692"/>
  <p:tag name="KSO_WM_UNIT_HIGHLIGHT" val="0"/>
  <p:tag name="KSO_WM_UNIT_COMPATIBLE" val="0"/>
  <p:tag name="KSO_WM_UNIT_DIAGRAM_ISNUMVISUAL" val="0"/>
  <p:tag name="KSO_WM_UNIT_DIAGRAM_ISREFERUNIT" val="0"/>
  <p:tag name="KSO_WM_UNIT_TYPE" val="d"/>
  <p:tag name="KSO_WM_UNIT_INDEX" val="1"/>
  <p:tag name="KSO_WM_UNIT_ID" val="_3*d*1"/>
  <p:tag name="KSO_WM_UNIT_LAYERLEVEL" val="1"/>
  <p:tag name="KSO_WM_TAG_VERSION" val="1.0"/>
  <p:tag name="KSO_WM_BEAUTIFY_FLAG" val="#wm#"/>
  <p:tag name="KSO_WM_UNIT_SUPPORT_UNIT_TYPE" val="[&quot;all&quot;]"/>
</p:tagLst>
</file>

<file path=ppt/tags/tag16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6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3*i*4"/>
  <p:tag name="KSO_WM_UNIT_LAYERLEVEL" val="1"/>
  <p:tag name="KSO_WM_TAG_VERSION" val="1.0"/>
  <p:tag name="KSO_WM_BEAUTIFY_FLAG" val="#wm#"/>
</p:tagLst>
</file>

<file path=ppt/tags/tag1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5.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78.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3*i*5"/>
  <p:tag name="KSO_WM_UNIT_LAYERLEVEL" val="1"/>
  <p:tag name="KSO_WM_TAG_VERSION" val="1.0"/>
  <p:tag name="KSO_WM_BEAUTIFY_FLAG" val="#wm#"/>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1.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4.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87.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3.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6.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1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1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199.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1"/>
  <p:tag name="KSO_WM_UNIT_LAYERLEVEL" val="1"/>
  <p:tag name="KSO_WM_TAG_VERSION" val="1.0"/>
  <p:tag name="KSO_WM_BEAUTIFY_FLAG" val="#wm#"/>
  <p:tag name="KSO_WM_UNIT_TYPE" val="y"/>
  <p:tag name="KSO_WM_UNIT_INDEX" val="1"/>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a*1"/>
  <p:tag name="KSO_WM_TEMPLATE_CATEGORY" val="custom"/>
  <p:tag name="KSO_WM_TEMPLATE_INDEX" val="20200241"/>
  <p:tag name="KSO_WM_UNIT_LAYERLEVEL" val="1"/>
  <p:tag name="KSO_WM_TAG_VERSION" val="1.0"/>
  <p:tag name="KSO_WM_BEAUTIFY_FLAG" val="#wm#"/>
  <p:tag name="KSO_WM_UNIT_ISCONTENTSTITLE" val="0"/>
  <p:tag name="KSO_WM_UNIT_PRESET_TEXT" val="单击此处添加标题"/>
  <p:tag name="KSO_WM_UNIT_NOCLEAR" val="0"/>
  <p:tag name="KSO_WM_UNIT_VALUE" val="26"/>
  <p:tag name="KSO_WM_UNIT_TYPE" val="a"/>
  <p:tag name="KSO_WM_UNIT_INDEX" val="1"/>
  <p:tag name="KSO_WM_UNIT_ISNUMDGMTITLE" val="0"/>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0241_9*f*1"/>
  <p:tag name="KSO_WM_TEMPLATE_CATEGORY" val="custom"/>
  <p:tag name="KSO_WM_TEMPLATE_INDEX" val="20200241"/>
  <p:tag name="KSO_WM_UNIT_LAYERLEVEL" val="1"/>
  <p:tag name="KSO_WM_TAG_VERSION" val="1.0"/>
  <p:tag name="KSO_WM_BEAUTIFY_FLAG" val="#wm#"/>
  <p:tag name="KSO_WM_UNIT_PRESET_TEXT" val="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13;如果您的内容确实非常重要又难以精简，也请使用分段处理，对内容进行简单的梳理和提炼，这样会使逻辑框架相对清晰。为了能让您有更直观的字数感受，并进一步方便使用，我们设置了文本的最大限度，当您输入的文字到这里时，已濒临页面容纳内容的上限，若还有更多内容，请酌情缩小字号，但我们不建议您的文本字号小于14磅，请您务必注意。"/>
  <p:tag name="KSO_WM_UNIT_NOCLEAR" val="0"/>
  <p:tag name="KSO_WM_UNIT_VALUE" val="460"/>
  <p:tag name="KSO_WM_UNIT_TYPE" val="f"/>
  <p:tag name="KSO_WM_UNIT_INDEX" val="1"/>
  <p:tag name="KSO_WM_UNIT_SUBTYPE" val="a"/>
</p:tagLst>
</file>

<file path=ppt/tags/tag202.xml><?xml version="1.0" encoding="utf-8"?>
<p:tagLst xmlns:p="http://schemas.openxmlformats.org/presentationml/2006/main">
  <p:tag name="KSO_WM_SLIDE_ID" val="custom20200241_9"/>
  <p:tag name="KSO_WM_TEMPLATE_SUBCATEGORY" val="0"/>
  <p:tag name="KSO_WM_SLIDE_ITEM_CNT" val="0"/>
  <p:tag name="KSO_WM_SLIDE_INDEX" val="9"/>
  <p:tag name="KSO_WM_TAG_VERSION" val="1.0"/>
  <p:tag name="KSO_WM_BEAUTIFY_FLAG" val="#wm#"/>
  <p:tag name="KSO_WM_TEMPLATE_CATEGORY" val="custom"/>
  <p:tag name="KSO_WM_TEMPLATE_INDEX" val="20200241"/>
  <p:tag name="KSO_WM_SLIDE_TYPE" val="text"/>
  <p:tag name="KSO_WM_SLIDE_SUBTYPE" val="pureTxt"/>
  <p:tag name="KSO_WM_SLIDE_SIZE" val="758*343"/>
  <p:tag name="KSO_WM_SLIDE_POSITION" val="100*98"/>
  <p:tag name="KSO_WM_SLIDE_LAYOUT" val="a_f"/>
  <p:tag name="KSO_WM_SLIDE_LAYOUT_CNT" val="1_1"/>
  <p:tag name="KSO_WM_TEMPLATE_MASTER_TYPE" val="1"/>
  <p:tag name="KSO_WM_TEMPLATE_COLOR_TYPE" val="1"/>
</p:tagLst>
</file>

<file path=ppt/tags/tag203.xml><?xml version="1.0" encoding="utf-8"?>
<p:tagLst xmlns:p="http://schemas.openxmlformats.org/presentationml/2006/main">
  <p:tag name="KSO_WM_UNIT_ISCONTENTSTITLE" val="0"/>
  <p:tag name="KSO_WM_UNIT_NOCLEAR" val="1"/>
  <p:tag name="KSO_WM_UNIT_VALUE" val="5"/>
  <p:tag name="KSO_WM_UNIT_HIGHLIGHT" val="0"/>
  <p:tag name="KSO_WM_UNIT_COMPATIBLE" val="0"/>
  <p:tag name="KSO_WM_UNIT_DIAGRAM_ISNUMVISUAL" val="0"/>
  <p:tag name="KSO_WM_UNIT_DIAGRAM_ISREFERUNIT" val="0"/>
  <p:tag name="KSO_WM_UNIT_TYPE" val="a"/>
  <p:tag name="KSO_WM_UNIT_INDEX" val="1"/>
  <p:tag name="KSO_WM_UNIT_ID" val="custom20200241_15*a*1"/>
  <p:tag name="KSO_WM_TEMPLATE_CATEGORY" val="custom"/>
  <p:tag name="KSO_WM_TEMPLATE_INDEX" val="20200241"/>
  <p:tag name="KSO_WM_UNIT_LAYERLEVEL" val="1"/>
  <p:tag name="KSO_WM_TAG_VERSION" val="1.0"/>
  <p:tag name="KSO_WM_BEAUTIFY_FLAG" val="#wm#"/>
  <p:tag name="KSO_WM_UNIT_PRESET_TEXT" val="感谢观看"/>
  <p:tag name="KSO_WM_UNIT_ISNUMDGMTITLE" val="0"/>
</p:tagLst>
</file>

<file path=ppt/tags/tag204.xml><?xml version="1.0" encoding="utf-8"?>
<p:tagLst xmlns:p="http://schemas.openxmlformats.org/presentationml/2006/main">
  <p:tag name="KSO_WM_UNIT_ISCONTENTSTITLE" val="0"/>
  <p:tag name="KSO_WM_UNIT_NOCLEAR" val="0"/>
  <p:tag name="KSO_WM_UNIT_VALUE" val="7"/>
  <p:tag name="KSO_WM_UNIT_HIGHLIGHT" val="0"/>
  <p:tag name="KSO_WM_UNIT_COMPATIBLE" val="0"/>
  <p:tag name="KSO_WM_UNIT_DIAGRAM_ISNUMVISUAL" val="0"/>
  <p:tag name="KSO_WM_UNIT_DIAGRAM_ISREFERUNIT" val="0"/>
  <p:tag name="KSO_WM_UNIT_TYPE" val="b"/>
  <p:tag name="KSO_WM_UNIT_INDEX" val="2"/>
  <p:tag name="KSO_WM_UNIT_ID" val="custom20200241_15*b*2"/>
  <p:tag name="KSO_WM_TEMPLATE_CATEGORY" val="custom"/>
  <p:tag name="KSO_WM_TEMPLATE_INDEX" val="20200241"/>
  <p:tag name="KSO_WM_UNIT_LAYERLEVEL" val="1"/>
  <p:tag name="KSO_WM_TAG_VERSION" val="1.0"/>
  <p:tag name="KSO_WM_BEAUTIFY_FLAG" val="#wm#"/>
  <p:tag name="KSO_WM_UNIT_PRESET_TEXT" val="汇报日期"/>
  <p:tag name="KSO_WM_UNIT_ISNUMDGMTITLE" val="0"/>
</p:tagLst>
</file>

<file path=ppt/tags/tag205.xml><?xml version="1.0" encoding="utf-8"?>
<p:tagLst xmlns:p="http://schemas.openxmlformats.org/presentationml/2006/main">
  <p:tag name="KSO_WM_UNIT_ISCONTENTSTITLE" val="0"/>
  <p:tag name="KSO_WM_UNIT_NOCLEAR" val="0"/>
  <p:tag name="KSO_WM_UNIT_VALUE" val="20"/>
  <p:tag name="KSO_WM_UNIT_HIGHLIGHT" val="0"/>
  <p:tag name="KSO_WM_UNIT_COMPATIBLE" val="0"/>
  <p:tag name="KSO_WM_UNIT_DIAGRAM_ISNUMVISUAL" val="0"/>
  <p:tag name="KSO_WM_UNIT_DIAGRAM_ISREFERUNIT" val="0"/>
  <p:tag name="KSO_WM_UNIT_TYPE" val="b"/>
  <p:tag name="KSO_WM_UNIT_INDEX" val="3"/>
  <p:tag name="KSO_WM_UNIT_ID" val="custom20200241_15*b*3"/>
  <p:tag name="KSO_WM_TEMPLATE_CATEGORY" val="custom"/>
  <p:tag name="KSO_WM_TEMPLATE_INDEX" val="20200241"/>
  <p:tag name="KSO_WM_UNIT_LAYERLEVEL" val="1"/>
  <p:tag name="KSO_WM_TAG_VERSION" val="1.0"/>
  <p:tag name="KSO_WM_BEAUTIFY_FLAG" val="#wm#"/>
  <p:tag name="KSO_WM_UNIT_PRESET_TEXT" val="点击此处添加副标题"/>
  <p:tag name="KSO_WM_UNIT_ISNUMDGMTITLE" val="0"/>
</p:tagLst>
</file>

<file path=ppt/tags/tag206.xml><?xml version="1.0" encoding="utf-8"?>
<p:tagLst xmlns:p="http://schemas.openxmlformats.org/presentationml/2006/main">
  <p:tag name="KSO_WM_SLIDE_ID" val="custom20200241_15"/>
  <p:tag name="KSO_WM_TEMPLATE_SUBCATEGORY" val="0"/>
  <p:tag name="KSO_WM_SLIDE_TYPE" val="endPage"/>
  <p:tag name="KSO_WM_SLIDE_SUBTYPE" val="pureTxt"/>
  <p:tag name="KSO_WM_SLIDE_ITEM_CNT" val="0"/>
  <p:tag name="KSO_WM_SLIDE_INDEX" val="15"/>
  <p:tag name="KSO_WM_TAG_VERSION" val="1.0"/>
  <p:tag name="KSO_WM_BEAUTIFY_FLAG" val="#wm#"/>
  <p:tag name="KSO_WM_TEMPLATE_CATEGORY" val="custom"/>
  <p:tag name="KSO_WM_TEMPLATE_INDEX" val="20200241"/>
  <p:tag name="KSO_WM_SLIDE_LAYOUT" val="a_b"/>
  <p:tag name="KSO_WM_SLIDE_LAYOUT_CNT" val="1_3"/>
  <p:tag name="KSO_WM_TEMPLATE_MASTER_TYPE" val="1"/>
  <p:tag name="KSO_WM_TEMPLATE_COLOR_TYPE" val="1"/>
</p:tagLst>
</file>

<file path=ppt/tags/tag207.xml><?xml version="1.0" encoding="utf-8"?>
<p:tagLst xmlns:p="http://schemas.openxmlformats.org/presentationml/2006/main">
  <p:tag name="commondata" val="eyJoZGlkIjoiNjE3ZGIwMDJhMmZmN2VhZGQ0NDc4NzBmOWE0NGVkNzkifQ=="/>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4*i*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4*i*4"/>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4*i*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5*i*3"/>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5*i*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2"/>
  <p:tag name="KSO_WM_UNIT_LAYERLEVEL" val="1"/>
  <p:tag name="KSO_WM_TAG_VERSION" val="1.0"/>
  <p:tag name="KSO_WM_BEAUTIFY_FLAG" val="#wm#"/>
  <p:tag name="KSO_WM_UNIT_TYPE" val="y"/>
  <p:tag name="KSO_WM_UNIT_INDEX" val="2"/>
  <p:tag name="KSO_WM_UNIT_BK_DARK_LIGHT" val="2"/>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5*i*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6*i*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_6*i*2"/>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6*i*3"/>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6*i*4"/>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3"/>
  <p:tag name="KSO_WM_UNIT_LAYERLEVEL" val="1"/>
  <p:tag name="KSO_WM_TAG_VERSION" val="1.0"/>
  <p:tag name="KSO_WM_BEAUTIFY_FLAG" val="#wm#"/>
  <p:tag name="KSO_WM_UNIT_TYPE" val="y"/>
  <p:tag name="KSO_WM_UNIT_INDEX" val="3"/>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8*i*3"/>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8*i*4"/>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8*i*5"/>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4"/>
  <p:tag name="KSO_WM_UNIT_LAYERLEVEL" val="1"/>
  <p:tag name="KSO_WM_TAG_VERSION" val="1.0"/>
  <p:tag name="KSO_WM_BEAUTIFY_FLAG" val="#wm#"/>
  <p:tag name="KSO_WM_UNIT_TYPE" val="y"/>
  <p:tag name="KSO_WM_UNIT_INDEX" val="4"/>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9*i*3"/>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9*i*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9*i*5"/>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0*i*3"/>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0*i*4"/>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0*i*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y*5"/>
  <p:tag name="KSO_WM_UNIT_LAYERLEVEL" val="1"/>
  <p:tag name="KSO_WM_TAG_VERSION" val="1.0"/>
  <p:tag name="KSO_WM_BEAUTIFY_FLAG" val="#wm#"/>
  <p:tag name="KSO_WM_UNIT_TYPE" val="y"/>
  <p:tag name="KSO_WM_UNIT_INDEX" val="5"/>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2*i*3"/>
  <p:tag name="KSO_WM_UNIT_LAYERLEVEL" val="1"/>
  <p:tag name="KSO_WM_TAG_VERSION" val="1.0"/>
  <p:tag name="KSO_WM_BEAUTIFY_FLAG" val="#wm#"/>
  <p:tag name="KSO_WM_SLIDE_BACKGROUND_TYPE" val="general"/>
  <p:tag name="KSO_WM_SLIDE_BK_DARK_LIGHT" val="2"/>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2*i*4"/>
  <p:tag name="KSO_WM_UNIT_LAYERLEVEL" val="1"/>
  <p:tag name="KSO_WM_TAG_VERSION" val="1.0"/>
  <p:tag name="KSO_WM_BEAUTIFY_FLAG" val="#wm#"/>
  <p:tag name="KSO_WM_SLIDE_BACKGROUND_TYPE" val="general"/>
  <p:tag name="KSO_WM_SLIDE_BK_DARK_LIGHT" val="2"/>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2*i*5"/>
  <p:tag name="KSO_WM_UNIT_LAYERLEVEL" val="1"/>
  <p:tag name="KSO_WM_TAG_VERSION" val="1.0"/>
  <p:tag name="KSO_WM_BEAUTIFY_FLAG" val="#wm#"/>
  <p:tag name="KSO_WM_SLIDE_BACKGROUND_TYPE" val="general"/>
  <p:tag name="KSO_WM_SLIDE_BK_DARK_LIGHT" val="2"/>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3*i*1"/>
  <p:tag name="KSO_WM_UNIT_BK_DARK_LIGHT" val="2"/>
  <p:tag name="KSO_WM_UNIT_LAYERLEVEL" val="1"/>
  <p:tag name="KSO_WM_TAG_VERSION" val="1.0"/>
  <p:tag name="KSO_WM_BEAUTIFY_FLAG" val="#wm#"/>
  <p:tag name="KSO_WM_SLIDE_BACKGROUND_TYPE" val="frame"/>
  <p:tag name="KSO_WM_SLIDE_BK_DARK_LIGHT"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3*i*3"/>
  <p:tag name="KSO_WM_UNIT_LAYERLEVEL" val="1"/>
  <p:tag name="KSO_WM_TAG_VERSION" val="1.0"/>
  <p:tag name="KSO_WM_BEAUTIFY_FLAG" val="#wm#"/>
  <p:tag name="KSO_WM_SLIDE_BACKGROUND_TYPE" val="frame"/>
  <p:tag name="KSO_WM_SLIDE_BK_DARK_LIGHT" val="1"/>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SLIDE_BACKGROUND_TYPE" val="frame"/>
  <p:tag name="KSO_WM_SLIDE_BK_DARK_LIGHT" val="1"/>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1"/>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4*i*1"/>
  <p:tag name="KSO_WM_UNIT_BK_DARK_LIGHT" val="1"/>
  <p:tag name="KSO_WM_UNIT_LAYERLEVEL" val="1"/>
  <p:tag name="KSO_WM_TAG_VERSION" val="1.0"/>
  <p:tag name="KSO_WM_BEAUTIFY_FLAG" val="#wm#"/>
  <p:tag name="KSO_WM_SLIDE_BACKGROUND_TYPE" val="leftRight"/>
  <p:tag name="KSO_WM_SLIDE_BK_DARK_LIGHT" val="2"/>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4*i*3"/>
  <p:tag name="KSO_WM_UNIT_LAYERLEVEL" val="1"/>
  <p:tag name="KSO_WM_TAG_VERSION" val="1.0"/>
  <p:tag name="KSO_WM_BEAUTIFY_FLAG" val="#wm#"/>
  <p:tag name="KSO_WM_SLIDE_BACKGROUND_TYPE" val="leftRight"/>
  <p:tag name="KSO_WM_SLIDE_BK_DARK_LIGHT" val="2"/>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4*i*4"/>
  <p:tag name="KSO_WM_UNIT_LAYERLEVEL" val="1"/>
  <p:tag name="KSO_WM_TAG_VERSION" val="1.0"/>
  <p:tag name="KSO_WM_BEAUTIFY_FLAG" val="#wm#"/>
  <p:tag name="KSO_WM_SLIDE_BACKGROUND_TYPE" val="leftRight"/>
  <p:tag name="KSO_WM_SLIDE_BK_DARK_LIGHT" val="2"/>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4*i*5"/>
  <p:tag name="KSO_WM_UNIT_LAYERLEVEL" val="1"/>
  <p:tag name="KSO_WM_TAG_VERSION" val="1.0"/>
  <p:tag name="KSO_WM_BEAUTIFY_FLAG" val="#wm#"/>
  <p:tag name="KSO_WM_SLIDE_BACKGROUND_TYPE" val="leftRight"/>
  <p:tag name="KSO_WM_SLIDE_BK_DARK_LIGHT" val="2"/>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5*i*1"/>
  <p:tag name="KSO_WM_UNIT_BK_DARK_LIGHT" val="1"/>
  <p:tag name="KSO_WM_UNIT_LAYERLEVEL" val="1"/>
  <p:tag name="KSO_WM_TAG_VERSION" val="1.0"/>
  <p:tag name="KSO_WM_BEAUTIFY_FLAG" val="#wm#"/>
  <p:tag name="KSO_WM_SLIDE_BACKGROUND_TYPE" val="topBottom"/>
  <p:tag name="KSO_WM_SLIDE_BK_DARK_LIGHT" val="2"/>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_15*i*4"/>
  <p:tag name="KSO_WM_UNIT_LAYERLEVEL" val="1"/>
  <p:tag name="KSO_WM_TAG_VERSION" val="1.0"/>
  <p:tag name="KSO_WM_BEAUTIFY_FLAG" val="#wm#"/>
  <p:tag name="KSO_WM_SLIDE_BACKGROUND_TYPE" val="topBottom"/>
  <p:tag name="KSO_WM_SLIDE_BK_DARK_LIGHT" val="2"/>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5"/>
  <p:tag name="KSO_WM_UNIT_ID" val="_15*i*5"/>
  <p:tag name="KSO_WM_UNIT_LAYERLEVEL" val="1"/>
  <p:tag name="KSO_WM_TAG_VERSION" val="1.0"/>
  <p:tag name="KSO_WM_BEAUTIFY_FLAG" val="#wm#"/>
  <p:tag name="KSO_WM_SLIDE_BACKGROUND_TYPE" val="topBottom"/>
  <p:tag name="KSO_WM_SLIDE_BK_DARK_LIGHT" val="2"/>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5*i*3"/>
  <p:tag name="KSO_WM_UNIT_LAYERLEVEL" val="1"/>
  <p:tag name="KSO_WM_TAG_VERSION" val="1.0"/>
  <p:tag name="KSO_WM_BEAUTIFY_FLAG" val="#wm#"/>
  <p:tag name="KSO_WM_SLIDE_BACKGROUND_TYPE" val="topBottom"/>
  <p:tag name="KSO_WM_SLIDE_BK_DARK_LIGHT" val="2"/>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SUBTYPE" val="h"/>
  <p:tag name="KSO_WM_UNIT_TYPE" val="i"/>
  <p:tag name="KSO_WM_UNIT_INDEX" val="1"/>
  <p:tag name="KSO_WM_UNIT_ID" val="_16*i*1"/>
  <p:tag name="KSO_WM_UNIT_BK_DARK_LIGHT" val="1"/>
  <p:tag name="KSO_WM_UNIT_LAYERLEVEL" val="1"/>
  <p:tag name="KSO_WM_TAG_VERSION" val="1.0"/>
  <p:tag name="KSO_WM_BEAUTIFY_FLAG" val="#wm#"/>
  <p:tag name="KSO_WM_SLIDE_BACKGROUND_TYPE" val="bottomTop"/>
  <p:tag name="KSO_WM_SLIDE_BK_DARK_LIGHT" val="2"/>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_16*i*3"/>
  <p:tag name="KSO_WM_UNIT_LAYERLEVEL" val="1"/>
  <p:tag name="KSO_WM_TAG_VERSION" val="1.0"/>
  <p:tag name="KSO_WM_BEAUTIFY_FLAG" val="#wm#"/>
  <p:tag name="KSO_WM_SLIDE_BACKGROUND_TYPE" val="bottomTop"/>
  <p:tag name="KSO_WM_SLIDE_BK_DARK_LIGHT" val="2"/>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A20200241">
      <a:dk1>
        <a:srgbClr val="000000"/>
      </a:dk1>
      <a:lt1>
        <a:srgbClr val="FFFFFF"/>
      </a:lt1>
      <a:dk2>
        <a:srgbClr val="0E1242"/>
      </a:dk2>
      <a:lt2>
        <a:srgbClr val="FFFFFF"/>
      </a:lt2>
      <a:accent1>
        <a:srgbClr val="0049CF"/>
      </a:accent1>
      <a:accent2>
        <a:srgbClr val="0076F8"/>
      </a:accent2>
      <a:accent3>
        <a:srgbClr val="0096F2"/>
      </a:accent3>
      <a:accent4>
        <a:srgbClr val="00B1C4"/>
      </a:accent4>
      <a:accent5>
        <a:srgbClr val="00C27D"/>
      </a:accent5>
      <a:accent6>
        <a:srgbClr val="00D01E"/>
      </a:accent6>
      <a:hlink>
        <a:srgbClr val="304FFE"/>
      </a:hlink>
      <a:folHlink>
        <a:srgbClr val="492067"/>
      </a:folHlink>
    </a:clrScheme>
    <a:fontScheme name="商务风">
      <a:majorFont>
        <a:latin typeface="微软雅黑"/>
        <a:ea typeface="汉仪旗黑-85S"/>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5645</Words>
  <Application>WPS 演示</Application>
  <PresentationFormat/>
  <Paragraphs>254</Paragraphs>
  <Slides>26</Slides>
  <Notes>24</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Arial</vt:lpstr>
      <vt:lpstr>宋体</vt:lpstr>
      <vt:lpstr>Wingdings</vt:lpstr>
      <vt:lpstr>Calibri</vt:lpstr>
      <vt:lpstr>微软雅黑</vt:lpstr>
      <vt:lpstr>汉仪旗黑-85S</vt:lpstr>
      <vt:lpstr>黑体</vt:lpstr>
      <vt:lpstr>Arial Unicode MS</vt:lpstr>
      <vt:lpstr>等线</vt:lpstr>
      <vt:lpstr>Office 主题</vt:lpstr>
      <vt:lpstr>2_Office 主题​​</vt:lpstr>
      <vt:lpstr>PowerPoint 演示文稿</vt:lpstr>
      <vt:lpstr>第一章  企业合并会计概述</vt:lpstr>
      <vt:lpstr>PowerPoint 演示文稿</vt:lpstr>
      <vt:lpstr>第一节  企业合并的定义与范围</vt:lpstr>
      <vt:lpstr>第一节  企业合并的定义与范围</vt:lpstr>
      <vt:lpstr>第一节  企业合并的定义与范围</vt:lpstr>
      <vt:lpstr>第二节  企业合并的方式与类型</vt:lpstr>
      <vt:lpstr>第二节  企业合并的方式与类型</vt:lpstr>
      <vt:lpstr>第二节  企业合并的方式与类型</vt:lpstr>
      <vt:lpstr>第二节  企业合并的方式与类型</vt:lpstr>
      <vt:lpstr>第三节  企业合并的会计处理方法</vt:lpstr>
      <vt:lpstr>第三节  企业合并的会计处理方法</vt:lpstr>
      <vt:lpstr>第三节  企业合并的会计处理方法</vt:lpstr>
      <vt:lpstr>第三节  企业合并的会计处理方法</vt:lpstr>
      <vt:lpstr>第三节  企业合并的会计处理方法</vt:lpstr>
      <vt:lpstr>第三节  企业合并的会计处理方法</vt:lpstr>
      <vt:lpstr>第三节  企业合并的会计处理方法</vt:lpstr>
      <vt:lpstr>第三节  企业合并的会计处理方法</vt:lpstr>
      <vt:lpstr>第三节  企业合并的会计处理方法</vt:lpstr>
      <vt:lpstr>第三节  企业合并的会计处理方法</vt:lpstr>
      <vt:lpstr>第四节  企业合并的会计信息披露</vt:lpstr>
      <vt:lpstr>第四节  企业合并的会计信息披露</vt:lpstr>
      <vt:lpstr>案例分析及延伸阅读</vt:lpstr>
      <vt:lpstr>案例分析及延伸阅读</vt:lpstr>
      <vt:lpstr>案例思考题</vt:lpstr>
      <vt:lpstr>感谢观看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倩倩</cp:lastModifiedBy>
  <cp:revision>16</cp:revision>
  <dcterms:created xsi:type="dcterms:W3CDTF">2013-10-30T09:04:00Z</dcterms:created>
  <dcterms:modified xsi:type="dcterms:W3CDTF">2025-02-10T07:09:50Z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2052-12.1.0.19770</vt:lpwstr>
  </property>
  <property fmtid="{D5CDD505-2E9C-101B-9397-08002B2CF9AE}" pid="3" name="ICV">
    <vt:lpwstr>23719787DB4D4EEAAD176B21326DB4BE_12</vt:lpwstr>
  </property>
</Properties>
</file>