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81" r:id="rId5"/>
    <p:sldId id="280" r:id="rId6"/>
    <p:sldId id="284"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1" r:id="rId23"/>
    <p:sldId id="302" r:id="rId24"/>
    <p:sldId id="303" r:id="rId25"/>
    <p:sldId id="304" r:id="rId26"/>
    <p:sldId id="305" r:id="rId27"/>
    <p:sldId id="306" r:id="rId28"/>
    <p:sldId id="307" r:id="rId29"/>
    <p:sldId id="308" r:id="rId30"/>
    <p:sldId id="309" r:id="rId31"/>
    <p:sldId id="310" r:id="rId32"/>
    <p:sldId id="311" r:id="rId33"/>
    <p:sldId id="312" r:id="rId34"/>
    <p:sldId id="313" r:id="rId35"/>
    <p:sldId id="314" r:id="rId36"/>
    <p:sldId id="315" r:id="rId37"/>
    <p:sldId id="316" r:id="rId38"/>
    <p:sldId id="336" r:id="rId39"/>
    <p:sldId id="317" r:id="rId40"/>
    <p:sldId id="320" r:id="rId41"/>
    <p:sldId id="321" r:id="rId42"/>
    <p:sldId id="322" r:id="rId43"/>
    <p:sldId id="323" r:id="rId44"/>
    <p:sldId id="324" r:id="rId45"/>
    <p:sldId id="325" r:id="rId46"/>
    <p:sldId id="326" r:id="rId47"/>
    <p:sldId id="327" r:id="rId48"/>
    <p:sldId id="328" r:id="rId49"/>
    <p:sldId id="329" r:id="rId50"/>
    <p:sldId id="330" r:id="rId51"/>
    <p:sldId id="332" r:id="rId52"/>
    <p:sldId id="331" r:id="rId53"/>
    <p:sldId id="333" r:id="rId54"/>
    <p:sldId id="334" r:id="rId55"/>
    <p:sldId id="335" r:id="rId56"/>
    <p:sldId id="319" r:id="rId57"/>
  </p:sldIdLst>
  <p:sldSz cx="9144000" cy="5143500"/>
  <p:notesSz cx="6858000" cy="9144000"/>
  <p:custDataLst>
    <p:tags r:id="rId61"/>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52" userDrawn="1">
          <p15:clr>
            <a:srgbClr val="A4A3A4"/>
          </p15:clr>
        </p15:guide>
        <p15:guide id="2" pos="28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80" d="100"/>
          <a:sy n="80" d="100"/>
        </p:scale>
        <p:origin x="126" y="-1068"/>
      </p:cViewPr>
      <p:guideLst>
        <p:guide orient="horz" pos="1652"/>
        <p:guide pos="2886"/>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1" Type="http://schemas.openxmlformats.org/officeDocument/2006/relationships/tags" Target="tags/tag284.xml"/><Relationship Id="rId60" Type="http://schemas.openxmlformats.org/officeDocument/2006/relationships/tableStyles" Target="tableStyles.xml"/><Relationship Id="rId6" Type="http://schemas.openxmlformats.org/officeDocument/2006/relationships/slide" Target="slides/slide3.xml"/><Relationship Id="rId59" Type="http://schemas.openxmlformats.org/officeDocument/2006/relationships/viewProps" Target="viewProps.xml"/><Relationship Id="rId58" Type="http://schemas.openxmlformats.org/officeDocument/2006/relationships/presProps" Target="presProps.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slide" Target="slides/slide2.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124375C-AE51-41EC-B84E-76F9480625FD}"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5780"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75781"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幻灯片图像占位符 1"/>
          <p:cNvSpPr>
            <a:spLocks noGrp="1" noRot="1" noChangeAspect="1" noTextEdit="1"/>
          </p:cNvSpPr>
          <p:nvPr>
            <p:ph type="sldImg"/>
          </p:nvPr>
        </p:nvSpPr>
        <p:spPr>
          <a:ln/>
        </p:spPr>
      </p:sp>
      <p:sp>
        <p:nvSpPr>
          <p:cNvPr id="76803"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768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幻灯片图像占位符 1"/>
          <p:cNvSpPr>
            <a:spLocks noGrp="1" noRot="1" noChangeAspect="1" noTextEdit="1"/>
          </p:cNvSpPr>
          <p:nvPr>
            <p:ph type="sldImg"/>
          </p:nvPr>
        </p:nvSpPr>
        <p:spPr>
          <a:ln/>
        </p:spPr>
      </p:sp>
      <p:sp>
        <p:nvSpPr>
          <p:cNvPr id="860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60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幻灯片图像占位符 1"/>
          <p:cNvSpPr>
            <a:spLocks noGrp="1" noRot="1" noChangeAspect="1" noTextEdit="1"/>
          </p:cNvSpPr>
          <p:nvPr>
            <p:ph type="sldImg"/>
          </p:nvPr>
        </p:nvSpPr>
        <p:spPr>
          <a:ln/>
        </p:spPr>
      </p:sp>
      <p:sp>
        <p:nvSpPr>
          <p:cNvPr id="870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70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6" name="幻灯片图像占位符 1"/>
          <p:cNvSpPr>
            <a:spLocks noGrp="1" noRot="1" noChangeAspect="1" noTextEdit="1"/>
          </p:cNvSpPr>
          <p:nvPr>
            <p:ph type="sldImg"/>
          </p:nvPr>
        </p:nvSpPr>
        <p:spPr>
          <a:ln/>
        </p:spPr>
      </p:sp>
      <p:sp>
        <p:nvSpPr>
          <p:cNvPr id="880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80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9090" name="幻灯片图像占位符 1"/>
          <p:cNvSpPr>
            <a:spLocks noGrp="1" noRot="1" noChangeAspect="1" noTextEdit="1"/>
          </p:cNvSpPr>
          <p:nvPr>
            <p:ph type="sldImg"/>
          </p:nvPr>
        </p:nvSpPr>
        <p:spPr>
          <a:ln/>
        </p:spPr>
      </p:sp>
      <p:sp>
        <p:nvSpPr>
          <p:cNvPr id="890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90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幻灯片图像占位符 1"/>
          <p:cNvSpPr>
            <a:spLocks noGrp="1" noRot="1" noChangeAspect="1" noTextEdit="1"/>
          </p:cNvSpPr>
          <p:nvPr>
            <p:ph type="sldImg"/>
          </p:nvPr>
        </p:nvSpPr>
        <p:spPr>
          <a:ln/>
        </p:spPr>
      </p:sp>
      <p:sp>
        <p:nvSpPr>
          <p:cNvPr id="901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01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8" name="幻灯片图像占位符 1"/>
          <p:cNvSpPr>
            <a:spLocks noGrp="1" noRot="1" noChangeAspect="1" noTextEdit="1"/>
          </p:cNvSpPr>
          <p:nvPr>
            <p:ph type="sldImg"/>
          </p:nvPr>
        </p:nvSpPr>
        <p:spPr>
          <a:ln/>
        </p:spPr>
      </p:sp>
      <p:sp>
        <p:nvSpPr>
          <p:cNvPr id="911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11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2" name="幻灯片图像占位符 1"/>
          <p:cNvSpPr>
            <a:spLocks noGrp="1" noRot="1" noChangeAspect="1" noTextEdit="1"/>
          </p:cNvSpPr>
          <p:nvPr>
            <p:ph type="sldImg"/>
          </p:nvPr>
        </p:nvSpPr>
        <p:spPr>
          <a:ln/>
        </p:spPr>
      </p:sp>
      <p:sp>
        <p:nvSpPr>
          <p:cNvPr id="921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21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6" name="幻灯片图像占位符 1"/>
          <p:cNvSpPr>
            <a:spLocks noGrp="1" noRot="1" noChangeAspect="1" noTextEdit="1"/>
          </p:cNvSpPr>
          <p:nvPr>
            <p:ph type="sldImg"/>
          </p:nvPr>
        </p:nvSpPr>
        <p:spPr>
          <a:ln/>
        </p:spPr>
      </p:sp>
      <p:sp>
        <p:nvSpPr>
          <p:cNvPr id="931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31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4210" name="幻灯片图像占位符 1"/>
          <p:cNvSpPr>
            <a:spLocks noGrp="1" noRot="1" noChangeAspect="1" noTextEdit="1"/>
          </p:cNvSpPr>
          <p:nvPr>
            <p:ph type="sldImg"/>
          </p:nvPr>
        </p:nvSpPr>
        <p:spPr>
          <a:ln/>
        </p:spPr>
      </p:sp>
      <p:sp>
        <p:nvSpPr>
          <p:cNvPr id="942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42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4" name="幻灯片图像占位符 1"/>
          <p:cNvSpPr>
            <a:spLocks noGrp="1" noRot="1" noChangeAspect="1" noTextEdit="1"/>
          </p:cNvSpPr>
          <p:nvPr>
            <p:ph type="sldImg"/>
          </p:nvPr>
        </p:nvSpPr>
        <p:spPr>
          <a:ln/>
        </p:spPr>
      </p:sp>
      <p:sp>
        <p:nvSpPr>
          <p:cNvPr id="952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52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幻灯片图像占位符 1"/>
          <p:cNvSpPr>
            <a:spLocks noGrp="1" noRot="1" noChangeAspect="1" noTextEdit="1"/>
          </p:cNvSpPr>
          <p:nvPr>
            <p:ph type="sldImg"/>
          </p:nvPr>
        </p:nvSpPr>
        <p:spPr>
          <a:ln/>
        </p:spPr>
      </p:sp>
      <p:sp>
        <p:nvSpPr>
          <p:cNvPr id="778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78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8" name="幻灯片图像占位符 1"/>
          <p:cNvSpPr>
            <a:spLocks noGrp="1" noRot="1" noChangeAspect="1" noTextEdit="1"/>
          </p:cNvSpPr>
          <p:nvPr>
            <p:ph type="sldImg"/>
          </p:nvPr>
        </p:nvSpPr>
        <p:spPr>
          <a:ln/>
        </p:spPr>
      </p:sp>
      <p:sp>
        <p:nvSpPr>
          <p:cNvPr id="962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62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2" name="幻灯片图像占位符 1"/>
          <p:cNvSpPr>
            <a:spLocks noGrp="1" noRot="1" noChangeAspect="1" noTextEdit="1"/>
          </p:cNvSpPr>
          <p:nvPr>
            <p:ph type="sldImg"/>
          </p:nvPr>
        </p:nvSpPr>
        <p:spPr>
          <a:ln/>
        </p:spPr>
      </p:sp>
      <p:sp>
        <p:nvSpPr>
          <p:cNvPr id="972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72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6" name="幻灯片图像占位符 1"/>
          <p:cNvSpPr>
            <a:spLocks noGrp="1" noRot="1" noChangeAspect="1" noTextEdit="1"/>
          </p:cNvSpPr>
          <p:nvPr>
            <p:ph type="sldImg"/>
          </p:nvPr>
        </p:nvSpPr>
        <p:spPr>
          <a:ln/>
        </p:spPr>
      </p:sp>
      <p:sp>
        <p:nvSpPr>
          <p:cNvPr id="983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83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9330" name="幻灯片图像占位符 1"/>
          <p:cNvSpPr>
            <a:spLocks noGrp="1" noRot="1" noChangeAspect="1" noTextEdit="1"/>
          </p:cNvSpPr>
          <p:nvPr>
            <p:ph type="sldImg"/>
          </p:nvPr>
        </p:nvSpPr>
        <p:spPr>
          <a:ln/>
        </p:spPr>
      </p:sp>
      <p:sp>
        <p:nvSpPr>
          <p:cNvPr id="993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993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4" name="幻灯片图像占位符 1"/>
          <p:cNvSpPr>
            <a:spLocks noGrp="1" noRot="1" noChangeAspect="1" noTextEdit="1"/>
          </p:cNvSpPr>
          <p:nvPr>
            <p:ph type="sldImg"/>
          </p:nvPr>
        </p:nvSpPr>
        <p:spPr>
          <a:ln/>
        </p:spPr>
      </p:sp>
      <p:sp>
        <p:nvSpPr>
          <p:cNvPr id="1003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03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8" name="幻灯片图像占位符 1"/>
          <p:cNvSpPr>
            <a:spLocks noGrp="1" noRot="1" noChangeAspect="1" noTextEdit="1"/>
          </p:cNvSpPr>
          <p:nvPr>
            <p:ph type="sldImg"/>
          </p:nvPr>
        </p:nvSpPr>
        <p:spPr>
          <a:ln/>
        </p:spPr>
      </p:sp>
      <p:sp>
        <p:nvSpPr>
          <p:cNvPr id="1013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13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2" name="幻灯片图像占位符 1"/>
          <p:cNvSpPr>
            <a:spLocks noGrp="1" noRot="1" noChangeAspect="1" noTextEdit="1"/>
          </p:cNvSpPr>
          <p:nvPr>
            <p:ph type="sldImg"/>
          </p:nvPr>
        </p:nvSpPr>
        <p:spPr>
          <a:ln/>
        </p:spPr>
      </p:sp>
      <p:sp>
        <p:nvSpPr>
          <p:cNvPr id="1024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24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6" name="幻灯片图像占位符 1"/>
          <p:cNvSpPr>
            <a:spLocks noGrp="1" noRot="1" noChangeAspect="1" noTextEdit="1"/>
          </p:cNvSpPr>
          <p:nvPr>
            <p:ph type="sldImg"/>
          </p:nvPr>
        </p:nvSpPr>
        <p:spPr>
          <a:ln/>
        </p:spPr>
      </p:sp>
      <p:sp>
        <p:nvSpPr>
          <p:cNvPr id="1034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34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50" name="幻灯片图像占位符 1"/>
          <p:cNvSpPr>
            <a:spLocks noGrp="1" noRot="1" noChangeAspect="1" noTextEdit="1"/>
          </p:cNvSpPr>
          <p:nvPr>
            <p:ph type="sldImg"/>
          </p:nvPr>
        </p:nvSpPr>
        <p:spPr>
          <a:ln/>
        </p:spPr>
      </p:sp>
      <p:sp>
        <p:nvSpPr>
          <p:cNvPr id="1044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44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5474" name="幻灯片图像占位符 1"/>
          <p:cNvSpPr>
            <a:spLocks noGrp="1" noRot="1" noChangeAspect="1" noTextEdit="1"/>
          </p:cNvSpPr>
          <p:nvPr>
            <p:ph type="sldImg"/>
          </p:nvPr>
        </p:nvSpPr>
        <p:spPr>
          <a:ln/>
        </p:spPr>
      </p:sp>
      <p:sp>
        <p:nvSpPr>
          <p:cNvPr id="1054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54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幻灯片图像占位符 1"/>
          <p:cNvSpPr>
            <a:spLocks noGrp="1" noRot="1" noChangeAspect="1" noTextEdit="1"/>
          </p:cNvSpPr>
          <p:nvPr>
            <p:ph type="sldImg"/>
          </p:nvPr>
        </p:nvSpPr>
        <p:spPr>
          <a:ln/>
        </p:spPr>
      </p:sp>
      <p:sp>
        <p:nvSpPr>
          <p:cNvPr id="788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88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8" name="幻灯片图像占位符 1"/>
          <p:cNvSpPr>
            <a:spLocks noGrp="1" noRot="1" noChangeAspect="1" noTextEdit="1"/>
          </p:cNvSpPr>
          <p:nvPr>
            <p:ph type="sldImg"/>
          </p:nvPr>
        </p:nvSpPr>
        <p:spPr>
          <a:ln/>
        </p:spPr>
      </p:sp>
      <p:sp>
        <p:nvSpPr>
          <p:cNvPr id="1064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65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2" name="幻灯片图像占位符 1"/>
          <p:cNvSpPr>
            <a:spLocks noGrp="1" noRot="1" noChangeAspect="1" noTextEdit="1"/>
          </p:cNvSpPr>
          <p:nvPr>
            <p:ph type="sldImg"/>
          </p:nvPr>
        </p:nvSpPr>
        <p:spPr>
          <a:ln/>
        </p:spPr>
      </p:sp>
      <p:sp>
        <p:nvSpPr>
          <p:cNvPr id="1075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75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6" name="幻灯片图像占位符 1"/>
          <p:cNvSpPr>
            <a:spLocks noGrp="1" noRot="1" noChangeAspect="1" noTextEdit="1"/>
          </p:cNvSpPr>
          <p:nvPr>
            <p:ph type="sldImg"/>
          </p:nvPr>
        </p:nvSpPr>
        <p:spPr>
          <a:ln/>
        </p:spPr>
      </p:sp>
      <p:sp>
        <p:nvSpPr>
          <p:cNvPr id="1085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85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0" name="幻灯片图像占位符 1"/>
          <p:cNvSpPr>
            <a:spLocks noGrp="1" noRot="1" noChangeAspect="1" noTextEdit="1"/>
          </p:cNvSpPr>
          <p:nvPr>
            <p:ph type="sldImg"/>
          </p:nvPr>
        </p:nvSpPr>
        <p:spPr>
          <a:ln/>
        </p:spPr>
      </p:sp>
      <p:sp>
        <p:nvSpPr>
          <p:cNvPr id="1095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095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4" name="幻灯片图像占位符 1"/>
          <p:cNvSpPr>
            <a:spLocks noGrp="1" noRot="1" noChangeAspect="1" noTextEdit="1"/>
          </p:cNvSpPr>
          <p:nvPr>
            <p:ph type="sldImg"/>
          </p:nvPr>
        </p:nvSpPr>
        <p:spPr>
          <a:ln/>
        </p:spPr>
      </p:sp>
      <p:sp>
        <p:nvSpPr>
          <p:cNvPr id="1105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05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8" name="幻灯片图像占位符 1"/>
          <p:cNvSpPr>
            <a:spLocks noGrp="1" noRot="1" noChangeAspect="1" noTextEdit="1"/>
          </p:cNvSpPr>
          <p:nvPr>
            <p:ph type="sldImg"/>
          </p:nvPr>
        </p:nvSpPr>
        <p:spPr>
          <a:ln/>
        </p:spPr>
      </p:sp>
      <p:sp>
        <p:nvSpPr>
          <p:cNvPr id="1116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16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2" name="幻灯片图像占位符 1"/>
          <p:cNvSpPr>
            <a:spLocks noGrp="1" noRot="1" noChangeAspect="1" noTextEdit="1"/>
          </p:cNvSpPr>
          <p:nvPr>
            <p:ph type="sldImg"/>
          </p:nvPr>
        </p:nvSpPr>
        <p:spPr>
          <a:ln/>
        </p:spPr>
      </p:sp>
      <p:sp>
        <p:nvSpPr>
          <p:cNvPr id="1126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26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6" name="幻灯片图像占位符 1"/>
          <p:cNvSpPr>
            <a:spLocks noGrp="1" noRot="1" noChangeAspect="1" noTextEdit="1"/>
          </p:cNvSpPr>
          <p:nvPr>
            <p:ph type="sldImg"/>
          </p:nvPr>
        </p:nvSpPr>
        <p:spPr>
          <a:ln/>
        </p:spPr>
      </p:sp>
      <p:sp>
        <p:nvSpPr>
          <p:cNvPr id="1136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36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90" name="幻灯片图像占位符 1"/>
          <p:cNvSpPr>
            <a:spLocks noGrp="1" noRot="1" noChangeAspect="1" noTextEdit="1"/>
          </p:cNvSpPr>
          <p:nvPr>
            <p:ph type="sldImg"/>
          </p:nvPr>
        </p:nvSpPr>
        <p:spPr>
          <a:ln/>
        </p:spPr>
      </p:sp>
      <p:sp>
        <p:nvSpPr>
          <p:cNvPr id="1146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46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4" name="幻灯片图像占位符 1"/>
          <p:cNvSpPr>
            <a:spLocks noGrp="1" noRot="1" noChangeAspect="1" noTextEdit="1"/>
          </p:cNvSpPr>
          <p:nvPr>
            <p:ph type="sldImg"/>
          </p:nvPr>
        </p:nvSpPr>
        <p:spPr>
          <a:ln/>
        </p:spPr>
      </p:sp>
      <p:sp>
        <p:nvSpPr>
          <p:cNvPr id="1157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57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幻灯片图像占位符 1"/>
          <p:cNvSpPr>
            <a:spLocks noGrp="1" noRot="1" noChangeAspect="1" noTextEdit="1"/>
          </p:cNvSpPr>
          <p:nvPr>
            <p:ph type="sldImg"/>
          </p:nvPr>
        </p:nvSpPr>
        <p:spPr>
          <a:ln/>
        </p:spPr>
      </p:sp>
      <p:sp>
        <p:nvSpPr>
          <p:cNvPr id="798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98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8" name="幻灯片图像占位符 1"/>
          <p:cNvSpPr>
            <a:spLocks noGrp="1" noRot="1" noChangeAspect="1" noTextEdit="1"/>
          </p:cNvSpPr>
          <p:nvPr>
            <p:ph type="sldImg"/>
          </p:nvPr>
        </p:nvSpPr>
        <p:spPr>
          <a:ln/>
        </p:spPr>
      </p:sp>
      <p:sp>
        <p:nvSpPr>
          <p:cNvPr id="1167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67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2" name="幻灯片图像占位符 1"/>
          <p:cNvSpPr>
            <a:spLocks noGrp="1" noRot="1" noChangeAspect="1" noTextEdit="1"/>
          </p:cNvSpPr>
          <p:nvPr>
            <p:ph type="sldImg"/>
          </p:nvPr>
        </p:nvSpPr>
        <p:spPr>
          <a:ln/>
        </p:spPr>
      </p:sp>
      <p:sp>
        <p:nvSpPr>
          <p:cNvPr id="1177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77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6" name="幻灯片图像占位符 1"/>
          <p:cNvSpPr>
            <a:spLocks noGrp="1" noRot="1" noChangeAspect="1" noTextEdit="1"/>
          </p:cNvSpPr>
          <p:nvPr>
            <p:ph type="sldImg"/>
          </p:nvPr>
        </p:nvSpPr>
        <p:spPr>
          <a:ln/>
        </p:spPr>
      </p:sp>
      <p:sp>
        <p:nvSpPr>
          <p:cNvPr id="1187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87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10" name="幻灯片图像占位符 1"/>
          <p:cNvSpPr>
            <a:spLocks noGrp="1" noRot="1" noChangeAspect="1" noTextEdit="1"/>
          </p:cNvSpPr>
          <p:nvPr>
            <p:ph type="sldImg"/>
          </p:nvPr>
        </p:nvSpPr>
        <p:spPr>
          <a:ln/>
        </p:spPr>
      </p:sp>
      <p:sp>
        <p:nvSpPr>
          <p:cNvPr id="1198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198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4" name="幻灯片图像占位符 1"/>
          <p:cNvSpPr>
            <a:spLocks noGrp="1" noRot="1" noChangeAspect="1" noTextEdit="1"/>
          </p:cNvSpPr>
          <p:nvPr>
            <p:ph type="sldImg"/>
          </p:nvPr>
        </p:nvSpPr>
        <p:spPr>
          <a:ln/>
        </p:spPr>
      </p:sp>
      <p:sp>
        <p:nvSpPr>
          <p:cNvPr id="1208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08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1858" name="幻灯片图像占位符 1"/>
          <p:cNvSpPr>
            <a:spLocks noGrp="1" noRot="1" noChangeAspect="1" noTextEdit="1"/>
          </p:cNvSpPr>
          <p:nvPr>
            <p:ph type="sldImg"/>
          </p:nvPr>
        </p:nvSpPr>
        <p:spPr>
          <a:ln/>
        </p:spPr>
      </p:sp>
      <p:sp>
        <p:nvSpPr>
          <p:cNvPr id="1218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18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82" name="幻灯片图像占位符 1"/>
          <p:cNvSpPr>
            <a:spLocks noGrp="1" noRot="1" noChangeAspect="1" noTextEdit="1"/>
          </p:cNvSpPr>
          <p:nvPr>
            <p:ph type="sldImg"/>
          </p:nvPr>
        </p:nvSpPr>
        <p:spPr>
          <a:ln/>
        </p:spPr>
      </p:sp>
      <p:sp>
        <p:nvSpPr>
          <p:cNvPr id="1228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28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3906" name="幻灯片图像占位符 1"/>
          <p:cNvSpPr>
            <a:spLocks noGrp="1" noRot="1" noChangeAspect="1" noTextEdit="1"/>
          </p:cNvSpPr>
          <p:nvPr>
            <p:ph type="sldImg"/>
          </p:nvPr>
        </p:nvSpPr>
        <p:spPr>
          <a:ln/>
        </p:spPr>
      </p:sp>
      <p:sp>
        <p:nvSpPr>
          <p:cNvPr id="12390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39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30" name="幻灯片图像占位符 1"/>
          <p:cNvSpPr>
            <a:spLocks noGrp="1" noRot="1" noChangeAspect="1" noTextEdit="1"/>
          </p:cNvSpPr>
          <p:nvPr>
            <p:ph type="sldImg"/>
          </p:nvPr>
        </p:nvSpPr>
        <p:spPr>
          <a:ln/>
        </p:spPr>
      </p:sp>
      <p:sp>
        <p:nvSpPr>
          <p:cNvPr id="12493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49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4" name="幻灯片图像占位符 1"/>
          <p:cNvSpPr>
            <a:spLocks noGrp="1" noRot="1" noChangeAspect="1" noTextEdit="1"/>
          </p:cNvSpPr>
          <p:nvPr>
            <p:ph type="sldImg"/>
          </p:nvPr>
        </p:nvSpPr>
        <p:spPr>
          <a:ln/>
        </p:spPr>
      </p:sp>
      <p:sp>
        <p:nvSpPr>
          <p:cNvPr id="12595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59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幻灯片图像占位符 1"/>
          <p:cNvSpPr>
            <a:spLocks noGrp="1" noRot="1" noChangeAspect="1" noTextEdit="1"/>
          </p:cNvSpPr>
          <p:nvPr>
            <p:ph type="sldImg"/>
          </p:nvPr>
        </p:nvSpPr>
        <p:spPr>
          <a:ln/>
        </p:spPr>
      </p:sp>
      <p:sp>
        <p:nvSpPr>
          <p:cNvPr id="808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09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8" name="幻灯片图像占位符 1"/>
          <p:cNvSpPr>
            <a:spLocks noGrp="1" noRot="1" noChangeAspect="1" noTextEdit="1"/>
          </p:cNvSpPr>
          <p:nvPr>
            <p:ph type="sldImg"/>
          </p:nvPr>
        </p:nvSpPr>
        <p:spPr>
          <a:ln/>
        </p:spPr>
      </p:sp>
      <p:sp>
        <p:nvSpPr>
          <p:cNvPr id="1269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1269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2" name="幻灯片图像占位符 1"/>
          <p:cNvSpPr>
            <a:spLocks noGrp="1" noRot="1" noChangeAspect="1" noTextEdit="1"/>
          </p:cNvSpPr>
          <p:nvPr>
            <p:ph type="sldImg"/>
          </p:nvPr>
        </p:nvSpPr>
        <p:spPr>
          <a:ln/>
        </p:spPr>
      </p:sp>
      <p:sp>
        <p:nvSpPr>
          <p:cNvPr id="128003"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1280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幻灯片图像占位符 1"/>
          <p:cNvSpPr>
            <a:spLocks noGrp="1" noRot="1" noChangeAspect="1" noTextEdit="1"/>
          </p:cNvSpPr>
          <p:nvPr>
            <p:ph type="sldImg"/>
          </p:nvPr>
        </p:nvSpPr>
        <p:spPr>
          <a:ln/>
        </p:spPr>
      </p:sp>
      <p:sp>
        <p:nvSpPr>
          <p:cNvPr id="819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19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6" name="幻灯片图像占位符 1"/>
          <p:cNvSpPr>
            <a:spLocks noGrp="1" noRot="1" noChangeAspect="1" noTextEdit="1"/>
          </p:cNvSpPr>
          <p:nvPr>
            <p:ph type="sldImg"/>
          </p:nvPr>
        </p:nvSpPr>
        <p:spPr>
          <a:ln/>
        </p:spPr>
      </p:sp>
      <p:sp>
        <p:nvSpPr>
          <p:cNvPr id="829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29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3970" name="幻灯片图像占位符 1"/>
          <p:cNvSpPr>
            <a:spLocks noGrp="1" noRot="1" noChangeAspect="1" noTextEdit="1"/>
          </p:cNvSpPr>
          <p:nvPr>
            <p:ph type="sldImg"/>
          </p:nvPr>
        </p:nvSpPr>
        <p:spPr>
          <a:ln/>
        </p:spPr>
      </p:sp>
      <p:sp>
        <p:nvSpPr>
          <p:cNvPr id="839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39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幻灯片图像占位符 1"/>
          <p:cNvSpPr>
            <a:spLocks noGrp="1" noRot="1" noChangeAspect="1" noTextEdit="1"/>
          </p:cNvSpPr>
          <p:nvPr>
            <p:ph type="sldImg"/>
          </p:nvPr>
        </p:nvSpPr>
        <p:spPr>
          <a:ln/>
        </p:spPr>
      </p:sp>
      <p:sp>
        <p:nvSpPr>
          <p:cNvPr id="849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849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74C77DA-9BFF-4E99-88C2-08A39930FA05}"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tags" Target="../tags/tag153.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tags" Target="../tags/tag159.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4.xml"/><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70.xml"/><Relationship Id="rId2" Type="http://schemas.openxmlformats.org/officeDocument/2006/relationships/tags" Target="../tags/tag169.xml"/><Relationship Id="rId1" Type="http://schemas.openxmlformats.org/officeDocument/2006/relationships/tags" Target="../tags/tag168.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4.xml"/><Relationship Id="rId3" Type="http://schemas.openxmlformats.org/officeDocument/2006/relationships/tags" Target="../tags/tag176.xml"/><Relationship Id="rId2" Type="http://schemas.openxmlformats.org/officeDocument/2006/relationships/tags" Target="../tags/tag175.xml"/><Relationship Id="rId1" Type="http://schemas.openxmlformats.org/officeDocument/2006/relationships/tags" Target="../tags/tag174.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4.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4.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4.xml"/><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4.xml"/><Relationship Id="rId3" Type="http://schemas.openxmlformats.org/officeDocument/2006/relationships/tags" Target="../tags/tag188.xml"/><Relationship Id="rId2" Type="http://schemas.openxmlformats.org/officeDocument/2006/relationships/tags" Target="../tags/tag187.xml"/><Relationship Id="rId1" Type="http://schemas.openxmlformats.org/officeDocument/2006/relationships/tags" Target="../tags/tag186.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4.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4.xml"/><Relationship Id="rId3" Type="http://schemas.openxmlformats.org/officeDocument/2006/relationships/tags" Target="../tags/tag194.xml"/><Relationship Id="rId2" Type="http://schemas.openxmlformats.org/officeDocument/2006/relationships/tags" Target="../tags/tag193.xml"/><Relationship Id="rId1" Type="http://schemas.openxmlformats.org/officeDocument/2006/relationships/tags" Target="../tags/tag192.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4.xml"/><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4.xml"/><Relationship Id="rId3" Type="http://schemas.openxmlformats.org/officeDocument/2006/relationships/tags" Target="../tags/tag200.xml"/><Relationship Id="rId2" Type="http://schemas.openxmlformats.org/officeDocument/2006/relationships/tags" Target="../tags/tag199.xml"/><Relationship Id="rId1" Type="http://schemas.openxmlformats.org/officeDocument/2006/relationships/tags" Target="../tags/tag198.xml"/></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4.xml"/><Relationship Id="rId3" Type="http://schemas.openxmlformats.org/officeDocument/2006/relationships/tags" Target="../tags/tag203.xml"/><Relationship Id="rId2" Type="http://schemas.openxmlformats.org/officeDocument/2006/relationships/tags" Target="../tags/tag202.xml"/><Relationship Id="rId1" Type="http://schemas.openxmlformats.org/officeDocument/2006/relationships/tags" Target="../tags/tag201.xml"/></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4.xml"/><Relationship Id="rId3" Type="http://schemas.openxmlformats.org/officeDocument/2006/relationships/tags" Target="../tags/tag206.xml"/><Relationship Id="rId2" Type="http://schemas.openxmlformats.org/officeDocument/2006/relationships/tags" Target="../tags/tag205.xml"/><Relationship Id="rId1" Type="http://schemas.openxmlformats.org/officeDocument/2006/relationships/tags" Target="../tags/tag204.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24.xml"/><Relationship Id="rId3" Type="http://schemas.openxmlformats.org/officeDocument/2006/relationships/tags" Target="../tags/tag209.xml"/><Relationship Id="rId2" Type="http://schemas.openxmlformats.org/officeDocument/2006/relationships/tags" Target="../tags/tag208.xml"/><Relationship Id="rId1" Type="http://schemas.openxmlformats.org/officeDocument/2006/relationships/tags" Target="../tags/tag207.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4.xml"/><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tags" Target="../tags/tag210.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5" Type="http://schemas.openxmlformats.org/officeDocument/2006/relationships/notesSlide" Target="../notesSlides/notesSlide1.xml"/><Relationship Id="rId14" Type="http://schemas.openxmlformats.org/officeDocument/2006/relationships/slideLayout" Target="../slideLayouts/slideLayout17.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4.xml"/><Relationship Id="rId3" Type="http://schemas.openxmlformats.org/officeDocument/2006/relationships/tags" Target="../tags/tag215.xml"/><Relationship Id="rId2" Type="http://schemas.openxmlformats.org/officeDocument/2006/relationships/tags" Target="../tags/tag214.xml"/><Relationship Id="rId1" Type="http://schemas.openxmlformats.org/officeDocument/2006/relationships/tags" Target="../tags/tag213.xml"/></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4.xml"/><Relationship Id="rId3" Type="http://schemas.openxmlformats.org/officeDocument/2006/relationships/tags" Target="../tags/tag218.xml"/><Relationship Id="rId2" Type="http://schemas.openxmlformats.org/officeDocument/2006/relationships/tags" Target="../tags/tag217.xml"/><Relationship Id="rId1" Type="http://schemas.openxmlformats.org/officeDocument/2006/relationships/tags" Target="../tags/tag216.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24.xml"/><Relationship Id="rId3" Type="http://schemas.openxmlformats.org/officeDocument/2006/relationships/tags" Target="../tags/tag221.xml"/><Relationship Id="rId2" Type="http://schemas.openxmlformats.org/officeDocument/2006/relationships/tags" Target="../tags/tag220.xml"/><Relationship Id="rId1" Type="http://schemas.openxmlformats.org/officeDocument/2006/relationships/tags" Target="../tags/tag219.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4.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4.xml"/><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4.xml"/><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2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4.xml"/><Relationship Id="rId3" Type="http://schemas.openxmlformats.org/officeDocument/2006/relationships/tags" Target="../tags/tag236.xml"/><Relationship Id="rId2" Type="http://schemas.openxmlformats.org/officeDocument/2006/relationships/tags" Target="../tags/tag235.xml"/><Relationship Id="rId1" Type="http://schemas.openxmlformats.org/officeDocument/2006/relationships/tags" Target="../tags/tag234.xml"/></Relationships>
</file>

<file path=ppt/slides/_rels/slide38.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4.xml"/><Relationship Id="rId3" Type="http://schemas.openxmlformats.org/officeDocument/2006/relationships/tags" Target="../tags/tag239.xml"/><Relationship Id="rId2" Type="http://schemas.openxmlformats.org/officeDocument/2006/relationships/tags" Target="../tags/tag238.xml"/><Relationship Id="rId1" Type="http://schemas.openxmlformats.org/officeDocument/2006/relationships/tags" Target="../tags/tag237.xml"/></Relationships>
</file>

<file path=ppt/slides/_rels/slide39.xml.rels><?xml version="1.0" encoding="UTF-8" standalone="yes"?>
<Relationships xmlns="http://schemas.openxmlformats.org/package/2006/relationships"><Relationship Id="rId6" Type="http://schemas.openxmlformats.org/officeDocument/2006/relationships/notesSlide" Target="../notesSlides/notesSlide37.xml"/><Relationship Id="rId5" Type="http://schemas.openxmlformats.org/officeDocument/2006/relationships/slideLayout" Target="../slideLayouts/slideLayout24.xml"/><Relationship Id="rId4" Type="http://schemas.openxmlformats.org/officeDocument/2006/relationships/tags" Target="../tags/tag242.xml"/><Relationship Id="rId3" Type="http://schemas.openxmlformats.org/officeDocument/2006/relationships/image" Target="../media/image6.png"/><Relationship Id="rId2" Type="http://schemas.openxmlformats.org/officeDocument/2006/relationships/tags" Target="../tags/tag241.xml"/><Relationship Id="rId1" Type="http://schemas.openxmlformats.org/officeDocument/2006/relationships/tags" Target="../tags/tag240.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4.xml"/><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38.xml"/><Relationship Id="rId4" Type="http://schemas.openxmlformats.org/officeDocument/2006/relationships/slideLayout" Target="../slideLayouts/slideLayout24.xml"/><Relationship Id="rId3" Type="http://schemas.openxmlformats.org/officeDocument/2006/relationships/tags" Target="../tags/tag245.xml"/><Relationship Id="rId2" Type="http://schemas.openxmlformats.org/officeDocument/2006/relationships/tags" Target="../tags/tag244.xml"/><Relationship Id="rId1" Type="http://schemas.openxmlformats.org/officeDocument/2006/relationships/tags" Target="../tags/tag243.xml"/></Relationships>
</file>

<file path=ppt/slides/_rels/slide41.xml.rels><?xml version="1.0" encoding="UTF-8" standalone="yes"?>
<Relationships xmlns="http://schemas.openxmlformats.org/package/2006/relationships"><Relationship Id="rId6" Type="http://schemas.openxmlformats.org/officeDocument/2006/relationships/notesSlide" Target="../notesSlides/notesSlide39.xml"/><Relationship Id="rId5" Type="http://schemas.openxmlformats.org/officeDocument/2006/relationships/slideLayout" Target="../slideLayouts/slideLayout24.xml"/><Relationship Id="rId4" Type="http://schemas.openxmlformats.org/officeDocument/2006/relationships/tags" Target="../tags/tag248.xml"/><Relationship Id="rId3" Type="http://schemas.openxmlformats.org/officeDocument/2006/relationships/image" Target="../media/image7.png"/><Relationship Id="rId2" Type="http://schemas.openxmlformats.org/officeDocument/2006/relationships/tags" Target="../tags/tag247.xml"/><Relationship Id="rId1" Type="http://schemas.openxmlformats.org/officeDocument/2006/relationships/tags" Target="../tags/tag246.xml"/></Relationships>
</file>

<file path=ppt/slides/_rels/slide42.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24.xml"/><Relationship Id="rId3" Type="http://schemas.openxmlformats.org/officeDocument/2006/relationships/tags" Target="../tags/tag251.xml"/><Relationship Id="rId2" Type="http://schemas.openxmlformats.org/officeDocument/2006/relationships/tags" Target="../tags/tag250.xml"/><Relationship Id="rId1" Type="http://schemas.openxmlformats.org/officeDocument/2006/relationships/tags" Target="../tags/tag249.xml"/></Relationships>
</file>

<file path=ppt/slides/_rels/slide43.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24.xml"/><Relationship Id="rId3" Type="http://schemas.openxmlformats.org/officeDocument/2006/relationships/tags" Target="../tags/tag254.xml"/><Relationship Id="rId2" Type="http://schemas.openxmlformats.org/officeDocument/2006/relationships/tags" Target="../tags/tag253.xml"/><Relationship Id="rId1" Type="http://schemas.openxmlformats.org/officeDocument/2006/relationships/tags" Target="../tags/tag252.xml"/></Relationships>
</file>

<file path=ppt/slides/_rels/slide44.xml.rels><?xml version="1.0" encoding="UTF-8" standalone="yes"?>
<Relationships xmlns="http://schemas.openxmlformats.org/package/2006/relationships"><Relationship Id="rId5" Type="http://schemas.openxmlformats.org/officeDocument/2006/relationships/notesSlide" Target="../notesSlides/notesSlide42.xml"/><Relationship Id="rId4" Type="http://schemas.openxmlformats.org/officeDocument/2006/relationships/slideLayout" Target="../slideLayouts/slideLayout24.xml"/><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tags" Target="../tags/tag255.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3.xml"/><Relationship Id="rId4" Type="http://schemas.openxmlformats.org/officeDocument/2006/relationships/slideLayout" Target="../slideLayouts/slideLayout24.xml"/><Relationship Id="rId3" Type="http://schemas.openxmlformats.org/officeDocument/2006/relationships/tags" Target="../tags/tag260.xml"/><Relationship Id="rId2" Type="http://schemas.openxmlformats.org/officeDocument/2006/relationships/tags" Target="../tags/tag259.xml"/><Relationship Id="rId1" Type="http://schemas.openxmlformats.org/officeDocument/2006/relationships/tags" Target="../tags/tag258.xml"/></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4.xml"/><Relationship Id="rId4" Type="http://schemas.openxmlformats.org/officeDocument/2006/relationships/slideLayout" Target="../slideLayouts/slideLayout24.xml"/><Relationship Id="rId3" Type="http://schemas.openxmlformats.org/officeDocument/2006/relationships/tags" Target="../tags/tag262.xml"/><Relationship Id="rId2" Type="http://schemas.openxmlformats.org/officeDocument/2006/relationships/image" Target="../media/image8.png"/><Relationship Id="rId1" Type="http://schemas.openxmlformats.org/officeDocument/2006/relationships/tags" Target="../tags/tag261.xml"/></Relationships>
</file>

<file path=ppt/slides/_rels/slide47.xml.rels><?xml version="1.0" encoding="UTF-8" standalone="yes"?>
<Relationships xmlns="http://schemas.openxmlformats.org/package/2006/relationships"><Relationship Id="rId6" Type="http://schemas.openxmlformats.org/officeDocument/2006/relationships/notesSlide" Target="../notesSlides/notesSlide45.xml"/><Relationship Id="rId5" Type="http://schemas.openxmlformats.org/officeDocument/2006/relationships/slideLayout" Target="../slideLayouts/slideLayout24.xml"/><Relationship Id="rId4" Type="http://schemas.openxmlformats.org/officeDocument/2006/relationships/tags" Target="../tags/tag265.xml"/><Relationship Id="rId3" Type="http://schemas.openxmlformats.org/officeDocument/2006/relationships/tags" Target="../tags/tag264.xml"/><Relationship Id="rId2" Type="http://schemas.openxmlformats.org/officeDocument/2006/relationships/tags" Target="../tags/tag263.xml"/><Relationship Id="rId1" Type="http://schemas.openxmlformats.org/officeDocument/2006/relationships/image" Target="../media/image9.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24.xml"/><Relationship Id="rId3" Type="http://schemas.openxmlformats.org/officeDocument/2006/relationships/tags" Target="../tags/tag268.xml"/><Relationship Id="rId2" Type="http://schemas.openxmlformats.org/officeDocument/2006/relationships/tags" Target="../tags/tag267.xml"/><Relationship Id="rId1" Type="http://schemas.openxmlformats.org/officeDocument/2006/relationships/tags" Target="../tags/tag266.xml"/></Relationships>
</file>

<file path=ppt/slides/_rels/slide49.xml.rels><?xml version="1.0" encoding="UTF-8" standalone="yes"?>
<Relationships xmlns="http://schemas.openxmlformats.org/package/2006/relationships"><Relationship Id="rId6" Type="http://schemas.openxmlformats.org/officeDocument/2006/relationships/notesSlide" Target="../notesSlides/notesSlide47.xml"/><Relationship Id="rId5" Type="http://schemas.openxmlformats.org/officeDocument/2006/relationships/slideLayout" Target="../slideLayouts/slideLayout24.xml"/><Relationship Id="rId4" Type="http://schemas.openxmlformats.org/officeDocument/2006/relationships/tags" Target="../tags/tag271.xml"/><Relationship Id="rId3" Type="http://schemas.openxmlformats.org/officeDocument/2006/relationships/tags" Target="../tags/tag270.xml"/><Relationship Id="rId2" Type="http://schemas.openxmlformats.org/officeDocument/2006/relationships/tags" Target="../tags/tag269.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24.xml"/><Relationship Id="rId3" Type="http://schemas.openxmlformats.org/officeDocument/2006/relationships/tags" Target="../tags/tag274.xml"/><Relationship Id="rId2" Type="http://schemas.openxmlformats.org/officeDocument/2006/relationships/tags" Target="../tags/tag273.xml"/><Relationship Id="rId1" Type="http://schemas.openxmlformats.org/officeDocument/2006/relationships/tags" Target="../tags/tag272.xml"/></Relationships>
</file>

<file path=ppt/slides/_rels/slide51.xml.rels><?xml version="1.0" encoding="UTF-8" standalone="yes"?>
<Relationships xmlns="http://schemas.openxmlformats.org/package/2006/relationships"><Relationship Id="rId6" Type="http://schemas.openxmlformats.org/officeDocument/2006/relationships/notesSlide" Target="../notesSlides/notesSlide49.xml"/><Relationship Id="rId5" Type="http://schemas.openxmlformats.org/officeDocument/2006/relationships/slideLayout" Target="../slideLayouts/slideLayout24.xml"/><Relationship Id="rId4" Type="http://schemas.openxmlformats.org/officeDocument/2006/relationships/tags" Target="../tags/tag276.xml"/><Relationship Id="rId3" Type="http://schemas.openxmlformats.org/officeDocument/2006/relationships/image" Target="../media/image12.png"/><Relationship Id="rId2" Type="http://schemas.openxmlformats.org/officeDocument/2006/relationships/tags" Target="../tags/tag275.xml"/><Relationship Id="rId1" Type="http://schemas.openxmlformats.org/officeDocument/2006/relationships/image" Target="../media/image11.png"/></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24.xml"/><Relationship Id="rId3" Type="http://schemas.openxmlformats.org/officeDocument/2006/relationships/tags" Target="../tags/tag279.xml"/><Relationship Id="rId2" Type="http://schemas.openxmlformats.org/officeDocument/2006/relationships/tags" Target="../tags/tag278.xml"/><Relationship Id="rId1" Type="http://schemas.openxmlformats.org/officeDocument/2006/relationships/tags" Target="../tags/tag277.xml"/></Relationships>
</file>

<file path=ppt/slides/_rels/slide53.xml.rels><?xml version="1.0" encoding="UTF-8" standalone="yes"?>
<Relationships xmlns="http://schemas.openxmlformats.org/package/2006/relationships"><Relationship Id="rId6" Type="http://schemas.openxmlformats.org/officeDocument/2006/relationships/notesSlide" Target="../notesSlides/notesSlide51.xml"/><Relationship Id="rId5" Type="http://schemas.openxmlformats.org/officeDocument/2006/relationships/slideLayout" Target="../slideLayouts/slideLayout22.xml"/><Relationship Id="rId4" Type="http://schemas.openxmlformats.org/officeDocument/2006/relationships/tags" Target="../tags/tag283.xml"/><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tags" Target="../tags/tag280.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4.xml"/><Relationship Id="rId3" Type="http://schemas.openxmlformats.org/officeDocument/2006/relationships/tags" Target="../tags/tag146.xml"/><Relationship Id="rId2" Type="http://schemas.openxmlformats.org/officeDocument/2006/relationships/tags" Target="../tags/tag145.xml"/><Relationship Id="rId1" Type="http://schemas.openxmlformats.org/officeDocument/2006/relationships/tags" Target="../tags/tag144.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4.xml"/><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1506"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sym typeface="宋体" panose="02010600030101010101" pitchFamily="2" charset="-122"/>
            </a:endParaRPr>
          </a:p>
        </p:txBody>
      </p:sp>
      <p:sp>
        <p:nvSpPr>
          <p:cNvPr id="21507" name="矩形 26"/>
          <p:cNvSpPr/>
          <p:nvPr/>
        </p:nvSpPr>
        <p:spPr>
          <a:xfrm>
            <a:off x="1143000" y="1554163"/>
            <a:ext cx="6858000" cy="1393825"/>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sym typeface="宋体" panose="02010600030101010101" pitchFamily="2" charset="-122"/>
            </a:endParaRPr>
          </a:p>
        </p:txBody>
      </p:sp>
      <p:sp>
        <p:nvSpPr>
          <p:cNvPr id="21508" name="TextBox 5" hidden="1"/>
          <p:cNvSpPr/>
          <p:nvPr/>
        </p:nvSpPr>
        <p:spPr>
          <a:xfrm>
            <a:off x="2597150" y="1465263"/>
            <a:ext cx="1457325" cy="107950"/>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09" name="矩形 6" hidden="1"/>
          <p:cNvSpPr/>
          <p:nvPr/>
        </p:nvSpPr>
        <p:spPr>
          <a:xfrm>
            <a:off x="2597150" y="2270125"/>
            <a:ext cx="1104900"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0" name="矩形 7" hidden="1"/>
          <p:cNvSpPr/>
          <p:nvPr/>
        </p:nvSpPr>
        <p:spPr>
          <a:xfrm>
            <a:off x="2651125" y="3181350"/>
            <a:ext cx="1103313"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1" name="矩形 8" hidden="1"/>
          <p:cNvSpPr/>
          <p:nvPr/>
        </p:nvSpPr>
        <p:spPr>
          <a:xfrm>
            <a:off x="2651125" y="4144963"/>
            <a:ext cx="1103313" cy="106362"/>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2" name="TextBox 27"/>
          <p:cNvSpPr/>
          <p:nvPr/>
        </p:nvSpPr>
        <p:spPr>
          <a:xfrm>
            <a:off x="2271713" y="1866900"/>
            <a:ext cx="4841875" cy="768350"/>
          </a:xfrm>
          <a:prstGeom prst="rect">
            <a:avLst/>
          </a:prstGeom>
          <a:noFill/>
          <a:ln w="9525">
            <a:noFill/>
          </a:ln>
        </p:spPr>
        <p:txBody>
          <a:bodyPr>
            <a:spAutoFit/>
          </a:bodyPr>
          <a:p>
            <a:pPr eaLnBrk="0" hangingPunct="0"/>
            <a:r>
              <a:rPr lang="zh-CN" altLang="en-US" sz="100" dirty="0">
                <a:solidFill>
                  <a:srgbClr val="000000"/>
                </a:solidFill>
                <a:latin typeface="Arial" panose="020B0604020202020204" pitchFamily="34" charset="0"/>
                <a:sym typeface="宋体" panose="02010600030101010101" pitchFamily="2" charset="-122"/>
              </a:rPr>
              <a:t>  </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高级财务会计</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TextBox 28"/>
          <p:cNvSpPr/>
          <p:nvPr/>
        </p:nvSpPr>
        <p:spPr>
          <a:xfrm>
            <a:off x="3711575" y="3751263"/>
            <a:ext cx="2589213" cy="738187"/>
          </a:xfrm>
          <a:prstGeom prst="rect">
            <a:avLst/>
          </a:prstGeom>
          <a:noFill/>
          <a:ln w="9525">
            <a:noFill/>
          </a:ln>
        </p:spPr>
        <p:txBody>
          <a:bodyPr>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副主编：邓芬、胡诗偲、凌雁</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二、外汇与汇率</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汇率</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汇率的</a:t>
            </a:r>
            <a:r>
              <a:rPr kumimoji="0" lang="zh-CN"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定义</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汇率</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是指两国货币之间的比价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即在外汇买卖交易中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一国货币单位用另一国货币单位表示的价格</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汇率标价</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方式</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汇率标价方法有两种</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即直接标价法和间接标价法。</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直接</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标价法又称应付标价法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是指每单位外币可兑换的本国货币的金额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是以一定单位的外国货币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英镑</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为标准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来计算应付若干单位的本国货币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如若干人民币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或以本国货币数额的增减变动来反映汇率的升降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其表示方式为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1︰X,</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即外币为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本币为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X</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二、外汇与汇率</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汇率</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汇率标价</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方式</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汇率标价方法有两种</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即直接标价法和间接标价法</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间接标价法又称应收标价法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是指每单位本国货币可兑换的外国货币的金额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是以一定单位的本国货币为标准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来计算应收若干单位的外国货币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或以外国货币数额的增减变动来反映汇率的升降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其表示方式为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X︰1,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即外币为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X,</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本币为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二、外汇与汇率</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汇率</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常用汇率分类</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买入汇率、卖出汇率和中间汇率</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买入汇率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是指银行从同业或客户处买入外汇的汇率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又称买入价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卖出汇率是指银行向同业或客户卖出外汇的汇率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又称卖出价</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由于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银行通过外汇买卖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进行经营活动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在直接标价法下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银行对同一种外币的买入价肯定低于其卖出价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买入价与卖出价的差额</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就是进行外汇买卖的银行的毛利</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。介于买入价与卖出价之间的价格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称为中间价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中间价通常为买入价和卖出价的平均数。</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二、外汇与汇率</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汇率</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常用汇率分类</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现钞汇率</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现钞</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汇率是银行买入或卖出外币现钞时使用的汇率。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由于银行买入外币现钞</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还需要将其运送到发行国或能流通的区域</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会增加银行的成本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银行对外币现钞的买入价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一般低于其他外汇形式的买入价。而外币现钞的卖出价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则一般与外汇卖出汇率相同。</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二、外汇与汇率</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汇率</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常用汇率分类</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即期汇率和远期汇率</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即</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期汇率也称现汇汇率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是指在现汇交易中双方立即交割的汇率。期汇汇率也称远期汇率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是指由经纪人和客户在期汇交易中事先约定的在将来一定时日据以交割的汇率</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基本汇率和套算汇率</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基本</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汇率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是指选择某一国货币为主要对象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把本国货币与这一货币的实际价值对比制定的汇率。在相当长的时期内</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人民币一直采用“钉死美元”的做法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人民币与美元的汇率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就形成基本汇率。</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套</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算汇率是指通过基本汇率套算得出的汇率。</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二、外汇与汇率</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汇兑损益及其</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分类</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按汇兑损益形成的原因不同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汇兑损益可分为以下几种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交易汇兑损益</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交易</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汇兑损益是企业进行销售商品、提供劳务的外币交易时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所形成的汇兑损益</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兑换汇兑损益</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由于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银行对汇率的挂牌有买入价、卖出价、中间价三种价格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当企业将外汇卖给银行时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银行使用买入价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按规定企业记账要使用中间价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买入价低于中间价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企业就会形成兑换汇兑损失。</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调整汇兑损益</a:t>
            </a:r>
            <a:endPar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发生外币业务时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应采用交易发生日的即期汇率将外币金额折算为记账本位币金额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而每月月末</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则应对外币账户按期末汇率进行调整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由此形成的汇兑损益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称为调整汇兑损益。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一、外币交易记账</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外币交易记账方法有两种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外币统账制和外币分账制。</a:t>
            </a:r>
            <a:endPar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所谓</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外币统账制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是指企业发生外币交易时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会计必须将外币折成记账本位币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在账簿进行复币记账。我国非金融企业发生外币业务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必须使用外币统账制记账。</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所谓</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外币分账制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是指平时发生外币业务时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不折成记账本位币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而按不同币种分别设置账簿进行日常核算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到期末再折成记账本位币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编制会计报表。</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二、汇兑损益的处理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汇兑损益的处理方法有两种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单项交易观和两项交易观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单项交易观</a:t>
            </a:r>
            <a:endPar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单项</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交易观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也称一笔业务交易观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是指在外币交易的会计处理中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把企业销售或购货与随后的账款结算看作一笔交易的两个阶段</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一项交易在账款结算后才认为完成</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从交易发生到账款结算期间汇率的变动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应调整原入账时的销售收入或购买成本。在单项交易观下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一笔销售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形成的收入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成本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必须一直挂账</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直到账款结算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才能最终结转</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二、汇兑损益的处理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两项交易观</a:t>
            </a:r>
            <a:endPar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两</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项交易观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也称两笔业务交易观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是指在外币交易的会计处理中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把企业销售或购买交易的发生和</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账款结算</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看作两项既相互联系、又相对独立的交易</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而非一项交易的两个阶段</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销售收入或购买成本在交易发生时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即按当时的汇率折算为记账本位币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予以确认</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与以后账款结算时变动的汇率无关</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在资产负债表日或账款结算日由于汇率变动而产生的外币折算差额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作为汇兑损益处理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而不调整销售收入或购货成本。</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三、单项交易观和两项交易观释例</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联华公司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日向美国某公司销售一批货物</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总价款</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合同约定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日以人民币结算货款。相关汇率如下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日汇率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=6.90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日汇率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=6.85</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日汇率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=6.80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依据</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两种交易观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三种处理方法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联华公司对该笔外币交易的会计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25963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第十二章  外币交易会计</a:t>
            </a:r>
            <a:endParaRPr kumimoji="0" lang="zh-CN" altLang="zh-CN" sz="3600" b="1" i="0" u="none" strike="noStrike" kern="1200" cap="none" spc="200" normalizeH="0" baseline="0" noProof="0" dirty="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四、汇率的选择</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我国会计准则要求</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外币交易应当在初始确认时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采用交易发生日的即期汇率将外币金额折算为记账本位币金额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也可以采用按照系统合理的方法确定的、与交易发生日即期汇率近似的汇率折算</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即期汇率和即期汇率的近似</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汇率</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我国会计准则规定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企业在处理外币交易和对外币财务报表进行折算时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应当采用交易发生日的即期汇率将外币金额折算为记账本位币金额反映</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也可以采用按照系统合理的方法确定的、与交易发生日即期汇率近似的汇率折算。</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四、汇率的选择</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即期汇率和即期汇率的近似</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汇率</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即期汇率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是指中国人民银行公布的当日人民币外汇牌价的中间价。当企业发生外币兑换业务或涉及外币兑换的交易事项时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应当按照交易实际采用的汇率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即银行买入价或卖出价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记账则采用中间价。</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即</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期汇率的近似汇率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是指按照系统合理的方法确定的、与交易发生日即期汇率近似的汇率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通常采用当期平均汇率或加权平均汇率等。</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通常应当采用即期汇率进行折算。汇率变动不大的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也可以采用即期汇率的近似汇率进行折算。</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四、汇率的选择</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期末折算汇率的应用原则</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必须对外币账户按一定的方式</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采用适当的汇率进行折算调整。折算调整汇率采用如下原则</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外币货币性项目和外币非货币性项目</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应当区分外币货币性项目和外币非货币性项目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采用不同的汇率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进行折算调整处理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外币货币性项目在资产负债表日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采用资产负债表日即期汇率折算。因资产负债表日即期汇率与初始确认时或者前一资产负债表日即期汇率不同而产生的汇兑差额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计入当期损益。</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五、汇兑损益的处理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原则</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我国会计准则规定</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在资产负债表日</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企业应当分别外币货币性项目和外币非货币性项目</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进行汇兑损益的会计处理</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外币货币性</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项目</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对于外币货币性项目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因结算或采用资产负债表日的即期汇率折算而产生的汇兑差额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计入当期损益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同时调增或调减外币货币性项目的记账本位币金额</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五、汇兑损益的处理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原则</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外币非货币性项目</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以历史成本计价的外币非货币性项目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由于仍采用交易发生时的即期汇率折算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不会产生汇兑差额。但对于以成本与可变现净值孰低法计量的存货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如果其可变现净值以外币确定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则在确定存货的期末价值时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应先将可变现净值折算为记账本位币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再与以记账本位币反映的存货成本进行比较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这时可能发生汇兑差额。</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以公允价值计量的外币非货币性项目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如交易性金融资产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股票、基金等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折算后的记账本位币金额与原记账本位币金额的差额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作为公允价值变动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含汇率变动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处理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计入当期损益。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五、汇兑损益的处理原则</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三</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外币投入</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资本</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企业收到投资者以外币投入的资本时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应当采用交易发生日即期汇率折算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不得采用合同约定汇率和即期汇率的近似汇率折算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外币投入资本与相应的货币性项目的记账本位币金额之间不产生外币资本折算差额</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交易记账方法与汇兑损益</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五、汇兑损益的处理原则</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四</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实质上构成对境外经营净投资的外币货币性项目</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编制合并财务报表涉及境外经营的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如有实质上构成对境外经营净投资的外币货币性项目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因汇率变动而产生的汇兑差额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应列入所有者权益“外币报表折算差额”项目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处置境外经营时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计入处置当期损益。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五</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汇兑损益的费用化和资本化</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企业筹建期间和生产经营期间发生的汇兑损益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应进行费用化处理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即计入财务费用处理。对于与固定资产投资相关的汇兑损益</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在固定资产达到预定可使用状态前发生的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可按有关规定予以资本化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计入相关固定资产的成本。</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一、我国外币交易业务的会计处理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外币账户</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设置</a:t>
            </a:r>
            <a:endPar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为了</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核算和监督企业外币交易业务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企业应设置各种外币账户。所设置的外币账户主要有“库存现金</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银行存款</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以及在“应收账款”“应收票据”“预付账款”等设置外币资产账户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在“应付账款”“应付票据”“预收账款”“长期借款”“短期借款”等设置外币负债账户。</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外币业务发生的汇兑差额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一般企业应在设置的“财务费用”账户下开立“汇兑损益”二级账户进行核算。</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一、我国外币交易业务的会计处理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外币交易业务的会计处理</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方法</a:t>
            </a:r>
            <a:endPar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外币统账制</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除</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金融企业外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我国一般企业发生的外币交易业务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应按外币统账制处理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即一律折算成记账本位币记账。</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复币记账</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一般</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企业发生外币交易业务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应按双币记账反映</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即对一笔业务在反映外币金额的同时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应反映记账本位币金额。</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外币兑换业务的会计处理</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企业发生外币兑换业务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即将外币出售给银行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结汇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或向银行购买外币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银行按买入价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结汇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或卖出价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企业应按中间价记账。</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一、我国外币交易业务的会计处理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外币交易业务的会计处理</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方法</a:t>
            </a:r>
            <a:endPar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期末会计处理</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在</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资产负债表日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企业应将外币账户按期末汇率调整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并计算和处理期末汇兑损益。</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交易日的会计</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银行存款</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双币</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贷</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实收资本</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记账本位币</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4373563"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4435475"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5091113" y="1228725"/>
            <a:ext cx="3800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外币交易概述</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4373563"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4435475"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5091113" y="2081213"/>
            <a:ext cx="3873500" cy="406400"/>
          </a:xfrm>
          <a:prstGeom prst="rect">
            <a:avLst/>
          </a:prstGeom>
          <a:noFill/>
        </p:spPr>
        <p:txBody>
          <a:bodyPr/>
          <a:lstStyle/>
          <a:p>
            <a:pPr marR="0" defTabSz="914400">
              <a:lnSpc>
                <a:spcPct val="150000"/>
              </a:lnSpc>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外币交易记账方法与汇兑损益</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4373563"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4435475"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5091113" y="3113088"/>
            <a:ext cx="3297238" cy="398463"/>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外币交易业务的会计处理</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1" name="文本框 20"/>
          <p:cNvSpPr txBox="1"/>
          <p:nvPr>
            <p:custDataLst>
              <p:tags r:id="rId10"/>
            </p:custDataLst>
          </p:nvPr>
        </p:nvSpPr>
        <p:spPr>
          <a:xfrm>
            <a:off x="4435475" y="3995738"/>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4</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4" name="TextBox 2"/>
          <p:cNvSpPr txBox="1"/>
          <p:nvPr>
            <p:custDataLst>
              <p:tags r:id="rId11"/>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2"/>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一、我国外币交易业务的会计处理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外币交易业务的会计处理</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方法</a:t>
            </a:r>
            <a:endPar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期末会计处理</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资产负债表日的会计处理</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①</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货币性</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项目</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汇兑损失的会计处理如下</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财务费用</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汇兑差额</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贷</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应收账款、应付账款</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汇兑</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收益的会计处理如下</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借</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应收账款、应付账款</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　　　　　</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                       贷</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财务费用</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汇兑差额</a:t>
            </a:r>
            <a:endPar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一、我国外币交易业务的会计处理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外币交易业务的会计处理</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方法</a:t>
            </a:r>
            <a:endPar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期末会计处理</a:t>
            </a:r>
            <a:endPar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资产负债表日的会计</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处理</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②</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非货币性项目</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对于以历史成本计量的外币非货币性项目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由于在交易发生日已按当日即期汇率折算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资产负债表日不应改变其原记账本位币金额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不产生汇兑差额。</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需要注意的是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对于外币价值发生变动的外币非货币性项目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其价值变动计入当期损益的相应的汇率变动的影响应当计入当期损益。这实际上意味着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以公允价值计量的外币股票投资等外币非货币性项目</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汇率变动对其影响应一并计入公允价值变动损益。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二、外币交易会计处理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举例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华美公司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10 000</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美元出售给银行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银行当日买入价为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=6.885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中间价为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=6.94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卖出价为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=6.995</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二、外币交易会计处理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举例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国内甲公司的记账本位币为人民币。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港元购入乙公司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H</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股作为短期投资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当日汇率为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港元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款项已付。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由于市价变动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当月购入的乙公司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H </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股变为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35 000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港元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港元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元人民币。</a:t>
            </a:r>
            <a:endPar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755650" y="1203325"/>
            <a:ext cx="7561263" cy="3455988"/>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二、外币交易业务综合</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举例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12-4</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华英公司</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lang="zh-CN" altLang="en-US" noProof="0" dirty="0">
                <a:ln>
                  <a:noFill/>
                </a:ln>
                <a:effectLst/>
                <a:uLnTx/>
                <a:uFillTx/>
                <a:sym typeface="+mn-ea"/>
              </a:rPr>
              <a:t>×</a:t>
            </a:r>
            <a:r>
              <a:rPr lang="en-US" altLang="zh-CN" noProof="0" dirty="0">
                <a:ln>
                  <a:noFill/>
                </a:ln>
                <a:effectLst/>
                <a:uLnTx/>
                <a:uFillTx/>
                <a:sym typeface="+mn-ea"/>
              </a:rPr>
              <a:t>2</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日有关外币账户余额如表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12-1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所示</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月发生下列业务</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该公司按当日汇率作为折算汇率</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对美国</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公司出口甲商品计</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4 000,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货款尚未收到</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当日汇率为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a:t>
            </a: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1=RMB6.73</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向美国</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公司出售乙商品计</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50 000,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收到</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天期无息商业汇票</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张</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当日汇率</a:t>
            </a: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USD1=RMB6.72</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通过中国银行偿还前欠货款</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3 000,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已收到银行兑付通知</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当日汇率</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a:t>
            </a: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1=RMB6.70</a:t>
            </a:r>
            <a:r>
              <a:rPr kumimoji="0" lang="zh-CN" altLang="en-US"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graphicFrame>
        <p:nvGraphicFramePr>
          <p:cNvPr id="2" name="表格 1"/>
          <p:cNvGraphicFramePr>
            <a:graphicFrameLocks noGrp="1"/>
          </p:cNvGraphicFramePr>
          <p:nvPr/>
        </p:nvGraphicFramePr>
        <p:xfrm>
          <a:off x="1260475" y="2066925"/>
          <a:ext cx="6878638" cy="1244600"/>
        </p:xfrm>
        <a:graphic>
          <a:graphicData uri="http://schemas.openxmlformats.org/drawingml/2006/table">
            <a:tbl>
              <a:tblPr firstRow="1" firstCol="1" bandRow="1">
                <a:tableStyleId>{5C22544A-7EE6-4342-B048-85BDC9FD1C3A}</a:tableStyleId>
              </a:tblPr>
              <a:tblGrid>
                <a:gridCol w="1622202"/>
                <a:gridCol w="1800149"/>
                <a:gridCol w="1656137"/>
                <a:gridCol w="1800149"/>
              </a:tblGrid>
              <a:tr h="171450">
                <a:tc>
                  <a:txBody>
                    <a:bodyPr/>
                    <a:lstStyle/>
                    <a:p>
                      <a:pPr algn="ctr">
                        <a:lnSpc>
                          <a:spcPts val="1350"/>
                        </a:lnSpc>
                        <a:spcAft>
                          <a:spcPts val="0"/>
                        </a:spcAft>
                      </a:pPr>
                      <a:r>
                        <a:rPr lang="zh-CN" sz="900" kern="100">
                          <a:effectLst/>
                        </a:rPr>
                        <a:t>科目名称</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外币</a:t>
                      </a:r>
                      <a:r>
                        <a:rPr lang="en-US" sz="900" kern="100">
                          <a:effectLst/>
                        </a:rPr>
                        <a:t>(</a:t>
                      </a:r>
                      <a:r>
                        <a:rPr lang="zh-CN" sz="900" kern="100">
                          <a:effectLst/>
                        </a:rPr>
                        <a:t>美元</a:t>
                      </a:r>
                      <a:r>
                        <a:rPr lang="en-US" sz="900" kern="100">
                          <a:effectLst/>
                        </a:rPr>
                        <a:t>)</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汇　率</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zh-CN" sz="900" kern="100">
                          <a:effectLst/>
                        </a:rPr>
                        <a:t>本币</a:t>
                      </a:r>
                      <a:r>
                        <a:rPr lang="en-US" sz="900" kern="100">
                          <a:effectLst/>
                        </a:rPr>
                        <a:t>(</a:t>
                      </a:r>
                      <a:r>
                        <a:rPr lang="zh-CN" sz="900" kern="100">
                          <a:effectLst/>
                        </a:rPr>
                        <a:t>人民币</a:t>
                      </a:r>
                      <a:r>
                        <a:rPr lang="en-US" sz="900" kern="100">
                          <a:effectLst/>
                        </a:rPr>
                        <a:t>)</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银行存款——美元户</a:t>
                      </a:r>
                      <a:endParaRPr lang="zh-CN" sz="1000" kern="100">
                        <a:solidFill>
                          <a:srgbClr val="000000"/>
                        </a:solidFill>
                        <a:effectLst/>
                        <a:latin typeface="NEU-BZ-S92"/>
                        <a:ea typeface="方正书宋_GBK" panose="02000000000000000000" charset="-122"/>
                        <a:cs typeface="Times New Roman" panose="02020603050405020304"/>
                      </a:endParaRPr>
                    </a:p>
                  </a:txBody>
                  <a:tcPr marL="171452" marR="171452" marT="0" marB="0" anchor="ctr"/>
                </a:tc>
                <a:tc>
                  <a:txBody>
                    <a:bodyPr/>
                    <a:lstStyle/>
                    <a:p>
                      <a:pPr algn="ctr">
                        <a:lnSpc>
                          <a:spcPts val="1350"/>
                        </a:lnSpc>
                        <a:spcAft>
                          <a:spcPts val="0"/>
                        </a:spcAft>
                      </a:pPr>
                      <a:r>
                        <a:rPr lang="en-US" sz="900" kern="100">
                          <a:effectLst/>
                        </a:rPr>
                        <a:t>10 000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6.75</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67 500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短期借款</a:t>
                      </a:r>
                      <a:endParaRPr lang="zh-CN" sz="1000" kern="100">
                        <a:solidFill>
                          <a:srgbClr val="000000"/>
                        </a:solidFill>
                        <a:effectLst/>
                        <a:latin typeface="NEU-BZ-S92"/>
                        <a:ea typeface="方正书宋_GBK" panose="02000000000000000000" charset="-122"/>
                        <a:cs typeface="Times New Roman" panose="02020603050405020304"/>
                      </a:endParaRPr>
                    </a:p>
                  </a:txBody>
                  <a:tcPr marL="171452" marR="171452" marT="0" marB="0" anchor="ctr"/>
                </a:tc>
                <a:tc>
                  <a:txBody>
                    <a:bodyPr/>
                    <a:lstStyle/>
                    <a:p>
                      <a:pPr algn="ctr">
                        <a:lnSpc>
                          <a:spcPts val="1350"/>
                        </a:lnSpc>
                        <a:spcAft>
                          <a:spcPts val="0"/>
                        </a:spcAft>
                      </a:pPr>
                      <a:r>
                        <a:rPr lang="en-US" sz="900" kern="100">
                          <a:effectLst/>
                        </a:rPr>
                        <a:t>3 000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6.75</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20 250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应收账款</a:t>
                      </a:r>
                      <a:endParaRPr lang="zh-CN" sz="1000" kern="100">
                        <a:solidFill>
                          <a:srgbClr val="000000"/>
                        </a:solidFill>
                        <a:effectLst/>
                        <a:latin typeface="NEU-BZ-S92"/>
                        <a:ea typeface="方正书宋_GBK" panose="02000000000000000000" charset="-122"/>
                        <a:cs typeface="Times New Roman" panose="02020603050405020304"/>
                      </a:endParaRPr>
                    </a:p>
                  </a:txBody>
                  <a:tcPr marL="171452" marR="171452" marT="0" marB="0" anchor="ctr"/>
                </a:tc>
                <a:tc>
                  <a:txBody>
                    <a:bodyPr/>
                    <a:lstStyle/>
                    <a:p>
                      <a:pPr algn="ctr">
                        <a:lnSpc>
                          <a:spcPts val="1350"/>
                        </a:lnSpc>
                        <a:spcAft>
                          <a:spcPts val="0"/>
                        </a:spcAft>
                      </a:pPr>
                      <a:r>
                        <a:rPr lang="en-US" sz="900" kern="100">
                          <a:effectLst/>
                        </a:rPr>
                        <a:t>1 000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6.75</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6 750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应收票据</a:t>
                      </a:r>
                      <a:endParaRPr lang="zh-CN" sz="1000" kern="100">
                        <a:solidFill>
                          <a:srgbClr val="000000"/>
                        </a:solidFill>
                        <a:effectLst/>
                        <a:latin typeface="NEU-BZ-S92"/>
                        <a:ea typeface="方正书宋_GBK" panose="02000000000000000000" charset="-122"/>
                        <a:cs typeface="Times New Roman" panose="02020603050405020304"/>
                      </a:endParaRPr>
                    </a:p>
                  </a:txBody>
                  <a:tcPr marL="171452" marR="171452" marT="0" marB="0" anchor="ctr"/>
                </a:tc>
                <a:tc>
                  <a:txBody>
                    <a:bodyPr/>
                    <a:lstStyle/>
                    <a:p>
                      <a:pPr algn="ctr">
                        <a:lnSpc>
                          <a:spcPts val="1350"/>
                        </a:lnSpc>
                        <a:spcAft>
                          <a:spcPts val="0"/>
                        </a:spcAft>
                      </a:pPr>
                      <a:r>
                        <a:rPr lang="en-US" sz="900" kern="100">
                          <a:effectLst/>
                        </a:rPr>
                        <a:t>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6.75</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应付账款</a:t>
                      </a:r>
                      <a:endParaRPr lang="zh-CN" sz="1000" kern="100">
                        <a:solidFill>
                          <a:srgbClr val="000000"/>
                        </a:solidFill>
                        <a:effectLst/>
                        <a:latin typeface="NEU-BZ-S92"/>
                        <a:ea typeface="方正书宋_GBK" panose="02000000000000000000" charset="-122"/>
                        <a:cs typeface="Times New Roman" panose="02020603050405020304"/>
                      </a:endParaRPr>
                    </a:p>
                  </a:txBody>
                  <a:tcPr marL="171452" marR="171452" marT="0" marB="0" anchor="ctr"/>
                </a:tc>
                <a:tc>
                  <a:txBody>
                    <a:bodyPr/>
                    <a:lstStyle/>
                    <a:p>
                      <a:pPr algn="ctr">
                        <a:lnSpc>
                          <a:spcPts val="1350"/>
                        </a:lnSpc>
                        <a:spcAft>
                          <a:spcPts val="0"/>
                        </a:spcAft>
                      </a:pPr>
                      <a:r>
                        <a:rPr lang="en-US" sz="900" kern="100">
                          <a:effectLst/>
                        </a:rPr>
                        <a:t>8 000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6.75</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54 000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r>
              <a:tr h="171450">
                <a:tc>
                  <a:txBody>
                    <a:bodyPr/>
                    <a:lstStyle/>
                    <a:p>
                      <a:pPr>
                        <a:lnSpc>
                          <a:spcPts val="1350"/>
                        </a:lnSpc>
                        <a:spcAft>
                          <a:spcPts val="0"/>
                        </a:spcAft>
                      </a:pPr>
                      <a:r>
                        <a:rPr lang="zh-CN" sz="900" kern="100">
                          <a:effectLst/>
                        </a:rPr>
                        <a:t>应付票据</a:t>
                      </a:r>
                      <a:endParaRPr lang="zh-CN" sz="1000" kern="100">
                        <a:solidFill>
                          <a:srgbClr val="000000"/>
                        </a:solidFill>
                        <a:effectLst/>
                        <a:latin typeface="NEU-BZ-S92"/>
                        <a:ea typeface="方正书宋_GBK" panose="02000000000000000000" charset="-122"/>
                        <a:cs typeface="Times New Roman" panose="02020603050405020304"/>
                      </a:endParaRPr>
                    </a:p>
                  </a:txBody>
                  <a:tcPr marL="171452" marR="171452" marT="0" marB="0" anchor="ctr"/>
                </a:tc>
                <a:tc>
                  <a:txBody>
                    <a:bodyPr/>
                    <a:lstStyle/>
                    <a:p>
                      <a:pPr algn="ctr">
                        <a:lnSpc>
                          <a:spcPts val="1350"/>
                        </a:lnSpc>
                        <a:spcAft>
                          <a:spcPts val="0"/>
                        </a:spcAft>
                      </a:pPr>
                      <a:r>
                        <a:rPr lang="en-US" sz="900" kern="100">
                          <a:effectLst/>
                        </a:rPr>
                        <a:t>0</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a:effectLst/>
                        </a:rPr>
                        <a:t>6.75</a:t>
                      </a:r>
                      <a:endParaRPr lang="zh-CN" sz="1000" kern="100">
                        <a:solidFill>
                          <a:srgbClr val="000000"/>
                        </a:solidFill>
                        <a:effectLst/>
                        <a:latin typeface="NEU-BZ-S92"/>
                        <a:ea typeface="方正书宋_GBK" panose="02000000000000000000" charset="-122"/>
                        <a:cs typeface="Times New Roman" panose="02020603050405020304"/>
                      </a:endParaRPr>
                    </a:p>
                  </a:txBody>
                  <a:tcPr marL="0" marR="0" marT="0" marB="0" anchor="ctr"/>
                </a:tc>
                <a:tc>
                  <a:txBody>
                    <a:bodyPr/>
                    <a:lstStyle/>
                    <a:p>
                      <a:pPr algn="ctr">
                        <a:lnSpc>
                          <a:spcPts val="1350"/>
                        </a:lnSpc>
                        <a:spcAft>
                          <a:spcPts val="0"/>
                        </a:spcAft>
                      </a:pPr>
                      <a:r>
                        <a:rPr lang="en-US" sz="900" kern="100" dirty="0">
                          <a:effectLst/>
                        </a:rPr>
                        <a:t>0</a:t>
                      </a:r>
                      <a:endParaRPr lang="zh-CN" sz="1000" kern="100" dirty="0">
                        <a:solidFill>
                          <a:srgbClr val="000000"/>
                        </a:solidFill>
                        <a:effectLst/>
                        <a:latin typeface="NEU-BZ-S92"/>
                        <a:ea typeface="方正书宋_GBK" panose="02000000000000000000" charset="-122"/>
                        <a:cs typeface="Times New Roman" panose="02020603050405020304"/>
                      </a:endParaRPr>
                    </a:p>
                  </a:txBody>
                  <a:tcPr marL="0" marR="0" marT="0" marB="0" anchor="ctr"/>
                </a:tc>
              </a:tr>
            </a:tbl>
          </a:graphicData>
        </a:graphic>
      </p:graphicFrame>
    </p:spTree>
    <p:custDataLst>
      <p:tags r:id="rId3"/>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交易业务的会计处理</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203325"/>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二、外币交易业务综合举例</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15</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向中国银行借入短期借款</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30 000,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当日市场汇率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1=RMB 6.67</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(5)4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从美国</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C</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公司进口丙商品一批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货款计</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12 000,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通过银行支付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余款暂欠。当日汇率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1=RMB 6.68</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(6)4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收到本月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日出口商品部分货款</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3 000,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1=RMB 6.66</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(7)4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25</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兑换为人民币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1=RMB 6.65,</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银行卖出价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1=RMB 6.63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(8)4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29</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偿还短期借款</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10 000,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当日汇率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1=RMB 6.62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月末</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对外币账户进行调整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并做相应处理。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日</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汇率</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USD 1=RMB 6.60</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58863"/>
            <a:ext cx="7219950" cy="2952750"/>
          </a:xfrm>
        </p:spPr>
        <p:txBody>
          <a:bodyPr vert="horz" wrap="square" lIns="101600" tIns="0" rIns="82550" bIns="0" numCol="1" anchor="t" anchorCtr="0" compatLnSpc="1"/>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企业外币债务融资的汇率风险管理</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研究</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2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2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基于万科的案例</a:t>
            </a:r>
            <a:r>
              <a:rPr kumimoji="0" lang="zh-CN" altLang="en-US" sz="2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分析</a:t>
            </a:r>
            <a:endParaRPr kumimoji="0" lang="en-US" altLang="zh-CN" sz="2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一、公司简介</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万科企业股份有限公司（以下简称“万科”）成立</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于</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1984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1988</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进入房地产行业，</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目前主要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专注于房地产开发和物业服务。万科</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于</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开始发展海外业务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公司海外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业务</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贡献营收占总营收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0.88</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。为配合公司的战略发展，万科多次筹措外币资金，币种涵盖美元、新加坡元等</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，万科人民币负债占</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比</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77.6</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外币负债占</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比</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23.4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面临较大</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外汇风险</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58863"/>
            <a:ext cx="7219950" cy="3457575"/>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二、万</a:t>
            </a: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科外币债务融资情况</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（一）万</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科外币</a:t>
            </a: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债务融资</a:t>
            </a:r>
            <a:r>
              <a:rPr kumimoji="0" lang="zh-CN" altLang="en-US"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动机</a:t>
            </a: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１．推进国际化战略</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国际化战略是万科的长期发展战略之一</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2013</a:t>
            </a:r>
            <a:r>
              <a:rPr kumimoji="0" lang="zh-CN" altLang="en-US" sz="1200" b="0"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，万科采用与当地知名开发商合作的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方式</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首次进军海外市场，后续又通过并购境外公司和境外项目等方式积极拓展海外业务，在多</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个国际</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城市从事地产投资开发、资产管理等业务。为了完成公司国际化战略的推进及中国</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境内房地产业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务的跨境并购，万科对外币资金的需求大幅增加。为了保障公司的外汇储备，万科</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积极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整合海外资源，充分利用海外融资渠道，发行海外债券，持续扩大境外融资规模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1058863"/>
            <a:ext cx="7219950" cy="3457575"/>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２</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．降低融资成本</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金融危机发生以后，美国、英国等国家为了刺激经济复苏，将基准利率降到趋于零的水平</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，随后</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又配合量化宽松的货币政策，使中长期国债利率持续下跌，国债收益率明显低于中国等</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新兴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经济体国家，资金开始从发达国家涌入新兴经济体</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年至</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，中美利差</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绝大多数时间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保持高位，一直</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到</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月初</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才出现中美利差倒挂。美元低利率的大环境为万科</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发挥境外</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融资优势、借入低成本资金</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创造了条件。</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３．扩展融资渠道</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房地产行业是资金密集型行业，境外融资是房地产企业扩展融资渠道的普遍措施</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2016</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，中央经济工作会议首次提出“房子是用来住的，不是用来炒的”，为了响应中央号召，相关</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部门</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相继出台多项政策以加强对“房地产企业融资”以及“购房者信贷”的监管。一方面，</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房地产企业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境内的外生融资渠道收紧；另一方面，房地产企业的内生融资渠道（主要是销售回款方式</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）受到</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了影响，房地产企业开始更加积极地通过海外融资渠道筹集资金。</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455988"/>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然而，随着国家对房地产行业的监管趋严，房地产企业海外发债也受到了影响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月</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，国家发改委发布</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〔2019〕778</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文件，要求房地产企业发行外债只能用于置换未来１年内</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到期</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的中长期境外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由此可以预计，房地产行业外币债务的规模短期内不会继续增加</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（二）万科外币债务构成</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科</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2013—2021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有息负债中外币债务占比情况如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示。可以看出，万科</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外币债务</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占全部有息负债的比例较高，且随着国际化战略的推进，总体呈上涨趋势。由于国家对</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海外</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融资渠道的收紧</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万科外币负债总金额突然下滑，但占全部有息负债的比例依然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超过</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而同期海外业务营收占总营收的比例</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不足</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60420" name="图片 1"/>
          <p:cNvPicPr>
            <a:picLocks noChangeAspect="1"/>
          </p:cNvPicPr>
          <p:nvPr/>
        </p:nvPicPr>
        <p:blipFill>
          <a:blip r:embed="rId3"/>
          <a:stretch>
            <a:fillRect/>
          </a:stretch>
        </p:blipFill>
        <p:spPr>
          <a:xfrm>
            <a:off x="1619250" y="3076575"/>
            <a:ext cx="6011863" cy="1706563"/>
          </a:xfrm>
          <a:prstGeom prst="rect">
            <a:avLst/>
          </a:prstGeom>
          <a:noFill/>
          <a:ln w="9525">
            <a:noFill/>
          </a:ln>
        </p:spPr>
      </p:pic>
    </p:spTree>
    <p:custDataLst>
      <p:tags r:id="rId4"/>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一、记账本位币与外币</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外币交易与外币</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外币交易的</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定义</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会计上所说的企业外币交易</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是指以外币计价或者结算的</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交易</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外币交易</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不是指与外国企业进行的交易</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也不是指国际贸易中发生的交易</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而是指以外币结算的</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交易</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计价和结算</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是指交易双方在合同中约定的对交易标的物进行计价和结算选择的币种。</a:t>
            </a:r>
            <a:endPar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455988"/>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万科主要通过向银行借款以及发行海外债券的形式进行外币债务融资。万科的外币借款以长期借款为主，其中，美元、港币是其最主要的外币借款来源</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美元和港币借款</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分别占</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万科总外币借款</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49.9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％和</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47.11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。除此之外，由于在新加坡和英国有房地产海外项目</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科还借有少量新加坡元和英镑。万科的海外债券类型全部为中长期债券，其中，美元债券</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是最主要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的海外债券类型，其次是港币债券</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三、万科汇率风险类型</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（一）交易风险</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万科面临的汇率风险主要包括交易风险和折算风险。交易风险是指万科取得外币债权</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或承担</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外币债务后，因外币交易发生日与结算日的汇率不一致而产生损失的风险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万科</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外币借款占全部有息负债的比例高</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23.4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且由于币种主要为美元和港币，因此外币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之间无法</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对冲风险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2015</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811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汇改”</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之后，人民币汇率双向浮动弹性增强，加之世界经济形势</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复杂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严峻，人民币汇率走势充满了不确定性，使万科面临较大的交易风险。外汇交易风险在</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公司的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汇兑损益科目中反映，数额如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en-US" sz="1200" b="0" i="0" u="none" strike="noStrike" kern="1200" cap="none" spc="150" normalizeH="0" baseline="0" noProof="0">
                <a:ln>
                  <a:noFill/>
                </a:ln>
                <a:solidFill>
                  <a:schemeClr val="tx1"/>
                </a:solidFill>
                <a:effectLst/>
                <a:uLnTx/>
                <a:uFillTx/>
                <a:latin typeface="Arial" panose="020B0604020202020204" pitchFamily="34" charset="0"/>
                <a:ea typeface="微软雅黑" panose="020B0503020204020204" pitchFamily="34" charset="-122"/>
                <a:cs typeface="+mn-cs"/>
              </a:rPr>
              <a:t>示</a:t>
            </a:r>
            <a:r>
              <a:rPr kumimoji="0" lang="zh-CN" altLang="en-US" sz="1200" b="0"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743325"/>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2013—2015</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，由于万科绝大部分业务在中国境内，收入与开支主要以人民币计值，</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因此汇率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波动对万科经营的影响有限。随着海外业务的不断开展</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2016—2020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有</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年因美元</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、港币汇率波动较大而出现大额汇兑损失。其中</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2018</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的汇兑损失高</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13.2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亿</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元，这</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主要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因为</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2018</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万科有息外币负债达到历史</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峰值</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791.47</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亿</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元，且从第二季度开始人民币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兑换</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美元、港币大幅贬值</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虽然万科的汇兑损益占净利润比重尚在可控范围内，但外币债务带来的交易风险仍然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不可</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小觑。</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62468" name="图片 2"/>
          <p:cNvPicPr>
            <a:picLocks noChangeAspect="1"/>
          </p:cNvPicPr>
          <p:nvPr/>
        </p:nvPicPr>
        <p:blipFill>
          <a:blip r:embed="rId3"/>
          <a:stretch>
            <a:fillRect/>
          </a:stretch>
        </p:blipFill>
        <p:spPr>
          <a:xfrm>
            <a:off x="1476375" y="779463"/>
            <a:ext cx="6227763" cy="2079625"/>
          </a:xfrm>
          <a:prstGeom prst="rect">
            <a:avLst/>
          </a:prstGeom>
          <a:noFill/>
          <a:ln w="9525">
            <a:noFill/>
          </a:ln>
        </p:spPr>
      </p:pic>
    </p:spTree>
    <p:custDataLst>
      <p:tags r:id="rId4"/>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600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（二）折算风险</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万科部分子公司采用人民币以外的货币作为记账本位币，在编制合并财务报表时，需要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将外币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折算成人民币，从而产生折算风险，折算风险在报表上体现为其他综合收益科目下外币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报表</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折算差额，数值如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示。外币报表折算差额虽然会对合并财务报表产生影响，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但并不是</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企业真实的经营损益，不会对企业的现金流及净利润造成影响。因此，万科进行风险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对冲</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主要是为了管理交易风险，下文的分析也将围绕交易风险的管理展开</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四、万科汇率风险管理模式</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（一）完善汇率风险管理机制</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万科外汇风险管理的宗旨是降低汇率风险对公司财务表现的潜在不利影响。为了落实这</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一目标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，万科建立了健全的汇率风险管理机制。具体包括：</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以规避和防范汇率风险为目的，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杜绝</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投机行为；</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加强投融资规模与币种的匹配，辅以对冲操作；</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以真实业务为基础，结合交易币种、规模与期限选择套期保值工具；</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密切关注外汇市场变化，灵活调整对冲策略。</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600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（二）组建优秀的管理团队</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作为外币负债企业，万科十分重视外汇风险管理，组建了由专业人员构成的外汇套期</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保值操作</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团队，为万科外汇套期保值工作提供有力保障。随着世界经济格局的不确定性加大，</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万科引入</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了专业部门进行宏观形势和外汇市场分析，以降低实际汇率走势与公司判断的汇率</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走势偏差</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。此外，万科还常借鉴其他优秀企业的成功管理经验，在实践中不断细化原有的外汇套</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期保值</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工作流程</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（三）培养风险意识</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加强外汇风险管理是以增强风险意识为前提的。万科通过风险宣讲、风险管理培训、知识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竞赛</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等方式培养员工的风险管理意识，让员工意识到汇率风险管理的重要性与必要性。但是，</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进行套</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期保值也存在一定的风险，主要包括：</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汇率走势与公司判断的汇率走势方向发生偏离</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从而造成</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损失的风险；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内部机制滞后于业务发展造成的经营风险；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合约到期后无法履约的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风险</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。对此，万科加强内部宣导，保证相关管理人员与外汇套期保值人员充分理解套期保值业务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的风险性</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，从而更加审慎科学地制定对冲策略，在提升对冲策略有效性的同时控制风险。</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600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（四）跨国多元化</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跨国经营是万科经营性对冲的主要手段。</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截至</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末，万科共建立了三十余个</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海外合作</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项目，分布在伦敦、西雅图、纽约、旧金山等城市。跨国经营在理论上会降低交易风险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，提升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折算风险。为了进入海外市场，万科前期投入了大量资金，加重了外币债务的负担，而且</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近几年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万科的海外平均销售金额约占全部销售金额</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0.96</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经营性对冲的效果有限。随着</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万科</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海外业务的进一步发展，未来外币现金流入量会逐渐提升，从而起到一定的风险对冲效果</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（五）开展外汇衍生品套期保值业务</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万科及其海外子公司为减少汇率波动带来的不良影响、降低外币债务的偿债风险，一直</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积极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开展外汇套期保值业务。在选择合约时，万科会结合汇率变化、交易币种、合约期限、合约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规模</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等因素选 择 合 适 的 金 融 工 具，其 使 用 过 的 外 汇 衍 生 品 包 括 无 本 金 交 割 远 期 外 汇 契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约（</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NDF</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、远期外汇契约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DF</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、交叉货币互换合约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CCS</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。金融衍生品的使用缩小了万科的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外汇风险</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敞口，降低了汇率风险对万科净利润的影响。</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15988"/>
            <a:ext cx="7219950" cy="3600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五、万科外汇套期保值的措施及效果</a:t>
            </a:r>
            <a:endParaRPr kumimoji="0" lang="zh-CN" altLang="en-US" sz="16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万科使用衍生金融工具的效果可以通过使用时所涉及会计科目间的勾稽关系来考察。</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除外币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资产（负债）形成的汇兑损益外，外汇衍生品通过投资收益和现金流量套期储备影响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综合收益</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，具体情况如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示</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2014—2021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有</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产生了大额汇兑损益，远超</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衍生品投资收益，可见，其风险对冲的规模不足以覆盖大部分风险敞口。虽然汇兑损益占</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净利润</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的相对比重并不高（见</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但由于绝对数额巨大，公司依然有必要就外汇风险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敞口</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进行更充分的套期保值。万科持有的主要外汇衍生品适用现金流量套期。符合套期会计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要求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的套期工具的公允价值变动将被直接计入现金流量套期储备，并在合约到期或对冲的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外币借款</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偿还时转入当期损益。如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示，</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除</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年和</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2015</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未产生外汇衍生品投资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收益</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其余</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年中有</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产生了正的投资收益；万科现金流量套期</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储备</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年中有</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为正值</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，虽</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不影响当期损益，但在一定程度上可以反映合约未来的潜在损益。从整体来看，外汇套期</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保值</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有４年增加了万科的当期收益，也</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有</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对综合收益带来了正向影响，说明万科运用金融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衍生</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品产生了一定的对冲效果，可以减弱企业受汇率波动影响的程度。下文对万科运用各类</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金融</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衍生品的措施与效果进行详细分析。</a:t>
            </a:r>
            <a:endParaRPr kumimoji="0" lang="zh-CN" altLang="en-US" sz="11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pic>
        <p:nvPicPr>
          <p:cNvPr id="67587" name="内容占位符 1"/>
          <p:cNvPicPr>
            <a:picLocks noGrp="1" noChangeAspect="1"/>
          </p:cNvPicPr>
          <p:nvPr>
            <p:ph sz="quarter" idx="13"/>
          </p:nvPr>
        </p:nvPicPr>
        <p:blipFill>
          <a:blip r:embed="rId2"/>
          <a:srcRect/>
          <a:stretch>
            <a:fillRect/>
          </a:stretch>
        </p:blipFill>
        <p:spPr>
          <a:xfrm>
            <a:off x="1436688" y="915988"/>
            <a:ext cx="6289675" cy="3600450"/>
          </a:xfrm>
          <a:ln/>
        </p:spPr>
      </p:pic>
    </p:spTree>
    <p:custDataLst>
      <p:tags r:id="rId3"/>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8610" name="图片 1"/>
          <p:cNvPicPr>
            <a:picLocks noChangeAspect="1"/>
          </p:cNvPicPr>
          <p:nvPr/>
        </p:nvPicPr>
        <p:blipFill>
          <a:blip r:embed="rId1"/>
          <a:stretch>
            <a:fillRect/>
          </a:stretch>
        </p:blipFill>
        <p:spPr>
          <a:xfrm>
            <a:off x="1908175" y="2211388"/>
            <a:ext cx="5610225" cy="2663825"/>
          </a:xfrm>
          <a:prstGeom prst="rect">
            <a:avLst/>
          </a:prstGeom>
          <a:noFill/>
          <a:ln w="9525">
            <a:noFill/>
          </a:ln>
        </p:spPr>
      </p:pic>
      <p:sp>
        <p:nvSpPr>
          <p:cNvPr id="26625" name="标题 2"/>
          <p:cNvSpPr>
            <a:spLocks noGrp="1" noChangeArrowheads="1"/>
          </p:cNvSpPr>
          <p:nvPr>
            <p:ph type="title"/>
            <p:custDataLst>
              <p:tags r:id="rId2"/>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3"/>
            </p:custDataLst>
          </p:nvPr>
        </p:nvSpPr>
        <p:spPr>
          <a:xfrm>
            <a:off x="971550" y="842963"/>
            <a:ext cx="7219950" cy="3600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（一）无本金交割远期外汇契约</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无本金交割远期外汇契约是远期外汇交易的一种模式，通过锁定远期汇率控制汇率风险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。无</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本金交割远期外汇契约主要用于对那些实行外汇管制国家和地区的货币进行离岸交易。</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无本金</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交割远期外汇契约签署时不需交付资金凭证或保证金，合约到期时按照交易双方议定</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的汇率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与到期时即期汇率的差额进行清算交收。无本金交割远期外汇契约的期限一般</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年以内</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万科无本金交割远期外汇契约签署情况</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842963"/>
            <a:ext cx="7219950" cy="3600450"/>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2007</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万科海外附属公司</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针对</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1584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和</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1980</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美元两笔外币借款签署了两年</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期无</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本金交割远期外汇契约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2009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交割时共产</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生</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169.49</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元投资收益</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万科海外附属公司再次针对外币借款签署了两年期无本金交割远期外汇契约，在此期间符合套期会计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要求</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的无本金交割远期外汇契约公允价值变动被确认为其他综合收益，并</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2016</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借款偿还</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时转入</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当期</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损益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8381.88</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元。由此可见，万科通过签署无本金交割远期外汇契约，缩小了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公司的</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外汇风险敞口，产生了正的投资收益，有效对冲了交易风险</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（二）远期外汇契约</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远期外汇契约是指买卖双方先就交易的货币种类、数额、汇率及交割的期限签订合同，到了</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规定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的交割日期再按合同规定办理货币收付的外汇交易。远期外汇契约在外币借款的期限和金额</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范围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内，通过锁定远期汇率，减少了汇率变动风险。万科远期外汇契约的签署情况如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示。</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0658" name="图片 3"/>
          <p:cNvPicPr>
            <a:picLocks noChangeAspect="1"/>
          </p:cNvPicPr>
          <p:nvPr/>
        </p:nvPicPr>
        <p:blipFill>
          <a:blip r:embed="rId1"/>
          <a:stretch>
            <a:fillRect/>
          </a:stretch>
        </p:blipFill>
        <p:spPr>
          <a:xfrm>
            <a:off x="1403350" y="771525"/>
            <a:ext cx="6232525" cy="2520950"/>
          </a:xfrm>
          <a:prstGeom prst="rect">
            <a:avLst/>
          </a:prstGeom>
          <a:noFill/>
          <a:ln w="9525">
            <a:noFill/>
          </a:ln>
        </p:spPr>
      </p:pic>
      <p:sp>
        <p:nvSpPr>
          <p:cNvPr id="26625" name="标题 2"/>
          <p:cNvSpPr>
            <a:spLocks noGrp="1" noChangeArrowheads="1"/>
          </p:cNvSpPr>
          <p:nvPr>
            <p:ph type="title"/>
            <p:custDataLst>
              <p:tags r:id="rId2"/>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3"/>
            </p:custDataLst>
          </p:nvPr>
        </p:nvSpPr>
        <p:spPr>
          <a:xfrm>
            <a:off x="971550" y="1203325"/>
            <a:ext cx="7219950" cy="3455988"/>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4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12-13</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中</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的“被套期对象”是指截至报告期末被对冲的外币借款及债券金额，</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“ＤＦ账面价值”</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是指截至报告期末远期外汇契约的公允价值。万科共使用了３年远期外汇契约，这</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期间远期</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外汇契约公允价值的下降产生了潜在损失，减少了其他综合收益，但暂时未对真实损益</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造成</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影响，主要原因是公司判断汇率波动方向与真实汇率走势发生了大幅偏离，未来是否会</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造成真实</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的损失，取决于之后的汇率走势。</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一、记账本位币与外币</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外币交易与外币</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一般意义的外币和会计意义的外币</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一般</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意义的外币是指本币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本国货币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以外的币种。以我国为例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本币为人民币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而人民币以外的所有币种</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如美元等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都是外币。会计意义的外币与一般意义的外币不同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会计所称的外币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是指企业记账本位币之外的币种。</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219950" cy="3455988"/>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（三）交叉货币互换合约</a:t>
            </a:r>
            <a:endParaRPr kumimoji="0" lang="zh-CN" altLang="en-US" sz="14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万科签署交叉货币互换合约对公司外币借款的利息及本金进行互换，以降低外币债务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因汇率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变动过大而可能造成的损失。</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2017</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签署的交叉货币互换合约为例，万科</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针对</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亿</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美元的固定利息应付债券签署了相对应的交叉货币互换合约，按照固定利率从合约对手</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方收取</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美元融资的部分利息及本金，以向债权人支付美元融资的部分利息及本金，同时按照</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固定利率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向合约对手方支付港币的部分利息及本金。在若干套期保值工具中，万科使用交叉</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货币互换</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合约的规模最大、时间最长。万科交叉货币互换合约的签署情况如</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12-14</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所</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示</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2706" name="内容占位符 1"/>
          <p:cNvPicPr>
            <a:picLocks noGrp="1" noChangeAspect="1"/>
          </p:cNvPicPr>
          <p:nvPr>
            <p:ph sz="quarter" idx="13"/>
          </p:nvPr>
        </p:nvPicPr>
        <p:blipFill>
          <a:blip r:embed="rId1"/>
          <a:srcRect/>
          <a:stretch>
            <a:fillRect/>
          </a:stretch>
        </p:blipFill>
        <p:spPr>
          <a:xfrm>
            <a:off x="1403350" y="915988"/>
            <a:ext cx="5905500" cy="1504950"/>
          </a:xfrm>
          <a:ln/>
        </p:spPr>
      </p:pic>
      <p:sp>
        <p:nvSpPr>
          <p:cNvPr id="26625" name="标题 2"/>
          <p:cNvSpPr>
            <a:spLocks noGrp="1" noChangeArrowheads="1"/>
          </p:cNvSpPr>
          <p:nvPr>
            <p:ph type="title"/>
            <p:custDataLst>
              <p:tags r:id="rId2"/>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pic>
        <p:nvPicPr>
          <p:cNvPr id="72708" name="图片 2"/>
          <p:cNvPicPr>
            <a:picLocks noChangeAspect="1"/>
          </p:cNvPicPr>
          <p:nvPr/>
        </p:nvPicPr>
        <p:blipFill>
          <a:blip r:embed="rId3"/>
          <a:stretch>
            <a:fillRect/>
          </a:stretch>
        </p:blipFill>
        <p:spPr>
          <a:xfrm>
            <a:off x="1403350" y="2351088"/>
            <a:ext cx="5905500" cy="1123950"/>
          </a:xfrm>
          <a:prstGeom prst="rect">
            <a:avLst/>
          </a:prstGeom>
          <a:noFill/>
          <a:ln w="9525">
            <a:noFill/>
          </a:ln>
        </p:spPr>
      </p:pic>
      <p:sp>
        <p:nvSpPr>
          <p:cNvPr id="6" name="TextBox 5"/>
          <p:cNvSpPr txBox="1"/>
          <p:nvPr/>
        </p:nvSpPr>
        <p:spPr>
          <a:xfrm>
            <a:off x="863600" y="3613150"/>
            <a:ext cx="7380288" cy="977900"/>
          </a:xfrm>
          <a:prstGeom prst="rect">
            <a:avLst/>
          </a:prstGeom>
          <a:noFill/>
        </p:spPr>
        <p:txBody>
          <a:bodyPr>
            <a:spAutoFit/>
          </a:bodyPr>
          <a:lstStyle/>
          <a:p>
            <a:pPr marR="0" indent="241300" defTabSz="914400">
              <a:lnSpc>
                <a:spcPct val="120000"/>
              </a:lnSpc>
              <a:buClrTx/>
              <a:buSzTx/>
              <a:buFont typeface="Arial" panose="020B0604020202020204" pitchFamily="34" charset="0"/>
              <a:buNone/>
              <a:defRPr/>
            </a:pPr>
            <a:r>
              <a:rPr kumimoji="0" lang="zh-CN" altLang="en-US" sz="1200" kern="1200" cap="none" spc="0" normalizeH="0" baseline="0" noProof="0" dirty="0">
                <a:latin typeface="+mn-lt"/>
                <a:ea typeface="微软雅黑" panose="020B0503020204020204" pitchFamily="34" charset="-122"/>
                <a:cs typeface="+mn-cs"/>
              </a:rPr>
              <a:t>从表</a:t>
            </a:r>
            <a:r>
              <a:rPr kumimoji="0" lang="en-US" altLang="zh-CN" sz="1200" kern="1200" cap="none" spc="0" normalizeH="0" baseline="0" noProof="0" dirty="0">
                <a:latin typeface="+mn-lt"/>
                <a:ea typeface="微软雅黑" panose="020B0503020204020204" pitchFamily="34" charset="-122"/>
                <a:cs typeface="+mn-cs"/>
              </a:rPr>
              <a:t>12-14</a:t>
            </a:r>
            <a:r>
              <a:rPr kumimoji="0" lang="zh-CN" altLang="en-US" sz="1200" kern="1200" cap="none" spc="0" normalizeH="0" baseline="0" noProof="0" dirty="0">
                <a:latin typeface="+mn-lt"/>
                <a:ea typeface="微软雅黑" panose="020B0503020204020204" pitchFamily="34" charset="-122"/>
                <a:cs typeface="+mn-cs"/>
              </a:rPr>
              <a:t>可以看出，交叉货币互换合约签署的期间内有</a:t>
            </a:r>
            <a:r>
              <a:rPr kumimoji="0" lang="en-US" altLang="zh-CN" sz="1200" kern="1200" cap="none" spc="0" normalizeH="0" baseline="0" noProof="0" dirty="0">
                <a:latin typeface="+mn-lt"/>
                <a:ea typeface="微软雅黑" panose="020B0503020204020204" pitchFamily="34" charset="-122"/>
                <a:cs typeface="+mn-cs"/>
              </a:rPr>
              <a:t>3</a:t>
            </a:r>
            <a:r>
              <a:rPr kumimoji="0" lang="zh-CN" altLang="en-US" sz="1200" kern="1200" cap="none" spc="0" normalizeH="0" baseline="0" noProof="0" dirty="0">
                <a:latin typeface="+mn-lt"/>
                <a:ea typeface="微软雅黑" panose="020B0503020204020204" pitchFamily="34" charset="-122"/>
                <a:cs typeface="+mn-cs"/>
              </a:rPr>
              <a:t>年产生了正的损益，起到了平滑利润的效果。虽然</a:t>
            </a:r>
            <a:r>
              <a:rPr kumimoji="0" lang="en-US" altLang="zh-CN" sz="1200" kern="1200" cap="none" spc="0" normalizeH="0" baseline="0" noProof="0" dirty="0">
                <a:latin typeface="+mn-lt"/>
                <a:ea typeface="微软雅黑" panose="020B0503020204020204" pitchFamily="34" charset="-122"/>
                <a:cs typeface="+mn-cs"/>
              </a:rPr>
              <a:t>2020</a:t>
            </a:r>
            <a:r>
              <a:rPr kumimoji="0" lang="zh-CN" altLang="en-US" sz="1200" kern="1200" cap="none" spc="0" normalizeH="0" baseline="0" noProof="0" dirty="0">
                <a:latin typeface="+mn-lt"/>
                <a:ea typeface="微软雅黑" panose="020B0503020204020204" pitchFamily="34" charset="-122"/>
                <a:cs typeface="+mn-cs"/>
              </a:rPr>
              <a:t>年交叉货币互换合约导致了相对较大的浮动亏损，但是套期保值以规避和防范汇率风险为目的，而非获得净收益。因此，整体而言，交叉货币互换合约不仅利用香港联系汇率制度下美元与港币的息差降低了融资费用，而且起到了降低风险、平滑利润的作用。</a:t>
            </a:r>
            <a:endParaRPr kumimoji="0" lang="zh-CN" altLang="en-US" sz="1200" kern="1200" cap="none" spc="0" normalizeH="0" baseline="0" noProof="0" dirty="0">
              <a:latin typeface="+mn-lt"/>
              <a:ea typeface="微软雅黑" panose="020B0503020204020204" pitchFamily="34" charset="-122"/>
              <a:cs typeface="+mn-cs"/>
            </a:endParaRPr>
          </a:p>
        </p:txBody>
      </p:sp>
    </p:spTree>
    <p:custDataLst>
      <p:tags r:id="rId4"/>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案例</a:t>
            </a:r>
            <a:r>
              <a:rPr kumimoji="0" lang="zh-CN" altLang="en-US" sz="2400" b="1" i="0" u="none" strike="noStrike" kern="1200" cap="none" spc="20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思考题</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219950" cy="3455988"/>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发展房地产海外项目的前期资金投入巨大，短期内会进一步加重万科外币债务负担。</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万科</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面临的汇率风险有哪些？形成机制是怎样的？基于以上分析，谈谈万科该如何通过跨国</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经营</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，管理外汇交易风险和折算风险。</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155700" y="4064000"/>
            <a:ext cx="2260600" cy="587375"/>
          </a:xfrm>
        </p:spPr>
        <p:txBody>
          <a:bodyPr vert="horz" wrap="square" lIns="90000" tIns="46800" rIns="90000" bIns="468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副主编：邓芬、胡诗偲、凌雁</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406400" y="2813050"/>
            <a:ext cx="3265488" cy="461963"/>
          </a:xfrm>
        </p:spPr>
        <p:txBody>
          <a:bodyPr vert="horz" wrap="square" lIns="90000" tIns="46800" rIns="90000" bIns="468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一、记账本位币与外币</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币</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记账本位币的含义</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记账</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本位币是指企业经营所处的主要经济环境中所使用的货币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是企业用于记账、登记账簿、计算成本和编制会计报表所使用的币种</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我国企业会计准则对记账本位币规定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企业通常应选择人民币作为记账本位币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。业务收支以人民币以外的货币为主的企业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可以考虑一些相关因素</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选定其中一种货币作为记账本位币。但是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期末编报的财务报表</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仍然应当折算为人民币</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一、记账本位币与外币</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币</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企业选定记账本位币和选定境外经营记账本位币应考虑的主要因素</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选定记账本位币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应当考虑下列</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因素</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该货币主要影响商品和劳务的销售价格</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通常以该货币进行商品和劳务的计价和结算</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该货币主要影响商品和劳务所需人工、材料和其他费用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通常以该货币进行上述费用的计价和结算</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融资活动获得的货币以及保存从经营活动中收取款项所使用的货币。</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一、记账本位币与外币</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记账本位</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币</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企业选定记账本位币和选定境外经营记账本位币应考虑的主要因素</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企业选定境外经营的记账本位币</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还应当考虑下列因素</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境外经营所从事的活动是否拥有很强的自主性</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境外经营活动中与企业的交易是否在境外经营活动中占有较大比重</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境外经营活动产生的现金流量是否直接影响企业的现金流量</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是否可以随时汇回</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境外经营活动产生的现金流量是否足以偿还其现有债务和可预期的债务。</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971550" y="268288"/>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外币</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交易概述</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二、外汇与汇率</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外汇的定义与分类</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外汇</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与外币是两个不同的概念。</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外汇是指以外币表示的能用于国际结算的支付手段</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。国际货币基金组织对外汇的定义是</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外汇是货币行政当局以银行存款、财政部国库券、长短期政府债券等形式保存的在国际收支逆差时可以使用的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债权”。</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外汇可分为三类</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即自由外汇、有限自由兑换外汇、记账外汇</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0241_4*l_h_i*1_4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2.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3.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1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2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3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3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4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5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5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5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6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7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80.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281.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282.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283.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284.xml><?xml version="1.0" encoding="utf-8"?>
<p:tagLst xmlns:p="http://schemas.openxmlformats.org/presentationml/2006/main">
  <p:tag name="commondata" val="eyJoZGlkIjoiNjE3ZGIwMDJhMmZmN2VhZGQ0NDc4NzBmOWE0NGVkNzkifQ=="/>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12052</Words>
  <Application>WPS 演示</Application>
  <PresentationFormat/>
  <Paragraphs>519</Paragraphs>
  <Slides>53</Slides>
  <Notes>51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53</vt:i4>
      </vt:variant>
    </vt:vector>
  </HeadingPairs>
  <TitlesOfParts>
    <vt:vector size="72" baseType="lpstr">
      <vt:lpstr>Arial</vt:lpstr>
      <vt:lpstr>宋体</vt:lpstr>
      <vt:lpstr>Wingdings</vt:lpstr>
      <vt:lpstr>Calibri</vt:lpstr>
      <vt:lpstr>微软雅黑</vt:lpstr>
      <vt:lpstr>+mn-ea</vt:lpstr>
      <vt:lpstr>ksdb</vt:lpstr>
      <vt:lpstr>+mn-lt</vt:lpstr>
      <vt:lpstr>汉仪旗黑-85S</vt:lpstr>
      <vt:lpstr>黑体</vt:lpstr>
      <vt:lpstr>NEU-BZ-S92</vt:lpstr>
      <vt:lpstr>方正书宋_GBK</vt:lpstr>
      <vt:lpstr>Times New Roman</vt:lpstr>
      <vt:lpstr>等线</vt:lpstr>
      <vt:lpstr>Arial Unicode MS</vt:lpstr>
      <vt:lpstr>NEU-BZ-S92</vt:lpstr>
      <vt:lpstr>Times New Roman</vt:lpstr>
      <vt:lpstr>Office 主题</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25</cp:revision>
  <dcterms:created xsi:type="dcterms:W3CDTF">2013-10-30T09:04:00Z</dcterms:created>
  <dcterms:modified xsi:type="dcterms:W3CDTF">2025-06-23T03:23:10Z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DB71D317FEDC4AC9BAD695EC1F5DB0B1_12</vt:lpwstr>
  </property>
</Properties>
</file>