
<file path=[Content_Types].xml><?xml version="1.0" encoding="utf-8"?>
<Types xmlns="http://schemas.openxmlformats.org/package/2006/content-types">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notesMasterIdLst>
    <p:notesMasterId r:id="rId7"/>
  </p:notesMasterIdLst>
  <p:sldIdLst>
    <p:sldId id="257" r:id="rId4"/>
    <p:sldId id="281" r:id="rId5"/>
    <p:sldId id="280" r:id="rId6"/>
    <p:sldId id="284" r:id="rId8"/>
    <p:sldId id="286" r:id="rId9"/>
    <p:sldId id="287" r:id="rId10"/>
    <p:sldId id="288" r:id="rId11"/>
    <p:sldId id="289" r:id="rId12"/>
    <p:sldId id="290" r:id="rId13"/>
    <p:sldId id="291" r:id="rId14"/>
    <p:sldId id="292" r:id="rId15"/>
    <p:sldId id="293" r:id="rId16"/>
    <p:sldId id="294" r:id="rId17"/>
    <p:sldId id="295" r:id="rId18"/>
    <p:sldId id="296" r:id="rId19"/>
    <p:sldId id="297" r:id="rId20"/>
    <p:sldId id="298" r:id="rId21"/>
    <p:sldId id="299" r:id="rId22"/>
    <p:sldId id="300" r:id="rId23"/>
    <p:sldId id="301" r:id="rId24"/>
    <p:sldId id="302" r:id="rId25"/>
    <p:sldId id="303" r:id="rId26"/>
    <p:sldId id="304" r:id="rId27"/>
    <p:sldId id="305" r:id="rId28"/>
    <p:sldId id="308" r:id="rId29"/>
    <p:sldId id="309" r:id="rId30"/>
    <p:sldId id="310" r:id="rId31"/>
    <p:sldId id="311" r:id="rId32"/>
    <p:sldId id="312" r:id="rId33"/>
    <p:sldId id="313" r:id="rId34"/>
    <p:sldId id="314" r:id="rId35"/>
    <p:sldId id="315" r:id="rId36"/>
    <p:sldId id="316" r:id="rId37"/>
    <p:sldId id="317" r:id="rId38"/>
    <p:sldId id="318" r:id="rId39"/>
    <p:sldId id="319" r:id="rId40"/>
    <p:sldId id="320" r:id="rId41"/>
    <p:sldId id="321" r:id="rId42"/>
    <p:sldId id="307" r:id="rId43"/>
  </p:sldIdLst>
  <p:sldSz cx="9144000" cy="5143500"/>
  <p:notesSz cx="6858000" cy="9144000"/>
  <p:custDataLst>
    <p:tags r:id="rId47"/>
  </p:custDataLst>
  <p:defaultTextStyle>
    <a:defPPr>
      <a:defRPr lang="zh-CN"/>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1652" userDrawn="1">
          <p15:clr>
            <a:srgbClr val="A4A3A4"/>
          </p15:clr>
        </p15:guide>
        <p15:guide id="2" pos="290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2FDB2607-1784-4EEB-B798-7EB5836EED8A}">
        <p14:showMediaCtrls xmlns:p14="http://schemas.microsoft.com/office/powerpoint/2010/main" val="1"/>
      </p:ext>
    </p:extLst>
  </p:showPr>
  <p:clrMru>
    <a:srgbClr val="0049C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howGuides="1">
      <p:cViewPr>
        <p:scale>
          <a:sx n="80" d="100"/>
          <a:sy n="80" d="100"/>
        </p:scale>
        <p:origin x="-2514" y="-1128"/>
      </p:cViewPr>
      <p:guideLst>
        <p:guide orient="horz" pos="1652"/>
        <p:guide pos="2909"/>
      </p:guideLst>
    </p:cSldViewPr>
  </p:slideViewPr>
  <p:notesTextViewPr>
    <p:cViewPr>
      <p:scale>
        <a:sx n="1" d="1"/>
        <a:sy n="1" d="1"/>
      </p:scale>
      <p:origin x="0" y="0"/>
    </p:cViewPr>
  </p:notesTextViewPr>
  <p:gridSpacing cx="72005" cy="72005"/>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notesMaster" Target="notesMasters/notesMaster1.xml"/><Relationship Id="rId6" Type="http://schemas.openxmlformats.org/officeDocument/2006/relationships/slide" Target="slides/slide3.xml"/><Relationship Id="rId5" Type="http://schemas.openxmlformats.org/officeDocument/2006/relationships/slide" Target="slides/slide2.xml"/><Relationship Id="rId47" Type="http://schemas.openxmlformats.org/officeDocument/2006/relationships/tags" Target="tags/tag244.xml"/><Relationship Id="rId46" Type="http://schemas.openxmlformats.org/officeDocument/2006/relationships/tableStyles" Target="tableStyles.xml"/><Relationship Id="rId45" Type="http://schemas.openxmlformats.org/officeDocument/2006/relationships/viewProps" Target="viewProps.xml"/><Relationship Id="rId44" Type="http://schemas.openxmlformats.org/officeDocument/2006/relationships/presProps" Target="presProps.xml"/><Relationship Id="rId43" Type="http://schemas.openxmlformats.org/officeDocument/2006/relationships/slide" Target="slides/slide39.xml"/><Relationship Id="rId42" Type="http://schemas.openxmlformats.org/officeDocument/2006/relationships/slide" Target="slides/slide38.xml"/><Relationship Id="rId41" Type="http://schemas.openxmlformats.org/officeDocument/2006/relationships/slide" Target="slides/slide37.xml"/><Relationship Id="rId40" Type="http://schemas.openxmlformats.org/officeDocument/2006/relationships/slide" Target="slides/slide36.xml"/><Relationship Id="rId4" Type="http://schemas.openxmlformats.org/officeDocument/2006/relationships/slide" Target="slides/slide1.xml"/><Relationship Id="rId39" Type="http://schemas.openxmlformats.org/officeDocument/2006/relationships/slide" Target="slides/slide35.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050" name="页眉占位符 1"/>
          <p:cNvSpPr>
            <a:spLocks noGrp="1"/>
          </p:cNvSpPr>
          <p:nvPr>
            <p:ph type="hdr" sz="quarter"/>
          </p:nvPr>
        </p:nvSpPr>
        <p:spPr>
          <a:xfrm>
            <a:off x="0" y="0"/>
            <a:ext cx="2970213" cy="457200"/>
          </a:xfrm>
          <a:prstGeom prst="rect">
            <a:avLst/>
          </a:prstGeom>
          <a:noFill/>
          <a:ln w="9525">
            <a:noFill/>
          </a:ln>
        </p:spPr>
        <p:txBody>
          <a:bodyPr vert="horz"/>
          <a:lstStyle>
            <a:lvl1pPr>
              <a:defRPr sz="1200" noProof="1"/>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sz="12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051" name="日期占位符 2"/>
          <p:cNvSpPr>
            <a:spLocks noGrp="1"/>
          </p:cNvSpPr>
          <p:nvPr>
            <p:ph type="dt" idx="1"/>
          </p:nvPr>
        </p:nvSpPr>
        <p:spPr>
          <a:xfrm>
            <a:off x="3883025" y="0"/>
            <a:ext cx="2971800" cy="457200"/>
          </a:xfrm>
          <a:prstGeom prst="rect">
            <a:avLst/>
          </a:prstGeom>
          <a:noFill/>
          <a:ln w="9525">
            <a:noFill/>
          </a:ln>
        </p:spPr>
        <p:txBody>
          <a:bodyPr vert="horz"/>
          <a:lstStyle>
            <a:lvl1pPr algn="r">
              <a:defRPr noProof="1"/>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864D2B96-C3FE-4052-A4E0-8CCA5D0833AE}" type="datetime1">
              <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1444" name="幻灯片图像占位符 3"/>
          <p:cNvSpPr>
            <a:spLocks noGrp="1" noRot="1" noChangeAspect="1"/>
          </p:cNvSpPr>
          <p:nvPr>
            <p:ph type="sldImg"/>
          </p:nvPr>
        </p:nvSpPr>
        <p:spPr>
          <a:xfrm>
            <a:off x="381000" y="685800"/>
            <a:ext cx="6094413" cy="3429000"/>
          </a:xfrm>
          <a:prstGeom prst="rect">
            <a:avLst/>
          </a:prstGeom>
          <a:noFill/>
          <a:ln w="9525">
            <a:noFill/>
          </a:ln>
        </p:spPr>
      </p:sp>
      <p:sp>
        <p:nvSpPr>
          <p:cNvPr id="61445" name="备注占位符 4"/>
          <p:cNvSpPr>
            <a:spLocks noGrp="1" noRot="1" noChangeAspect="1"/>
          </p:cNvSpPr>
          <p:nvPr/>
        </p:nvSpPr>
        <p:spPr>
          <a:xfrm>
            <a:off x="685800" y="4343400"/>
            <a:ext cx="5486400" cy="4114800"/>
          </a:xfrm>
          <a:prstGeom prst="rect">
            <a:avLst/>
          </a:prstGeom>
          <a:noFill/>
          <a:ln w="9525">
            <a:noFill/>
          </a:ln>
        </p:spPr>
        <p:txBody>
          <a:bodyPr anchor="ctr" anchorCtr="0"/>
          <a:p>
            <a:pPr lvl="0" eaLnBrk="1" hangingPunct="1"/>
            <a:r>
              <a:rPr lang="zh-CN" altLang="en-US" dirty="0"/>
              <a:t>单击此处编辑母版文本样式</a:t>
            </a:r>
            <a:endParaRPr lang="zh-CN" altLang="en-US" dirty="0"/>
          </a:p>
          <a:p>
            <a:pPr lvl="1" eaLnBrk="1" hangingPunct="1"/>
            <a:r>
              <a:rPr lang="zh-CN" altLang="en-US" dirty="0"/>
              <a:t>第二级</a:t>
            </a:r>
            <a:endParaRPr lang="zh-CN" altLang="en-US" dirty="0"/>
          </a:p>
          <a:p>
            <a:pPr lvl="2" eaLnBrk="1" hangingPunct="1"/>
            <a:r>
              <a:rPr lang="zh-CN" altLang="en-US" dirty="0"/>
              <a:t>第三级</a:t>
            </a:r>
            <a:endParaRPr lang="zh-CN" altLang="en-US" dirty="0"/>
          </a:p>
          <a:p>
            <a:pPr lvl="3" eaLnBrk="1" hangingPunct="1"/>
            <a:r>
              <a:rPr lang="zh-CN" altLang="en-US" dirty="0"/>
              <a:t>第四级</a:t>
            </a:r>
            <a:endParaRPr lang="zh-CN" altLang="en-US" dirty="0"/>
          </a:p>
          <a:p>
            <a:pPr lvl="4" eaLnBrk="1" hangingPunct="1"/>
            <a:r>
              <a:rPr lang="zh-CN" altLang="en-US" dirty="0"/>
              <a:t>第五级</a:t>
            </a:r>
            <a:endParaRPr lang="zh-CN" altLang="en-US" dirty="0"/>
          </a:p>
        </p:txBody>
      </p:sp>
      <p:sp>
        <p:nvSpPr>
          <p:cNvPr id="2054" name="页脚占位符 5"/>
          <p:cNvSpPr>
            <a:spLocks noGrp="1"/>
          </p:cNvSpPr>
          <p:nvPr>
            <p:ph type="ftr" sz="quarter" idx="4"/>
          </p:nvPr>
        </p:nvSpPr>
        <p:spPr>
          <a:xfrm>
            <a:off x="0" y="8683625"/>
            <a:ext cx="2970213" cy="457200"/>
          </a:xfrm>
          <a:prstGeom prst="rect">
            <a:avLst/>
          </a:prstGeom>
          <a:noFill/>
          <a:ln w="9525">
            <a:noFill/>
          </a:ln>
        </p:spPr>
        <p:txBody>
          <a:bodyPr vert="horz" anchor="b"/>
          <a:lstStyle>
            <a:lvl1pPr>
              <a:defRPr sz="1200" noProof="1"/>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sz="12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055" name="灯片编号占位符 6"/>
          <p:cNvSpPr>
            <a:spLocks noGrp="1"/>
          </p:cNvSpPr>
          <p:nvPr>
            <p:ph type="sldNum" sz="quarter" idx="5"/>
          </p:nvPr>
        </p:nvSpPr>
        <p:spPr>
          <a:xfrm>
            <a:off x="3883025" y="8683625"/>
            <a:ext cx="2971800" cy="457200"/>
          </a:xfrm>
          <a:prstGeom prst="rect">
            <a:avLst/>
          </a:prstGeom>
          <a:noFill/>
          <a:ln w="9525">
            <a:noFill/>
          </a:ln>
        </p:spPr>
        <p:txBody>
          <a:bodyPr vert="horz" wrap="square" lIns="91440" tIns="45720" rIns="91440" bIns="45720" numCol="1" anchor="b" anchorCtr="0" compatLnSpc="1"/>
          <a:p>
            <a:pPr lvl="0" algn="r" eaLnBrk="1" hangingPunct="1"/>
            <a:fld id="{9A0DB2DC-4C9A-4742-B13C-FB6460FD3503}" type="slidenum">
              <a:rPr lang="zh-CN" altLang="en-US" dirty="0"/>
            </a:fld>
            <a:endParaRPr lang="zh-CN" altLang="en-US" sz="1200" dirty="0"/>
          </a:p>
        </p:txBody>
      </p:sp>
    </p:spTree>
  </p:cSld>
  <p:clrMap bg1="lt1" tx1="dk1" bg2="lt2" tx2="dk2" accent1="accent1" accent2="accent2" accent3="accent3" accent4="accent4" accent5="accent5" accent6="accent6" hlink="hlink" folHlink="folHlink"/>
  <p:hf sldNum="0" hdr="0" ftr="0" dt="0"/>
  <p:notesStyle>
    <a:lvl1pPr algn="l" defTabSz="0" rtl="0" eaLnBrk="0" fontAlgn="base" hangingPunct="0">
      <a:spcBef>
        <a:spcPct val="0"/>
      </a:spcBef>
      <a:spcAft>
        <a:spcPct val="0"/>
      </a:spcAft>
      <a:defRPr sz="1200" kern="1200">
        <a:solidFill>
          <a:schemeClr val="tx1"/>
        </a:solidFill>
        <a:latin typeface="Arial" panose="020B0604020202020204" pitchFamily="34" charset="0"/>
      </a:defRPr>
    </a:lvl1pPr>
    <a:lvl2pPr marL="457200" lvl="1" algn="l" defTabSz="0" rtl="0" eaLnBrk="0" fontAlgn="base" hangingPunct="0">
      <a:spcBef>
        <a:spcPct val="0"/>
      </a:spcBef>
      <a:spcAft>
        <a:spcPct val="0"/>
      </a:spcAft>
      <a:defRPr sz="1200" kern="1200">
        <a:solidFill>
          <a:schemeClr val="tx1"/>
        </a:solidFill>
        <a:latin typeface="Arial" panose="020B0604020202020204" pitchFamily="34" charset="0"/>
      </a:defRPr>
    </a:lvl2pPr>
    <a:lvl3pPr marL="914400" lvl="2" algn="l" defTabSz="0" rtl="0" eaLnBrk="0" fontAlgn="base" hangingPunct="0">
      <a:spcBef>
        <a:spcPct val="0"/>
      </a:spcBef>
      <a:spcAft>
        <a:spcPct val="0"/>
      </a:spcAft>
      <a:defRPr sz="1200" kern="1200">
        <a:solidFill>
          <a:schemeClr val="tx1"/>
        </a:solidFill>
        <a:latin typeface="Arial" panose="020B0604020202020204" pitchFamily="34" charset="0"/>
      </a:defRPr>
    </a:lvl3pPr>
    <a:lvl4pPr marL="1371600" lvl="3" algn="l" defTabSz="0" rtl="0" eaLnBrk="0" fontAlgn="base" hangingPunct="0">
      <a:spcBef>
        <a:spcPct val="0"/>
      </a:spcBef>
      <a:spcAft>
        <a:spcPct val="0"/>
      </a:spcAft>
      <a:defRPr sz="1200" kern="1200">
        <a:solidFill>
          <a:schemeClr val="tx1"/>
        </a:solidFill>
        <a:latin typeface="Arial" panose="020B0604020202020204" pitchFamily="34" charset="0"/>
      </a:defRPr>
    </a:lvl4pPr>
    <a:lvl5pPr marL="1828800" lvl="4" algn="l" defTabSz="0" rtl="0" eaLnBrk="0" fontAlgn="base" hangingPunct="0">
      <a:spcBef>
        <a:spcPct val="0"/>
      </a:spcBef>
      <a:spcAft>
        <a:spcPct val="0"/>
      </a:spcAft>
      <a:defRPr sz="1200" kern="1200">
        <a:solidFill>
          <a:schemeClr val="tx1"/>
        </a:solidFill>
        <a:latin typeface="Arial" panose="020B0604020202020204" pitchFamily="34" charset="0"/>
      </a:defRPr>
    </a:lvl5pPr>
    <a:lvl6pPr marL="2286000" lvl="5" indent="0" defTabSz="0" fontAlgn="base">
      <a:defRPr sz="1200" kern="1200"/>
    </a:lvl6pPr>
    <a:lvl7pPr marL="2743200" lvl="6" indent="0" defTabSz="0" fontAlgn="base">
      <a:defRPr sz="1200" kern="1200"/>
    </a:lvl7pPr>
    <a:lvl8pPr marL="3200400" lvl="7" indent="0" defTabSz="0" fontAlgn="base">
      <a:defRPr sz="1200" kern="1200"/>
    </a:lvl8pPr>
    <a:lvl9pPr marL="3657600" lvl="8" indent="0" defTabSz="0" fontAlgn="base">
      <a:defRPr sz="1200" kern="1200"/>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2466" name="幻灯片图像占位符 1"/>
          <p:cNvSpPr>
            <a:spLocks noGrp="1" noRot="1" noChangeAspect="1" noTextEdit="1"/>
          </p:cNvSpPr>
          <p:nvPr>
            <p:ph type="sldImg"/>
          </p:nvPr>
        </p:nvSpPr>
        <p:spPr>
          <a:ln/>
        </p:spPr>
      </p:sp>
      <p:sp>
        <p:nvSpPr>
          <p:cNvPr id="62467" name="备注占位符 2"/>
          <p:cNvSpPr>
            <a:spLocks noGrp="1"/>
          </p:cNvSpPr>
          <p:nvPr>
            <p:ph type="body"/>
          </p:nvPr>
        </p:nvSpPr>
        <p:spPr>
          <a:xfrm>
            <a:off x="0" y="0"/>
            <a:ext cx="0" cy="0"/>
          </a:xfrm>
          <a:prstGeom prst="rect">
            <a:avLst/>
          </a:prstGeom>
          <a:noFill/>
          <a:ln w="9525">
            <a:noFill/>
          </a:ln>
        </p:spPr>
        <p:txBody>
          <a:bodyPr/>
          <a:p>
            <a:pPr lvl="0" eaLnBrk="1" hangingPunct="1"/>
            <a:endParaRPr lang="en-US" altLang="zh-CN" dirty="0">
              <a:ea typeface="宋体" panose="02010600030101010101" pitchFamily="2" charset="-122"/>
            </a:endParaRPr>
          </a:p>
        </p:txBody>
      </p:sp>
      <p:sp>
        <p:nvSpPr>
          <p:cNvPr id="62468"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1682" name="幻灯片图像占位符 1"/>
          <p:cNvSpPr>
            <a:spLocks noGrp="1" noRot="1" noChangeAspect="1" noTextEdit="1"/>
          </p:cNvSpPr>
          <p:nvPr>
            <p:ph type="sldImg"/>
          </p:nvPr>
        </p:nvSpPr>
        <p:spPr>
          <a:ln/>
        </p:spPr>
      </p:sp>
      <p:sp>
        <p:nvSpPr>
          <p:cNvPr id="7168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168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2706" name="幻灯片图像占位符 1"/>
          <p:cNvSpPr>
            <a:spLocks noGrp="1" noRot="1" noChangeAspect="1" noTextEdit="1"/>
          </p:cNvSpPr>
          <p:nvPr>
            <p:ph type="sldImg"/>
          </p:nvPr>
        </p:nvSpPr>
        <p:spPr>
          <a:ln/>
        </p:spPr>
      </p:sp>
      <p:sp>
        <p:nvSpPr>
          <p:cNvPr id="72707"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2708"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3730" name="幻灯片图像占位符 1"/>
          <p:cNvSpPr>
            <a:spLocks noGrp="1" noRot="1" noChangeAspect="1" noTextEdit="1"/>
          </p:cNvSpPr>
          <p:nvPr>
            <p:ph type="sldImg"/>
          </p:nvPr>
        </p:nvSpPr>
        <p:spPr>
          <a:ln/>
        </p:spPr>
      </p:sp>
      <p:sp>
        <p:nvSpPr>
          <p:cNvPr id="7373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373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4" name="幻灯片图像占位符 1"/>
          <p:cNvSpPr>
            <a:spLocks noGrp="1" noRot="1" noChangeAspect="1" noTextEdit="1"/>
          </p:cNvSpPr>
          <p:nvPr>
            <p:ph type="sldImg"/>
          </p:nvPr>
        </p:nvSpPr>
        <p:spPr>
          <a:ln/>
        </p:spPr>
      </p:sp>
      <p:sp>
        <p:nvSpPr>
          <p:cNvPr id="74755"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4756"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5778" name="幻灯片图像占位符 1"/>
          <p:cNvSpPr>
            <a:spLocks noGrp="1" noRot="1" noChangeAspect="1" noTextEdit="1"/>
          </p:cNvSpPr>
          <p:nvPr>
            <p:ph type="sldImg"/>
          </p:nvPr>
        </p:nvSpPr>
        <p:spPr>
          <a:ln/>
        </p:spPr>
      </p:sp>
      <p:sp>
        <p:nvSpPr>
          <p:cNvPr id="75779"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5780"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6802" name="幻灯片图像占位符 1"/>
          <p:cNvSpPr>
            <a:spLocks noGrp="1" noRot="1" noChangeAspect="1" noTextEdit="1"/>
          </p:cNvSpPr>
          <p:nvPr>
            <p:ph type="sldImg"/>
          </p:nvPr>
        </p:nvSpPr>
        <p:spPr>
          <a:ln/>
        </p:spPr>
      </p:sp>
      <p:sp>
        <p:nvSpPr>
          <p:cNvPr id="7680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680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7826" name="幻灯片图像占位符 1"/>
          <p:cNvSpPr>
            <a:spLocks noGrp="1" noRot="1" noChangeAspect="1" noTextEdit="1"/>
          </p:cNvSpPr>
          <p:nvPr>
            <p:ph type="sldImg"/>
          </p:nvPr>
        </p:nvSpPr>
        <p:spPr>
          <a:ln/>
        </p:spPr>
      </p:sp>
      <p:sp>
        <p:nvSpPr>
          <p:cNvPr id="77827"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7828"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8850" name="幻灯片图像占位符 1"/>
          <p:cNvSpPr>
            <a:spLocks noGrp="1" noRot="1" noChangeAspect="1" noTextEdit="1"/>
          </p:cNvSpPr>
          <p:nvPr>
            <p:ph type="sldImg"/>
          </p:nvPr>
        </p:nvSpPr>
        <p:spPr>
          <a:ln/>
        </p:spPr>
      </p:sp>
      <p:sp>
        <p:nvSpPr>
          <p:cNvPr id="7885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885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9874" name="幻灯片图像占位符 1"/>
          <p:cNvSpPr>
            <a:spLocks noGrp="1" noRot="1" noChangeAspect="1" noTextEdit="1"/>
          </p:cNvSpPr>
          <p:nvPr>
            <p:ph type="sldImg"/>
          </p:nvPr>
        </p:nvSpPr>
        <p:spPr>
          <a:ln/>
        </p:spPr>
      </p:sp>
      <p:sp>
        <p:nvSpPr>
          <p:cNvPr id="79875"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9876"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80898" name="幻灯片图像占位符 1"/>
          <p:cNvSpPr>
            <a:spLocks noGrp="1" noRot="1" noChangeAspect="1" noTextEdit="1"/>
          </p:cNvSpPr>
          <p:nvPr>
            <p:ph type="sldImg"/>
          </p:nvPr>
        </p:nvSpPr>
        <p:spPr>
          <a:ln/>
        </p:spPr>
      </p:sp>
      <p:sp>
        <p:nvSpPr>
          <p:cNvPr id="80899"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80900"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3490" name="幻灯片图像占位符 1"/>
          <p:cNvSpPr>
            <a:spLocks noGrp="1" noRot="1" noChangeAspect="1" noTextEdit="1"/>
          </p:cNvSpPr>
          <p:nvPr>
            <p:ph type="sldImg"/>
          </p:nvPr>
        </p:nvSpPr>
        <p:spPr>
          <a:ln/>
        </p:spPr>
      </p:sp>
      <p:sp>
        <p:nvSpPr>
          <p:cNvPr id="6349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6349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81922" name="幻灯片图像占位符 1"/>
          <p:cNvSpPr>
            <a:spLocks noGrp="1" noRot="1" noChangeAspect="1" noTextEdit="1"/>
          </p:cNvSpPr>
          <p:nvPr>
            <p:ph type="sldImg"/>
          </p:nvPr>
        </p:nvSpPr>
        <p:spPr>
          <a:ln/>
        </p:spPr>
      </p:sp>
      <p:sp>
        <p:nvSpPr>
          <p:cNvPr id="8192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8192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82946" name="幻灯片图像占位符 1"/>
          <p:cNvSpPr>
            <a:spLocks noGrp="1" noRot="1" noChangeAspect="1" noTextEdit="1"/>
          </p:cNvSpPr>
          <p:nvPr>
            <p:ph type="sldImg"/>
          </p:nvPr>
        </p:nvSpPr>
        <p:spPr>
          <a:ln/>
        </p:spPr>
      </p:sp>
      <p:sp>
        <p:nvSpPr>
          <p:cNvPr id="82947"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82948"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83970" name="幻灯片图像占位符 1"/>
          <p:cNvSpPr>
            <a:spLocks noGrp="1" noRot="1" noChangeAspect="1" noTextEdit="1"/>
          </p:cNvSpPr>
          <p:nvPr>
            <p:ph type="sldImg"/>
          </p:nvPr>
        </p:nvSpPr>
        <p:spPr>
          <a:ln/>
        </p:spPr>
      </p:sp>
      <p:sp>
        <p:nvSpPr>
          <p:cNvPr id="8397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8397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84994" name="幻灯片图像占位符 1"/>
          <p:cNvSpPr>
            <a:spLocks noGrp="1" noRot="1" noChangeAspect="1" noTextEdit="1"/>
          </p:cNvSpPr>
          <p:nvPr>
            <p:ph type="sldImg"/>
          </p:nvPr>
        </p:nvSpPr>
        <p:spPr>
          <a:ln/>
        </p:spPr>
      </p:sp>
      <p:sp>
        <p:nvSpPr>
          <p:cNvPr id="84995"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84996"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86018" name="幻灯片图像占位符 1"/>
          <p:cNvSpPr>
            <a:spLocks noGrp="1" noRot="1" noChangeAspect="1" noTextEdit="1"/>
          </p:cNvSpPr>
          <p:nvPr>
            <p:ph type="sldImg"/>
          </p:nvPr>
        </p:nvSpPr>
        <p:spPr>
          <a:ln/>
        </p:spPr>
      </p:sp>
      <p:sp>
        <p:nvSpPr>
          <p:cNvPr id="86019"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86020"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87042" name="幻灯片图像占位符 1"/>
          <p:cNvSpPr>
            <a:spLocks noGrp="1" noRot="1" noChangeAspect="1" noTextEdit="1"/>
          </p:cNvSpPr>
          <p:nvPr>
            <p:ph type="sldImg"/>
          </p:nvPr>
        </p:nvSpPr>
        <p:spPr>
          <a:ln/>
        </p:spPr>
      </p:sp>
      <p:sp>
        <p:nvSpPr>
          <p:cNvPr id="8704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8704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88066" name="幻灯片图像占位符 1"/>
          <p:cNvSpPr>
            <a:spLocks noGrp="1" noRot="1" noChangeAspect="1" noTextEdit="1"/>
          </p:cNvSpPr>
          <p:nvPr>
            <p:ph type="sldImg"/>
          </p:nvPr>
        </p:nvSpPr>
        <p:spPr>
          <a:ln/>
        </p:spPr>
      </p:sp>
      <p:sp>
        <p:nvSpPr>
          <p:cNvPr id="88067"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88068"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89090" name="幻灯片图像占位符 1"/>
          <p:cNvSpPr>
            <a:spLocks noGrp="1" noRot="1" noChangeAspect="1" noTextEdit="1"/>
          </p:cNvSpPr>
          <p:nvPr>
            <p:ph type="sldImg"/>
          </p:nvPr>
        </p:nvSpPr>
        <p:spPr>
          <a:ln/>
        </p:spPr>
      </p:sp>
      <p:sp>
        <p:nvSpPr>
          <p:cNvPr id="8909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8909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0114" name="幻灯片图像占位符 1"/>
          <p:cNvSpPr>
            <a:spLocks noGrp="1" noRot="1" noChangeAspect="1" noTextEdit="1"/>
          </p:cNvSpPr>
          <p:nvPr>
            <p:ph type="sldImg"/>
          </p:nvPr>
        </p:nvSpPr>
        <p:spPr>
          <a:ln/>
        </p:spPr>
      </p:sp>
      <p:sp>
        <p:nvSpPr>
          <p:cNvPr id="90115"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90116"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1138" name="幻灯片图像占位符 1"/>
          <p:cNvSpPr>
            <a:spLocks noGrp="1" noRot="1" noChangeAspect="1" noTextEdit="1"/>
          </p:cNvSpPr>
          <p:nvPr>
            <p:ph type="sldImg"/>
          </p:nvPr>
        </p:nvSpPr>
        <p:spPr>
          <a:ln/>
        </p:spPr>
      </p:sp>
      <p:sp>
        <p:nvSpPr>
          <p:cNvPr id="91139"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91140"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4514" name="幻灯片图像占位符 1"/>
          <p:cNvSpPr>
            <a:spLocks noGrp="1" noRot="1" noChangeAspect="1" noTextEdit="1"/>
          </p:cNvSpPr>
          <p:nvPr>
            <p:ph type="sldImg"/>
          </p:nvPr>
        </p:nvSpPr>
        <p:spPr>
          <a:ln/>
        </p:spPr>
      </p:sp>
      <p:sp>
        <p:nvSpPr>
          <p:cNvPr id="64515"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64516"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2162" name="幻灯片图像占位符 1"/>
          <p:cNvSpPr>
            <a:spLocks noGrp="1" noRot="1" noChangeAspect="1" noTextEdit="1"/>
          </p:cNvSpPr>
          <p:nvPr>
            <p:ph type="sldImg"/>
          </p:nvPr>
        </p:nvSpPr>
        <p:spPr>
          <a:ln/>
        </p:spPr>
      </p:sp>
      <p:sp>
        <p:nvSpPr>
          <p:cNvPr id="9216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9216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3186" name="幻灯片图像占位符 1"/>
          <p:cNvSpPr>
            <a:spLocks noGrp="1" noRot="1" noChangeAspect="1" noTextEdit="1"/>
          </p:cNvSpPr>
          <p:nvPr>
            <p:ph type="sldImg"/>
          </p:nvPr>
        </p:nvSpPr>
        <p:spPr>
          <a:ln/>
        </p:spPr>
      </p:sp>
      <p:sp>
        <p:nvSpPr>
          <p:cNvPr id="93187"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93188"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4210" name="幻灯片图像占位符 1"/>
          <p:cNvSpPr>
            <a:spLocks noGrp="1" noRot="1" noChangeAspect="1" noTextEdit="1"/>
          </p:cNvSpPr>
          <p:nvPr>
            <p:ph type="sldImg"/>
          </p:nvPr>
        </p:nvSpPr>
        <p:spPr>
          <a:ln/>
        </p:spPr>
      </p:sp>
      <p:sp>
        <p:nvSpPr>
          <p:cNvPr id="9421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9421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5234" name="幻灯片图像占位符 1"/>
          <p:cNvSpPr>
            <a:spLocks noGrp="1" noRot="1" noChangeAspect="1" noTextEdit="1"/>
          </p:cNvSpPr>
          <p:nvPr>
            <p:ph type="sldImg"/>
          </p:nvPr>
        </p:nvSpPr>
        <p:spPr>
          <a:ln/>
        </p:spPr>
      </p:sp>
      <p:sp>
        <p:nvSpPr>
          <p:cNvPr id="95235"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95236"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6258" name="幻灯片图像占位符 1"/>
          <p:cNvSpPr>
            <a:spLocks noGrp="1" noRot="1" noChangeAspect="1" noTextEdit="1"/>
          </p:cNvSpPr>
          <p:nvPr>
            <p:ph type="sldImg"/>
          </p:nvPr>
        </p:nvSpPr>
        <p:spPr>
          <a:ln/>
        </p:spPr>
      </p:sp>
      <p:sp>
        <p:nvSpPr>
          <p:cNvPr id="96259"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96260"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7282" name="幻灯片图像占位符 1"/>
          <p:cNvSpPr>
            <a:spLocks noGrp="1" noRot="1" noChangeAspect="1" noTextEdit="1"/>
          </p:cNvSpPr>
          <p:nvPr>
            <p:ph type="sldImg"/>
          </p:nvPr>
        </p:nvSpPr>
        <p:spPr>
          <a:ln/>
        </p:spPr>
      </p:sp>
      <p:sp>
        <p:nvSpPr>
          <p:cNvPr id="9728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9728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8306" name="幻灯片图像占位符 1"/>
          <p:cNvSpPr>
            <a:spLocks noGrp="1" noRot="1" noChangeAspect="1" noTextEdit="1"/>
          </p:cNvSpPr>
          <p:nvPr>
            <p:ph type="sldImg"/>
          </p:nvPr>
        </p:nvSpPr>
        <p:spPr>
          <a:ln/>
        </p:spPr>
      </p:sp>
      <p:sp>
        <p:nvSpPr>
          <p:cNvPr id="98307"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98308"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9330" name="幻灯片图像占位符 1"/>
          <p:cNvSpPr>
            <a:spLocks noGrp="1" noRot="1" noChangeAspect="1" noTextEdit="1"/>
          </p:cNvSpPr>
          <p:nvPr>
            <p:ph type="sldImg"/>
          </p:nvPr>
        </p:nvSpPr>
        <p:spPr>
          <a:ln/>
        </p:spPr>
      </p:sp>
      <p:sp>
        <p:nvSpPr>
          <p:cNvPr id="99331" name="备注占位符 2"/>
          <p:cNvSpPr>
            <a:spLocks noGrp="1"/>
          </p:cNvSpPr>
          <p:nvPr>
            <p:ph type="body"/>
          </p:nvPr>
        </p:nvSpPr>
        <p:spPr>
          <a:xfrm>
            <a:off x="0" y="0"/>
            <a:ext cx="0" cy="0"/>
          </a:xfrm>
          <a:prstGeom prst="rect">
            <a:avLst/>
          </a:prstGeom>
          <a:noFill/>
          <a:ln w="9525">
            <a:noFill/>
          </a:ln>
        </p:spPr>
        <p:txBody>
          <a:bodyPr/>
          <a:p>
            <a:pPr lvl="0" eaLnBrk="1" hangingPunct="1"/>
            <a:endParaRPr lang="en-US" altLang="zh-CN" dirty="0">
              <a:ea typeface="宋体" panose="02010600030101010101" pitchFamily="2" charset="-122"/>
              <a:sym typeface="等线" panose="02010600030101010101" pitchFamily="2" charset="-122"/>
            </a:endParaRPr>
          </a:p>
        </p:txBody>
      </p:sp>
      <p:sp>
        <p:nvSpPr>
          <p:cNvPr id="9933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5538" name="幻灯片图像占位符 1"/>
          <p:cNvSpPr>
            <a:spLocks noGrp="1" noRot="1" noChangeAspect="1" noTextEdit="1"/>
          </p:cNvSpPr>
          <p:nvPr>
            <p:ph type="sldImg"/>
          </p:nvPr>
        </p:nvSpPr>
        <p:spPr>
          <a:ln/>
        </p:spPr>
      </p:sp>
      <p:sp>
        <p:nvSpPr>
          <p:cNvPr id="65539"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65540"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6562" name="幻灯片图像占位符 1"/>
          <p:cNvSpPr>
            <a:spLocks noGrp="1" noRot="1" noChangeAspect="1" noTextEdit="1"/>
          </p:cNvSpPr>
          <p:nvPr>
            <p:ph type="sldImg"/>
          </p:nvPr>
        </p:nvSpPr>
        <p:spPr>
          <a:ln/>
        </p:spPr>
      </p:sp>
      <p:sp>
        <p:nvSpPr>
          <p:cNvPr id="6656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6656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7586" name="幻灯片图像占位符 1"/>
          <p:cNvSpPr>
            <a:spLocks noGrp="1" noRot="1" noChangeAspect="1" noTextEdit="1"/>
          </p:cNvSpPr>
          <p:nvPr>
            <p:ph type="sldImg"/>
          </p:nvPr>
        </p:nvSpPr>
        <p:spPr>
          <a:ln/>
        </p:spPr>
      </p:sp>
      <p:sp>
        <p:nvSpPr>
          <p:cNvPr id="67587"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67588"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8610" name="幻灯片图像占位符 1"/>
          <p:cNvSpPr>
            <a:spLocks noGrp="1" noRot="1" noChangeAspect="1" noTextEdit="1"/>
          </p:cNvSpPr>
          <p:nvPr>
            <p:ph type="sldImg"/>
          </p:nvPr>
        </p:nvSpPr>
        <p:spPr>
          <a:ln/>
        </p:spPr>
      </p:sp>
      <p:sp>
        <p:nvSpPr>
          <p:cNvPr id="6861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6861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9634" name="幻灯片图像占位符 1"/>
          <p:cNvSpPr>
            <a:spLocks noGrp="1" noRot="1" noChangeAspect="1" noTextEdit="1"/>
          </p:cNvSpPr>
          <p:nvPr>
            <p:ph type="sldImg"/>
          </p:nvPr>
        </p:nvSpPr>
        <p:spPr>
          <a:ln/>
        </p:spPr>
      </p:sp>
      <p:sp>
        <p:nvSpPr>
          <p:cNvPr id="69635"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69636"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0658" name="幻灯片图像占位符 1"/>
          <p:cNvSpPr>
            <a:spLocks noGrp="1" noRot="1" noChangeAspect="1" noTextEdit="1"/>
          </p:cNvSpPr>
          <p:nvPr>
            <p:ph type="sldImg"/>
          </p:nvPr>
        </p:nvSpPr>
        <p:spPr>
          <a:ln/>
        </p:spPr>
      </p:sp>
      <p:sp>
        <p:nvSpPr>
          <p:cNvPr id="70659"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0660"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7.xml"/><Relationship Id="rId8" Type="http://schemas.openxmlformats.org/officeDocument/2006/relationships/tags" Target="../tags/tag6.xml"/><Relationship Id="rId7" Type="http://schemas.openxmlformats.org/officeDocument/2006/relationships/tags" Target="../tags/tag5.xml"/><Relationship Id="rId6" Type="http://schemas.openxmlformats.org/officeDocument/2006/relationships/tags" Target="../tags/tag4.xml"/><Relationship Id="rId5" Type="http://schemas.openxmlformats.org/officeDocument/2006/relationships/tags" Target="../tags/tag3.xml"/><Relationship Id="rId4" Type="http://schemas.openxmlformats.org/officeDocument/2006/relationships/tags" Target="../tags/tag2.xml"/><Relationship Id="rId3" Type="http://schemas.openxmlformats.org/officeDocument/2006/relationships/image" Target="../media/image1.jpeg"/><Relationship Id="rId2" Type="http://schemas.openxmlformats.org/officeDocument/2006/relationships/tags" Target="../tags/tag1.xml"/><Relationship Id="rId11" Type="http://schemas.openxmlformats.org/officeDocument/2006/relationships/tags" Target="../tags/tag9.xml"/><Relationship Id="rId10" Type="http://schemas.openxmlformats.org/officeDocument/2006/relationships/tags" Target="../tags/tag8.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7" Type="http://schemas.openxmlformats.org/officeDocument/2006/relationships/tags" Target="../tags/tag15.xml"/><Relationship Id="rId6" Type="http://schemas.openxmlformats.org/officeDocument/2006/relationships/tags" Target="../tags/tag14.xml"/><Relationship Id="rId5" Type="http://schemas.openxmlformats.org/officeDocument/2006/relationships/tags" Target="../tags/tag13.xml"/><Relationship Id="rId4" Type="http://schemas.openxmlformats.org/officeDocument/2006/relationships/tags" Target="../tags/tag12.xml"/><Relationship Id="rId3" Type="http://schemas.openxmlformats.org/officeDocument/2006/relationships/tags" Target="../tags/tag11.xml"/><Relationship Id="rId2" Type="http://schemas.openxmlformats.org/officeDocument/2006/relationships/tags" Target="../tags/tag10.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8" Type="http://schemas.openxmlformats.org/officeDocument/2006/relationships/tags" Target="../tags/tag21.xml"/><Relationship Id="rId7" Type="http://schemas.openxmlformats.org/officeDocument/2006/relationships/tags" Target="../tags/tag20.xml"/><Relationship Id="rId6" Type="http://schemas.openxmlformats.org/officeDocument/2006/relationships/tags" Target="../tags/tag19.xml"/><Relationship Id="rId5" Type="http://schemas.openxmlformats.org/officeDocument/2006/relationships/tags" Target="../tags/tag18.xml"/><Relationship Id="rId4" Type="http://schemas.openxmlformats.org/officeDocument/2006/relationships/tags" Target="../tags/tag17.xml"/><Relationship Id="rId3" Type="http://schemas.openxmlformats.org/officeDocument/2006/relationships/image" Target="../media/image2.jpeg"/><Relationship Id="rId2" Type="http://schemas.openxmlformats.org/officeDocument/2006/relationships/tags" Target="../tags/tag16.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7" Type="http://schemas.openxmlformats.org/officeDocument/2006/relationships/tags" Target="../tags/tag33.xml"/><Relationship Id="rId6" Type="http://schemas.openxmlformats.org/officeDocument/2006/relationships/tags" Target="../tags/tag32.xml"/><Relationship Id="rId5" Type="http://schemas.openxmlformats.org/officeDocument/2006/relationships/tags" Target="../tags/tag31.xml"/><Relationship Id="rId4" Type="http://schemas.openxmlformats.org/officeDocument/2006/relationships/tags" Target="../tags/tag30.xml"/><Relationship Id="rId3" Type="http://schemas.openxmlformats.org/officeDocument/2006/relationships/tags" Target="../tags/tag29.xml"/><Relationship Id="rId2" Type="http://schemas.openxmlformats.org/officeDocument/2006/relationships/tags" Target="../tags/tag28.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9" Type="http://schemas.openxmlformats.org/officeDocument/2006/relationships/tags" Target="../tags/tag40.xml"/><Relationship Id="rId8" Type="http://schemas.openxmlformats.org/officeDocument/2006/relationships/tags" Target="../tags/tag39.xml"/><Relationship Id="rId7" Type="http://schemas.openxmlformats.org/officeDocument/2006/relationships/tags" Target="../tags/tag38.xml"/><Relationship Id="rId6" Type="http://schemas.openxmlformats.org/officeDocument/2006/relationships/tags" Target="../tags/tag37.xml"/><Relationship Id="rId5" Type="http://schemas.openxmlformats.org/officeDocument/2006/relationships/tags" Target="../tags/tag36.xml"/><Relationship Id="rId4" Type="http://schemas.openxmlformats.org/officeDocument/2006/relationships/tags" Target="../tags/tag35.xml"/><Relationship Id="rId3" Type="http://schemas.openxmlformats.org/officeDocument/2006/relationships/image" Target="../media/image3.jpeg"/><Relationship Id="rId2" Type="http://schemas.openxmlformats.org/officeDocument/2006/relationships/tags" Target="../tags/tag34.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4" Type="http://schemas.openxmlformats.org/officeDocument/2006/relationships/tags" Target="../tags/tag43.xml"/><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7" Type="http://schemas.openxmlformats.org/officeDocument/2006/relationships/tags" Target="../tags/tag49.xml"/><Relationship Id="rId6" Type="http://schemas.openxmlformats.org/officeDocument/2006/relationships/tags" Target="../tags/tag48.xml"/><Relationship Id="rId5" Type="http://schemas.openxmlformats.org/officeDocument/2006/relationships/tags" Target="../tags/tag47.xml"/><Relationship Id="rId4" Type="http://schemas.openxmlformats.org/officeDocument/2006/relationships/tags" Target="../tags/tag46.xml"/><Relationship Id="rId3" Type="http://schemas.openxmlformats.org/officeDocument/2006/relationships/tags" Target="../tags/tag45.xml"/><Relationship Id="rId2" Type="http://schemas.openxmlformats.org/officeDocument/2006/relationships/tags" Target="../tags/tag44.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7" Type="http://schemas.openxmlformats.org/officeDocument/2006/relationships/tags" Target="../tags/tag55.xml"/><Relationship Id="rId6" Type="http://schemas.openxmlformats.org/officeDocument/2006/relationships/tags" Target="../tags/tag54.xml"/><Relationship Id="rId5" Type="http://schemas.openxmlformats.org/officeDocument/2006/relationships/tags" Target="../tags/tag53.xml"/><Relationship Id="rId4" Type="http://schemas.openxmlformats.org/officeDocument/2006/relationships/tags" Target="../tags/tag52.xml"/><Relationship Id="rId3" Type="http://schemas.openxmlformats.org/officeDocument/2006/relationships/tags" Target="../tags/tag51.xml"/><Relationship Id="rId2" Type="http://schemas.openxmlformats.org/officeDocument/2006/relationships/tags" Target="../tags/tag50.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7" Type="http://schemas.openxmlformats.org/officeDocument/2006/relationships/tags" Target="../tags/tag61.xml"/><Relationship Id="rId6" Type="http://schemas.openxmlformats.org/officeDocument/2006/relationships/tags" Target="../tags/tag60.xml"/><Relationship Id="rId5" Type="http://schemas.openxmlformats.org/officeDocument/2006/relationships/tags" Target="../tags/tag59.xml"/><Relationship Id="rId4" Type="http://schemas.openxmlformats.org/officeDocument/2006/relationships/tags" Target="../tags/tag58.xml"/><Relationship Id="rId3" Type="http://schemas.openxmlformats.org/officeDocument/2006/relationships/tags" Target="../tags/tag57.xml"/><Relationship Id="rId2" Type="http://schemas.openxmlformats.org/officeDocument/2006/relationships/tags" Target="../tags/tag56.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9" Type="http://schemas.openxmlformats.org/officeDocument/2006/relationships/tags" Target="../tags/tag68.xml"/><Relationship Id="rId8" Type="http://schemas.openxmlformats.org/officeDocument/2006/relationships/tags" Target="../tags/tag67.xml"/><Relationship Id="rId7" Type="http://schemas.openxmlformats.org/officeDocument/2006/relationships/tags" Target="../tags/tag66.xml"/><Relationship Id="rId6" Type="http://schemas.openxmlformats.org/officeDocument/2006/relationships/tags" Target="../tags/tag65.xml"/><Relationship Id="rId5" Type="http://schemas.openxmlformats.org/officeDocument/2006/relationships/tags" Target="../tags/tag64.xml"/><Relationship Id="rId4" Type="http://schemas.openxmlformats.org/officeDocument/2006/relationships/tags" Target="../tags/tag63.xml"/><Relationship Id="rId3" Type="http://schemas.openxmlformats.org/officeDocument/2006/relationships/image" Target="../media/image4.jpeg"/><Relationship Id="rId2" Type="http://schemas.openxmlformats.org/officeDocument/2006/relationships/tags" Target="../tags/tag62.xml"/><Relationship Id="rId10" Type="http://schemas.openxmlformats.org/officeDocument/2006/relationships/tags" Target="../tags/tag69.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7" Type="http://schemas.openxmlformats.org/officeDocument/2006/relationships/tags" Target="../tags/tag75.xml"/><Relationship Id="rId6" Type="http://schemas.openxmlformats.org/officeDocument/2006/relationships/tags" Target="../tags/tag74.xml"/><Relationship Id="rId5" Type="http://schemas.openxmlformats.org/officeDocument/2006/relationships/tags" Target="../tags/tag73.xml"/><Relationship Id="rId4" Type="http://schemas.openxmlformats.org/officeDocument/2006/relationships/tags" Target="../tags/tag72.xml"/><Relationship Id="rId3" Type="http://schemas.openxmlformats.org/officeDocument/2006/relationships/tags" Target="../tags/tag71.xml"/><Relationship Id="rId2" Type="http://schemas.openxmlformats.org/officeDocument/2006/relationships/tags" Target="../tags/tag70.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7" Type="http://schemas.openxmlformats.org/officeDocument/2006/relationships/tags" Target="../tags/tag81.xml"/><Relationship Id="rId6" Type="http://schemas.openxmlformats.org/officeDocument/2006/relationships/tags" Target="../tags/tag80.xml"/><Relationship Id="rId5" Type="http://schemas.openxmlformats.org/officeDocument/2006/relationships/tags" Target="../tags/tag79.xml"/><Relationship Id="rId4" Type="http://schemas.openxmlformats.org/officeDocument/2006/relationships/tags" Target="../tags/tag78.xml"/><Relationship Id="rId3" Type="http://schemas.openxmlformats.org/officeDocument/2006/relationships/tags" Target="../tags/tag77.xml"/><Relationship Id="rId2" Type="http://schemas.openxmlformats.org/officeDocument/2006/relationships/tags" Target="../tags/tag76.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8" Type="http://schemas.openxmlformats.org/officeDocument/2006/relationships/tags" Target="../tags/tag88.xml"/><Relationship Id="rId7" Type="http://schemas.openxmlformats.org/officeDocument/2006/relationships/tags" Target="../tags/tag87.xml"/><Relationship Id="rId6" Type="http://schemas.openxmlformats.org/officeDocument/2006/relationships/tags" Target="../tags/tag86.xml"/><Relationship Id="rId5" Type="http://schemas.openxmlformats.org/officeDocument/2006/relationships/tags" Target="../tags/tag85.xml"/><Relationship Id="rId4" Type="http://schemas.openxmlformats.org/officeDocument/2006/relationships/tags" Target="../tags/tag84.xml"/><Relationship Id="rId3" Type="http://schemas.openxmlformats.org/officeDocument/2006/relationships/tags" Target="../tags/tag83.xml"/><Relationship Id="rId2" Type="http://schemas.openxmlformats.org/officeDocument/2006/relationships/tags" Target="../tags/tag82.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8" Type="http://schemas.openxmlformats.org/officeDocument/2006/relationships/tags" Target="../tags/tag95.xml"/><Relationship Id="rId7" Type="http://schemas.openxmlformats.org/officeDocument/2006/relationships/tags" Target="../tags/tag94.xml"/><Relationship Id="rId6" Type="http://schemas.openxmlformats.org/officeDocument/2006/relationships/tags" Target="../tags/tag93.xml"/><Relationship Id="rId5" Type="http://schemas.openxmlformats.org/officeDocument/2006/relationships/tags" Target="../tags/tag92.xml"/><Relationship Id="rId4" Type="http://schemas.openxmlformats.org/officeDocument/2006/relationships/tags" Target="../tags/tag91.xml"/><Relationship Id="rId3" Type="http://schemas.openxmlformats.org/officeDocument/2006/relationships/tags" Target="../tags/tag90.xml"/><Relationship Id="rId2" Type="http://schemas.openxmlformats.org/officeDocument/2006/relationships/tags" Target="../tags/tag89.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6" Type="http://schemas.openxmlformats.org/officeDocument/2006/relationships/tags" Target="../tags/tag100.xml"/><Relationship Id="rId5" Type="http://schemas.openxmlformats.org/officeDocument/2006/relationships/tags" Target="../tags/tag99.xml"/><Relationship Id="rId4" Type="http://schemas.openxmlformats.org/officeDocument/2006/relationships/tags" Target="../tags/tag98.xml"/><Relationship Id="rId3" Type="http://schemas.openxmlformats.org/officeDocument/2006/relationships/tags" Target="../tags/tag97.xml"/><Relationship Id="rId2" Type="http://schemas.openxmlformats.org/officeDocument/2006/relationships/tags" Target="../tags/tag96.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7" Type="http://schemas.openxmlformats.org/officeDocument/2006/relationships/tags" Target="../tags/tag106.xml"/><Relationship Id="rId6" Type="http://schemas.openxmlformats.org/officeDocument/2006/relationships/tags" Target="../tags/tag105.xml"/><Relationship Id="rId5" Type="http://schemas.openxmlformats.org/officeDocument/2006/relationships/tags" Target="../tags/tag104.xml"/><Relationship Id="rId4" Type="http://schemas.openxmlformats.org/officeDocument/2006/relationships/tags" Target="../tags/tag103.xml"/><Relationship Id="rId3" Type="http://schemas.openxmlformats.org/officeDocument/2006/relationships/tags" Target="../tags/tag102.xml"/><Relationship Id="rId2" Type="http://schemas.openxmlformats.org/officeDocument/2006/relationships/tags" Target="../tags/tag101.xml"/><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8" Type="http://schemas.openxmlformats.org/officeDocument/2006/relationships/tags" Target="../tags/tag113.xml"/><Relationship Id="rId7" Type="http://schemas.openxmlformats.org/officeDocument/2006/relationships/tags" Target="../tags/tag112.xml"/><Relationship Id="rId6" Type="http://schemas.openxmlformats.org/officeDocument/2006/relationships/tags" Target="../tags/tag111.xml"/><Relationship Id="rId5" Type="http://schemas.openxmlformats.org/officeDocument/2006/relationships/tags" Target="../tags/tag110.xml"/><Relationship Id="rId4" Type="http://schemas.openxmlformats.org/officeDocument/2006/relationships/tags" Target="../tags/tag109.xml"/><Relationship Id="rId3" Type="http://schemas.openxmlformats.org/officeDocument/2006/relationships/tags" Target="../tags/tag108.xml"/><Relationship Id="rId2" Type="http://schemas.openxmlformats.org/officeDocument/2006/relationships/tags" Target="../tags/tag107.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920"/>
            <a:ext cx="6858000" cy="1791013"/>
          </a:xfrm>
        </p:spPr>
        <p:txBody>
          <a:bodyPr anchor="b"/>
          <a:lstStyle>
            <a:lvl1pPr algn="ctr">
              <a:defRPr sz="3375"/>
            </a:lvl1p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143000" y="2702001"/>
            <a:ext cx="6858000" cy="1242039"/>
          </a:xfrm>
        </p:spPr>
        <p:txBody>
          <a:bodyPr/>
          <a:lstStyle>
            <a:lvl1pPr marL="0" indent="0" algn="ctr">
              <a:buNone/>
              <a:defRPr sz="1350"/>
            </a:lvl1pPr>
            <a:lvl2pPr marL="257175" indent="0" algn="ctr">
              <a:buNone/>
              <a:defRPr sz="1125"/>
            </a:lvl2pPr>
            <a:lvl3pPr marL="514350" indent="0" algn="ctr">
              <a:buNone/>
              <a:defRPr sz="1015"/>
            </a:lvl3pPr>
            <a:lvl4pPr marL="771525" indent="0" algn="ctr">
              <a:buNone/>
              <a:defRPr sz="900"/>
            </a:lvl4pPr>
            <a:lvl5pPr marL="1028700" indent="0" algn="ctr">
              <a:buNone/>
              <a:defRPr sz="900"/>
            </a:lvl5pPr>
            <a:lvl6pPr marL="1285875" indent="0" algn="ctr">
              <a:buNone/>
              <a:defRPr sz="900"/>
            </a:lvl6pPr>
            <a:lvl7pPr marL="1543050" indent="0" algn="ctr">
              <a:buNone/>
              <a:defRPr sz="900"/>
            </a:lvl7pPr>
            <a:lvl8pPr marL="1800225" indent="0" algn="ctr">
              <a:buNone/>
              <a:defRPr sz="900"/>
            </a:lvl8pPr>
            <a:lvl9pPr marL="2058035" indent="0" algn="ctr">
              <a:buNone/>
              <a:defRPr sz="900"/>
            </a:lvl9pPr>
          </a:lstStyle>
          <a:p>
            <a:r>
              <a:rPr lang="zh-CN" altLang="en-US" noProof="1" smtClean="0"/>
              <a:t>单击此处编辑母版副标题样式</a:t>
            </a:r>
            <a:endParaRPr lang="zh-CN" altLang="en-US"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7C8DEAD4-5AC5-4D81-BFA0-2C5EFFA38FB2}"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灯片编号占位符 5"/>
          <p:cNvSpPr>
            <a:spLocks noGrp="1"/>
          </p:cNvSpPr>
          <p:nvPr>
            <p:ph type="sldNum" sz="quarter" idx="12"/>
          </p:nvPr>
        </p:nvSpPr>
        <p:spPr/>
        <p:txBody>
          <a:bodyPr/>
          <a:p>
            <a:pPr lvl="0" eaLnBrk="1" hangingPunct="1"/>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7C8DEAD4-5AC5-4D81-BFA0-2C5EFFA38FB2}"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灯片编号占位符 5"/>
          <p:cNvSpPr>
            <a:spLocks noGrp="1"/>
          </p:cNvSpPr>
          <p:nvPr>
            <p:ph type="sldNum" sz="quarter" idx="12"/>
          </p:nvPr>
        </p:nvSpPr>
        <p:spPr/>
        <p:txBody>
          <a:bodyPr/>
          <a:p>
            <a:pPr lvl="0" eaLnBrk="1" hangingPunct="1"/>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015"/>
            <a:ext cx="2057400" cy="4389411"/>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457200" y="206015"/>
            <a:ext cx="6052930" cy="4389411"/>
          </a:xfrm>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7C8DEAD4-5AC5-4D81-BFA0-2C5EFFA38FB2}"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灯片编号占位符 5"/>
          <p:cNvSpPr>
            <a:spLocks noGrp="1"/>
          </p:cNvSpPr>
          <p:nvPr>
            <p:ph type="sldNum" sz="quarter" idx="12"/>
          </p:nvPr>
        </p:nvSpPr>
        <p:spPr/>
        <p:txBody>
          <a:bodyPr/>
          <a:p>
            <a:pPr lvl="0" eaLnBrk="1" hangingPunct="1"/>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1"/>
        </a:solidFill>
        <a:effectLst/>
      </p:bgPr>
    </p:bg>
    <p:spTree>
      <p:nvGrpSpPr>
        <p:cNvPr id="1" name=""/>
        <p:cNvGrpSpPr/>
        <p:nvPr/>
      </p:nvGrpSpPr>
      <p:grpSpPr>
        <a:xfrm>
          <a:off x="0" y="0"/>
          <a:ext cx="0" cy="0"/>
          <a:chOff x="0" y="0"/>
          <a:chExt cx="0" cy="0"/>
        </a:xfrm>
      </p:grpSpPr>
      <p:pic>
        <p:nvPicPr>
          <p:cNvPr id="3075" name="图片 20"/>
          <p:cNvPicPr>
            <a:picLocks noChangeAspect="1"/>
          </p:cNvPicPr>
          <p:nvPr>
            <p:custDataLst>
              <p:tags r:id="rId2"/>
            </p:custDataLst>
          </p:nvPr>
        </p:nvPicPr>
        <p:blipFill>
          <a:blip r:embed="rId3"/>
          <a:stretch>
            <a:fillRect/>
          </a:stretch>
        </p:blipFill>
        <p:spPr>
          <a:xfrm>
            <a:off x="484188" y="614363"/>
            <a:ext cx="8180387" cy="3914775"/>
          </a:xfrm>
          <a:prstGeom prst="rect">
            <a:avLst/>
          </a:prstGeom>
          <a:noFill/>
          <a:ln w="9525">
            <a:noFill/>
          </a:ln>
        </p:spPr>
      </p:pic>
      <p:sp>
        <p:nvSpPr>
          <p:cNvPr id="9" name="稻壳儿春秋广告/盗版必究        原创来源：http://chn.docer.com/works?userid=199329941#!/work_time"/>
          <p:cNvSpPr/>
          <p:nvPr>
            <p:custDataLst>
              <p:tags r:id="rId4"/>
            </p:custDataLst>
          </p:nvPr>
        </p:nvSpPr>
        <p:spPr>
          <a:xfrm>
            <a:off x="0" y="3943350"/>
            <a:ext cx="1200150" cy="12001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原创来源：http://chn.docer.com/works?userid=199329941#!/work_time"/>
          <p:cNvSpPr/>
          <p:nvPr>
            <p:custDataLst>
              <p:tags r:id="rId5"/>
            </p:custDataLst>
          </p:nvPr>
        </p:nvSpPr>
        <p:spPr>
          <a:xfrm>
            <a:off x="479425" y="614363"/>
            <a:ext cx="8185150" cy="3914775"/>
          </a:xfrm>
          <a:prstGeom prst="rtTriangle">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稻壳儿春秋广告/盗版必究        原创来源：http://chn.docer.com/works?userid=199329941#!/work_time"/>
          <p:cNvSpPr/>
          <p:nvPr>
            <p:custDataLst>
              <p:tags r:id="rId6"/>
            </p:custDataLst>
          </p:nvPr>
        </p:nvSpPr>
        <p:spPr>
          <a:xfrm>
            <a:off x="942975" y="3641725"/>
            <a:ext cx="2530475" cy="6921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nvGrpSpPr>
          <p:cNvPr id="3079" name="组合 5"/>
          <p:cNvGrpSpPr/>
          <p:nvPr userDrawn="1"/>
        </p:nvGrpSpPr>
        <p:grpSpPr>
          <a:xfrm>
            <a:off x="0" y="0"/>
            <a:ext cx="9144000" cy="5143500"/>
            <a:chOff x="0" y="-1"/>
            <a:chExt cx="12192000" cy="6858001"/>
          </a:xfrm>
        </p:grpSpPr>
        <p:sp>
          <p:nvSpPr>
            <p:cNvPr id="13" name="稻壳儿春秋广告/盗版必究        原创来源：http://chn.docer.com/works?userid=199329941#!/work_time"/>
            <p:cNvSpPr/>
            <p:nvPr>
              <p:custDataLst>
                <p:tags r:id="rId7"/>
              </p:custDataLst>
            </p:nvPr>
          </p:nvSpPr>
          <p:spPr>
            <a:xfrm>
              <a:off x="0" y="-1"/>
              <a:ext cx="16002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4" name="稻壳儿春秋广告/盗版必究        原创来源：http://chn.docer.com/works?userid=199329941#!/work_time"/>
            <p:cNvSpPr/>
            <p:nvPr>
              <p:custDataLst>
                <p:tags r:id="rId8"/>
              </p:custDataLst>
            </p:nvPr>
          </p:nvSpPr>
          <p:spPr>
            <a:xfrm>
              <a:off x="10591800" y="5257800"/>
              <a:ext cx="16002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sp>
        <p:nvSpPr>
          <p:cNvPr id="3" name="副标题 2"/>
          <p:cNvSpPr>
            <a:spLocks noGrp="1"/>
          </p:cNvSpPr>
          <p:nvPr>
            <p:ph type="subTitle" idx="1"/>
          </p:nvPr>
        </p:nvSpPr>
        <p:spPr>
          <a:xfrm>
            <a:off x="875248" y="3070940"/>
            <a:ext cx="4857300" cy="529265"/>
          </a:xfrm>
        </p:spPr>
        <p:txBody>
          <a:bodyPr lIns="90000" tIns="46800" rIns="90000" bIns="46800">
            <a:normAutofit/>
          </a:bodyPr>
          <a:lstStyle>
            <a:lvl1pPr marL="0" indent="0" algn="l" eaLnBrk="1" fontAlgn="auto" latinLnBrk="0" hangingPunct="1">
              <a:lnSpc>
                <a:spcPct val="100000"/>
              </a:lnSpc>
              <a:buNone/>
              <a:defRPr sz="1050" u="none" strike="noStrike" kern="1200" cap="none" spc="200" normalizeH="0" baseline="0">
                <a:solidFill>
                  <a:schemeClr val="accent1"/>
                </a:solidFill>
                <a:uFillTx/>
                <a:latin typeface="Arial" panose="020B0604020202020204" pitchFamily="34" charset="0"/>
                <a:ea typeface="微软雅黑" panose="020B0503020204020204" pitchFamily="34" charset="-122"/>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835" indent="0" algn="ctr">
              <a:buNone/>
              <a:defRPr sz="1200"/>
            </a:lvl9pPr>
          </a:lstStyle>
          <a:p>
            <a:r>
              <a:rPr lang="zh-CN" altLang="en-US" noProof="1" smtClean="0"/>
              <a:t>单击此处编辑母版副标题样式</a:t>
            </a:r>
            <a:endParaRPr lang="zh-CN" altLang="en-US" noProof="1"/>
          </a:p>
        </p:txBody>
      </p:sp>
      <p:sp>
        <p:nvSpPr>
          <p:cNvPr id="2" name="标题 1"/>
          <p:cNvSpPr>
            <a:spLocks noGrp="1"/>
          </p:cNvSpPr>
          <p:nvPr>
            <p:ph type="ctrTitle"/>
          </p:nvPr>
        </p:nvSpPr>
        <p:spPr>
          <a:xfrm>
            <a:off x="875257" y="1252293"/>
            <a:ext cx="6170785" cy="1761348"/>
          </a:xfrm>
        </p:spPr>
        <p:txBody>
          <a:bodyPr lIns="90000" tIns="46800" rIns="90000" bIns="46800" anchor="b">
            <a:normAutofit/>
          </a:bodyPr>
          <a:lstStyle>
            <a:lvl1pPr algn="l" eaLnBrk="1" fontAlgn="auto" latinLnBrk="0" hangingPunct="1">
              <a:lnSpc>
                <a:spcPct val="100000"/>
              </a:lnSpc>
              <a:defRPr sz="4500" spc="600" baseline="0">
                <a:solidFill>
                  <a:schemeClr val="accent1"/>
                </a:solidFill>
                <a:latin typeface="Arial" panose="020B0604020202020204" pitchFamily="34" charset="0"/>
                <a:ea typeface="汉仪旗黑-85S" pitchFamily="18" charset="-122"/>
              </a:defRPr>
            </a:lvl1pPr>
          </a:lstStyle>
          <a:p>
            <a:r>
              <a:rPr lang="zh-CN" altLang="en-US" noProof="1" smtClean="0"/>
              <a:t>单击此处编辑母版标题样式</a:t>
            </a:r>
            <a:endParaRPr lang="zh-CN" altLang="en-US" noProof="1"/>
          </a:p>
        </p:txBody>
      </p:sp>
      <p:sp>
        <p:nvSpPr>
          <p:cNvPr id="5" name="文本占位符 4"/>
          <p:cNvSpPr>
            <a:spLocks noGrp="1"/>
          </p:cNvSpPr>
          <p:nvPr>
            <p:ph type="body" sz="quarter" idx="13"/>
          </p:nvPr>
        </p:nvSpPr>
        <p:spPr>
          <a:xfrm>
            <a:off x="972173" y="3666267"/>
            <a:ext cx="2368337" cy="291636"/>
          </a:xfrm>
        </p:spPr>
        <p:txBody>
          <a:bodyPr lIns="90000" tIns="46800" rIns="90000" bIns="46800">
            <a:normAutofit/>
          </a:bodyPr>
          <a:lstStyle>
            <a:lvl1pPr marL="0" indent="0">
              <a:buNone/>
              <a:defRPr sz="1050" baseline="0">
                <a:solidFill>
                  <a:schemeClr val="bg1"/>
                </a:solidFill>
                <a:latin typeface="Arial" panose="020B0604020202020204" pitchFamily="34" charset="0"/>
                <a:ea typeface="微软雅黑" panose="020B0503020204020204"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a:r>
              <a:rPr lang="zh-CN" altLang="en-US" noProof="1" smtClean="0"/>
              <a:t>单击此处编辑母版文本样式</a:t>
            </a:r>
            <a:endParaRPr lang="zh-CN" altLang="en-US" noProof="1" smtClean="0"/>
          </a:p>
        </p:txBody>
      </p:sp>
      <p:sp>
        <p:nvSpPr>
          <p:cNvPr id="30" name="文本占位符 4"/>
          <p:cNvSpPr>
            <a:spLocks noGrp="1"/>
          </p:cNvSpPr>
          <p:nvPr>
            <p:ph type="body" sz="quarter" idx="14"/>
          </p:nvPr>
        </p:nvSpPr>
        <p:spPr>
          <a:xfrm>
            <a:off x="972173" y="4009898"/>
            <a:ext cx="2368337" cy="291636"/>
          </a:xfrm>
        </p:spPr>
        <p:txBody>
          <a:bodyPr lIns="90000" tIns="46800" rIns="90000" bIns="46800">
            <a:normAutofit/>
          </a:bodyPr>
          <a:lstStyle>
            <a:lvl1pPr marL="0" indent="0">
              <a:buNone/>
              <a:defRPr sz="1050" baseline="0">
                <a:solidFill>
                  <a:schemeClr val="bg1"/>
                </a:solidFill>
                <a:latin typeface="Arial" panose="020B0604020202020204" pitchFamily="34" charset="0"/>
                <a:ea typeface="微软雅黑" panose="020B0503020204020204"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a:r>
              <a:rPr lang="zh-CN" altLang="en-US" noProof="1" smtClean="0"/>
              <a:t>单击此处编辑母版文本样式</a:t>
            </a:r>
            <a:endParaRPr lang="zh-CN" altLang="en-US" noProof="1" smtClean="0"/>
          </a:p>
        </p:txBody>
      </p:sp>
      <p:sp>
        <p:nvSpPr>
          <p:cNvPr id="15" name="日期占位符 15"/>
          <p:cNvSpPr>
            <a:spLocks noGrp="1"/>
          </p:cNvSpPr>
          <p:nvPr>
            <p:ph type="dt" sz="half" idx="2"/>
            <p:custDataLst>
              <p:tags r:id="rId9"/>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6" name="页脚占位符 16"/>
          <p:cNvSpPr>
            <a:spLocks noGrp="1"/>
          </p:cNvSpPr>
          <p:nvPr>
            <p:ph type="ftr" sz="quarter" idx="3"/>
            <p:custDataLst>
              <p:tags r:id="rId10"/>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7" name="灯片编号占位符 17"/>
          <p:cNvSpPr>
            <a:spLocks noGrp="1"/>
          </p:cNvSpPr>
          <p:nvPr>
            <p:ph type="sldNum" sz="quarter" idx="4"/>
            <p:custDataLst>
              <p:tags r:id="rId11"/>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fld>
            <a:endParaRPr lang="zh-CN" alt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grpSp>
        <p:nvGrpSpPr>
          <p:cNvPr id="4099" name="组合 9"/>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标题 1"/>
          <p:cNvSpPr>
            <a:spLocks noGrp="1"/>
          </p:cNvSpPr>
          <p:nvPr>
            <p:ph type="title"/>
          </p:nvPr>
        </p:nvSpPr>
        <p:spPr>
          <a:xfrm>
            <a:off x="502412" y="332467"/>
            <a:ext cx="8139178" cy="331514"/>
          </a:xfrm>
        </p:spPr>
        <p:txBody>
          <a:bodyPr rtlCol="0">
            <a:noAutofit/>
          </a:bodyPr>
          <a:lstStyle>
            <a:lvl1pPr marL="0" marR="0" algn="l" defTabSz="914400" rtl="0" eaLnBrk="1" fontAlgn="auto" latinLnBrk="0" hangingPunct="1">
              <a:lnSpc>
                <a:spcPct val="120000"/>
              </a:lnSpc>
              <a:buNone/>
              <a:defRPr kumimoji="0" lang="zh-CN" altLang="en-US" sz="18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3" name="内容占位符 2"/>
          <p:cNvSpPr>
            <a:spLocks noGrp="1"/>
          </p:cNvSpPr>
          <p:nvPr>
            <p:ph idx="1"/>
          </p:nvPr>
        </p:nvSpPr>
        <p:spPr>
          <a:xfrm>
            <a:off x="502412" y="714469"/>
            <a:ext cx="8139178" cy="4042179"/>
          </a:xfrm>
        </p:spPr>
        <p:txBody>
          <a:bodyPr rtlCol="0">
            <a:no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514350" marR="0" lvl="1" indent="-171450" algn="l" defTabSz="914400" rtl="0" eaLnBrk="1" fontAlgn="auto" latinLnBrk="0" hangingPunct="1">
              <a:lnSpc>
                <a:spcPct val="12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857250" marR="0" lvl="2"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200150" marR="0" lvl="3"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1543050" marR="0" lvl="4"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a:r>
              <a:rPr noProof="1">
                <a:sym typeface="+mn-ea"/>
              </a:rPr>
              <a:t>单击此处编辑母版文本样式</a:t>
            </a:r>
            <a:endParaRPr noProof="1">
              <a:sym typeface="+mn-ea"/>
            </a:endParaRPr>
          </a:p>
          <a:p>
            <a:pPr lvl="1"/>
            <a:r>
              <a:rPr noProof="1">
                <a:sym typeface="+mn-ea"/>
              </a:rPr>
              <a:t>第二级</a:t>
            </a:r>
            <a:endParaRPr noProof="1">
              <a:sym typeface="+mn-ea"/>
            </a:endParaRPr>
          </a:p>
          <a:p>
            <a:pPr lvl="2"/>
            <a:r>
              <a:rPr noProof="1">
                <a:sym typeface="+mn-ea"/>
              </a:rPr>
              <a:t>第三级</a:t>
            </a:r>
            <a:endParaRPr noProof="1">
              <a:sym typeface="+mn-ea"/>
            </a:endParaRPr>
          </a:p>
          <a:p>
            <a:pPr lvl="3"/>
            <a:r>
              <a:rPr noProof="1">
                <a:sym typeface="+mn-ea"/>
              </a:rPr>
              <a:t>第四级</a:t>
            </a:r>
            <a:endParaRPr noProof="1">
              <a:sym typeface="+mn-ea"/>
            </a:endParaRPr>
          </a:p>
          <a:p>
            <a:pPr lvl="4"/>
            <a:r>
              <a:rPr noProof="1">
                <a:sym typeface="+mn-ea"/>
              </a:rPr>
              <a:t>第五级</a:t>
            </a:r>
            <a:endParaRPr noProof="1">
              <a:sym typeface="+mn-ea"/>
            </a:endParaRPr>
          </a:p>
        </p:txBody>
      </p:sp>
      <p:sp>
        <p:nvSpPr>
          <p:cNvPr id="12" name="日期占位符 3"/>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atin typeface="微软雅黑" panose="020B0503020204020204" pitchFamily="34" charset="-122"/>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微软雅黑" panose="020B0503020204020204" pitchFamily="34" charset="-122"/>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微软雅黑" panose="020B0503020204020204" pitchFamily="34" charset="-122"/>
              <a:ea typeface="微软雅黑" panose="020B0503020204020204" pitchFamily="34" charset="-122"/>
              <a:cs typeface="+mn-cs"/>
            </a:endParaRPr>
          </a:p>
        </p:txBody>
      </p:sp>
      <p:sp>
        <p:nvSpPr>
          <p:cNvPr id="13" name="页脚占位符 4"/>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atin typeface="微软雅黑" panose="020B0503020204020204" pitchFamily="34" charset="-122"/>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微软雅黑" panose="020B0503020204020204" pitchFamily="34" charset="-122"/>
              <a:ea typeface="微软雅黑" panose="020B0503020204020204" pitchFamily="34" charset="-122"/>
              <a:cs typeface="+mn-cs"/>
            </a:endParaRPr>
          </a:p>
        </p:txBody>
      </p:sp>
      <p:sp>
        <p:nvSpPr>
          <p:cNvPr id="14" name="灯片编号占位符 5"/>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latin typeface="微软雅黑" panose="020B0503020204020204" pitchFamily="34" charset="-122"/>
                <a:ea typeface="微软雅黑" panose="020B0503020204020204" pitchFamily="34" charset="-122"/>
              </a:rPr>
            </a:fld>
            <a:endParaRPr lang="zh-CN" altLang="en-US" dirty="0">
              <a:latin typeface="微软雅黑" panose="020B0503020204020204" pitchFamily="34" charset="-122"/>
              <a:ea typeface="微软雅黑" panose="020B0503020204020204" pitchFamily="34" charset="-122"/>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sp>
        <p:nvSpPr>
          <p:cNvPr id="8" name="稻壳儿春秋广告/盗版必究        原创来源：http://chn.docer.com/works?userid=199329941#!/work_time"/>
          <p:cNvSpPr/>
          <p:nvPr>
            <p:custDataLst>
              <p:tags r:id="rId2"/>
            </p:custDataLst>
          </p:nvPr>
        </p:nvSpPr>
        <p:spPr>
          <a:xfrm>
            <a:off x="4572000" y="0"/>
            <a:ext cx="4572000" cy="5143500"/>
          </a:xfrm>
          <a:prstGeom prst="rect">
            <a:avLst/>
          </a:prstGeom>
          <a:blipFill dpi="0" rotWithShape="1">
            <a:blip r:embed="rId3"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稻壳儿春秋广告/盗版必究        原创来源：http://chn.docer.com/works?userid=199329941#!/work_time"/>
          <p:cNvSpPr/>
          <p:nvPr>
            <p:custDataLst>
              <p:tags r:id="rId4"/>
            </p:custDataLst>
          </p:nvPr>
        </p:nvSpPr>
        <p:spPr>
          <a:xfrm>
            <a:off x="428625" y="428625"/>
            <a:ext cx="111125" cy="111125"/>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25000" lnSpcReduction="20000"/>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TextBox 18"/>
          <p:cNvSpPr/>
          <p:nvPr>
            <p:custDataLst>
              <p:tags r:id="rId5"/>
            </p:custDataLst>
          </p:nvPr>
        </p:nvSpPr>
        <p:spPr>
          <a:xfrm>
            <a:off x="0" y="0"/>
            <a:ext cx="428625" cy="4286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112776" y="2072729"/>
            <a:ext cx="4333863" cy="618804"/>
          </a:xfrm>
        </p:spPr>
        <p:txBody>
          <a:bodyPr lIns="90000" tIns="46800" rIns="90000" bIns="46800">
            <a:normAutofit/>
          </a:bodyPr>
          <a:lstStyle>
            <a:lvl1pPr algn="ctr">
              <a:defRPr sz="3000" u="none" strike="noStrike" kern="1200" cap="none" spc="300" normalizeH="0" baseline="0">
                <a:solidFill>
                  <a:schemeClr val="tx1"/>
                </a:solidFill>
                <a:uFillTx/>
                <a:latin typeface="Arial" panose="020B0604020202020204" pitchFamily="34" charset="0"/>
                <a:ea typeface="汉仪旗黑-85S" pitchFamily="18" charset="-122"/>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112776" y="2742194"/>
            <a:ext cx="4333863" cy="363130"/>
          </a:xfrm>
        </p:spPr>
        <p:txBody>
          <a:bodyPr lIns="90000" tIns="46800" rIns="90000" bIns="46800">
            <a:normAutofit/>
          </a:bodyPr>
          <a:lstStyle>
            <a:lvl1pPr marL="0" indent="0" algn="ctr" eaLnBrk="1" fontAlgn="auto" latinLnBrk="0" hangingPunct="1">
              <a:buNone/>
              <a:defRPr kumimoji="0" lang="zh-CN" altLang="en-US" sz="1050" b="0" i="0" u="none" strike="noStrike" kern="1200" cap="none" spc="150" normalizeH="0" baseline="0" noProof="1">
                <a:solidFill>
                  <a:schemeClr val="tx1"/>
                </a:solidFill>
                <a:uFillTx/>
                <a:latin typeface="Arial" panose="020B0604020202020204" pitchFamily="34" charset="0"/>
                <a:ea typeface="微软雅黑" panose="020B0503020204020204" pitchFamily="34" charset="-122"/>
                <a:cs typeface="+mn-cs"/>
                <a:sym typeface="+mn-ea"/>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835" indent="0">
              <a:buNone/>
              <a:defRPr sz="1200">
                <a:solidFill>
                  <a:schemeClr val="tx1">
                    <a:tint val="75000"/>
                  </a:schemeClr>
                </a:solidFill>
              </a:defRPr>
            </a:lvl9pPr>
          </a:lstStyle>
          <a:p>
            <a:pPr lvl="0"/>
            <a:r>
              <a:rPr lang="zh-CN" altLang="en-US" noProof="1"/>
              <a:t>单击此处编辑母版文本样式</a:t>
            </a:r>
            <a:endParaRPr lang="zh-CN" altLang="en-US" noProof="1"/>
          </a:p>
        </p:txBody>
      </p:sp>
      <p:sp>
        <p:nvSpPr>
          <p:cNvPr id="11" name="日期占位符 3"/>
          <p:cNvSpPr>
            <a:spLocks noGrp="1"/>
          </p:cNvSpPr>
          <p:nvPr>
            <p:ph type="dt" sz="half" idx="2"/>
            <p:custDataLst>
              <p:tags r:id="rId6"/>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2" name="页脚占位符 4"/>
          <p:cNvSpPr>
            <a:spLocks noGrp="1"/>
          </p:cNvSpPr>
          <p:nvPr>
            <p:ph type="ftr" sz="quarter" idx="3"/>
            <p:custDataLst>
              <p:tags r:id="rId7"/>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灯片编号占位符 5"/>
          <p:cNvSpPr>
            <a:spLocks noGrp="1"/>
          </p:cNvSpPr>
          <p:nvPr>
            <p:ph type="sldNum" sz="quarter" idx="4"/>
            <p:custDataLst>
              <p:tags r:id="rId8"/>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fld>
            <a:endParaRPr lang="zh-CN" alt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grpSp>
        <p:nvGrpSpPr>
          <p:cNvPr id="6147" name="组合 10"/>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标题 1"/>
          <p:cNvSpPr>
            <a:spLocks noGrp="1"/>
          </p:cNvSpPr>
          <p:nvPr>
            <p:ph type="title"/>
          </p:nvPr>
        </p:nvSpPr>
        <p:spPr>
          <a:xfrm>
            <a:off x="502412" y="332467"/>
            <a:ext cx="8139178" cy="331514"/>
          </a:xfrm>
        </p:spPr>
        <p:txBody>
          <a:bodyPr rtlCol="0">
            <a:noAutofit/>
          </a:bodyPr>
          <a:lstStyle>
            <a:lvl1pPr marL="0" marR="0" lvl="0" algn="l" defTabSz="914400" rtl="0" eaLnBrk="1" fontAlgn="auto" latinLnBrk="0" hangingPunct="1">
              <a:lnSpc>
                <a:spcPct val="120000"/>
              </a:lnSpc>
              <a:buNone/>
              <a:defRPr kumimoji="0" lang="zh-CN" altLang="en-US" sz="18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3" name="内容占位符 2"/>
          <p:cNvSpPr>
            <a:spLocks noGrp="1"/>
          </p:cNvSpPr>
          <p:nvPr>
            <p:ph sz="half" idx="1"/>
          </p:nvPr>
        </p:nvSpPr>
        <p:spPr>
          <a:xfrm>
            <a:off x="502448" y="714469"/>
            <a:ext cx="3962432" cy="4042179"/>
          </a:xfrm>
        </p:spPr>
        <p:txBody>
          <a:bodyPr rtlCol="0">
            <a:no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514350" marR="0" lvl="1" indent="-171450" algn="l" defTabSz="914400" rtl="0" eaLnBrk="1" fontAlgn="auto" latinLnBrk="0" hangingPunct="1">
              <a:lnSpc>
                <a:spcPct val="12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857250" marR="0" lvl="2"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200150" marR="0" lvl="3"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1543050" marR="0" lvl="4"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a:r>
              <a:rPr noProof="1">
                <a:sym typeface="+mn-ea"/>
              </a:rPr>
              <a:t>单击此处编辑母版文本样式</a:t>
            </a:r>
            <a:endParaRPr noProof="1">
              <a:sym typeface="+mn-ea"/>
            </a:endParaRPr>
          </a:p>
          <a:p>
            <a:pPr lvl="1"/>
            <a:r>
              <a:rPr noProof="1">
                <a:sym typeface="+mn-ea"/>
              </a:rPr>
              <a:t>第二级</a:t>
            </a:r>
            <a:endParaRPr noProof="1">
              <a:sym typeface="+mn-ea"/>
            </a:endParaRPr>
          </a:p>
          <a:p>
            <a:pPr lvl="2"/>
            <a:r>
              <a:rPr noProof="1">
                <a:sym typeface="+mn-ea"/>
              </a:rPr>
              <a:t>第三级</a:t>
            </a:r>
            <a:endParaRPr noProof="1">
              <a:sym typeface="+mn-ea"/>
            </a:endParaRPr>
          </a:p>
          <a:p>
            <a:pPr lvl="3"/>
            <a:r>
              <a:rPr noProof="1">
                <a:sym typeface="+mn-ea"/>
              </a:rPr>
              <a:t>第四级</a:t>
            </a:r>
            <a:endParaRPr noProof="1">
              <a:sym typeface="+mn-ea"/>
            </a:endParaRPr>
          </a:p>
          <a:p>
            <a:pPr lvl="4"/>
            <a:r>
              <a:rPr noProof="1">
                <a:sym typeface="+mn-ea"/>
              </a:rPr>
              <a:t>第五级</a:t>
            </a:r>
            <a:endParaRPr noProof="1">
              <a:sym typeface="+mn-ea"/>
            </a:endParaRPr>
          </a:p>
        </p:txBody>
      </p:sp>
      <p:sp>
        <p:nvSpPr>
          <p:cNvPr id="4" name="内容占位符 3"/>
          <p:cNvSpPr>
            <a:spLocks noGrp="1"/>
          </p:cNvSpPr>
          <p:nvPr>
            <p:ph sz="half" idx="2"/>
          </p:nvPr>
        </p:nvSpPr>
        <p:spPr>
          <a:xfrm>
            <a:off x="4679158" y="714469"/>
            <a:ext cx="3962432" cy="4042179"/>
          </a:xfrm>
        </p:spPr>
        <p:txBody>
          <a:bodyPr>
            <a:noAutofit/>
          </a:bodyPr>
          <a:lstStyle>
            <a:lvl1pPr>
              <a:lnSpc>
                <a:spcPct val="120000"/>
              </a:lnSpc>
              <a:defRPr sz="1200">
                <a:solidFill>
                  <a:schemeClr val="tx1">
                    <a:lumMod val="85000"/>
                    <a:lumOff val="15000"/>
                  </a:schemeClr>
                </a:solidFill>
                <a:latin typeface="微软雅黑" panose="020B0503020204020204" pitchFamily="34" charset="-122"/>
                <a:ea typeface="微软雅黑" panose="020B0503020204020204" pitchFamily="34" charset="-122"/>
              </a:defRPr>
            </a:lvl1pPr>
            <a:lvl2pPr>
              <a:lnSpc>
                <a:spcPct val="120000"/>
              </a:lnSpc>
              <a:defRPr sz="1200">
                <a:solidFill>
                  <a:schemeClr val="tx1">
                    <a:lumMod val="85000"/>
                    <a:lumOff val="15000"/>
                  </a:schemeClr>
                </a:solidFill>
                <a:latin typeface="微软雅黑" panose="020B0503020204020204" pitchFamily="34" charset="-122"/>
                <a:ea typeface="微软雅黑" panose="020B0503020204020204" pitchFamily="34" charset="-122"/>
              </a:defRPr>
            </a:lvl2pPr>
            <a:lvl3pPr>
              <a:lnSpc>
                <a:spcPct val="120000"/>
              </a:lnSpc>
              <a:defRPr sz="1200">
                <a:solidFill>
                  <a:schemeClr val="tx1">
                    <a:lumMod val="85000"/>
                    <a:lumOff val="15000"/>
                  </a:schemeClr>
                </a:solidFill>
                <a:latin typeface="微软雅黑" panose="020B0503020204020204" pitchFamily="34" charset="-122"/>
                <a:ea typeface="微软雅黑" panose="020B0503020204020204" pitchFamily="34" charset="-122"/>
              </a:defRPr>
            </a:lvl3pPr>
            <a:lvl4pPr>
              <a:lnSpc>
                <a:spcPct val="120000"/>
              </a:lnSpc>
              <a:defRPr sz="1200">
                <a:solidFill>
                  <a:schemeClr val="tx1">
                    <a:lumMod val="85000"/>
                    <a:lumOff val="15000"/>
                  </a:schemeClr>
                </a:solidFill>
                <a:latin typeface="微软雅黑" panose="020B0503020204020204" pitchFamily="34" charset="-122"/>
                <a:ea typeface="微软雅黑" panose="020B0503020204020204" pitchFamily="34" charset="-122"/>
              </a:defRPr>
            </a:lvl4pPr>
            <a:lvl5pPr>
              <a:lnSpc>
                <a:spcPct val="120000"/>
              </a:lnSpc>
              <a:defRPr sz="1200">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12" name="日期占位符 4"/>
          <p:cNvSpPr>
            <a:spLocks noGrp="1"/>
          </p:cNvSpPr>
          <p:nvPr>
            <p:ph type="dt" sz="half" idx="1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5"/>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6"/>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fld>
            <a:endParaRPr lang="zh-CN" alt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比较">
    <p:bg>
      <p:bgPr>
        <a:solidFill>
          <a:schemeClr val="bg1"/>
        </a:solidFill>
        <a:effectLst/>
      </p:bgPr>
    </p:bg>
    <p:spTree>
      <p:nvGrpSpPr>
        <p:cNvPr id="1" name=""/>
        <p:cNvGrpSpPr/>
        <p:nvPr/>
      </p:nvGrpSpPr>
      <p:grpSpPr>
        <a:xfrm>
          <a:off x="0" y="0"/>
          <a:ext cx="0" cy="0"/>
          <a:chOff x="0" y="0"/>
          <a:chExt cx="0" cy="0"/>
        </a:xfrm>
      </p:grpSpPr>
      <p:grpSp>
        <p:nvGrpSpPr>
          <p:cNvPr id="7171" name="组合 12"/>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标题 1"/>
          <p:cNvSpPr>
            <a:spLocks noGrp="1"/>
          </p:cNvSpPr>
          <p:nvPr>
            <p:ph type="title"/>
          </p:nvPr>
        </p:nvSpPr>
        <p:spPr>
          <a:xfrm>
            <a:off x="502412" y="332467"/>
            <a:ext cx="8139178" cy="331514"/>
          </a:xfrm>
        </p:spPr>
        <p:txBody>
          <a:bodyPr rtlCol="0">
            <a:noAutofit/>
          </a:bodyPr>
          <a:lstStyle>
            <a:lvl1pPr marL="0" marR="0" lvl="0" algn="l" defTabSz="914400" rtl="0" eaLnBrk="1" fontAlgn="auto" latinLnBrk="0" hangingPunct="1">
              <a:lnSpc>
                <a:spcPct val="120000"/>
              </a:lnSpc>
              <a:buNone/>
              <a:defRPr kumimoji="0" lang="zh-CN" altLang="en-US" sz="18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3" name="文本占位符 2"/>
          <p:cNvSpPr>
            <a:spLocks noGrp="1"/>
          </p:cNvSpPr>
          <p:nvPr>
            <p:ph type="body" idx="1"/>
          </p:nvPr>
        </p:nvSpPr>
        <p:spPr>
          <a:xfrm>
            <a:off x="502448" y="714469"/>
            <a:ext cx="3962432" cy="285788"/>
          </a:xfrm>
        </p:spPr>
        <p:txBody>
          <a:bodyPr tIns="38100" rIns="76200" bIns="38100">
            <a:noAutofit/>
          </a:bodyPr>
          <a:lstStyle>
            <a:lvl1pPr marL="0" indent="0" eaLnBrk="1" fontAlgn="auto" latinLnBrk="0" hangingPunct="1">
              <a:lnSpc>
                <a:spcPct val="120000"/>
              </a:lnSpc>
              <a:spcAft>
                <a:spcPts val="0"/>
              </a:spcAft>
              <a:buNone/>
              <a:defRPr sz="1500" b="0" u="none" strike="noStrike" kern="1200" cap="none" spc="200" normalizeH="0" baseline="0">
                <a:solidFill>
                  <a:schemeClr val="tx1">
                    <a:lumMod val="85000"/>
                    <a:lumOff val="15000"/>
                  </a:schemeClr>
                </a:solidFill>
                <a:uFillTx/>
                <a:latin typeface="微软雅黑" panose="020B0503020204020204" pitchFamily="34" charset="-122"/>
                <a:ea typeface="微软雅黑" panose="020B0503020204020204" pitchFamily="34" charset="-122"/>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835" indent="0">
              <a:buNone/>
              <a:defRPr sz="1200" b="1"/>
            </a:lvl9pPr>
          </a:lstStyle>
          <a:p>
            <a:pPr lvl="0"/>
            <a:r>
              <a:rPr lang="zh-CN" altLang="en-US" noProof="1" smtClean="0"/>
              <a:t>单击此处编辑母版文本样式</a:t>
            </a:r>
            <a:endParaRPr lang="zh-CN" altLang="en-US" noProof="1" smtClean="0"/>
          </a:p>
        </p:txBody>
      </p:sp>
      <p:sp>
        <p:nvSpPr>
          <p:cNvPr id="4" name="内容占位符 3"/>
          <p:cNvSpPr>
            <a:spLocks noGrp="1"/>
          </p:cNvSpPr>
          <p:nvPr>
            <p:ph sz="half" idx="2"/>
          </p:nvPr>
        </p:nvSpPr>
        <p:spPr>
          <a:xfrm>
            <a:off x="502444" y="1055024"/>
            <a:ext cx="3962400" cy="3701521"/>
          </a:xfrm>
        </p:spPr>
        <p:txBody>
          <a:bodyPr rtlCol="0">
            <a:no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514350" marR="0" lvl="1" indent="-171450" algn="l" defTabSz="914400" rtl="0" eaLnBrk="1" fontAlgn="auto" latinLnBrk="0" hangingPunct="1">
              <a:lnSpc>
                <a:spcPct val="12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857250" marR="0" lvl="2"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200150" marR="0" lvl="3"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1543050" marR="0" lvl="4"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a:r>
              <a:rPr noProof="1">
                <a:sym typeface="+mn-ea"/>
              </a:rPr>
              <a:t>单击此处编辑母版文本样式</a:t>
            </a:r>
            <a:endParaRPr noProof="1">
              <a:sym typeface="+mn-ea"/>
            </a:endParaRPr>
          </a:p>
          <a:p>
            <a:pPr lvl="1"/>
            <a:r>
              <a:rPr noProof="1">
                <a:sym typeface="+mn-ea"/>
              </a:rPr>
              <a:t>第二级</a:t>
            </a:r>
            <a:endParaRPr noProof="1">
              <a:sym typeface="+mn-ea"/>
            </a:endParaRPr>
          </a:p>
          <a:p>
            <a:pPr lvl="2"/>
            <a:r>
              <a:rPr noProof="1">
                <a:sym typeface="+mn-ea"/>
              </a:rPr>
              <a:t>第三级</a:t>
            </a:r>
            <a:endParaRPr noProof="1">
              <a:sym typeface="+mn-ea"/>
            </a:endParaRPr>
          </a:p>
          <a:p>
            <a:pPr lvl="3"/>
            <a:r>
              <a:rPr noProof="1">
                <a:sym typeface="+mn-ea"/>
              </a:rPr>
              <a:t>第四级</a:t>
            </a:r>
            <a:endParaRPr noProof="1">
              <a:sym typeface="+mn-ea"/>
            </a:endParaRPr>
          </a:p>
          <a:p>
            <a:pPr lvl="4"/>
            <a:r>
              <a:rPr noProof="1">
                <a:sym typeface="+mn-ea"/>
              </a:rPr>
              <a:t>第五级</a:t>
            </a:r>
            <a:endParaRPr noProof="1">
              <a:sym typeface="+mn-ea"/>
            </a:endParaRPr>
          </a:p>
        </p:txBody>
      </p:sp>
      <p:sp>
        <p:nvSpPr>
          <p:cNvPr id="5" name="文本占位符 4"/>
          <p:cNvSpPr>
            <a:spLocks noGrp="1"/>
          </p:cNvSpPr>
          <p:nvPr>
            <p:ph type="body" sz="quarter" idx="3"/>
          </p:nvPr>
        </p:nvSpPr>
        <p:spPr>
          <a:xfrm>
            <a:off x="4676813" y="714469"/>
            <a:ext cx="3962432" cy="285788"/>
          </a:xfrm>
        </p:spPr>
        <p:txBody>
          <a:bodyPr tIns="38100" rIns="76200" bIns="38100" rtlCol="0">
            <a:noAutofit/>
          </a:bodyPr>
          <a:lstStyle>
            <a:lvl1pPr marL="0" marR="0" lvl="0" indent="0" algn="l" defTabSz="914400" rtl="0" eaLnBrk="1" fontAlgn="auto" latinLnBrk="0" hangingPunct="1">
              <a:lnSpc>
                <a:spcPct val="120000"/>
              </a:lnSpc>
              <a:spcBef>
                <a:spcPts val="0"/>
              </a:spcBef>
              <a:spcAft>
                <a:spcPts val="0"/>
              </a:spcAft>
              <a:buFont typeface="Arial" panose="020B0604020202020204" pitchFamily="34" charset="0"/>
              <a:buNone/>
              <a:defRPr kumimoji="0" lang="zh-CN" altLang="en-US" sz="1500" b="0"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835" indent="0">
              <a:buNone/>
              <a:defRPr sz="1200" b="1"/>
            </a:lvl9pPr>
          </a:lstStyle>
          <a:p>
            <a:pPr lvl="0"/>
            <a:r>
              <a:rPr lang="zh-CN" altLang="en-US" noProof="1" smtClean="0">
                <a:sym typeface="+mn-ea"/>
              </a:rPr>
              <a:t>单击此处编辑母版文本样式</a:t>
            </a:r>
            <a:endParaRPr lang="zh-CN" altLang="en-US" noProof="1" smtClean="0">
              <a:sym typeface="+mn-ea"/>
            </a:endParaRPr>
          </a:p>
        </p:txBody>
      </p:sp>
      <p:sp>
        <p:nvSpPr>
          <p:cNvPr id="6" name="内容占位符 5"/>
          <p:cNvSpPr>
            <a:spLocks noGrp="1"/>
          </p:cNvSpPr>
          <p:nvPr>
            <p:ph sz="quarter" idx="4"/>
          </p:nvPr>
        </p:nvSpPr>
        <p:spPr>
          <a:xfrm>
            <a:off x="4676813" y="1055024"/>
            <a:ext cx="3962432" cy="3701521"/>
          </a:xfrm>
        </p:spPr>
        <p:txBody>
          <a:bodyPr rtlCol="0">
            <a:no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514350" marR="0" lvl="1" indent="-171450" algn="l" defTabSz="914400" rtl="0" eaLnBrk="1" fontAlgn="auto" latinLnBrk="0" hangingPunct="1">
              <a:lnSpc>
                <a:spcPct val="12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857250" marR="0" lvl="2"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200150" marR="0" lvl="3"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1543050" marR="0" lvl="4"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a:r>
              <a:rPr noProof="1">
                <a:sym typeface="+mn-ea"/>
              </a:rPr>
              <a:t>单击此处编辑母版文本样式</a:t>
            </a:r>
            <a:endParaRPr noProof="1">
              <a:sym typeface="+mn-ea"/>
            </a:endParaRPr>
          </a:p>
          <a:p>
            <a:pPr lvl="1"/>
            <a:r>
              <a:rPr noProof="1">
                <a:sym typeface="+mn-ea"/>
              </a:rPr>
              <a:t>第二级</a:t>
            </a:r>
            <a:endParaRPr noProof="1">
              <a:sym typeface="+mn-ea"/>
            </a:endParaRPr>
          </a:p>
          <a:p>
            <a:pPr lvl="2"/>
            <a:r>
              <a:rPr noProof="1">
                <a:sym typeface="+mn-ea"/>
              </a:rPr>
              <a:t>第三级</a:t>
            </a:r>
            <a:endParaRPr noProof="1">
              <a:sym typeface="+mn-ea"/>
            </a:endParaRPr>
          </a:p>
          <a:p>
            <a:pPr lvl="3"/>
            <a:r>
              <a:rPr noProof="1">
                <a:sym typeface="+mn-ea"/>
              </a:rPr>
              <a:t>第四级</a:t>
            </a:r>
            <a:endParaRPr noProof="1">
              <a:sym typeface="+mn-ea"/>
            </a:endParaRPr>
          </a:p>
          <a:p>
            <a:pPr lvl="4"/>
            <a:r>
              <a:rPr noProof="1">
                <a:sym typeface="+mn-ea"/>
              </a:rPr>
              <a:t>第五级</a:t>
            </a:r>
            <a:endParaRPr noProof="1">
              <a:sym typeface="+mn-ea"/>
            </a:endParaRPr>
          </a:p>
        </p:txBody>
      </p:sp>
      <p:sp>
        <p:nvSpPr>
          <p:cNvPr id="12" name="日期占位符 6"/>
          <p:cNvSpPr>
            <a:spLocks noGrp="1"/>
          </p:cNvSpPr>
          <p:nvPr>
            <p:ph type="dt" sz="half" idx="1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7"/>
          <p:cNvSpPr>
            <a:spLocks noGrp="1"/>
          </p:cNvSpPr>
          <p:nvPr>
            <p:ph type="ftr" sz="quarter" idx="1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8"/>
          <p:cNvSpPr>
            <a:spLocks noGrp="1"/>
          </p:cNvSpPr>
          <p:nvPr>
            <p:ph type="sldNum" sz="quarter" idx="1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fld>
            <a:endParaRPr lang="zh-CN" alt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sp>
        <p:nvSpPr>
          <p:cNvPr id="8" name="稻壳儿春秋广告/盗版必究        原创来源：http://chn.docer.com/works?userid=199329941#!/work_time"/>
          <p:cNvSpPr/>
          <p:nvPr>
            <p:custDataLst>
              <p:tags r:id="rId2"/>
            </p:custDataLst>
          </p:nvPr>
        </p:nvSpPr>
        <p:spPr>
          <a:xfrm>
            <a:off x="0" y="1793875"/>
            <a:ext cx="2327275" cy="2338388"/>
          </a:xfrm>
          <a:prstGeom prst="rect">
            <a:avLst/>
          </a:prstGeom>
          <a:blipFill dpi="0" rotWithShape="1">
            <a:blip r:embed="rId3"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稻壳儿春秋广告/盗版必究        原创来源：http://chn.docer.com/works?userid=199329941#!/work_time"/>
          <p:cNvSpPr/>
          <p:nvPr>
            <p:custDataLst>
              <p:tags r:id="rId4"/>
            </p:custDataLst>
          </p:nvPr>
        </p:nvSpPr>
        <p:spPr>
          <a:xfrm>
            <a:off x="1512888" y="1793875"/>
            <a:ext cx="1474788" cy="33496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原创来源：http://chn.docer.com/works?userid=199329941#!/work_time"/>
          <p:cNvSpPr/>
          <p:nvPr>
            <p:custDataLst>
              <p:tags r:id="rId5"/>
            </p:custDataLst>
          </p:nvPr>
        </p:nvSpPr>
        <p:spPr>
          <a:xfrm>
            <a:off x="0" y="893763"/>
            <a:ext cx="900113" cy="9001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稻壳儿春秋广告/盗版必究        原创来源：http://chn.docer.com/works?userid=199329941#!/work_time"/>
          <p:cNvSpPr/>
          <p:nvPr>
            <p:custDataLst>
              <p:tags r:id="rId6"/>
            </p:custDataLst>
          </p:nvPr>
        </p:nvSpPr>
        <p:spPr>
          <a:xfrm>
            <a:off x="8243888" y="4243388"/>
            <a:ext cx="900113" cy="9001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p:txBody>
          <a:bodyPr rtlCol="0">
            <a:norm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12" name="日期占位符 2"/>
          <p:cNvSpPr>
            <a:spLocks noGrp="1"/>
          </p:cNvSpPr>
          <p:nvPr>
            <p:ph type="dt" sz="half" idx="2"/>
            <p:custDataLst>
              <p:tags r:id="rId7"/>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3"/>
          <p:cNvSpPr>
            <a:spLocks noGrp="1"/>
          </p:cNvSpPr>
          <p:nvPr>
            <p:ph type="ftr" sz="quarter" idx="3"/>
            <p:custDataLst>
              <p:tags r:id="rId8"/>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4"/>
          <p:cNvSpPr>
            <a:spLocks noGrp="1"/>
          </p:cNvSpPr>
          <p:nvPr>
            <p:ph type="sldNum" sz="quarter" idx="4"/>
            <p:custDataLst>
              <p:tags r:id="rId9"/>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fld>
            <a:endParaRPr lang="zh-CN" alt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8" name="日期占位符 1"/>
          <p:cNvSpPr>
            <a:spLocks noGrp="1"/>
          </p:cNvSpPr>
          <p:nvPr>
            <p:ph type="dt" sz="half" idx="2"/>
            <p:custDataLst>
              <p:tags r:id="rId2"/>
            </p:custDataLst>
          </p:nvPr>
        </p:nvSpPr>
        <p:spPr>
          <a:xfrm>
            <a:off x="660400" y="4762500"/>
            <a:ext cx="2024063" cy="238125"/>
          </a:xfrm>
          <a:prstGeom prst="rect">
            <a:avLst/>
          </a:prstGeom>
        </p:spPr>
        <p:txBody>
          <a:bodyPr vert="horz" lIns="91440" tIns="45720" rIns="91440" bIns="45720" rtlCol="0" anchor="ctr">
            <a:normAutofit/>
          </a:bodyPr>
          <a:lstStyle>
            <a:lvl1pPr>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9" name="页脚占位符 2"/>
          <p:cNvSpPr>
            <a:spLocks noGrp="1"/>
          </p:cNvSpPr>
          <p:nvPr>
            <p:ph type="ftr" sz="quarter" idx="3"/>
            <p:custDataLst>
              <p:tags r:id="rId3"/>
            </p:custDataLst>
          </p:nvPr>
        </p:nvSpPr>
        <p:spPr>
          <a:xfrm>
            <a:off x="3087688" y="4762500"/>
            <a:ext cx="2968625" cy="238125"/>
          </a:xfrm>
          <a:prstGeom prst="rect">
            <a:avLst/>
          </a:prstGeom>
        </p:spPr>
        <p:txBody>
          <a:bodyPr vert="horz" lIns="91440" tIns="45720" rIns="91440" bIns="45720" rtlCol="0" anchor="ctr">
            <a:normAutofit/>
          </a:bodyPr>
          <a:lstStyle>
            <a:lvl1pPr>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0" name="灯片编号占位符 3"/>
          <p:cNvSpPr>
            <a:spLocks noGrp="1"/>
          </p:cNvSpPr>
          <p:nvPr>
            <p:ph type="sldNum" sz="quarter" idx="4"/>
            <p:custDataLst>
              <p:tags r:id="rId4"/>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fld>
            <a:endParaRPr lang="zh-CN" alt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1"/>
        </a:solidFill>
        <a:effectLst/>
      </p:bgPr>
    </p:bg>
    <p:spTree>
      <p:nvGrpSpPr>
        <p:cNvPr id="1" name=""/>
        <p:cNvGrpSpPr/>
        <p:nvPr/>
      </p:nvGrpSpPr>
      <p:grpSpPr>
        <a:xfrm>
          <a:off x="0" y="0"/>
          <a:ext cx="0" cy="0"/>
          <a:chOff x="0" y="0"/>
          <a:chExt cx="0" cy="0"/>
        </a:xfrm>
      </p:grpSpPr>
      <p:grpSp>
        <p:nvGrpSpPr>
          <p:cNvPr id="10243" name="组合 10"/>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标题 1"/>
          <p:cNvSpPr>
            <a:spLocks noGrp="1"/>
          </p:cNvSpPr>
          <p:nvPr>
            <p:ph type="title"/>
          </p:nvPr>
        </p:nvSpPr>
        <p:spPr>
          <a:xfrm>
            <a:off x="502448" y="332467"/>
            <a:ext cx="8139178" cy="331514"/>
          </a:xfrm>
        </p:spPr>
        <p:txBody>
          <a:bodyPr rtlCol="0">
            <a:noAutofit/>
          </a:bodyPr>
          <a:lstStyle>
            <a:lvl1pPr marL="0" marR="0" lvl="0" algn="l" defTabSz="914400" rtl="0" eaLnBrk="1" fontAlgn="auto" latinLnBrk="0" hangingPunct="1">
              <a:lnSpc>
                <a:spcPct val="120000"/>
              </a:lnSpc>
              <a:buNone/>
              <a:defRPr kumimoji="0" lang="zh-CN" altLang="en-US" sz="18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3" name="图片占位符 2"/>
          <p:cNvSpPr>
            <a:spLocks noGrp="1"/>
          </p:cNvSpPr>
          <p:nvPr>
            <p:ph type="pic" idx="1"/>
          </p:nvPr>
        </p:nvSpPr>
        <p:spPr>
          <a:xfrm>
            <a:off x="502448" y="714469"/>
            <a:ext cx="3962432" cy="4042179"/>
          </a:xfrm>
        </p:spPr>
        <p:txBody>
          <a:bodyPr vert="horz" wrap="square" lIns="101600" tIns="0" rIns="82550" bIns="0" numCol="1" rtlCol="0" anchor="t" anchorCtr="0" compatLnSpc="1">
            <a:noAutofit/>
          </a:bodyPr>
          <a:lstStyle>
            <a:lvl1pPr marL="0" marR="0" lvl="0" indent="0" algn="l" defTabSz="914400" rtl="0" eaLnBrk="1" fontAlgn="auto" latinLnBrk="0" hangingPunct="1">
              <a:lnSpc>
                <a:spcPct val="120000"/>
              </a:lnSpc>
              <a:spcBef>
                <a:spcPts val="0"/>
              </a:spcBef>
              <a:spcAft>
                <a:spcPts val="1000"/>
              </a:spcAft>
              <a:buFont typeface="Arial" panose="020B0604020202020204" pitchFamily="34" charset="0"/>
              <a:buNone/>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solidFill>
                <a:uFillTx/>
                <a:latin typeface="+mn-lt"/>
                <a:ea typeface="+mn-ea"/>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5pPr>
          </a:lstStyle>
          <a:p>
            <a:pPr marL="0" marR="0" lvl="0" indent="0" algn="l" defTabSz="914400" rtl="0" eaLnBrk="1" fontAlgn="auto" latinLnBrk="0" hangingPunct="1">
              <a:lnSpc>
                <a:spcPct val="120000"/>
              </a:lnSpc>
              <a:spcBef>
                <a:spcPts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1">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sym typeface="+mn-ea"/>
            </a:endParaRPr>
          </a:p>
        </p:txBody>
      </p:sp>
      <p:sp>
        <p:nvSpPr>
          <p:cNvPr id="4" name="文本占位符 3"/>
          <p:cNvSpPr>
            <a:spLocks noGrp="1"/>
          </p:cNvSpPr>
          <p:nvPr>
            <p:ph type="body" sz="half" idx="2"/>
          </p:nvPr>
        </p:nvSpPr>
        <p:spPr>
          <a:xfrm>
            <a:off x="4679194" y="714469"/>
            <a:ext cx="3962432" cy="4042179"/>
          </a:xfrm>
        </p:spPr>
        <p:txBody>
          <a:bodyPr rtlCol="0">
            <a:norm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stStyle>
          <a:p>
            <a:pPr lvl="0"/>
            <a:r>
              <a:rPr noProof="1">
                <a:sym typeface="+mn-ea"/>
              </a:rPr>
              <a:t>单击此处编辑母版文本样式</a:t>
            </a:r>
            <a:endParaRPr noProof="1">
              <a:sym typeface="+mn-ea"/>
            </a:endParaRPr>
          </a:p>
        </p:txBody>
      </p:sp>
      <p:sp>
        <p:nvSpPr>
          <p:cNvPr id="12" name="日期占位符 4"/>
          <p:cNvSpPr>
            <a:spLocks noGrp="1"/>
          </p:cNvSpPr>
          <p:nvPr>
            <p:ph type="dt" sz="half" idx="1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9EFD9D74-47D9-4702-A33C-335B63B48DBF}"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5"/>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6"/>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fld>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sym typeface="+mn-ea"/>
              </a:rPr>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7C8DEAD4-5AC5-4D81-BFA0-2C5EFFA38FB2}"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灯片编号占位符 5"/>
          <p:cNvSpPr>
            <a:spLocks noGrp="1"/>
          </p:cNvSpPr>
          <p:nvPr>
            <p:ph type="sldNum" sz="quarter" idx="12"/>
          </p:nvPr>
        </p:nvSpPr>
        <p:spPr/>
        <p:txBody>
          <a:bodyPr/>
          <a:p>
            <a:pPr lvl="0" eaLnBrk="1" hangingPunct="1"/>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1"/>
        </a:solidFill>
        <a:effectLst/>
      </p:bgPr>
    </p:bg>
    <p:spTree>
      <p:nvGrpSpPr>
        <p:cNvPr id="1" name=""/>
        <p:cNvGrpSpPr/>
        <p:nvPr/>
      </p:nvGrpSpPr>
      <p:grpSpPr>
        <a:xfrm>
          <a:off x="0" y="0"/>
          <a:ext cx="0" cy="0"/>
          <a:chOff x="0" y="0"/>
          <a:chExt cx="0" cy="0"/>
        </a:xfrm>
      </p:grpSpPr>
      <p:grpSp>
        <p:nvGrpSpPr>
          <p:cNvPr id="11267" name="组合 9"/>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竖排标题 1"/>
          <p:cNvSpPr>
            <a:spLocks noGrp="1"/>
          </p:cNvSpPr>
          <p:nvPr>
            <p:ph type="title" orient="vert"/>
          </p:nvPr>
        </p:nvSpPr>
        <p:spPr>
          <a:xfrm>
            <a:off x="7928351" y="714469"/>
            <a:ext cx="713238" cy="4042179"/>
          </a:xfrm>
        </p:spPr>
        <p:txBody>
          <a:bodyPr vert="eaVert" rtlCol="0" anchor="ctr">
            <a:noAutofit/>
          </a:bodyPr>
          <a:lstStyle>
            <a:lvl1pPr marL="0" marR="0" lvl="0" algn="l" defTabSz="914400" rtl="0" eaLnBrk="1" fontAlgn="auto" latinLnBrk="0" hangingPunct="1">
              <a:lnSpc>
                <a:spcPct val="120000"/>
              </a:lnSpc>
              <a:spcAft>
                <a:spcPts val="0"/>
              </a:spcAft>
              <a:buNone/>
              <a:defRPr kumimoji="0" lang="zh-CN" altLang="en-US" sz="18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3" name="竖排文字占位符 2"/>
          <p:cNvSpPr>
            <a:spLocks noGrp="1"/>
          </p:cNvSpPr>
          <p:nvPr>
            <p:ph type="body" orient="vert" idx="1"/>
          </p:nvPr>
        </p:nvSpPr>
        <p:spPr>
          <a:xfrm>
            <a:off x="502444" y="714463"/>
            <a:ext cx="7371076" cy="4042179"/>
          </a:xfrm>
        </p:spPr>
        <p:txBody>
          <a:bodyPr vert="eaVert"/>
          <a:lstStyle>
            <a:lvl1pPr indent="0" eaLnBrk="1" fontAlgn="auto" latinLnBrk="0" hangingPunct="1">
              <a:lnSpc>
                <a:spcPct val="120000"/>
              </a:lnSpc>
              <a:defRPr>
                <a:solidFill>
                  <a:schemeClr val="tx1">
                    <a:lumMod val="85000"/>
                    <a:lumOff val="15000"/>
                  </a:schemeClr>
                </a:solidFill>
                <a:latin typeface="微软雅黑" panose="020B0503020204020204" pitchFamily="34" charset="-122"/>
                <a:ea typeface="微软雅黑" panose="020B0503020204020204" pitchFamily="34" charset="-122"/>
              </a:defRPr>
            </a:lvl1pPr>
            <a:lvl2pPr indent="0" eaLnBrk="1" fontAlgn="auto" latinLnBrk="0" hangingPunct="1">
              <a:lnSpc>
                <a:spcPct val="120000"/>
              </a:lnSpc>
              <a:defRPr>
                <a:solidFill>
                  <a:schemeClr val="tx1">
                    <a:lumMod val="85000"/>
                    <a:lumOff val="15000"/>
                  </a:schemeClr>
                </a:solidFill>
                <a:latin typeface="微软雅黑" panose="020B0503020204020204" pitchFamily="34" charset="-122"/>
                <a:ea typeface="微软雅黑" panose="020B0503020204020204" pitchFamily="34" charset="-122"/>
              </a:defRPr>
            </a:lvl2pPr>
            <a:lvl3pPr indent="0" eaLnBrk="1" fontAlgn="auto" latinLnBrk="0" hangingPunct="1">
              <a:lnSpc>
                <a:spcPct val="120000"/>
              </a:lnSpc>
              <a:defRPr>
                <a:solidFill>
                  <a:schemeClr val="tx1">
                    <a:lumMod val="85000"/>
                    <a:lumOff val="15000"/>
                  </a:schemeClr>
                </a:solidFill>
                <a:latin typeface="微软雅黑" panose="020B0503020204020204" pitchFamily="34" charset="-122"/>
                <a:ea typeface="微软雅黑" panose="020B0503020204020204" pitchFamily="34" charset="-122"/>
              </a:defRPr>
            </a:lvl3pPr>
            <a:lvl4pPr indent="0" eaLnBrk="1" fontAlgn="auto" latinLnBrk="0" hangingPunct="1">
              <a:lnSpc>
                <a:spcPct val="120000"/>
              </a:lnSpc>
              <a:defRPr>
                <a:solidFill>
                  <a:schemeClr val="tx1">
                    <a:lumMod val="85000"/>
                    <a:lumOff val="15000"/>
                  </a:schemeClr>
                </a:solidFill>
                <a:latin typeface="微软雅黑" panose="020B0503020204020204" pitchFamily="34" charset="-122"/>
                <a:ea typeface="微软雅黑" panose="020B0503020204020204" pitchFamily="34" charset="-122"/>
              </a:defRPr>
            </a:lvl4pPr>
            <a:lvl5pPr indent="0" eaLnBrk="1" fontAlgn="auto" latinLnBrk="0" hangingPunct="1">
              <a:lnSpc>
                <a:spcPct val="120000"/>
              </a:lnSpc>
              <a:defRPr>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12" name="日期占位符 3"/>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4"/>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5"/>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fld>
            <a:endParaRPr lang="zh-CN" alt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1"/>
        </a:solidFill>
        <a:effectLst/>
      </p:bgPr>
    </p:bg>
    <p:spTree>
      <p:nvGrpSpPr>
        <p:cNvPr id="1" name=""/>
        <p:cNvGrpSpPr/>
        <p:nvPr/>
      </p:nvGrpSpPr>
      <p:grpSpPr>
        <a:xfrm>
          <a:off x="0" y="0"/>
          <a:ext cx="0" cy="0"/>
          <a:chOff x="0" y="0"/>
          <a:chExt cx="0" cy="0"/>
        </a:xfrm>
      </p:grpSpPr>
      <p:grpSp>
        <p:nvGrpSpPr>
          <p:cNvPr id="12291" name="组合 1"/>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7" name="内容占位符 6"/>
          <p:cNvSpPr>
            <a:spLocks noGrp="1"/>
          </p:cNvSpPr>
          <p:nvPr>
            <p:ph sz="quarter" idx="13"/>
          </p:nvPr>
        </p:nvSpPr>
        <p:spPr>
          <a:xfrm>
            <a:off x="502448" y="714469"/>
            <a:ext cx="8139178" cy="4042179"/>
          </a:xfrm>
        </p:spPr>
        <p:txBody>
          <a:bodyPr/>
          <a:lstStyle>
            <a:lvl1pPr>
              <a:defRPr>
                <a:latin typeface="微软雅黑" panose="020B0503020204020204" pitchFamily="34" charset="-122"/>
                <a:ea typeface="微软雅黑" panose="020B0503020204020204" pitchFamily="34" charset="-122"/>
              </a:defRPr>
            </a:lvl1pPr>
            <a:lvl2pPr>
              <a:defRPr>
                <a:latin typeface="微软雅黑" panose="020B0503020204020204" pitchFamily="34" charset="-122"/>
                <a:ea typeface="微软雅黑" panose="020B0503020204020204" pitchFamily="34" charset="-122"/>
              </a:defRPr>
            </a:lvl2pPr>
            <a:lvl3pPr>
              <a:defRPr>
                <a:latin typeface="微软雅黑" panose="020B0503020204020204" pitchFamily="34" charset="-122"/>
                <a:ea typeface="微软雅黑" panose="020B0503020204020204" pitchFamily="34" charset="-122"/>
              </a:defRPr>
            </a:lvl3pPr>
            <a:lvl4pPr>
              <a:defRPr>
                <a:latin typeface="微软雅黑" panose="020B0503020204020204" pitchFamily="34" charset="-122"/>
                <a:ea typeface="微软雅黑" panose="020B0503020204020204" pitchFamily="34" charset="-122"/>
              </a:defRPr>
            </a:lvl4pPr>
            <a:lvl5pPr>
              <a:defRPr>
                <a:latin typeface="微软雅黑" panose="020B0503020204020204" pitchFamily="34" charset="-122"/>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12" name="日期占位符 2"/>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3"/>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4"/>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fld>
            <a:endParaRPr lang="zh-CN"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1"/>
        </a:solidFill>
        <a:effectLst/>
      </p:bgPr>
    </p:bg>
    <p:spTree>
      <p:nvGrpSpPr>
        <p:cNvPr id="1" name=""/>
        <p:cNvGrpSpPr/>
        <p:nvPr/>
      </p:nvGrpSpPr>
      <p:grpSpPr>
        <a:xfrm>
          <a:off x="0" y="0"/>
          <a:ext cx="0" cy="0"/>
          <a:chOff x="0" y="0"/>
          <a:chExt cx="0" cy="0"/>
        </a:xfrm>
      </p:grpSpPr>
      <p:sp>
        <p:nvSpPr>
          <p:cNvPr id="8" name="稻壳儿春秋广告/盗版必究"/>
          <p:cNvSpPr/>
          <p:nvPr>
            <p:custDataLst>
              <p:tags r:id="rId2"/>
            </p:custDataLst>
          </p:nvPr>
        </p:nvSpPr>
        <p:spPr>
          <a:xfrm>
            <a:off x="4722813" y="2195513"/>
            <a:ext cx="2946400" cy="2947988"/>
          </a:xfrm>
          <a:prstGeom prst="rect">
            <a:avLst/>
          </a:prstGeom>
          <a:blipFill dpi="0" rotWithShape="1">
            <a:blip r:embed="rId3"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稻壳儿春秋广告/盗版必究"/>
          <p:cNvSpPr/>
          <p:nvPr>
            <p:custDataLst>
              <p:tags r:id="rId4"/>
            </p:custDataLst>
          </p:nvPr>
        </p:nvSpPr>
        <p:spPr>
          <a:xfrm>
            <a:off x="0" y="720725"/>
            <a:ext cx="7669213" cy="14747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p:cNvSpPr/>
          <p:nvPr>
            <p:custDataLst>
              <p:tags r:id="rId5"/>
            </p:custDataLst>
          </p:nvPr>
        </p:nvSpPr>
        <p:spPr>
          <a:xfrm>
            <a:off x="7669213" y="3670300"/>
            <a:ext cx="1474788" cy="147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稻壳儿春秋广告/盗版必究"/>
          <p:cNvSpPr/>
          <p:nvPr>
            <p:custDataLst>
              <p:tags r:id="rId6"/>
            </p:custDataLst>
          </p:nvPr>
        </p:nvSpPr>
        <p:spPr>
          <a:xfrm>
            <a:off x="7669213" y="0"/>
            <a:ext cx="720725" cy="72072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2" name="矩形 11"/>
          <p:cNvSpPr/>
          <p:nvPr>
            <p:custDataLst>
              <p:tags r:id="rId7"/>
            </p:custDataLst>
          </p:nvPr>
        </p:nvSpPr>
        <p:spPr>
          <a:xfrm>
            <a:off x="4403725" y="2371725"/>
            <a:ext cx="168275" cy="1682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47500" lnSpcReduction="20000"/>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1"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407069" y="1723100"/>
            <a:ext cx="4014900" cy="993723"/>
          </a:xfrm>
        </p:spPr>
        <p:txBody>
          <a:bodyPr lIns="90000" tIns="46800" rIns="90000" bIns="46800" rtlCol="0">
            <a:normAutofit/>
          </a:bodyPr>
          <a:lstStyle>
            <a:lvl1pPr marL="0" marR="0" algn="l" defTabSz="914400" rtl="0" eaLnBrk="1" fontAlgn="auto" latinLnBrk="0" hangingPunct="1">
              <a:lnSpc>
                <a:spcPct val="100000"/>
              </a:lnSpc>
              <a:buNone/>
              <a:defRPr kumimoji="0" lang="zh-CN" altLang="en-US" sz="6000" b="1" i="0" u="none" strike="noStrike" kern="1200" cap="none" spc="600" normalizeH="0" baseline="0" noProof="1" dirty="0">
                <a:solidFill>
                  <a:schemeClr val="tx1"/>
                </a:solidFill>
                <a:uFillTx/>
                <a:latin typeface="Arial" panose="020B0604020202020204" pitchFamily="34" charset="0"/>
                <a:ea typeface="汉仪旗黑-85S" pitchFamily="18" charset="-122"/>
                <a:cs typeface="+mj-cs"/>
                <a:sym typeface="+mn-ea"/>
              </a:defRPr>
            </a:lvl1pPr>
          </a:lstStyle>
          <a:p>
            <a:pPr lvl="0"/>
            <a:r>
              <a:rPr lang="zh-CN" altLang="en-US" noProof="1" smtClean="0">
                <a:sym typeface="+mn-ea"/>
              </a:rPr>
              <a:t>单击此处编辑母版标题样式</a:t>
            </a:r>
            <a:endParaRPr noProof="1">
              <a:sym typeface="+mn-ea"/>
            </a:endParaRPr>
          </a:p>
        </p:txBody>
      </p:sp>
      <p:sp>
        <p:nvSpPr>
          <p:cNvPr id="15" name="文本占位符 4"/>
          <p:cNvSpPr>
            <a:spLocks noGrp="1"/>
          </p:cNvSpPr>
          <p:nvPr>
            <p:ph type="body" sz="quarter" idx="13"/>
          </p:nvPr>
        </p:nvSpPr>
        <p:spPr>
          <a:xfrm>
            <a:off x="407069" y="3945947"/>
            <a:ext cx="2277737" cy="291636"/>
          </a:xfrm>
        </p:spPr>
        <p:txBody>
          <a:bodyPr lIns="90000" tIns="46800" rIns="90000" bIns="46800">
            <a:normAutofit/>
          </a:bodyPr>
          <a:lstStyle>
            <a:lvl1pPr marL="0" indent="0">
              <a:buNone/>
              <a:defRPr sz="1050" baseline="0">
                <a:solidFill>
                  <a:schemeClr val="tx1"/>
                </a:solidFill>
                <a:latin typeface="Arial" panose="020B0604020202020204" pitchFamily="34" charset="0"/>
                <a:ea typeface="微软雅黑" panose="020B0503020204020204"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a:r>
              <a:rPr lang="zh-CN" altLang="en-US" noProof="1" smtClean="0"/>
              <a:t>单击此处编辑母版文本样式</a:t>
            </a:r>
            <a:endParaRPr lang="zh-CN" altLang="en-US" noProof="1" smtClean="0"/>
          </a:p>
        </p:txBody>
      </p:sp>
      <p:sp>
        <p:nvSpPr>
          <p:cNvPr id="16" name="文本占位符 4"/>
          <p:cNvSpPr>
            <a:spLocks noGrp="1"/>
          </p:cNvSpPr>
          <p:nvPr>
            <p:ph type="body" sz="quarter" idx="14"/>
          </p:nvPr>
        </p:nvSpPr>
        <p:spPr>
          <a:xfrm>
            <a:off x="407069" y="4286430"/>
            <a:ext cx="2277737" cy="291636"/>
          </a:xfrm>
        </p:spPr>
        <p:txBody>
          <a:bodyPr lIns="90000" tIns="46800" rIns="90000" bIns="46800">
            <a:normAutofit/>
          </a:bodyPr>
          <a:lstStyle>
            <a:lvl1pPr marL="0" indent="0">
              <a:buNone/>
              <a:defRPr sz="1050" baseline="0">
                <a:solidFill>
                  <a:schemeClr val="tx1"/>
                </a:solidFill>
                <a:latin typeface="Arial" panose="020B0604020202020204" pitchFamily="34" charset="0"/>
                <a:ea typeface="微软雅黑" panose="020B0503020204020204"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a:r>
              <a:rPr lang="zh-CN" altLang="en-US" noProof="1" smtClean="0"/>
              <a:t>单击此处编辑母版文本样式</a:t>
            </a:r>
            <a:endParaRPr lang="zh-CN" altLang="en-US" noProof="1" smtClean="0"/>
          </a:p>
        </p:txBody>
      </p:sp>
      <p:sp>
        <p:nvSpPr>
          <p:cNvPr id="17" name="文本占位符 4"/>
          <p:cNvSpPr>
            <a:spLocks noGrp="1"/>
          </p:cNvSpPr>
          <p:nvPr>
            <p:ph type="body" sz="quarter" idx="15"/>
          </p:nvPr>
        </p:nvSpPr>
        <p:spPr>
          <a:xfrm>
            <a:off x="407069" y="2813507"/>
            <a:ext cx="3264300" cy="460967"/>
          </a:xfrm>
        </p:spPr>
        <p:txBody>
          <a:bodyPr lIns="90000" tIns="46800" rIns="90000" bIns="46800">
            <a:normAutofit/>
          </a:bodyPr>
          <a:lstStyle>
            <a:lvl1pPr marL="0" indent="0">
              <a:buNone/>
              <a:defRPr sz="1800" baseline="0">
                <a:solidFill>
                  <a:schemeClr val="tx1"/>
                </a:solidFill>
                <a:latin typeface="Arial" panose="020B0604020202020204" pitchFamily="34" charset="0"/>
                <a:ea typeface="微软雅黑" panose="020B0503020204020204"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a:r>
              <a:rPr lang="zh-CN" altLang="en-US" noProof="1"/>
              <a:t>单击此处编辑母版文本样式</a:t>
            </a:r>
            <a:endParaRPr lang="zh-CN" altLang="en-US" noProof="1"/>
          </a:p>
        </p:txBody>
      </p:sp>
      <p:sp>
        <p:nvSpPr>
          <p:cNvPr id="13" name="日期占位符 2"/>
          <p:cNvSpPr>
            <a:spLocks noGrp="1"/>
          </p:cNvSpPr>
          <p:nvPr>
            <p:ph type="dt" sz="half" idx="2"/>
            <p:custDataLst>
              <p:tags r:id="rId8"/>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页脚占位符 3"/>
          <p:cNvSpPr>
            <a:spLocks noGrp="1"/>
          </p:cNvSpPr>
          <p:nvPr>
            <p:ph type="ftr" sz="quarter" idx="3"/>
            <p:custDataLst>
              <p:tags r:id="rId9"/>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3" name="灯片编号占位符 4"/>
          <p:cNvSpPr>
            <a:spLocks noGrp="1"/>
          </p:cNvSpPr>
          <p:nvPr>
            <p:ph type="sldNum" sz="quarter" idx="4"/>
            <p:custDataLst>
              <p:tags r:id="rId10"/>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fld>
            <a:endParaRPr lang="zh-CN" alt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通用">
    <p:bg>
      <p:bgPr>
        <a:solidFill>
          <a:schemeClr val="bg2"/>
        </a:solidFill>
        <a:effectLst/>
      </p:bgPr>
    </p:bg>
    <p:spTree>
      <p:nvGrpSpPr>
        <p:cNvPr id="1" name=""/>
        <p:cNvGrpSpPr/>
        <p:nvPr/>
      </p:nvGrpSpPr>
      <p:grpSpPr>
        <a:xfrm>
          <a:off x="0" y="0"/>
          <a:ext cx="0" cy="0"/>
          <a:chOff x="0" y="0"/>
          <a:chExt cx="0" cy="0"/>
        </a:xfrm>
      </p:grpSpPr>
      <p:sp>
        <p:nvSpPr>
          <p:cNvPr id="8" name="稻壳儿春秋广告/盗版必究        原创来源：http://chn.docer.com/works?userid=199329941#!/work_time"/>
          <p:cNvSpPr/>
          <p:nvPr>
            <p:custDataLst>
              <p:tags r:id="rId2"/>
            </p:custDataLst>
          </p:nvPr>
        </p:nvSpPr>
        <p:spPr>
          <a:xfrm>
            <a:off x="8643938" y="4643438"/>
            <a:ext cx="500063" cy="5000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nvGrpSpPr>
          <p:cNvPr id="14340" name="组合 8"/>
          <p:cNvGrpSpPr/>
          <p:nvPr userDrawn="1"/>
        </p:nvGrpSpPr>
        <p:grpSpPr>
          <a:xfrm>
            <a:off x="0" y="0"/>
            <a:ext cx="539750" cy="539750"/>
            <a:chOff x="0" y="0"/>
            <a:chExt cx="718743" cy="718743"/>
          </a:xfrm>
        </p:grpSpPr>
        <p:sp>
          <p:nvSpPr>
            <p:cNvPr id="10" name="稻壳儿春秋广告/盗版必究        原创来源：http://chn.docer.com/works?userid=199329941#!/work_time"/>
            <p:cNvSpPr/>
            <p:nvPr>
              <p:custDataLst>
                <p:tags r:id="rId3"/>
              </p:custDataLst>
            </p:nvPr>
          </p:nvSpPr>
          <p:spPr>
            <a:xfrm>
              <a:off x="570767" y="570767"/>
              <a:ext cx="147977" cy="14797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TextBox 18"/>
            <p:cNvSpPr/>
            <p:nvPr>
              <p:custDataLst>
                <p:tags r:id="rId4"/>
              </p:custDataLst>
            </p:nvPr>
          </p:nvSpPr>
          <p:spPr>
            <a:xfrm>
              <a:off x="0" y="0"/>
              <a:ext cx="570767" cy="5707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sp>
        <p:nvSpPr>
          <p:cNvPr id="2" name="标题 1"/>
          <p:cNvSpPr>
            <a:spLocks noGrp="1"/>
          </p:cNvSpPr>
          <p:nvPr>
            <p:ph type="title"/>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pitchFamily="34" charset="-122"/>
              </a:defRPr>
            </a:lvl1pPr>
          </a:lstStyle>
          <a:p>
            <a:r>
              <a:rPr lang="zh-CN" altLang="en-US" noProof="1"/>
              <a:t>单击此处编辑母版标题样式</a:t>
            </a:r>
            <a:endParaRPr lang="zh-CN" altLang="en-US" noProof="1"/>
          </a:p>
        </p:txBody>
      </p:sp>
      <p:sp>
        <p:nvSpPr>
          <p:cNvPr id="12" name="日期占位符 2"/>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3" name="页脚占位符 3"/>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4" name="灯片编号占位符 4"/>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219075" y="228600"/>
            <a:ext cx="8705850" cy="468788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矩形 8"/>
          <p:cNvSpPr/>
          <p:nvPr>
            <p:custDataLst>
              <p:tags r:id="rId3"/>
            </p:custDataLst>
          </p:nvPr>
        </p:nvSpPr>
        <p:spPr>
          <a:xfrm>
            <a:off x="357188" y="342900"/>
            <a:ext cx="201613" cy="201613"/>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1"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p:cNvSpPr/>
          <p:nvPr>
            <p:custDataLst>
              <p:tags r:id="rId4"/>
            </p:custDataLst>
          </p:nvPr>
        </p:nvSpPr>
        <p:spPr>
          <a:xfrm>
            <a:off x="8805863" y="4795838"/>
            <a:ext cx="236538" cy="238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961200" y="937016"/>
            <a:ext cx="7219800" cy="542767"/>
          </a:xfrm>
        </p:spPr>
        <p:txBody>
          <a:bodyPr anchor="ctr"/>
          <a:lstStyle>
            <a:lvl1pPr>
              <a:defRPr sz="2400" baseline="0">
                <a:solidFill>
                  <a:schemeClr val="tx1"/>
                </a:solidFill>
                <a:latin typeface="Arial" panose="020B0604020202020204" pitchFamily="34" charset="0"/>
                <a:ea typeface="微软雅黑" panose="020B0503020204020204" pitchFamily="34" charset="-122"/>
              </a:defRPr>
            </a:lvl1pPr>
          </a:lstStyle>
          <a:p>
            <a:r>
              <a:rPr lang="zh-CN" altLang="en-US" noProof="1" smtClean="0"/>
              <a:t>单击此处编辑母版标题样式</a:t>
            </a:r>
            <a:endParaRPr lang="zh-CN" altLang="en-US" noProof="1"/>
          </a:p>
        </p:txBody>
      </p:sp>
      <p:sp>
        <p:nvSpPr>
          <p:cNvPr id="7" name="内容占位符 6"/>
          <p:cNvSpPr>
            <a:spLocks noGrp="1"/>
          </p:cNvSpPr>
          <p:nvPr>
            <p:ph sz="quarter" idx="13"/>
          </p:nvPr>
        </p:nvSpPr>
        <p:spPr>
          <a:xfrm>
            <a:off x="960835" y="1622900"/>
            <a:ext cx="7219950" cy="2584219"/>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11" name="日期占位符 2"/>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2" name="页脚占位符 3"/>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3" name="灯片编号占位符 4"/>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左右">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0" y="0"/>
            <a:ext cx="3617913" cy="514985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sp>
        <p:nvSpPr>
          <p:cNvPr id="3" name="稻壳儿春秋广告/盗版必究        原创来源：http://chn.docer.com/works?userid=199329941#!/work_time"/>
          <p:cNvSpPr/>
          <p:nvPr>
            <p:custDataLst>
              <p:tags r:id="rId3"/>
            </p:custDataLst>
          </p:nvPr>
        </p:nvSpPr>
        <p:spPr>
          <a:xfrm>
            <a:off x="8694738" y="4694238"/>
            <a:ext cx="449263" cy="4492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nvGrpSpPr>
          <p:cNvPr id="16389" name="组合 5"/>
          <p:cNvGrpSpPr/>
          <p:nvPr userDrawn="1"/>
        </p:nvGrpSpPr>
        <p:grpSpPr>
          <a:xfrm>
            <a:off x="0" y="0"/>
            <a:ext cx="539750" cy="539750"/>
            <a:chOff x="0" y="0"/>
            <a:chExt cx="718743" cy="718743"/>
          </a:xfrm>
        </p:grpSpPr>
        <p:sp>
          <p:nvSpPr>
            <p:cNvPr id="11" name="稻壳儿春秋广告/盗版必究        原创来源：http://chn.docer.com/works?userid=199329941#!/work_time"/>
            <p:cNvSpPr/>
            <p:nvPr>
              <p:custDataLst>
                <p:tags r:id="rId4"/>
              </p:custDataLst>
            </p:nvPr>
          </p:nvSpPr>
          <p:spPr>
            <a:xfrm>
              <a:off x="570767" y="570767"/>
              <a:ext cx="147977" cy="14797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2" name="TextBox 18"/>
            <p:cNvSpPr/>
            <p:nvPr>
              <p:custDataLst>
                <p:tags r:id="rId5"/>
              </p:custDataLst>
            </p:nvPr>
          </p:nvSpPr>
          <p:spPr>
            <a:xfrm>
              <a:off x="0" y="0"/>
              <a:ext cx="570767" cy="5707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sp>
        <p:nvSpPr>
          <p:cNvPr id="2" name="标题 1"/>
          <p:cNvSpPr>
            <a:spLocks noGrp="1"/>
          </p:cNvSpPr>
          <p:nvPr>
            <p:ph type="title"/>
          </p:nvPr>
        </p:nvSpPr>
        <p:spPr>
          <a:xfrm>
            <a:off x="437400" y="577871"/>
            <a:ext cx="2970000" cy="661582"/>
          </a:xfrm>
        </p:spPr>
        <p:txBody>
          <a:bodyPr anchor="ctr"/>
          <a:lstStyle>
            <a:lvl1pPr>
              <a:defRPr sz="2700" baseline="0">
                <a:solidFill>
                  <a:schemeClr val="bg1"/>
                </a:solidFill>
                <a:latin typeface="Arial" panose="020B0604020202020204" pitchFamily="34" charset="0"/>
                <a:ea typeface="微软雅黑" panose="020B0503020204020204" pitchFamily="34" charset="-122"/>
              </a:defRPr>
            </a:lvl1pPr>
          </a:lstStyle>
          <a:p>
            <a:r>
              <a:rPr lang="zh-CN" altLang="en-US" noProof="1" smtClean="0"/>
              <a:t>单击此处编辑母版标题样式</a:t>
            </a:r>
            <a:endParaRPr lang="zh-CN" altLang="en-US" noProof="1"/>
          </a:p>
        </p:txBody>
      </p:sp>
      <p:sp>
        <p:nvSpPr>
          <p:cNvPr id="7" name="文本占位符 6"/>
          <p:cNvSpPr>
            <a:spLocks noGrp="1"/>
          </p:cNvSpPr>
          <p:nvPr>
            <p:ph type="body" sz="quarter" idx="13"/>
          </p:nvPr>
        </p:nvSpPr>
        <p:spPr>
          <a:xfrm>
            <a:off x="440100" y="1323163"/>
            <a:ext cx="2967300" cy="3070279"/>
          </a:xfrm>
        </p:spPr>
        <p:txBody>
          <a:bodyPr/>
          <a:lstStyle>
            <a:lvl1pPr>
              <a:defRPr baseline="0">
                <a:solidFill>
                  <a:schemeClr val="bg1"/>
                </a:solidFill>
                <a:latin typeface="Arial" panose="020B0604020202020204" pitchFamily="34" charset="0"/>
                <a:ea typeface="微软雅黑" panose="020B0503020204020204" pitchFamily="34" charset="-122"/>
              </a:defRPr>
            </a:lvl1pPr>
            <a:lvl2pPr>
              <a:defRPr baseline="0">
                <a:solidFill>
                  <a:schemeClr val="bg1"/>
                </a:solidFill>
                <a:latin typeface="Arial" panose="020B0604020202020204" pitchFamily="34" charset="0"/>
                <a:ea typeface="微软雅黑" panose="020B0503020204020204" pitchFamily="34" charset="-122"/>
              </a:defRPr>
            </a:lvl2pPr>
            <a:lvl3pPr>
              <a:defRPr baseline="0">
                <a:solidFill>
                  <a:schemeClr val="bg1"/>
                </a:solidFill>
                <a:latin typeface="Arial" panose="020B0604020202020204" pitchFamily="34" charset="0"/>
                <a:ea typeface="微软雅黑" panose="020B0503020204020204" pitchFamily="34" charset="-122"/>
              </a:defRPr>
            </a:lvl3pPr>
            <a:lvl4pPr>
              <a:defRPr baseline="0">
                <a:solidFill>
                  <a:schemeClr val="bg1"/>
                </a:solidFill>
                <a:latin typeface="Arial" panose="020B0604020202020204" pitchFamily="34" charset="0"/>
                <a:ea typeface="微软雅黑" panose="020B0503020204020204" pitchFamily="34" charset="-122"/>
              </a:defRPr>
            </a:lvl4pPr>
            <a:lvl5pPr>
              <a:defRPr baseline="0">
                <a:solidFill>
                  <a:schemeClr val="bg1"/>
                </a:solidFill>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9" name="内容占位符 8"/>
          <p:cNvSpPr>
            <a:spLocks noGrp="1"/>
          </p:cNvSpPr>
          <p:nvPr>
            <p:ph sz="quarter" idx="14"/>
          </p:nvPr>
        </p:nvSpPr>
        <p:spPr>
          <a:xfrm>
            <a:off x="3825900" y="577525"/>
            <a:ext cx="4860000" cy="3816424"/>
          </a:xfrm>
        </p:spPr>
        <p:txBody>
          <a:bodyPr/>
          <a:lstStyle>
            <a:lvl1pPr>
              <a:defRPr baseline="0">
                <a:latin typeface="Arial" panose="020B0604020202020204" pitchFamily="34" charset="0"/>
                <a:ea typeface="微软雅黑" panose="020B0503020204020204" pitchFamily="34" charset="-122"/>
              </a:defRPr>
            </a:lvl1pPr>
            <a:lvl2pPr>
              <a:defRPr baseline="0">
                <a:latin typeface="Arial" panose="020B0604020202020204" pitchFamily="34" charset="0"/>
                <a:ea typeface="微软雅黑" panose="020B0503020204020204" pitchFamily="34" charset="-122"/>
              </a:defRPr>
            </a:lvl2pPr>
            <a:lvl3pPr>
              <a:defRPr baseline="0">
                <a:latin typeface="Arial" panose="020B0604020202020204" pitchFamily="34" charset="0"/>
                <a:ea typeface="微软雅黑" panose="020B0503020204020204" pitchFamily="34" charset="-122"/>
              </a:defRPr>
            </a:lvl3pPr>
            <a:lvl4pPr>
              <a:defRPr baseline="0">
                <a:latin typeface="Arial" panose="020B0604020202020204" pitchFamily="34" charset="0"/>
                <a:ea typeface="微软雅黑" panose="020B0503020204020204" pitchFamily="34" charset="-122"/>
              </a:defRPr>
            </a:lvl4pPr>
            <a:lvl5pPr>
              <a:defRPr baseline="0">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13" name="日期占位符 2"/>
          <p:cNvSpPr>
            <a:spLocks noGrp="1"/>
          </p:cNvSpPr>
          <p:nvPr>
            <p:ph type="dt" sz="half" idx="2"/>
            <p:custDataLst>
              <p:tags r:id="rId6"/>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4" name="页脚占位符 3"/>
          <p:cNvSpPr>
            <a:spLocks noGrp="1"/>
          </p:cNvSpPr>
          <p:nvPr>
            <p:ph type="ftr" sz="quarter" idx="3"/>
            <p:custDataLst>
              <p:tags r:id="rId7"/>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5" name="灯片编号占位符 4"/>
          <p:cNvSpPr>
            <a:spLocks noGrp="1"/>
          </p:cNvSpPr>
          <p:nvPr>
            <p:ph type="sldNum" sz="quarter" idx="4"/>
            <p:custDataLst>
              <p:tags r:id="rId8"/>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上下">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0" y="0"/>
            <a:ext cx="9144000" cy="1998663"/>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grpSp>
        <p:nvGrpSpPr>
          <p:cNvPr id="17412" name="组合 8"/>
          <p:cNvGrpSpPr/>
          <p:nvPr userDrawn="1"/>
        </p:nvGrpSpPr>
        <p:grpSpPr>
          <a:xfrm>
            <a:off x="0" y="0"/>
            <a:ext cx="539750" cy="539750"/>
            <a:chOff x="0" y="0"/>
            <a:chExt cx="718743" cy="718743"/>
          </a:xfrm>
        </p:grpSpPr>
        <p:sp>
          <p:nvSpPr>
            <p:cNvPr id="10" name="稻壳儿春秋广告/盗版必究        原创来源：http://chn.docer.com/works?userid=199329941#!/work_time"/>
            <p:cNvSpPr/>
            <p:nvPr>
              <p:custDataLst>
                <p:tags r:id="rId3"/>
              </p:custDataLst>
            </p:nvPr>
          </p:nvSpPr>
          <p:spPr>
            <a:xfrm>
              <a:off x="570767" y="570767"/>
              <a:ext cx="147977" cy="14797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TextBox 18"/>
            <p:cNvSpPr/>
            <p:nvPr>
              <p:custDataLst>
                <p:tags r:id="rId4"/>
              </p:custDataLst>
            </p:nvPr>
          </p:nvSpPr>
          <p:spPr>
            <a:xfrm>
              <a:off x="0" y="0"/>
              <a:ext cx="570767" cy="5707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sp>
        <p:nvSpPr>
          <p:cNvPr id="12" name="稻壳儿春秋广告/盗版必究        原创来源：http://chn.docer.com/works?userid=199329941#!/work_time"/>
          <p:cNvSpPr/>
          <p:nvPr>
            <p:custDataLst>
              <p:tags r:id="rId5"/>
            </p:custDataLst>
          </p:nvPr>
        </p:nvSpPr>
        <p:spPr>
          <a:xfrm>
            <a:off x="8694738" y="4694238"/>
            <a:ext cx="449263" cy="4492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459000" y="585972"/>
            <a:ext cx="8232300" cy="469858"/>
          </a:xfrm>
        </p:spPr>
        <p:txBody>
          <a:bodyPr anchor="ctr"/>
          <a:lstStyle>
            <a:lvl1pPr algn="ctr">
              <a:defRPr sz="2700" baseline="0">
                <a:solidFill>
                  <a:schemeClr val="bg1"/>
                </a:solidFill>
                <a:latin typeface="Arial" panose="020B0604020202020204" pitchFamily="34" charset="0"/>
                <a:ea typeface="微软雅黑" panose="020B0503020204020204" pitchFamily="34" charset="-122"/>
              </a:defRPr>
            </a:lvl1pPr>
          </a:lstStyle>
          <a:p>
            <a:r>
              <a:rPr lang="zh-CN" altLang="en-US" noProof="1"/>
              <a:t>单击此处编辑母版标题样式</a:t>
            </a:r>
            <a:endParaRPr lang="zh-CN" altLang="en-US" noProof="1"/>
          </a:p>
        </p:txBody>
      </p:sp>
      <p:sp>
        <p:nvSpPr>
          <p:cNvPr id="7" name="文本占位符 6"/>
          <p:cNvSpPr>
            <a:spLocks noGrp="1"/>
          </p:cNvSpPr>
          <p:nvPr>
            <p:ph type="body" sz="quarter" idx="13"/>
          </p:nvPr>
        </p:nvSpPr>
        <p:spPr>
          <a:xfrm>
            <a:off x="459000" y="1244854"/>
            <a:ext cx="8231981" cy="621077"/>
          </a:xfrm>
        </p:spPr>
        <p:txBody>
          <a:bodyPr/>
          <a:lstStyle>
            <a:lvl1pPr algn="ctr">
              <a:defRPr baseline="0">
                <a:solidFill>
                  <a:schemeClr val="bg1"/>
                </a:solidFill>
                <a:latin typeface="Arial" panose="020B0604020202020204" pitchFamily="34" charset="0"/>
                <a:ea typeface="微软雅黑" panose="020B0503020204020204" pitchFamily="34" charset="-122"/>
              </a:defRPr>
            </a:lvl1pPr>
          </a:lstStyle>
          <a:p>
            <a:pPr lvl="0"/>
            <a:r>
              <a:rPr lang="zh-CN" altLang="en-US" noProof="1"/>
              <a:t>单击此处编辑母版文本样式</a:t>
            </a:r>
            <a:endParaRPr lang="zh-CN" altLang="en-US" noProof="1"/>
          </a:p>
        </p:txBody>
      </p:sp>
      <p:sp>
        <p:nvSpPr>
          <p:cNvPr id="9" name="内容占位符 8"/>
          <p:cNvSpPr>
            <a:spLocks noGrp="1"/>
          </p:cNvSpPr>
          <p:nvPr>
            <p:ph sz="quarter" idx="14"/>
          </p:nvPr>
        </p:nvSpPr>
        <p:spPr>
          <a:xfrm>
            <a:off x="459581" y="2106260"/>
            <a:ext cx="8224200" cy="2573418"/>
          </a:xfrm>
        </p:spPr>
        <p:txBody>
          <a:bodyPr/>
          <a:lstStyle>
            <a:lvl1pPr>
              <a:defRPr baseline="0">
                <a:latin typeface="Arial" panose="020B0604020202020204" pitchFamily="34" charset="0"/>
                <a:ea typeface="微软雅黑" panose="020B0503020204020204" pitchFamily="34" charset="-122"/>
              </a:defRPr>
            </a:lvl1pPr>
            <a:lvl2pPr>
              <a:defRPr baseline="0">
                <a:latin typeface="Arial" panose="020B0604020202020204" pitchFamily="34" charset="0"/>
                <a:ea typeface="微软雅黑" panose="020B0503020204020204" pitchFamily="34" charset="-122"/>
              </a:defRPr>
            </a:lvl2pPr>
            <a:lvl3pPr>
              <a:defRPr baseline="0">
                <a:latin typeface="Arial" panose="020B0604020202020204" pitchFamily="34" charset="0"/>
                <a:ea typeface="微软雅黑" panose="020B0503020204020204" pitchFamily="34" charset="-122"/>
              </a:defRPr>
            </a:lvl3pPr>
            <a:lvl4pPr>
              <a:defRPr baseline="0">
                <a:latin typeface="Arial" panose="020B0604020202020204" pitchFamily="34" charset="0"/>
                <a:ea typeface="微软雅黑" panose="020B0503020204020204" pitchFamily="34" charset="-122"/>
              </a:defRPr>
            </a:lvl4pPr>
            <a:lvl5pPr>
              <a:defRPr baseline="0">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13" name="日期占位符 2"/>
          <p:cNvSpPr>
            <a:spLocks noGrp="1"/>
          </p:cNvSpPr>
          <p:nvPr>
            <p:ph type="dt" sz="half" idx="2"/>
            <p:custDataLst>
              <p:tags r:id="rId6"/>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4" name="页脚占位符 3"/>
          <p:cNvSpPr>
            <a:spLocks noGrp="1"/>
          </p:cNvSpPr>
          <p:nvPr>
            <p:ph type="ftr" sz="quarter" idx="3"/>
            <p:custDataLst>
              <p:tags r:id="rId7"/>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5" name="灯片编号占位符 4"/>
          <p:cNvSpPr>
            <a:spLocks noGrp="1"/>
          </p:cNvSpPr>
          <p:nvPr>
            <p:ph type="sldNum" sz="quarter" idx="4"/>
            <p:custDataLst>
              <p:tags r:id="rId8"/>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下上">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0" y="3771900"/>
            <a:ext cx="9144000" cy="13716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sp>
        <p:nvSpPr>
          <p:cNvPr id="3" name="稻壳儿春秋广告/盗版必究        原创来源：http://chn.docer.com/works?userid=199329941#!/work_time"/>
          <p:cNvSpPr/>
          <p:nvPr>
            <p:custDataLst>
              <p:tags r:id="rId3"/>
            </p:custDataLst>
          </p:nvPr>
        </p:nvSpPr>
        <p:spPr>
          <a:xfrm>
            <a:off x="8694738" y="0"/>
            <a:ext cx="449263" cy="4492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453600" y="502262"/>
            <a:ext cx="8232300" cy="423952"/>
          </a:xfrm>
        </p:spPr>
        <p:txBody>
          <a:bodyPr anchor="ctr"/>
          <a:lstStyle>
            <a:lvl1pPr algn="ctr">
              <a:defRPr sz="2400" baseline="0">
                <a:latin typeface="Arial" panose="020B0604020202020204" pitchFamily="34" charset="0"/>
                <a:ea typeface="微软雅黑" panose="020B0503020204020204" pitchFamily="34" charset="-122"/>
              </a:defRPr>
            </a:lvl1pPr>
          </a:lstStyle>
          <a:p>
            <a:r>
              <a:rPr lang="zh-CN" altLang="en-US" noProof="1"/>
              <a:t>单击此处编辑母版标题样式</a:t>
            </a:r>
            <a:endParaRPr lang="zh-CN" altLang="en-US" noProof="1"/>
          </a:p>
        </p:txBody>
      </p:sp>
      <p:sp>
        <p:nvSpPr>
          <p:cNvPr id="7" name="内容占位符 6"/>
          <p:cNvSpPr>
            <a:spLocks noGrp="1"/>
          </p:cNvSpPr>
          <p:nvPr>
            <p:ph sz="quarter" idx="13"/>
          </p:nvPr>
        </p:nvSpPr>
        <p:spPr>
          <a:xfrm>
            <a:off x="453628" y="1261056"/>
            <a:ext cx="8243100" cy="2408697"/>
          </a:xfrm>
        </p:spPr>
        <p:txBody>
          <a:bodyPr/>
          <a:lstStyle>
            <a:lvl1pPr>
              <a:defRPr baseline="0">
                <a:latin typeface="Arial" panose="020B0604020202020204" pitchFamily="34" charset="0"/>
                <a:ea typeface="微软雅黑" panose="020B0503020204020204" pitchFamily="34" charset="-122"/>
              </a:defRPr>
            </a:lvl1pPr>
            <a:lvl2pPr>
              <a:defRPr baseline="0">
                <a:latin typeface="Arial" panose="020B0604020202020204" pitchFamily="34" charset="0"/>
                <a:ea typeface="微软雅黑" panose="020B0503020204020204" pitchFamily="34" charset="-122"/>
              </a:defRPr>
            </a:lvl2pPr>
            <a:lvl3pPr>
              <a:defRPr baseline="0">
                <a:latin typeface="Arial" panose="020B0604020202020204" pitchFamily="34" charset="0"/>
                <a:ea typeface="微软雅黑" panose="020B0503020204020204" pitchFamily="34" charset="-122"/>
              </a:defRPr>
            </a:lvl3pPr>
            <a:lvl4pPr>
              <a:defRPr baseline="0">
                <a:latin typeface="Arial" panose="020B0604020202020204" pitchFamily="34" charset="0"/>
                <a:ea typeface="微软雅黑" panose="020B0503020204020204" pitchFamily="34" charset="-122"/>
              </a:defRPr>
            </a:lvl4pPr>
            <a:lvl5pPr>
              <a:defRPr baseline="0">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9" name="文本占位符 8"/>
          <p:cNvSpPr>
            <a:spLocks noGrp="1"/>
          </p:cNvSpPr>
          <p:nvPr>
            <p:ph type="body" sz="quarter" idx="14"/>
          </p:nvPr>
        </p:nvSpPr>
        <p:spPr>
          <a:xfrm>
            <a:off x="445500" y="3885780"/>
            <a:ext cx="8251200" cy="758794"/>
          </a:xfrm>
        </p:spPr>
        <p:txBody>
          <a:bodyPr/>
          <a:lstStyle>
            <a:lvl1pPr marL="0" indent="0">
              <a:buNone/>
              <a:defRPr baseline="0">
                <a:solidFill>
                  <a:schemeClr val="bg1"/>
                </a:solidFill>
                <a:latin typeface="Arial" panose="020B0604020202020204" pitchFamily="34" charset="0"/>
                <a:ea typeface="微软雅黑" panose="020B0503020204020204" pitchFamily="34" charset="-122"/>
              </a:defRPr>
            </a:lvl1pPr>
          </a:lstStyle>
          <a:p>
            <a:pPr lvl="0"/>
            <a:r>
              <a:rPr lang="zh-CN" altLang="en-US" noProof="1"/>
              <a:t>单击此处编辑母版文本样式</a:t>
            </a:r>
            <a:endParaRPr lang="zh-CN" altLang="en-US" noProof="1"/>
          </a:p>
        </p:txBody>
      </p:sp>
      <p:sp>
        <p:nvSpPr>
          <p:cNvPr id="10" name="日期占位符 2"/>
          <p:cNvSpPr>
            <a:spLocks noGrp="1"/>
          </p:cNvSpPr>
          <p:nvPr>
            <p:ph type="dt" sz="half" idx="2"/>
            <p:custDataLst>
              <p:tags r:id="rId4"/>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1" name="页脚占位符 3"/>
          <p:cNvSpPr>
            <a:spLocks noGrp="1"/>
          </p:cNvSpPr>
          <p:nvPr>
            <p:ph type="ftr" sz="quarter" idx="3"/>
            <p:custDataLst>
              <p:tags r:id="rId5"/>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2" name="灯片编号占位符 4"/>
          <p:cNvSpPr>
            <a:spLocks noGrp="1"/>
          </p:cNvSpPr>
          <p:nvPr>
            <p:ph type="sldNum" sz="quarter" idx="4"/>
            <p:custDataLst>
              <p:tags r:id="rId6"/>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导航">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0" y="0"/>
            <a:ext cx="9144000" cy="6858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sp>
        <p:nvSpPr>
          <p:cNvPr id="3" name="矩形 8"/>
          <p:cNvSpPr/>
          <p:nvPr>
            <p:custDataLst>
              <p:tags r:id="rId3"/>
            </p:custDataLst>
          </p:nvPr>
        </p:nvSpPr>
        <p:spPr>
          <a:xfrm>
            <a:off x="142875" y="203200"/>
            <a:ext cx="279400" cy="279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1"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p:cNvSpPr/>
          <p:nvPr>
            <p:custDataLst>
              <p:tags r:id="rId4"/>
            </p:custDataLst>
          </p:nvPr>
        </p:nvSpPr>
        <p:spPr>
          <a:xfrm>
            <a:off x="8769350" y="4770438"/>
            <a:ext cx="374650" cy="3730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434700" y="178222"/>
            <a:ext cx="8278200" cy="331514"/>
          </a:xfrm>
        </p:spPr>
        <p:txBody>
          <a:bodyPr>
            <a:normAutofit/>
          </a:bodyPr>
          <a:lstStyle>
            <a:lvl1pPr>
              <a:defRPr baseline="0">
                <a:solidFill>
                  <a:schemeClr val="bg1"/>
                </a:solidFill>
                <a:latin typeface="Arial" panose="020B0604020202020204" pitchFamily="34" charset="0"/>
                <a:ea typeface="微软雅黑" panose="020B0503020204020204" pitchFamily="34" charset="-122"/>
              </a:defRPr>
            </a:lvl1pPr>
          </a:lstStyle>
          <a:p>
            <a:r>
              <a:rPr lang="zh-CN" altLang="en-US" noProof="1"/>
              <a:t>单击此处编辑母版标题样式</a:t>
            </a:r>
            <a:endParaRPr lang="zh-CN" altLang="en-US" noProof="1"/>
          </a:p>
        </p:txBody>
      </p:sp>
      <p:sp>
        <p:nvSpPr>
          <p:cNvPr id="7" name="内容占位符 6"/>
          <p:cNvSpPr>
            <a:spLocks noGrp="1"/>
          </p:cNvSpPr>
          <p:nvPr>
            <p:ph sz="quarter" idx="13"/>
          </p:nvPr>
        </p:nvSpPr>
        <p:spPr>
          <a:xfrm>
            <a:off x="434700" y="1247554"/>
            <a:ext cx="4006800" cy="2171068"/>
          </a:xfrm>
        </p:spPr>
        <p:txBody>
          <a:bodyPr>
            <a:normAutofit/>
          </a:bodyPr>
          <a:lstStyle>
            <a:lvl1pPr>
              <a:defRPr baseline="0">
                <a:latin typeface="Arial" panose="020B0604020202020204" pitchFamily="34" charset="0"/>
                <a:ea typeface="微软雅黑" panose="020B0503020204020204" pitchFamily="34" charset="-122"/>
              </a:defRPr>
            </a:lvl1pPr>
            <a:lvl2pPr>
              <a:defRPr baseline="0">
                <a:latin typeface="Arial" panose="020B0604020202020204" pitchFamily="34" charset="0"/>
                <a:ea typeface="微软雅黑" panose="020B0503020204020204" pitchFamily="34" charset="-122"/>
              </a:defRPr>
            </a:lvl2pPr>
            <a:lvl3pPr>
              <a:defRPr baseline="0">
                <a:latin typeface="Arial" panose="020B0604020202020204" pitchFamily="34" charset="0"/>
                <a:ea typeface="微软雅黑" panose="020B0503020204020204" pitchFamily="34" charset="-122"/>
              </a:defRPr>
            </a:lvl3pPr>
            <a:lvl4pPr>
              <a:defRPr baseline="0">
                <a:latin typeface="Arial" panose="020B0604020202020204" pitchFamily="34" charset="0"/>
                <a:ea typeface="微软雅黑" panose="020B0503020204020204" pitchFamily="34" charset="-122"/>
              </a:defRPr>
            </a:lvl4pPr>
            <a:lvl5pPr>
              <a:defRPr baseline="0">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9" name="内容占位符 8"/>
          <p:cNvSpPr>
            <a:spLocks noGrp="1"/>
          </p:cNvSpPr>
          <p:nvPr>
            <p:ph sz="quarter" idx="14"/>
          </p:nvPr>
        </p:nvSpPr>
        <p:spPr>
          <a:xfrm>
            <a:off x="4681800" y="1247554"/>
            <a:ext cx="4025700" cy="2171068"/>
          </a:xfrm>
        </p:spPr>
        <p:txBody>
          <a:bodyPr>
            <a:normAutofit/>
          </a:bodyPr>
          <a:lstStyle>
            <a:lvl1pPr>
              <a:defRPr baseline="0">
                <a:latin typeface="Arial" panose="020B0604020202020204" pitchFamily="34" charset="0"/>
                <a:ea typeface="微软雅黑" panose="020B0503020204020204" pitchFamily="34" charset="-122"/>
              </a:defRPr>
            </a:lvl1pPr>
            <a:lvl2pPr>
              <a:defRPr baseline="0">
                <a:latin typeface="Arial" panose="020B0604020202020204" pitchFamily="34" charset="0"/>
                <a:ea typeface="微软雅黑" panose="020B0503020204020204" pitchFamily="34" charset="-122"/>
              </a:defRPr>
            </a:lvl2pPr>
            <a:lvl3pPr>
              <a:defRPr baseline="0">
                <a:latin typeface="Arial" panose="020B0604020202020204" pitchFamily="34" charset="0"/>
                <a:ea typeface="微软雅黑" panose="020B0503020204020204" pitchFamily="34" charset="-122"/>
              </a:defRPr>
            </a:lvl3pPr>
            <a:lvl4pPr>
              <a:defRPr baseline="0">
                <a:latin typeface="Arial" panose="020B0604020202020204" pitchFamily="34" charset="0"/>
                <a:ea typeface="微软雅黑" panose="020B0503020204020204" pitchFamily="34" charset="-122"/>
              </a:defRPr>
            </a:lvl4pPr>
            <a:lvl5pPr>
              <a:defRPr baseline="0">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11" name="文本占位符 10"/>
          <p:cNvSpPr>
            <a:spLocks noGrp="1"/>
          </p:cNvSpPr>
          <p:nvPr>
            <p:ph type="body" sz="quarter" idx="15"/>
          </p:nvPr>
        </p:nvSpPr>
        <p:spPr>
          <a:xfrm>
            <a:off x="429300" y="3613046"/>
            <a:ext cx="4006800" cy="585972"/>
          </a:xfrm>
        </p:spPr>
        <p:txBody>
          <a:bodyPr>
            <a:normAutofit/>
          </a:bodyPr>
          <a:lstStyle>
            <a:lvl1pPr>
              <a:defRPr baseline="0">
                <a:latin typeface="Arial" panose="020B0604020202020204" pitchFamily="34" charset="0"/>
                <a:ea typeface="微软雅黑" panose="020B0503020204020204" pitchFamily="34" charset="-122"/>
              </a:defRPr>
            </a:lvl1pPr>
          </a:lstStyle>
          <a:p>
            <a:pPr lvl="0"/>
            <a:r>
              <a:rPr lang="zh-CN" altLang="en-US" noProof="1"/>
              <a:t>单击此处编辑母版文本样式</a:t>
            </a:r>
            <a:endParaRPr lang="zh-CN" altLang="en-US" noProof="1"/>
          </a:p>
        </p:txBody>
      </p:sp>
      <p:sp>
        <p:nvSpPr>
          <p:cNvPr id="13" name="文本占位符 12"/>
          <p:cNvSpPr>
            <a:spLocks noGrp="1"/>
          </p:cNvSpPr>
          <p:nvPr>
            <p:ph type="body" sz="quarter" idx="16"/>
          </p:nvPr>
        </p:nvSpPr>
        <p:spPr>
          <a:xfrm>
            <a:off x="4689900" y="3610346"/>
            <a:ext cx="4025700" cy="585972"/>
          </a:xfrm>
        </p:spPr>
        <p:txBody>
          <a:bodyPr>
            <a:normAutofit/>
          </a:bodyPr>
          <a:lstStyle>
            <a:lvl1pPr>
              <a:defRPr baseline="0">
                <a:latin typeface="Arial" panose="020B0604020202020204" pitchFamily="34" charset="0"/>
                <a:ea typeface="微软雅黑" panose="020B0503020204020204" pitchFamily="34" charset="-122"/>
              </a:defRPr>
            </a:lvl1pPr>
          </a:lstStyle>
          <a:p>
            <a:pPr lvl="0"/>
            <a:r>
              <a:rPr lang="zh-CN" altLang="en-US" noProof="1"/>
              <a:t>单击此处编辑母版文本样式</a:t>
            </a:r>
            <a:endParaRPr lang="zh-CN" altLang="en-US" noProof="1"/>
          </a:p>
        </p:txBody>
      </p:sp>
      <p:sp>
        <p:nvSpPr>
          <p:cNvPr id="4" name="日期占位符 2"/>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2" name="页脚占位符 3"/>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5" name="灯片编号占位符 4"/>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8" name="平行四边形 7"/>
          <p:cNvSpPr/>
          <p:nvPr>
            <p:custDataLst>
              <p:tags r:id="rId2"/>
            </p:custDataLst>
          </p:nvPr>
        </p:nvSpPr>
        <p:spPr>
          <a:xfrm>
            <a:off x="2478088" y="0"/>
            <a:ext cx="5521325" cy="5143500"/>
          </a:xfrm>
          <a:prstGeom prst="parallelogram">
            <a:avLst>
              <a:gd name="adj" fmla="val 61509"/>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矩形 8"/>
          <p:cNvSpPr/>
          <p:nvPr>
            <p:custDataLst>
              <p:tags r:id="rId3"/>
            </p:custDataLst>
          </p:nvPr>
        </p:nvSpPr>
        <p:spPr>
          <a:xfrm>
            <a:off x="142875" y="166688"/>
            <a:ext cx="279400" cy="279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1"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原创来源：http://chn.docer.com/works?userid=199329941#!/work_time"/>
          <p:cNvSpPr/>
          <p:nvPr>
            <p:custDataLst>
              <p:tags r:id="rId4"/>
            </p:custDataLst>
          </p:nvPr>
        </p:nvSpPr>
        <p:spPr>
          <a:xfrm>
            <a:off x="417513" y="446088"/>
            <a:ext cx="109538" cy="109538"/>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矩形 10"/>
          <p:cNvSpPr/>
          <p:nvPr>
            <p:custDataLst>
              <p:tags r:id="rId5"/>
            </p:custDataLst>
          </p:nvPr>
        </p:nvSpPr>
        <p:spPr>
          <a:xfrm>
            <a:off x="0" y="719138"/>
            <a:ext cx="9144000" cy="3705225"/>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rPr>
              <a:t>阿</a:t>
            </a: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sp>
        <p:nvSpPr>
          <p:cNvPr id="2" name="标题 1"/>
          <p:cNvSpPr>
            <a:spLocks noGrp="1"/>
          </p:cNvSpPr>
          <p:nvPr>
            <p:ph type="title"/>
          </p:nvPr>
        </p:nvSpPr>
        <p:spPr>
          <a:xfrm>
            <a:off x="1142100" y="1004524"/>
            <a:ext cx="6858000" cy="1790321"/>
          </a:xfrm>
        </p:spPr>
        <p:txBody>
          <a:bodyPr anchor="b">
            <a:normAutofit/>
          </a:bodyPr>
          <a:lstStyle>
            <a:lvl1pPr algn="ctr">
              <a:defRPr sz="4500" baseline="0">
                <a:solidFill>
                  <a:schemeClr val="tx1">
                    <a:lumMod val="75000"/>
                    <a:lumOff val="25000"/>
                  </a:schemeClr>
                </a:solidFill>
                <a:latin typeface="Arial" panose="020B0604020202020204" pitchFamily="34" charset="0"/>
                <a:ea typeface="微软雅黑" panose="020B0503020204020204" pitchFamily="34" charset="-122"/>
              </a:defRPr>
            </a:lvl1pPr>
          </a:lstStyle>
          <a:p>
            <a:r>
              <a:rPr lang="zh-CN" altLang="en-US" noProof="1" smtClean="0"/>
              <a:t>单击此处编辑母版标题样式</a:t>
            </a:r>
            <a:endParaRPr lang="zh-CN" altLang="en-US" noProof="1"/>
          </a:p>
        </p:txBody>
      </p:sp>
      <p:sp>
        <p:nvSpPr>
          <p:cNvPr id="7" name="文本占位符 6"/>
          <p:cNvSpPr>
            <a:spLocks noGrp="1"/>
          </p:cNvSpPr>
          <p:nvPr>
            <p:ph type="body" sz="quarter" idx="13"/>
          </p:nvPr>
        </p:nvSpPr>
        <p:spPr>
          <a:xfrm>
            <a:off x="1141810" y="2897458"/>
            <a:ext cx="6858000" cy="1242153"/>
          </a:xfrm>
        </p:spPr>
        <p:txBody>
          <a:bodyPr>
            <a:normAutofit/>
          </a:bodyPr>
          <a:lstStyle>
            <a:lvl1pPr algn="ctr">
              <a:defRPr baseline="0">
                <a:solidFill>
                  <a:schemeClr val="tx1">
                    <a:lumMod val="75000"/>
                    <a:lumOff val="25000"/>
                  </a:schemeClr>
                </a:solidFill>
                <a:latin typeface="Arial" panose="020B0604020202020204" pitchFamily="34" charset="0"/>
                <a:ea typeface="微软雅黑" panose="020B0503020204020204" pitchFamily="34" charset="-122"/>
              </a:defRPr>
            </a:lvl1pPr>
          </a:lstStyle>
          <a:p>
            <a:pPr lvl="0"/>
            <a:r>
              <a:rPr lang="zh-CN" altLang="en-US" noProof="1"/>
              <a:t>单击此处编辑母版文本样式</a:t>
            </a:r>
            <a:endParaRPr lang="zh-CN" altLang="en-US" noProof="1"/>
          </a:p>
        </p:txBody>
      </p:sp>
      <p:sp>
        <p:nvSpPr>
          <p:cNvPr id="12" name="日期占位符 2"/>
          <p:cNvSpPr>
            <a:spLocks noGrp="1"/>
          </p:cNvSpPr>
          <p:nvPr>
            <p:ph type="dt" sz="half" idx="2"/>
            <p:custDataLst>
              <p:tags r:id="rId6"/>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3" name="页脚占位符 3"/>
          <p:cNvSpPr>
            <a:spLocks noGrp="1"/>
          </p:cNvSpPr>
          <p:nvPr>
            <p:ph type="ftr" sz="quarter" idx="3"/>
            <p:custDataLst>
              <p:tags r:id="rId7"/>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4" name="灯片编号占位符 4"/>
          <p:cNvSpPr>
            <a:spLocks noGrp="1"/>
          </p:cNvSpPr>
          <p:nvPr>
            <p:ph type="sldNum" sz="quarter" idx="4"/>
            <p:custDataLst>
              <p:tags r:id="rId8"/>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528"/>
            <a:ext cx="7886700" cy="2139927"/>
          </a:xfrm>
        </p:spPr>
        <p:txBody>
          <a:bodyPr anchor="b"/>
          <a:lstStyle>
            <a:lvl1pPr>
              <a:defRPr sz="3375"/>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23888" y="3442699"/>
            <a:ext cx="7886700" cy="1125337"/>
          </a:xfrm>
        </p:spPr>
        <p:txBody>
          <a:bodyPr/>
          <a:lstStyle>
            <a:lvl1pPr marL="0" indent="0">
              <a:buNone/>
              <a:defRPr sz="1350">
                <a:solidFill>
                  <a:schemeClr val="tx1">
                    <a:tint val="75000"/>
                  </a:schemeClr>
                </a:solidFill>
              </a:defRPr>
            </a:lvl1pPr>
            <a:lvl2pPr marL="257175" indent="0">
              <a:buNone/>
              <a:defRPr sz="1125">
                <a:solidFill>
                  <a:schemeClr val="tx1">
                    <a:tint val="75000"/>
                  </a:schemeClr>
                </a:solidFill>
              </a:defRPr>
            </a:lvl2pPr>
            <a:lvl3pPr marL="514350" indent="0">
              <a:buNone/>
              <a:defRPr sz="1015">
                <a:solidFill>
                  <a:schemeClr val="tx1">
                    <a:tint val="75000"/>
                  </a:schemeClr>
                </a:solidFill>
              </a:defRPr>
            </a:lvl3pPr>
            <a:lvl4pPr marL="771525" indent="0">
              <a:buNone/>
              <a:defRPr sz="900">
                <a:solidFill>
                  <a:schemeClr val="tx1">
                    <a:tint val="75000"/>
                  </a:schemeClr>
                </a:solidFill>
              </a:defRPr>
            </a:lvl4pPr>
            <a:lvl5pPr marL="1028700" indent="0">
              <a:buNone/>
              <a:defRPr sz="900">
                <a:solidFill>
                  <a:schemeClr val="tx1">
                    <a:tint val="75000"/>
                  </a:schemeClr>
                </a:solidFill>
              </a:defRPr>
            </a:lvl5pPr>
            <a:lvl6pPr marL="1285875" indent="0">
              <a:buNone/>
              <a:defRPr sz="900">
                <a:solidFill>
                  <a:schemeClr val="tx1">
                    <a:tint val="75000"/>
                  </a:schemeClr>
                </a:solidFill>
              </a:defRPr>
            </a:lvl6pPr>
            <a:lvl7pPr marL="1543050" indent="0">
              <a:buNone/>
              <a:defRPr sz="900">
                <a:solidFill>
                  <a:schemeClr val="tx1">
                    <a:tint val="75000"/>
                  </a:schemeClr>
                </a:solidFill>
              </a:defRPr>
            </a:lvl7pPr>
            <a:lvl8pPr marL="1800225" indent="0">
              <a:buNone/>
              <a:defRPr sz="900">
                <a:solidFill>
                  <a:schemeClr val="tx1">
                    <a:tint val="75000"/>
                  </a:schemeClr>
                </a:solidFill>
              </a:defRPr>
            </a:lvl8pPr>
            <a:lvl9pPr marL="2058035" indent="0">
              <a:buNone/>
              <a:defRPr sz="900">
                <a:solidFill>
                  <a:schemeClr val="tx1">
                    <a:tint val="75000"/>
                  </a:schemeClr>
                </a:solidFill>
              </a:defRPr>
            </a:lvl9pPr>
          </a:lstStyle>
          <a:p>
            <a:pPr lvl="0"/>
            <a:r>
              <a:rPr lang="zh-CN" altLang="en-US" noProof="1" smtClean="0"/>
              <a:t>单击此处编辑母版文本样式</a:t>
            </a:r>
            <a:endParaRPr lang="zh-CN" altLang="en-US" noProof="1" smtClean="0"/>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7C8DEAD4-5AC5-4D81-BFA0-2C5EFFA38FB2}"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灯片编号占位符 5"/>
          <p:cNvSpPr>
            <a:spLocks noGrp="1"/>
          </p:cNvSpPr>
          <p:nvPr>
            <p:ph type="sldNum" sz="quarter" idx="12"/>
          </p:nvPr>
        </p:nvSpPr>
        <p:spPr/>
        <p:txBody>
          <a:bodyPr/>
          <a:p>
            <a:pPr lvl="0" eaLnBrk="1" hangingPunct="1"/>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457200" y="1200360"/>
            <a:ext cx="4032504" cy="3395066"/>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内容占位符 3"/>
          <p:cNvSpPr>
            <a:spLocks noGrp="1"/>
          </p:cNvSpPr>
          <p:nvPr>
            <p:ph sz="half" idx="2"/>
          </p:nvPr>
        </p:nvSpPr>
        <p:spPr>
          <a:xfrm>
            <a:off x="4654296" y="1200360"/>
            <a:ext cx="4032504" cy="3395066"/>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7C8DEAD4-5AC5-4D81-BFA0-2C5EFFA38FB2}"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7" name="灯片编号占位符 6"/>
          <p:cNvSpPr>
            <a:spLocks noGrp="1"/>
          </p:cNvSpPr>
          <p:nvPr>
            <p:ph type="sldNum" sz="quarter" idx="12"/>
          </p:nvPr>
        </p:nvSpPr>
        <p:spPr/>
        <p:txBody>
          <a:bodyPr/>
          <a:p>
            <a:pPr lvl="0" eaLnBrk="1" hangingPunct="1"/>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92"/>
            <a:ext cx="7886700" cy="994346"/>
          </a:xfrm>
        </p:spPr>
        <p:txBody>
          <a:body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890081" y="1334062"/>
            <a:ext cx="3655181" cy="618042"/>
          </a:xfrm>
        </p:spPr>
        <p:txBody>
          <a:bodyPr anchor="ctr"/>
          <a:lstStyle>
            <a:lvl1pPr marL="0" indent="0">
              <a:buNone/>
              <a:defRPr sz="1575"/>
            </a:lvl1pPr>
            <a:lvl2pPr marL="257175" indent="0">
              <a:buNone/>
              <a:defRPr sz="1350"/>
            </a:lvl2pPr>
            <a:lvl3pPr marL="514350" indent="0">
              <a:buNone/>
              <a:defRPr sz="1125"/>
            </a:lvl3pPr>
            <a:lvl4pPr marL="771525" indent="0">
              <a:buNone/>
              <a:defRPr sz="1015"/>
            </a:lvl4pPr>
            <a:lvl5pPr marL="1028700" indent="0">
              <a:buNone/>
              <a:defRPr sz="1015"/>
            </a:lvl5pPr>
            <a:lvl6pPr marL="1285875" indent="0">
              <a:buNone/>
              <a:defRPr sz="1015"/>
            </a:lvl6pPr>
            <a:lvl7pPr marL="1543050" indent="0">
              <a:buNone/>
              <a:defRPr sz="1015"/>
            </a:lvl7pPr>
            <a:lvl8pPr marL="1800225" indent="0">
              <a:buNone/>
              <a:defRPr sz="1015"/>
            </a:lvl8pPr>
            <a:lvl9pPr marL="2058035" indent="0">
              <a:buNone/>
              <a:defRPr sz="1015"/>
            </a:lvl9pPr>
          </a:lstStyle>
          <a:p>
            <a:pPr lvl="0"/>
            <a:r>
              <a:rPr lang="zh-CN" altLang="en-US" noProof="1" smtClean="0"/>
              <a:t>单击此处编辑母版文本样式</a:t>
            </a:r>
            <a:endParaRPr lang="zh-CN" altLang="en-US" noProof="1" smtClean="0"/>
          </a:p>
        </p:txBody>
      </p:sp>
      <p:sp>
        <p:nvSpPr>
          <p:cNvPr id="4" name="内容占位符 3"/>
          <p:cNvSpPr>
            <a:spLocks noGrp="1"/>
          </p:cNvSpPr>
          <p:nvPr>
            <p:ph sz="half" idx="2"/>
          </p:nvPr>
        </p:nvSpPr>
        <p:spPr>
          <a:xfrm>
            <a:off x="890081" y="1999384"/>
            <a:ext cx="3655181" cy="2643675"/>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4692704" y="1334062"/>
            <a:ext cx="3673182" cy="618042"/>
          </a:xfrm>
        </p:spPr>
        <p:txBody>
          <a:bodyPr anchor="ctr"/>
          <a:lstStyle>
            <a:lvl1pPr marL="0" indent="0">
              <a:buNone/>
              <a:defRPr sz="1575"/>
            </a:lvl1pPr>
            <a:lvl2pPr marL="257175" indent="0">
              <a:buNone/>
              <a:defRPr sz="1350"/>
            </a:lvl2pPr>
            <a:lvl3pPr marL="514350" indent="0">
              <a:buNone/>
              <a:defRPr sz="1125"/>
            </a:lvl3pPr>
            <a:lvl4pPr marL="771525" indent="0">
              <a:buNone/>
              <a:defRPr sz="1015"/>
            </a:lvl4pPr>
            <a:lvl5pPr marL="1028700" indent="0">
              <a:buNone/>
              <a:defRPr sz="1015"/>
            </a:lvl5pPr>
            <a:lvl6pPr marL="1285875" indent="0">
              <a:buNone/>
              <a:defRPr sz="1015"/>
            </a:lvl6pPr>
            <a:lvl7pPr marL="1543050" indent="0">
              <a:buNone/>
              <a:defRPr sz="1015"/>
            </a:lvl7pPr>
            <a:lvl8pPr marL="1800225" indent="0">
              <a:buNone/>
              <a:defRPr sz="1015"/>
            </a:lvl8pPr>
            <a:lvl9pPr marL="2058035" indent="0">
              <a:buNone/>
              <a:defRPr sz="1015"/>
            </a:lvl9pPr>
          </a:lstStyle>
          <a:p>
            <a:pPr lvl="0"/>
            <a:r>
              <a:rPr lang="zh-CN" altLang="en-US" noProof="1" smtClean="0"/>
              <a:t>单击此处编辑母版文本样式</a:t>
            </a:r>
            <a:endParaRPr lang="zh-CN" altLang="en-US" noProof="1" smtClean="0"/>
          </a:p>
        </p:txBody>
      </p:sp>
      <p:sp>
        <p:nvSpPr>
          <p:cNvPr id="6" name="内容占位符 5"/>
          <p:cNvSpPr>
            <a:spLocks noGrp="1"/>
          </p:cNvSpPr>
          <p:nvPr>
            <p:ph sz="quarter" idx="4"/>
          </p:nvPr>
        </p:nvSpPr>
        <p:spPr>
          <a:xfrm>
            <a:off x="4692704" y="1999384"/>
            <a:ext cx="3673182" cy="2643675"/>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7C8DEAD4-5AC5-4D81-BFA0-2C5EFFA38FB2}"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9" name="灯片编号占位符 8"/>
          <p:cNvSpPr>
            <a:spLocks noGrp="1"/>
          </p:cNvSpPr>
          <p:nvPr>
            <p:ph type="sldNum" sz="quarter" idx="12"/>
          </p:nvPr>
        </p:nvSpPr>
        <p:spPr/>
        <p:txBody>
          <a:bodyPr/>
          <a:p>
            <a:pPr lvl="0" eaLnBrk="1" hangingPunct="1"/>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7C8DEAD4-5AC5-4D81-BFA0-2C5EFFA38FB2}"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5" name="灯片编号占位符 4"/>
          <p:cNvSpPr>
            <a:spLocks noGrp="1"/>
          </p:cNvSpPr>
          <p:nvPr>
            <p:ph type="sldNum" sz="quarter" idx="12"/>
          </p:nvPr>
        </p:nvSpPr>
        <p:spPr/>
        <p:txBody>
          <a:bodyPr/>
          <a:p>
            <a:pPr lvl="0" eaLnBrk="1" hangingPunct="1"/>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7C8DEAD4-5AC5-4D81-BFA0-2C5EFFA38FB2}"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4" name="灯片编号占位符 3"/>
          <p:cNvSpPr>
            <a:spLocks noGrp="1"/>
          </p:cNvSpPr>
          <p:nvPr>
            <p:ph type="sldNum" sz="quarter" idx="12"/>
          </p:nvPr>
        </p:nvSpPr>
        <p:spPr/>
        <p:txBody>
          <a:bodyPr/>
          <a:p>
            <a:pPr lvl="0" eaLnBrk="1" hangingPunct="1"/>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60"/>
            <a:ext cx="2949178" cy="1200360"/>
          </a:xfrm>
        </p:spPr>
        <p:txBody>
          <a:bodyPr anchor="b"/>
          <a:lstStyle>
            <a:lvl1pPr>
              <a:defRPr sz="1800"/>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3887391" y="740698"/>
            <a:ext cx="4629150" cy="3655858"/>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29841" y="1543320"/>
            <a:ext cx="2949178" cy="2859191"/>
          </a:xfrm>
        </p:spPr>
        <p:txBody>
          <a:bodyPr/>
          <a:lstStyle>
            <a:lvl1pPr marL="0" indent="0">
              <a:buNone/>
              <a:defRPr sz="900"/>
            </a:lvl1pPr>
            <a:lvl2pPr marL="257175" indent="0">
              <a:buNone/>
              <a:defRPr sz="790"/>
            </a:lvl2pPr>
            <a:lvl3pPr marL="514350" indent="0">
              <a:buNone/>
              <a:defRPr sz="675"/>
            </a:lvl3pPr>
            <a:lvl4pPr marL="771525" indent="0">
              <a:buNone/>
              <a:defRPr sz="565"/>
            </a:lvl4pPr>
            <a:lvl5pPr marL="1028700" indent="0">
              <a:buNone/>
              <a:defRPr sz="565"/>
            </a:lvl5pPr>
            <a:lvl6pPr marL="1285875" indent="0">
              <a:buNone/>
              <a:defRPr sz="565"/>
            </a:lvl6pPr>
            <a:lvl7pPr marL="1543050" indent="0">
              <a:buNone/>
              <a:defRPr sz="565"/>
            </a:lvl7pPr>
            <a:lvl8pPr marL="1800225" indent="0">
              <a:buNone/>
              <a:defRPr sz="565"/>
            </a:lvl8pPr>
            <a:lvl9pPr marL="2058035" indent="0">
              <a:buNone/>
              <a:defRPr sz="565"/>
            </a:lvl9pPr>
          </a:lstStyle>
          <a:p>
            <a:pPr lvl="0"/>
            <a:r>
              <a:rPr lang="zh-CN" altLang="en-US" noProof="1" smtClean="0"/>
              <a:t>单击此处编辑母版文本样式</a:t>
            </a:r>
            <a:endParaRPr lang="zh-CN" altLang="en-US" noProof="1"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7C8DEAD4-5AC5-4D81-BFA0-2C5EFFA38FB2}"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7" name="灯片编号占位符 6"/>
          <p:cNvSpPr>
            <a:spLocks noGrp="1"/>
          </p:cNvSpPr>
          <p:nvPr>
            <p:ph type="sldNum" sz="quarter" idx="12"/>
          </p:nvPr>
        </p:nvSpPr>
        <p:spPr/>
        <p:txBody>
          <a:bodyPr/>
          <a:p>
            <a:pPr lvl="0" eaLnBrk="1" hangingPunct="1"/>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60"/>
            <a:ext cx="3124012" cy="1200360"/>
          </a:xfrm>
        </p:spPr>
        <p:txBody>
          <a:bodyPr anchor="b"/>
          <a:lstStyle>
            <a:lvl1pPr>
              <a:defRPr sz="1800"/>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3887391" y="342961"/>
            <a:ext cx="4629150" cy="4053597"/>
          </a:xfrm>
        </p:spPr>
        <p:txBody>
          <a:bodyPr vert="horz" wrap="square" lIns="91440" tIns="45720" rIns="91440" bIns="45720" numCol="1" anchor="t" anchorCtr="0" compatLnSpc="1"/>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8035" indent="0">
              <a:buNone/>
              <a:defRPr sz="1125"/>
            </a:lvl9pPr>
          </a:lstStyle>
          <a:p>
            <a:pPr marL="0" marR="0" lvl="0" indent="0" algn="l" defTabSz="0" rtl="0" eaLnBrk="0" fontAlgn="base" latinLnBrk="0" hangingPunct="0">
              <a:lnSpc>
                <a:spcPct val="100000"/>
              </a:lnSpc>
              <a:spcBef>
                <a:spcPct val="1500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mn-lt"/>
              <a:ea typeface="+mn-ea"/>
              <a:cs typeface="+mn-cs"/>
              <a:sym typeface="Calibri" panose="020F0502020204030204" pitchFamily="34" charset="0"/>
            </a:endParaRPr>
          </a:p>
        </p:txBody>
      </p:sp>
      <p:sp>
        <p:nvSpPr>
          <p:cNvPr id="4" name="文本占位符 3"/>
          <p:cNvSpPr>
            <a:spLocks noGrp="1"/>
          </p:cNvSpPr>
          <p:nvPr>
            <p:ph type="body" sz="half" idx="2"/>
          </p:nvPr>
        </p:nvSpPr>
        <p:spPr>
          <a:xfrm>
            <a:off x="629841" y="1543320"/>
            <a:ext cx="3124012" cy="2859191"/>
          </a:xfrm>
        </p:spPr>
        <p:txBody>
          <a:bodyPr/>
          <a:lstStyle>
            <a:lvl1pPr marL="0" indent="0">
              <a:buNone/>
              <a:defRPr sz="1125"/>
            </a:lvl1pPr>
            <a:lvl2pPr marL="257175" indent="0">
              <a:buNone/>
              <a:defRPr sz="1015"/>
            </a:lvl2pPr>
            <a:lvl3pPr marL="514350" indent="0">
              <a:buNone/>
              <a:defRPr sz="900"/>
            </a:lvl3pPr>
            <a:lvl4pPr marL="771525" indent="0">
              <a:buNone/>
              <a:defRPr sz="790"/>
            </a:lvl4pPr>
            <a:lvl5pPr marL="1028700" indent="0">
              <a:buNone/>
              <a:defRPr sz="790"/>
            </a:lvl5pPr>
            <a:lvl6pPr marL="1285875" indent="0">
              <a:buNone/>
              <a:defRPr sz="790"/>
            </a:lvl6pPr>
            <a:lvl7pPr marL="1543050" indent="0">
              <a:buNone/>
              <a:defRPr sz="790"/>
            </a:lvl7pPr>
            <a:lvl8pPr marL="1800225" indent="0">
              <a:buNone/>
              <a:defRPr sz="790"/>
            </a:lvl8pPr>
            <a:lvl9pPr marL="2058035" indent="0">
              <a:buNone/>
              <a:defRPr sz="790"/>
            </a:lvl9pPr>
          </a:lstStyle>
          <a:p>
            <a:pPr lvl="0"/>
            <a:r>
              <a:rPr lang="zh-CN" altLang="en-US" noProof="1" smtClean="0"/>
              <a:t>单击此处编辑母版文本样式</a:t>
            </a:r>
            <a:endParaRPr lang="zh-CN" altLang="en-US" noProof="1"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7C8DEAD4-5AC5-4D81-BFA0-2C5EFFA38FB2}"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7" name="灯片编号占位符 6"/>
          <p:cNvSpPr>
            <a:spLocks noGrp="1"/>
          </p:cNvSpPr>
          <p:nvPr>
            <p:ph type="sldNum" sz="quarter" idx="12"/>
          </p:nvPr>
        </p:nvSpPr>
        <p:spPr/>
        <p:txBody>
          <a:bodyPr/>
          <a:p>
            <a:pPr lvl="0" eaLnBrk="1" hangingPunct="1"/>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5" Type="http://schemas.openxmlformats.org/officeDocument/2006/relationships/theme" Target="../theme/theme2.xml"/><Relationship Id="rId24" Type="http://schemas.openxmlformats.org/officeDocument/2006/relationships/tags" Target="../tags/tag119.xml"/><Relationship Id="rId23" Type="http://schemas.openxmlformats.org/officeDocument/2006/relationships/tags" Target="../tags/tag118.xml"/><Relationship Id="rId22" Type="http://schemas.openxmlformats.org/officeDocument/2006/relationships/tags" Target="../tags/tag117.xml"/><Relationship Id="rId21" Type="http://schemas.openxmlformats.org/officeDocument/2006/relationships/tags" Target="../tags/tag116.xml"/><Relationship Id="rId20" Type="http://schemas.openxmlformats.org/officeDocument/2006/relationships/tags" Target="../tags/tag115.xml"/><Relationship Id="rId2" Type="http://schemas.openxmlformats.org/officeDocument/2006/relationships/slideLayout" Target="../slideLayouts/slideLayout13.xml"/><Relationship Id="rId19" Type="http://schemas.openxmlformats.org/officeDocument/2006/relationships/tags" Target="../tags/tag114.xml"/><Relationship Id="rId18" Type="http://schemas.openxmlformats.org/officeDocument/2006/relationships/slideLayout" Target="../slideLayouts/slideLayout29.xml"/><Relationship Id="rId17" Type="http://schemas.openxmlformats.org/officeDocument/2006/relationships/slideLayout" Target="../slideLayouts/slideLayout28.xml"/><Relationship Id="rId16" Type="http://schemas.openxmlformats.org/officeDocument/2006/relationships/slideLayout" Target="../slideLayouts/slideLayout27.xml"/><Relationship Id="rId15" Type="http://schemas.openxmlformats.org/officeDocument/2006/relationships/slideLayout" Target="../slideLayouts/slideLayout26.xml"/><Relationship Id="rId14" Type="http://schemas.openxmlformats.org/officeDocument/2006/relationships/slideLayout" Target="../slideLayouts/slideLayout25.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6" name="标题占位符 1"/>
          <p:cNvSpPr>
            <a:spLocks noGrp="1"/>
          </p:cNvSpPr>
          <p:nvPr>
            <p:ph type="title"/>
          </p:nvPr>
        </p:nvSpPr>
        <p:spPr>
          <a:xfrm>
            <a:off x="457200" y="206375"/>
            <a:ext cx="8229600" cy="857250"/>
          </a:xfrm>
          <a:prstGeom prst="rect">
            <a:avLst/>
          </a:prstGeom>
          <a:noFill/>
          <a:ln w="9525">
            <a:noFill/>
          </a:ln>
        </p:spPr>
        <p:txBody>
          <a:bodyPr anchor="ctr" anchorCtr="0"/>
          <a:p>
            <a:pPr lvl="0"/>
            <a:r>
              <a:rPr lang="zh-CN" altLang="en-US" dirty="0"/>
              <a:t>单击此处编辑母版标题样式</a:t>
            </a:r>
            <a:endParaRPr lang="zh-CN" altLang="en-US" dirty="0"/>
          </a:p>
        </p:txBody>
      </p:sp>
      <p:sp>
        <p:nvSpPr>
          <p:cNvPr id="1027" name="文本占位符 2"/>
          <p:cNvSpPr>
            <a:spLocks noGrp="1"/>
          </p:cNvSpPr>
          <p:nvPr>
            <p:ph type="body"/>
          </p:nvPr>
        </p:nvSpPr>
        <p:spPr>
          <a:xfrm>
            <a:off x="457200" y="1200150"/>
            <a:ext cx="8229600" cy="3395663"/>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028" name="日期占位符 3"/>
          <p:cNvSpPr>
            <a:spLocks noGrp="1"/>
          </p:cNvSpPr>
          <p:nvPr>
            <p:ph type="dt" sz="half" idx="2"/>
          </p:nvPr>
        </p:nvSpPr>
        <p:spPr>
          <a:xfrm>
            <a:off x="457200" y="4768850"/>
            <a:ext cx="2133600" cy="273050"/>
          </a:xfrm>
          <a:prstGeom prst="rect">
            <a:avLst/>
          </a:prstGeom>
          <a:noFill/>
          <a:ln w="9525">
            <a:noFill/>
          </a:ln>
        </p:spPr>
        <p:txBody>
          <a:bodyPr vert="horz" anchor="ctr"/>
          <a:lstStyle>
            <a:lvl1pPr algn="l" fontAlgn="base">
              <a:defRPr sz="900" noProof="1">
                <a:solidFill>
                  <a:srgbClr val="898989"/>
                </a:solidFill>
                <a:latin typeface="Calibri" panose="020F0502020204030204" pitchFamily="34" charset="0"/>
                <a:cs typeface="Calibri" panose="020F0502020204030204" pitchFamily="34" charset="0"/>
                <a:sym typeface="Calibri" panose="020F0502020204030204" pitchFamily="34" charset="0"/>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7C8DEAD4-5AC5-4D81-BFA0-2C5EFFA38FB2}"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1029" name="页脚占位符 4"/>
          <p:cNvSpPr>
            <a:spLocks noGrp="1"/>
          </p:cNvSpPr>
          <p:nvPr>
            <p:ph type="ftr" sz="quarter" idx="3"/>
          </p:nvPr>
        </p:nvSpPr>
        <p:spPr>
          <a:xfrm>
            <a:off x="3124200" y="4768850"/>
            <a:ext cx="2895600" cy="273050"/>
          </a:xfrm>
          <a:prstGeom prst="rect">
            <a:avLst/>
          </a:prstGeom>
          <a:noFill/>
          <a:ln w="9525">
            <a:noFill/>
          </a:ln>
        </p:spPr>
        <p:txBody>
          <a:bodyPr vert="horz" wrap="square" lIns="91440" tIns="45720" rIns="91440" bIns="45720" numCol="1" anchor="ctr" anchorCtr="0" compatLnSpc="1"/>
          <a:lstStyle>
            <a:lvl1pPr algn="ctr">
              <a:defRPr sz="900" noProof="1">
                <a:solidFill>
                  <a:srgbClr val="898989"/>
                </a:solidFill>
                <a:latin typeface="Calibri" panose="020F0502020204030204" pitchFamily="34" charset="0"/>
                <a:cs typeface="Calibri" panose="020F0502020204030204" pitchFamily="34" charset="0"/>
                <a:sym typeface="Calibri" panose="020F0502020204030204" pitchFamily="34" charset="0"/>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1030" name="灯片编号占位符 5"/>
          <p:cNvSpPr>
            <a:spLocks noGrp="1"/>
          </p:cNvSpPr>
          <p:nvPr>
            <p:ph type="sldNum" sz="quarter" idx="4"/>
          </p:nvPr>
        </p:nvSpPr>
        <p:spPr>
          <a:xfrm>
            <a:off x="6553200" y="4768850"/>
            <a:ext cx="2133600" cy="273050"/>
          </a:xfrm>
          <a:prstGeom prst="rect">
            <a:avLst/>
          </a:prstGeom>
          <a:noFill/>
          <a:ln w="9525">
            <a:noFill/>
          </a:ln>
        </p:spPr>
        <p:txBody>
          <a:bodyPr vert="horz" wrap="square" lIns="91440" tIns="45720" rIns="91440" bIns="45720" numCol="1" anchor="ctr" anchorCtr="0" compatLnSpc="1"/>
          <a:lstStyle>
            <a:lvl1pPr algn="r">
              <a:defRPr sz="900">
                <a:solidFill>
                  <a:srgbClr val="898989"/>
                </a:solidFill>
                <a:latin typeface="Calibri" panose="020F0502020204030204" pitchFamily="34" charset="0"/>
              </a:defRPr>
            </a:lvl1pPr>
          </a:lstStyle>
          <a:p>
            <a:pPr lvl="0" eaLnBrk="1" hangingPunct="1"/>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3300" kern="1200">
          <a:solidFill>
            <a:schemeClr val="tx1"/>
          </a:solidFill>
          <a:latin typeface="+mj-lt"/>
          <a:ea typeface="+mj-ea"/>
          <a:cs typeface="+mj-cs"/>
          <a:sym typeface="Calibri" panose="020F0502020204030204" pitchFamily="34" charset="0"/>
        </a:defRPr>
      </a:lvl1pPr>
      <a:lvl2pPr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457200"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914400"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1371600"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1828800"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9pPr>
    </p:titleStyle>
    <p:bodyStyle>
      <a:lvl1pPr marL="257175" indent="-257175" algn="l" defTabSz="0" rtl="0" eaLnBrk="0" fontAlgn="base" hangingPunct="0">
        <a:spcBef>
          <a:spcPct val="150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1pPr>
      <a:lvl2pPr marL="557530" lvl="1" indent="-214630" algn="l" defTabSz="0" rtl="0" eaLnBrk="0" fontAlgn="base" hangingPunct="0">
        <a:spcBef>
          <a:spcPct val="15000"/>
        </a:spcBef>
        <a:spcAft>
          <a:spcPct val="0"/>
        </a:spcAft>
        <a:buFont typeface="Arial" panose="020B0604020202020204" pitchFamily="34" charset="0"/>
        <a:buChar char="–"/>
        <a:defRPr sz="2100"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2pPr>
      <a:lvl3pPr marL="857250" lvl="2" indent="-171450" algn="l" defTabSz="0" rtl="0" eaLnBrk="0" fontAlgn="base" hangingPunct="0">
        <a:spcBef>
          <a:spcPct val="15000"/>
        </a:spcBef>
        <a:spcAft>
          <a:spcPct val="0"/>
        </a:spcAft>
        <a:buFont typeface="Arial" panose="020B0604020202020204" pitchFamily="34" charset="0"/>
        <a:buChar char="•"/>
        <a:defRPr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3pPr>
      <a:lvl4pPr marL="1200150" lvl="3" indent="-171450" algn="l" defTabSz="0" rtl="0" eaLnBrk="0" fontAlgn="base" hangingPunct="0">
        <a:spcBef>
          <a:spcPct val="15000"/>
        </a:spcBef>
        <a:spcAft>
          <a:spcPct val="0"/>
        </a:spcAft>
        <a:buFont typeface="Arial" panose="020B0604020202020204" pitchFamily="34" charset="0"/>
        <a:buChar char="–"/>
        <a:defRPr sz="1500"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4pPr>
      <a:lvl5pPr marL="1543050" lvl="4" indent="-171450" algn="l" defTabSz="0" rtl="0" eaLnBrk="0" fontAlgn="base" hangingPunct="0">
        <a:spcBef>
          <a:spcPct val="15000"/>
        </a:spcBef>
        <a:spcAft>
          <a:spcPct val="0"/>
        </a:spcAft>
        <a:buFont typeface="Arial" panose="020B0604020202020204" pitchFamily="34" charset="0"/>
        <a:buChar char="»"/>
        <a:defRPr sz="1500"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5pPr>
      <a:lvl6pPr marL="1886585" lvl="5" indent="-171450" algn="l" defTabSz="0" eaLnBrk="0" fontAlgn="base" latinLnBrk="0" hangingPunct="0">
        <a:lnSpc>
          <a:spcPct val="100000"/>
        </a:lnSpc>
        <a:spcBef>
          <a:spcPct val="15000"/>
        </a:spcBef>
        <a:spcAft>
          <a:spcPct val="0"/>
        </a:spcAft>
        <a:buFont typeface="Arial" panose="020B0604020202020204" pitchFamily="34" charset="0"/>
        <a:buChar char="»"/>
        <a:defRPr sz="1500"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6pPr>
      <a:lvl7pPr marL="2229485" lvl="6" indent="-171450" algn="l" defTabSz="0" eaLnBrk="0" fontAlgn="base" latinLnBrk="0" hangingPunct="0">
        <a:lnSpc>
          <a:spcPct val="100000"/>
        </a:lnSpc>
        <a:spcBef>
          <a:spcPct val="15000"/>
        </a:spcBef>
        <a:spcAft>
          <a:spcPct val="0"/>
        </a:spcAft>
        <a:buFont typeface="Arial" panose="020B0604020202020204" pitchFamily="34" charset="0"/>
        <a:buChar char="»"/>
        <a:defRPr sz="1500"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7pPr>
      <a:lvl8pPr marL="2572385" lvl="7" indent="-171450" algn="l" defTabSz="0" eaLnBrk="0" fontAlgn="base" latinLnBrk="0" hangingPunct="0">
        <a:lnSpc>
          <a:spcPct val="100000"/>
        </a:lnSpc>
        <a:spcBef>
          <a:spcPct val="15000"/>
        </a:spcBef>
        <a:spcAft>
          <a:spcPct val="0"/>
        </a:spcAft>
        <a:buFont typeface="Arial" panose="020B0604020202020204" pitchFamily="34" charset="0"/>
        <a:buChar char="»"/>
        <a:defRPr sz="1500"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8pPr>
      <a:lvl9pPr marL="2915285" lvl="8" indent="-171450" algn="l" defTabSz="0" eaLnBrk="0" fontAlgn="base" latinLnBrk="0" hangingPunct="0">
        <a:lnSpc>
          <a:spcPct val="100000"/>
        </a:lnSpc>
        <a:spcBef>
          <a:spcPct val="15000"/>
        </a:spcBef>
        <a:spcAft>
          <a:spcPct val="0"/>
        </a:spcAft>
        <a:buFont typeface="Arial" panose="020B0604020202020204" pitchFamily="34" charset="0"/>
        <a:buChar char="»"/>
        <a:defRPr sz="1500"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9pPr>
    </p:bodyStyle>
    <p:otherStyle>
      <a:lvl1pPr lvl="0" algn="l" defTabSz="685800" fontAlgn="base">
        <a:lnSpc>
          <a:spcPct val="100000"/>
        </a:lnSpc>
        <a:spcBef>
          <a:spcPct val="0"/>
        </a:spcBef>
        <a:spcAft>
          <a:spcPct val="0"/>
        </a:spcAft>
        <a:buFont typeface="Arial" panose="020B0604020202020204" pitchFamily="34" charset="0"/>
        <a:defRPr sz="1350" kern="1200" baseline="0">
          <a:solidFill>
            <a:schemeClr val="tx1"/>
          </a:solidFill>
          <a:latin typeface="+mn-lt"/>
          <a:ea typeface="+mn-ea"/>
          <a:cs typeface="+mn-cs"/>
        </a:defRPr>
      </a:lvl1pPr>
      <a:lvl2pPr marL="342900" lvl="1"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2pPr>
      <a:lvl3pPr marL="685800" lvl="2"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3pPr>
      <a:lvl4pPr marL="1028700" lvl="3"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4pPr>
      <a:lvl5pPr marL="1371600" lvl="4"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5pPr>
      <a:lvl6pPr marL="1714500" lvl="5"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6pPr>
      <a:lvl7pPr marL="2058035" lvl="6"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7pPr>
      <a:lvl8pPr marL="2400935" lvl="7"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8pPr>
      <a:lvl9pPr marL="2743835" lvl="8"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050" name="标题占位符 1"/>
          <p:cNvSpPr>
            <a:spLocks noGrp="1" noChangeArrowheads="1"/>
          </p:cNvSpPr>
          <p:nvPr>
            <p:ph type="title" idx="4294967295"/>
            <p:custDataLst>
              <p:tags r:id="rId19"/>
            </p:custDataLst>
          </p:nvPr>
        </p:nvSpPr>
        <p:spPr bwMode="auto">
          <a:xfrm>
            <a:off x="501650" y="331788"/>
            <a:ext cx="8140700" cy="33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1600" tIns="38100" rIns="76200" bIns="38100" numCol="1" anchor="t" anchorCtr="0" compatLnSpc="1"/>
          <a:lstStyle/>
          <a:p>
            <a:pPr lvl="0"/>
            <a:r>
              <a:rPr lang="zh-CN" altLang="en-US" smtClean="0"/>
              <a:t>单击此处编辑母版标题样式</a:t>
            </a:r>
            <a:endParaRPr lang="zh-CN" altLang="en-US" smtClean="0"/>
          </a:p>
        </p:txBody>
      </p:sp>
      <p:sp>
        <p:nvSpPr>
          <p:cNvPr id="2051" name="文本占位符 2"/>
          <p:cNvSpPr>
            <a:spLocks noGrp="1" noChangeArrowheads="1"/>
          </p:cNvSpPr>
          <p:nvPr>
            <p:ph type="body" idx="9"/>
            <p:custDataLst>
              <p:tags r:id="rId20"/>
            </p:custDataLst>
          </p:nvPr>
        </p:nvSpPr>
        <p:spPr bwMode="auto">
          <a:xfrm>
            <a:off x="501650" y="714375"/>
            <a:ext cx="8140700" cy="404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1600" tIns="0" rIns="82550" bIns="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4" name="日期占位符 3"/>
          <p:cNvSpPr>
            <a:spLocks noGrp="1"/>
          </p:cNvSpPr>
          <p:nvPr>
            <p:ph type="dt" sz="half" idx="2"/>
            <p:custDataLst>
              <p:tags r:id="rId21"/>
            </p:custDataLst>
          </p:nvPr>
        </p:nvSpPr>
        <p:spPr>
          <a:xfrm>
            <a:off x="660400" y="4762500"/>
            <a:ext cx="2024063" cy="238125"/>
          </a:xfrm>
          <a:prstGeom prst="rect">
            <a:avLst/>
          </a:prstGeom>
        </p:spPr>
        <p:txBody>
          <a:bodyPr vert="horz" lIns="91440" tIns="45720" rIns="91440" bIns="45720" rtlCol="0" anchor="ctr">
            <a:normAutofit/>
          </a:bodyPr>
          <a:lstStyle>
            <a:lvl1pPr algn="l">
              <a:lnSpc>
                <a:spcPct val="120000"/>
              </a:lnSpc>
              <a:defRPr sz="900" baseline="0" noProof="1">
                <a:solidFill>
                  <a:schemeClr val="tx1">
                    <a:tint val="75000"/>
                  </a:schemeClr>
                </a:solidFill>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3"/>
            <p:custDataLst>
              <p:tags r:id="rId22"/>
            </p:custDataLst>
          </p:nvPr>
        </p:nvSpPr>
        <p:spPr>
          <a:xfrm>
            <a:off x="3087688" y="4762500"/>
            <a:ext cx="2968625" cy="238125"/>
          </a:xfrm>
          <a:prstGeom prst="rect">
            <a:avLst/>
          </a:prstGeom>
        </p:spPr>
        <p:txBody>
          <a:bodyPr vert="horz" lIns="91440" tIns="45720" rIns="91440" bIns="45720" rtlCol="0" anchor="ctr">
            <a:normAutofit/>
          </a:bodyPr>
          <a:lstStyle>
            <a:lvl1pPr algn="ctr">
              <a:lnSpc>
                <a:spcPct val="120000"/>
              </a:lnSpc>
              <a:defRPr sz="900" baseline="0" noProof="1">
                <a:solidFill>
                  <a:schemeClr val="tx1">
                    <a:tint val="75000"/>
                  </a:schemeClr>
                </a:solidFill>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4"/>
            <p:custDataLst>
              <p:tags r:id="rId23"/>
            </p:custDataLst>
          </p:nvPr>
        </p:nvSpPr>
        <p:spPr>
          <a:xfrm>
            <a:off x="6457950" y="4762500"/>
            <a:ext cx="2025650" cy="238125"/>
          </a:xfrm>
          <a:prstGeom prst="rect">
            <a:avLst/>
          </a:prstGeom>
        </p:spPr>
        <p:txBody>
          <a:bodyPr vert="horz" wrap="square" lIns="91440" tIns="45720" rIns="91440" bIns="45720" numCol="1" anchor="ctr" anchorCtr="0" compatLnSpc="1"/>
          <a:lstStyle>
            <a:lvl1pPr algn="r">
              <a:defRPr sz="900">
                <a:solidFill>
                  <a:srgbClr val="898989"/>
                </a:solidFill>
              </a:defRPr>
            </a:lvl1pPr>
          </a:lstStyle>
          <a:p>
            <a:pPr lvl="0" eaLnBrk="1" hangingPunct="1">
              <a:lnSpc>
                <a:spcPct val="120000"/>
              </a:lnSpc>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
        <p:nvSpPr>
          <p:cNvPr id="7" name="KSO_TEMPLATE" hidden="1"/>
          <p:cNvSpPr/>
          <p:nvPr>
            <p:custDataLst>
              <p:tags r:id="rId2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Lst>
  <p:hf sldNum="0" hdr="0" ftr="0" dt="0"/>
  <p:txStyles>
    <p:titleStyle>
      <a:lvl1pPr algn="l" defTabSz="685800" rtl="0" eaLnBrk="0" fontAlgn="base" hangingPunct="0">
        <a:lnSpc>
          <a:spcPct val="120000"/>
        </a:lnSpc>
        <a:spcBef>
          <a:spcPct val="0"/>
        </a:spcBef>
        <a:spcAft>
          <a:spcPct val="0"/>
        </a:spcAft>
        <a:defRPr b="1" kern="1200" spc="200">
          <a:solidFill>
            <a:srgbClr val="262626"/>
          </a:solidFill>
          <a:latin typeface="Arial" panose="020B0604020202020204" pitchFamily="34" charset="0"/>
          <a:ea typeface="微软雅黑" panose="020B0503020204020204" pitchFamily="34" charset="-122"/>
          <a:cs typeface="+mj-cs"/>
        </a:defRPr>
      </a:lvl1pPr>
      <a:lvl2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2pPr>
      <a:lvl3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3pPr>
      <a:lvl4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4pPr>
      <a:lvl5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5pPr>
      <a:lvl6pPr marL="4572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6pPr>
      <a:lvl7pPr marL="9144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7pPr>
      <a:lvl8pPr marL="13716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8pPr>
      <a:lvl9pPr marL="18288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9pPr>
    </p:titleStyle>
    <p:bodyStyle>
      <a:lvl1pPr marL="171450" indent="-171450" algn="l" defTabSz="685800" rtl="0" eaLnBrk="0" fontAlgn="base" hangingPunct="0">
        <a:lnSpc>
          <a:spcPct val="120000"/>
        </a:lnSpc>
        <a:spcBef>
          <a:spcPct val="0"/>
        </a:spcBef>
        <a:spcAft>
          <a:spcPts val="1000"/>
        </a:spcAft>
        <a:buFont typeface="Arial" panose="020B0604020202020204" pitchFamily="34" charset="0"/>
        <a:buChar char="•"/>
        <a:defRPr sz="1200" kern="1200" spc="150">
          <a:solidFill>
            <a:srgbClr val="262626"/>
          </a:solidFill>
          <a:latin typeface="Arial" panose="020B0604020202020204" pitchFamily="34" charset="0"/>
          <a:ea typeface="微软雅黑" panose="020B0503020204020204" pitchFamily="34" charset="-122"/>
          <a:cs typeface="+mn-cs"/>
        </a:defRPr>
      </a:lvl1pPr>
      <a:lvl2pPr marL="514350" indent="-171450" algn="l" defTabSz="685800" rtl="0" eaLnBrk="0" fontAlgn="base" hangingPunct="0">
        <a:lnSpc>
          <a:spcPct val="120000"/>
        </a:lnSpc>
        <a:spcBef>
          <a:spcPct val="0"/>
        </a:spcBef>
        <a:spcAft>
          <a:spcPts val="1000"/>
        </a:spcAft>
        <a:buFont typeface="Arial" panose="020B0604020202020204" pitchFamily="34" charset="0"/>
        <a:buChar char="•"/>
        <a:tabLst>
          <a:tab pos="1206500" algn="l"/>
        </a:tabLst>
        <a:defRPr sz="1200" kern="1200" spc="150">
          <a:solidFill>
            <a:srgbClr val="262626"/>
          </a:solidFill>
          <a:latin typeface="Arial" panose="020B0604020202020204" pitchFamily="34" charset="0"/>
          <a:ea typeface="微软雅黑" panose="020B0503020204020204" pitchFamily="34" charset="-122"/>
          <a:cs typeface="+mn-cs"/>
        </a:defRPr>
      </a:lvl2pPr>
      <a:lvl3pPr marL="857250" indent="-171450" algn="l" defTabSz="685800" rtl="0" eaLnBrk="0" fontAlgn="base" hangingPunct="0">
        <a:lnSpc>
          <a:spcPct val="120000"/>
        </a:lnSpc>
        <a:spcBef>
          <a:spcPct val="0"/>
        </a:spcBef>
        <a:spcAft>
          <a:spcPts val="1000"/>
        </a:spcAft>
        <a:buFont typeface="Arial" panose="020B0604020202020204" pitchFamily="34" charset="0"/>
        <a:buChar char="•"/>
        <a:tabLst>
          <a:tab pos="1206500" algn="l"/>
        </a:tabLst>
        <a:defRPr sz="1200" kern="1200" spc="150">
          <a:solidFill>
            <a:srgbClr val="262626"/>
          </a:solidFill>
          <a:latin typeface="Arial" panose="020B0604020202020204" pitchFamily="34" charset="0"/>
          <a:ea typeface="微软雅黑" panose="020B0503020204020204" pitchFamily="34" charset="-122"/>
          <a:cs typeface="+mn-cs"/>
        </a:defRPr>
      </a:lvl3pPr>
      <a:lvl4pPr marL="1200150" indent="-171450" algn="l" defTabSz="685800" rtl="0" eaLnBrk="0" fontAlgn="base" hangingPunct="0">
        <a:lnSpc>
          <a:spcPct val="120000"/>
        </a:lnSpc>
        <a:spcBef>
          <a:spcPct val="0"/>
        </a:spcBef>
        <a:spcAft>
          <a:spcPts val="1000"/>
        </a:spcAft>
        <a:buFont typeface="Arial" panose="020B0604020202020204" pitchFamily="34" charset="0"/>
        <a:buChar char="•"/>
        <a:tabLst>
          <a:tab pos="1206500" algn="l"/>
        </a:tabLst>
        <a:defRPr sz="1200" kern="1200" spc="150">
          <a:solidFill>
            <a:srgbClr val="262626"/>
          </a:solidFill>
          <a:latin typeface="Arial" panose="020B0604020202020204" pitchFamily="34" charset="0"/>
          <a:ea typeface="微软雅黑" panose="020B0503020204020204" pitchFamily="34" charset="-122"/>
          <a:cs typeface="+mn-cs"/>
        </a:defRPr>
      </a:lvl4pPr>
      <a:lvl5pPr marL="1543050" indent="-171450" algn="l" defTabSz="685800" rtl="0" eaLnBrk="0" fontAlgn="base" hangingPunct="0">
        <a:lnSpc>
          <a:spcPct val="120000"/>
        </a:lnSpc>
        <a:spcBef>
          <a:spcPct val="0"/>
        </a:spcBef>
        <a:spcAft>
          <a:spcPts val="1000"/>
        </a:spcAft>
        <a:buFont typeface="Arial" panose="020B0604020202020204" pitchFamily="34" charset="0"/>
        <a:buChar char="•"/>
        <a:tabLst>
          <a:tab pos="1206500" algn="l"/>
        </a:tabLst>
        <a:defRPr sz="1200" kern="1200" spc="150">
          <a:solidFill>
            <a:srgbClr val="262626"/>
          </a:solidFill>
          <a:latin typeface="Arial" panose="020B0604020202020204" pitchFamily="34" charset="0"/>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52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jpeg"/></Relationships>
</file>

<file path=ppt/slides/_rels/slide10.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slideLayout" Target="../slideLayouts/slideLayout24.xml"/><Relationship Id="rId3" Type="http://schemas.openxmlformats.org/officeDocument/2006/relationships/tags" Target="../tags/tag155.xml"/><Relationship Id="rId2" Type="http://schemas.openxmlformats.org/officeDocument/2006/relationships/tags" Target="../tags/tag154.xml"/><Relationship Id="rId1" Type="http://schemas.openxmlformats.org/officeDocument/2006/relationships/tags" Target="../tags/tag153.xml"/></Relationships>
</file>

<file path=ppt/slides/_rels/slide11.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24.xml"/><Relationship Id="rId3" Type="http://schemas.openxmlformats.org/officeDocument/2006/relationships/tags" Target="../tags/tag158.xml"/><Relationship Id="rId2" Type="http://schemas.openxmlformats.org/officeDocument/2006/relationships/tags" Target="../tags/tag157.xml"/><Relationship Id="rId1" Type="http://schemas.openxmlformats.org/officeDocument/2006/relationships/tags" Target="../tags/tag156.xml"/></Relationships>
</file>

<file path=ppt/slides/_rels/slide12.xml.rels><?xml version="1.0" encoding="UTF-8" standalone="yes"?>
<Relationships xmlns="http://schemas.openxmlformats.org/package/2006/relationships"><Relationship Id="rId5" Type="http://schemas.openxmlformats.org/officeDocument/2006/relationships/notesSlide" Target="../notesSlides/notesSlide10.xml"/><Relationship Id="rId4" Type="http://schemas.openxmlformats.org/officeDocument/2006/relationships/slideLayout" Target="../slideLayouts/slideLayout24.xml"/><Relationship Id="rId3" Type="http://schemas.openxmlformats.org/officeDocument/2006/relationships/tags" Target="../tags/tag161.xml"/><Relationship Id="rId2" Type="http://schemas.openxmlformats.org/officeDocument/2006/relationships/tags" Target="../tags/tag160.xml"/><Relationship Id="rId1" Type="http://schemas.openxmlformats.org/officeDocument/2006/relationships/tags" Target="../tags/tag159.xml"/></Relationships>
</file>

<file path=ppt/slides/_rels/slide13.xml.rels><?xml version="1.0" encoding="UTF-8" standalone="yes"?>
<Relationships xmlns="http://schemas.openxmlformats.org/package/2006/relationships"><Relationship Id="rId5" Type="http://schemas.openxmlformats.org/officeDocument/2006/relationships/notesSlide" Target="../notesSlides/notesSlide11.xml"/><Relationship Id="rId4" Type="http://schemas.openxmlformats.org/officeDocument/2006/relationships/slideLayout" Target="../slideLayouts/slideLayout24.xml"/><Relationship Id="rId3" Type="http://schemas.openxmlformats.org/officeDocument/2006/relationships/tags" Target="../tags/tag164.xml"/><Relationship Id="rId2" Type="http://schemas.openxmlformats.org/officeDocument/2006/relationships/tags" Target="../tags/tag163.xml"/><Relationship Id="rId1" Type="http://schemas.openxmlformats.org/officeDocument/2006/relationships/tags" Target="../tags/tag162.xml"/></Relationships>
</file>

<file path=ppt/slides/_rels/slide14.xml.rels><?xml version="1.0" encoding="UTF-8" standalone="yes"?>
<Relationships xmlns="http://schemas.openxmlformats.org/package/2006/relationships"><Relationship Id="rId5" Type="http://schemas.openxmlformats.org/officeDocument/2006/relationships/notesSlide" Target="../notesSlides/notesSlide12.xml"/><Relationship Id="rId4" Type="http://schemas.openxmlformats.org/officeDocument/2006/relationships/slideLayout" Target="../slideLayouts/slideLayout24.xml"/><Relationship Id="rId3" Type="http://schemas.openxmlformats.org/officeDocument/2006/relationships/tags" Target="../tags/tag167.xml"/><Relationship Id="rId2" Type="http://schemas.openxmlformats.org/officeDocument/2006/relationships/tags" Target="../tags/tag166.xml"/><Relationship Id="rId1" Type="http://schemas.openxmlformats.org/officeDocument/2006/relationships/tags" Target="../tags/tag165.xml"/></Relationships>
</file>

<file path=ppt/slides/_rels/slide15.xml.rels><?xml version="1.0" encoding="UTF-8" standalone="yes"?>
<Relationships xmlns="http://schemas.openxmlformats.org/package/2006/relationships"><Relationship Id="rId5" Type="http://schemas.openxmlformats.org/officeDocument/2006/relationships/notesSlide" Target="../notesSlides/notesSlide13.xml"/><Relationship Id="rId4" Type="http://schemas.openxmlformats.org/officeDocument/2006/relationships/slideLayout" Target="../slideLayouts/slideLayout24.xml"/><Relationship Id="rId3" Type="http://schemas.openxmlformats.org/officeDocument/2006/relationships/tags" Target="../tags/tag170.xml"/><Relationship Id="rId2" Type="http://schemas.openxmlformats.org/officeDocument/2006/relationships/tags" Target="../tags/tag169.xml"/><Relationship Id="rId1" Type="http://schemas.openxmlformats.org/officeDocument/2006/relationships/tags" Target="../tags/tag168.xml"/></Relationships>
</file>

<file path=ppt/slides/_rels/slide16.xml.rels><?xml version="1.0" encoding="UTF-8" standalone="yes"?>
<Relationships xmlns="http://schemas.openxmlformats.org/package/2006/relationships"><Relationship Id="rId5" Type="http://schemas.openxmlformats.org/officeDocument/2006/relationships/notesSlide" Target="../notesSlides/notesSlide14.xml"/><Relationship Id="rId4" Type="http://schemas.openxmlformats.org/officeDocument/2006/relationships/slideLayout" Target="../slideLayouts/slideLayout24.xml"/><Relationship Id="rId3" Type="http://schemas.openxmlformats.org/officeDocument/2006/relationships/tags" Target="../tags/tag173.xml"/><Relationship Id="rId2" Type="http://schemas.openxmlformats.org/officeDocument/2006/relationships/tags" Target="../tags/tag172.xml"/><Relationship Id="rId1" Type="http://schemas.openxmlformats.org/officeDocument/2006/relationships/tags" Target="../tags/tag171.xml"/></Relationships>
</file>

<file path=ppt/slides/_rels/slide17.xml.rels><?xml version="1.0" encoding="UTF-8" standalone="yes"?>
<Relationships xmlns="http://schemas.openxmlformats.org/package/2006/relationships"><Relationship Id="rId5" Type="http://schemas.openxmlformats.org/officeDocument/2006/relationships/notesSlide" Target="../notesSlides/notesSlide15.xml"/><Relationship Id="rId4" Type="http://schemas.openxmlformats.org/officeDocument/2006/relationships/slideLayout" Target="../slideLayouts/slideLayout24.xml"/><Relationship Id="rId3" Type="http://schemas.openxmlformats.org/officeDocument/2006/relationships/tags" Target="../tags/tag176.xml"/><Relationship Id="rId2" Type="http://schemas.openxmlformats.org/officeDocument/2006/relationships/tags" Target="../tags/tag175.xml"/><Relationship Id="rId1" Type="http://schemas.openxmlformats.org/officeDocument/2006/relationships/tags" Target="../tags/tag174.xml"/></Relationships>
</file>

<file path=ppt/slides/_rels/slide18.xml.rels><?xml version="1.0" encoding="UTF-8" standalone="yes"?>
<Relationships xmlns="http://schemas.openxmlformats.org/package/2006/relationships"><Relationship Id="rId5" Type="http://schemas.openxmlformats.org/officeDocument/2006/relationships/notesSlide" Target="../notesSlides/notesSlide16.xml"/><Relationship Id="rId4" Type="http://schemas.openxmlformats.org/officeDocument/2006/relationships/slideLayout" Target="../slideLayouts/slideLayout24.xml"/><Relationship Id="rId3" Type="http://schemas.openxmlformats.org/officeDocument/2006/relationships/tags" Target="../tags/tag179.xml"/><Relationship Id="rId2" Type="http://schemas.openxmlformats.org/officeDocument/2006/relationships/tags" Target="../tags/tag178.xml"/><Relationship Id="rId1" Type="http://schemas.openxmlformats.org/officeDocument/2006/relationships/tags" Target="../tags/tag177.xml"/></Relationships>
</file>

<file path=ppt/slides/_rels/slide19.xml.rels><?xml version="1.0" encoding="UTF-8" standalone="yes"?>
<Relationships xmlns="http://schemas.openxmlformats.org/package/2006/relationships"><Relationship Id="rId5" Type="http://schemas.openxmlformats.org/officeDocument/2006/relationships/notesSlide" Target="../notesSlides/notesSlide17.xml"/><Relationship Id="rId4" Type="http://schemas.openxmlformats.org/officeDocument/2006/relationships/slideLayout" Target="../slideLayouts/slideLayout24.xml"/><Relationship Id="rId3" Type="http://schemas.openxmlformats.org/officeDocument/2006/relationships/tags" Target="../tags/tag182.xml"/><Relationship Id="rId2" Type="http://schemas.openxmlformats.org/officeDocument/2006/relationships/tags" Target="../tags/tag181.xml"/><Relationship Id="rId1" Type="http://schemas.openxmlformats.org/officeDocument/2006/relationships/tags" Target="../tags/tag180.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9.xml"/><Relationship Id="rId2" Type="http://schemas.openxmlformats.org/officeDocument/2006/relationships/tags" Target="../tags/tag121.xml"/><Relationship Id="rId1" Type="http://schemas.openxmlformats.org/officeDocument/2006/relationships/tags" Target="../tags/tag120.xml"/></Relationships>
</file>

<file path=ppt/slides/_rels/slide20.xml.rels><?xml version="1.0" encoding="UTF-8" standalone="yes"?>
<Relationships xmlns="http://schemas.openxmlformats.org/package/2006/relationships"><Relationship Id="rId5" Type="http://schemas.openxmlformats.org/officeDocument/2006/relationships/notesSlide" Target="../notesSlides/notesSlide18.xml"/><Relationship Id="rId4" Type="http://schemas.openxmlformats.org/officeDocument/2006/relationships/slideLayout" Target="../slideLayouts/slideLayout24.xml"/><Relationship Id="rId3" Type="http://schemas.openxmlformats.org/officeDocument/2006/relationships/tags" Target="../tags/tag185.xml"/><Relationship Id="rId2" Type="http://schemas.openxmlformats.org/officeDocument/2006/relationships/tags" Target="../tags/tag184.xml"/><Relationship Id="rId1" Type="http://schemas.openxmlformats.org/officeDocument/2006/relationships/tags" Target="../tags/tag183.xml"/></Relationships>
</file>

<file path=ppt/slides/_rels/slide21.xml.rels><?xml version="1.0" encoding="UTF-8" standalone="yes"?>
<Relationships xmlns="http://schemas.openxmlformats.org/package/2006/relationships"><Relationship Id="rId5" Type="http://schemas.openxmlformats.org/officeDocument/2006/relationships/notesSlide" Target="../notesSlides/notesSlide19.xml"/><Relationship Id="rId4" Type="http://schemas.openxmlformats.org/officeDocument/2006/relationships/slideLayout" Target="../slideLayouts/slideLayout24.xml"/><Relationship Id="rId3" Type="http://schemas.openxmlformats.org/officeDocument/2006/relationships/tags" Target="../tags/tag188.xml"/><Relationship Id="rId2" Type="http://schemas.openxmlformats.org/officeDocument/2006/relationships/tags" Target="../tags/tag187.xml"/><Relationship Id="rId1" Type="http://schemas.openxmlformats.org/officeDocument/2006/relationships/tags" Target="../tags/tag186.xml"/></Relationships>
</file>

<file path=ppt/slides/_rels/slide22.xml.rels><?xml version="1.0" encoding="UTF-8" standalone="yes"?>
<Relationships xmlns="http://schemas.openxmlformats.org/package/2006/relationships"><Relationship Id="rId5" Type="http://schemas.openxmlformats.org/officeDocument/2006/relationships/notesSlide" Target="../notesSlides/notesSlide20.xml"/><Relationship Id="rId4" Type="http://schemas.openxmlformats.org/officeDocument/2006/relationships/slideLayout" Target="../slideLayouts/slideLayout24.xml"/><Relationship Id="rId3" Type="http://schemas.openxmlformats.org/officeDocument/2006/relationships/tags" Target="../tags/tag191.xml"/><Relationship Id="rId2" Type="http://schemas.openxmlformats.org/officeDocument/2006/relationships/tags" Target="../tags/tag190.xml"/><Relationship Id="rId1" Type="http://schemas.openxmlformats.org/officeDocument/2006/relationships/tags" Target="../tags/tag189.xml"/></Relationships>
</file>

<file path=ppt/slides/_rels/slide23.xml.rels><?xml version="1.0" encoding="UTF-8" standalone="yes"?>
<Relationships xmlns="http://schemas.openxmlformats.org/package/2006/relationships"><Relationship Id="rId5" Type="http://schemas.openxmlformats.org/officeDocument/2006/relationships/notesSlide" Target="../notesSlides/notesSlide21.xml"/><Relationship Id="rId4" Type="http://schemas.openxmlformats.org/officeDocument/2006/relationships/slideLayout" Target="../slideLayouts/slideLayout24.xml"/><Relationship Id="rId3" Type="http://schemas.openxmlformats.org/officeDocument/2006/relationships/tags" Target="../tags/tag194.xml"/><Relationship Id="rId2" Type="http://schemas.openxmlformats.org/officeDocument/2006/relationships/tags" Target="../tags/tag193.xml"/><Relationship Id="rId1" Type="http://schemas.openxmlformats.org/officeDocument/2006/relationships/tags" Target="../tags/tag192.xml"/></Relationships>
</file>

<file path=ppt/slides/_rels/slide24.xml.rels><?xml version="1.0" encoding="UTF-8" standalone="yes"?>
<Relationships xmlns="http://schemas.openxmlformats.org/package/2006/relationships"><Relationship Id="rId5" Type="http://schemas.openxmlformats.org/officeDocument/2006/relationships/notesSlide" Target="../notesSlides/notesSlide22.xml"/><Relationship Id="rId4" Type="http://schemas.openxmlformats.org/officeDocument/2006/relationships/slideLayout" Target="../slideLayouts/slideLayout24.xml"/><Relationship Id="rId3" Type="http://schemas.openxmlformats.org/officeDocument/2006/relationships/tags" Target="../tags/tag197.xml"/><Relationship Id="rId2" Type="http://schemas.openxmlformats.org/officeDocument/2006/relationships/tags" Target="../tags/tag196.xml"/><Relationship Id="rId1" Type="http://schemas.openxmlformats.org/officeDocument/2006/relationships/tags" Target="../tags/tag195.xml"/></Relationships>
</file>

<file path=ppt/slides/_rels/slide25.xml.rels><?xml version="1.0" encoding="UTF-8" standalone="yes"?>
<Relationships xmlns="http://schemas.openxmlformats.org/package/2006/relationships"><Relationship Id="rId5" Type="http://schemas.openxmlformats.org/officeDocument/2006/relationships/notesSlide" Target="../notesSlides/notesSlide23.xml"/><Relationship Id="rId4" Type="http://schemas.openxmlformats.org/officeDocument/2006/relationships/slideLayout" Target="../slideLayouts/slideLayout24.xml"/><Relationship Id="rId3" Type="http://schemas.openxmlformats.org/officeDocument/2006/relationships/tags" Target="../tags/tag200.xml"/><Relationship Id="rId2" Type="http://schemas.openxmlformats.org/officeDocument/2006/relationships/tags" Target="../tags/tag199.xml"/><Relationship Id="rId1" Type="http://schemas.openxmlformats.org/officeDocument/2006/relationships/tags" Target="../tags/tag198.xml"/></Relationships>
</file>

<file path=ppt/slides/_rels/slide26.xml.rels><?xml version="1.0" encoding="UTF-8" standalone="yes"?>
<Relationships xmlns="http://schemas.openxmlformats.org/package/2006/relationships"><Relationship Id="rId5" Type="http://schemas.openxmlformats.org/officeDocument/2006/relationships/notesSlide" Target="../notesSlides/notesSlide24.xml"/><Relationship Id="rId4" Type="http://schemas.openxmlformats.org/officeDocument/2006/relationships/slideLayout" Target="../slideLayouts/slideLayout24.xml"/><Relationship Id="rId3" Type="http://schemas.openxmlformats.org/officeDocument/2006/relationships/tags" Target="../tags/tag203.xml"/><Relationship Id="rId2" Type="http://schemas.openxmlformats.org/officeDocument/2006/relationships/tags" Target="../tags/tag202.xml"/><Relationship Id="rId1" Type="http://schemas.openxmlformats.org/officeDocument/2006/relationships/tags" Target="../tags/tag201.xml"/></Relationships>
</file>

<file path=ppt/slides/_rels/slide27.xml.rels><?xml version="1.0" encoding="UTF-8" standalone="yes"?>
<Relationships xmlns="http://schemas.openxmlformats.org/package/2006/relationships"><Relationship Id="rId5" Type="http://schemas.openxmlformats.org/officeDocument/2006/relationships/notesSlide" Target="../notesSlides/notesSlide25.xml"/><Relationship Id="rId4" Type="http://schemas.openxmlformats.org/officeDocument/2006/relationships/slideLayout" Target="../slideLayouts/slideLayout24.xml"/><Relationship Id="rId3" Type="http://schemas.openxmlformats.org/officeDocument/2006/relationships/tags" Target="../tags/tag206.xml"/><Relationship Id="rId2" Type="http://schemas.openxmlformats.org/officeDocument/2006/relationships/tags" Target="../tags/tag205.xml"/><Relationship Id="rId1" Type="http://schemas.openxmlformats.org/officeDocument/2006/relationships/tags" Target="../tags/tag204.xml"/></Relationships>
</file>

<file path=ppt/slides/_rels/slide28.xml.rels><?xml version="1.0" encoding="UTF-8" standalone="yes"?>
<Relationships xmlns="http://schemas.openxmlformats.org/package/2006/relationships"><Relationship Id="rId5" Type="http://schemas.openxmlformats.org/officeDocument/2006/relationships/notesSlide" Target="../notesSlides/notesSlide26.xml"/><Relationship Id="rId4" Type="http://schemas.openxmlformats.org/officeDocument/2006/relationships/slideLayout" Target="../slideLayouts/slideLayout24.xml"/><Relationship Id="rId3" Type="http://schemas.openxmlformats.org/officeDocument/2006/relationships/tags" Target="../tags/tag209.xml"/><Relationship Id="rId2" Type="http://schemas.openxmlformats.org/officeDocument/2006/relationships/tags" Target="../tags/tag208.xml"/><Relationship Id="rId1" Type="http://schemas.openxmlformats.org/officeDocument/2006/relationships/tags" Target="../tags/tag207.xml"/></Relationships>
</file>

<file path=ppt/slides/_rels/slide29.xml.rels><?xml version="1.0" encoding="UTF-8" standalone="yes"?>
<Relationships xmlns="http://schemas.openxmlformats.org/package/2006/relationships"><Relationship Id="rId5" Type="http://schemas.openxmlformats.org/officeDocument/2006/relationships/notesSlide" Target="../notesSlides/notesSlide27.xml"/><Relationship Id="rId4" Type="http://schemas.openxmlformats.org/officeDocument/2006/relationships/slideLayout" Target="../slideLayouts/slideLayout24.xml"/><Relationship Id="rId3" Type="http://schemas.openxmlformats.org/officeDocument/2006/relationships/tags" Target="../tags/tag212.xml"/><Relationship Id="rId2" Type="http://schemas.openxmlformats.org/officeDocument/2006/relationships/tags" Target="../tags/tag211.xml"/><Relationship Id="rId1" Type="http://schemas.openxmlformats.org/officeDocument/2006/relationships/tags" Target="../tags/tag210.xml"/></Relationships>
</file>

<file path=ppt/slides/_rels/slide3.xml.rels><?xml version="1.0" encoding="UTF-8" standalone="yes"?>
<Relationships xmlns="http://schemas.openxmlformats.org/package/2006/relationships"><Relationship Id="rId9" Type="http://schemas.openxmlformats.org/officeDocument/2006/relationships/tags" Target="../tags/tag130.xml"/><Relationship Id="rId8" Type="http://schemas.openxmlformats.org/officeDocument/2006/relationships/tags" Target="../tags/tag129.xml"/><Relationship Id="rId7" Type="http://schemas.openxmlformats.org/officeDocument/2006/relationships/tags" Target="../tags/tag128.xml"/><Relationship Id="rId6" Type="http://schemas.openxmlformats.org/officeDocument/2006/relationships/tags" Target="../tags/tag127.xml"/><Relationship Id="rId5" Type="http://schemas.openxmlformats.org/officeDocument/2006/relationships/tags" Target="../tags/tag126.xml"/><Relationship Id="rId4" Type="http://schemas.openxmlformats.org/officeDocument/2006/relationships/tags" Target="../tags/tag125.xml"/><Relationship Id="rId3" Type="http://schemas.openxmlformats.org/officeDocument/2006/relationships/tags" Target="../tags/tag124.xml"/><Relationship Id="rId2" Type="http://schemas.openxmlformats.org/officeDocument/2006/relationships/tags" Target="../tags/tag123.xml"/><Relationship Id="rId15" Type="http://schemas.openxmlformats.org/officeDocument/2006/relationships/notesSlide" Target="../notesSlides/notesSlide1.xml"/><Relationship Id="rId14" Type="http://schemas.openxmlformats.org/officeDocument/2006/relationships/slideLayout" Target="../slideLayouts/slideLayout17.xml"/><Relationship Id="rId13" Type="http://schemas.openxmlformats.org/officeDocument/2006/relationships/tags" Target="../tags/tag134.xml"/><Relationship Id="rId12" Type="http://schemas.openxmlformats.org/officeDocument/2006/relationships/tags" Target="../tags/tag133.xml"/><Relationship Id="rId11" Type="http://schemas.openxmlformats.org/officeDocument/2006/relationships/tags" Target="../tags/tag132.xml"/><Relationship Id="rId10" Type="http://schemas.openxmlformats.org/officeDocument/2006/relationships/tags" Target="../tags/tag131.xml"/><Relationship Id="rId1" Type="http://schemas.openxmlformats.org/officeDocument/2006/relationships/tags" Target="../tags/tag122.xml"/></Relationships>
</file>

<file path=ppt/slides/_rels/slide30.xml.rels><?xml version="1.0" encoding="UTF-8" standalone="yes"?>
<Relationships xmlns="http://schemas.openxmlformats.org/package/2006/relationships"><Relationship Id="rId5" Type="http://schemas.openxmlformats.org/officeDocument/2006/relationships/notesSlide" Target="../notesSlides/notesSlide28.xml"/><Relationship Id="rId4" Type="http://schemas.openxmlformats.org/officeDocument/2006/relationships/slideLayout" Target="../slideLayouts/slideLayout24.xml"/><Relationship Id="rId3" Type="http://schemas.openxmlformats.org/officeDocument/2006/relationships/tags" Target="../tags/tag215.xml"/><Relationship Id="rId2" Type="http://schemas.openxmlformats.org/officeDocument/2006/relationships/tags" Target="../tags/tag214.xml"/><Relationship Id="rId1" Type="http://schemas.openxmlformats.org/officeDocument/2006/relationships/tags" Target="../tags/tag213.xml"/></Relationships>
</file>

<file path=ppt/slides/_rels/slide31.xml.rels><?xml version="1.0" encoding="UTF-8" standalone="yes"?>
<Relationships xmlns="http://schemas.openxmlformats.org/package/2006/relationships"><Relationship Id="rId5" Type="http://schemas.openxmlformats.org/officeDocument/2006/relationships/notesSlide" Target="../notesSlides/notesSlide29.xml"/><Relationship Id="rId4" Type="http://schemas.openxmlformats.org/officeDocument/2006/relationships/slideLayout" Target="../slideLayouts/slideLayout24.xml"/><Relationship Id="rId3" Type="http://schemas.openxmlformats.org/officeDocument/2006/relationships/tags" Target="../tags/tag218.xml"/><Relationship Id="rId2" Type="http://schemas.openxmlformats.org/officeDocument/2006/relationships/tags" Target="../tags/tag217.xml"/><Relationship Id="rId1" Type="http://schemas.openxmlformats.org/officeDocument/2006/relationships/tags" Target="../tags/tag216.xml"/></Relationships>
</file>

<file path=ppt/slides/_rels/slide32.xml.rels><?xml version="1.0" encoding="UTF-8" standalone="yes"?>
<Relationships xmlns="http://schemas.openxmlformats.org/package/2006/relationships"><Relationship Id="rId5" Type="http://schemas.openxmlformats.org/officeDocument/2006/relationships/notesSlide" Target="../notesSlides/notesSlide30.xml"/><Relationship Id="rId4" Type="http://schemas.openxmlformats.org/officeDocument/2006/relationships/slideLayout" Target="../slideLayouts/slideLayout24.xml"/><Relationship Id="rId3" Type="http://schemas.openxmlformats.org/officeDocument/2006/relationships/tags" Target="../tags/tag221.xml"/><Relationship Id="rId2" Type="http://schemas.openxmlformats.org/officeDocument/2006/relationships/tags" Target="../tags/tag220.xml"/><Relationship Id="rId1" Type="http://schemas.openxmlformats.org/officeDocument/2006/relationships/tags" Target="../tags/tag219.xml"/></Relationships>
</file>

<file path=ppt/slides/_rels/slide33.xml.rels><?xml version="1.0" encoding="UTF-8" standalone="yes"?>
<Relationships xmlns="http://schemas.openxmlformats.org/package/2006/relationships"><Relationship Id="rId5" Type="http://schemas.openxmlformats.org/officeDocument/2006/relationships/notesSlide" Target="../notesSlides/notesSlide31.xml"/><Relationship Id="rId4" Type="http://schemas.openxmlformats.org/officeDocument/2006/relationships/slideLayout" Target="../slideLayouts/slideLayout24.xml"/><Relationship Id="rId3" Type="http://schemas.openxmlformats.org/officeDocument/2006/relationships/tags" Target="../tags/tag224.xml"/><Relationship Id="rId2" Type="http://schemas.openxmlformats.org/officeDocument/2006/relationships/tags" Target="../tags/tag223.xml"/><Relationship Id="rId1" Type="http://schemas.openxmlformats.org/officeDocument/2006/relationships/tags" Target="../tags/tag222.xml"/></Relationships>
</file>

<file path=ppt/slides/_rels/slide34.xml.rels><?xml version="1.0" encoding="UTF-8" standalone="yes"?>
<Relationships xmlns="http://schemas.openxmlformats.org/package/2006/relationships"><Relationship Id="rId5" Type="http://schemas.openxmlformats.org/officeDocument/2006/relationships/notesSlide" Target="../notesSlides/notesSlide32.xml"/><Relationship Id="rId4" Type="http://schemas.openxmlformats.org/officeDocument/2006/relationships/slideLayout" Target="../slideLayouts/slideLayout24.xml"/><Relationship Id="rId3" Type="http://schemas.openxmlformats.org/officeDocument/2006/relationships/tags" Target="../tags/tag227.xml"/><Relationship Id="rId2" Type="http://schemas.openxmlformats.org/officeDocument/2006/relationships/tags" Target="../tags/tag226.xml"/><Relationship Id="rId1" Type="http://schemas.openxmlformats.org/officeDocument/2006/relationships/tags" Target="../tags/tag225.xml"/></Relationships>
</file>

<file path=ppt/slides/_rels/slide35.xml.rels><?xml version="1.0" encoding="UTF-8" standalone="yes"?>
<Relationships xmlns="http://schemas.openxmlformats.org/package/2006/relationships"><Relationship Id="rId5" Type="http://schemas.openxmlformats.org/officeDocument/2006/relationships/notesSlide" Target="../notesSlides/notesSlide33.xml"/><Relationship Id="rId4" Type="http://schemas.openxmlformats.org/officeDocument/2006/relationships/slideLayout" Target="../slideLayouts/slideLayout24.xml"/><Relationship Id="rId3" Type="http://schemas.openxmlformats.org/officeDocument/2006/relationships/tags" Target="../tags/tag230.xml"/><Relationship Id="rId2" Type="http://schemas.openxmlformats.org/officeDocument/2006/relationships/tags" Target="../tags/tag229.xml"/><Relationship Id="rId1" Type="http://schemas.openxmlformats.org/officeDocument/2006/relationships/tags" Target="../tags/tag228.xml"/></Relationships>
</file>

<file path=ppt/slides/_rels/slide36.xml.rels><?xml version="1.0" encoding="UTF-8" standalone="yes"?>
<Relationships xmlns="http://schemas.openxmlformats.org/package/2006/relationships"><Relationship Id="rId5" Type="http://schemas.openxmlformats.org/officeDocument/2006/relationships/notesSlide" Target="../notesSlides/notesSlide34.xml"/><Relationship Id="rId4" Type="http://schemas.openxmlformats.org/officeDocument/2006/relationships/slideLayout" Target="../slideLayouts/slideLayout24.xml"/><Relationship Id="rId3" Type="http://schemas.openxmlformats.org/officeDocument/2006/relationships/tags" Target="../tags/tag233.xml"/><Relationship Id="rId2" Type="http://schemas.openxmlformats.org/officeDocument/2006/relationships/tags" Target="../tags/tag232.xml"/><Relationship Id="rId1" Type="http://schemas.openxmlformats.org/officeDocument/2006/relationships/tags" Target="../tags/tag231.xml"/></Relationships>
</file>

<file path=ppt/slides/_rels/slide37.xml.rels><?xml version="1.0" encoding="UTF-8" standalone="yes"?>
<Relationships xmlns="http://schemas.openxmlformats.org/package/2006/relationships"><Relationship Id="rId5" Type="http://schemas.openxmlformats.org/officeDocument/2006/relationships/notesSlide" Target="../notesSlides/notesSlide35.xml"/><Relationship Id="rId4" Type="http://schemas.openxmlformats.org/officeDocument/2006/relationships/slideLayout" Target="../slideLayouts/slideLayout24.xml"/><Relationship Id="rId3" Type="http://schemas.openxmlformats.org/officeDocument/2006/relationships/tags" Target="../tags/tag236.xml"/><Relationship Id="rId2" Type="http://schemas.openxmlformats.org/officeDocument/2006/relationships/tags" Target="../tags/tag235.xml"/><Relationship Id="rId1" Type="http://schemas.openxmlformats.org/officeDocument/2006/relationships/tags" Target="../tags/tag234.xml"/></Relationships>
</file>

<file path=ppt/slides/_rels/slide38.xml.rels><?xml version="1.0" encoding="UTF-8" standalone="yes"?>
<Relationships xmlns="http://schemas.openxmlformats.org/package/2006/relationships"><Relationship Id="rId5" Type="http://schemas.openxmlformats.org/officeDocument/2006/relationships/notesSlide" Target="../notesSlides/notesSlide36.xml"/><Relationship Id="rId4" Type="http://schemas.openxmlformats.org/officeDocument/2006/relationships/slideLayout" Target="../slideLayouts/slideLayout24.xml"/><Relationship Id="rId3" Type="http://schemas.openxmlformats.org/officeDocument/2006/relationships/tags" Target="../tags/tag239.xml"/><Relationship Id="rId2" Type="http://schemas.openxmlformats.org/officeDocument/2006/relationships/tags" Target="../tags/tag238.xml"/><Relationship Id="rId1" Type="http://schemas.openxmlformats.org/officeDocument/2006/relationships/tags" Target="../tags/tag237.xml"/></Relationships>
</file>

<file path=ppt/slides/_rels/slide39.xml.rels><?xml version="1.0" encoding="UTF-8" standalone="yes"?>
<Relationships xmlns="http://schemas.openxmlformats.org/package/2006/relationships"><Relationship Id="rId6" Type="http://schemas.openxmlformats.org/officeDocument/2006/relationships/notesSlide" Target="../notesSlides/notesSlide37.xml"/><Relationship Id="rId5" Type="http://schemas.openxmlformats.org/officeDocument/2006/relationships/slideLayout" Target="../slideLayouts/slideLayout22.xml"/><Relationship Id="rId4" Type="http://schemas.openxmlformats.org/officeDocument/2006/relationships/tags" Target="../tags/tag243.xml"/><Relationship Id="rId3" Type="http://schemas.openxmlformats.org/officeDocument/2006/relationships/tags" Target="../tags/tag242.xml"/><Relationship Id="rId2" Type="http://schemas.openxmlformats.org/officeDocument/2006/relationships/tags" Target="../tags/tag241.xml"/><Relationship Id="rId1" Type="http://schemas.openxmlformats.org/officeDocument/2006/relationships/tags" Target="../tags/tag240.xml"/></Relationships>
</file>

<file path=ppt/slides/_rels/slide4.xml.rels><?xml version="1.0" encoding="UTF-8" standalone="yes"?>
<Relationships xmlns="http://schemas.openxmlformats.org/package/2006/relationships"><Relationship Id="rId5" Type="http://schemas.openxmlformats.org/officeDocument/2006/relationships/notesSlide" Target="../notesSlides/notesSlide2.xml"/><Relationship Id="rId4" Type="http://schemas.openxmlformats.org/officeDocument/2006/relationships/slideLayout" Target="../slideLayouts/slideLayout24.xml"/><Relationship Id="rId3" Type="http://schemas.openxmlformats.org/officeDocument/2006/relationships/tags" Target="../tags/tag137.xml"/><Relationship Id="rId2" Type="http://schemas.openxmlformats.org/officeDocument/2006/relationships/tags" Target="../tags/tag136.xml"/><Relationship Id="rId1" Type="http://schemas.openxmlformats.org/officeDocument/2006/relationships/tags" Target="../tags/tag135.xml"/></Relationships>
</file>

<file path=ppt/slides/_rels/slide5.xml.rels><?xml version="1.0" encoding="UTF-8" standalone="yes"?>
<Relationships xmlns="http://schemas.openxmlformats.org/package/2006/relationships"><Relationship Id="rId5" Type="http://schemas.openxmlformats.org/officeDocument/2006/relationships/notesSlide" Target="../notesSlides/notesSlide3.xml"/><Relationship Id="rId4" Type="http://schemas.openxmlformats.org/officeDocument/2006/relationships/slideLayout" Target="../slideLayouts/slideLayout24.xml"/><Relationship Id="rId3" Type="http://schemas.openxmlformats.org/officeDocument/2006/relationships/tags" Target="../tags/tag140.xml"/><Relationship Id="rId2" Type="http://schemas.openxmlformats.org/officeDocument/2006/relationships/tags" Target="../tags/tag139.xml"/><Relationship Id="rId1" Type="http://schemas.openxmlformats.org/officeDocument/2006/relationships/tags" Target="../tags/tag138.xml"/></Relationships>
</file>

<file path=ppt/slides/_rels/slide6.xml.rels><?xml version="1.0" encoding="UTF-8" standalone="yes"?>
<Relationships xmlns="http://schemas.openxmlformats.org/package/2006/relationships"><Relationship Id="rId5" Type="http://schemas.openxmlformats.org/officeDocument/2006/relationships/notesSlide" Target="../notesSlides/notesSlide4.xml"/><Relationship Id="rId4" Type="http://schemas.openxmlformats.org/officeDocument/2006/relationships/slideLayout" Target="../slideLayouts/slideLayout24.xml"/><Relationship Id="rId3" Type="http://schemas.openxmlformats.org/officeDocument/2006/relationships/tags" Target="../tags/tag143.xml"/><Relationship Id="rId2" Type="http://schemas.openxmlformats.org/officeDocument/2006/relationships/tags" Target="../tags/tag142.xml"/><Relationship Id="rId1" Type="http://schemas.openxmlformats.org/officeDocument/2006/relationships/tags" Target="../tags/tag141.xml"/></Relationships>
</file>

<file path=ppt/slides/_rels/slide7.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24.xml"/><Relationship Id="rId3" Type="http://schemas.openxmlformats.org/officeDocument/2006/relationships/tags" Target="../tags/tag146.xml"/><Relationship Id="rId2" Type="http://schemas.openxmlformats.org/officeDocument/2006/relationships/tags" Target="../tags/tag145.xml"/><Relationship Id="rId1" Type="http://schemas.openxmlformats.org/officeDocument/2006/relationships/tags" Target="../tags/tag144.xml"/></Relationships>
</file>

<file path=ppt/slides/_rels/slide8.xml.rels><?xml version="1.0" encoding="UTF-8" standalone="yes"?>
<Relationships xmlns="http://schemas.openxmlformats.org/package/2006/relationships"><Relationship Id="rId5" Type="http://schemas.openxmlformats.org/officeDocument/2006/relationships/notesSlide" Target="../notesSlides/notesSlide6.xml"/><Relationship Id="rId4" Type="http://schemas.openxmlformats.org/officeDocument/2006/relationships/slideLayout" Target="../slideLayouts/slideLayout24.xml"/><Relationship Id="rId3" Type="http://schemas.openxmlformats.org/officeDocument/2006/relationships/tags" Target="../tags/tag149.xml"/><Relationship Id="rId2" Type="http://schemas.openxmlformats.org/officeDocument/2006/relationships/tags" Target="../tags/tag148.xml"/><Relationship Id="rId1" Type="http://schemas.openxmlformats.org/officeDocument/2006/relationships/tags" Target="../tags/tag147.xml"/></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7.xml"/><Relationship Id="rId4" Type="http://schemas.openxmlformats.org/officeDocument/2006/relationships/slideLayout" Target="../slideLayouts/slideLayout24.xml"/><Relationship Id="rId3" Type="http://schemas.openxmlformats.org/officeDocument/2006/relationships/tags" Target="../tags/tag152.xml"/><Relationship Id="rId2" Type="http://schemas.openxmlformats.org/officeDocument/2006/relationships/tags" Target="../tags/tag151.xml"/><Relationship Id="rId1" Type="http://schemas.openxmlformats.org/officeDocument/2006/relationships/tags" Target="../tags/tag150.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p:sp>
        <p:nvSpPr>
          <p:cNvPr id="21506" name="矩形 29"/>
          <p:cNvSpPr/>
          <p:nvPr/>
        </p:nvSpPr>
        <p:spPr>
          <a:xfrm>
            <a:off x="3340100" y="3751263"/>
            <a:ext cx="2571750" cy="728662"/>
          </a:xfrm>
          <a:prstGeom prst="rect">
            <a:avLst/>
          </a:prstGeom>
          <a:noFill/>
          <a:ln w="9525">
            <a:noFill/>
          </a:ln>
        </p:spPr>
        <p:txBody>
          <a:bodyPr anchor="ctr" anchorCtr="0"/>
          <a:p>
            <a:pPr algn="ctr"/>
            <a:endParaRPr lang="zh-CN" altLang="zh-CN" sz="100" dirty="0">
              <a:solidFill>
                <a:srgbClr val="FFFFFF"/>
              </a:solidFill>
              <a:latin typeface="宋体" panose="02010600030101010101" pitchFamily="2" charset="-122"/>
              <a:sym typeface="宋体" panose="02010600030101010101" pitchFamily="2" charset="-122"/>
            </a:endParaRPr>
          </a:p>
        </p:txBody>
      </p:sp>
      <p:sp>
        <p:nvSpPr>
          <p:cNvPr id="21507" name="矩形 26"/>
          <p:cNvSpPr/>
          <p:nvPr/>
        </p:nvSpPr>
        <p:spPr>
          <a:xfrm>
            <a:off x="1143000" y="1554163"/>
            <a:ext cx="6858000" cy="1393825"/>
          </a:xfrm>
          <a:prstGeom prst="rect">
            <a:avLst/>
          </a:prstGeom>
          <a:solidFill>
            <a:srgbClr val="0049CF"/>
          </a:solidFill>
          <a:ln w="9525">
            <a:noFill/>
          </a:ln>
        </p:spPr>
        <p:txBody>
          <a:bodyPr anchor="ctr" anchorCtr="0"/>
          <a:p>
            <a:pPr algn="ctr"/>
            <a:endParaRPr lang="zh-CN" altLang="zh-CN" sz="100" dirty="0">
              <a:solidFill>
                <a:srgbClr val="94634C"/>
              </a:solidFill>
              <a:latin typeface="宋体" panose="02010600030101010101" pitchFamily="2" charset="-122"/>
              <a:sym typeface="宋体" panose="02010600030101010101" pitchFamily="2" charset="-122"/>
            </a:endParaRPr>
          </a:p>
        </p:txBody>
      </p:sp>
      <p:sp>
        <p:nvSpPr>
          <p:cNvPr id="21508" name="TextBox 5" hidden="1"/>
          <p:cNvSpPr/>
          <p:nvPr/>
        </p:nvSpPr>
        <p:spPr>
          <a:xfrm>
            <a:off x="2597150" y="1465263"/>
            <a:ext cx="1457325" cy="107950"/>
          </a:xfrm>
          <a:prstGeom prst="rect">
            <a:avLst/>
          </a:prstGeom>
          <a:noFill/>
          <a:ln w="9525">
            <a:noFill/>
          </a:ln>
        </p:spPr>
        <p:txBody>
          <a:bodyPr>
            <a:spAutoFit/>
          </a:bodyPr>
          <a:p>
            <a:r>
              <a:rPr lang="zh-CN" altLang="en-US" sz="1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zh-CN" altLang="en-US" sz="100" dirty="0">
              <a:latin typeface="Arial" panose="020B0604020202020204" pitchFamily="34" charset="0"/>
            </a:endParaRPr>
          </a:p>
        </p:txBody>
      </p:sp>
      <p:sp>
        <p:nvSpPr>
          <p:cNvPr id="21509" name="矩形 6" hidden="1"/>
          <p:cNvSpPr/>
          <p:nvPr/>
        </p:nvSpPr>
        <p:spPr>
          <a:xfrm>
            <a:off x="2597150" y="2270125"/>
            <a:ext cx="1104900" cy="106363"/>
          </a:xfrm>
          <a:prstGeom prst="rect">
            <a:avLst/>
          </a:prstGeom>
          <a:noFill/>
          <a:ln w="9525">
            <a:noFill/>
          </a:ln>
        </p:spPr>
        <p:txBody>
          <a:bodyPr>
            <a:spAutoFit/>
          </a:bodyPr>
          <a:p>
            <a:r>
              <a:rPr lang="zh-CN" altLang="en-US" sz="1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zh-CN" altLang="en-US" sz="100" dirty="0">
              <a:latin typeface="Arial" panose="020B0604020202020204" pitchFamily="34" charset="0"/>
            </a:endParaRPr>
          </a:p>
        </p:txBody>
      </p:sp>
      <p:sp>
        <p:nvSpPr>
          <p:cNvPr id="21510" name="矩形 7" hidden="1"/>
          <p:cNvSpPr/>
          <p:nvPr/>
        </p:nvSpPr>
        <p:spPr>
          <a:xfrm>
            <a:off x="2651125" y="3181350"/>
            <a:ext cx="1103313" cy="106363"/>
          </a:xfrm>
          <a:prstGeom prst="rect">
            <a:avLst/>
          </a:prstGeom>
          <a:noFill/>
          <a:ln w="9525">
            <a:noFill/>
          </a:ln>
        </p:spPr>
        <p:txBody>
          <a:bodyPr>
            <a:spAutoFit/>
          </a:bodyPr>
          <a:p>
            <a:r>
              <a:rPr lang="zh-CN" altLang="en-US" sz="1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zh-CN" altLang="en-US" sz="100" dirty="0">
              <a:latin typeface="Arial" panose="020B0604020202020204" pitchFamily="34" charset="0"/>
            </a:endParaRPr>
          </a:p>
        </p:txBody>
      </p:sp>
      <p:sp>
        <p:nvSpPr>
          <p:cNvPr id="21511" name="矩形 8" hidden="1"/>
          <p:cNvSpPr/>
          <p:nvPr/>
        </p:nvSpPr>
        <p:spPr>
          <a:xfrm>
            <a:off x="2651125" y="4144963"/>
            <a:ext cx="1103313" cy="106362"/>
          </a:xfrm>
          <a:prstGeom prst="rect">
            <a:avLst/>
          </a:prstGeom>
          <a:noFill/>
          <a:ln w="9525">
            <a:noFill/>
          </a:ln>
        </p:spPr>
        <p:txBody>
          <a:bodyPr>
            <a:spAutoFit/>
          </a:bodyPr>
          <a:p>
            <a:r>
              <a:rPr lang="zh-CN" altLang="en-US" sz="1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zh-CN" altLang="en-US" sz="100" dirty="0">
              <a:latin typeface="Arial" panose="020B0604020202020204" pitchFamily="34" charset="0"/>
            </a:endParaRPr>
          </a:p>
        </p:txBody>
      </p:sp>
      <p:sp>
        <p:nvSpPr>
          <p:cNvPr id="21512" name="TextBox 27"/>
          <p:cNvSpPr/>
          <p:nvPr/>
        </p:nvSpPr>
        <p:spPr>
          <a:xfrm>
            <a:off x="2271713" y="1866900"/>
            <a:ext cx="4841875" cy="768350"/>
          </a:xfrm>
          <a:prstGeom prst="rect">
            <a:avLst/>
          </a:prstGeom>
          <a:noFill/>
          <a:ln w="9525">
            <a:noFill/>
          </a:ln>
        </p:spPr>
        <p:txBody>
          <a:bodyPr>
            <a:spAutoFit/>
          </a:bodyPr>
          <a:p>
            <a:pPr eaLnBrk="0" hangingPunct="0"/>
            <a:r>
              <a:rPr lang="zh-CN" altLang="en-US" sz="100" dirty="0">
                <a:solidFill>
                  <a:srgbClr val="000000"/>
                </a:solidFill>
                <a:latin typeface="Arial" panose="020B0604020202020204" pitchFamily="34" charset="0"/>
                <a:sym typeface="宋体" panose="02010600030101010101" pitchFamily="2" charset="-122"/>
              </a:rPr>
              <a:t>  </a:t>
            </a:r>
            <a:r>
              <a:rPr lang="en-US" altLang="zh-CN" sz="44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44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高级财务会计</a:t>
            </a:r>
            <a:r>
              <a:rPr lang="en-US" altLang="zh-CN" sz="44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endParaRPr lang="zh-CN" altLang="en-US" sz="4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513" name="TextBox 28"/>
          <p:cNvSpPr/>
          <p:nvPr/>
        </p:nvSpPr>
        <p:spPr>
          <a:xfrm>
            <a:off x="3711575" y="3751263"/>
            <a:ext cx="2805113" cy="738187"/>
          </a:xfrm>
          <a:prstGeom prst="rect">
            <a:avLst/>
          </a:prstGeom>
          <a:noFill/>
          <a:ln w="9525">
            <a:noFill/>
          </a:ln>
        </p:spPr>
        <p:txBody>
          <a:bodyPr>
            <a:spAutoFit/>
          </a:bodyPr>
          <a:p>
            <a:pPr eaLnBrk="0" hangingPunct="0">
              <a:lnSpc>
                <a:spcPct val="150000"/>
              </a:lnSpc>
              <a:buNone/>
            </a:pPr>
            <a:r>
              <a:rPr lang="zh-CN" altLang="en-US" sz="1400" b="1" dirty="0">
                <a:latin typeface="微软雅黑" panose="020B0503020204020204" pitchFamily="34" charset="-122"/>
                <a:ea typeface="微软雅黑" panose="020B0503020204020204" pitchFamily="34" charset="-122"/>
                <a:sym typeface="微软雅黑" panose="020B0503020204020204" pitchFamily="34" charset="-122"/>
              </a:rPr>
              <a:t>主编：张倩</a:t>
            </a:r>
            <a:endParaRPr lang="en-US" altLang="zh-CN" sz="1400" b="1" dirty="0">
              <a:latin typeface="微软雅黑" panose="020B0503020204020204" pitchFamily="34" charset="-122"/>
              <a:ea typeface="微软雅黑" panose="020B0503020204020204" pitchFamily="34" charset="-122"/>
              <a:sym typeface="微软雅黑" panose="020B0503020204020204" pitchFamily="34" charset="-122"/>
            </a:endParaRPr>
          </a:p>
          <a:p>
            <a:pPr eaLnBrk="0" hangingPunct="0">
              <a:lnSpc>
                <a:spcPct val="150000"/>
              </a:lnSpc>
              <a:buNone/>
            </a:pPr>
            <a:r>
              <a:rPr lang="zh-CN" altLang="en-US" sz="1400" b="1" dirty="0">
                <a:latin typeface="微软雅黑" panose="020B0503020204020204" pitchFamily="34" charset="-122"/>
                <a:ea typeface="微软雅黑" panose="020B0503020204020204" pitchFamily="34" charset="-122"/>
                <a:sym typeface="微软雅黑" panose="020B0503020204020204" pitchFamily="34" charset="-122"/>
              </a:rPr>
              <a:t>副主编：邓芬、胡诗偲、凌雁</a:t>
            </a:r>
            <a:endParaRPr lang="zh-CN" altLang="en-US" sz="1400" b="1" dirty="0">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971550" y="268288"/>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外币</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报表折算方法</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一、外币报表折算的主要方法</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a:t>
            </a: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流动性与非流动性项目</a:t>
            </a:r>
            <a:r>
              <a:rPr kumimoji="0" lang="zh-CN" altLang="en-US"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法</a:t>
            </a:r>
            <a:endParaRPr kumimoji="0" lang="en-US"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en-US" altLang="zh-CN" sz="1200" b="1" i="0" u="none" strike="noStrike" kern="1200" cap="none" spc="150" normalizeH="0" baseline="0" noProof="0" dirty="0">
                <a:ln>
                  <a:noFill/>
                </a:ln>
                <a:solidFill>
                  <a:schemeClr val="tx2"/>
                </a:solidFill>
                <a:effectLst/>
                <a:uLnTx/>
                <a:uFillTx/>
                <a:latin typeface="Arial" panose="020B0604020202020204" pitchFamily="34" charset="0"/>
                <a:ea typeface="微软雅黑" panose="020B0503020204020204" pitchFamily="34" charset="-122"/>
                <a:cs typeface="+mn-cs"/>
              </a:rPr>
              <a:t>2.</a:t>
            </a:r>
            <a:r>
              <a:rPr kumimoji="0" lang="zh-CN" altLang="en-US" sz="1200" b="1" i="0" u="none" strike="noStrike" kern="1200" cap="none" spc="150" normalizeH="0" baseline="0" noProof="0" dirty="0">
                <a:ln>
                  <a:noFill/>
                </a:ln>
                <a:solidFill>
                  <a:schemeClr val="tx2"/>
                </a:solidFill>
                <a:effectLst/>
                <a:uLnTx/>
                <a:uFillTx/>
                <a:latin typeface="Arial" panose="020B0604020202020204" pitchFamily="34" charset="0"/>
                <a:ea typeface="微软雅黑" panose="020B0503020204020204" pitchFamily="34" charset="-122"/>
                <a:cs typeface="+mn-cs"/>
              </a:rPr>
              <a:t>流动性与非流动性项目法的</a:t>
            </a:r>
            <a:r>
              <a:rPr kumimoji="0" lang="zh-CN" altLang="en-US" sz="1200" b="1" i="0" u="none" strike="noStrike" kern="1200" cap="none" spc="150" normalizeH="0" baseline="0" noProof="0" dirty="0" smtClean="0">
                <a:ln>
                  <a:noFill/>
                </a:ln>
                <a:solidFill>
                  <a:schemeClr val="tx2"/>
                </a:solidFill>
                <a:effectLst/>
                <a:uLnTx/>
                <a:uFillTx/>
                <a:latin typeface="Arial" panose="020B0604020202020204" pitchFamily="34" charset="0"/>
                <a:ea typeface="微软雅黑" panose="020B0503020204020204" pitchFamily="34" charset="-122"/>
                <a:cs typeface="+mn-cs"/>
              </a:rPr>
              <a:t>缺陷</a:t>
            </a:r>
            <a:endParaRPr kumimoji="0" lang="en-US" altLang="zh-CN" sz="1200" b="1" i="0" u="none" strike="noStrike" kern="1200" cap="none" spc="150" normalizeH="0" baseline="0" noProof="0" dirty="0" smtClean="0">
              <a:ln>
                <a:noFill/>
              </a:ln>
              <a:solidFill>
                <a:schemeClr val="tx2"/>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en-US" altLang="zh-CN" sz="1200" b="0" i="0" u="none" strike="noStrike" kern="1200" cap="none" spc="150" normalizeH="0" baseline="0" noProof="0" dirty="0" smtClean="0">
                <a:ln>
                  <a:noFill/>
                </a:ln>
                <a:solidFill>
                  <a:schemeClr val="tx2"/>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a:ln>
                  <a:noFill/>
                </a:ln>
                <a:solidFill>
                  <a:schemeClr val="tx2"/>
                </a:solidFill>
                <a:effectLst/>
                <a:uLnTx/>
                <a:uFillTx/>
                <a:latin typeface="Arial" panose="020B0604020202020204" pitchFamily="34" charset="0"/>
                <a:ea typeface="微软雅黑" panose="020B0503020204020204" pitchFamily="34" charset="-122"/>
                <a:cs typeface="+mn-cs"/>
              </a:rPr>
              <a:t>1)</a:t>
            </a:r>
            <a:r>
              <a:rPr kumimoji="0" lang="zh-CN" altLang="en-US" sz="1200" b="0" i="0" u="none" strike="noStrike" kern="1200" cap="none" spc="150" normalizeH="0" baseline="0" noProof="0" dirty="0">
                <a:ln>
                  <a:noFill/>
                </a:ln>
                <a:solidFill>
                  <a:schemeClr val="tx2"/>
                </a:solidFill>
                <a:effectLst/>
                <a:uLnTx/>
                <a:uFillTx/>
                <a:latin typeface="Arial" panose="020B0604020202020204" pitchFamily="34" charset="0"/>
                <a:ea typeface="微软雅黑" panose="020B0503020204020204" pitchFamily="34" charset="-122"/>
                <a:cs typeface="+mn-cs"/>
              </a:rPr>
              <a:t>使用现行汇率</a:t>
            </a:r>
            <a:r>
              <a:rPr kumimoji="0" lang="en-US" altLang="zh-CN" sz="1200" b="0" i="0" u="none" strike="noStrike" kern="1200" cap="none" spc="150" normalizeH="0" baseline="0" noProof="0" dirty="0">
                <a:ln>
                  <a:noFill/>
                </a:ln>
                <a:solidFill>
                  <a:schemeClr val="tx2"/>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2"/>
                </a:solidFill>
                <a:effectLst/>
                <a:uLnTx/>
                <a:uFillTx/>
                <a:latin typeface="Arial" panose="020B0604020202020204" pitchFamily="34" charset="0"/>
                <a:ea typeface="微软雅黑" panose="020B0503020204020204" pitchFamily="34" charset="-122"/>
                <a:cs typeface="+mn-cs"/>
              </a:rPr>
              <a:t>即资产负债表日汇率</a:t>
            </a:r>
            <a:r>
              <a:rPr kumimoji="0" lang="en-US" altLang="zh-CN" sz="1200" b="0" i="0" u="none" strike="noStrike" kern="1200" cap="none" spc="150" normalizeH="0" baseline="0" noProof="0" dirty="0">
                <a:ln>
                  <a:noFill/>
                </a:ln>
                <a:solidFill>
                  <a:schemeClr val="tx2"/>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2"/>
                </a:solidFill>
                <a:effectLst/>
                <a:uLnTx/>
                <a:uFillTx/>
                <a:latin typeface="Arial" panose="020B0604020202020204" pitchFamily="34" charset="0"/>
                <a:ea typeface="微软雅黑" panose="020B0503020204020204" pitchFamily="34" charset="-122"/>
                <a:cs typeface="+mn-cs"/>
              </a:rPr>
              <a:t>对所有流动性资产进行折算</a:t>
            </a:r>
            <a:r>
              <a:rPr kumimoji="0" lang="en-US" altLang="zh-CN" sz="1200" b="0" i="0" u="none" strike="noStrike" kern="1200" cap="none" spc="150" normalizeH="0" baseline="0" noProof="0" dirty="0">
                <a:ln>
                  <a:noFill/>
                </a:ln>
                <a:solidFill>
                  <a:schemeClr val="tx2"/>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2"/>
                </a:solidFill>
                <a:effectLst/>
                <a:uLnTx/>
                <a:uFillTx/>
                <a:latin typeface="Arial" panose="020B0604020202020204" pitchFamily="34" charset="0"/>
                <a:ea typeface="微软雅黑" panose="020B0503020204020204" pitchFamily="34" charset="-122"/>
                <a:cs typeface="+mn-cs"/>
              </a:rPr>
              <a:t>显然将现金、应收账款和存货等流动资产等同看待了</a:t>
            </a:r>
            <a:r>
              <a:rPr kumimoji="0" lang="zh-CN" altLang="en-US" sz="1200" b="0" i="0" u="none" strike="noStrike" kern="1200" cap="none" spc="150" normalizeH="0" baseline="0" noProof="0" dirty="0" smtClean="0">
                <a:ln>
                  <a:noFill/>
                </a:ln>
                <a:solidFill>
                  <a:schemeClr val="tx2"/>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smtClean="0">
              <a:ln>
                <a:noFill/>
              </a:ln>
              <a:solidFill>
                <a:schemeClr val="tx2"/>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非流动性项目按历史汇率折算</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也可能掩盖了汇率变动对相应项目实际价值的影响</a:t>
            </a:r>
            <a:r>
              <a:rPr kumimoji="0" lang="zh-CN"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3)</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某些流动性项目计价基础和折算汇率的不一致</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影响了折算后项目金额的含义</a:t>
            </a:r>
            <a:r>
              <a:rPr kumimoji="0" lang="zh-CN"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4)</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由于流动性与非流动性项目采用不同的汇率折算</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使资产负债表的资产部分和负债部分折算后项目结构比例关系被破坏。</a:t>
            </a:r>
            <a:endParaRPr kumimoji="0" lang="en-US" altLang="zh-CN" sz="1200" b="0" i="0" u="none" strike="noStrike" kern="1200" cap="none" spc="150" normalizeH="0" baseline="0" noProof="0" dirty="0" smtClean="0">
              <a:ln>
                <a:noFill/>
              </a:ln>
              <a:solidFill>
                <a:srgbClr val="0049CF"/>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971550" y="268288"/>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外币</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报表折算方法</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一、外币报表折算的主要方法</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三</a:t>
            </a: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货币性与非货币性项目</a:t>
            </a:r>
            <a:r>
              <a:rPr kumimoji="0" lang="zh-CN" altLang="en-US"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法</a:t>
            </a:r>
            <a:endParaRPr kumimoji="0" lang="en-US"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货币性与非货币性项目法是为改进流动性与非流动性项目法而提出的</a:t>
            </a:r>
            <a:r>
              <a:rPr kumimoji="0" lang="zh-CN"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货币性与非货币性项目法一定程度上是对流动性与非流动性项目法的改进</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其改进在于</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货币性项目暴露在外汇风险中</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货币性项目的主要特征是其价值按子公司所在国货币的固定金额表示</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当该货币币值发生变动</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汇率变动</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时</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这些项目的本国货币等值就会发生变动</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所以</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外币报表的货币性项目按报表编制日现行汇率折算是合理的</a:t>
            </a:r>
            <a:r>
              <a:rPr kumimoji="0" lang="zh-CN"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但是</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货币性与非货币性项目法对报表项目的分类仍然比较武断</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没有充分依据说明这一分类与所使用不同汇率的必然联系</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在报表折算汇率使用的合理性上</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还是没有充分的依据。</a:t>
            </a:r>
            <a:endPar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200" b="0" i="0" u="none" strike="noStrike" kern="1200" cap="none" spc="150" normalizeH="0" baseline="0" noProof="0" dirty="0" smtClean="0">
              <a:ln>
                <a:noFill/>
              </a:ln>
              <a:solidFill>
                <a:srgbClr val="0049CF"/>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971550" y="268288"/>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外币</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报表折算方法</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一、外币报表折算的主要方法</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四</a:t>
            </a: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时态</a:t>
            </a:r>
            <a:r>
              <a:rPr kumimoji="0" lang="zh-CN" altLang="en-US"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法</a:t>
            </a:r>
            <a:endParaRPr kumimoji="0" lang="en-US"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时态法</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要求按照外币财务报表上资产和负债项目的计价时间</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分别采用</a:t>
            </a: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现行汇率和历史汇率进行折算</a:t>
            </a:r>
            <a:r>
              <a:rPr kumimoji="0" lang="zh-CN" altLang="en-US"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对现金、应收账款、长期负债等货币性项目</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按现行汇率</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资产负债表日汇率</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折算</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对</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其他非货币性资产、负债项目</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则视其计价基础的不同</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分别按采用历史汇率或现行汇率折算。</a:t>
            </a:r>
            <a:endParaRPr kumimoji="0" lang="en-US" altLang="zh-CN" sz="1200" b="1" i="0" u="none" strike="noStrike" kern="1200" cap="none" spc="150" normalizeH="0" baseline="0" noProof="0" dirty="0" smtClean="0">
              <a:ln>
                <a:noFill/>
              </a:ln>
              <a:solidFill>
                <a:srgbClr val="0049CF"/>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971550" y="268288"/>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外币</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报表折算方法</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71550" y="915988"/>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一、外币报表折算的主要方法</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五</a:t>
            </a: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四种折算方法的</a:t>
            </a:r>
            <a:r>
              <a:rPr kumimoji="0" lang="zh-CN" altLang="en-US"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比较</a:t>
            </a:r>
            <a:endParaRPr kumimoji="0" lang="en-US"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上述四种折算方法在汇率选择上的区别主要表现在资产负债表项目上</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在利润表项目上</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折算汇率的选择</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基本是相同的。在上述四种折算方法中</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我国会计准则规定基本采用现行汇率法</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。美国基本采用时态法。从世界各国情况看</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现行汇率法和时态法最常被采用。</a:t>
            </a:r>
            <a:endParaRPr kumimoji="0" lang="en-US" altLang="zh-CN" sz="1200" b="1" i="0" u="none" strike="noStrike" kern="1200" cap="none" spc="150" normalizeH="0" baseline="0" noProof="0" dirty="0" smtClean="0">
              <a:ln>
                <a:noFill/>
              </a:ln>
              <a:solidFill>
                <a:srgbClr val="0049CF"/>
              </a:solidFill>
              <a:effectLst/>
              <a:uLnTx/>
              <a:uFillTx/>
              <a:latin typeface="Arial" panose="020B0604020202020204" pitchFamily="34" charset="0"/>
              <a:ea typeface="微软雅黑" panose="020B0503020204020204" pitchFamily="34" charset="-122"/>
              <a:cs typeface="+mn-cs"/>
            </a:endParaRPr>
          </a:p>
        </p:txBody>
      </p:sp>
      <p:graphicFrame>
        <p:nvGraphicFramePr>
          <p:cNvPr id="2" name="表格 1"/>
          <p:cNvGraphicFramePr>
            <a:graphicFrameLocks noGrp="1"/>
          </p:cNvGraphicFramePr>
          <p:nvPr/>
        </p:nvGraphicFramePr>
        <p:xfrm>
          <a:off x="1116013" y="2500313"/>
          <a:ext cx="7127875" cy="2355850"/>
        </p:xfrm>
        <a:graphic>
          <a:graphicData uri="http://schemas.openxmlformats.org/drawingml/2006/table">
            <a:tbl>
              <a:tblPr firstRow="1" firstCol="1" bandRow="1">
                <a:tableStyleId>{5C22544A-7EE6-4342-B048-85BDC9FD1C3A}</a:tableStyleId>
              </a:tblPr>
              <a:tblGrid>
                <a:gridCol w="889763"/>
                <a:gridCol w="1278323"/>
                <a:gridCol w="1420358"/>
                <a:gridCol w="1278323"/>
                <a:gridCol w="2261108"/>
              </a:tblGrid>
              <a:tr h="284773">
                <a:tc>
                  <a:txBody>
                    <a:bodyPr/>
                    <a:lstStyle/>
                    <a:p>
                      <a:pPr algn="ctr">
                        <a:lnSpc>
                          <a:spcPts val="1125"/>
                        </a:lnSpc>
                        <a:spcAft>
                          <a:spcPts val="0"/>
                        </a:spcAft>
                      </a:pPr>
                      <a:r>
                        <a:rPr lang="zh-CN" sz="900" kern="100">
                          <a:effectLst/>
                        </a:rPr>
                        <a:t>项　目</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125"/>
                        </a:lnSpc>
                        <a:spcAft>
                          <a:spcPts val="0"/>
                        </a:spcAft>
                      </a:pPr>
                      <a:r>
                        <a:rPr lang="zh-CN" sz="900" kern="100">
                          <a:effectLst/>
                        </a:rPr>
                        <a:t>现行汇率法</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125"/>
                        </a:lnSpc>
                        <a:spcAft>
                          <a:spcPts val="0"/>
                        </a:spcAft>
                      </a:pPr>
                      <a:r>
                        <a:rPr lang="zh-CN" sz="900" kern="100">
                          <a:effectLst/>
                        </a:rPr>
                        <a:t>流动性与</a:t>
                      </a:r>
                      <a:endParaRPr lang="zh-CN" sz="1000" kern="100">
                        <a:effectLst/>
                      </a:endParaRPr>
                    </a:p>
                    <a:p>
                      <a:pPr algn="ctr">
                        <a:lnSpc>
                          <a:spcPts val="1125"/>
                        </a:lnSpc>
                        <a:spcAft>
                          <a:spcPts val="0"/>
                        </a:spcAft>
                      </a:pPr>
                      <a:r>
                        <a:rPr lang="zh-CN" sz="900" kern="100">
                          <a:effectLst/>
                        </a:rPr>
                        <a:t>非流动性项目法</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125"/>
                        </a:lnSpc>
                        <a:spcAft>
                          <a:spcPts val="0"/>
                        </a:spcAft>
                      </a:pPr>
                      <a:r>
                        <a:rPr lang="zh-CN" sz="900" kern="100">
                          <a:effectLst/>
                        </a:rPr>
                        <a:t>货币性与</a:t>
                      </a:r>
                      <a:endParaRPr lang="zh-CN" sz="1000" kern="100">
                        <a:effectLst/>
                      </a:endParaRPr>
                    </a:p>
                    <a:p>
                      <a:pPr algn="ctr">
                        <a:lnSpc>
                          <a:spcPts val="1125"/>
                        </a:lnSpc>
                        <a:spcAft>
                          <a:spcPts val="0"/>
                        </a:spcAft>
                      </a:pPr>
                      <a:r>
                        <a:rPr lang="zh-CN" sz="900" kern="100">
                          <a:effectLst/>
                        </a:rPr>
                        <a:t>非货币性项目法</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125"/>
                        </a:lnSpc>
                        <a:spcAft>
                          <a:spcPts val="0"/>
                        </a:spcAft>
                      </a:pPr>
                      <a:r>
                        <a:rPr lang="zh-CN" sz="900" kern="100">
                          <a:effectLst/>
                        </a:rPr>
                        <a:t>时态法</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r>
              <a:tr h="142387">
                <a:tc>
                  <a:txBody>
                    <a:bodyPr/>
                    <a:lstStyle/>
                    <a:p>
                      <a:pPr>
                        <a:lnSpc>
                          <a:spcPts val="1125"/>
                        </a:lnSpc>
                        <a:spcAft>
                          <a:spcPts val="0"/>
                        </a:spcAft>
                      </a:pPr>
                      <a:r>
                        <a:rPr lang="zh-CN" sz="900" kern="100">
                          <a:effectLst/>
                        </a:rPr>
                        <a:t>现金</a:t>
                      </a:r>
                      <a:endParaRPr lang="zh-CN" sz="1000" kern="100">
                        <a:solidFill>
                          <a:srgbClr val="000000"/>
                        </a:solidFill>
                        <a:effectLst/>
                        <a:latin typeface="NEU-BZ-S92"/>
                        <a:ea typeface="方正书宋_GBK" panose="02000000000000000000" charset="-122"/>
                        <a:cs typeface="Times New Roman" panose="02020603050405020304"/>
                      </a:endParaRPr>
                    </a:p>
                  </a:txBody>
                  <a:tcPr marL="66669" marR="66669" marT="0" marB="0" anchor="ctr"/>
                </a:tc>
                <a:tc>
                  <a:txBody>
                    <a:bodyPr/>
                    <a:lstStyle/>
                    <a:p>
                      <a:pPr algn="ctr">
                        <a:lnSpc>
                          <a:spcPts val="1125"/>
                        </a:lnSpc>
                        <a:spcAft>
                          <a:spcPts val="0"/>
                        </a:spcAft>
                      </a:pPr>
                      <a:r>
                        <a:rPr lang="zh-CN" sz="900" kern="100">
                          <a:effectLst/>
                        </a:rPr>
                        <a:t>现行汇率</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125"/>
                        </a:lnSpc>
                        <a:spcAft>
                          <a:spcPts val="0"/>
                        </a:spcAft>
                      </a:pPr>
                      <a:r>
                        <a:rPr lang="zh-CN" sz="900" kern="100">
                          <a:effectLst/>
                        </a:rPr>
                        <a:t>现行汇率</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125"/>
                        </a:lnSpc>
                        <a:spcAft>
                          <a:spcPts val="0"/>
                        </a:spcAft>
                      </a:pPr>
                      <a:r>
                        <a:rPr lang="zh-CN" sz="900" kern="100">
                          <a:effectLst/>
                        </a:rPr>
                        <a:t>现行汇率</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125"/>
                        </a:lnSpc>
                        <a:spcAft>
                          <a:spcPts val="0"/>
                        </a:spcAft>
                      </a:pPr>
                      <a:r>
                        <a:rPr lang="zh-CN" sz="900" kern="100">
                          <a:effectLst/>
                        </a:rPr>
                        <a:t>现行汇率</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r>
              <a:tr h="142387">
                <a:tc>
                  <a:txBody>
                    <a:bodyPr/>
                    <a:lstStyle/>
                    <a:p>
                      <a:pPr>
                        <a:lnSpc>
                          <a:spcPts val="1125"/>
                        </a:lnSpc>
                        <a:spcAft>
                          <a:spcPts val="0"/>
                        </a:spcAft>
                      </a:pPr>
                      <a:r>
                        <a:rPr lang="zh-CN" sz="900" kern="100">
                          <a:effectLst/>
                        </a:rPr>
                        <a:t>应收账款</a:t>
                      </a:r>
                      <a:endParaRPr lang="zh-CN" sz="1000" kern="100">
                        <a:solidFill>
                          <a:srgbClr val="000000"/>
                        </a:solidFill>
                        <a:effectLst/>
                        <a:latin typeface="NEU-BZ-S92"/>
                        <a:ea typeface="方正书宋_GBK" panose="02000000000000000000" charset="-122"/>
                        <a:cs typeface="Times New Roman" panose="02020603050405020304"/>
                      </a:endParaRPr>
                    </a:p>
                  </a:txBody>
                  <a:tcPr marL="66669" marR="66669" marT="0" marB="0" anchor="ctr"/>
                </a:tc>
                <a:tc>
                  <a:txBody>
                    <a:bodyPr/>
                    <a:lstStyle/>
                    <a:p>
                      <a:pPr algn="ctr">
                        <a:lnSpc>
                          <a:spcPts val="1125"/>
                        </a:lnSpc>
                        <a:spcAft>
                          <a:spcPts val="0"/>
                        </a:spcAft>
                      </a:pPr>
                      <a:r>
                        <a:rPr lang="zh-CN" sz="900" kern="100">
                          <a:effectLst/>
                        </a:rPr>
                        <a:t>现行汇率</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125"/>
                        </a:lnSpc>
                        <a:spcAft>
                          <a:spcPts val="0"/>
                        </a:spcAft>
                      </a:pPr>
                      <a:r>
                        <a:rPr lang="zh-CN" sz="900" kern="100">
                          <a:effectLst/>
                        </a:rPr>
                        <a:t>现行汇率</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125"/>
                        </a:lnSpc>
                        <a:spcAft>
                          <a:spcPts val="0"/>
                        </a:spcAft>
                      </a:pPr>
                      <a:r>
                        <a:rPr lang="zh-CN" sz="900" kern="100">
                          <a:effectLst/>
                        </a:rPr>
                        <a:t>现行汇率</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125"/>
                        </a:lnSpc>
                        <a:spcAft>
                          <a:spcPts val="0"/>
                        </a:spcAft>
                      </a:pPr>
                      <a:r>
                        <a:rPr lang="zh-CN" sz="900" kern="100">
                          <a:effectLst/>
                        </a:rPr>
                        <a:t>现行汇率</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r>
              <a:tr h="181219">
                <a:tc>
                  <a:txBody>
                    <a:bodyPr/>
                    <a:lstStyle/>
                    <a:p>
                      <a:pPr>
                        <a:lnSpc>
                          <a:spcPts val="1125"/>
                        </a:lnSpc>
                        <a:spcAft>
                          <a:spcPts val="0"/>
                        </a:spcAft>
                      </a:pPr>
                      <a:r>
                        <a:rPr lang="zh-CN" sz="900" kern="100">
                          <a:effectLst/>
                        </a:rPr>
                        <a:t>存货</a:t>
                      </a:r>
                      <a:endParaRPr lang="zh-CN" sz="1000" kern="100">
                        <a:solidFill>
                          <a:srgbClr val="000000"/>
                        </a:solidFill>
                        <a:effectLst/>
                        <a:latin typeface="NEU-BZ-S92"/>
                        <a:ea typeface="方正书宋_GBK" panose="02000000000000000000" charset="-122"/>
                        <a:cs typeface="Times New Roman" panose="02020603050405020304"/>
                      </a:endParaRPr>
                    </a:p>
                  </a:txBody>
                  <a:tcPr marL="66669" marR="66669" marT="0" marB="0" anchor="ctr"/>
                </a:tc>
                <a:tc>
                  <a:txBody>
                    <a:bodyPr/>
                    <a:lstStyle/>
                    <a:p>
                      <a:pPr algn="ctr">
                        <a:lnSpc>
                          <a:spcPts val="1350"/>
                        </a:lnSpc>
                        <a:spcAft>
                          <a:spcPts val="0"/>
                        </a:spcAft>
                      </a:pPr>
                      <a:r>
                        <a:rPr lang="en-US" sz="1000" kern="100">
                          <a:effectLst/>
                        </a:rPr>
                        <a:t> </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1000" kern="100">
                          <a:effectLst/>
                        </a:rPr>
                        <a:t> </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1000" kern="100">
                          <a:effectLst/>
                        </a:rPr>
                        <a:t> </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1000" kern="100">
                          <a:effectLst/>
                        </a:rPr>
                        <a:t> </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r>
              <a:tr h="142387">
                <a:tc>
                  <a:txBody>
                    <a:bodyPr/>
                    <a:lstStyle/>
                    <a:p>
                      <a:pPr>
                        <a:lnSpc>
                          <a:spcPts val="1125"/>
                        </a:lnSpc>
                        <a:spcAft>
                          <a:spcPts val="0"/>
                        </a:spcAft>
                      </a:pPr>
                      <a:r>
                        <a:rPr lang="zh-CN" sz="900" kern="100">
                          <a:effectLst/>
                        </a:rPr>
                        <a:t>　按成本计价</a:t>
                      </a:r>
                      <a:endParaRPr lang="zh-CN" sz="1000" kern="100">
                        <a:solidFill>
                          <a:srgbClr val="000000"/>
                        </a:solidFill>
                        <a:effectLst/>
                        <a:latin typeface="NEU-BZ-S92"/>
                        <a:ea typeface="方正书宋_GBK" panose="02000000000000000000" charset="-122"/>
                        <a:cs typeface="Times New Roman" panose="02020603050405020304"/>
                      </a:endParaRPr>
                    </a:p>
                  </a:txBody>
                  <a:tcPr marL="66669" marR="66669" marT="0" marB="0" anchor="ctr"/>
                </a:tc>
                <a:tc>
                  <a:txBody>
                    <a:bodyPr/>
                    <a:lstStyle/>
                    <a:p>
                      <a:pPr algn="ctr">
                        <a:lnSpc>
                          <a:spcPts val="1125"/>
                        </a:lnSpc>
                        <a:spcAft>
                          <a:spcPts val="0"/>
                        </a:spcAft>
                      </a:pPr>
                      <a:r>
                        <a:rPr lang="zh-CN" sz="900" kern="100">
                          <a:effectLst/>
                        </a:rPr>
                        <a:t>现行汇率</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125"/>
                        </a:lnSpc>
                        <a:spcAft>
                          <a:spcPts val="0"/>
                        </a:spcAft>
                      </a:pPr>
                      <a:r>
                        <a:rPr lang="zh-CN" sz="900" kern="100">
                          <a:effectLst/>
                        </a:rPr>
                        <a:t>现行汇率</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125"/>
                        </a:lnSpc>
                        <a:spcAft>
                          <a:spcPts val="0"/>
                        </a:spcAft>
                      </a:pPr>
                      <a:r>
                        <a:rPr lang="zh-CN" sz="900" kern="100">
                          <a:effectLst/>
                        </a:rPr>
                        <a:t>历史汇率</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125"/>
                        </a:lnSpc>
                        <a:spcAft>
                          <a:spcPts val="0"/>
                        </a:spcAft>
                      </a:pPr>
                      <a:r>
                        <a:rPr lang="zh-CN" sz="900" kern="100">
                          <a:effectLst/>
                        </a:rPr>
                        <a:t>历史汇率</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r>
              <a:tr h="142387">
                <a:tc>
                  <a:txBody>
                    <a:bodyPr/>
                    <a:lstStyle/>
                    <a:p>
                      <a:pPr>
                        <a:lnSpc>
                          <a:spcPts val="1125"/>
                        </a:lnSpc>
                        <a:spcAft>
                          <a:spcPts val="0"/>
                        </a:spcAft>
                      </a:pPr>
                      <a:r>
                        <a:rPr lang="zh-CN" sz="900" kern="100">
                          <a:effectLst/>
                        </a:rPr>
                        <a:t>　按市价计价</a:t>
                      </a:r>
                      <a:endParaRPr lang="zh-CN" sz="1000" kern="100">
                        <a:solidFill>
                          <a:srgbClr val="000000"/>
                        </a:solidFill>
                        <a:effectLst/>
                        <a:latin typeface="NEU-BZ-S92"/>
                        <a:ea typeface="方正书宋_GBK" panose="02000000000000000000" charset="-122"/>
                        <a:cs typeface="Times New Roman" panose="02020603050405020304"/>
                      </a:endParaRPr>
                    </a:p>
                  </a:txBody>
                  <a:tcPr marL="66669" marR="66669" marT="0" marB="0" anchor="ctr"/>
                </a:tc>
                <a:tc>
                  <a:txBody>
                    <a:bodyPr/>
                    <a:lstStyle/>
                    <a:p>
                      <a:pPr algn="ctr">
                        <a:lnSpc>
                          <a:spcPts val="1125"/>
                        </a:lnSpc>
                        <a:spcAft>
                          <a:spcPts val="0"/>
                        </a:spcAft>
                      </a:pPr>
                      <a:r>
                        <a:rPr lang="zh-CN" sz="900" kern="100">
                          <a:effectLst/>
                        </a:rPr>
                        <a:t>现行汇率</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125"/>
                        </a:lnSpc>
                        <a:spcAft>
                          <a:spcPts val="0"/>
                        </a:spcAft>
                      </a:pPr>
                      <a:r>
                        <a:rPr lang="zh-CN" sz="900" kern="100">
                          <a:effectLst/>
                        </a:rPr>
                        <a:t>现行汇率</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125"/>
                        </a:lnSpc>
                        <a:spcAft>
                          <a:spcPts val="0"/>
                        </a:spcAft>
                      </a:pPr>
                      <a:r>
                        <a:rPr lang="zh-CN" sz="900" kern="100">
                          <a:effectLst/>
                        </a:rPr>
                        <a:t>历史汇率</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125"/>
                        </a:lnSpc>
                        <a:spcAft>
                          <a:spcPts val="0"/>
                        </a:spcAft>
                      </a:pPr>
                      <a:r>
                        <a:rPr lang="zh-CN" sz="900" kern="100">
                          <a:effectLst/>
                        </a:rPr>
                        <a:t>现行汇率</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r>
              <a:tr h="181219">
                <a:tc>
                  <a:txBody>
                    <a:bodyPr/>
                    <a:lstStyle/>
                    <a:p>
                      <a:pPr>
                        <a:lnSpc>
                          <a:spcPts val="1125"/>
                        </a:lnSpc>
                        <a:spcAft>
                          <a:spcPts val="0"/>
                        </a:spcAft>
                      </a:pPr>
                      <a:r>
                        <a:rPr lang="zh-CN" sz="900" kern="100">
                          <a:effectLst/>
                        </a:rPr>
                        <a:t>投资</a:t>
                      </a:r>
                      <a:endParaRPr lang="zh-CN" sz="1000" kern="100">
                        <a:solidFill>
                          <a:srgbClr val="000000"/>
                        </a:solidFill>
                        <a:effectLst/>
                        <a:latin typeface="NEU-BZ-S92"/>
                        <a:ea typeface="方正书宋_GBK" panose="02000000000000000000" charset="-122"/>
                        <a:cs typeface="Times New Roman" panose="02020603050405020304"/>
                      </a:endParaRPr>
                    </a:p>
                  </a:txBody>
                  <a:tcPr marL="66669" marR="66669" marT="0" marB="0" anchor="ctr"/>
                </a:tc>
                <a:tc>
                  <a:txBody>
                    <a:bodyPr/>
                    <a:lstStyle/>
                    <a:p>
                      <a:pPr algn="ctr">
                        <a:lnSpc>
                          <a:spcPts val="1350"/>
                        </a:lnSpc>
                        <a:spcAft>
                          <a:spcPts val="0"/>
                        </a:spcAft>
                      </a:pPr>
                      <a:r>
                        <a:rPr lang="en-US" sz="1000" kern="100">
                          <a:effectLst/>
                        </a:rPr>
                        <a:t> </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1000" kern="100">
                          <a:effectLst/>
                        </a:rPr>
                        <a:t> </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1000" kern="100">
                          <a:effectLst/>
                        </a:rPr>
                        <a:t> </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1000" kern="100">
                          <a:effectLst/>
                        </a:rPr>
                        <a:t> </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r>
              <a:tr h="142387">
                <a:tc>
                  <a:txBody>
                    <a:bodyPr/>
                    <a:lstStyle/>
                    <a:p>
                      <a:pPr>
                        <a:lnSpc>
                          <a:spcPts val="1125"/>
                        </a:lnSpc>
                        <a:spcAft>
                          <a:spcPts val="0"/>
                        </a:spcAft>
                      </a:pPr>
                      <a:r>
                        <a:rPr lang="zh-CN" sz="900" kern="100">
                          <a:effectLst/>
                        </a:rPr>
                        <a:t>　按成本计价</a:t>
                      </a:r>
                      <a:endParaRPr lang="zh-CN" sz="1000" kern="100">
                        <a:solidFill>
                          <a:srgbClr val="000000"/>
                        </a:solidFill>
                        <a:effectLst/>
                        <a:latin typeface="NEU-BZ-S92"/>
                        <a:ea typeface="方正书宋_GBK" panose="02000000000000000000" charset="-122"/>
                        <a:cs typeface="Times New Roman" panose="02020603050405020304"/>
                      </a:endParaRPr>
                    </a:p>
                  </a:txBody>
                  <a:tcPr marL="66669" marR="66669" marT="0" marB="0" anchor="ctr"/>
                </a:tc>
                <a:tc>
                  <a:txBody>
                    <a:bodyPr/>
                    <a:lstStyle/>
                    <a:p>
                      <a:pPr algn="ctr">
                        <a:lnSpc>
                          <a:spcPts val="1125"/>
                        </a:lnSpc>
                        <a:spcAft>
                          <a:spcPts val="0"/>
                        </a:spcAft>
                      </a:pPr>
                      <a:r>
                        <a:rPr lang="zh-CN" sz="900" kern="100">
                          <a:effectLst/>
                        </a:rPr>
                        <a:t>现行汇率</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125"/>
                        </a:lnSpc>
                        <a:spcAft>
                          <a:spcPts val="0"/>
                        </a:spcAft>
                      </a:pPr>
                      <a:r>
                        <a:rPr lang="zh-CN" sz="900" kern="100">
                          <a:effectLst/>
                        </a:rPr>
                        <a:t>历史汇率</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125"/>
                        </a:lnSpc>
                        <a:spcAft>
                          <a:spcPts val="0"/>
                        </a:spcAft>
                      </a:pPr>
                      <a:r>
                        <a:rPr lang="zh-CN" sz="900" kern="100">
                          <a:effectLst/>
                        </a:rPr>
                        <a:t>历史汇率</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125"/>
                        </a:lnSpc>
                        <a:spcAft>
                          <a:spcPts val="0"/>
                        </a:spcAft>
                      </a:pPr>
                      <a:r>
                        <a:rPr lang="zh-CN" sz="900" kern="100">
                          <a:effectLst/>
                        </a:rPr>
                        <a:t>历史汇率</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r>
              <a:tr h="142387">
                <a:tc>
                  <a:txBody>
                    <a:bodyPr/>
                    <a:lstStyle/>
                    <a:p>
                      <a:pPr>
                        <a:lnSpc>
                          <a:spcPts val="1125"/>
                        </a:lnSpc>
                        <a:spcAft>
                          <a:spcPts val="0"/>
                        </a:spcAft>
                      </a:pPr>
                      <a:r>
                        <a:rPr lang="zh-CN" sz="900" kern="100">
                          <a:effectLst/>
                        </a:rPr>
                        <a:t>　按市价计价</a:t>
                      </a:r>
                      <a:endParaRPr lang="zh-CN" sz="1000" kern="100">
                        <a:solidFill>
                          <a:srgbClr val="000000"/>
                        </a:solidFill>
                        <a:effectLst/>
                        <a:latin typeface="NEU-BZ-S92"/>
                        <a:ea typeface="方正书宋_GBK" panose="02000000000000000000" charset="-122"/>
                        <a:cs typeface="Times New Roman" panose="02020603050405020304"/>
                      </a:endParaRPr>
                    </a:p>
                  </a:txBody>
                  <a:tcPr marL="66669" marR="66669" marT="0" marB="0" anchor="ctr"/>
                </a:tc>
                <a:tc>
                  <a:txBody>
                    <a:bodyPr/>
                    <a:lstStyle/>
                    <a:p>
                      <a:pPr algn="ctr">
                        <a:lnSpc>
                          <a:spcPts val="1125"/>
                        </a:lnSpc>
                        <a:spcAft>
                          <a:spcPts val="0"/>
                        </a:spcAft>
                      </a:pPr>
                      <a:r>
                        <a:rPr lang="zh-CN" sz="900" kern="100">
                          <a:effectLst/>
                        </a:rPr>
                        <a:t>现行汇率</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125"/>
                        </a:lnSpc>
                        <a:spcAft>
                          <a:spcPts val="0"/>
                        </a:spcAft>
                      </a:pPr>
                      <a:r>
                        <a:rPr lang="zh-CN" sz="900" kern="100">
                          <a:effectLst/>
                        </a:rPr>
                        <a:t>历史汇率</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125"/>
                        </a:lnSpc>
                        <a:spcAft>
                          <a:spcPts val="0"/>
                        </a:spcAft>
                      </a:pPr>
                      <a:r>
                        <a:rPr lang="zh-CN" sz="900" kern="100">
                          <a:effectLst/>
                        </a:rPr>
                        <a:t>历史汇率</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125"/>
                        </a:lnSpc>
                        <a:spcAft>
                          <a:spcPts val="0"/>
                        </a:spcAft>
                      </a:pPr>
                      <a:r>
                        <a:rPr lang="zh-CN" sz="900" kern="100">
                          <a:effectLst/>
                        </a:rPr>
                        <a:t>现行汇率</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r>
              <a:tr h="142387">
                <a:tc>
                  <a:txBody>
                    <a:bodyPr/>
                    <a:lstStyle/>
                    <a:p>
                      <a:pPr>
                        <a:lnSpc>
                          <a:spcPts val="1125"/>
                        </a:lnSpc>
                        <a:spcAft>
                          <a:spcPts val="0"/>
                        </a:spcAft>
                      </a:pPr>
                      <a:r>
                        <a:rPr lang="zh-CN" sz="900" kern="100">
                          <a:effectLst/>
                        </a:rPr>
                        <a:t>固定资产</a:t>
                      </a:r>
                      <a:endParaRPr lang="zh-CN" sz="1000" kern="100">
                        <a:solidFill>
                          <a:srgbClr val="000000"/>
                        </a:solidFill>
                        <a:effectLst/>
                        <a:latin typeface="NEU-BZ-S92"/>
                        <a:ea typeface="方正书宋_GBK" panose="02000000000000000000" charset="-122"/>
                        <a:cs typeface="Times New Roman" panose="02020603050405020304"/>
                      </a:endParaRPr>
                    </a:p>
                  </a:txBody>
                  <a:tcPr marL="66669" marR="66669" marT="0" marB="0" anchor="ctr"/>
                </a:tc>
                <a:tc>
                  <a:txBody>
                    <a:bodyPr/>
                    <a:lstStyle/>
                    <a:p>
                      <a:pPr algn="ctr">
                        <a:lnSpc>
                          <a:spcPts val="1125"/>
                        </a:lnSpc>
                        <a:spcAft>
                          <a:spcPts val="0"/>
                        </a:spcAft>
                      </a:pPr>
                      <a:r>
                        <a:rPr lang="zh-CN" sz="900" kern="100">
                          <a:effectLst/>
                        </a:rPr>
                        <a:t>现行汇率</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125"/>
                        </a:lnSpc>
                        <a:spcAft>
                          <a:spcPts val="0"/>
                        </a:spcAft>
                      </a:pPr>
                      <a:r>
                        <a:rPr lang="zh-CN" sz="900" kern="100">
                          <a:effectLst/>
                        </a:rPr>
                        <a:t>历史汇率</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125"/>
                        </a:lnSpc>
                        <a:spcAft>
                          <a:spcPts val="0"/>
                        </a:spcAft>
                      </a:pPr>
                      <a:r>
                        <a:rPr lang="zh-CN" sz="900" kern="100">
                          <a:effectLst/>
                        </a:rPr>
                        <a:t>历史汇率</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125"/>
                        </a:lnSpc>
                        <a:spcAft>
                          <a:spcPts val="0"/>
                        </a:spcAft>
                      </a:pPr>
                      <a:r>
                        <a:rPr lang="zh-CN" sz="900" kern="100">
                          <a:effectLst/>
                        </a:rPr>
                        <a:t>历史汇率</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r>
              <a:tr h="142387">
                <a:tc>
                  <a:txBody>
                    <a:bodyPr/>
                    <a:lstStyle/>
                    <a:p>
                      <a:pPr>
                        <a:lnSpc>
                          <a:spcPts val="1125"/>
                        </a:lnSpc>
                        <a:spcAft>
                          <a:spcPts val="0"/>
                        </a:spcAft>
                      </a:pPr>
                      <a:r>
                        <a:rPr lang="zh-CN" sz="900" kern="100">
                          <a:effectLst/>
                        </a:rPr>
                        <a:t>无形资产</a:t>
                      </a:r>
                      <a:endParaRPr lang="zh-CN" sz="1000" kern="100">
                        <a:solidFill>
                          <a:srgbClr val="000000"/>
                        </a:solidFill>
                        <a:effectLst/>
                        <a:latin typeface="NEU-BZ-S92"/>
                        <a:ea typeface="方正书宋_GBK" panose="02000000000000000000" charset="-122"/>
                        <a:cs typeface="Times New Roman" panose="02020603050405020304"/>
                      </a:endParaRPr>
                    </a:p>
                  </a:txBody>
                  <a:tcPr marL="66669" marR="66669" marT="0" marB="0" anchor="ctr"/>
                </a:tc>
                <a:tc>
                  <a:txBody>
                    <a:bodyPr/>
                    <a:lstStyle/>
                    <a:p>
                      <a:pPr algn="ctr">
                        <a:lnSpc>
                          <a:spcPts val="1125"/>
                        </a:lnSpc>
                        <a:spcAft>
                          <a:spcPts val="0"/>
                        </a:spcAft>
                      </a:pPr>
                      <a:r>
                        <a:rPr lang="zh-CN" sz="900" kern="100">
                          <a:effectLst/>
                        </a:rPr>
                        <a:t>现行汇率</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125"/>
                        </a:lnSpc>
                        <a:spcAft>
                          <a:spcPts val="0"/>
                        </a:spcAft>
                      </a:pPr>
                      <a:r>
                        <a:rPr lang="zh-CN" sz="900" kern="100">
                          <a:effectLst/>
                        </a:rPr>
                        <a:t>历史汇率</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125"/>
                        </a:lnSpc>
                        <a:spcAft>
                          <a:spcPts val="0"/>
                        </a:spcAft>
                      </a:pPr>
                      <a:r>
                        <a:rPr lang="zh-CN" sz="900" kern="100">
                          <a:effectLst/>
                        </a:rPr>
                        <a:t>历史汇率</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125"/>
                        </a:lnSpc>
                        <a:spcAft>
                          <a:spcPts val="0"/>
                        </a:spcAft>
                      </a:pPr>
                      <a:r>
                        <a:rPr lang="zh-CN" sz="900" kern="100">
                          <a:effectLst/>
                        </a:rPr>
                        <a:t>历史汇率</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r>
              <a:tr h="142387">
                <a:tc>
                  <a:txBody>
                    <a:bodyPr/>
                    <a:lstStyle/>
                    <a:p>
                      <a:pPr>
                        <a:lnSpc>
                          <a:spcPts val="1125"/>
                        </a:lnSpc>
                        <a:spcAft>
                          <a:spcPts val="0"/>
                        </a:spcAft>
                      </a:pPr>
                      <a:r>
                        <a:rPr lang="zh-CN" sz="900" kern="100">
                          <a:effectLst/>
                        </a:rPr>
                        <a:t>应付账款</a:t>
                      </a:r>
                      <a:endParaRPr lang="zh-CN" sz="1000" kern="100">
                        <a:solidFill>
                          <a:srgbClr val="000000"/>
                        </a:solidFill>
                        <a:effectLst/>
                        <a:latin typeface="NEU-BZ-S92"/>
                        <a:ea typeface="方正书宋_GBK" panose="02000000000000000000" charset="-122"/>
                        <a:cs typeface="Times New Roman" panose="02020603050405020304"/>
                      </a:endParaRPr>
                    </a:p>
                  </a:txBody>
                  <a:tcPr marL="66669" marR="66669" marT="0" marB="0" anchor="ctr"/>
                </a:tc>
                <a:tc>
                  <a:txBody>
                    <a:bodyPr/>
                    <a:lstStyle/>
                    <a:p>
                      <a:pPr algn="ctr">
                        <a:lnSpc>
                          <a:spcPts val="1125"/>
                        </a:lnSpc>
                        <a:spcAft>
                          <a:spcPts val="0"/>
                        </a:spcAft>
                      </a:pPr>
                      <a:r>
                        <a:rPr lang="zh-CN" sz="900" kern="100">
                          <a:effectLst/>
                        </a:rPr>
                        <a:t>现行汇率</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125"/>
                        </a:lnSpc>
                        <a:spcAft>
                          <a:spcPts val="0"/>
                        </a:spcAft>
                      </a:pPr>
                      <a:r>
                        <a:rPr lang="zh-CN" sz="900" kern="100">
                          <a:effectLst/>
                        </a:rPr>
                        <a:t>现行汇率</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125"/>
                        </a:lnSpc>
                        <a:spcAft>
                          <a:spcPts val="0"/>
                        </a:spcAft>
                      </a:pPr>
                      <a:r>
                        <a:rPr lang="zh-CN" sz="900" kern="100">
                          <a:effectLst/>
                        </a:rPr>
                        <a:t>现行汇率</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125"/>
                        </a:lnSpc>
                        <a:spcAft>
                          <a:spcPts val="0"/>
                        </a:spcAft>
                      </a:pPr>
                      <a:r>
                        <a:rPr lang="zh-CN" sz="900" kern="100">
                          <a:effectLst/>
                        </a:rPr>
                        <a:t>现行汇率</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r>
              <a:tr h="142387">
                <a:tc>
                  <a:txBody>
                    <a:bodyPr/>
                    <a:lstStyle/>
                    <a:p>
                      <a:pPr>
                        <a:lnSpc>
                          <a:spcPts val="1125"/>
                        </a:lnSpc>
                        <a:spcAft>
                          <a:spcPts val="0"/>
                        </a:spcAft>
                      </a:pPr>
                      <a:r>
                        <a:rPr lang="zh-CN" sz="900" kern="100">
                          <a:effectLst/>
                        </a:rPr>
                        <a:t>长期负债</a:t>
                      </a:r>
                      <a:endParaRPr lang="zh-CN" sz="1000" kern="100">
                        <a:solidFill>
                          <a:srgbClr val="000000"/>
                        </a:solidFill>
                        <a:effectLst/>
                        <a:latin typeface="NEU-BZ-S92"/>
                        <a:ea typeface="方正书宋_GBK" panose="02000000000000000000" charset="-122"/>
                        <a:cs typeface="Times New Roman" panose="02020603050405020304"/>
                      </a:endParaRPr>
                    </a:p>
                  </a:txBody>
                  <a:tcPr marL="66669" marR="66669" marT="0" marB="0" anchor="ctr"/>
                </a:tc>
                <a:tc>
                  <a:txBody>
                    <a:bodyPr/>
                    <a:lstStyle/>
                    <a:p>
                      <a:pPr algn="ctr">
                        <a:lnSpc>
                          <a:spcPts val="1125"/>
                        </a:lnSpc>
                        <a:spcAft>
                          <a:spcPts val="0"/>
                        </a:spcAft>
                      </a:pPr>
                      <a:r>
                        <a:rPr lang="zh-CN" sz="900" kern="100">
                          <a:effectLst/>
                        </a:rPr>
                        <a:t>现行汇率</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125"/>
                        </a:lnSpc>
                        <a:spcAft>
                          <a:spcPts val="0"/>
                        </a:spcAft>
                      </a:pPr>
                      <a:r>
                        <a:rPr lang="zh-CN" sz="900" kern="100">
                          <a:effectLst/>
                        </a:rPr>
                        <a:t>历史汇率</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125"/>
                        </a:lnSpc>
                        <a:spcAft>
                          <a:spcPts val="0"/>
                        </a:spcAft>
                      </a:pPr>
                      <a:r>
                        <a:rPr lang="zh-CN" sz="900" kern="100">
                          <a:effectLst/>
                        </a:rPr>
                        <a:t>现行汇率</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125"/>
                        </a:lnSpc>
                        <a:spcAft>
                          <a:spcPts val="0"/>
                        </a:spcAft>
                      </a:pPr>
                      <a:r>
                        <a:rPr lang="zh-CN" sz="900" kern="100">
                          <a:effectLst/>
                        </a:rPr>
                        <a:t>现行汇率</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r>
              <a:tr h="142387">
                <a:tc>
                  <a:txBody>
                    <a:bodyPr/>
                    <a:lstStyle/>
                    <a:p>
                      <a:pPr>
                        <a:lnSpc>
                          <a:spcPts val="1125"/>
                        </a:lnSpc>
                        <a:spcAft>
                          <a:spcPts val="0"/>
                        </a:spcAft>
                      </a:pPr>
                      <a:r>
                        <a:rPr lang="zh-CN" sz="900" kern="100">
                          <a:effectLst/>
                        </a:rPr>
                        <a:t>实收资本</a:t>
                      </a:r>
                      <a:endParaRPr lang="zh-CN" sz="1000" kern="100">
                        <a:solidFill>
                          <a:srgbClr val="000000"/>
                        </a:solidFill>
                        <a:effectLst/>
                        <a:latin typeface="NEU-BZ-S92"/>
                        <a:ea typeface="方正书宋_GBK" panose="02000000000000000000" charset="-122"/>
                        <a:cs typeface="Times New Roman" panose="02020603050405020304"/>
                      </a:endParaRPr>
                    </a:p>
                  </a:txBody>
                  <a:tcPr marL="66669" marR="66669" marT="0" marB="0" anchor="ctr"/>
                </a:tc>
                <a:tc>
                  <a:txBody>
                    <a:bodyPr/>
                    <a:lstStyle/>
                    <a:p>
                      <a:pPr algn="ctr">
                        <a:lnSpc>
                          <a:spcPts val="1125"/>
                        </a:lnSpc>
                        <a:spcAft>
                          <a:spcPts val="0"/>
                        </a:spcAft>
                      </a:pPr>
                      <a:r>
                        <a:rPr lang="zh-CN" sz="900" kern="100">
                          <a:effectLst/>
                        </a:rPr>
                        <a:t>历史汇率</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125"/>
                        </a:lnSpc>
                        <a:spcAft>
                          <a:spcPts val="0"/>
                        </a:spcAft>
                      </a:pPr>
                      <a:r>
                        <a:rPr lang="zh-CN" sz="900" kern="100">
                          <a:effectLst/>
                        </a:rPr>
                        <a:t>历史汇率</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125"/>
                        </a:lnSpc>
                        <a:spcAft>
                          <a:spcPts val="0"/>
                        </a:spcAft>
                      </a:pPr>
                      <a:r>
                        <a:rPr lang="zh-CN" sz="900" kern="100">
                          <a:effectLst/>
                        </a:rPr>
                        <a:t>历史汇率</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125"/>
                        </a:lnSpc>
                        <a:spcAft>
                          <a:spcPts val="0"/>
                        </a:spcAft>
                      </a:pPr>
                      <a:r>
                        <a:rPr lang="zh-CN" sz="900" kern="100">
                          <a:effectLst/>
                        </a:rPr>
                        <a:t>历史汇率</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r>
              <a:tr h="142387">
                <a:tc>
                  <a:txBody>
                    <a:bodyPr/>
                    <a:lstStyle/>
                    <a:p>
                      <a:pPr>
                        <a:lnSpc>
                          <a:spcPts val="1125"/>
                        </a:lnSpc>
                        <a:spcAft>
                          <a:spcPts val="0"/>
                        </a:spcAft>
                      </a:pPr>
                      <a:r>
                        <a:rPr lang="zh-CN" sz="900" kern="100">
                          <a:effectLst/>
                        </a:rPr>
                        <a:t>留存收益</a:t>
                      </a:r>
                      <a:endParaRPr lang="zh-CN" sz="1000" kern="100">
                        <a:solidFill>
                          <a:srgbClr val="000000"/>
                        </a:solidFill>
                        <a:effectLst/>
                        <a:latin typeface="NEU-BZ-S92"/>
                        <a:ea typeface="方正书宋_GBK" panose="02000000000000000000" charset="-122"/>
                        <a:cs typeface="Times New Roman" panose="02020603050405020304"/>
                      </a:endParaRPr>
                    </a:p>
                  </a:txBody>
                  <a:tcPr marL="66669" marR="66669" marT="0" marB="0" anchor="ctr"/>
                </a:tc>
                <a:tc>
                  <a:txBody>
                    <a:bodyPr/>
                    <a:lstStyle/>
                    <a:p>
                      <a:pPr algn="ctr">
                        <a:lnSpc>
                          <a:spcPts val="1125"/>
                        </a:lnSpc>
                        <a:spcAft>
                          <a:spcPts val="0"/>
                        </a:spcAft>
                      </a:pPr>
                      <a:r>
                        <a:rPr lang="zh-CN" sz="900" kern="100">
                          <a:effectLst/>
                        </a:rPr>
                        <a:t>平均汇率</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125"/>
                        </a:lnSpc>
                        <a:spcAft>
                          <a:spcPts val="0"/>
                        </a:spcAft>
                      </a:pPr>
                      <a:r>
                        <a:rPr lang="zh-CN" sz="900" kern="100">
                          <a:effectLst/>
                        </a:rPr>
                        <a:t>平均汇率</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125"/>
                        </a:lnSpc>
                        <a:spcAft>
                          <a:spcPts val="0"/>
                        </a:spcAft>
                      </a:pPr>
                      <a:r>
                        <a:rPr lang="zh-CN" sz="900" kern="100">
                          <a:effectLst/>
                        </a:rPr>
                        <a:t>平均汇率</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125"/>
                        </a:lnSpc>
                        <a:spcAft>
                          <a:spcPts val="0"/>
                        </a:spcAft>
                      </a:pPr>
                      <a:r>
                        <a:rPr lang="zh-CN" sz="900" kern="100" dirty="0">
                          <a:effectLst/>
                        </a:rPr>
                        <a:t>平均汇率</a:t>
                      </a:r>
                      <a:endParaRPr lang="zh-CN" sz="1000" kern="100" dirty="0">
                        <a:solidFill>
                          <a:srgbClr val="000000"/>
                        </a:solidFill>
                        <a:effectLst/>
                        <a:latin typeface="NEU-BZ-S92"/>
                        <a:ea typeface="方正书宋_GBK" panose="02000000000000000000" charset="-122"/>
                        <a:cs typeface="Times New Roman" panose="02020603050405020304"/>
                      </a:endParaRPr>
                    </a:p>
                  </a:txBody>
                  <a:tcPr marL="0" marR="0" marT="0" marB="0" anchor="ctr"/>
                </a:tc>
              </a:tr>
            </a:tbl>
          </a:graphicData>
        </a:graphic>
      </p:graphicFrame>
    </p:spTree>
    <p:custDataLst>
      <p:tags r:id="rId3"/>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971550" y="268288"/>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外币</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报表折算方法</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71550" y="915988"/>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二、我国会计准则对外币报表折算的</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规定</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我国</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会计准则对境外经营子公司的外币财务报表进行折算时</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做了以下规定</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资产负债表中的资产和负债项目</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采用资产负债表日的即期汇率折算</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所有者权益项目除“未分配利润”项目外</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其他项目采用发生时的即期汇率折算。</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利润表中的收入和费用项目</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采用交易发生日的即期汇率折算</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也可以采用按照系统合理的方法确定的、与交易发生日即期汇率近似的汇率折算。</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3</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按照上述</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折算产生的外币财务报表折算差额</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在资产负债表中所有者权益项目下单独列示。</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4</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比较财务报表的折算</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比照上述规定处理。</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971550" y="268288"/>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外币</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报表折算方法</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611188" y="842963"/>
            <a:ext cx="7921625"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二、我国会计准则对外币报表折算的</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规定</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我国</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会计准则对境外经营子公司的外币财务报表进行折算时</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做了以下规定</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l"/>
              <a:defRPr/>
            </a:pP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5.</a:t>
            </a:r>
            <a:r>
              <a:rPr kumimoji="0" lang="zh-CN"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境外经营处于恶性通货膨胀经济的判断和境外经营子公司财务报表的折算。</a:t>
            </a:r>
            <a:endParaRPr kumimoji="0" lang="zh-CN"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l"/>
              <a:defRPr/>
            </a:pPr>
            <a:r>
              <a:rPr kumimoji="0" lang="en-US" altLang="zh-CN" sz="10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境外经营处于恶性通货膨胀经济的判断</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zh-CN"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l"/>
              <a:defRPr/>
            </a:pPr>
            <a:r>
              <a:rPr kumimoji="0" lang="zh-CN" altLang="zh-CN" sz="10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①</a:t>
            </a:r>
            <a:r>
              <a:rPr kumimoji="0" lang="zh-CN"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最近</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3</a:t>
            </a:r>
            <a:r>
              <a:rPr kumimoji="0" lang="zh-CN"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年累计通货膨胀率接近或超过</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100%</a:t>
            </a:r>
            <a:r>
              <a:rPr kumimoji="0" lang="zh-CN"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zh-CN"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l"/>
              <a:defRPr/>
            </a:pPr>
            <a:r>
              <a:rPr kumimoji="0" lang="zh-CN" altLang="zh-CN" sz="10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②</a:t>
            </a:r>
            <a:r>
              <a:rPr kumimoji="0" lang="zh-CN"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利率、工资和物价与物价指数挂钩。</a:t>
            </a:r>
            <a:endParaRPr kumimoji="0" lang="zh-CN"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l"/>
              <a:defRPr/>
            </a:pPr>
            <a:r>
              <a:rPr kumimoji="0" lang="zh-CN" altLang="zh-CN" sz="10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③</a:t>
            </a:r>
            <a:r>
              <a:rPr kumimoji="0" lang="zh-CN"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公众不是以当地货币</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而是以相对稳定的外币为单位作为衡量货币金额的基础。</a:t>
            </a:r>
            <a:endParaRPr kumimoji="0" lang="zh-CN"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l"/>
              <a:defRPr/>
            </a:pPr>
            <a:r>
              <a:rPr kumimoji="0" lang="zh-CN" altLang="zh-CN" sz="10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④</a:t>
            </a:r>
            <a:r>
              <a:rPr kumimoji="0" lang="zh-CN"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公众倾向于以非货币性资产或相对稳定的外币来保存自己的财富</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持有的当地货币立即用于投资以保持购买力。</a:t>
            </a:r>
            <a:endParaRPr kumimoji="0" lang="zh-CN"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l"/>
              <a:defRPr/>
            </a:pPr>
            <a:r>
              <a:rPr kumimoji="0" lang="zh-CN" altLang="zh-CN" sz="10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⑤</a:t>
            </a:r>
            <a:r>
              <a:rPr kumimoji="0" lang="zh-CN"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即使信用期限很短</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赊销、赊购交易仍按补偿信用期预计购买力损失的价格成交。</a:t>
            </a:r>
            <a:endParaRPr kumimoji="0" lang="zh-CN"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l"/>
              <a:defRPr/>
            </a:pPr>
            <a:r>
              <a:rPr kumimoji="0" lang="en-US" altLang="zh-CN" sz="10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zh-CN"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企业对处于恶性通货膨胀经济中的境外经营子公司的财务报表</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应当按照下列规定进行折算</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zh-CN"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l"/>
              <a:defRPr/>
            </a:pPr>
            <a:r>
              <a:rPr kumimoji="0" lang="zh-CN" altLang="zh-CN" sz="10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①</a:t>
            </a:r>
            <a:r>
              <a:rPr kumimoji="0" lang="zh-CN"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对资产负债表项目运用一般物价指数予以重述</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对利润表项目运用一般物价指数变动予以重述</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再按照最近资产负债表日的即期汇率进行折算。</a:t>
            </a:r>
            <a:endParaRPr kumimoji="0" lang="zh-CN"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l"/>
              <a:defRPr/>
            </a:pPr>
            <a:r>
              <a:rPr kumimoji="0" lang="zh-CN" altLang="zh-CN" sz="10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②</a:t>
            </a:r>
            <a:r>
              <a:rPr kumimoji="0" lang="zh-CN"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在境外经营不再处于恶性通货膨胀经济中时</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应当停止重述</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按照停止之日的价格水平重述的财务报表进行折算。</a:t>
            </a:r>
            <a:endParaRPr kumimoji="0" lang="zh-CN"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971550" y="268288"/>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外币</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报表折算方法</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71550" y="915988"/>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二、我国会计准则对外币报表折算的</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规定</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我国</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会计准则对境外经营子公司的外币财务报表进行折算时</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做了以下规定</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6.</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企业在处置境外经营时</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应当将资产负债表中所有者权益项目下列示的、与该境外经营相关的外币财务报表折算差额</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自所有者权益项目转入处置当期损益</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部分处置境外经营的</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应当按处置的比例计算处置部分的外币财务报表折算差额</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转入处置当期损益。</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7</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如企业选定的记账本位币不是人民币</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应当按照外币报表折算的规定</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在期末将其财务报表折算为人民币财务报表。</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971550" y="268288"/>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第三节  外币</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报表折算示例</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71550" y="915988"/>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一、采用现行汇率法进行外币报表折算的会计处理</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示例</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采用现行汇率法进行外币报表折算</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其折算损益列示于资产负债表的所有者权益项下</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所以折算时</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应先折算利润表和利润分配表</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折算得出的“未分配利润”</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抄入资产负债表的所有者权益项中</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然后分别折算资产、负债、所有者权益项目</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并将折算后资产合计与负债和所有者权益合计的差额</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作为外币报表折算差额</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列示于资产负债表的所有者权益项下。</a:t>
            </a:r>
            <a:endParaRPr kumimoji="0" lang="en-US"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971550" y="268288"/>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第三节  外币</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报表折算示例</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71550" y="915988"/>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一、采用现行汇率法进行外币报表折算的会计处理</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示例</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　</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例</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13-1】</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　某上市公司的一家子公司的会计报表编报货币为美元。期初汇率为</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 </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美元</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=6.2</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元人民币</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期末汇率为</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 </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美元</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=6.6</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元人民币。母公司对子公司投资的历史汇率为</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 </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美元</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=6.0</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元人民币。该公司采用现行汇率法对子公司的外币会计报表进行折算。资产负债表</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含比较资产负债表</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中的资产、负债项目</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采用相应资产负债表日的即期汇率折算</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其他所有者权益项目除“未分配利润”外</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采用相应项目入账时的即期汇率折算。利润表</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含比较利润表</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中的损益项目</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采用交易发生日的即期汇率折算。</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971550" y="268288"/>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第三节  外币</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报表折算示例</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71550" y="915988"/>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一、采用现行汇率法进行外币报表折算的会计处理</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示例</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　</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例</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13-1</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graphicFrame>
        <p:nvGraphicFramePr>
          <p:cNvPr id="2" name="表格 1"/>
          <p:cNvGraphicFramePr>
            <a:graphicFrameLocks noGrp="1"/>
          </p:cNvGraphicFramePr>
          <p:nvPr/>
        </p:nvGraphicFramePr>
        <p:xfrm>
          <a:off x="684213" y="1779588"/>
          <a:ext cx="7958138" cy="1247775"/>
        </p:xfrm>
        <a:graphic>
          <a:graphicData uri="http://schemas.openxmlformats.org/drawingml/2006/table">
            <a:tbl>
              <a:tblPr firstRow="1" firstCol="1" bandRow="1">
                <a:tableStyleId>{5C22544A-7EE6-4342-B048-85BDC9FD1C3A}</a:tableStyleId>
              </a:tblPr>
              <a:tblGrid>
                <a:gridCol w="1190079"/>
                <a:gridCol w="936008"/>
                <a:gridCol w="720006"/>
                <a:gridCol w="864007"/>
                <a:gridCol w="1440012"/>
                <a:gridCol w="792007"/>
                <a:gridCol w="792007"/>
                <a:gridCol w="1224011"/>
              </a:tblGrid>
              <a:tr h="283001">
                <a:tc>
                  <a:txBody>
                    <a:bodyPr/>
                    <a:lstStyle/>
                    <a:p>
                      <a:pPr algn="ctr">
                        <a:lnSpc>
                          <a:spcPts val="1125"/>
                        </a:lnSpc>
                        <a:spcAft>
                          <a:spcPts val="0"/>
                        </a:spcAft>
                      </a:pPr>
                      <a:r>
                        <a:rPr lang="zh-CN" sz="900" kern="100">
                          <a:effectLst/>
                        </a:rPr>
                        <a:t>资　产</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125"/>
                        </a:lnSpc>
                        <a:spcAft>
                          <a:spcPts val="0"/>
                        </a:spcAft>
                      </a:pPr>
                      <a:r>
                        <a:rPr lang="zh-CN" sz="900" kern="100">
                          <a:effectLst/>
                        </a:rPr>
                        <a:t>折算前</a:t>
                      </a:r>
                      <a:endParaRPr lang="zh-CN" sz="1000" kern="100">
                        <a:effectLst/>
                      </a:endParaRPr>
                    </a:p>
                    <a:p>
                      <a:pPr algn="ctr">
                        <a:lnSpc>
                          <a:spcPts val="1125"/>
                        </a:lnSpc>
                        <a:spcAft>
                          <a:spcPts val="0"/>
                        </a:spcAft>
                      </a:pPr>
                      <a:r>
                        <a:rPr lang="en-US" sz="900" kern="100">
                          <a:effectLst/>
                        </a:rPr>
                        <a:t>(</a:t>
                      </a:r>
                      <a:r>
                        <a:rPr lang="zh-CN" sz="900" kern="100">
                          <a:effectLst/>
                        </a:rPr>
                        <a:t>美元</a:t>
                      </a:r>
                      <a:r>
                        <a:rPr lang="en-US" sz="900" kern="100">
                          <a:effectLst/>
                        </a:rPr>
                        <a:t>)</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125"/>
                        </a:lnSpc>
                        <a:spcAft>
                          <a:spcPts val="0"/>
                        </a:spcAft>
                      </a:pPr>
                      <a:r>
                        <a:rPr lang="zh-CN" sz="900" kern="100">
                          <a:effectLst/>
                        </a:rPr>
                        <a:t>折算</a:t>
                      </a:r>
                      <a:endParaRPr lang="zh-CN" sz="1000" kern="100">
                        <a:effectLst/>
                      </a:endParaRPr>
                    </a:p>
                    <a:p>
                      <a:pPr algn="ctr">
                        <a:lnSpc>
                          <a:spcPts val="1125"/>
                        </a:lnSpc>
                        <a:spcAft>
                          <a:spcPts val="0"/>
                        </a:spcAft>
                      </a:pPr>
                      <a:r>
                        <a:rPr lang="zh-CN" sz="900" kern="100">
                          <a:effectLst/>
                        </a:rPr>
                        <a:t>汇率</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125"/>
                        </a:lnSpc>
                        <a:spcAft>
                          <a:spcPts val="0"/>
                        </a:spcAft>
                      </a:pPr>
                      <a:r>
                        <a:rPr lang="zh-CN" sz="900" kern="100">
                          <a:effectLst/>
                        </a:rPr>
                        <a:t>折算后</a:t>
                      </a:r>
                      <a:endParaRPr lang="zh-CN" sz="1000" kern="100">
                        <a:effectLst/>
                      </a:endParaRPr>
                    </a:p>
                    <a:p>
                      <a:pPr algn="ctr">
                        <a:lnSpc>
                          <a:spcPts val="1125"/>
                        </a:lnSpc>
                        <a:spcAft>
                          <a:spcPts val="0"/>
                        </a:spcAft>
                      </a:pPr>
                      <a:r>
                        <a:rPr lang="en-US" sz="900" kern="100">
                          <a:effectLst/>
                        </a:rPr>
                        <a:t>(</a:t>
                      </a:r>
                      <a:r>
                        <a:rPr lang="zh-CN" sz="900" kern="100">
                          <a:effectLst/>
                        </a:rPr>
                        <a:t>人民币</a:t>
                      </a:r>
                      <a:r>
                        <a:rPr lang="en-US" sz="900" kern="100">
                          <a:effectLst/>
                        </a:rPr>
                        <a:t>)</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125"/>
                        </a:lnSpc>
                        <a:spcAft>
                          <a:spcPts val="0"/>
                        </a:spcAft>
                      </a:pPr>
                      <a:r>
                        <a:rPr lang="zh-CN" sz="900" kern="100">
                          <a:effectLst/>
                        </a:rPr>
                        <a:t>负债与所有者</a:t>
                      </a:r>
                      <a:endParaRPr lang="zh-CN" sz="1000" kern="100">
                        <a:effectLst/>
                      </a:endParaRPr>
                    </a:p>
                    <a:p>
                      <a:pPr algn="ctr">
                        <a:lnSpc>
                          <a:spcPts val="1125"/>
                        </a:lnSpc>
                        <a:spcAft>
                          <a:spcPts val="0"/>
                        </a:spcAft>
                      </a:pPr>
                      <a:r>
                        <a:rPr lang="zh-CN" sz="900" kern="100">
                          <a:effectLst/>
                        </a:rPr>
                        <a:t>权益</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125"/>
                        </a:lnSpc>
                        <a:spcAft>
                          <a:spcPts val="0"/>
                        </a:spcAft>
                      </a:pPr>
                      <a:r>
                        <a:rPr lang="zh-CN" sz="900" kern="100">
                          <a:effectLst/>
                        </a:rPr>
                        <a:t>折算前</a:t>
                      </a:r>
                      <a:endParaRPr lang="zh-CN" sz="1000" kern="100">
                        <a:effectLst/>
                      </a:endParaRPr>
                    </a:p>
                    <a:p>
                      <a:pPr algn="ctr">
                        <a:lnSpc>
                          <a:spcPts val="1125"/>
                        </a:lnSpc>
                        <a:spcAft>
                          <a:spcPts val="0"/>
                        </a:spcAft>
                      </a:pPr>
                      <a:r>
                        <a:rPr lang="en-US" sz="900" kern="100">
                          <a:effectLst/>
                        </a:rPr>
                        <a:t>(</a:t>
                      </a:r>
                      <a:r>
                        <a:rPr lang="zh-CN" sz="900" kern="100">
                          <a:effectLst/>
                        </a:rPr>
                        <a:t>美元</a:t>
                      </a:r>
                      <a:r>
                        <a:rPr lang="en-US" sz="900" kern="100">
                          <a:effectLst/>
                        </a:rPr>
                        <a:t>)</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125"/>
                        </a:lnSpc>
                        <a:spcAft>
                          <a:spcPts val="0"/>
                        </a:spcAft>
                      </a:pPr>
                      <a:r>
                        <a:rPr lang="zh-CN" sz="900" kern="100">
                          <a:effectLst/>
                        </a:rPr>
                        <a:t>折算</a:t>
                      </a:r>
                      <a:endParaRPr lang="zh-CN" sz="1000" kern="100">
                        <a:effectLst/>
                      </a:endParaRPr>
                    </a:p>
                    <a:p>
                      <a:pPr algn="ctr">
                        <a:lnSpc>
                          <a:spcPts val="1125"/>
                        </a:lnSpc>
                        <a:spcAft>
                          <a:spcPts val="0"/>
                        </a:spcAft>
                      </a:pPr>
                      <a:r>
                        <a:rPr lang="zh-CN" sz="900" kern="100">
                          <a:effectLst/>
                        </a:rPr>
                        <a:t>汇率</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125"/>
                        </a:lnSpc>
                        <a:spcAft>
                          <a:spcPts val="0"/>
                        </a:spcAft>
                      </a:pPr>
                      <a:r>
                        <a:rPr lang="zh-CN" sz="900" kern="100">
                          <a:effectLst/>
                        </a:rPr>
                        <a:t>折算后</a:t>
                      </a:r>
                      <a:endParaRPr lang="zh-CN" sz="1000" kern="100">
                        <a:effectLst/>
                      </a:endParaRPr>
                    </a:p>
                    <a:p>
                      <a:pPr algn="ctr">
                        <a:lnSpc>
                          <a:spcPts val="1125"/>
                        </a:lnSpc>
                        <a:spcAft>
                          <a:spcPts val="0"/>
                        </a:spcAft>
                      </a:pPr>
                      <a:r>
                        <a:rPr lang="en-US" sz="900" kern="100">
                          <a:effectLst/>
                        </a:rPr>
                        <a:t>(</a:t>
                      </a:r>
                      <a:r>
                        <a:rPr lang="zh-CN" sz="900" kern="100">
                          <a:effectLst/>
                        </a:rPr>
                        <a:t>人民币</a:t>
                      </a:r>
                      <a:r>
                        <a:rPr lang="en-US" sz="900" kern="100">
                          <a:effectLst/>
                        </a:rPr>
                        <a:t>)</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r>
              <a:tr h="141500">
                <a:tc>
                  <a:txBody>
                    <a:bodyPr/>
                    <a:lstStyle/>
                    <a:p>
                      <a:pPr>
                        <a:lnSpc>
                          <a:spcPts val="1125"/>
                        </a:lnSpc>
                        <a:spcAft>
                          <a:spcPts val="0"/>
                        </a:spcAft>
                      </a:pPr>
                      <a:r>
                        <a:rPr lang="zh-CN" sz="900" kern="100">
                          <a:effectLst/>
                        </a:rPr>
                        <a:t>现金及应收账款</a:t>
                      </a:r>
                      <a:endParaRPr lang="zh-CN" sz="1000" kern="100">
                        <a:solidFill>
                          <a:srgbClr val="000000"/>
                        </a:solidFill>
                        <a:effectLst/>
                        <a:latin typeface="NEU-BZ-S92"/>
                        <a:ea typeface="方正书宋_GBK" panose="02000000000000000000" charset="-122"/>
                        <a:cs typeface="Times New Roman" panose="02020603050405020304"/>
                      </a:endParaRPr>
                    </a:p>
                  </a:txBody>
                  <a:tcPr marL="28573" marR="28573" marT="0" marB="0" anchor="ctr"/>
                </a:tc>
                <a:tc>
                  <a:txBody>
                    <a:bodyPr/>
                    <a:lstStyle/>
                    <a:p>
                      <a:pPr algn="ctr">
                        <a:lnSpc>
                          <a:spcPts val="1125"/>
                        </a:lnSpc>
                        <a:spcAft>
                          <a:spcPts val="0"/>
                        </a:spcAft>
                      </a:pPr>
                      <a:r>
                        <a:rPr lang="en-US" sz="900" kern="100">
                          <a:effectLst/>
                        </a:rPr>
                        <a:t>520</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125"/>
                        </a:lnSpc>
                        <a:spcAft>
                          <a:spcPts val="0"/>
                        </a:spcAft>
                      </a:pPr>
                      <a:r>
                        <a:rPr lang="en-US" sz="900" kern="100">
                          <a:effectLst/>
                        </a:rPr>
                        <a:t>6.6</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125"/>
                        </a:lnSpc>
                        <a:spcAft>
                          <a:spcPts val="0"/>
                        </a:spcAft>
                      </a:pPr>
                      <a:r>
                        <a:rPr lang="en-US" sz="900" kern="100">
                          <a:effectLst/>
                        </a:rPr>
                        <a:t>3 432</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nSpc>
                          <a:spcPts val="1125"/>
                        </a:lnSpc>
                        <a:spcAft>
                          <a:spcPts val="0"/>
                        </a:spcAft>
                      </a:pPr>
                      <a:r>
                        <a:rPr lang="zh-CN" sz="900" kern="100">
                          <a:effectLst/>
                        </a:rPr>
                        <a:t>流动负债</a:t>
                      </a:r>
                      <a:endParaRPr lang="zh-CN" sz="1000" kern="100">
                        <a:solidFill>
                          <a:srgbClr val="000000"/>
                        </a:solidFill>
                        <a:effectLst/>
                        <a:latin typeface="NEU-BZ-S92"/>
                        <a:ea typeface="方正书宋_GBK" panose="02000000000000000000" charset="-122"/>
                        <a:cs typeface="Times New Roman" panose="02020603050405020304"/>
                      </a:endParaRPr>
                    </a:p>
                  </a:txBody>
                  <a:tcPr marL="28573" marR="28573" marT="0" marB="0" anchor="ctr"/>
                </a:tc>
                <a:tc>
                  <a:txBody>
                    <a:bodyPr/>
                    <a:lstStyle/>
                    <a:p>
                      <a:pPr algn="ctr">
                        <a:lnSpc>
                          <a:spcPts val="1125"/>
                        </a:lnSpc>
                        <a:spcAft>
                          <a:spcPts val="0"/>
                        </a:spcAft>
                      </a:pPr>
                      <a:r>
                        <a:rPr lang="en-US" sz="900" kern="100">
                          <a:effectLst/>
                        </a:rPr>
                        <a:t>420</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125"/>
                        </a:lnSpc>
                        <a:spcAft>
                          <a:spcPts val="0"/>
                        </a:spcAft>
                      </a:pPr>
                      <a:r>
                        <a:rPr lang="en-US" sz="900" kern="100">
                          <a:effectLst/>
                        </a:rPr>
                        <a:t>6.6</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125"/>
                        </a:lnSpc>
                        <a:spcAft>
                          <a:spcPts val="0"/>
                        </a:spcAft>
                      </a:pPr>
                      <a:r>
                        <a:rPr lang="en-US" sz="900" kern="100">
                          <a:effectLst/>
                        </a:rPr>
                        <a:t>2 772</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r>
              <a:tr h="141500">
                <a:tc>
                  <a:txBody>
                    <a:bodyPr/>
                    <a:lstStyle/>
                    <a:p>
                      <a:pPr>
                        <a:lnSpc>
                          <a:spcPts val="1125"/>
                        </a:lnSpc>
                        <a:spcAft>
                          <a:spcPts val="0"/>
                        </a:spcAft>
                      </a:pPr>
                      <a:r>
                        <a:rPr lang="zh-CN" sz="900" kern="100">
                          <a:effectLst/>
                        </a:rPr>
                        <a:t>存货</a:t>
                      </a:r>
                      <a:endParaRPr lang="zh-CN" sz="1000" kern="100">
                        <a:solidFill>
                          <a:srgbClr val="000000"/>
                        </a:solidFill>
                        <a:effectLst/>
                        <a:latin typeface="NEU-BZ-S92"/>
                        <a:ea typeface="方正书宋_GBK" panose="02000000000000000000" charset="-122"/>
                        <a:cs typeface="Times New Roman" panose="02020603050405020304"/>
                      </a:endParaRPr>
                    </a:p>
                  </a:txBody>
                  <a:tcPr marL="28573" marR="28573" marT="0" marB="0" anchor="ctr"/>
                </a:tc>
                <a:tc>
                  <a:txBody>
                    <a:bodyPr/>
                    <a:lstStyle/>
                    <a:p>
                      <a:pPr algn="ctr">
                        <a:lnSpc>
                          <a:spcPts val="1125"/>
                        </a:lnSpc>
                        <a:spcAft>
                          <a:spcPts val="0"/>
                        </a:spcAft>
                      </a:pPr>
                      <a:r>
                        <a:rPr lang="en-US" sz="900" kern="100">
                          <a:effectLst/>
                        </a:rPr>
                        <a:t>190</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125"/>
                        </a:lnSpc>
                        <a:spcAft>
                          <a:spcPts val="0"/>
                        </a:spcAft>
                      </a:pPr>
                      <a:r>
                        <a:rPr lang="en-US" sz="900" kern="100">
                          <a:effectLst/>
                        </a:rPr>
                        <a:t>6.6</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125"/>
                        </a:lnSpc>
                        <a:spcAft>
                          <a:spcPts val="0"/>
                        </a:spcAft>
                      </a:pPr>
                      <a:r>
                        <a:rPr lang="en-US" sz="900" kern="100">
                          <a:effectLst/>
                        </a:rPr>
                        <a:t>1 254</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nSpc>
                          <a:spcPts val="1125"/>
                        </a:lnSpc>
                        <a:spcAft>
                          <a:spcPts val="0"/>
                        </a:spcAft>
                      </a:pPr>
                      <a:r>
                        <a:rPr lang="zh-CN" sz="900" kern="100">
                          <a:effectLst/>
                        </a:rPr>
                        <a:t>长期负债</a:t>
                      </a:r>
                      <a:endParaRPr lang="zh-CN" sz="1000" kern="100">
                        <a:solidFill>
                          <a:srgbClr val="000000"/>
                        </a:solidFill>
                        <a:effectLst/>
                        <a:latin typeface="NEU-BZ-S92"/>
                        <a:ea typeface="方正书宋_GBK" panose="02000000000000000000" charset="-122"/>
                        <a:cs typeface="Times New Roman" panose="02020603050405020304"/>
                      </a:endParaRPr>
                    </a:p>
                  </a:txBody>
                  <a:tcPr marL="28573" marR="28573" marT="0" marB="0" anchor="ctr"/>
                </a:tc>
                <a:tc>
                  <a:txBody>
                    <a:bodyPr/>
                    <a:lstStyle/>
                    <a:p>
                      <a:pPr algn="ctr">
                        <a:lnSpc>
                          <a:spcPts val="1125"/>
                        </a:lnSpc>
                        <a:spcAft>
                          <a:spcPts val="0"/>
                        </a:spcAft>
                      </a:pPr>
                      <a:r>
                        <a:rPr lang="en-US" sz="900" kern="100">
                          <a:effectLst/>
                        </a:rPr>
                        <a:t>210</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125"/>
                        </a:lnSpc>
                        <a:spcAft>
                          <a:spcPts val="0"/>
                        </a:spcAft>
                      </a:pPr>
                      <a:r>
                        <a:rPr lang="en-US" sz="900" kern="100">
                          <a:effectLst/>
                        </a:rPr>
                        <a:t>6.6</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125"/>
                        </a:lnSpc>
                        <a:spcAft>
                          <a:spcPts val="0"/>
                        </a:spcAft>
                      </a:pPr>
                      <a:r>
                        <a:rPr lang="en-US" sz="900" kern="100">
                          <a:effectLst/>
                        </a:rPr>
                        <a:t>1 386</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r>
              <a:tr h="141500">
                <a:tc>
                  <a:txBody>
                    <a:bodyPr/>
                    <a:lstStyle/>
                    <a:p>
                      <a:pPr>
                        <a:lnSpc>
                          <a:spcPts val="1125"/>
                        </a:lnSpc>
                        <a:spcAft>
                          <a:spcPts val="0"/>
                        </a:spcAft>
                      </a:pPr>
                      <a:r>
                        <a:rPr lang="zh-CN" sz="900" kern="100">
                          <a:effectLst/>
                        </a:rPr>
                        <a:t>长期股权投资</a:t>
                      </a:r>
                      <a:endParaRPr lang="zh-CN" sz="1000" kern="100">
                        <a:solidFill>
                          <a:srgbClr val="000000"/>
                        </a:solidFill>
                        <a:effectLst/>
                        <a:latin typeface="NEU-BZ-S92"/>
                        <a:ea typeface="方正书宋_GBK" panose="02000000000000000000" charset="-122"/>
                        <a:cs typeface="Times New Roman" panose="02020603050405020304"/>
                      </a:endParaRPr>
                    </a:p>
                  </a:txBody>
                  <a:tcPr marL="28573" marR="28573" marT="0" marB="0" anchor="ctr"/>
                </a:tc>
                <a:tc>
                  <a:txBody>
                    <a:bodyPr/>
                    <a:lstStyle/>
                    <a:p>
                      <a:pPr algn="ctr">
                        <a:lnSpc>
                          <a:spcPts val="1125"/>
                        </a:lnSpc>
                        <a:spcAft>
                          <a:spcPts val="0"/>
                        </a:spcAft>
                      </a:pPr>
                      <a:r>
                        <a:rPr lang="en-US" sz="900" kern="100">
                          <a:effectLst/>
                        </a:rPr>
                        <a:t>110</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125"/>
                        </a:lnSpc>
                        <a:spcAft>
                          <a:spcPts val="0"/>
                        </a:spcAft>
                      </a:pPr>
                      <a:r>
                        <a:rPr lang="en-US" sz="900" kern="100">
                          <a:effectLst/>
                        </a:rPr>
                        <a:t>6.6</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125"/>
                        </a:lnSpc>
                        <a:spcAft>
                          <a:spcPts val="0"/>
                        </a:spcAft>
                      </a:pPr>
                      <a:r>
                        <a:rPr lang="en-US" sz="900" kern="100">
                          <a:effectLst/>
                        </a:rPr>
                        <a:t>726</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nSpc>
                          <a:spcPts val="1125"/>
                        </a:lnSpc>
                        <a:spcAft>
                          <a:spcPts val="0"/>
                        </a:spcAft>
                      </a:pPr>
                      <a:r>
                        <a:rPr lang="zh-CN" sz="900" kern="100">
                          <a:effectLst/>
                        </a:rPr>
                        <a:t>实收资本</a:t>
                      </a:r>
                      <a:endParaRPr lang="zh-CN" sz="1000" kern="100">
                        <a:solidFill>
                          <a:srgbClr val="000000"/>
                        </a:solidFill>
                        <a:effectLst/>
                        <a:latin typeface="NEU-BZ-S92"/>
                        <a:ea typeface="方正书宋_GBK" panose="02000000000000000000" charset="-122"/>
                        <a:cs typeface="Times New Roman" panose="02020603050405020304"/>
                      </a:endParaRPr>
                    </a:p>
                  </a:txBody>
                  <a:tcPr marL="28573" marR="28573" marT="0" marB="0" anchor="ctr"/>
                </a:tc>
                <a:tc>
                  <a:txBody>
                    <a:bodyPr/>
                    <a:lstStyle/>
                    <a:p>
                      <a:pPr algn="ctr">
                        <a:lnSpc>
                          <a:spcPts val="1125"/>
                        </a:lnSpc>
                        <a:spcAft>
                          <a:spcPts val="0"/>
                        </a:spcAft>
                      </a:pPr>
                      <a:r>
                        <a:rPr lang="en-US" sz="900" kern="100">
                          <a:effectLst/>
                        </a:rPr>
                        <a:t>160</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125"/>
                        </a:lnSpc>
                        <a:spcAft>
                          <a:spcPts val="0"/>
                        </a:spcAft>
                      </a:pPr>
                      <a:r>
                        <a:rPr lang="en-US" sz="900" kern="100">
                          <a:effectLst/>
                        </a:rPr>
                        <a:t>6.0</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125"/>
                        </a:lnSpc>
                        <a:spcAft>
                          <a:spcPts val="0"/>
                        </a:spcAft>
                      </a:pPr>
                      <a:r>
                        <a:rPr lang="en-US" sz="900" kern="100">
                          <a:effectLst/>
                        </a:rPr>
                        <a:t>960</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r>
              <a:tr h="180091">
                <a:tc>
                  <a:txBody>
                    <a:bodyPr/>
                    <a:lstStyle/>
                    <a:p>
                      <a:pPr>
                        <a:lnSpc>
                          <a:spcPts val="1125"/>
                        </a:lnSpc>
                        <a:spcAft>
                          <a:spcPts val="0"/>
                        </a:spcAft>
                      </a:pPr>
                      <a:r>
                        <a:rPr lang="zh-CN" sz="900" kern="100">
                          <a:effectLst/>
                        </a:rPr>
                        <a:t>固定资产</a:t>
                      </a:r>
                      <a:endParaRPr lang="zh-CN" sz="1000" kern="100">
                        <a:solidFill>
                          <a:srgbClr val="000000"/>
                        </a:solidFill>
                        <a:effectLst/>
                        <a:latin typeface="NEU-BZ-S92"/>
                        <a:ea typeface="方正书宋_GBK" panose="02000000000000000000" charset="-122"/>
                        <a:cs typeface="Times New Roman" panose="02020603050405020304"/>
                      </a:endParaRPr>
                    </a:p>
                  </a:txBody>
                  <a:tcPr marL="28573" marR="28573" marT="0" marB="0" anchor="ctr"/>
                </a:tc>
                <a:tc>
                  <a:txBody>
                    <a:bodyPr/>
                    <a:lstStyle/>
                    <a:p>
                      <a:pPr algn="ctr">
                        <a:lnSpc>
                          <a:spcPts val="1125"/>
                        </a:lnSpc>
                        <a:spcAft>
                          <a:spcPts val="0"/>
                        </a:spcAft>
                      </a:pPr>
                      <a:r>
                        <a:rPr lang="en-US" sz="900" kern="100">
                          <a:effectLst/>
                        </a:rPr>
                        <a:t>160</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125"/>
                        </a:lnSpc>
                        <a:spcAft>
                          <a:spcPts val="0"/>
                        </a:spcAft>
                      </a:pPr>
                      <a:r>
                        <a:rPr lang="en-US" sz="900" kern="100">
                          <a:effectLst/>
                        </a:rPr>
                        <a:t>6.6</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125"/>
                        </a:lnSpc>
                        <a:spcAft>
                          <a:spcPts val="0"/>
                        </a:spcAft>
                      </a:pPr>
                      <a:r>
                        <a:rPr lang="en-US" sz="900" kern="100">
                          <a:effectLst/>
                        </a:rPr>
                        <a:t>1 056</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nSpc>
                          <a:spcPts val="1125"/>
                        </a:lnSpc>
                        <a:spcAft>
                          <a:spcPts val="0"/>
                        </a:spcAft>
                      </a:pPr>
                      <a:r>
                        <a:rPr lang="zh-CN" sz="900" kern="100">
                          <a:effectLst/>
                        </a:rPr>
                        <a:t>留存收益</a:t>
                      </a:r>
                      <a:endParaRPr lang="zh-CN" sz="1000" kern="100">
                        <a:solidFill>
                          <a:srgbClr val="000000"/>
                        </a:solidFill>
                        <a:effectLst/>
                        <a:latin typeface="NEU-BZ-S92"/>
                        <a:ea typeface="方正书宋_GBK" panose="02000000000000000000" charset="-122"/>
                        <a:cs typeface="Times New Roman" panose="02020603050405020304"/>
                      </a:endParaRPr>
                    </a:p>
                  </a:txBody>
                  <a:tcPr marL="28573" marR="28573" marT="0" marB="0" anchor="ctr"/>
                </a:tc>
                <a:tc>
                  <a:txBody>
                    <a:bodyPr/>
                    <a:lstStyle/>
                    <a:p>
                      <a:pPr algn="ctr">
                        <a:lnSpc>
                          <a:spcPts val="1125"/>
                        </a:lnSpc>
                        <a:spcAft>
                          <a:spcPts val="0"/>
                        </a:spcAft>
                      </a:pPr>
                      <a:r>
                        <a:rPr lang="en-US" sz="900" kern="100">
                          <a:effectLst/>
                        </a:rPr>
                        <a:t>240</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1000" kern="100">
                          <a:effectLst/>
                        </a:rPr>
                        <a:t> </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125"/>
                        </a:lnSpc>
                        <a:spcAft>
                          <a:spcPts val="0"/>
                        </a:spcAft>
                      </a:pPr>
                      <a:r>
                        <a:rPr lang="en-US" sz="900" kern="100">
                          <a:effectLst/>
                        </a:rPr>
                        <a:t>2 376</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r>
              <a:tr h="180091">
                <a:tc>
                  <a:txBody>
                    <a:bodyPr/>
                    <a:lstStyle/>
                    <a:p>
                      <a:pPr>
                        <a:lnSpc>
                          <a:spcPts val="1125"/>
                        </a:lnSpc>
                        <a:spcAft>
                          <a:spcPts val="0"/>
                        </a:spcAft>
                      </a:pPr>
                      <a:r>
                        <a:rPr lang="zh-CN" sz="900" kern="100">
                          <a:effectLst/>
                        </a:rPr>
                        <a:t>无形资产及其他资产</a:t>
                      </a:r>
                      <a:endParaRPr lang="zh-CN" sz="1000" kern="100">
                        <a:solidFill>
                          <a:srgbClr val="000000"/>
                        </a:solidFill>
                        <a:effectLst/>
                        <a:latin typeface="NEU-BZ-S92"/>
                        <a:ea typeface="方正书宋_GBK" panose="02000000000000000000" charset="-122"/>
                        <a:cs typeface="Times New Roman" panose="02020603050405020304"/>
                      </a:endParaRPr>
                    </a:p>
                  </a:txBody>
                  <a:tcPr marL="28573" marR="28573" marT="0" marB="0" anchor="ctr"/>
                </a:tc>
                <a:tc>
                  <a:txBody>
                    <a:bodyPr/>
                    <a:lstStyle/>
                    <a:p>
                      <a:pPr algn="ctr">
                        <a:lnSpc>
                          <a:spcPts val="1125"/>
                        </a:lnSpc>
                        <a:spcAft>
                          <a:spcPts val="0"/>
                        </a:spcAft>
                      </a:pPr>
                      <a:r>
                        <a:rPr lang="en-US" sz="900" kern="100">
                          <a:effectLst/>
                        </a:rPr>
                        <a:t>50</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125"/>
                        </a:lnSpc>
                        <a:spcAft>
                          <a:spcPts val="0"/>
                        </a:spcAft>
                      </a:pPr>
                      <a:r>
                        <a:rPr lang="en-US" sz="900" kern="100">
                          <a:effectLst/>
                        </a:rPr>
                        <a:t>6.6</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125"/>
                        </a:lnSpc>
                        <a:spcAft>
                          <a:spcPts val="0"/>
                        </a:spcAft>
                      </a:pPr>
                      <a:r>
                        <a:rPr lang="en-US" sz="900" kern="100">
                          <a:effectLst/>
                        </a:rPr>
                        <a:t>330</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nSpc>
                          <a:spcPts val="1125"/>
                        </a:lnSpc>
                        <a:spcAft>
                          <a:spcPts val="0"/>
                        </a:spcAft>
                      </a:pPr>
                      <a:r>
                        <a:rPr lang="zh-CN" sz="900" kern="100">
                          <a:effectLst/>
                        </a:rPr>
                        <a:t>外币财务报表折算差额</a:t>
                      </a:r>
                      <a:endParaRPr lang="zh-CN" sz="1000" kern="100">
                        <a:solidFill>
                          <a:srgbClr val="000000"/>
                        </a:solidFill>
                        <a:effectLst/>
                        <a:latin typeface="NEU-BZ-S92"/>
                        <a:ea typeface="方正书宋_GBK" panose="02000000000000000000" charset="-122"/>
                        <a:cs typeface="Times New Roman" panose="02020603050405020304"/>
                      </a:endParaRPr>
                    </a:p>
                  </a:txBody>
                  <a:tcPr marL="28573" marR="28573" marT="0" marB="0" anchor="ctr"/>
                </a:tc>
                <a:tc>
                  <a:txBody>
                    <a:bodyPr/>
                    <a:lstStyle/>
                    <a:p>
                      <a:pPr algn="ctr">
                        <a:lnSpc>
                          <a:spcPts val="1350"/>
                        </a:lnSpc>
                        <a:spcAft>
                          <a:spcPts val="0"/>
                        </a:spcAft>
                      </a:pPr>
                      <a:r>
                        <a:rPr lang="en-US" sz="1000" kern="100">
                          <a:effectLst/>
                        </a:rPr>
                        <a:t> </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1000" kern="100">
                          <a:effectLst/>
                        </a:rPr>
                        <a:t> </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125"/>
                        </a:lnSpc>
                        <a:spcAft>
                          <a:spcPts val="0"/>
                        </a:spcAft>
                      </a:pPr>
                      <a:r>
                        <a:rPr lang="en-US" sz="900" kern="100">
                          <a:effectLst/>
                        </a:rPr>
                        <a:t>-696</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r>
              <a:tr h="180091">
                <a:tc>
                  <a:txBody>
                    <a:bodyPr/>
                    <a:lstStyle/>
                    <a:p>
                      <a:pPr algn="ctr">
                        <a:lnSpc>
                          <a:spcPts val="1125"/>
                        </a:lnSpc>
                        <a:spcAft>
                          <a:spcPts val="0"/>
                        </a:spcAft>
                      </a:pPr>
                      <a:r>
                        <a:rPr lang="zh-CN" sz="900" kern="100">
                          <a:effectLst/>
                        </a:rPr>
                        <a:t>合　计</a:t>
                      </a:r>
                      <a:endParaRPr lang="zh-CN" sz="1000" kern="100">
                        <a:solidFill>
                          <a:srgbClr val="000000"/>
                        </a:solidFill>
                        <a:effectLst/>
                        <a:latin typeface="NEU-BZ-S92"/>
                        <a:ea typeface="方正书宋_GBK" panose="02000000000000000000" charset="-122"/>
                        <a:cs typeface="Times New Roman" panose="02020603050405020304"/>
                      </a:endParaRPr>
                    </a:p>
                  </a:txBody>
                  <a:tcPr marL="28573" marR="28573" marT="0" marB="0" anchor="ctr"/>
                </a:tc>
                <a:tc>
                  <a:txBody>
                    <a:bodyPr/>
                    <a:lstStyle/>
                    <a:p>
                      <a:pPr algn="ctr">
                        <a:lnSpc>
                          <a:spcPts val="1125"/>
                        </a:lnSpc>
                        <a:spcAft>
                          <a:spcPts val="0"/>
                        </a:spcAft>
                      </a:pPr>
                      <a:r>
                        <a:rPr lang="en-US" sz="900" kern="100">
                          <a:effectLst/>
                        </a:rPr>
                        <a:t>1 030</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1000" kern="100">
                          <a:effectLst/>
                        </a:rPr>
                        <a:t> </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125"/>
                        </a:lnSpc>
                        <a:spcAft>
                          <a:spcPts val="0"/>
                        </a:spcAft>
                      </a:pPr>
                      <a:r>
                        <a:rPr lang="en-US" sz="900" kern="100">
                          <a:effectLst/>
                        </a:rPr>
                        <a:t>6 798</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125"/>
                        </a:lnSpc>
                        <a:spcAft>
                          <a:spcPts val="0"/>
                        </a:spcAft>
                      </a:pPr>
                      <a:r>
                        <a:rPr lang="zh-CN" sz="900" kern="100">
                          <a:effectLst/>
                        </a:rPr>
                        <a:t>合　计</a:t>
                      </a:r>
                      <a:endParaRPr lang="zh-CN" sz="1000" kern="100">
                        <a:solidFill>
                          <a:srgbClr val="000000"/>
                        </a:solidFill>
                        <a:effectLst/>
                        <a:latin typeface="NEU-BZ-S92"/>
                        <a:ea typeface="方正书宋_GBK" panose="02000000000000000000" charset="-122"/>
                        <a:cs typeface="Times New Roman" panose="02020603050405020304"/>
                      </a:endParaRPr>
                    </a:p>
                  </a:txBody>
                  <a:tcPr marL="28573" marR="28573" marT="0" marB="0" anchor="ctr"/>
                </a:tc>
                <a:tc>
                  <a:txBody>
                    <a:bodyPr/>
                    <a:lstStyle/>
                    <a:p>
                      <a:pPr algn="ctr">
                        <a:lnSpc>
                          <a:spcPts val="1125"/>
                        </a:lnSpc>
                        <a:spcAft>
                          <a:spcPts val="0"/>
                        </a:spcAft>
                      </a:pPr>
                      <a:r>
                        <a:rPr lang="en-US" sz="900" kern="100">
                          <a:effectLst/>
                        </a:rPr>
                        <a:t>1 030</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1000" kern="100">
                          <a:effectLst/>
                        </a:rPr>
                        <a:t> </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125"/>
                        </a:lnSpc>
                        <a:spcAft>
                          <a:spcPts val="0"/>
                        </a:spcAft>
                      </a:pPr>
                      <a:r>
                        <a:rPr lang="en-US" sz="900" kern="100" dirty="0">
                          <a:effectLst/>
                        </a:rPr>
                        <a:t>6 798</a:t>
                      </a:r>
                      <a:endParaRPr lang="zh-CN" sz="1000" kern="100" dirty="0">
                        <a:solidFill>
                          <a:srgbClr val="000000"/>
                        </a:solidFill>
                        <a:effectLst/>
                        <a:latin typeface="NEU-BZ-S92"/>
                        <a:ea typeface="方正书宋_GBK" panose="02000000000000000000" charset="-122"/>
                        <a:cs typeface="Times New Roman" panose="02020603050405020304"/>
                      </a:endParaRPr>
                    </a:p>
                  </a:txBody>
                  <a:tcPr marL="0" marR="0" marT="0" marB="0" anchor="ctr"/>
                </a:tc>
              </a:tr>
            </a:tbl>
          </a:graphicData>
        </a:graphic>
      </p:graphicFrame>
    </p:spTree>
    <p:custDataLst>
      <p:tags r:id="rId3"/>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553" name="标题 6"/>
          <p:cNvSpPr>
            <a:spLocks noGrp="1" noChangeArrowheads="1"/>
          </p:cNvSpPr>
          <p:nvPr>
            <p:ph type="title"/>
            <p:custDataLst>
              <p:tags r:id="rId1"/>
            </p:custDataLst>
          </p:nvPr>
        </p:nvSpPr>
        <p:spPr>
          <a:xfrm>
            <a:off x="912813" y="1004888"/>
            <a:ext cx="7259638" cy="1789113"/>
          </a:xfrm>
        </p:spPr>
        <p:txBody>
          <a:bodyPr vert="horz" wrap="square" lIns="101600" tIns="38100" rIns="76200" bIns="38100" numCol="1" anchor="b" anchorCtr="0" compatLnSpc="1">
            <a:normAutofit/>
          </a:bodyPr>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3600" b="1" i="0" u="none" strike="noStrike" kern="1200" cap="none" spc="200" normalizeH="0" baseline="0" noProof="0" dirty="0" smtClean="0">
                <a:ln>
                  <a:noFill/>
                </a:ln>
                <a:solidFill>
                  <a:srgbClr val="404040"/>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第十三章  外币报表折算</a:t>
            </a:r>
            <a:endParaRPr kumimoji="0" lang="zh-CN" altLang="zh-CN" sz="3600" b="1" i="0" u="none" strike="noStrike" kern="1200" cap="none" spc="200" normalizeH="0" baseline="0" noProof="0" dirty="0" smtClean="0">
              <a:ln>
                <a:noFill/>
              </a:ln>
              <a:solidFill>
                <a:srgbClr val="404040"/>
              </a:solidFill>
              <a:effectLst/>
              <a:uLnTx/>
              <a:uFillTx/>
              <a:latin typeface="Arial" panose="020B0604020202020204" pitchFamily="34" charset="0"/>
              <a:ea typeface="微软雅黑" panose="020B0503020204020204" pitchFamily="34" charset="-122"/>
              <a:cs typeface="+mj-cs"/>
            </a:endParaRPr>
          </a:p>
        </p:txBody>
      </p:sp>
    </p:spTree>
    <p:custDataLst>
      <p:tags r:id="rId2"/>
    </p:custData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971550" y="268288"/>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第三节  外币</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报表折算示例</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71550" y="915988"/>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一、采用现行汇率法进行外币报表折算的会计处理</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示例</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　</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例</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13-1</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graphicFrame>
        <p:nvGraphicFramePr>
          <p:cNvPr id="3" name="表格 2"/>
          <p:cNvGraphicFramePr>
            <a:graphicFrameLocks noGrp="1"/>
          </p:cNvGraphicFramePr>
          <p:nvPr/>
        </p:nvGraphicFramePr>
        <p:xfrm>
          <a:off x="1187450" y="1851025"/>
          <a:ext cx="7023100" cy="1778000"/>
        </p:xfrm>
        <a:graphic>
          <a:graphicData uri="http://schemas.openxmlformats.org/drawingml/2006/table">
            <a:tbl>
              <a:tblPr firstRow="1" firstCol="1" bandRow="1">
                <a:tableStyleId>{5C22544A-7EE6-4342-B048-85BDC9FD1C3A}</a:tableStyleId>
              </a:tblPr>
              <a:tblGrid>
                <a:gridCol w="1478285"/>
                <a:gridCol w="1800265"/>
                <a:gridCol w="1368201"/>
                <a:gridCol w="2376349"/>
              </a:tblGrid>
              <a:tr h="171450">
                <a:tc>
                  <a:txBody>
                    <a:bodyPr/>
                    <a:lstStyle/>
                    <a:p>
                      <a:pPr algn="ctr">
                        <a:lnSpc>
                          <a:spcPts val="1350"/>
                        </a:lnSpc>
                        <a:spcAft>
                          <a:spcPts val="0"/>
                        </a:spcAft>
                      </a:pPr>
                      <a:r>
                        <a:rPr lang="zh-CN" sz="900" kern="100">
                          <a:effectLst/>
                        </a:rPr>
                        <a:t>项　目</a:t>
                      </a:r>
                      <a:endParaRPr lang="zh-CN" sz="1000" kern="100">
                        <a:solidFill>
                          <a:srgbClr val="000000"/>
                        </a:solidFill>
                        <a:effectLst/>
                        <a:latin typeface="NEU-BZ-S92"/>
                        <a:ea typeface="方正书宋_GBK" panose="02000000000000000000" charset="-122"/>
                        <a:cs typeface="Times New Roman" panose="02020603050405020304"/>
                      </a:endParaRPr>
                    </a:p>
                  </a:txBody>
                  <a:tcPr marL="171463" marR="171463" marT="0" marB="0" anchor="ctr"/>
                </a:tc>
                <a:tc>
                  <a:txBody>
                    <a:bodyPr/>
                    <a:lstStyle/>
                    <a:p>
                      <a:pPr algn="ctr">
                        <a:lnSpc>
                          <a:spcPts val="1350"/>
                        </a:lnSpc>
                        <a:spcAft>
                          <a:spcPts val="0"/>
                        </a:spcAft>
                      </a:pPr>
                      <a:r>
                        <a:rPr lang="zh-CN" sz="900" kern="100">
                          <a:effectLst/>
                        </a:rPr>
                        <a:t>折算前</a:t>
                      </a:r>
                      <a:r>
                        <a:rPr lang="en-US" sz="900" kern="100">
                          <a:effectLst/>
                        </a:rPr>
                        <a:t>(</a:t>
                      </a:r>
                      <a:r>
                        <a:rPr lang="zh-CN" sz="900" kern="100">
                          <a:effectLst/>
                        </a:rPr>
                        <a:t>美元</a:t>
                      </a:r>
                      <a:r>
                        <a:rPr lang="en-US" sz="900" kern="100">
                          <a:effectLst/>
                        </a:rPr>
                        <a:t>)</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zh-CN" sz="900" kern="100">
                          <a:effectLst/>
                        </a:rPr>
                        <a:t>折算汇率</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zh-CN" sz="900" kern="100">
                          <a:effectLst/>
                        </a:rPr>
                        <a:t>折算后</a:t>
                      </a:r>
                      <a:r>
                        <a:rPr lang="en-US" sz="900" kern="100">
                          <a:effectLst/>
                        </a:rPr>
                        <a:t>(</a:t>
                      </a:r>
                      <a:r>
                        <a:rPr lang="zh-CN" sz="900" kern="100">
                          <a:effectLst/>
                        </a:rPr>
                        <a:t>人民币</a:t>
                      </a:r>
                      <a:r>
                        <a:rPr lang="en-US" sz="900" kern="100">
                          <a:effectLst/>
                        </a:rPr>
                        <a:t>)</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r>
              <a:tr h="171450">
                <a:tc>
                  <a:txBody>
                    <a:bodyPr/>
                    <a:lstStyle/>
                    <a:p>
                      <a:pPr>
                        <a:lnSpc>
                          <a:spcPts val="1350"/>
                        </a:lnSpc>
                        <a:spcAft>
                          <a:spcPts val="0"/>
                        </a:spcAft>
                      </a:pPr>
                      <a:r>
                        <a:rPr lang="zh-CN" sz="900" kern="100">
                          <a:effectLst/>
                        </a:rPr>
                        <a:t>营业收入</a:t>
                      </a:r>
                      <a:endParaRPr lang="zh-CN" sz="1000" kern="100">
                        <a:solidFill>
                          <a:srgbClr val="000000"/>
                        </a:solidFill>
                        <a:effectLst/>
                        <a:latin typeface="NEU-BZ-S92"/>
                        <a:ea typeface="方正书宋_GBK" panose="02000000000000000000" charset="-122"/>
                        <a:cs typeface="Times New Roman" panose="02020603050405020304"/>
                      </a:endParaRPr>
                    </a:p>
                  </a:txBody>
                  <a:tcPr marL="171463" marR="171463" marT="0" marB="0" anchor="ctr"/>
                </a:tc>
                <a:tc>
                  <a:txBody>
                    <a:bodyPr/>
                    <a:lstStyle/>
                    <a:p>
                      <a:pPr algn="ctr">
                        <a:lnSpc>
                          <a:spcPts val="1350"/>
                        </a:lnSpc>
                        <a:spcAft>
                          <a:spcPts val="0"/>
                        </a:spcAft>
                      </a:pPr>
                      <a:r>
                        <a:rPr lang="en-US" sz="900" kern="100">
                          <a:effectLst/>
                        </a:rPr>
                        <a:t>2 430</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kern="100">
                          <a:effectLst/>
                        </a:rPr>
                        <a:t>6.6</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kern="100">
                          <a:effectLst/>
                        </a:rPr>
                        <a:t>16 038</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r>
              <a:tr h="171450">
                <a:tc>
                  <a:txBody>
                    <a:bodyPr/>
                    <a:lstStyle/>
                    <a:p>
                      <a:pPr>
                        <a:lnSpc>
                          <a:spcPts val="1350"/>
                        </a:lnSpc>
                        <a:spcAft>
                          <a:spcPts val="0"/>
                        </a:spcAft>
                      </a:pPr>
                      <a:r>
                        <a:rPr lang="zh-CN" sz="900" kern="100">
                          <a:effectLst/>
                        </a:rPr>
                        <a:t>　减</a:t>
                      </a:r>
                      <a:r>
                        <a:rPr lang="en-US" sz="900" kern="100">
                          <a:effectLst/>
                        </a:rPr>
                        <a:t>:</a:t>
                      </a:r>
                      <a:r>
                        <a:rPr lang="zh-CN" sz="900" kern="100">
                          <a:effectLst/>
                        </a:rPr>
                        <a:t>营业成本</a:t>
                      </a:r>
                      <a:endParaRPr lang="zh-CN" sz="1000" kern="100">
                        <a:solidFill>
                          <a:srgbClr val="000000"/>
                        </a:solidFill>
                        <a:effectLst/>
                        <a:latin typeface="NEU-BZ-S92"/>
                        <a:ea typeface="方正书宋_GBK" panose="02000000000000000000" charset="-122"/>
                        <a:cs typeface="Times New Roman" panose="02020603050405020304"/>
                      </a:endParaRPr>
                    </a:p>
                  </a:txBody>
                  <a:tcPr marL="171463" marR="171463" marT="0" marB="0" anchor="ctr"/>
                </a:tc>
                <a:tc>
                  <a:txBody>
                    <a:bodyPr/>
                    <a:lstStyle/>
                    <a:p>
                      <a:pPr algn="ctr">
                        <a:lnSpc>
                          <a:spcPts val="1350"/>
                        </a:lnSpc>
                        <a:spcAft>
                          <a:spcPts val="0"/>
                        </a:spcAft>
                      </a:pPr>
                      <a:r>
                        <a:rPr lang="en-US" sz="900" kern="100">
                          <a:effectLst/>
                        </a:rPr>
                        <a:t>1 810</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kern="100">
                          <a:effectLst/>
                        </a:rPr>
                        <a:t>6.6</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kern="100">
                          <a:effectLst/>
                        </a:rPr>
                        <a:t>11 946</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r>
              <a:tr h="171450">
                <a:tc>
                  <a:txBody>
                    <a:bodyPr/>
                    <a:lstStyle/>
                    <a:p>
                      <a:pPr>
                        <a:lnSpc>
                          <a:spcPts val="1350"/>
                        </a:lnSpc>
                        <a:spcAft>
                          <a:spcPts val="0"/>
                        </a:spcAft>
                      </a:pPr>
                      <a:r>
                        <a:rPr lang="zh-CN" sz="900" kern="100">
                          <a:effectLst/>
                        </a:rPr>
                        <a:t>　减</a:t>
                      </a:r>
                      <a:r>
                        <a:rPr lang="en-US" sz="900" kern="100">
                          <a:effectLst/>
                        </a:rPr>
                        <a:t>:</a:t>
                      </a:r>
                      <a:r>
                        <a:rPr lang="zh-CN" sz="900" kern="100">
                          <a:effectLst/>
                        </a:rPr>
                        <a:t>管理费用</a:t>
                      </a:r>
                      <a:endParaRPr lang="zh-CN" sz="1000" kern="100">
                        <a:solidFill>
                          <a:srgbClr val="000000"/>
                        </a:solidFill>
                        <a:effectLst/>
                        <a:latin typeface="NEU-BZ-S92"/>
                        <a:ea typeface="方正书宋_GBK" panose="02000000000000000000" charset="-122"/>
                        <a:cs typeface="Times New Roman" panose="02020603050405020304"/>
                      </a:endParaRPr>
                    </a:p>
                  </a:txBody>
                  <a:tcPr marL="171463" marR="171463" marT="0" marB="0" anchor="ctr"/>
                </a:tc>
                <a:tc>
                  <a:txBody>
                    <a:bodyPr/>
                    <a:lstStyle/>
                    <a:p>
                      <a:pPr algn="ctr">
                        <a:lnSpc>
                          <a:spcPts val="1350"/>
                        </a:lnSpc>
                        <a:spcAft>
                          <a:spcPts val="0"/>
                        </a:spcAft>
                      </a:pPr>
                      <a:r>
                        <a:rPr lang="en-US" sz="900" kern="100">
                          <a:effectLst/>
                        </a:rPr>
                        <a:t>120</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kern="100">
                          <a:effectLst/>
                        </a:rPr>
                        <a:t>6.6</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kern="100">
                          <a:effectLst/>
                        </a:rPr>
                        <a:t>792</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r>
              <a:tr h="171450">
                <a:tc>
                  <a:txBody>
                    <a:bodyPr/>
                    <a:lstStyle/>
                    <a:p>
                      <a:pPr>
                        <a:lnSpc>
                          <a:spcPts val="1350"/>
                        </a:lnSpc>
                        <a:spcAft>
                          <a:spcPts val="0"/>
                        </a:spcAft>
                      </a:pPr>
                      <a:r>
                        <a:rPr lang="zh-CN" sz="900" kern="100">
                          <a:effectLst/>
                        </a:rPr>
                        <a:t>　加</a:t>
                      </a:r>
                      <a:r>
                        <a:rPr lang="en-US" sz="900" kern="100">
                          <a:effectLst/>
                        </a:rPr>
                        <a:t>:</a:t>
                      </a:r>
                      <a:r>
                        <a:rPr lang="zh-CN" sz="900" kern="100">
                          <a:effectLst/>
                        </a:rPr>
                        <a:t>营业外收入</a:t>
                      </a:r>
                      <a:endParaRPr lang="zh-CN" sz="1000" kern="100">
                        <a:solidFill>
                          <a:srgbClr val="000000"/>
                        </a:solidFill>
                        <a:effectLst/>
                        <a:latin typeface="NEU-BZ-S92"/>
                        <a:ea typeface="方正书宋_GBK" panose="02000000000000000000" charset="-122"/>
                        <a:cs typeface="Times New Roman" panose="02020603050405020304"/>
                      </a:endParaRPr>
                    </a:p>
                  </a:txBody>
                  <a:tcPr marL="171463" marR="171463" marT="0" marB="0" anchor="ctr"/>
                </a:tc>
                <a:tc>
                  <a:txBody>
                    <a:bodyPr/>
                    <a:lstStyle/>
                    <a:p>
                      <a:pPr algn="ctr">
                        <a:lnSpc>
                          <a:spcPts val="1350"/>
                        </a:lnSpc>
                        <a:spcAft>
                          <a:spcPts val="0"/>
                        </a:spcAft>
                      </a:pPr>
                      <a:r>
                        <a:rPr lang="en-US" sz="900" kern="100">
                          <a:effectLst/>
                        </a:rPr>
                        <a:t>30</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kern="100">
                          <a:effectLst/>
                        </a:rPr>
                        <a:t>6.6</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kern="100">
                          <a:effectLst/>
                        </a:rPr>
                        <a:t>198</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r>
              <a:tr h="171450">
                <a:tc>
                  <a:txBody>
                    <a:bodyPr/>
                    <a:lstStyle/>
                    <a:p>
                      <a:pPr>
                        <a:lnSpc>
                          <a:spcPts val="1350"/>
                        </a:lnSpc>
                        <a:spcAft>
                          <a:spcPts val="0"/>
                        </a:spcAft>
                      </a:pPr>
                      <a:r>
                        <a:rPr lang="zh-CN" sz="900" kern="100">
                          <a:effectLst/>
                        </a:rPr>
                        <a:t>利润总额</a:t>
                      </a:r>
                      <a:endParaRPr lang="zh-CN" sz="1000" kern="100">
                        <a:solidFill>
                          <a:srgbClr val="000000"/>
                        </a:solidFill>
                        <a:effectLst/>
                        <a:latin typeface="NEU-BZ-S92"/>
                        <a:ea typeface="方正书宋_GBK" panose="02000000000000000000" charset="-122"/>
                        <a:cs typeface="Times New Roman" panose="02020603050405020304"/>
                      </a:endParaRPr>
                    </a:p>
                  </a:txBody>
                  <a:tcPr marL="171463" marR="171463" marT="0" marB="0" anchor="ctr"/>
                </a:tc>
                <a:tc>
                  <a:txBody>
                    <a:bodyPr/>
                    <a:lstStyle/>
                    <a:p>
                      <a:pPr algn="ctr">
                        <a:lnSpc>
                          <a:spcPts val="1350"/>
                        </a:lnSpc>
                        <a:spcAft>
                          <a:spcPts val="0"/>
                        </a:spcAft>
                      </a:pPr>
                      <a:r>
                        <a:rPr lang="en-US" sz="900" kern="100">
                          <a:effectLst/>
                        </a:rPr>
                        <a:t>530</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1000" kern="100">
                          <a:effectLst/>
                        </a:rPr>
                        <a:t> </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kern="100">
                          <a:effectLst/>
                        </a:rPr>
                        <a:t>3 498</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r>
              <a:tr h="171450">
                <a:tc>
                  <a:txBody>
                    <a:bodyPr/>
                    <a:lstStyle/>
                    <a:p>
                      <a:pPr>
                        <a:lnSpc>
                          <a:spcPts val="1350"/>
                        </a:lnSpc>
                        <a:spcAft>
                          <a:spcPts val="0"/>
                        </a:spcAft>
                      </a:pPr>
                      <a:r>
                        <a:rPr lang="zh-CN" sz="900" kern="100">
                          <a:effectLst/>
                        </a:rPr>
                        <a:t>　减</a:t>
                      </a:r>
                      <a:r>
                        <a:rPr lang="en-US" sz="900" kern="100">
                          <a:effectLst/>
                        </a:rPr>
                        <a:t>:</a:t>
                      </a:r>
                      <a:r>
                        <a:rPr lang="zh-CN" sz="900" kern="100">
                          <a:effectLst/>
                        </a:rPr>
                        <a:t>所得税费用</a:t>
                      </a:r>
                      <a:endParaRPr lang="zh-CN" sz="1000" kern="100">
                        <a:solidFill>
                          <a:srgbClr val="000000"/>
                        </a:solidFill>
                        <a:effectLst/>
                        <a:latin typeface="NEU-BZ-S92"/>
                        <a:ea typeface="方正书宋_GBK" panose="02000000000000000000" charset="-122"/>
                        <a:cs typeface="Times New Roman" panose="02020603050405020304"/>
                      </a:endParaRPr>
                    </a:p>
                  </a:txBody>
                  <a:tcPr marL="171463" marR="171463" marT="0" marB="0" anchor="ctr"/>
                </a:tc>
                <a:tc>
                  <a:txBody>
                    <a:bodyPr/>
                    <a:lstStyle/>
                    <a:p>
                      <a:pPr algn="ctr">
                        <a:lnSpc>
                          <a:spcPts val="1350"/>
                        </a:lnSpc>
                        <a:spcAft>
                          <a:spcPts val="0"/>
                        </a:spcAft>
                      </a:pPr>
                      <a:r>
                        <a:rPr lang="en-US" sz="900" kern="100">
                          <a:effectLst/>
                        </a:rPr>
                        <a:t>80</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kern="100">
                          <a:effectLst/>
                        </a:rPr>
                        <a:t>6.6</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kern="100">
                          <a:effectLst/>
                        </a:rPr>
                        <a:t>528</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r>
              <a:tr h="171450">
                <a:tc>
                  <a:txBody>
                    <a:bodyPr/>
                    <a:lstStyle/>
                    <a:p>
                      <a:pPr>
                        <a:lnSpc>
                          <a:spcPts val="1350"/>
                        </a:lnSpc>
                        <a:spcAft>
                          <a:spcPts val="0"/>
                        </a:spcAft>
                      </a:pPr>
                      <a:r>
                        <a:rPr lang="zh-CN" sz="900" kern="100">
                          <a:effectLst/>
                        </a:rPr>
                        <a:t>净利润</a:t>
                      </a:r>
                      <a:endParaRPr lang="zh-CN" sz="1000" kern="100">
                        <a:solidFill>
                          <a:srgbClr val="000000"/>
                        </a:solidFill>
                        <a:effectLst/>
                        <a:latin typeface="NEU-BZ-S92"/>
                        <a:ea typeface="方正书宋_GBK" panose="02000000000000000000" charset="-122"/>
                        <a:cs typeface="Times New Roman" panose="02020603050405020304"/>
                      </a:endParaRPr>
                    </a:p>
                  </a:txBody>
                  <a:tcPr marL="171463" marR="171463" marT="0" marB="0" anchor="ctr"/>
                </a:tc>
                <a:tc>
                  <a:txBody>
                    <a:bodyPr/>
                    <a:lstStyle/>
                    <a:p>
                      <a:pPr algn="ctr">
                        <a:lnSpc>
                          <a:spcPts val="1350"/>
                        </a:lnSpc>
                        <a:spcAft>
                          <a:spcPts val="0"/>
                        </a:spcAft>
                      </a:pPr>
                      <a:r>
                        <a:rPr lang="en-US" sz="900" kern="100">
                          <a:effectLst/>
                        </a:rPr>
                        <a:t>450</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1000" kern="100">
                          <a:effectLst/>
                        </a:rPr>
                        <a:t> </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kern="100">
                          <a:effectLst/>
                        </a:rPr>
                        <a:t>2 970</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r>
              <a:tr h="171450">
                <a:tc>
                  <a:txBody>
                    <a:bodyPr/>
                    <a:lstStyle/>
                    <a:p>
                      <a:pPr>
                        <a:lnSpc>
                          <a:spcPts val="1350"/>
                        </a:lnSpc>
                        <a:spcAft>
                          <a:spcPts val="0"/>
                        </a:spcAft>
                      </a:pPr>
                      <a:r>
                        <a:rPr lang="zh-CN" sz="900" kern="100">
                          <a:effectLst/>
                        </a:rPr>
                        <a:t>　减</a:t>
                      </a:r>
                      <a:r>
                        <a:rPr lang="en-US" sz="900" kern="100">
                          <a:effectLst/>
                        </a:rPr>
                        <a:t>:</a:t>
                      </a:r>
                      <a:r>
                        <a:rPr lang="zh-CN" sz="900" kern="100">
                          <a:effectLst/>
                        </a:rPr>
                        <a:t>利润分配</a:t>
                      </a:r>
                      <a:endParaRPr lang="zh-CN" sz="1000" kern="100">
                        <a:solidFill>
                          <a:srgbClr val="000000"/>
                        </a:solidFill>
                        <a:effectLst/>
                        <a:latin typeface="NEU-BZ-S92"/>
                        <a:ea typeface="方正书宋_GBK" panose="02000000000000000000" charset="-122"/>
                        <a:cs typeface="Times New Roman" panose="02020603050405020304"/>
                      </a:endParaRPr>
                    </a:p>
                  </a:txBody>
                  <a:tcPr marL="171463" marR="171463" marT="0" marB="0" anchor="ctr"/>
                </a:tc>
                <a:tc>
                  <a:txBody>
                    <a:bodyPr/>
                    <a:lstStyle/>
                    <a:p>
                      <a:pPr algn="ctr">
                        <a:lnSpc>
                          <a:spcPts val="1350"/>
                        </a:lnSpc>
                        <a:spcAft>
                          <a:spcPts val="0"/>
                        </a:spcAft>
                      </a:pPr>
                      <a:r>
                        <a:rPr lang="en-US" sz="900" kern="100">
                          <a:effectLst/>
                        </a:rPr>
                        <a:t>90</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kern="100">
                          <a:effectLst/>
                        </a:rPr>
                        <a:t>6.6</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kern="100">
                          <a:effectLst/>
                        </a:rPr>
                        <a:t>594</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r>
              <a:tr h="171450">
                <a:tc>
                  <a:txBody>
                    <a:bodyPr/>
                    <a:lstStyle/>
                    <a:p>
                      <a:pPr>
                        <a:lnSpc>
                          <a:spcPts val="1350"/>
                        </a:lnSpc>
                        <a:spcAft>
                          <a:spcPts val="0"/>
                        </a:spcAft>
                      </a:pPr>
                      <a:r>
                        <a:rPr lang="zh-CN" sz="900" kern="100">
                          <a:effectLst/>
                        </a:rPr>
                        <a:t>未分配利润</a:t>
                      </a:r>
                      <a:endParaRPr lang="zh-CN" sz="1000" kern="100">
                        <a:solidFill>
                          <a:srgbClr val="000000"/>
                        </a:solidFill>
                        <a:effectLst/>
                        <a:latin typeface="NEU-BZ-S92"/>
                        <a:ea typeface="方正书宋_GBK" panose="02000000000000000000" charset="-122"/>
                        <a:cs typeface="Times New Roman" panose="02020603050405020304"/>
                      </a:endParaRPr>
                    </a:p>
                  </a:txBody>
                  <a:tcPr marL="171463" marR="171463" marT="0" marB="0" anchor="ctr"/>
                </a:tc>
                <a:tc>
                  <a:txBody>
                    <a:bodyPr/>
                    <a:lstStyle/>
                    <a:p>
                      <a:pPr algn="ctr">
                        <a:lnSpc>
                          <a:spcPts val="1350"/>
                        </a:lnSpc>
                        <a:spcAft>
                          <a:spcPts val="0"/>
                        </a:spcAft>
                      </a:pPr>
                      <a:r>
                        <a:rPr lang="en-US" sz="900" kern="100">
                          <a:effectLst/>
                        </a:rPr>
                        <a:t>360</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1000" kern="100">
                          <a:effectLst/>
                        </a:rPr>
                        <a:t> </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kern="100" dirty="0">
                          <a:effectLst/>
                        </a:rPr>
                        <a:t>2 376</a:t>
                      </a:r>
                      <a:endParaRPr lang="zh-CN" sz="1000" kern="100" dirty="0">
                        <a:solidFill>
                          <a:srgbClr val="000000"/>
                        </a:solidFill>
                        <a:effectLst/>
                        <a:latin typeface="NEU-BZ-S92"/>
                        <a:ea typeface="方正书宋_GBK" panose="02000000000000000000" charset="-122"/>
                        <a:cs typeface="Times New Roman" panose="02020603050405020304"/>
                      </a:endParaRPr>
                    </a:p>
                  </a:txBody>
                  <a:tcPr marL="0" marR="0" marT="0" marB="0" anchor="ctr"/>
                </a:tc>
              </a:tr>
            </a:tbl>
          </a:graphicData>
        </a:graphic>
      </p:graphicFrame>
    </p:spTree>
    <p:custDataLst>
      <p:tags r:id="rId3"/>
    </p:custData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971550" y="268288"/>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第三节  外币</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报表折算示例</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611188" y="915988"/>
            <a:ext cx="7580313"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二、采用时态法进行境外子公司外币报表折算的会计处理示例</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　采用时态法进行外币报表折算</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其报表折算差额列示于利润表中</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所以在折算时</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必须先折算资产负债表</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折算得出的“未分配利润”抄入利润分配表</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然后折算利润表和利润分配表</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将折算差额最后列示于利润表</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【例</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13-2</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　拉美公司是一家总公司在中国的美国子公司</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其</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2016</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年的利润表、利润分配表、资产负债表见表</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13-4</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和表</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13-5</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graphicFrame>
        <p:nvGraphicFramePr>
          <p:cNvPr id="2" name="表格 1"/>
          <p:cNvGraphicFramePr>
            <a:graphicFrameLocks noGrp="1"/>
          </p:cNvGraphicFramePr>
          <p:nvPr/>
        </p:nvGraphicFramePr>
        <p:xfrm>
          <a:off x="900113" y="2787650"/>
          <a:ext cx="7127875" cy="1244600"/>
        </p:xfrm>
        <a:graphic>
          <a:graphicData uri="http://schemas.openxmlformats.org/drawingml/2006/table">
            <a:tbl>
              <a:tblPr firstRow="1" firstCol="1" bandRow="1">
                <a:tableStyleId>{5C22544A-7EE6-4342-B048-85BDC9FD1C3A}</a:tableStyleId>
              </a:tblPr>
              <a:tblGrid>
                <a:gridCol w="1766036"/>
                <a:gridCol w="1617904"/>
                <a:gridCol w="2087963"/>
                <a:gridCol w="1655971"/>
              </a:tblGrid>
              <a:tr h="171450">
                <a:tc>
                  <a:txBody>
                    <a:bodyPr/>
                    <a:lstStyle/>
                    <a:p>
                      <a:pPr algn="ctr">
                        <a:lnSpc>
                          <a:spcPts val="1350"/>
                        </a:lnSpc>
                        <a:spcAft>
                          <a:spcPts val="0"/>
                        </a:spcAft>
                      </a:pPr>
                      <a:r>
                        <a:rPr lang="zh-CN" sz="900" kern="100">
                          <a:effectLst/>
                        </a:rPr>
                        <a:t>资　产</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zh-CN" sz="900" kern="100">
                          <a:effectLst/>
                        </a:rPr>
                        <a:t>金　额</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zh-CN" sz="900" kern="100">
                          <a:effectLst/>
                        </a:rPr>
                        <a:t>负债及所有者权益</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zh-CN" sz="900" kern="100">
                          <a:effectLst/>
                        </a:rPr>
                        <a:t>金　额</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r>
              <a:tr h="171450">
                <a:tc>
                  <a:txBody>
                    <a:bodyPr/>
                    <a:lstStyle/>
                    <a:p>
                      <a:pPr>
                        <a:lnSpc>
                          <a:spcPts val="1350"/>
                        </a:lnSpc>
                        <a:spcAft>
                          <a:spcPts val="0"/>
                        </a:spcAft>
                      </a:pPr>
                      <a:r>
                        <a:rPr lang="zh-CN" sz="900" kern="100">
                          <a:effectLst/>
                        </a:rPr>
                        <a:t>现金</a:t>
                      </a:r>
                      <a:endParaRPr lang="zh-CN" sz="1000" kern="100">
                        <a:solidFill>
                          <a:srgbClr val="000000"/>
                        </a:solidFill>
                        <a:effectLst/>
                        <a:latin typeface="NEU-BZ-S92"/>
                        <a:ea typeface="方正书宋_GBK" panose="02000000000000000000" charset="-122"/>
                        <a:cs typeface="Times New Roman" panose="02020603050405020304"/>
                      </a:endParaRPr>
                    </a:p>
                  </a:txBody>
                  <a:tcPr marL="228580" marR="228580" marT="0" marB="0" anchor="ctr"/>
                </a:tc>
                <a:tc>
                  <a:txBody>
                    <a:bodyPr/>
                    <a:lstStyle/>
                    <a:p>
                      <a:pPr algn="ctr">
                        <a:lnSpc>
                          <a:spcPts val="1350"/>
                        </a:lnSpc>
                        <a:spcAft>
                          <a:spcPts val="0"/>
                        </a:spcAft>
                      </a:pPr>
                      <a:r>
                        <a:rPr lang="en-US" sz="900" kern="100">
                          <a:effectLst/>
                        </a:rPr>
                        <a:t>40</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nSpc>
                          <a:spcPts val="1350"/>
                        </a:lnSpc>
                        <a:spcAft>
                          <a:spcPts val="0"/>
                        </a:spcAft>
                      </a:pPr>
                      <a:r>
                        <a:rPr lang="zh-CN" sz="900" kern="100">
                          <a:effectLst/>
                        </a:rPr>
                        <a:t>应付账款</a:t>
                      </a:r>
                      <a:endParaRPr lang="zh-CN" sz="1000" kern="100">
                        <a:solidFill>
                          <a:srgbClr val="000000"/>
                        </a:solidFill>
                        <a:effectLst/>
                        <a:latin typeface="NEU-BZ-S92"/>
                        <a:ea typeface="方正书宋_GBK" panose="02000000000000000000" charset="-122"/>
                        <a:cs typeface="Times New Roman" panose="02020603050405020304"/>
                      </a:endParaRPr>
                    </a:p>
                  </a:txBody>
                  <a:tcPr marL="66669" marR="66669" marT="0" marB="0" anchor="ctr"/>
                </a:tc>
                <a:tc>
                  <a:txBody>
                    <a:bodyPr/>
                    <a:lstStyle/>
                    <a:p>
                      <a:pPr algn="ctr">
                        <a:lnSpc>
                          <a:spcPts val="1350"/>
                        </a:lnSpc>
                        <a:spcAft>
                          <a:spcPts val="0"/>
                        </a:spcAft>
                      </a:pPr>
                      <a:r>
                        <a:rPr lang="en-US" sz="900" kern="100">
                          <a:effectLst/>
                        </a:rPr>
                        <a:t>120</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r>
              <a:tr h="171450">
                <a:tc>
                  <a:txBody>
                    <a:bodyPr/>
                    <a:lstStyle/>
                    <a:p>
                      <a:pPr>
                        <a:lnSpc>
                          <a:spcPts val="1350"/>
                        </a:lnSpc>
                        <a:spcAft>
                          <a:spcPts val="0"/>
                        </a:spcAft>
                      </a:pPr>
                      <a:r>
                        <a:rPr lang="zh-CN" sz="900" kern="100">
                          <a:effectLst/>
                        </a:rPr>
                        <a:t>应收账款</a:t>
                      </a:r>
                      <a:endParaRPr lang="zh-CN" sz="1000" kern="100">
                        <a:solidFill>
                          <a:srgbClr val="000000"/>
                        </a:solidFill>
                        <a:effectLst/>
                        <a:latin typeface="NEU-BZ-S92"/>
                        <a:ea typeface="方正书宋_GBK" panose="02000000000000000000" charset="-122"/>
                        <a:cs typeface="Times New Roman" panose="02020603050405020304"/>
                      </a:endParaRPr>
                    </a:p>
                  </a:txBody>
                  <a:tcPr marL="228580" marR="228580" marT="0" marB="0" anchor="ctr"/>
                </a:tc>
                <a:tc>
                  <a:txBody>
                    <a:bodyPr/>
                    <a:lstStyle/>
                    <a:p>
                      <a:pPr algn="ctr">
                        <a:lnSpc>
                          <a:spcPts val="1350"/>
                        </a:lnSpc>
                        <a:spcAft>
                          <a:spcPts val="0"/>
                        </a:spcAft>
                      </a:pPr>
                      <a:r>
                        <a:rPr lang="en-US" sz="900" kern="100">
                          <a:effectLst/>
                        </a:rPr>
                        <a:t>80</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nSpc>
                          <a:spcPts val="1350"/>
                        </a:lnSpc>
                        <a:spcAft>
                          <a:spcPts val="0"/>
                        </a:spcAft>
                      </a:pPr>
                      <a:r>
                        <a:rPr lang="zh-CN" sz="900" kern="100">
                          <a:effectLst/>
                        </a:rPr>
                        <a:t>短期借款</a:t>
                      </a:r>
                      <a:endParaRPr lang="zh-CN" sz="1000" kern="100">
                        <a:solidFill>
                          <a:srgbClr val="000000"/>
                        </a:solidFill>
                        <a:effectLst/>
                        <a:latin typeface="NEU-BZ-S92"/>
                        <a:ea typeface="方正书宋_GBK" panose="02000000000000000000" charset="-122"/>
                        <a:cs typeface="Times New Roman" panose="02020603050405020304"/>
                      </a:endParaRPr>
                    </a:p>
                  </a:txBody>
                  <a:tcPr marL="66669" marR="66669" marT="0" marB="0" anchor="ctr"/>
                </a:tc>
                <a:tc>
                  <a:txBody>
                    <a:bodyPr/>
                    <a:lstStyle/>
                    <a:p>
                      <a:pPr algn="ctr">
                        <a:lnSpc>
                          <a:spcPts val="1350"/>
                        </a:lnSpc>
                        <a:spcAft>
                          <a:spcPts val="0"/>
                        </a:spcAft>
                      </a:pPr>
                      <a:r>
                        <a:rPr lang="en-US" sz="900" kern="100">
                          <a:effectLst/>
                        </a:rPr>
                        <a:t>150</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r>
              <a:tr h="171450">
                <a:tc>
                  <a:txBody>
                    <a:bodyPr/>
                    <a:lstStyle/>
                    <a:p>
                      <a:pPr>
                        <a:lnSpc>
                          <a:spcPts val="1350"/>
                        </a:lnSpc>
                        <a:spcAft>
                          <a:spcPts val="0"/>
                        </a:spcAft>
                      </a:pPr>
                      <a:r>
                        <a:rPr lang="zh-CN" sz="900" kern="100">
                          <a:effectLst/>
                        </a:rPr>
                        <a:t>存货</a:t>
                      </a:r>
                      <a:endParaRPr lang="zh-CN" sz="1000" kern="100">
                        <a:solidFill>
                          <a:srgbClr val="000000"/>
                        </a:solidFill>
                        <a:effectLst/>
                        <a:latin typeface="NEU-BZ-S92"/>
                        <a:ea typeface="方正书宋_GBK" panose="02000000000000000000" charset="-122"/>
                        <a:cs typeface="Times New Roman" panose="02020603050405020304"/>
                      </a:endParaRPr>
                    </a:p>
                  </a:txBody>
                  <a:tcPr marL="228580" marR="228580" marT="0" marB="0" anchor="ctr"/>
                </a:tc>
                <a:tc>
                  <a:txBody>
                    <a:bodyPr/>
                    <a:lstStyle/>
                    <a:p>
                      <a:pPr algn="ctr">
                        <a:lnSpc>
                          <a:spcPts val="1350"/>
                        </a:lnSpc>
                        <a:spcAft>
                          <a:spcPts val="0"/>
                        </a:spcAft>
                      </a:pPr>
                      <a:r>
                        <a:rPr lang="en-US" sz="900" kern="100">
                          <a:effectLst/>
                        </a:rPr>
                        <a:t>180</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nSpc>
                          <a:spcPts val="1350"/>
                        </a:lnSpc>
                        <a:spcAft>
                          <a:spcPts val="0"/>
                        </a:spcAft>
                      </a:pPr>
                      <a:r>
                        <a:rPr lang="zh-CN" sz="900" kern="100">
                          <a:effectLst/>
                        </a:rPr>
                        <a:t>长期借款</a:t>
                      </a:r>
                      <a:endParaRPr lang="zh-CN" sz="1000" kern="100">
                        <a:solidFill>
                          <a:srgbClr val="000000"/>
                        </a:solidFill>
                        <a:effectLst/>
                        <a:latin typeface="NEU-BZ-S92"/>
                        <a:ea typeface="方正书宋_GBK" panose="02000000000000000000" charset="-122"/>
                        <a:cs typeface="Times New Roman" panose="02020603050405020304"/>
                      </a:endParaRPr>
                    </a:p>
                  </a:txBody>
                  <a:tcPr marL="66669" marR="66669" marT="0" marB="0" anchor="ctr"/>
                </a:tc>
                <a:tc>
                  <a:txBody>
                    <a:bodyPr/>
                    <a:lstStyle/>
                    <a:p>
                      <a:pPr algn="ctr">
                        <a:lnSpc>
                          <a:spcPts val="1350"/>
                        </a:lnSpc>
                        <a:spcAft>
                          <a:spcPts val="0"/>
                        </a:spcAft>
                      </a:pPr>
                      <a:r>
                        <a:rPr lang="en-US" sz="900" kern="100">
                          <a:effectLst/>
                        </a:rPr>
                        <a:t>330</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r>
              <a:tr h="171450">
                <a:tc>
                  <a:txBody>
                    <a:bodyPr/>
                    <a:lstStyle/>
                    <a:p>
                      <a:pPr>
                        <a:lnSpc>
                          <a:spcPts val="1350"/>
                        </a:lnSpc>
                        <a:spcAft>
                          <a:spcPts val="0"/>
                        </a:spcAft>
                      </a:pPr>
                      <a:r>
                        <a:rPr lang="zh-CN" sz="900" kern="100">
                          <a:effectLst/>
                        </a:rPr>
                        <a:t>长期股权投资</a:t>
                      </a:r>
                      <a:endParaRPr lang="zh-CN" sz="1000" kern="100">
                        <a:solidFill>
                          <a:srgbClr val="000000"/>
                        </a:solidFill>
                        <a:effectLst/>
                        <a:latin typeface="NEU-BZ-S92"/>
                        <a:ea typeface="方正书宋_GBK" panose="02000000000000000000" charset="-122"/>
                        <a:cs typeface="Times New Roman" panose="02020603050405020304"/>
                      </a:endParaRPr>
                    </a:p>
                  </a:txBody>
                  <a:tcPr marL="228580" marR="228580" marT="0" marB="0" anchor="ctr"/>
                </a:tc>
                <a:tc>
                  <a:txBody>
                    <a:bodyPr/>
                    <a:lstStyle/>
                    <a:p>
                      <a:pPr algn="ctr">
                        <a:lnSpc>
                          <a:spcPts val="1350"/>
                        </a:lnSpc>
                        <a:spcAft>
                          <a:spcPts val="0"/>
                        </a:spcAft>
                      </a:pPr>
                      <a:r>
                        <a:rPr lang="en-US" sz="900" kern="100">
                          <a:effectLst/>
                        </a:rPr>
                        <a:t>100</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nSpc>
                          <a:spcPts val="1350"/>
                        </a:lnSpc>
                        <a:spcAft>
                          <a:spcPts val="0"/>
                        </a:spcAft>
                      </a:pPr>
                      <a:r>
                        <a:rPr lang="zh-CN" sz="900" kern="100">
                          <a:effectLst/>
                        </a:rPr>
                        <a:t>实收资本</a:t>
                      </a:r>
                      <a:endParaRPr lang="zh-CN" sz="1000" kern="100">
                        <a:solidFill>
                          <a:srgbClr val="000000"/>
                        </a:solidFill>
                        <a:effectLst/>
                        <a:latin typeface="NEU-BZ-S92"/>
                        <a:ea typeface="方正书宋_GBK" panose="02000000000000000000" charset="-122"/>
                        <a:cs typeface="Times New Roman" panose="02020603050405020304"/>
                      </a:endParaRPr>
                    </a:p>
                  </a:txBody>
                  <a:tcPr marL="66669" marR="66669" marT="0" marB="0" anchor="ctr"/>
                </a:tc>
                <a:tc>
                  <a:txBody>
                    <a:bodyPr/>
                    <a:lstStyle/>
                    <a:p>
                      <a:pPr algn="ctr">
                        <a:lnSpc>
                          <a:spcPts val="1350"/>
                        </a:lnSpc>
                        <a:spcAft>
                          <a:spcPts val="0"/>
                        </a:spcAft>
                      </a:pPr>
                      <a:r>
                        <a:rPr lang="en-US" sz="900" kern="100">
                          <a:effectLst/>
                        </a:rPr>
                        <a:t>250</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r>
              <a:tr h="171450">
                <a:tc>
                  <a:txBody>
                    <a:bodyPr/>
                    <a:lstStyle/>
                    <a:p>
                      <a:pPr>
                        <a:lnSpc>
                          <a:spcPts val="1350"/>
                        </a:lnSpc>
                        <a:spcAft>
                          <a:spcPts val="0"/>
                        </a:spcAft>
                      </a:pPr>
                      <a:r>
                        <a:rPr lang="zh-CN" sz="900" kern="100">
                          <a:effectLst/>
                        </a:rPr>
                        <a:t>固定资产</a:t>
                      </a:r>
                      <a:endParaRPr lang="zh-CN" sz="1000" kern="100">
                        <a:solidFill>
                          <a:srgbClr val="000000"/>
                        </a:solidFill>
                        <a:effectLst/>
                        <a:latin typeface="NEU-BZ-S92"/>
                        <a:ea typeface="方正书宋_GBK" panose="02000000000000000000" charset="-122"/>
                        <a:cs typeface="Times New Roman" panose="02020603050405020304"/>
                      </a:endParaRPr>
                    </a:p>
                  </a:txBody>
                  <a:tcPr marL="228580" marR="228580" marT="0" marB="0" anchor="ctr"/>
                </a:tc>
                <a:tc>
                  <a:txBody>
                    <a:bodyPr/>
                    <a:lstStyle/>
                    <a:p>
                      <a:pPr algn="ctr">
                        <a:lnSpc>
                          <a:spcPts val="1350"/>
                        </a:lnSpc>
                        <a:spcAft>
                          <a:spcPts val="0"/>
                        </a:spcAft>
                      </a:pPr>
                      <a:r>
                        <a:rPr lang="en-US" sz="900" kern="100">
                          <a:effectLst/>
                        </a:rPr>
                        <a:t>500</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nSpc>
                          <a:spcPts val="1350"/>
                        </a:lnSpc>
                        <a:spcAft>
                          <a:spcPts val="0"/>
                        </a:spcAft>
                      </a:pPr>
                      <a:r>
                        <a:rPr lang="zh-CN" sz="900" kern="100">
                          <a:effectLst/>
                        </a:rPr>
                        <a:t>留存收益</a:t>
                      </a:r>
                      <a:endParaRPr lang="zh-CN" sz="1000" kern="100">
                        <a:solidFill>
                          <a:srgbClr val="000000"/>
                        </a:solidFill>
                        <a:effectLst/>
                        <a:latin typeface="NEU-BZ-S92"/>
                        <a:ea typeface="方正书宋_GBK" panose="02000000000000000000" charset="-122"/>
                        <a:cs typeface="Times New Roman" panose="02020603050405020304"/>
                      </a:endParaRPr>
                    </a:p>
                  </a:txBody>
                  <a:tcPr marL="66669" marR="66669" marT="0" marB="0" anchor="ctr"/>
                </a:tc>
                <a:tc>
                  <a:txBody>
                    <a:bodyPr/>
                    <a:lstStyle/>
                    <a:p>
                      <a:pPr algn="ctr">
                        <a:lnSpc>
                          <a:spcPts val="1350"/>
                        </a:lnSpc>
                        <a:spcAft>
                          <a:spcPts val="0"/>
                        </a:spcAft>
                      </a:pPr>
                      <a:r>
                        <a:rPr lang="en-US" sz="900" kern="100">
                          <a:effectLst/>
                        </a:rPr>
                        <a:t>50</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r>
              <a:tr h="171450">
                <a:tc>
                  <a:txBody>
                    <a:bodyPr/>
                    <a:lstStyle/>
                    <a:p>
                      <a:pPr algn="ctr">
                        <a:lnSpc>
                          <a:spcPts val="1350"/>
                        </a:lnSpc>
                        <a:spcAft>
                          <a:spcPts val="0"/>
                        </a:spcAft>
                      </a:pPr>
                      <a:r>
                        <a:rPr lang="zh-CN" sz="900" kern="100">
                          <a:effectLst/>
                        </a:rPr>
                        <a:t>合　计</a:t>
                      </a:r>
                      <a:endParaRPr lang="zh-CN" sz="1000" kern="100">
                        <a:solidFill>
                          <a:srgbClr val="000000"/>
                        </a:solidFill>
                        <a:effectLst/>
                        <a:latin typeface="NEU-BZ-S92"/>
                        <a:ea typeface="方正书宋_GBK" panose="02000000000000000000" charset="-122"/>
                        <a:cs typeface="Times New Roman" panose="02020603050405020304"/>
                      </a:endParaRPr>
                    </a:p>
                  </a:txBody>
                  <a:tcPr marL="228580" marR="228580" marT="0" marB="0" anchor="ctr"/>
                </a:tc>
                <a:tc>
                  <a:txBody>
                    <a:bodyPr/>
                    <a:lstStyle/>
                    <a:p>
                      <a:pPr algn="ctr">
                        <a:lnSpc>
                          <a:spcPts val="1350"/>
                        </a:lnSpc>
                        <a:spcAft>
                          <a:spcPts val="0"/>
                        </a:spcAft>
                      </a:pPr>
                      <a:r>
                        <a:rPr lang="en-US" sz="900" kern="100" dirty="0">
                          <a:effectLst/>
                        </a:rPr>
                        <a:t>900</a:t>
                      </a:r>
                      <a:endParaRPr lang="zh-CN" sz="1000" kern="100" dirty="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zh-CN" sz="900" kern="100">
                          <a:effectLst/>
                        </a:rPr>
                        <a:t>合　计</a:t>
                      </a:r>
                      <a:endParaRPr lang="zh-CN" sz="1000" kern="100">
                        <a:solidFill>
                          <a:srgbClr val="000000"/>
                        </a:solidFill>
                        <a:effectLst/>
                        <a:latin typeface="NEU-BZ-S92"/>
                        <a:ea typeface="方正书宋_GBK" panose="02000000000000000000" charset="-122"/>
                        <a:cs typeface="Times New Roman" panose="02020603050405020304"/>
                      </a:endParaRPr>
                    </a:p>
                  </a:txBody>
                  <a:tcPr marL="66669" marR="66669" marT="0" marB="0" anchor="ctr"/>
                </a:tc>
                <a:tc>
                  <a:txBody>
                    <a:bodyPr/>
                    <a:lstStyle/>
                    <a:p>
                      <a:pPr algn="ctr">
                        <a:lnSpc>
                          <a:spcPts val="1350"/>
                        </a:lnSpc>
                        <a:spcAft>
                          <a:spcPts val="0"/>
                        </a:spcAft>
                      </a:pPr>
                      <a:r>
                        <a:rPr lang="en-US" sz="900" kern="100" dirty="0">
                          <a:effectLst/>
                        </a:rPr>
                        <a:t>900</a:t>
                      </a:r>
                      <a:endParaRPr lang="zh-CN" sz="1000" kern="100" dirty="0">
                        <a:solidFill>
                          <a:srgbClr val="000000"/>
                        </a:solidFill>
                        <a:effectLst/>
                        <a:latin typeface="NEU-BZ-S92"/>
                        <a:ea typeface="方正书宋_GBK" panose="02000000000000000000" charset="-122"/>
                        <a:cs typeface="Times New Roman" panose="02020603050405020304"/>
                      </a:endParaRPr>
                    </a:p>
                  </a:txBody>
                  <a:tcPr marL="0" marR="0" marT="0" marB="0" anchor="ctr"/>
                </a:tc>
              </a:tr>
            </a:tbl>
          </a:graphicData>
        </a:graphic>
      </p:graphicFrame>
    </p:spTree>
    <p:custDataLst>
      <p:tags r:id="rId3"/>
    </p:custData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971550" y="268288"/>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第三节  外币</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报表折算示例</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611188" y="915988"/>
            <a:ext cx="7580313"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二、采用时态法进行境外子公司外币报表折算的会计处理示例</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　采用时态法进行外币报表折算</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其报表折算差额列示于利润表中</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所以在折算时</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必须先折算资产负债表</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折算得出的“未分配利润”抄入利润分配表</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然后折算利润表和利润分配表</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将折算差额最后列示于利润表</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【例</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13-2</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　拉美公司是一家总公司在中国的美国子公司</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其</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2016</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年的利润表、利润分配表、资产负债表见表</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13-4</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和表</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13-5</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graphicFrame>
        <p:nvGraphicFramePr>
          <p:cNvPr id="3" name="表格 2"/>
          <p:cNvGraphicFramePr>
            <a:graphicFrameLocks noGrp="1"/>
          </p:cNvGraphicFramePr>
          <p:nvPr/>
        </p:nvGraphicFramePr>
        <p:xfrm>
          <a:off x="1979613" y="2643188"/>
          <a:ext cx="5472113" cy="2133600"/>
        </p:xfrm>
        <a:graphic>
          <a:graphicData uri="http://schemas.openxmlformats.org/drawingml/2006/table">
            <a:tbl>
              <a:tblPr firstRow="1" firstCol="1" bandRow="1">
                <a:tableStyleId>{5C22544A-7EE6-4342-B048-85BDC9FD1C3A}</a:tableStyleId>
              </a:tblPr>
              <a:tblGrid>
                <a:gridCol w="1838105"/>
                <a:gridCol w="3634007"/>
              </a:tblGrid>
              <a:tr h="171450">
                <a:tc>
                  <a:txBody>
                    <a:bodyPr/>
                    <a:lstStyle/>
                    <a:p>
                      <a:pPr algn="ctr">
                        <a:lnSpc>
                          <a:spcPts val="1350"/>
                        </a:lnSpc>
                        <a:spcAft>
                          <a:spcPts val="0"/>
                        </a:spcAft>
                      </a:pPr>
                      <a:r>
                        <a:rPr lang="zh-CN" sz="900" kern="100">
                          <a:effectLst/>
                        </a:rPr>
                        <a:t>项　目</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zh-CN" sz="900" kern="100" dirty="0">
                          <a:effectLst/>
                        </a:rPr>
                        <a:t>金　额</a:t>
                      </a:r>
                      <a:endParaRPr lang="zh-CN" sz="1000" kern="100" dirty="0">
                        <a:solidFill>
                          <a:srgbClr val="000000"/>
                        </a:solidFill>
                        <a:effectLst/>
                        <a:latin typeface="NEU-BZ-S92"/>
                        <a:ea typeface="方正书宋_GBK" panose="02000000000000000000" charset="-122"/>
                        <a:cs typeface="Times New Roman" panose="02020603050405020304"/>
                      </a:endParaRPr>
                    </a:p>
                  </a:txBody>
                  <a:tcPr marL="0" marR="0" marT="0" marB="0" anchor="ctr"/>
                </a:tc>
              </a:tr>
              <a:tr h="171450">
                <a:tc>
                  <a:txBody>
                    <a:bodyPr/>
                    <a:lstStyle/>
                    <a:p>
                      <a:pPr>
                        <a:lnSpc>
                          <a:spcPts val="1350"/>
                        </a:lnSpc>
                        <a:spcAft>
                          <a:spcPts val="0"/>
                        </a:spcAft>
                      </a:pPr>
                      <a:r>
                        <a:rPr lang="zh-CN" sz="900" kern="100">
                          <a:effectLst/>
                        </a:rPr>
                        <a:t>产品销售收入</a:t>
                      </a:r>
                      <a:endParaRPr lang="zh-CN" sz="1000" kern="100">
                        <a:solidFill>
                          <a:srgbClr val="000000"/>
                        </a:solidFill>
                        <a:effectLst/>
                        <a:latin typeface="NEU-BZ-S92"/>
                        <a:ea typeface="方正书宋_GBK" panose="02000000000000000000" charset="-122"/>
                        <a:cs typeface="Times New Roman" panose="02020603050405020304"/>
                      </a:endParaRPr>
                    </a:p>
                  </a:txBody>
                  <a:tcPr marL="228589" marR="228589" marT="0" marB="0" anchor="ctr"/>
                </a:tc>
                <a:tc>
                  <a:txBody>
                    <a:bodyPr/>
                    <a:lstStyle/>
                    <a:p>
                      <a:pPr algn="ctr">
                        <a:lnSpc>
                          <a:spcPts val="1350"/>
                        </a:lnSpc>
                        <a:spcAft>
                          <a:spcPts val="0"/>
                        </a:spcAft>
                      </a:pPr>
                      <a:r>
                        <a:rPr lang="en-US" sz="900" kern="100">
                          <a:effectLst/>
                        </a:rPr>
                        <a:t>600</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r>
              <a:tr h="171450">
                <a:tc>
                  <a:txBody>
                    <a:bodyPr/>
                    <a:lstStyle/>
                    <a:p>
                      <a:pPr>
                        <a:lnSpc>
                          <a:spcPts val="1350"/>
                        </a:lnSpc>
                        <a:spcAft>
                          <a:spcPts val="0"/>
                        </a:spcAft>
                      </a:pPr>
                      <a:r>
                        <a:rPr lang="zh-CN" sz="900" kern="100">
                          <a:effectLst/>
                        </a:rPr>
                        <a:t>减</a:t>
                      </a:r>
                      <a:r>
                        <a:rPr lang="en-US" sz="900" kern="100">
                          <a:effectLst/>
                        </a:rPr>
                        <a:t>:</a:t>
                      </a:r>
                      <a:r>
                        <a:rPr lang="zh-CN" sz="900" kern="100">
                          <a:effectLst/>
                        </a:rPr>
                        <a:t>产品销售成本</a:t>
                      </a:r>
                      <a:endParaRPr lang="zh-CN" sz="1000" kern="100">
                        <a:solidFill>
                          <a:srgbClr val="000000"/>
                        </a:solidFill>
                        <a:effectLst/>
                        <a:latin typeface="NEU-BZ-S92"/>
                        <a:ea typeface="方正书宋_GBK" panose="02000000000000000000" charset="-122"/>
                        <a:cs typeface="Times New Roman" panose="02020603050405020304"/>
                      </a:endParaRPr>
                    </a:p>
                  </a:txBody>
                  <a:tcPr marL="228589" marR="228589" marT="0" marB="0" anchor="ctr"/>
                </a:tc>
                <a:tc>
                  <a:txBody>
                    <a:bodyPr/>
                    <a:lstStyle/>
                    <a:p>
                      <a:pPr algn="ctr">
                        <a:lnSpc>
                          <a:spcPts val="1350"/>
                        </a:lnSpc>
                        <a:spcAft>
                          <a:spcPts val="0"/>
                        </a:spcAft>
                      </a:pPr>
                      <a:r>
                        <a:rPr lang="en-US" sz="900" kern="100">
                          <a:effectLst/>
                        </a:rPr>
                        <a:t>400</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r>
              <a:tr h="171450">
                <a:tc>
                  <a:txBody>
                    <a:bodyPr/>
                    <a:lstStyle/>
                    <a:p>
                      <a:pPr>
                        <a:lnSpc>
                          <a:spcPts val="1350"/>
                        </a:lnSpc>
                        <a:spcAft>
                          <a:spcPts val="0"/>
                        </a:spcAft>
                      </a:pPr>
                      <a:r>
                        <a:rPr lang="zh-CN" sz="900" kern="100">
                          <a:effectLst/>
                        </a:rPr>
                        <a:t>　 产品销售费用</a:t>
                      </a:r>
                      <a:endParaRPr lang="zh-CN" sz="1000" kern="100">
                        <a:solidFill>
                          <a:srgbClr val="000000"/>
                        </a:solidFill>
                        <a:effectLst/>
                        <a:latin typeface="NEU-BZ-S92"/>
                        <a:ea typeface="方正书宋_GBK" panose="02000000000000000000" charset="-122"/>
                        <a:cs typeface="Times New Roman" panose="02020603050405020304"/>
                      </a:endParaRPr>
                    </a:p>
                  </a:txBody>
                  <a:tcPr marL="228589" marR="228589" marT="0" marB="0" anchor="ctr"/>
                </a:tc>
                <a:tc>
                  <a:txBody>
                    <a:bodyPr/>
                    <a:lstStyle/>
                    <a:p>
                      <a:pPr algn="ctr">
                        <a:lnSpc>
                          <a:spcPts val="1350"/>
                        </a:lnSpc>
                        <a:spcAft>
                          <a:spcPts val="0"/>
                        </a:spcAft>
                      </a:pPr>
                      <a:r>
                        <a:rPr lang="en-US" sz="900" kern="100">
                          <a:effectLst/>
                        </a:rPr>
                        <a:t>60</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r>
              <a:tr h="171450">
                <a:tc>
                  <a:txBody>
                    <a:bodyPr/>
                    <a:lstStyle/>
                    <a:p>
                      <a:pPr>
                        <a:lnSpc>
                          <a:spcPts val="1350"/>
                        </a:lnSpc>
                        <a:spcAft>
                          <a:spcPts val="0"/>
                        </a:spcAft>
                      </a:pPr>
                      <a:r>
                        <a:rPr lang="zh-CN" sz="900" kern="100">
                          <a:effectLst/>
                        </a:rPr>
                        <a:t>　 折旧费用</a:t>
                      </a:r>
                      <a:endParaRPr lang="zh-CN" sz="1000" kern="100">
                        <a:solidFill>
                          <a:srgbClr val="000000"/>
                        </a:solidFill>
                        <a:effectLst/>
                        <a:latin typeface="NEU-BZ-S92"/>
                        <a:ea typeface="方正书宋_GBK" panose="02000000000000000000" charset="-122"/>
                        <a:cs typeface="Times New Roman" panose="02020603050405020304"/>
                      </a:endParaRPr>
                    </a:p>
                  </a:txBody>
                  <a:tcPr marL="228589" marR="228589" marT="0" marB="0" anchor="ctr"/>
                </a:tc>
                <a:tc>
                  <a:txBody>
                    <a:bodyPr/>
                    <a:lstStyle/>
                    <a:p>
                      <a:pPr algn="ctr">
                        <a:lnSpc>
                          <a:spcPts val="1350"/>
                        </a:lnSpc>
                        <a:spcAft>
                          <a:spcPts val="0"/>
                        </a:spcAft>
                      </a:pPr>
                      <a:r>
                        <a:rPr lang="en-US" sz="900" kern="100">
                          <a:effectLst/>
                        </a:rPr>
                        <a:t>40</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r>
              <a:tr h="171450">
                <a:tc>
                  <a:txBody>
                    <a:bodyPr/>
                    <a:lstStyle/>
                    <a:p>
                      <a:pPr>
                        <a:lnSpc>
                          <a:spcPts val="1350"/>
                        </a:lnSpc>
                        <a:spcAft>
                          <a:spcPts val="0"/>
                        </a:spcAft>
                      </a:pPr>
                      <a:r>
                        <a:rPr lang="zh-CN" sz="900" kern="100">
                          <a:effectLst/>
                        </a:rPr>
                        <a:t>税前利润</a:t>
                      </a:r>
                      <a:endParaRPr lang="zh-CN" sz="1000" kern="100">
                        <a:solidFill>
                          <a:srgbClr val="000000"/>
                        </a:solidFill>
                        <a:effectLst/>
                        <a:latin typeface="NEU-BZ-S92"/>
                        <a:ea typeface="方正书宋_GBK" panose="02000000000000000000" charset="-122"/>
                        <a:cs typeface="Times New Roman" panose="02020603050405020304"/>
                      </a:endParaRPr>
                    </a:p>
                  </a:txBody>
                  <a:tcPr marL="228589" marR="228589" marT="0" marB="0" anchor="ctr"/>
                </a:tc>
                <a:tc>
                  <a:txBody>
                    <a:bodyPr/>
                    <a:lstStyle/>
                    <a:p>
                      <a:pPr algn="ctr">
                        <a:lnSpc>
                          <a:spcPts val="1350"/>
                        </a:lnSpc>
                        <a:spcAft>
                          <a:spcPts val="0"/>
                        </a:spcAft>
                      </a:pPr>
                      <a:r>
                        <a:rPr lang="en-US" sz="900" kern="100">
                          <a:effectLst/>
                        </a:rPr>
                        <a:t>100</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r>
              <a:tr h="171450">
                <a:tc>
                  <a:txBody>
                    <a:bodyPr/>
                    <a:lstStyle/>
                    <a:p>
                      <a:pPr>
                        <a:lnSpc>
                          <a:spcPts val="1350"/>
                        </a:lnSpc>
                        <a:spcAft>
                          <a:spcPts val="0"/>
                        </a:spcAft>
                      </a:pPr>
                      <a:r>
                        <a:rPr lang="zh-CN" sz="900" kern="100">
                          <a:effectLst/>
                        </a:rPr>
                        <a:t>减</a:t>
                      </a:r>
                      <a:r>
                        <a:rPr lang="en-US" sz="900" kern="100">
                          <a:effectLst/>
                        </a:rPr>
                        <a:t>:</a:t>
                      </a:r>
                      <a:r>
                        <a:rPr lang="zh-CN" sz="900" kern="100">
                          <a:effectLst/>
                        </a:rPr>
                        <a:t>所得税</a:t>
                      </a:r>
                      <a:endParaRPr lang="zh-CN" sz="1000" kern="100">
                        <a:solidFill>
                          <a:srgbClr val="000000"/>
                        </a:solidFill>
                        <a:effectLst/>
                        <a:latin typeface="NEU-BZ-S92"/>
                        <a:ea typeface="方正书宋_GBK" panose="02000000000000000000" charset="-122"/>
                        <a:cs typeface="Times New Roman" panose="02020603050405020304"/>
                      </a:endParaRPr>
                    </a:p>
                  </a:txBody>
                  <a:tcPr marL="228589" marR="228589" marT="0" marB="0" anchor="ctr"/>
                </a:tc>
                <a:tc>
                  <a:txBody>
                    <a:bodyPr/>
                    <a:lstStyle/>
                    <a:p>
                      <a:pPr algn="ctr">
                        <a:lnSpc>
                          <a:spcPts val="1350"/>
                        </a:lnSpc>
                        <a:spcAft>
                          <a:spcPts val="0"/>
                        </a:spcAft>
                      </a:pPr>
                      <a:r>
                        <a:rPr lang="en-US" sz="900" kern="100">
                          <a:effectLst/>
                        </a:rPr>
                        <a:t>30</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r>
              <a:tr h="171450">
                <a:tc>
                  <a:txBody>
                    <a:bodyPr/>
                    <a:lstStyle/>
                    <a:p>
                      <a:pPr>
                        <a:lnSpc>
                          <a:spcPts val="1350"/>
                        </a:lnSpc>
                        <a:spcAft>
                          <a:spcPts val="0"/>
                        </a:spcAft>
                      </a:pPr>
                      <a:r>
                        <a:rPr lang="zh-CN" sz="900" kern="100">
                          <a:effectLst/>
                        </a:rPr>
                        <a:t>净利润</a:t>
                      </a:r>
                      <a:endParaRPr lang="zh-CN" sz="1000" kern="100">
                        <a:solidFill>
                          <a:srgbClr val="000000"/>
                        </a:solidFill>
                        <a:effectLst/>
                        <a:latin typeface="NEU-BZ-S92"/>
                        <a:ea typeface="方正书宋_GBK" panose="02000000000000000000" charset="-122"/>
                        <a:cs typeface="Times New Roman" panose="02020603050405020304"/>
                      </a:endParaRPr>
                    </a:p>
                  </a:txBody>
                  <a:tcPr marL="228589" marR="228589" marT="0" marB="0" anchor="ctr"/>
                </a:tc>
                <a:tc>
                  <a:txBody>
                    <a:bodyPr/>
                    <a:lstStyle/>
                    <a:p>
                      <a:pPr algn="ctr">
                        <a:lnSpc>
                          <a:spcPts val="1350"/>
                        </a:lnSpc>
                        <a:spcAft>
                          <a:spcPts val="0"/>
                        </a:spcAft>
                      </a:pPr>
                      <a:r>
                        <a:rPr lang="en-US" sz="900" kern="100">
                          <a:effectLst/>
                        </a:rPr>
                        <a:t>70</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r>
              <a:tr h="171450">
                <a:tc>
                  <a:txBody>
                    <a:bodyPr/>
                    <a:lstStyle/>
                    <a:p>
                      <a:pPr>
                        <a:lnSpc>
                          <a:spcPts val="1350"/>
                        </a:lnSpc>
                        <a:spcAft>
                          <a:spcPts val="0"/>
                        </a:spcAft>
                      </a:pPr>
                      <a:r>
                        <a:rPr lang="zh-CN" sz="900" kern="100">
                          <a:effectLst/>
                        </a:rPr>
                        <a:t>加</a:t>
                      </a:r>
                      <a:r>
                        <a:rPr lang="en-US" sz="900" kern="100">
                          <a:effectLst/>
                        </a:rPr>
                        <a:t>:</a:t>
                      </a:r>
                      <a:r>
                        <a:rPr lang="zh-CN" sz="900" kern="100">
                          <a:effectLst/>
                        </a:rPr>
                        <a:t>期初未分配利润</a:t>
                      </a:r>
                      <a:endParaRPr lang="zh-CN" sz="1000" kern="100">
                        <a:solidFill>
                          <a:srgbClr val="000000"/>
                        </a:solidFill>
                        <a:effectLst/>
                        <a:latin typeface="NEU-BZ-S92"/>
                        <a:ea typeface="方正书宋_GBK" panose="02000000000000000000" charset="-122"/>
                        <a:cs typeface="Times New Roman" panose="02020603050405020304"/>
                      </a:endParaRPr>
                    </a:p>
                  </a:txBody>
                  <a:tcPr marL="228589" marR="228589" marT="0" marB="0" anchor="ctr"/>
                </a:tc>
                <a:tc>
                  <a:txBody>
                    <a:bodyPr/>
                    <a:lstStyle/>
                    <a:p>
                      <a:pPr algn="ctr">
                        <a:lnSpc>
                          <a:spcPts val="1350"/>
                        </a:lnSpc>
                        <a:spcAft>
                          <a:spcPts val="0"/>
                        </a:spcAft>
                      </a:pPr>
                      <a:r>
                        <a:rPr lang="en-US" sz="900" kern="100">
                          <a:effectLst/>
                        </a:rPr>
                        <a:t>70</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r>
              <a:tr h="171450">
                <a:tc>
                  <a:txBody>
                    <a:bodyPr/>
                    <a:lstStyle/>
                    <a:p>
                      <a:pPr>
                        <a:lnSpc>
                          <a:spcPts val="1350"/>
                        </a:lnSpc>
                        <a:spcAft>
                          <a:spcPts val="0"/>
                        </a:spcAft>
                      </a:pPr>
                      <a:r>
                        <a:rPr lang="zh-CN" sz="900" kern="100">
                          <a:effectLst/>
                        </a:rPr>
                        <a:t>可供分配利润</a:t>
                      </a:r>
                      <a:endParaRPr lang="zh-CN" sz="1000" kern="100">
                        <a:solidFill>
                          <a:srgbClr val="000000"/>
                        </a:solidFill>
                        <a:effectLst/>
                        <a:latin typeface="NEU-BZ-S92"/>
                        <a:ea typeface="方正书宋_GBK" panose="02000000000000000000" charset="-122"/>
                        <a:cs typeface="Times New Roman" panose="02020603050405020304"/>
                      </a:endParaRPr>
                    </a:p>
                  </a:txBody>
                  <a:tcPr marL="228589" marR="228589" marT="0" marB="0" anchor="ctr"/>
                </a:tc>
                <a:tc>
                  <a:txBody>
                    <a:bodyPr/>
                    <a:lstStyle/>
                    <a:p>
                      <a:pPr algn="ctr">
                        <a:lnSpc>
                          <a:spcPts val="1350"/>
                        </a:lnSpc>
                        <a:spcAft>
                          <a:spcPts val="0"/>
                        </a:spcAft>
                      </a:pPr>
                      <a:r>
                        <a:rPr lang="en-US" sz="900" kern="100">
                          <a:effectLst/>
                        </a:rPr>
                        <a:t>140</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r>
              <a:tr h="171450">
                <a:tc>
                  <a:txBody>
                    <a:bodyPr/>
                    <a:lstStyle/>
                    <a:p>
                      <a:pPr>
                        <a:lnSpc>
                          <a:spcPts val="1350"/>
                        </a:lnSpc>
                        <a:spcAft>
                          <a:spcPts val="0"/>
                        </a:spcAft>
                      </a:pPr>
                      <a:r>
                        <a:rPr lang="zh-CN" sz="900" kern="100">
                          <a:effectLst/>
                        </a:rPr>
                        <a:t>减</a:t>
                      </a:r>
                      <a:r>
                        <a:rPr lang="en-US" sz="900" kern="100">
                          <a:effectLst/>
                        </a:rPr>
                        <a:t>:</a:t>
                      </a:r>
                      <a:r>
                        <a:rPr lang="zh-CN" sz="900" kern="100">
                          <a:effectLst/>
                        </a:rPr>
                        <a:t>股利分配</a:t>
                      </a:r>
                      <a:endParaRPr lang="zh-CN" sz="1000" kern="100">
                        <a:solidFill>
                          <a:srgbClr val="000000"/>
                        </a:solidFill>
                        <a:effectLst/>
                        <a:latin typeface="NEU-BZ-S92"/>
                        <a:ea typeface="方正书宋_GBK" panose="02000000000000000000" charset="-122"/>
                        <a:cs typeface="Times New Roman" panose="02020603050405020304"/>
                      </a:endParaRPr>
                    </a:p>
                  </a:txBody>
                  <a:tcPr marL="228589" marR="228589" marT="0" marB="0" anchor="ctr"/>
                </a:tc>
                <a:tc>
                  <a:txBody>
                    <a:bodyPr/>
                    <a:lstStyle/>
                    <a:p>
                      <a:pPr algn="ctr">
                        <a:lnSpc>
                          <a:spcPts val="1350"/>
                        </a:lnSpc>
                        <a:spcAft>
                          <a:spcPts val="0"/>
                        </a:spcAft>
                      </a:pPr>
                      <a:r>
                        <a:rPr lang="en-US" sz="900" kern="100">
                          <a:effectLst/>
                        </a:rPr>
                        <a:t>20</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r>
              <a:tr h="171450">
                <a:tc>
                  <a:txBody>
                    <a:bodyPr/>
                    <a:lstStyle/>
                    <a:p>
                      <a:pPr>
                        <a:lnSpc>
                          <a:spcPts val="1350"/>
                        </a:lnSpc>
                        <a:spcAft>
                          <a:spcPts val="0"/>
                        </a:spcAft>
                      </a:pPr>
                      <a:r>
                        <a:rPr lang="zh-CN" sz="900" kern="100">
                          <a:effectLst/>
                        </a:rPr>
                        <a:t>期末未分配利润</a:t>
                      </a:r>
                      <a:endParaRPr lang="zh-CN" sz="1000" kern="100">
                        <a:solidFill>
                          <a:srgbClr val="000000"/>
                        </a:solidFill>
                        <a:effectLst/>
                        <a:latin typeface="NEU-BZ-S92"/>
                        <a:ea typeface="方正书宋_GBK" panose="02000000000000000000" charset="-122"/>
                        <a:cs typeface="Times New Roman" panose="02020603050405020304"/>
                      </a:endParaRPr>
                    </a:p>
                  </a:txBody>
                  <a:tcPr marL="228589" marR="228589" marT="0" marB="0" anchor="ctr"/>
                </a:tc>
                <a:tc>
                  <a:txBody>
                    <a:bodyPr/>
                    <a:lstStyle/>
                    <a:p>
                      <a:pPr algn="ctr">
                        <a:lnSpc>
                          <a:spcPts val="1350"/>
                        </a:lnSpc>
                        <a:spcAft>
                          <a:spcPts val="0"/>
                        </a:spcAft>
                      </a:pPr>
                      <a:r>
                        <a:rPr lang="en-US" sz="900" kern="100" dirty="0">
                          <a:effectLst/>
                        </a:rPr>
                        <a:t>120</a:t>
                      </a:r>
                      <a:endParaRPr lang="zh-CN" sz="1000" kern="100" dirty="0">
                        <a:solidFill>
                          <a:srgbClr val="000000"/>
                        </a:solidFill>
                        <a:effectLst/>
                        <a:latin typeface="NEU-BZ-S92"/>
                        <a:ea typeface="方正书宋_GBK" panose="02000000000000000000" charset="-122"/>
                        <a:cs typeface="Times New Roman" panose="02020603050405020304"/>
                      </a:endParaRPr>
                    </a:p>
                  </a:txBody>
                  <a:tcPr marL="0" marR="0" marT="0" marB="0" anchor="ctr"/>
                </a:tc>
              </a:tr>
            </a:tbl>
          </a:graphicData>
        </a:graphic>
      </p:graphicFrame>
    </p:spTree>
    <p:custDataLst>
      <p:tags r:id="rId3"/>
    </p:custData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971550" y="268288"/>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第三节  外币</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报表折算示例</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611188" y="915988"/>
            <a:ext cx="7580313"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二、采用时态法进行境外子公司外币报表折算的会计处理示例</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　采用时态法进行外币报表折算</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其报表折算差额列示于利润表中</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所以在折算时</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必须先折算资产负债表</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折算得出的“未分配利润”抄入利润分配表</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然后折算利润表和利润分配表</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将折算差额最后列示于利润表</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【例</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13-2</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　拉美公司是一家总公司在中国的美国子公司</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其</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20</a:t>
            </a:r>
            <a:r>
              <a:rPr lang="zh-CN" altLang="en-US" noProof="0" dirty="0">
                <a:ln>
                  <a:noFill/>
                </a:ln>
                <a:effectLst/>
                <a:uLnTx/>
                <a:uFillTx/>
                <a:sym typeface="+mn-ea"/>
              </a:rPr>
              <a:t>×</a:t>
            </a:r>
            <a:r>
              <a:rPr lang="en-US" altLang="zh-CN" noProof="0" dirty="0">
                <a:ln>
                  <a:noFill/>
                </a:ln>
                <a:effectLst/>
                <a:uLnTx/>
                <a:uFillTx/>
                <a:sym typeface="+mn-ea"/>
              </a:rPr>
              <a:t>2</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年的利润表、利润分配表、资产负债表见表</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13-4</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和表</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13-5</a:t>
            </a:r>
            <a:r>
              <a:rPr kumimoji="0" lang="zh-CN"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有关汇率如下</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:20</a:t>
            </a:r>
            <a:r>
              <a:rPr lang="zh-CN" altLang="en-US" noProof="0" dirty="0">
                <a:ln>
                  <a:noFill/>
                </a:ln>
                <a:effectLst/>
                <a:uLnTx/>
                <a:uFillTx/>
                <a:sym typeface="+mn-ea"/>
              </a:rPr>
              <a:t>×</a:t>
            </a:r>
            <a:r>
              <a:rPr lang="en-US" altLang="zh-CN" noProof="0" dirty="0">
                <a:ln>
                  <a:noFill/>
                </a:ln>
                <a:effectLst/>
                <a:uLnTx/>
                <a:uFillTx/>
                <a:sym typeface="+mn-ea"/>
              </a:rPr>
              <a:t>2</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年</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12</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月</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31</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日现行汇率为</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6.9;20</a:t>
            </a:r>
            <a:r>
              <a:rPr lang="zh-CN" altLang="en-US" noProof="0" dirty="0">
                <a:ln>
                  <a:noFill/>
                </a:ln>
                <a:effectLst/>
                <a:uLnTx/>
                <a:uFillTx/>
                <a:sym typeface="+mn-ea"/>
              </a:rPr>
              <a:t>×</a:t>
            </a:r>
            <a:r>
              <a:rPr lang="en-US" altLang="zh-CN" noProof="0" dirty="0">
                <a:ln>
                  <a:noFill/>
                </a:ln>
                <a:effectLst/>
                <a:uLnTx/>
                <a:uFillTx/>
                <a:sym typeface="+mn-ea"/>
              </a:rPr>
              <a:t>2</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年平均汇率为</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6.1,</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子公司收到投入资本时汇率为</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6.3;</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子公司对外投资时汇率为</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6.2,</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存货购入时汇率为</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6.0,</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固定资产购入时汇率为</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6.2,</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长期负债发生时汇率为</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6.3,</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股利支付日汇率为</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6.2</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971550" y="268288"/>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第三节  外币</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报表折算示例</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71550" y="915988"/>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三、外币报表折算的</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披露</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在进行境外子公司外币报表折算后</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企业应当在其报表附注中披露与外币报表折算有关的下列信息</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企业及其境外经营选定的记账本位币及选定的原因</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记账本位币发生变更的</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说明变更理由。</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采用近似汇率的</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说明近似汇率的确定方法。</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3)</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计入当期损益的汇兑差额。</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4)</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处置境外经营对外币报表折算差额的影响。</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971550" y="268288"/>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案例分析及延伸阅读</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71550" y="915988"/>
            <a:ext cx="7219950" cy="3240088"/>
          </a:xfrm>
        </p:spPr>
        <p:txBody>
          <a:bodyPr vert="horz" wrap="square" lIns="101600" tIns="0" rIns="82550" bIns="0" numCol="1" anchor="t" anchorCtr="0" compatLnSpc="1"/>
          <a:lstStyle/>
          <a:p>
            <a:pPr marL="0" marR="0" lvl="0" indent="0" algn="ctr"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外币折算会计准则相关问题</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探讨</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一、记账本位币（功能货币）与列报货币的区别及联系</a:t>
            </a:r>
            <a:endPar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24130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在开放的经济环境中，会计主体在会计计量中很可能涉及多种货币，为了以货币综合地</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计量会计主体的财务状况、经营成果和现金流量，必须选择一种货币作为主要的计量货币，涉及的</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其他货币的计量必须按照汇率折算为这种主要的计量货币。对这种主要的计量货币，</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我国称之为</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记账本位币，国际会计准则称之为功能货币。记账本位币和功能货币尽管称谓不同，</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但其</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定义是相同的，即会计主体经营所处的主要经济环境中的货币。相对于记账本位币（或</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功能货币</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），其他货币被称为外币。这是会计准则中的外币概念，与我们在日常经济活动中所指</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的外币</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概念有所不同：前者是相对于记账本位币（功能货币）而言，属于会计外币；后者是相对于国内（或境内）法定货币而言，属于法定外币</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971550" y="268288"/>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案例分析及延伸阅读</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71550" y="915988"/>
            <a:ext cx="7219950" cy="3240088"/>
          </a:xfrm>
        </p:spPr>
        <p:txBody>
          <a:bodyPr vert="horz" wrap="square" lIns="101600" tIns="0" rIns="82550" bIns="0" numCol="1" anchor="t" anchorCtr="0" compatLnSpc="1"/>
          <a:lstStyle/>
          <a:p>
            <a:pPr marL="0" marR="0" lvl="0" indent="24130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比如</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我国境内的法定货币是人民币，人民币以外的所有货币（境外货币），包括港币、台币、美元、英镑等，都属于外币（法定外币）；在会计上，如果在我国境内的某会计主体的主要经济环境货币是美元，美元就属于该会计主体的记账本位币（功能货币），此时美元以外的所有货币（包括人民币）都属于外币（会计外币）。这样，同一种货币（如美元），由于判断标准不同，在会计上不属于外币，在法定意义上则属于外币；反之则反是</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24130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国际会计准则除了规定功能货币外，还规定了列报货币，并将其定义为列报财务报表</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的货币。功能货币（相当于我国的记账本位币）是会计计量用货币，列报货币是对外正式报告财务报表</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所用的货币。国际会计准则规定，主体财务报表可以按任意一种（或几种）货币列报。</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这样</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，某一会计主体所用功能货币与其列报货币可能相同，也可能不同。例如，某一会计主体</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根据</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其所处经济环境状况，选择采用美元作为功能货币，但是对外报告采用人民币作为列报</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货币</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，此时该主体的功能货币与列报货币不相同。当主体的功能货币与其列报货币不同时，以</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功能</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货币反映的财务状况和经营成果需要折算为列报货币；当一个集团由使用不同功能货币</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的多</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个个别主体构成时，所有主体的经营成果和财务状况需要折算为同一种列报货币，以便列</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报合并</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财务报表。</a:t>
            </a:r>
            <a:endPar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24130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971550" y="268288"/>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案例分析及延伸阅读</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71550" y="915988"/>
            <a:ext cx="7219950" cy="3743325"/>
          </a:xfrm>
        </p:spPr>
        <p:txBody>
          <a:bodyPr vert="horz" wrap="square" lIns="101600" tIns="0" rIns="82550" bIns="0" numCol="1" anchor="t" anchorCtr="0" compatLnSpc="1"/>
          <a:lstStyle/>
          <a:p>
            <a:pPr marL="0" marR="0" lvl="0" indent="24130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我国没有在会计准则以及其他会计法规中明确使用列报货币这一概念。但是</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中华人民共和国</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会计法</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第十二条规定，业务收支以人民币以外的货币为主的单位，可以选定一种</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货币作为</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记账本位币，但是编报的财务报告应当折算为人民币。这一规定表明，在我国，按照</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有关法规</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向有关方面报送的财务报表要求以人民币列报，也就是说，人民币是我国允许采用的</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唯一的</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列报货币。在我国境内经营的企业大多数情况下使用人民币作为记账本位币，此时记账</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本位</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币与列报货币一致；有些情况下，企业可能选择采用人民币以外的货币作为记账本位币，</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此时</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记账本位币与列报货币（人民币）不一致</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二、外币折算会计的主要内容及外币折算会计准则适用范围的表述</a:t>
            </a:r>
            <a:endPar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24130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外币折算会计问题是因会计主体在经济活动中同时涉及多种货币，以及外汇汇率变动</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而引起</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的。其主要内容可以概括为如下几个方面</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（一）外币交易引起的折算</a:t>
            </a:r>
            <a:endParaRPr kumimoji="0" lang="zh-CN" altLang="en-US"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24130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我国会计准则和国际会计准则均将外币交易定义为以外币计价或结算的交易。如果会计主体发生了外币交易，就需要对以外币计价的账户金额折算为记账本位币；如果不进行折算，就不能获得按照统一的货币计量的财务状况和经营成果的信息。</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971550" y="268288"/>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案例分析及延伸阅读</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71550" y="915988"/>
            <a:ext cx="7219950" cy="3240088"/>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（二）资产负债表日外币账户余额的折算</a:t>
            </a:r>
            <a:endPar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24130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目前的外币折算会计准则一般采用这样的惯例：在资产负债表日，会计主体即使没有</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发生</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新的外币交易，也需要对资产负债表中的货币性项目按照资产负债表日的汇率进行折算；</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如果</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在资产负债表日对某些非货币性项目（如交易性金融资产、投资性房地产、多数资产的</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期末价值</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）按照公允价值进行重新计量，那么对这些项目也需要按照公允价值确定日的汇率（</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资产负债表</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日的汇率）对外币公允价值金额进行折算。国际会计准则和我国会计准则也都是</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这样规定</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的。由于这些以外币计价的账户余额在期末进行的折算并不属于交易（因为按照 </a:t>
            </a:r>
            <a:r>
              <a:rPr kumimoji="0" lang="en-US" altLang="zh-CN"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FASB</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对</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交易的定义，交易是会计主体与外界所发生的价值物的转移，包括交换和非互惠转让两种</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情况</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，外币账户余额在期末的折算不符合交易的定义），因此将其列为外币交易是不合适的。</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外汇</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汇率变化对会计主体造成的影响符合美国财务会计准则委员会</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a:t>
            </a:r>
            <a:r>
              <a:rPr kumimoji="0" lang="en-US" altLang="zh-CN"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FASB</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对事项的定义（</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事项</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是会计主体所遭遇的结果），在期末对某些外币账户的余额进行折算并进行相应的会计处理是符合国际会计准则、美国会计准则以及我国会计准则对会计要素的定义的；但是由于它不</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属于</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外币交易，因此，有必要将其单独列为一项。国际会计准则就是这样处理的，笔者认为，</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我国会计</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准则将其包括在外币交易中是不太合适的。</a:t>
            </a:r>
            <a:endPar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endParaRPr>
          </a:p>
        </p:txBody>
      </p:sp>
    </p:spTree>
    <p:custDataLst>
      <p:tags r:id="rId3"/>
    </p:custData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971550" y="268288"/>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案例分析及延伸阅读</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71550" y="915988"/>
            <a:ext cx="7219950" cy="3240088"/>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三）记账本位币（功能货币）报表折算为列报货币报表</a:t>
            </a:r>
            <a:endPar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24130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当会计主体的列报货币与记账本位币（功能货币）不同时，在会计期末需要将以记账</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本位币</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（功能货币）反映的会计报表（财务状况和经营成果）折算成列报货币反映的会计报表。</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比如在</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我国境内经营的某企业，选择以美元作为记账本位币核算其财务状况和经营成果，但是</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会计期末</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按照</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中华人民共和国会计法</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及有关法规的要求，在对外报送其财务报表时，必须以</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人民币</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编制财务报表，此时，就需要将美元反映的财务报表折算为以人民币编制的财务报表。</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再如</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，我国境内某企业以人民币为记账本位币，平时用人民币编制会计报表以反映该企业的</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财务状况</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和经营成果；但是，在该企业到美国开展融资活动时，很可能被要求提供以美元（列报</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货币</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）编制的财务报表，此时该企业需要将人民币财务报表折算为美元财务报表。但需要指出</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的是</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，按照会计准则中的外币概念，上述以记账本位币（美元或人民币）编制的会计报表并非</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外币会计报表</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，将该报表折算为列报货币（比如人民币或美元）反映的财务报表说成是外币报表</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折算</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不太合适，这也可能是</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国际会计准则</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第</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21</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号</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汇率</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变动的影响</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不使用“外币财务</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报表折算</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”这一术语的原因。</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稻壳儿春秋广告/盗版必究        原创来源：http://chn.docer.com/works?userid=199329941#!/work_time"/>
          <p:cNvSpPr/>
          <p:nvPr>
            <p:custDataLst>
              <p:tags r:id="rId1"/>
            </p:custDataLst>
          </p:nvPr>
        </p:nvSpPr>
        <p:spPr>
          <a:xfrm>
            <a:off x="4373563" y="1150938"/>
            <a:ext cx="531813" cy="5302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文本框 12"/>
          <p:cNvSpPr txBox="1"/>
          <p:nvPr>
            <p:custDataLst>
              <p:tags r:id="rId2"/>
            </p:custDataLst>
          </p:nvPr>
        </p:nvSpPr>
        <p:spPr>
          <a:xfrm>
            <a:off x="4435475" y="1162050"/>
            <a:ext cx="365125" cy="531813"/>
          </a:xfrm>
          <a:prstGeom prst="rect">
            <a:avLst/>
          </a:prstGeom>
          <a:noFill/>
        </p:spPr>
        <p:txBody>
          <a:bodyPr>
            <a:normAutofit fontScale="97500" lnSpcReduction="10000"/>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rPr>
              <a:t>1</a:t>
            </a:r>
            <a:endParaRPr kumimoji="0" lang="zh-CN" altLang="en-US"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endParaRPr>
          </a:p>
        </p:txBody>
      </p:sp>
      <p:sp>
        <p:nvSpPr>
          <p:cNvPr id="10" name="TextBox 2"/>
          <p:cNvSpPr txBox="1"/>
          <p:nvPr>
            <p:custDataLst>
              <p:tags r:id="rId3"/>
            </p:custDataLst>
          </p:nvPr>
        </p:nvSpPr>
        <p:spPr>
          <a:xfrm>
            <a:off x="5091113" y="1228725"/>
            <a:ext cx="3800475" cy="374650"/>
          </a:xfrm>
          <a:prstGeom prst="rect">
            <a:avLst/>
          </a:prstGeom>
          <a:noFill/>
        </p:spPr>
        <p:txBody>
          <a:bodyPr/>
          <a:lstStyle/>
          <a:p>
            <a:pPr marR="0" defTabSz="914400">
              <a:buClrTx/>
              <a:buSzTx/>
              <a:buFont typeface="Arial" panose="020B0604020202020204" pitchFamily="34" charset="0"/>
              <a:buNone/>
              <a:defRPr/>
            </a:pPr>
            <a:r>
              <a:rPr kumimoji="0" lang="zh-CN" altLang="en-US" sz="2000" b="1" kern="1200" cap="none" spc="150" normalizeH="0" baseline="0" noProof="1">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外币报表折算概述</a:t>
            </a:r>
            <a:endParaRPr kumimoji="0" lang="zh-CN" altLang="en-US" sz="2000" b="1" kern="1200" cap="none" spc="150" normalizeH="0" baseline="0" noProof="1">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12" name="稻壳儿春秋广告/盗版必究        原创来源：http://chn.docer.com/works?userid=199329941#!/work_time"/>
          <p:cNvSpPr/>
          <p:nvPr>
            <p:custDataLst>
              <p:tags r:id="rId4"/>
            </p:custDataLst>
          </p:nvPr>
        </p:nvSpPr>
        <p:spPr>
          <a:xfrm>
            <a:off x="4373563" y="2081213"/>
            <a:ext cx="531813" cy="5318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3" name="文本框 12"/>
          <p:cNvSpPr txBox="1"/>
          <p:nvPr>
            <p:custDataLst>
              <p:tags r:id="rId5"/>
            </p:custDataLst>
          </p:nvPr>
        </p:nvSpPr>
        <p:spPr>
          <a:xfrm>
            <a:off x="4435475" y="2092325"/>
            <a:ext cx="365125" cy="531813"/>
          </a:xfrm>
          <a:prstGeom prst="rect">
            <a:avLst/>
          </a:prstGeom>
          <a:noFill/>
        </p:spPr>
        <p:txBody>
          <a:bodyPr>
            <a:normAutofit fontScale="97500" lnSpcReduction="10000"/>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rPr>
              <a:t>2</a:t>
            </a:r>
            <a:endParaRPr kumimoji="0" lang="zh-CN" altLang="en-US"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endParaRPr>
          </a:p>
        </p:txBody>
      </p:sp>
      <p:sp>
        <p:nvSpPr>
          <p:cNvPr id="14" name="TextBox 2"/>
          <p:cNvSpPr txBox="1"/>
          <p:nvPr>
            <p:custDataLst>
              <p:tags r:id="rId6"/>
            </p:custDataLst>
          </p:nvPr>
        </p:nvSpPr>
        <p:spPr>
          <a:xfrm>
            <a:off x="5091113" y="2081213"/>
            <a:ext cx="3873500" cy="406400"/>
          </a:xfrm>
          <a:prstGeom prst="rect">
            <a:avLst/>
          </a:prstGeom>
          <a:noFill/>
        </p:spPr>
        <p:txBody>
          <a:bodyPr/>
          <a:lstStyle/>
          <a:p>
            <a:pPr marR="0" defTabSz="914400">
              <a:lnSpc>
                <a:spcPct val="150000"/>
              </a:lnSpc>
              <a:buClrTx/>
              <a:buSzTx/>
              <a:buFont typeface="Arial" panose="020B0604020202020204" pitchFamily="34" charset="0"/>
              <a:buNone/>
              <a:defRPr/>
            </a:pPr>
            <a:r>
              <a:rPr kumimoji="0" lang="zh-CN" altLang="en-US" sz="2000" b="1" kern="1200" cap="none" spc="150" normalizeH="0" baseline="0" noProof="1">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外币报表折算方法</a:t>
            </a:r>
            <a:endParaRPr kumimoji="0" lang="zh-CN" altLang="en-US" sz="2000" b="1" kern="1200" cap="none" spc="150" normalizeH="0" baseline="0" noProof="1">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16" name="稻壳儿春秋广告/盗版必究        原创来源：http://chn.docer.com/works?userid=199329941#!/work_time"/>
          <p:cNvSpPr/>
          <p:nvPr>
            <p:custDataLst>
              <p:tags r:id="rId7"/>
            </p:custDataLst>
          </p:nvPr>
        </p:nvSpPr>
        <p:spPr>
          <a:xfrm>
            <a:off x="4373563" y="3036888"/>
            <a:ext cx="531813" cy="5302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7" name="文本框 16"/>
          <p:cNvSpPr txBox="1"/>
          <p:nvPr>
            <p:custDataLst>
              <p:tags r:id="rId8"/>
            </p:custDataLst>
          </p:nvPr>
        </p:nvSpPr>
        <p:spPr>
          <a:xfrm>
            <a:off x="4435475" y="3048000"/>
            <a:ext cx="365125" cy="530225"/>
          </a:xfrm>
          <a:prstGeom prst="rect">
            <a:avLst/>
          </a:prstGeom>
          <a:noFill/>
        </p:spPr>
        <p:txBody>
          <a:bodyPr>
            <a:normAutofit fontScale="97500" lnSpcReduction="10000"/>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rPr>
              <a:t>3</a:t>
            </a:r>
            <a:endParaRPr kumimoji="0" lang="zh-CN" altLang="en-US"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endParaRPr>
          </a:p>
        </p:txBody>
      </p:sp>
      <p:sp>
        <p:nvSpPr>
          <p:cNvPr id="18" name="TextBox 2"/>
          <p:cNvSpPr txBox="1"/>
          <p:nvPr>
            <p:custDataLst>
              <p:tags r:id="rId9"/>
            </p:custDataLst>
          </p:nvPr>
        </p:nvSpPr>
        <p:spPr>
          <a:xfrm>
            <a:off x="5091113" y="3113088"/>
            <a:ext cx="3297238" cy="398463"/>
          </a:xfrm>
          <a:prstGeom prst="rect">
            <a:avLst/>
          </a:prstGeom>
          <a:noFill/>
        </p:spPr>
        <p:txBody>
          <a:bodyPr/>
          <a:lstStyle/>
          <a:p>
            <a:pPr marR="0" defTabSz="914400">
              <a:buClrTx/>
              <a:buSzTx/>
              <a:buFont typeface="Arial" panose="020B0604020202020204" pitchFamily="34" charset="0"/>
              <a:buNone/>
              <a:defRPr/>
            </a:pPr>
            <a:r>
              <a:rPr kumimoji="0" lang="zh-CN" altLang="en-US" sz="2000" b="1" kern="1200" cap="none" spc="150" normalizeH="0" baseline="0" noProof="1">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外币报表折算示例</a:t>
            </a:r>
            <a:endParaRPr kumimoji="0" lang="zh-CN" altLang="en-US" sz="2000" b="1" kern="1200" cap="none" spc="150" normalizeH="0" baseline="0" noProof="1">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21" name="文本框 20"/>
          <p:cNvSpPr txBox="1"/>
          <p:nvPr>
            <p:custDataLst>
              <p:tags r:id="rId10"/>
            </p:custDataLst>
          </p:nvPr>
        </p:nvSpPr>
        <p:spPr>
          <a:xfrm>
            <a:off x="4435475" y="3995738"/>
            <a:ext cx="365125" cy="530225"/>
          </a:xfrm>
          <a:prstGeom prst="rect">
            <a:avLst/>
          </a:prstGeom>
          <a:noFill/>
        </p:spPr>
        <p:txBody>
          <a:bodyPr>
            <a:normAutofit fontScale="97500" lnSpcReduction="10000"/>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rPr>
              <a:t>4</a:t>
            </a:r>
            <a:endParaRPr kumimoji="0" lang="zh-CN" altLang="en-US"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endParaRPr>
          </a:p>
        </p:txBody>
      </p:sp>
      <p:sp>
        <p:nvSpPr>
          <p:cNvPr id="24" name="TextBox 2"/>
          <p:cNvSpPr txBox="1"/>
          <p:nvPr>
            <p:custDataLst>
              <p:tags r:id="rId11"/>
            </p:custDataLst>
          </p:nvPr>
        </p:nvSpPr>
        <p:spPr>
          <a:xfrm>
            <a:off x="1150938" y="1393825"/>
            <a:ext cx="1481138" cy="254000"/>
          </a:xfrm>
          <a:prstGeom prst="rect">
            <a:avLst/>
          </a:prstGeom>
          <a:noFill/>
        </p:spPr>
        <p:txBody>
          <a:bodyPr>
            <a:normAutofit fontScale="90000" lnSpcReduction="10000"/>
          </a:bodyPr>
          <a:lstStyle/>
          <a:p>
            <a:pPr marR="0" algn="ctr" defTabSz="914400" fontAlgn="auto">
              <a:spcBef>
                <a:spcPts val="0"/>
              </a:spcBef>
              <a:spcAft>
                <a:spcPts val="0"/>
              </a:spcAft>
              <a:buClrTx/>
              <a:buSzTx/>
              <a:buFontTx/>
              <a:buNone/>
              <a:defRPr/>
            </a:pPr>
            <a:r>
              <a:rPr kumimoji="0" lang="en-US" altLang="zh-CN" sz="1200" kern="1200" cap="none" spc="150" normalizeH="0" baseline="0" noProof="1">
                <a:solidFill>
                  <a:schemeClr val="accent1"/>
                </a:solidFill>
                <a:latin typeface="Arial" panose="020B0604020202020204" pitchFamily="34" charset="0"/>
                <a:ea typeface="微软雅黑" panose="020B0503020204020204" pitchFamily="34" charset="-122"/>
                <a:cs typeface="Arial" panose="020B0604020202020204" pitchFamily="34" charset="0"/>
                <a:sym typeface="+mn-lt"/>
              </a:rPr>
              <a:t>CONTENTS</a:t>
            </a:r>
            <a:endParaRPr kumimoji="0" lang="en-US" altLang="zh-CN" sz="1200" kern="1200" cap="none" spc="150" normalizeH="0" baseline="0" noProof="1">
              <a:solidFill>
                <a:schemeClr val="accent1"/>
              </a:solidFill>
              <a:latin typeface="Arial" panose="020B0604020202020204" pitchFamily="34" charset="0"/>
              <a:ea typeface="微软雅黑" panose="020B0503020204020204" pitchFamily="34" charset="-122"/>
              <a:cs typeface="Arial" panose="020B0604020202020204" pitchFamily="34" charset="0"/>
              <a:sym typeface="+mn-lt"/>
            </a:endParaRPr>
          </a:p>
        </p:txBody>
      </p:sp>
      <p:sp>
        <p:nvSpPr>
          <p:cNvPr id="25" name="TextBox 2"/>
          <p:cNvSpPr txBox="1"/>
          <p:nvPr>
            <p:custDataLst>
              <p:tags r:id="rId12"/>
            </p:custDataLst>
          </p:nvPr>
        </p:nvSpPr>
        <p:spPr>
          <a:xfrm>
            <a:off x="1152525" y="658813"/>
            <a:ext cx="1433513" cy="693738"/>
          </a:xfrm>
          <a:prstGeom prst="rect">
            <a:avLst/>
          </a:prstGeom>
          <a:noFill/>
        </p:spPr>
        <p:txBody>
          <a:bodyPr>
            <a:normAutofit lnSpcReduction="10000"/>
          </a:bodyPr>
          <a:lstStyle/>
          <a:p>
            <a:pPr marR="0" algn="ctr" defTabSz="914400" fontAlgn="auto">
              <a:spcBef>
                <a:spcPts val="0"/>
              </a:spcBef>
              <a:spcAft>
                <a:spcPts val="0"/>
              </a:spcAft>
              <a:buClrTx/>
              <a:buSzTx/>
              <a:buFontTx/>
              <a:buNone/>
              <a:defRPr/>
            </a:pPr>
            <a:r>
              <a:rPr kumimoji="0" lang="zh-CN" altLang="en-US" sz="4050" kern="1200" cap="none" spc="150" normalizeH="0" baseline="0" noProof="1">
                <a:solidFill>
                  <a:schemeClr val="tx1">
                    <a:lumMod val="85000"/>
                    <a:lumOff val="15000"/>
                  </a:schemeClr>
                </a:solidFill>
                <a:latin typeface="Arial" panose="020B0604020202020204" pitchFamily="34" charset="0"/>
                <a:ea typeface="汉仪旗黑-85S" pitchFamily="18" charset="-122"/>
                <a:cs typeface="微软雅黑" panose="020B0503020204020204" pitchFamily="34" charset="-122"/>
                <a:sym typeface="+mn-lt"/>
              </a:rPr>
              <a:t>目录</a:t>
            </a:r>
            <a:endParaRPr kumimoji="0" lang="zh-CN" altLang="en-US" sz="4050" kern="1200" cap="none" spc="150" normalizeH="0" baseline="0" noProof="1">
              <a:solidFill>
                <a:schemeClr val="tx1">
                  <a:lumMod val="85000"/>
                  <a:lumOff val="15000"/>
                </a:schemeClr>
              </a:solidFill>
              <a:latin typeface="Arial" panose="020B0604020202020204" pitchFamily="34" charset="0"/>
              <a:ea typeface="汉仪旗黑-85S" pitchFamily="18" charset="-122"/>
              <a:cs typeface="微软雅黑" panose="020B0503020204020204" pitchFamily="34" charset="-122"/>
              <a:sym typeface="+mn-lt"/>
            </a:endParaRPr>
          </a:p>
        </p:txBody>
      </p:sp>
    </p:spTree>
    <p:custDataLst>
      <p:tags r:id="rId13"/>
    </p:custData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971550" y="268288"/>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案例分析及延伸阅读</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71550" y="915988"/>
            <a:ext cx="7219950" cy="3455988"/>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四）国外经营（我国使用境外经营概念）的折算</a:t>
            </a:r>
            <a:endPar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24130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国外经营（境外经营）是指经营场所设置在母公司（广义）所在国境外的子公司、合营企业</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、联营</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企业或分支机构；设置在国内（境内）的子公司、合营企业、联营企业或分支机构，当其</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功能货币</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（记账本位币）不同于母公司（广义）时，视同国外经营（境外经营）。按照国际会计准则</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的要求</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，母公司（广义）需要对其子公司编制合并财务报表，通过权益法反映其合营企业、联营</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企业</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在该企业中的权益（实际是一种广义的合并财务报表）、对其分支机构编制联合财务报表</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。当</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国外经营（国内经营）的功能货币（记账本位币）不同于母公司（广义）的列报货币时，为了</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编制</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合并财务报表（广义），就需要将国外经营的财务报表折算为以母公司（广义）列报货币</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编制的</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财务报表。需要指出的是，对国外经营（境外经营）而言，将这种折算称为功能货币（记账</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本位</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币）报表折算为列报货币报表，比称为外币报表折算更合适</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24130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长期以来，国际会计通常将外币折算视为会计的三大难题之一，并在有关教科书中将</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外币折算</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会计分为外币交易会计和外币报表折算两部分。我国外币折算会计准则也是这样</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分类的</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，并将外币折算会计准则的内容分为“外币交易的会计处理”“外币财务报表的折算”两章</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进行</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规范。通过上述分析可知，这种分类不太恰当</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971550" y="268288"/>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案例分析及延伸阅读</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71550" y="915988"/>
            <a:ext cx="7219950" cy="3455988"/>
          </a:xfrm>
        </p:spPr>
        <p:txBody>
          <a:bodyPr vert="horz" wrap="square" lIns="101600" tIns="0" rIns="82550" bIns="0" numCol="1" anchor="t" anchorCtr="0" compatLnSpc="1"/>
          <a:lstStyle/>
          <a:p>
            <a:pPr marL="0" marR="0" lvl="0" indent="24130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笔者</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认为，我国会计准则及有关教科书在表述外币折算包括的内容（或适用范围）时，可以做适当的调整。比如，可以将外币折算准则的适用范围规定为外币交易的折算、外币账户余额的折算、财务报表折算、境内经营的折算</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三、有关汇率概念的关系及使用方法</a:t>
            </a:r>
            <a:endPar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24130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我国</a:t>
            </a:r>
            <a:r>
              <a:rPr kumimoji="0" lang="en-US" altLang="zh-CN"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企业会计准则</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第</a:t>
            </a:r>
            <a:r>
              <a:rPr kumimoji="0" lang="en-US" altLang="zh-CN"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19</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号</a:t>
            </a:r>
            <a:r>
              <a:rPr kumimoji="0" lang="en-US" altLang="zh-CN"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外币</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折算</a:t>
            </a:r>
            <a:r>
              <a:rPr kumimoji="0" lang="en-US" altLang="zh-CN"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应用指南</a:t>
            </a:r>
            <a:r>
              <a:rPr kumimoji="0" lang="en-US" altLang="zh-CN"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有这样的表述：企业在处理</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外币交易</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和对外币财务报表进行折算时，应当采用交易发生日的即期汇率将外币金额折算为</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记账本位</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币金额反映；也可以采用按照系统合理的方法确定的、与交易发生日即期汇率近似的</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汇率折算</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。这一表述显然不够准确，因为按照我国外币折算准则（或国际会计准则）的规定，对</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货币性</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外币账户余额的折算不是按照交易发生日的即期汇率折算，而是按照期末即期汇率折算；</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对财务</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报表的折算，资产负债表的资产和负债项目也都是按照期末汇率进行折算</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a:t>
            </a:r>
            <a:endParaRPr kumimoji="0" lang="en-US" altLang="zh-CN"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endParaRPr>
          </a:p>
          <a:p>
            <a:pPr marL="0" marR="0" lvl="0" indent="24130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我国</a:t>
            </a:r>
            <a:r>
              <a:rPr kumimoji="0" lang="en-US" altLang="zh-CN"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企业会计准则</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讲解</a:t>
            </a:r>
            <a:r>
              <a:rPr kumimoji="0" lang="en-US" altLang="zh-CN"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2010》</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在第二十章“外币折算”中有这样的表述：外币折算准则规定了两种折算汇率</a:t>
            </a:r>
            <a:r>
              <a:rPr kumimoji="0" lang="en-US" altLang="zh-CN"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即</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期汇率和即期汇率的近似汇率</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a:t>
            </a:r>
            <a:endPar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endParaRPr>
          </a:p>
        </p:txBody>
      </p:sp>
    </p:spTree>
    <p:custDataLst>
      <p:tags r:id="rId3"/>
    </p:custData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971550" y="268288"/>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案例分析及延伸阅读</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71550" y="915988"/>
            <a:ext cx="7219950" cy="3671888"/>
          </a:xfrm>
        </p:spPr>
        <p:txBody>
          <a:bodyPr vert="horz" wrap="square" lIns="101600" tIns="0" rIns="82550" bIns="0" numCol="1" anchor="t" anchorCtr="0" compatLnSpc="1"/>
          <a:lstStyle/>
          <a:p>
            <a:pPr marL="0" marR="0" lvl="0" indent="24130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这一表述也是不够准确的，而且容易引起误解。即期汇率和即期汇率的近似汇率并非两类不同的汇率，它们实质是一种类型的汇率。即期汇率的近似汇率只是为了简化核算而对即期汇率的一种简化使用方法，而且在汇率变动较大时，不允许采用即期汇率的近似汇率</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a:t>
            </a:r>
            <a:endParaRPr kumimoji="0" lang="en-US" altLang="zh-CN"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endParaRPr>
          </a:p>
          <a:p>
            <a:pPr marL="0" marR="0" lvl="0" indent="24130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即期汇率是现汇交易中采用的立即交付的汇率，又称现汇汇率，它是与期汇交易所采用</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的远期</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汇率（期汇汇率）相对的。我国外币折算会计准则和国际外币折算会计准则均规定</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不适用于</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外币项目的套期会计，即假设外币折算准则所规范的外币交易是在现汇交易中进行的，</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因此该</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准则不涉及远期汇率。特定即期汇率是一定时日的汇率，我国外币折算会计准则和国际</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外币</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折算会计准则中的即期汇率就涉及外币交易发生日的即期汇率、外币项目期末公允价值</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确定</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日的即期汇率、资产负债表日的即期汇率（期末汇率）三种情况</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a:t>
            </a:r>
            <a:endParaRPr kumimoji="0" lang="en-US" altLang="zh-CN"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endParaRPr>
          </a:p>
          <a:p>
            <a:pPr marL="0" marR="0" lvl="0" indent="24130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国际会计学在讨论财务报表的折算时，还经常应用现行汇率和历史汇率这一对概念。</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在财务</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报表折算方法中有一种比较流行的方法就是现行汇率法。现行汇率和历史汇率一般是</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指即</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期汇率（现汇汇率）。现行汇率是指资产负债表日的即期汇率（期末汇率）；历史汇率是</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相对于</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现行汇率而言的，具体是指外币项目交易发生日的汇率，以及外币项目公允价值确定日的</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汇率</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。四大流行的财务报表折算方法（现行汇率法、流动性与非流动性项目法、货币性与非</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货币性</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项目法、时态法）都不同程度地应用现行汇率和历史汇率进行折算。</a:t>
            </a:r>
            <a:endPar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endParaRPr>
          </a:p>
        </p:txBody>
      </p:sp>
    </p:spTree>
    <p:custDataLst>
      <p:tags r:id="rId3"/>
    </p:custData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971550" y="268288"/>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案例分析及延伸阅读</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71550" y="915988"/>
            <a:ext cx="7219950" cy="3527425"/>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四、关于外币交易及外币余额会计处理方法的解释</a:t>
            </a:r>
            <a:endPar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24130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我国会计准则和国际会计准则对外币交易及外币余额的会计处理是相同的：</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a:t>
            </a:r>
            <a:r>
              <a:rPr kumimoji="0" lang="en-US" altLang="zh-CN"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1</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外币</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交易</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发生时按照交易发生日的即期汇率将有关外币项目折算为记账本位币（功能货币）；</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a:t>
            </a:r>
            <a:r>
              <a:rPr kumimoji="0" lang="en-US" altLang="zh-CN"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2</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）对期末</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按照公允价值重新计量的外币非货币性项目（包括以可变现价值或可变现净值计价的</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非货币</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性项目），按照公允价值确定日的汇率进行折算，因汇率变动而引起的折算差额计入当</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期损益</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（公允价值变动损益或资产减值损失）或资本公积；</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a:t>
            </a:r>
            <a:r>
              <a:rPr kumimoji="0" lang="en-US" altLang="zh-CN"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3</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对外币货币性项目，在</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资产负债表日</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按照期末汇率折算，汇率折算差额计入当期损益（在我国是通过“汇兑损益”或</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“财务费用”项目）。</a:t>
            </a:r>
            <a:endParaRPr kumimoji="0" lang="en-US" altLang="zh-CN"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endParaRPr>
          </a:p>
          <a:p>
            <a:pPr marL="0" marR="0" lvl="0" indent="24130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那么</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，如何对此进行解释呢？对会计准则最基本的解释依据是准则制定者公布的概念</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框架</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。美国 </a:t>
            </a:r>
            <a:r>
              <a:rPr kumimoji="0" lang="en-US" altLang="zh-CN"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FASB</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的</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概念框架</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于</a:t>
            </a:r>
            <a:r>
              <a:rPr kumimoji="0" lang="en-US" altLang="zh-CN"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20</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世纪</a:t>
            </a:r>
            <a:r>
              <a:rPr kumimoji="0" lang="en-US" altLang="zh-CN"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80—90</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年代</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基本定型，是最早也是影响力最大的</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概念框架</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；国际会计准则的概念框架以及其他国家的概念框架基本是在美国概念框架的基础上</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制定</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的，而且与其大同小异。我国基本会计准则（起到概念框架的作用）与国际会计准则的</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概念框架</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非常近似，在会计要素的确认标准方面沿用了国际会计准则概念框架关于确认标准</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的表述</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a:t>
            </a:r>
            <a:endPar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endParaRPr>
          </a:p>
        </p:txBody>
      </p:sp>
    </p:spTree>
    <p:custDataLst>
      <p:tags r:id="rId3"/>
    </p:custData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971550" y="268288"/>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案例分析及延伸阅读</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71550" y="915988"/>
            <a:ext cx="7345363" cy="3671888"/>
          </a:xfrm>
        </p:spPr>
        <p:txBody>
          <a:bodyPr vert="horz" wrap="square" lIns="101600" tIns="0" rIns="82550" bIns="0" numCol="1" anchor="t" anchorCtr="0" compatLnSpc="1"/>
          <a:lstStyle/>
          <a:p>
            <a:pPr marL="0" marR="0" lvl="0" indent="24130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对</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在外币交易发生时按照交易发生日的汇率对外币项目进行折算，与各概念框架所</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主张的</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在初始确认时按照历史成本（交易价格）进行计量在逻辑上是一致的，因为交易发生日的</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汇率</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也是交易发生日的一种价格（不同货币之间的价格）。</a:t>
            </a:r>
            <a:endPar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endParaRPr>
          </a:p>
          <a:p>
            <a:pPr marL="0" marR="0" lvl="0" indent="24130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对外币货币性项目按照期末汇率进行折算并将折算差额计入当期损益进行解释就不</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那么容易</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了。对外币货币性项目反映汇率变动的影响不能作为交易来看待，因为它不符合交易</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的定义</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，按照 </a:t>
            </a:r>
            <a:r>
              <a:rPr kumimoji="0" lang="en-US" altLang="zh-CN"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FASB</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概念</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框架关于交易的定义，交易是一种特定的外部事项，是在两个（或几个</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）主体</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之间转交价值物的外部事项；交易可能是一次交换，也可能是一次非互惠的转交。因此</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，在</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这种情况下所进行的折算，所用期末汇率并非会计主体所发生的交易价格。这种情况</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属于</a:t>
            </a:r>
            <a:r>
              <a:rPr kumimoji="0" lang="en-US" altLang="zh-CN"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FASB</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概念</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框架所定义的事项（事项是某一主体所遭遇的结果），而且属于外部事项。对</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这种外部</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事项是否应在财务报表内确认，应视其是否符合概念框架中的确认标准</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a:t>
            </a:r>
            <a:r>
              <a:rPr kumimoji="0" lang="en-US" altLang="zh-CN"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FASB</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概念</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框架中有收入、利得、费用、损失确认为盈余（相对于我国会计准则的利润）的标准，其中，收入、</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利得</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确认为盈余的标准既包括已实现，又包括可实现或已获得。也就是说</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a:t>
            </a:r>
            <a:r>
              <a:rPr kumimoji="0" lang="en-US" altLang="zh-CN"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FASB</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概念</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框架已</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突破</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了利润确认的实现原则，对可实现，其定义是不难转换为已知金额的现金。联系各国汇率</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的实际情况</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，人民币近年来处于贬值状态，而且贬值是平稳的、幅度不大，因此，对人民币而言，</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这种</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汇率变动的折算差额不难转换为已知金额的现金，是成立的。但对汇率变动没有明确规律</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，正向</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、逆向变动都存在的情况很难说符合可实现的定义。</a:t>
            </a:r>
            <a:endPar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endParaRPr>
          </a:p>
        </p:txBody>
      </p:sp>
    </p:spTree>
    <p:custDataLst>
      <p:tags r:id="rId3"/>
    </p:custData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971550" y="268288"/>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案例分析及延伸阅读</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71550" y="915988"/>
            <a:ext cx="7219950" cy="3527425"/>
          </a:xfrm>
        </p:spPr>
        <p:txBody>
          <a:bodyPr vert="horz" wrap="square" lIns="101600" tIns="0" rIns="82550" bIns="0" numCol="1" anchor="t" anchorCtr="0" compatLnSpc="1"/>
          <a:lstStyle/>
          <a:p>
            <a:pPr marL="0" marR="0" lvl="0" indent="24130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国际会计准则理事会</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a:t>
            </a:r>
            <a:r>
              <a:rPr kumimoji="0" lang="en-US" altLang="zh-CN"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IASB</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概念</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框架</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中的收益和费用要素是广义的，这两个要素相配比后得到的是综合收益，该概念框架中</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没有收益</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和费用确认为利润（盈余）的标准。因此，对因期末汇率变动而造成的外币货币性项目</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的折算</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差额计入当期损益（利润），</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在</a:t>
            </a:r>
            <a:r>
              <a:rPr kumimoji="0" lang="en-US" altLang="zh-CN"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IASB</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概念</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框架中是找不到直接依据的；</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但是</a:t>
            </a:r>
            <a:r>
              <a:rPr kumimoji="0" lang="en-US" altLang="zh-CN"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IASB</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概念框架</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有适用于各会计要素的一般确认标准。第一个标准是“与项目有关的未来经济利益很</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可能流入</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或流出主体”（对“很可能”并没有定义）。按照这一标准，期末汇率造成外币货币性项目</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的折算</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差额可以被确认，但确认后进入的是综合收益，而不知道是否该进入利润。我国</a:t>
            </a:r>
            <a:r>
              <a:rPr kumimoji="0" lang="en-US" altLang="zh-CN"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企业</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会计</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准则</a:t>
            </a:r>
            <a:r>
              <a:rPr kumimoji="0" lang="en-US" altLang="zh-CN"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基本准则</a:t>
            </a:r>
            <a:r>
              <a:rPr kumimoji="0" lang="en-US" altLang="zh-CN"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尽管设置了利润要素，但是在会计要素的确认标准方面，只是给出</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适用各</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会计要素的一般标准，而且</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与</a:t>
            </a:r>
            <a:r>
              <a:rPr kumimoji="0" lang="en-US" altLang="zh-CN"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IASB</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概念</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框架的一般确认标准完全一样，因此按照我国的</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概念</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框架，对此也难以解释。</a:t>
            </a:r>
            <a:endPar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endParaRPr>
          </a:p>
          <a:p>
            <a:pPr marL="0" marR="0" lvl="0" indent="24130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对期末按照公允价值重新计量的外币非货币性项目（包括以可变现价值或可变现净值</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计价</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的非货币性项目），按照公允价值确定日的汇率进行折算，因汇率变动而引起的折算差额</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计入</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当期损益（公允价值变动损益或资产减值损失）或资本公积，这能否用相关的概念框架</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进行解释</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呢？</a:t>
            </a:r>
            <a:endPar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endParaRPr>
          </a:p>
        </p:txBody>
      </p:sp>
    </p:spTree>
    <p:custDataLst>
      <p:tags r:id="rId3"/>
    </p:custData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971550" y="268288"/>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案例分析及延伸阅读</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71550" y="842963"/>
            <a:ext cx="7219950" cy="3529013"/>
          </a:xfrm>
        </p:spPr>
        <p:txBody>
          <a:bodyPr vert="horz" wrap="square" lIns="101600" tIns="0" rIns="82550" bIns="0" numCol="1" anchor="t" anchorCtr="0" compatLnSpc="1"/>
          <a:lstStyle/>
          <a:p>
            <a:pPr marL="0" marR="0" lvl="0" indent="24130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国际会计准则、美国会计准则和我国会计准则都要求（或允许）对有关资产项目（如交易</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性金融资产</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、可供出售金融资产、投资性房地产、生物资产）在资产负债表日按照公允价值进行</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重新</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计量，公允价值变动金额计入当期损益或资本公积（对可供出售金融资产而言）。如果</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这些项目</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属于外币项目，那么对其按照公允价值确定日的汇率进行折算，与在交易发生日对外币</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项目</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按照交易发生日的汇率进行折算在逻辑上是一致的。在期末按照公允价值进行重新计量</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的资产</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项目是外币项目的情况下，当期计入公允价值变动损益（或资本公积）的金额实际包括</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两部分</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：一部分是公允价值的变动，另一部分则是汇率的变动。期末资产公允价值的变动，对</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其会计</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主体而言属于外部事项而不是交易，对此进行确认并计入当期损益，这能够按照相关的</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概念</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框架进行解释吗？这一问题与外币货币性项目期末汇率折算差额的确认问题在性质上是</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相同</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的。期末有关资产项目的公允价值变动，</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按照</a:t>
            </a:r>
            <a:r>
              <a:rPr kumimoji="0" lang="en-US" altLang="zh-CN"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IASB</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概念</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框架或我国概念框架的一般</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确认标准</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可以对此进行确认，但是对该变动计入当期损益，在这两个概念框架中均找不到明确的</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依据</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。即使按照 </a:t>
            </a:r>
            <a:r>
              <a:rPr kumimoji="0" lang="en-US" altLang="zh-CN"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FASB</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的</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概念框架，这些期末公允价值变动也很难说符合其盈余确认标准中</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的“可实现”</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定义。</a:t>
            </a:r>
            <a:endPar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endParaRPr>
          </a:p>
        </p:txBody>
      </p:sp>
    </p:spTree>
    <p:custDataLst>
      <p:tags r:id="rId3"/>
    </p:custData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971550" y="268288"/>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案例分析及延伸阅读</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71550" y="915988"/>
            <a:ext cx="7219950" cy="3527425"/>
          </a:xfrm>
        </p:spPr>
        <p:txBody>
          <a:bodyPr vert="horz" wrap="square" lIns="101600" tIns="0" rIns="82550" bIns="0" numCol="1" anchor="t" anchorCtr="0" compatLnSpc="1"/>
          <a:lstStyle/>
          <a:p>
            <a:pPr marL="0" marR="0" lvl="0" indent="24130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目前，国际会计准则、我国会计准则以及多数国家所采用的外币交易和外币项目余额</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折算方法</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，属于国际会计中的两项业务观（将某外币交易的发生与日后的货款结算分别作为两项</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不同</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的交易或业务来看待），与此相对应的是一项业务观（将外币交易的发生和日后货款的</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结算视为</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一项交易或业务）。一项业务观已经被淘汰了，在此不做评论。按照两项业务观，外币</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交易</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发生时，按照交易日的即期汇率将有关外币项目折算为记账本位币；资产负债表日，按照</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期末</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汇率重新折算外币货币性项目。由此形成的折算差额又有两种会计处理方式：一种是</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直接计</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入当期损益，另一种是作为递延损益处理。我国</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a:t>
            </a:r>
            <a:r>
              <a:rPr kumimoji="0" lang="en-US" altLang="zh-CN"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IASB</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美国采用的都是前一种方法，即</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外币</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货币性项目的期末折算差额直接计入当期损益。后一种方法仍有不少国家在采用，但</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按照</a:t>
            </a:r>
            <a:r>
              <a:rPr kumimoji="0" lang="en-US" altLang="zh-CN"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IASB</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a:t>
            </a:r>
            <a:r>
              <a:rPr kumimoji="0" lang="en-US" altLang="zh-CN"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FASB</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或</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我国的概念框架对此都难以解释，其最大的理论障碍在于：与外币货币性</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项目相</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对应的“递延损益”项目需要列入资产负债表，但该项目并不符合这些概念框架中资产或</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负债</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的定义，也就是说，这种会计处理方法不符合这几个概念框架中用于定义会计要素的资产</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负债</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观。其实，</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按照</a:t>
            </a:r>
            <a:r>
              <a:rPr kumimoji="0" lang="en-US" altLang="zh-CN"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IASB</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a:t>
            </a:r>
            <a:r>
              <a:rPr kumimoji="0" lang="en-US" altLang="zh-CN"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FASB</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或</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我国的概念框架，外币货币性项目的期末汇率折算差额（</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未实现</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损益）应计入“其他综合收益”项目，待实现时再转入利润。但是，如果汇率同向变动，则</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直接</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计入当期损益也是符合这几个概念框架的；如果汇率不是同向变动，且</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外币货币</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性项目</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一般是</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短期的债权或债务，那么是计入当期损益还是计入其他综合收益对会计主体的经营成果</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和财务</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状况的影响不大。</a:t>
            </a:r>
            <a:endPar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endParaRPr>
          </a:p>
        </p:txBody>
      </p:sp>
    </p:spTree>
    <p:custDataLst>
      <p:tags r:id="rId3"/>
    </p:custData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971550" y="268288"/>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案例思考题</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71550" y="915988"/>
            <a:ext cx="7219950" cy="3527425"/>
          </a:xfrm>
        </p:spPr>
        <p:txBody>
          <a:bodyPr vert="horz" wrap="square" lIns="101600" tIns="0" rIns="82550" bIns="0" numCol="1" anchor="t" anchorCtr="0" compatLnSpc="1"/>
          <a:lstStyle/>
          <a:p>
            <a:pPr marL="0" marR="0" lvl="0" indent="24130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基于以上分析，谈谈现行准则中财务报表折算方法的逻辑缺陷与改进措施。</a:t>
            </a:r>
            <a:endPar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endParaRPr>
          </a:p>
        </p:txBody>
      </p:sp>
    </p:spTree>
    <p:custDataLst>
      <p:tags r:id="rId3"/>
    </p:custData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673" name="标题 5"/>
          <p:cNvSpPr>
            <a:spLocks noGrp="1" noChangeArrowheads="1"/>
          </p:cNvSpPr>
          <p:nvPr>
            <p:ph type="title"/>
            <p:custDataLst>
              <p:tags r:id="rId1"/>
            </p:custDataLst>
          </p:nvPr>
        </p:nvSpPr>
        <p:spPr>
          <a:xfrm>
            <a:off x="406400" y="1722438"/>
            <a:ext cx="4014788" cy="993775"/>
          </a:xfrm>
        </p:spPr>
        <p:txBody>
          <a:bodyPr vert="horz" wrap="square" lIns="90000" tIns="46800" rIns="90000" bIns="46800" numCol="1" rtlCol="0" anchor="t" anchorCtr="0" compatLnSpc="1">
            <a:normAutofit fontScale="90000"/>
          </a:bodyPr>
          <a:lstStyle/>
          <a:p>
            <a:pPr marL="0" marR="0" lvl="0" indent="0" algn="l" defTabSz="685800" rtl="0" eaLnBrk="1" fontAlgn="base" latinLnBrk="0" hangingPunct="1">
              <a:lnSpc>
                <a:spcPct val="100000"/>
              </a:lnSpc>
              <a:spcBef>
                <a:spcPct val="0"/>
              </a:spcBef>
              <a:spcAft>
                <a:spcPct val="0"/>
              </a:spcAft>
              <a:buClrTx/>
              <a:buSzTx/>
              <a:buFontTx/>
              <a:buNone/>
              <a:defRPr/>
            </a:pPr>
            <a:r>
              <a:rPr kumimoji="0" lang="zh-CN" altLang="en-US" sz="6000" b="1" i="0" u="none" strike="noStrike" kern="1200" cap="none" spc="600" normalizeH="0" baseline="0" noProof="1" smtClean="0">
                <a:ln>
                  <a:noFill/>
                </a:ln>
                <a:solidFill>
                  <a:schemeClr val="tx1"/>
                </a:solidFill>
                <a:effectLst/>
                <a:uLnTx/>
                <a:uFillTx/>
                <a:latin typeface="Arial" panose="020B0604020202020204" pitchFamily="34" charset="0"/>
                <a:ea typeface="汉仪旗黑-85S" pitchFamily="18" charset="-122"/>
                <a:cs typeface="+mj-cs"/>
                <a:sym typeface="微软雅黑" panose="020B0503020204020204" pitchFamily="34" charset="-122"/>
              </a:rPr>
              <a:t>感谢观看</a:t>
            </a:r>
            <a:endParaRPr kumimoji="0" lang="zh-CN" altLang="en-US" sz="6000" b="1" i="0" u="none" strike="noStrike" kern="1200" cap="none" spc="600" normalizeH="0" baseline="0" noProof="1" smtClean="0">
              <a:ln>
                <a:noFill/>
              </a:ln>
              <a:solidFill>
                <a:schemeClr val="tx1"/>
              </a:solidFill>
              <a:effectLst/>
              <a:uLnTx/>
              <a:uFillTx/>
              <a:latin typeface="Arial" panose="020B0604020202020204" pitchFamily="34" charset="0"/>
              <a:ea typeface="汉仪旗黑-85S" pitchFamily="18" charset="-122"/>
              <a:cs typeface="+mj-cs"/>
              <a:sym typeface="微软雅黑" panose="020B0503020204020204" pitchFamily="34" charset="-122"/>
            </a:endParaRPr>
          </a:p>
        </p:txBody>
      </p:sp>
      <p:sp>
        <p:nvSpPr>
          <p:cNvPr id="13" name="文本占位符 12"/>
          <p:cNvSpPr>
            <a:spLocks noGrp="1"/>
          </p:cNvSpPr>
          <p:nvPr>
            <p:ph type="body" sz="quarter" idx="14"/>
            <p:custDataLst>
              <p:tags r:id="rId2"/>
            </p:custDataLst>
          </p:nvPr>
        </p:nvSpPr>
        <p:spPr>
          <a:xfrm>
            <a:off x="1155700" y="4064000"/>
            <a:ext cx="2260600" cy="587375"/>
          </a:xfrm>
        </p:spPr>
        <p:txBody>
          <a:bodyPr vert="horz" wrap="square" lIns="90000" tIns="46800" rIns="90000" bIns="46800" numCol="1" anchor="t" anchorCtr="0" compatLnSpc="1">
            <a:normAutofit/>
          </a:bodyPr>
          <a:lstStyle/>
          <a:p>
            <a:pPr marL="0" marR="0" lvl="0" indent="0" algn="l" defTabSz="685800" rtl="0" eaLnBrk="1" fontAlgn="auto" latinLnBrk="0" hangingPunct="1">
              <a:lnSpc>
                <a:spcPct val="80000"/>
              </a:lnSpc>
              <a:spcBef>
                <a:spcPts val="0"/>
              </a:spcBef>
              <a:spcAft>
                <a:spcPts val="1000"/>
              </a:spcAft>
              <a:buClrTx/>
              <a:buSzTx/>
              <a:buFont typeface="Arial" panose="020B0604020202020204" pitchFamily="34" charset="0"/>
              <a:buNone/>
              <a:defRPr/>
            </a:pPr>
            <a:r>
              <a:rPr kumimoji="0" lang="zh-CN" altLang="en-US" sz="1050" b="1" i="0" u="none" strike="noStrike" kern="1200" cap="none" spc="15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rPr>
              <a:t>主编：张倩</a:t>
            </a:r>
            <a:endParaRPr kumimoji="0" lang="zh-CN" altLang="en-US" sz="1050" b="1" i="0" u="none" strike="noStrike" kern="1200" cap="none" spc="15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auto" latinLnBrk="0" hangingPunct="1">
              <a:lnSpc>
                <a:spcPct val="80000"/>
              </a:lnSpc>
              <a:spcBef>
                <a:spcPts val="0"/>
              </a:spcBef>
              <a:spcAft>
                <a:spcPts val="1000"/>
              </a:spcAft>
              <a:buClrTx/>
              <a:buSzTx/>
              <a:buFont typeface="Arial" panose="020B0604020202020204" pitchFamily="34" charset="0"/>
              <a:buNone/>
              <a:defRPr/>
            </a:pPr>
            <a:r>
              <a:rPr kumimoji="0" lang="zh-CN" altLang="en-US" sz="1050" b="1" i="0" u="none" strike="noStrike" kern="1200" cap="none" spc="15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rPr>
              <a:t>副主编：邓芬、胡诗偲、凌雁</a:t>
            </a:r>
            <a:endParaRPr kumimoji="0" lang="zh-CN" altLang="en-US" sz="1050" b="1" i="0" u="none" strike="noStrike" kern="1200" cap="none" spc="15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28675" name="文本占位符 13"/>
          <p:cNvSpPr>
            <a:spLocks noGrp="1" noChangeArrowheads="1"/>
          </p:cNvSpPr>
          <p:nvPr>
            <p:ph type="body" sz="quarter" idx="15"/>
            <p:custDataLst>
              <p:tags r:id="rId3"/>
            </p:custDataLst>
          </p:nvPr>
        </p:nvSpPr>
        <p:spPr>
          <a:xfrm>
            <a:off x="406400" y="2813050"/>
            <a:ext cx="3265488" cy="461963"/>
          </a:xfrm>
        </p:spPr>
        <p:txBody>
          <a:bodyPr vert="horz" wrap="square" lIns="90000" tIns="46800" rIns="90000" bIns="46800" numCol="1" anchor="t" anchorCtr="0" compatLnSpc="1">
            <a:normAutofit/>
          </a:bodyPr>
          <a:lstStyle/>
          <a:p>
            <a:pPr marL="0" marR="0" lvl="0" indent="0" algn="ctr"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800" b="1" i="0" u="none" strike="noStrike" kern="1200" cap="none" spc="150" normalizeH="0" baseline="0" noProof="0" smtClean="0">
                <a:ln>
                  <a:noFill/>
                </a:ln>
                <a:solidFill>
                  <a:schemeClr val="tx1"/>
                </a:solidFill>
                <a:effectLst/>
                <a:uLnTx/>
                <a:uFillTx/>
                <a:latin typeface="Arial" panose="020B0604020202020204" pitchFamily="34" charset="0"/>
                <a:ea typeface="微软雅黑" panose="020B0503020204020204" pitchFamily="34" charset="-122"/>
                <a:cs typeface="+mn-cs"/>
              </a:rPr>
              <a:t>《高级财务会计》</a:t>
            </a:r>
            <a:endParaRPr kumimoji="0" lang="zh-CN" altLang="en-US" sz="1800" b="1" i="0" u="none" strike="noStrike" kern="1200" cap="none" spc="150" normalizeH="0" baseline="0" noProof="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4"/>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971550" y="268288"/>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第一</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外币</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报表折算概述</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一、外币报表折算的</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含义</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a:t>
            </a: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外币交易与外币</a:t>
            </a:r>
            <a:endPar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一国的集团公司如有子公司在境外经营</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子公司必定采用所在国的币种作为记账本位币</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与母公司的记账本位币不相同。到年末</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境外子公司要将年报发回</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与母公司的个别报表合并</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编制合并报表</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这时必须把子公司的报表按母公司所使用的记账本位币进行折算</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以便编制合并报表</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这就是外币报表折算。</a:t>
            </a:r>
            <a:endParaRPr kumimoji="0" lang="zh-CN" altLang="en-US"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971550" y="268288"/>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第一</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外币</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报表折算概述</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二、外币报表折算需解决的</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主要问题</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外币报表折算主要涉及两个问题</a:t>
            </a: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即</a:t>
            </a:r>
            <a:r>
              <a:rPr kumimoji="0" lang="zh-CN" altLang="en-US" sz="12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折算汇率的选择</a:t>
            </a: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和</a:t>
            </a:r>
            <a:r>
              <a:rPr kumimoji="0" lang="zh-CN" altLang="en-US" sz="12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报表折算汇兑损益的处理</a:t>
            </a:r>
            <a:r>
              <a:rPr kumimoji="0" lang="zh-CN" altLang="en-US"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a:t>
            </a: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外币报表折算汇率的选择</a:t>
            </a:r>
            <a:endParaRPr kumimoji="0" lang="zh-CN"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外币报表的各个不同项目应采用什么汇率进行折算。不管是采用哪一种外币报表折算方法</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所采用的汇率主要有三种</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现时汇率、历史汇率和平均汇率</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加权平均汇率</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 </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zh-CN" altLang="en-US" sz="1200" b="1" i="0" u="none" strike="noStrike" kern="1200" cap="none" spc="150" normalizeH="0" baseline="0" noProof="0" dirty="0" smtClean="0">
                <a:ln>
                  <a:noFill/>
                </a:ln>
                <a:solidFill>
                  <a:srgbClr val="FF0000"/>
                </a:solidFill>
                <a:effectLst/>
                <a:uLnTx/>
                <a:uFillTx/>
                <a:latin typeface="Arial" panose="020B0604020202020204" pitchFamily="34" charset="0"/>
                <a:ea typeface="微软雅黑" panose="020B0503020204020204" pitchFamily="34" charset="-122"/>
                <a:cs typeface="+mn-cs"/>
              </a:rPr>
              <a:t>现时</a:t>
            </a:r>
            <a:r>
              <a:rPr kumimoji="0" lang="zh-CN" altLang="en-US" sz="12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汇率</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即资产负债表日汇率</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就是在年末编制资产负债表当日的汇率。</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zh-CN" altLang="en-US" sz="1200" b="1" i="0" u="none" strike="noStrike" kern="1200" cap="none" spc="150" normalizeH="0" baseline="0" noProof="0" dirty="0" smtClean="0">
                <a:ln>
                  <a:noFill/>
                </a:ln>
                <a:solidFill>
                  <a:srgbClr val="FF0000"/>
                </a:solidFill>
                <a:effectLst/>
                <a:uLnTx/>
                <a:uFillTx/>
                <a:latin typeface="Arial" panose="020B0604020202020204" pitchFamily="34" charset="0"/>
                <a:ea typeface="微软雅黑" panose="020B0503020204020204" pitchFamily="34" charset="-122"/>
                <a:cs typeface="+mn-cs"/>
              </a:rPr>
              <a:t>历史</a:t>
            </a:r>
            <a:r>
              <a:rPr kumimoji="0" lang="zh-CN" altLang="en-US" sz="12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汇率</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即经济业务发生当时的汇率</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如实收资本投入当日的汇率、固定资产购置当日的汇率等。</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zh-CN" altLang="en-US" sz="1200" b="1" i="0" u="none" strike="noStrike" kern="1200" cap="none" spc="150" normalizeH="0" baseline="0" noProof="0" dirty="0" smtClean="0">
                <a:ln>
                  <a:noFill/>
                </a:ln>
                <a:solidFill>
                  <a:srgbClr val="FF0000"/>
                </a:solidFill>
                <a:effectLst/>
                <a:uLnTx/>
                <a:uFillTx/>
                <a:latin typeface="Arial" panose="020B0604020202020204" pitchFamily="34" charset="0"/>
                <a:ea typeface="微软雅黑" panose="020B0503020204020204" pitchFamily="34" charset="-122"/>
                <a:cs typeface="+mn-cs"/>
              </a:rPr>
              <a:t>平均</a:t>
            </a:r>
            <a:r>
              <a:rPr kumimoji="0" lang="zh-CN" altLang="en-US" sz="12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汇率</a:t>
            </a:r>
            <a:r>
              <a:rPr kumimoji="0" lang="en-US" altLang="zh-CN" sz="12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加权平均汇率</a:t>
            </a:r>
            <a:r>
              <a:rPr kumimoji="0" lang="en-US" altLang="zh-CN" sz="12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即经济业务发生所在期间平均或加权平均的汇率。</a:t>
            </a:r>
            <a:endPar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971550" y="268288"/>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第一</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外币</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报表折算概述</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二、外币报表折算需解决的</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主要问题</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外币报表折算主要涉及两个问题</a:t>
            </a: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即</a:t>
            </a:r>
            <a:r>
              <a:rPr kumimoji="0" lang="zh-CN" altLang="en-US" sz="12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折算汇率的选择</a:t>
            </a: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和</a:t>
            </a:r>
            <a:r>
              <a:rPr kumimoji="0" lang="zh-CN" altLang="en-US" sz="12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报表折算汇兑损益的处理</a:t>
            </a:r>
            <a:r>
              <a:rPr kumimoji="0" lang="zh-CN" altLang="en-US"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a:t>
            </a:r>
            <a:r>
              <a:rPr kumimoji="0" lang="en-US"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二</a:t>
            </a:r>
            <a:r>
              <a:rPr kumimoji="0" lang="en-US"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外币报表折算汇兑损益的产生原因与处理</a:t>
            </a:r>
            <a:endParaRPr kumimoji="0" lang="en-US"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l"/>
              <a:defRPr/>
            </a:pP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从境外报回的外币报表</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各种勾稽关系必然是平衡的</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即利润分配表的“未分配利润”项目金额与资产负债表的“未分配利润”项目金额必定相等</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资产负债表左边的资产合计与右边的负债和所有者权益合计必定相等。但经过折算后</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由于资产负债表、利润表、利润分配表的不同项目可能采用不同的汇率折算</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原外币报表平衡的勾稽关系必然被破坏。这一可能形成的资产和负债与所有者权益合计的差额</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或利润分配表中“未分配利润”的差额</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就是外币报表折算汇兑损益。</a:t>
            </a:r>
            <a:endPar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l"/>
              <a:defRPr/>
            </a:pPr>
            <a:r>
              <a:rPr kumimoji="0" lang="zh-CN"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外币</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报表折算汇兑损益的处理方法一般有</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在</a:t>
            </a:r>
            <a:r>
              <a:rPr kumimoji="0" lang="zh-CN" altLang="zh-CN" sz="1200" b="1" i="0" u="none" strike="noStrike" kern="1200" cap="none" spc="150" normalizeH="0" baseline="0" noProof="0" dirty="0">
                <a:ln>
                  <a:noFill/>
                </a:ln>
                <a:solidFill>
                  <a:schemeClr val="tx2"/>
                </a:solidFill>
                <a:effectLst/>
                <a:uLnTx/>
                <a:uFillTx/>
                <a:latin typeface="Arial" panose="020B0604020202020204" pitchFamily="34" charset="0"/>
                <a:ea typeface="微软雅黑" panose="020B0503020204020204" pitchFamily="34" charset="-122"/>
                <a:cs typeface="+mn-cs"/>
              </a:rPr>
              <a:t>当期利润表中作为非常项目列报</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在资产负债表中作为折算调整额列报</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在资产负债表中作为</a:t>
            </a:r>
            <a:r>
              <a:rPr kumimoji="0" lang="zh-CN" altLang="zh-CN" sz="1200" b="1" i="0" u="none" strike="noStrike" kern="1200" cap="none" spc="150" normalizeH="0" baseline="0" noProof="0" dirty="0">
                <a:ln>
                  <a:noFill/>
                </a:ln>
                <a:solidFill>
                  <a:schemeClr val="tx2"/>
                </a:solidFill>
                <a:effectLst/>
                <a:uLnTx/>
                <a:uFillTx/>
                <a:latin typeface="Arial" panose="020B0604020202020204" pitchFamily="34" charset="0"/>
                <a:ea typeface="微软雅黑" panose="020B0503020204020204" pitchFamily="34" charset="-122"/>
                <a:cs typeface="+mn-cs"/>
              </a:rPr>
              <a:t>递延项目</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处理。</a:t>
            </a:r>
            <a:endPar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en-US"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971550" y="268288"/>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外币</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报表折算方法</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一、外币报表折算的主要方法</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a:t>
            </a: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rgbClr val="0049CF"/>
                </a:solidFill>
                <a:effectLst/>
                <a:uLnTx/>
                <a:uFillTx/>
                <a:latin typeface="Arial" panose="020B0604020202020204" pitchFamily="34" charset="0"/>
                <a:ea typeface="微软雅黑" panose="020B0503020204020204" pitchFamily="34" charset="-122"/>
                <a:cs typeface="+mn-cs"/>
              </a:rPr>
              <a:t>现行汇率法</a:t>
            </a:r>
            <a:endParaRPr kumimoji="0" lang="zh-CN" altLang="en-US" sz="1200" b="1" i="0" u="none" strike="noStrike" kern="1200" cap="none" spc="150" normalizeH="0" baseline="0" noProof="0" dirty="0">
              <a:ln>
                <a:noFill/>
              </a:ln>
              <a:solidFill>
                <a:srgbClr val="0049CF"/>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现行汇率法是指对外币报表中的所有资产、负债项目都使用资产负债表日的汇率</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即现行汇率</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折算</a:t>
            </a:r>
            <a:r>
              <a:rPr kumimoji="0" lang="zh-CN"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1" i="0" u="none" strike="noStrike" kern="1200" cap="none" spc="150" normalizeH="0" baseline="0" noProof="0" dirty="0" smtClean="0">
                <a:ln>
                  <a:noFill/>
                </a:ln>
                <a:solidFill>
                  <a:srgbClr val="0049CF"/>
                </a:solidFill>
                <a:effectLst/>
                <a:uLnTx/>
                <a:uFillTx/>
                <a:latin typeface="Arial" panose="020B0604020202020204" pitchFamily="34" charset="0"/>
                <a:ea typeface="微软雅黑" panose="020B0503020204020204" pitchFamily="34" charset="-122"/>
                <a:cs typeface="+mn-cs"/>
              </a:rPr>
              <a:t>“单一汇率法”</a:t>
            </a:r>
            <a:endParaRPr kumimoji="0" lang="en-US" altLang="zh-CN" sz="1200" b="1" i="0" u="none" strike="noStrike" kern="1200" cap="none" spc="150" normalizeH="0" baseline="0" noProof="0" dirty="0" smtClean="0">
              <a:ln>
                <a:noFill/>
              </a:ln>
              <a:solidFill>
                <a:srgbClr val="0049CF"/>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en-US" altLang="zh-CN" sz="1200" b="1" i="0" u="none" strike="noStrike" kern="1200" cap="none" spc="150" normalizeH="0" baseline="0" noProof="0" dirty="0">
                <a:ln>
                  <a:noFill/>
                </a:ln>
                <a:solidFill>
                  <a:schemeClr val="tx2"/>
                </a:solidFill>
                <a:effectLst/>
                <a:uLnTx/>
                <a:uFillTx/>
                <a:latin typeface="Arial" panose="020B0604020202020204" pitchFamily="34" charset="0"/>
                <a:ea typeface="微软雅黑" panose="020B0503020204020204" pitchFamily="34" charset="-122"/>
                <a:cs typeface="+mn-cs"/>
              </a:rPr>
              <a:t>1.</a:t>
            </a:r>
            <a:r>
              <a:rPr kumimoji="0" lang="zh-CN" altLang="en-US" sz="1200" b="1" i="0" u="none" strike="noStrike" kern="1200" cap="none" spc="150" normalizeH="0" baseline="0" noProof="0" dirty="0">
                <a:ln>
                  <a:noFill/>
                </a:ln>
                <a:solidFill>
                  <a:schemeClr val="tx2"/>
                </a:solidFill>
                <a:effectLst/>
                <a:uLnTx/>
                <a:uFillTx/>
                <a:latin typeface="Arial" panose="020B0604020202020204" pitchFamily="34" charset="0"/>
                <a:ea typeface="微软雅黑" panose="020B0503020204020204" pitchFamily="34" charset="-122"/>
                <a:cs typeface="+mn-cs"/>
              </a:rPr>
              <a:t>现行汇率法的优点</a:t>
            </a:r>
            <a:endParaRPr kumimoji="0" lang="zh-CN" altLang="en-US" sz="1200" b="1" i="0" u="none" strike="noStrike" kern="1200" cap="none" spc="150" normalizeH="0" baseline="0" noProof="0" dirty="0">
              <a:ln>
                <a:noFill/>
              </a:ln>
              <a:solidFill>
                <a:schemeClr val="tx2"/>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200" b="0" i="0" u="none" strike="noStrike" kern="1200" cap="none" spc="150" normalizeH="0" baseline="0" noProof="0" dirty="0" smtClean="0">
                <a:ln>
                  <a:noFill/>
                </a:ln>
                <a:solidFill>
                  <a:schemeClr val="tx2"/>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a:ln>
                  <a:noFill/>
                </a:ln>
                <a:solidFill>
                  <a:schemeClr val="tx2"/>
                </a:solidFill>
                <a:effectLst/>
                <a:uLnTx/>
                <a:uFillTx/>
                <a:latin typeface="Arial" panose="020B0604020202020204" pitchFamily="34" charset="0"/>
                <a:ea typeface="微软雅黑" panose="020B0503020204020204" pitchFamily="34" charset="-122"/>
                <a:cs typeface="+mn-cs"/>
              </a:rPr>
              <a:t>1)</a:t>
            </a:r>
            <a:r>
              <a:rPr kumimoji="0" lang="zh-CN" altLang="en-US" sz="1200" b="0" i="0" u="none" strike="noStrike" kern="1200" cap="none" spc="150" normalizeH="0" baseline="0" noProof="0" dirty="0">
                <a:ln>
                  <a:noFill/>
                </a:ln>
                <a:solidFill>
                  <a:schemeClr val="tx2"/>
                </a:solidFill>
                <a:effectLst/>
                <a:uLnTx/>
                <a:uFillTx/>
                <a:latin typeface="Arial" panose="020B0604020202020204" pitchFamily="34" charset="0"/>
                <a:ea typeface="微软雅黑" panose="020B0503020204020204" pitchFamily="34" charset="-122"/>
                <a:cs typeface="+mn-cs"/>
              </a:rPr>
              <a:t>折算方法简单易行</a:t>
            </a:r>
            <a:r>
              <a:rPr kumimoji="0" lang="en-US" altLang="zh-CN" sz="1200" b="0" i="0" u="none" strike="noStrike" kern="1200" cap="none" spc="150" normalizeH="0" baseline="0" noProof="0" dirty="0">
                <a:ln>
                  <a:noFill/>
                </a:ln>
                <a:solidFill>
                  <a:schemeClr val="tx2"/>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2"/>
                </a:solidFill>
                <a:effectLst/>
                <a:uLnTx/>
                <a:uFillTx/>
                <a:latin typeface="Arial" panose="020B0604020202020204" pitchFamily="34" charset="0"/>
                <a:ea typeface="微软雅黑" panose="020B0503020204020204" pitchFamily="34" charset="-122"/>
                <a:cs typeface="+mn-cs"/>
              </a:rPr>
              <a:t>使用单一汇率对所有资产、负债项目进行折算</a:t>
            </a:r>
            <a:r>
              <a:rPr kumimoji="0" lang="en-US" altLang="zh-CN" sz="1200" b="0" i="0" u="none" strike="noStrike" kern="1200" cap="none" spc="150" normalizeH="0" baseline="0" noProof="0" dirty="0">
                <a:ln>
                  <a:noFill/>
                </a:ln>
                <a:solidFill>
                  <a:schemeClr val="tx2"/>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2"/>
                </a:solidFill>
                <a:effectLst/>
                <a:uLnTx/>
                <a:uFillTx/>
                <a:latin typeface="Arial" panose="020B0604020202020204" pitchFamily="34" charset="0"/>
                <a:ea typeface="微软雅黑" panose="020B0503020204020204" pitchFamily="34" charset="-122"/>
                <a:cs typeface="+mn-cs"/>
              </a:rPr>
              <a:t>不需要进行任何区分</a:t>
            </a:r>
            <a:r>
              <a:rPr kumimoji="0" lang="en-US" altLang="zh-CN" sz="1200" b="0" i="0" u="none" strike="noStrike" kern="1200" cap="none" spc="150" normalizeH="0" baseline="0" noProof="0" dirty="0">
                <a:ln>
                  <a:noFill/>
                </a:ln>
                <a:solidFill>
                  <a:schemeClr val="tx2"/>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2"/>
                </a:solidFill>
                <a:effectLst/>
                <a:uLnTx/>
                <a:uFillTx/>
                <a:latin typeface="Arial" panose="020B0604020202020204" pitchFamily="34" charset="0"/>
                <a:ea typeface="微软雅黑" panose="020B0503020204020204" pitchFamily="34" charset="-122"/>
                <a:cs typeface="+mn-cs"/>
              </a:rPr>
              <a:t>操作起来比较方便。</a:t>
            </a:r>
            <a:endParaRPr kumimoji="0" lang="zh-CN" altLang="en-US" sz="1200" b="0" i="0" u="none" strike="noStrike" kern="1200" cap="none" spc="150" normalizeH="0" baseline="0" noProof="0" dirty="0">
              <a:ln>
                <a:noFill/>
              </a:ln>
              <a:solidFill>
                <a:schemeClr val="tx2"/>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200" b="0" i="0" u="none" strike="noStrike" kern="1200" cap="none" spc="150" normalizeH="0" baseline="0" noProof="0" dirty="0" smtClean="0">
                <a:ln>
                  <a:noFill/>
                </a:ln>
                <a:solidFill>
                  <a:schemeClr val="tx2"/>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a:ln>
                  <a:noFill/>
                </a:ln>
                <a:solidFill>
                  <a:schemeClr val="tx2"/>
                </a:solidFill>
                <a:effectLst/>
                <a:uLnTx/>
                <a:uFillTx/>
                <a:latin typeface="Arial" panose="020B0604020202020204" pitchFamily="34" charset="0"/>
                <a:ea typeface="微软雅黑" panose="020B0503020204020204" pitchFamily="34" charset="-122"/>
                <a:cs typeface="+mn-cs"/>
              </a:rPr>
              <a:t>2)</a:t>
            </a:r>
            <a:r>
              <a:rPr kumimoji="0" lang="zh-CN" altLang="en-US" sz="1200" b="0" i="0" u="none" strike="noStrike" kern="1200" cap="none" spc="150" normalizeH="0" baseline="0" noProof="0" dirty="0">
                <a:ln>
                  <a:noFill/>
                </a:ln>
                <a:solidFill>
                  <a:schemeClr val="tx2"/>
                </a:solidFill>
                <a:effectLst/>
                <a:uLnTx/>
                <a:uFillTx/>
                <a:latin typeface="Arial" panose="020B0604020202020204" pitchFamily="34" charset="0"/>
                <a:ea typeface="微软雅黑" panose="020B0503020204020204" pitchFamily="34" charset="-122"/>
                <a:cs typeface="+mn-cs"/>
              </a:rPr>
              <a:t>由于在资产、负债项目折算时使用同一个汇率</a:t>
            </a:r>
            <a:r>
              <a:rPr kumimoji="0" lang="en-US" altLang="zh-CN" sz="1200" b="0" i="0" u="none" strike="noStrike" kern="1200" cap="none" spc="150" normalizeH="0" baseline="0" noProof="0" dirty="0">
                <a:ln>
                  <a:noFill/>
                </a:ln>
                <a:solidFill>
                  <a:schemeClr val="tx2"/>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2"/>
                </a:solidFill>
                <a:effectLst/>
                <a:uLnTx/>
                <a:uFillTx/>
                <a:latin typeface="Arial" panose="020B0604020202020204" pitchFamily="34" charset="0"/>
                <a:ea typeface="微软雅黑" panose="020B0503020204020204" pitchFamily="34" charset="-122"/>
                <a:cs typeface="+mn-cs"/>
              </a:rPr>
              <a:t>所以</a:t>
            </a:r>
            <a:r>
              <a:rPr kumimoji="0" lang="en-US" altLang="zh-CN" sz="1200" b="0" i="0" u="none" strike="noStrike" kern="1200" cap="none" spc="150" normalizeH="0" baseline="0" noProof="0" dirty="0">
                <a:ln>
                  <a:noFill/>
                </a:ln>
                <a:solidFill>
                  <a:schemeClr val="tx2"/>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2"/>
                </a:solidFill>
                <a:effectLst/>
                <a:uLnTx/>
                <a:uFillTx/>
                <a:latin typeface="Arial" panose="020B0604020202020204" pitchFamily="34" charset="0"/>
                <a:ea typeface="微软雅黑" panose="020B0503020204020204" pitchFamily="34" charset="-122"/>
                <a:cs typeface="+mn-cs"/>
              </a:rPr>
              <a:t>折算后能保持报表资产、负债各项目折算前的比例关系</a:t>
            </a:r>
            <a:r>
              <a:rPr kumimoji="0" lang="en-US" altLang="zh-CN" sz="1200" b="0" i="0" u="none" strike="noStrike" kern="1200" cap="none" spc="150" normalizeH="0" baseline="0" noProof="0" dirty="0">
                <a:ln>
                  <a:noFill/>
                </a:ln>
                <a:solidFill>
                  <a:schemeClr val="tx2"/>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2"/>
                </a:solidFill>
                <a:effectLst/>
                <a:uLnTx/>
                <a:uFillTx/>
                <a:latin typeface="Arial" panose="020B0604020202020204" pitchFamily="34" charset="0"/>
                <a:ea typeface="微软雅黑" panose="020B0503020204020204" pitchFamily="34" charset="-122"/>
                <a:cs typeface="+mn-cs"/>
              </a:rPr>
              <a:t>不会改变原子公司会计报表中一些重要的财务比例关系。</a:t>
            </a:r>
            <a:endParaRPr kumimoji="0" lang="zh-CN" altLang="en-US" sz="1200" b="0" i="0" u="none" strike="noStrike" kern="1200" cap="none" spc="150" normalizeH="0" baseline="0" noProof="0" dirty="0">
              <a:ln>
                <a:noFill/>
              </a:ln>
              <a:solidFill>
                <a:schemeClr val="tx2"/>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200" b="1" i="0" u="none" strike="noStrike" kern="1200" cap="none" spc="150" normalizeH="0" baseline="0" noProof="0" dirty="0" smtClean="0">
              <a:ln>
                <a:noFill/>
              </a:ln>
              <a:solidFill>
                <a:srgbClr val="0049CF"/>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971550" y="268288"/>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外币</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报表折算方法</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一、外币报表折算的主要方法</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a:t>
            </a: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rgbClr val="0049CF"/>
                </a:solidFill>
                <a:effectLst/>
                <a:uLnTx/>
                <a:uFillTx/>
                <a:latin typeface="Arial" panose="020B0604020202020204" pitchFamily="34" charset="0"/>
                <a:ea typeface="微软雅黑" panose="020B0503020204020204" pitchFamily="34" charset="-122"/>
                <a:cs typeface="+mn-cs"/>
              </a:rPr>
              <a:t>现行汇率法</a:t>
            </a:r>
            <a:endParaRPr kumimoji="0" lang="zh-CN" altLang="en-US" sz="1200" b="1" i="0" u="none" strike="noStrike" kern="1200" cap="none" spc="150" normalizeH="0" baseline="0" noProof="0" dirty="0">
              <a:ln>
                <a:noFill/>
              </a:ln>
              <a:solidFill>
                <a:srgbClr val="0049CF"/>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en-US" altLang="zh-CN" sz="1200" b="1" i="0" u="none" strike="noStrike" kern="1200" cap="none" spc="150" normalizeH="0" baseline="0" noProof="0" dirty="0" smtClean="0">
                <a:ln>
                  <a:noFill/>
                </a:ln>
                <a:solidFill>
                  <a:schemeClr val="tx2"/>
                </a:solidFill>
                <a:effectLst/>
                <a:uLnTx/>
                <a:uFillTx/>
                <a:latin typeface="Arial" panose="020B0604020202020204" pitchFamily="34" charset="0"/>
                <a:ea typeface="微软雅黑" panose="020B0503020204020204" pitchFamily="34" charset="-122"/>
                <a:cs typeface="+mn-cs"/>
              </a:rPr>
              <a:t>2.</a:t>
            </a:r>
            <a:r>
              <a:rPr kumimoji="0" lang="zh-CN" altLang="en-US" sz="1200" b="1" i="0" u="none" strike="noStrike" kern="1200" cap="none" spc="150" normalizeH="0" baseline="0" noProof="0" dirty="0">
                <a:ln>
                  <a:noFill/>
                </a:ln>
                <a:solidFill>
                  <a:schemeClr val="tx2"/>
                </a:solidFill>
                <a:effectLst/>
                <a:uLnTx/>
                <a:uFillTx/>
                <a:latin typeface="Arial" panose="020B0604020202020204" pitchFamily="34" charset="0"/>
                <a:ea typeface="微软雅黑" panose="020B0503020204020204" pitchFamily="34" charset="-122"/>
                <a:cs typeface="+mn-cs"/>
              </a:rPr>
              <a:t>现行汇率法</a:t>
            </a:r>
            <a:r>
              <a:rPr kumimoji="0" lang="zh-CN" altLang="en-US" sz="1200" b="1" i="0" u="none" strike="noStrike" kern="1200" cap="none" spc="150" normalizeH="0" baseline="0" noProof="0" dirty="0" smtClean="0">
                <a:ln>
                  <a:noFill/>
                </a:ln>
                <a:solidFill>
                  <a:schemeClr val="tx2"/>
                </a:solidFill>
                <a:effectLst/>
                <a:uLnTx/>
                <a:uFillTx/>
                <a:latin typeface="Arial" panose="020B0604020202020204" pitchFamily="34" charset="0"/>
                <a:ea typeface="微软雅黑" panose="020B0503020204020204" pitchFamily="34" charset="-122"/>
                <a:cs typeface="+mn-cs"/>
              </a:rPr>
              <a:t>的缺点</a:t>
            </a:r>
            <a:endParaRPr kumimoji="0" lang="en-US" altLang="zh-CN" sz="1200" b="1" i="0" u="none" strike="noStrike" kern="1200" cap="none" spc="150" normalizeH="0" baseline="0" noProof="0" dirty="0" smtClean="0">
              <a:ln>
                <a:noFill/>
              </a:ln>
              <a:solidFill>
                <a:schemeClr val="tx2"/>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a:ln>
                  <a:noFill/>
                </a:ln>
                <a:solidFill>
                  <a:schemeClr val="tx2"/>
                </a:solidFill>
                <a:effectLst/>
                <a:uLnTx/>
                <a:uFillTx/>
                <a:latin typeface="Arial" panose="020B0604020202020204" pitchFamily="34" charset="0"/>
                <a:ea typeface="微软雅黑" panose="020B0503020204020204" pitchFamily="34" charset="-122"/>
                <a:cs typeface="+mn-cs"/>
              </a:rPr>
              <a:t>　</a:t>
            </a:r>
            <a:r>
              <a:rPr kumimoji="0" lang="en-US" altLang="zh-CN" sz="1200" b="0" i="0" u="none" strike="noStrike" kern="1200" cap="none" spc="150" normalizeH="0" baseline="0" noProof="0" dirty="0">
                <a:ln>
                  <a:noFill/>
                </a:ln>
                <a:solidFill>
                  <a:schemeClr val="tx2"/>
                </a:solidFill>
                <a:effectLst/>
                <a:uLnTx/>
                <a:uFillTx/>
                <a:latin typeface="Arial" panose="020B0604020202020204" pitchFamily="34" charset="0"/>
                <a:ea typeface="微软雅黑" panose="020B0503020204020204" pitchFamily="34" charset="-122"/>
                <a:cs typeface="+mn-cs"/>
              </a:rPr>
              <a:t>(1)</a:t>
            </a:r>
            <a:r>
              <a:rPr kumimoji="0" lang="zh-CN" altLang="en-US" sz="1200" b="0" i="0" u="none" strike="noStrike" kern="1200" cap="none" spc="150" normalizeH="0" baseline="0" noProof="0" dirty="0">
                <a:ln>
                  <a:noFill/>
                </a:ln>
                <a:solidFill>
                  <a:schemeClr val="tx2"/>
                </a:solidFill>
                <a:effectLst/>
                <a:uLnTx/>
                <a:uFillTx/>
                <a:latin typeface="Arial" panose="020B0604020202020204" pitchFamily="34" charset="0"/>
                <a:ea typeface="微软雅黑" panose="020B0503020204020204" pitchFamily="34" charset="-122"/>
                <a:cs typeface="+mn-cs"/>
              </a:rPr>
              <a:t>现行汇率法对子公司所有资产、负债项目按现行汇率折算</a:t>
            </a:r>
            <a:r>
              <a:rPr kumimoji="0" lang="en-US" altLang="zh-CN" sz="1200" b="0" i="0" u="none" strike="noStrike" kern="1200" cap="none" spc="150" normalizeH="0" baseline="0" noProof="0" dirty="0">
                <a:ln>
                  <a:noFill/>
                </a:ln>
                <a:solidFill>
                  <a:schemeClr val="tx2"/>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2"/>
                </a:solidFill>
                <a:effectLst/>
                <a:uLnTx/>
                <a:uFillTx/>
                <a:latin typeface="Arial" panose="020B0604020202020204" pitchFamily="34" charset="0"/>
                <a:ea typeface="微软雅黑" panose="020B0503020204020204" pitchFamily="34" charset="-122"/>
                <a:cs typeface="+mn-cs"/>
              </a:rPr>
              <a:t>实际是假定子公司按所在国货币表示的所有资产、负债都同样暴露在外汇风险中</a:t>
            </a:r>
            <a:r>
              <a:rPr kumimoji="0" lang="en-US" altLang="zh-CN" sz="1200" b="0" i="0" u="none" strike="noStrike" kern="1200" cap="none" spc="150" normalizeH="0" baseline="0" noProof="0" dirty="0">
                <a:ln>
                  <a:noFill/>
                </a:ln>
                <a:solidFill>
                  <a:schemeClr val="tx2"/>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2"/>
                </a:solidFill>
                <a:effectLst/>
                <a:uLnTx/>
                <a:uFillTx/>
                <a:latin typeface="Arial" panose="020B0604020202020204" pitchFamily="34" charset="0"/>
                <a:ea typeface="微软雅黑" panose="020B0503020204020204" pitchFamily="34" charset="-122"/>
                <a:cs typeface="+mn-cs"/>
              </a:rPr>
              <a:t>实际上这不是事实</a:t>
            </a:r>
            <a:r>
              <a:rPr kumimoji="0" lang="zh-CN" altLang="en-US" sz="1200" b="0" i="0" u="none" strike="noStrike" kern="1200" cap="none" spc="150" normalizeH="0" baseline="0" noProof="0" dirty="0" smtClean="0">
                <a:ln>
                  <a:noFill/>
                </a:ln>
                <a:solidFill>
                  <a:schemeClr val="tx2"/>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smtClean="0">
              <a:ln>
                <a:noFill/>
              </a:ln>
              <a:solidFill>
                <a:schemeClr val="tx2"/>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a:ln>
                  <a:noFill/>
                </a:ln>
                <a:solidFill>
                  <a:schemeClr val="tx2"/>
                </a:solidFill>
                <a:effectLst/>
                <a:uLnTx/>
                <a:uFillTx/>
                <a:latin typeface="Arial" panose="020B0604020202020204" pitchFamily="34" charset="0"/>
                <a:ea typeface="微软雅黑" panose="020B0503020204020204" pitchFamily="34" charset="-122"/>
                <a:cs typeface="+mn-cs"/>
              </a:rPr>
              <a:t>　</a:t>
            </a:r>
            <a:r>
              <a:rPr kumimoji="0" lang="en-US" altLang="zh-CN" sz="1200" b="0" i="0" u="none" strike="noStrike" kern="1200" cap="none" spc="150" normalizeH="0" baseline="0" noProof="0" dirty="0">
                <a:ln>
                  <a:noFill/>
                </a:ln>
                <a:solidFill>
                  <a:schemeClr val="tx2"/>
                </a:solidFill>
                <a:effectLst/>
                <a:uLnTx/>
                <a:uFillTx/>
                <a:latin typeface="Arial" panose="020B0604020202020204" pitchFamily="34" charset="0"/>
                <a:ea typeface="微软雅黑" panose="020B0503020204020204" pitchFamily="34" charset="-122"/>
                <a:cs typeface="+mn-cs"/>
              </a:rPr>
              <a:t>(2)</a:t>
            </a:r>
            <a:r>
              <a:rPr kumimoji="0" lang="zh-CN" altLang="en-US" sz="1200" b="0" i="0" u="none" strike="noStrike" kern="1200" cap="none" spc="150" normalizeH="0" baseline="0" noProof="0" dirty="0">
                <a:ln>
                  <a:noFill/>
                </a:ln>
                <a:solidFill>
                  <a:schemeClr val="tx2"/>
                </a:solidFill>
                <a:effectLst/>
                <a:uLnTx/>
                <a:uFillTx/>
                <a:latin typeface="Arial" panose="020B0604020202020204" pitchFamily="34" charset="0"/>
                <a:ea typeface="微软雅黑" panose="020B0503020204020204" pitchFamily="34" charset="-122"/>
                <a:cs typeface="+mn-cs"/>
              </a:rPr>
              <a:t>所有者权益项目中</a:t>
            </a:r>
            <a:r>
              <a:rPr kumimoji="0" lang="en-US" altLang="zh-CN" sz="1200" b="0" i="0" u="none" strike="noStrike" kern="1200" cap="none" spc="150" normalizeH="0" baseline="0" noProof="0" dirty="0">
                <a:ln>
                  <a:noFill/>
                </a:ln>
                <a:solidFill>
                  <a:schemeClr val="tx2"/>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2"/>
                </a:solidFill>
                <a:effectLst/>
                <a:uLnTx/>
                <a:uFillTx/>
                <a:latin typeface="Arial" panose="020B0604020202020204" pitchFamily="34" charset="0"/>
                <a:ea typeface="微软雅黑" panose="020B0503020204020204" pitchFamily="34" charset="-122"/>
                <a:cs typeface="+mn-cs"/>
              </a:rPr>
              <a:t>实收资本项目按历史汇率折算</a:t>
            </a:r>
            <a:r>
              <a:rPr kumimoji="0" lang="en-US" altLang="zh-CN" sz="1200" b="0" i="0" u="none" strike="noStrike" kern="1200" cap="none" spc="150" normalizeH="0" baseline="0" noProof="0" dirty="0">
                <a:ln>
                  <a:noFill/>
                </a:ln>
                <a:solidFill>
                  <a:schemeClr val="tx2"/>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2"/>
                </a:solidFill>
                <a:effectLst/>
                <a:uLnTx/>
                <a:uFillTx/>
                <a:latin typeface="Arial" panose="020B0604020202020204" pitchFamily="34" charset="0"/>
                <a:ea typeface="微软雅黑" panose="020B0503020204020204" pitchFamily="34" charset="-122"/>
                <a:cs typeface="+mn-cs"/>
              </a:rPr>
              <a:t>其他项目按现行汇率折算</a:t>
            </a:r>
            <a:r>
              <a:rPr kumimoji="0" lang="en-US" altLang="zh-CN" sz="1200" b="0" i="0" u="none" strike="noStrike" kern="1200" cap="none" spc="150" normalizeH="0" baseline="0" noProof="0" dirty="0">
                <a:ln>
                  <a:noFill/>
                </a:ln>
                <a:solidFill>
                  <a:schemeClr val="tx2"/>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2"/>
                </a:solidFill>
                <a:effectLst/>
                <a:uLnTx/>
                <a:uFillTx/>
                <a:latin typeface="Arial" panose="020B0604020202020204" pitchFamily="34" charset="0"/>
                <a:ea typeface="微软雅黑" panose="020B0503020204020204" pitchFamily="34" charset="-122"/>
                <a:cs typeface="+mn-cs"/>
              </a:rPr>
              <a:t>使折算后子公司资产负债表的所有者权益项目整体表示的既不是历史成本</a:t>
            </a:r>
            <a:r>
              <a:rPr kumimoji="0" lang="en-US" altLang="zh-CN" sz="1200" b="0" i="0" u="none" strike="noStrike" kern="1200" cap="none" spc="150" normalizeH="0" baseline="0" noProof="0" dirty="0">
                <a:ln>
                  <a:noFill/>
                </a:ln>
                <a:solidFill>
                  <a:schemeClr val="tx2"/>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2"/>
                </a:solidFill>
                <a:effectLst/>
                <a:uLnTx/>
                <a:uFillTx/>
                <a:latin typeface="Arial" panose="020B0604020202020204" pitchFamily="34" charset="0"/>
                <a:ea typeface="微软雅黑" panose="020B0503020204020204" pitchFamily="34" charset="-122"/>
                <a:cs typeface="+mn-cs"/>
              </a:rPr>
              <a:t>也不是现行市价</a:t>
            </a:r>
            <a:r>
              <a:rPr kumimoji="0" lang="en-US" altLang="zh-CN" sz="1200" b="0" i="0" u="none" strike="noStrike" kern="1200" cap="none" spc="150" normalizeH="0" baseline="0" noProof="0" dirty="0">
                <a:ln>
                  <a:noFill/>
                </a:ln>
                <a:solidFill>
                  <a:schemeClr val="tx2"/>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2"/>
                </a:solidFill>
                <a:effectLst/>
                <a:uLnTx/>
                <a:uFillTx/>
                <a:latin typeface="Arial" panose="020B0604020202020204" pitchFamily="34" charset="0"/>
                <a:ea typeface="微软雅黑" panose="020B0503020204020204" pitchFamily="34" charset="-122"/>
                <a:cs typeface="+mn-cs"/>
              </a:rPr>
              <a:t>这样</a:t>
            </a:r>
            <a:r>
              <a:rPr kumimoji="0" lang="en-US" altLang="zh-CN" sz="1200" b="0" i="0" u="none" strike="noStrike" kern="1200" cap="none" spc="150" normalizeH="0" baseline="0" noProof="0" dirty="0">
                <a:ln>
                  <a:noFill/>
                </a:ln>
                <a:solidFill>
                  <a:schemeClr val="tx2"/>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2"/>
                </a:solidFill>
                <a:effectLst/>
                <a:uLnTx/>
                <a:uFillTx/>
                <a:latin typeface="Arial" panose="020B0604020202020204" pitchFamily="34" charset="0"/>
                <a:ea typeface="微软雅黑" panose="020B0503020204020204" pitchFamily="34" charset="-122"/>
                <a:cs typeface="+mn-cs"/>
              </a:rPr>
              <a:t>子公司所有者权益整体的价值</a:t>
            </a:r>
            <a:r>
              <a:rPr kumimoji="0" lang="en-US" altLang="zh-CN" sz="1200" b="0" i="0" u="none" strike="noStrike" kern="1200" cap="none" spc="150" normalizeH="0" baseline="0" noProof="0" dirty="0">
                <a:ln>
                  <a:noFill/>
                </a:ln>
                <a:solidFill>
                  <a:schemeClr val="tx2"/>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2"/>
                </a:solidFill>
                <a:effectLst/>
                <a:uLnTx/>
                <a:uFillTx/>
                <a:latin typeface="Arial" panose="020B0604020202020204" pitchFamily="34" charset="0"/>
                <a:ea typeface="微软雅黑" panose="020B0503020204020204" pitchFamily="34" charset="-122"/>
                <a:cs typeface="+mn-cs"/>
              </a:rPr>
              <a:t>就失去了信息表达的意义。</a:t>
            </a:r>
            <a:endParaRPr kumimoji="0" lang="zh-CN" altLang="en-US" sz="1200" b="0" i="0" u="none" strike="noStrike" kern="1200" cap="none" spc="150" normalizeH="0" baseline="0" noProof="0" dirty="0">
              <a:ln>
                <a:noFill/>
              </a:ln>
              <a:solidFill>
                <a:schemeClr val="tx2"/>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200" b="1" i="0" u="none" strike="noStrike" kern="1200" cap="none" spc="150" normalizeH="0" baseline="0" noProof="0" dirty="0" smtClean="0">
              <a:ln>
                <a:noFill/>
              </a:ln>
              <a:solidFill>
                <a:srgbClr val="0049CF"/>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971550" y="268288"/>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a:t>
            </a: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节  外币</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报表折算方法</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一、外币报表折算的主要方法</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a:t>
            </a: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流动性与非流动性项目</a:t>
            </a:r>
            <a:r>
              <a:rPr kumimoji="0" lang="zh-CN" altLang="en-US"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法</a:t>
            </a:r>
            <a:endParaRPr kumimoji="0" lang="en-US"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a:ln>
                  <a:noFill/>
                </a:ln>
                <a:solidFill>
                  <a:schemeClr val="tx2"/>
                </a:solidFill>
                <a:effectLst/>
                <a:uLnTx/>
                <a:uFillTx/>
                <a:latin typeface="Arial" panose="020B0604020202020204" pitchFamily="34" charset="0"/>
                <a:ea typeface="微软雅黑" panose="020B0503020204020204" pitchFamily="34" charset="-122"/>
                <a:cs typeface="+mn-cs"/>
              </a:rPr>
              <a:t>在报表折算时</a:t>
            </a:r>
            <a:r>
              <a:rPr kumimoji="0" lang="en-US" altLang="zh-CN" sz="1200" b="0" i="0" u="none" strike="noStrike" kern="1200" cap="none" spc="150" normalizeH="0" baseline="0" noProof="0" dirty="0">
                <a:ln>
                  <a:noFill/>
                </a:ln>
                <a:solidFill>
                  <a:schemeClr val="tx2"/>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2"/>
                </a:solidFill>
                <a:effectLst/>
                <a:uLnTx/>
                <a:uFillTx/>
                <a:latin typeface="Arial" panose="020B0604020202020204" pitchFamily="34" charset="0"/>
                <a:ea typeface="微软雅黑" panose="020B0503020204020204" pitchFamily="34" charset="-122"/>
                <a:cs typeface="+mn-cs"/>
              </a:rPr>
              <a:t>对流动性项目按报表编制日的现行汇率折算</a:t>
            </a:r>
            <a:r>
              <a:rPr kumimoji="0" lang="en-US" altLang="zh-CN" sz="1200" b="0" i="0" u="none" strike="noStrike" kern="1200" cap="none" spc="150" normalizeH="0" baseline="0" noProof="0" dirty="0">
                <a:ln>
                  <a:noFill/>
                </a:ln>
                <a:solidFill>
                  <a:schemeClr val="tx2"/>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2"/>
                </a:solidFill>
                <a:effectLst/>
                <a:uLnTx/>
                <a:uFillTx/>
                <a:latin typeface="Arial" panose="020B0604020202020204" pitchFamily="34" charset="0"/>
                <a:ea typeface="微软雅黑" panose="020B0503020204020204" pitchFamily="34" charset="-122"/>
                <a:cs typeface="+mn-cs"/>
              </a:rPr>
              <a:t>对非流动性项目按资产、负债形成时的历史汇率折算。对于所有者权益项目</a:t>
            </a:r>
            <a:r>
              <a:rPr kumimoji="0" lang="en-US" altLang="zh-CN" sz="1200" b="0" i="0" u="none" strike="noStrike" kern="1200" cap="none" spc="150" normalizeH="0" baseline="0" noProof="0" dirty="0">
                <a:ln>
                  <a:noFill/>
                </a:ln>
                <a:solidFill>
                  <a:schemeClr val="tx2"/>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2"/>
                </a:solidFill>
                <a:effectLst/>
                <a:uLnTx/>
                <a:uFillTx/>
                <a:latin typeface="Arial" panose="020B0604020202020204" pitchFamily="34" charset="0"/>
                <a:ea typeface="微软雅黑" panose="020B0503020204020204" pitchFamily="34" charset="-122"/>
                <a:cs typeface="+mn-cs"/>
              </a:rPr>
              <a:t>则实收资本、资本公积项目按形成时的历史汇率折算</a:t>
            </a:r>
            <a:r>
              <a:rPr kumimoji="0" lang="en-US" altLang="zh-CN" sz="1200" b="0" i="0" u="none" strike="noStrike" kern="1200" cap="none" spc="150" normalizeH="0" baseline="0" noProof="0" dirty="0">
                <a:ln>
                  <a:noFill/>
                </a:ln>
                <a:solidFill>
                  <a:schemeClr val="tx2"/>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2"/>
                </a:solidFill>
                <a:effectLst/>
                <a:uLnTx/>
                <a:uFillTx/>
                <a:latin typeface="Arial" panose="020B0604020202020204" pitchFamily="34" charset="0"/>
                <a:ea typeface="微软雅黑" panose="020B0503020204020204" pitchFamily="34" charset="-122"/>
                <a:cs typeface="+mn-cs"/>
              </a:rPr>
              <a:t>留存收益项目按平均汇率折算。而利润表项目折算汇率的采用</a:t>
            </a:r>
            <a:r>
              <a:rPr kumimoji="0" lang="en-US" altLang="zh-CN" sz="1200" b="0" i="0" u="none" strike="noStrike" kern="1200" cap="none" spc="150" normalizeH="0" baseline="0" noProof="0" dirty="0">
                <a:ln>
                  <a:noFill/>
                </a:ln>
                <a:solidFill>
                  <a:schemeClr val="tx2"/>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2"/>
                </a:solidFill>
                <a:effectLst/>
                <a:uLnTx/>
                <a:uFillTx/>
                <a:latin typeface="Arial" panose="020B0604020202020204" pitchFamily="34" charset="0"/>
                <a:ea typeface="微软雅黑" panose="020B0503020204020204" pitchFamily="34" charset="-122"/>
                <a:cs typeface="+mn-cs"/>
              </a:rPr>
              <a:t>与现行汇率法基本相同</a:t>
            </a:r>
            <a:r>
              <a:rPr kumimoji="0" lang="zh-CN" altLang="en-US" sz="1200" b="0" i="0" u="none" strike="noStrike" kern="1200" cap="none" spc="150" normalizeH="0" baseline="0" noProof="0" dirty="0" smtClean="0">
                <a:ln>
                  <a:noFill/>
                </a:ln>
                <a:solidFill>
                  <a:schemeClr val="tx2"/>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smtClean="0">
              <a:ln>
                <a:noFill/>
              </a:ln>
              <a:solidFill>
                <a:schemeClr val="tx2"/>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en-US" altLang="zh-CN" sz="1200" b="1" i="0" u="none" strike="noStrike" kern="1200" cap="none" spc="150" normalizeH="0" baseline="0" noProof="0" dirty="0">
                <a:ln>
                  <a:noFill/>
                </a:ln>
                <a:solidFill>
                  <a:schemeClr val="tx2"/>
                </a:solidFill>
                <a:effectLst/>
                <a:uLnTx/>
                <a:uFillTx/>
                <a:latin typeface="Arial" panose="020B0604020202020204" pitchFamily="34" charset="0"/>
                <a:ea typeface="微软雅黑" panose="020B0503020204020204" pitchFamily="34" charset="-122"/>
                <a:cs typeface="+mn-cs"/>
              </a:rPr>
              <a:t>1.</a:t>
            </a:r>
            <a:r>
              <a:rPr kumimoji="0" lang="zh-CN" altLang="en-US" sz="1200" b="1" i="0" u="none" strike="noStrike" kern="1200" cap="none" spc="150" normalizeH="0" baseline="0" noProof="0" dirty="0">
                <a:ln>
                  <a:noFill/>
                </a:ln>
                <a:solidFill>
                  <a:schemeClr val="tx2"/>
                </a:solidFill>
                <a:effectLst/>
                <a:uLnTx/>
                <a:uFillTx/>
                <a:latin typeface="Arial" panose="020B0604020202020204" pitchFamily="34" charset="0"/>
                <a:ea typeface="微软雅黑" panose="020B0503020204020204" pitchFamily="34" charset="-122"/>
                <a:cs typeface="+mn-cs"/>
              </a:rPr>
              <a:t>流动性与非流动性项目法的合理性</a:t>
            </a:r>
            <a:endParaRPr kumimoji="0" lang="zh-CN" altLang="en-US" sz="1200" b="1" i="0" u="none" strike="noStrike" kern="1200" cap="none" spc="150" normalizeH="0" baseline="0" noProof="0" dirty="0">
              <a:ln>
                <a:noFill/>
              </a:ln>
              <a:solidFill>
                <a:schemeClr val="tx2"/>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smtClean="0">
                <a:ln>
                  <a:noFill/>
                </a:ln>
                <a:solidFill>
                  <a:schemeClr val="tx2"/>
                </a:solidFill>
                <a:effectLst/>
                <a:uLnTx/>
                <a:uFillTx/>
                <a:latin typeface="Arial" panose="020B0604020202020204" pitchFamily="34" charset="0"/>
                <a:ea typeface="微软雅黑" panose="020B0503020204020204" pitchFamily="34" charset="-122"/>
                <a:cs typeface="+mn-cs"/>
              </a:rPr>
              <a:t>流动性</a:t>
            </a:r>
            <a:r>
              <a:rPr kumimoji="0" lang="zh-CN" altLang="en-US" sz="1200" b="0" i="0" u="none" strike="noStrike" kern="1200" cap="none" spc="150" normalizeH="0" baseline="0" noProof="0" dirty="0">
                <a:ln>
                  <a:noFill/>
                </a:ln>
                <a:solidFill>
                  <a:schemeClr val="tx2"/>
                </a:solidFill>
                <a:effectLst/>
                <a:uLnTx/>
                <a:uFillTx/>
                <a:latin typeface="Arial" panose="020B0604020202020204" pitchFamily="34" charset="0"/>
                <a:ea typeface="微软雅黑" panose="020B0503020204020204" pitchFamily="34" charset="-122"/>
                <a:cs typeface="+mn-cs"/>
              </a:rPr>
              <a:t>与非流动性项目法折算的合理性表现在</a:t>
            </a:r>
            <a:r>
              <a:rPr kumimoji="0" lang="en-US" altLang="zh-CN" sz="1200" b="0" i="0" u="none" strike="noStrike" kern="1200" cap="none" spc="150" normalizeH="0" baseline="0" noProof="0" dirty="0">
                <a:ln>
                  <a:noFill/>
                </a:ln>
                <a:solidFill>
                  <a:schemeClr val="tx2"/>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2"/>
                </a:solidFill>
                <a:effectLst/>
                <a:uLnTx/>
                <a:uFillTx/>
                <a:latin typeface="Arial" panose="020B0604020202020204" pitchFamily="34" charset="0"/>
                <a:ea typeface="微软雅黑" panose="020B0503020204020204" pitchFamily="34" charset="-122"/>
                <a:cs typeface="+mn-cs"/>
              </a:rPr>
              <a:t>流动性项目在近期内</a:t>
            </a:r>
            <a:r>
              <a:rPr kumimoji="0" lang="en-US" altLang="zh-CN" sz="1200" b="0" i="0" u="none" strike="noStrike" kern="1200" cap="none" spc="150" normalizeH="0" baseline="0" noProof="0" dirty="0">
                <a:ln>
                  <a:noFill/>
                </a:ln>
                <a:solidFill>
                  <a:schemeClr val="tx2"/>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2"/>
                </a:solidFill>
                <a:effectLst/>
                <a:uLnTx/>
                <a:uFillTx/>
                <a:latin typeface="Arial" panose="020B0604020202020204" pitchFamily="34" charset="0"/>
                <a:ea typeface="微软雅黑" panose="020B0503020204020204" pitchFamily="34" charset="-122"/>
                <a:cs typeface="+mn-cs"/>
              </a:rPr>
              <a:t>如一年内</a:t>
            </a:r>
            <a:r>
              <a:rPr kumimoji="0" lang="en-US" altLang="zh-CN" sz="1200" b="0" i="0" u="none" strike="noStrike" kern="1200" cap="none" spc="150" normalizeH="0" baseline="0" noProof="0" dirty="0">
                <a:ln>
                  <a:noFill/>
                </a:ln>
                <a:solidFill>
                  <a:schemeClr val="tx2"/>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2"/>
                </a:solidFill>
                <a:effectLst/>
                <a:uLnTx/>
                <a:uFillTx/>
                <a:latin typeface="Arial" panose="020B0604020202020204" pitchFamily="34" charset="0"/>
                <a:ea typeface="微软雅黑" panose="020B0503020204020204" pitchFamily="34" charset="-122"/>
                <a:cs typeface="+mn-cs"/>
              </a:rPr>
              <a:t>会变现或到期</a:t>
            </a:r>
            <a:r>
              <a:rPr kumimoji="0" lang="en-US" altLang="zh-CN" sz="1200" b="0" i="0" u="none" strike="noStrike" kern="1200" cap="none" spc="150" normalizeH="0" baseline="0" noProof="0" dirty="0">
                <a:ln>
                  <a:noFill/>
                </a:ln>
                <a:solidFill>
                  <a:schemeClr val="tx2"/>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2"/>
                </a:solidFill>
                <a:effectLst/>
                <a:uLnTx/>
                <a:uFillTx/>
                <a:latin typeface="Arial" panose="020B0604020202020204" pitchFamily="34" charset="0"/>
                <a:ea typeface="微软雅黑" panose="020B0503020204020204" pitchFamily="34" charset="-122"/>
                <a:cs typeface="+mn-cs"/>
              </a:rPr>
              <a:t>所以用现行汇率折算比较合理</a:t>
            </a:r>
            <a:r>
              <a:rPr kumimoji="0" lang="en-US" altLang="zh-CN" sz="1200" b="0" i="0" u="none" strike="noStrike" kern="1200" cap="none" spc="150" normalizeH="0" baseline="0" noProof="0" dirty="0">
                <a:ln>
                  <a:noFill/>
                </a:ln>
                <a:solidFill>
                  <a:schemeClr val="tx2"/>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2"/>
                </a:solidFill>
                <a:effectLst/>
                <a:uLnTx/>
                <a:uFillTx/>
                <a:latin typeface="Arial" panose="020B0604020202020204" pitchFamily="34" charset="0"/>
                <a:ea typeface="微软雅黑" panose="020B0503020204020204" pitchFamily="34" charset="-122"/>
                <a:cs typeface="+mn-cs"/>
              </a:rPr>
              <a:t>而非流动性项目如固定资产</a:t>
            </a:r>
            <a:r>
              <a:rPr kumimoji="0" lang="en-US" altLang="zh-CN" sz="1200" b="0" i="0" u="none" strike="noStrike" kern="1200" cap="none" spc="150" normalizeH="0" baseline="0" noProof="0" dirty="0">
                <a:ln>
                  <a:noFill/>
                </a:ln>
                <a:solidFill>
                  <a:schemeClr val="tx2"/>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2"/>
                </a:solidFill>
                <a:effectLst/>
                <a:uLnTx/>
                <a:uFillTx/>
                <a:latin typeface="Arial" panose="020B0604020202020204" pitchFamily="34" charset="0"/>
                <a:ea typeface="微软雅黑" panose="020B0503020204020204" pitchFamily="34" charset="-122"/>
                <a:cs typeface="+mn-cs"/>
              </a:rPr>
              <a:t>在近期内不会变现</a:t>
            </a:r>
            <a:r>
              <a:rPr kumimoji="0" lang="en-US" altLang="zh-CN" sz="1200" b="0" i="0" u="none" strike="noStrike" kern="1200" cap="none" spc="150" normalizeH="0" baseline="0" noProof="0" dirty="0">
                <a:ln>
                  <a:noFill/>
                </a:ln>
                <a:solidFill>
                  <a:schemeClr val="tx2"/>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2"/>
                </a:solidFill>
                <a:effectLst/>
                <a:uLnTx/>
                <a:uFillTx/>
                <a:latin typeface="Arial" panose="020B0604020202020204" pitchFamily="34" charset="0"/>
                <a:ea typeface="微软雅黑" panose="020B0503020204020204" pitchFamily="34" charset="-122"/>
                <a:cs typeface="+mn-cs"/>
              </a:rPr>
              <a:t>如长期负债</a:t>
            </a:r>
            <a:r>
              <a:rPr kumimoji="0" lang="en-US" altLang="zh-CN" sz="1200" b="0" i="0" u="none" strike="noStrike" kern="1200" cap="none" spc="150" normalizeH="0" baseline="0" noProof="0" dirty="0">
                <a:ln>
                  <a:noFill/>
                </a:ln>
                <a:solidFill>
                  <a:schemeClr val="tx2"/>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2"/>
                </a:solidFill>
                <a:effectLst/>
                <a:uLnTx/>
                <a:uFillTx/>
                <a:latin typeface="Arial" panose="020B0604020202020204" pitchFamily="34" charset="0"/>
                <a:ea typeface="微软雅黑" panose="020B0503020204020204" pitchFamily="34" charset="-122"/>
                <a:cs typeface="+mn-cs"/>
              </a:rPr>
              <a:t>在近期内不会到期</a:t>
            </a:r>
            <a:r>
              <a:rPr kumimoji="0" lang="en-US" altLang="zh-CN" sz="1200" b="0" i="0" u="none" strike="noStrike" kern="1200" cap="none" spc="150" normalizeH="0" baseline="0" noProof="0" dirty="0">
                <a:ln>
                  <a:noFill/>
                </a:ln>
                <a:solidFill>
                  <a:schemeClr val="tx2"/>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2"/>
                </a:solidFill>
                <a:effectLst/>
                <a:uLnTx/>
                <a:uFillTx/>
                <a:latin typeface="Arial" panose="020B0604020202020204" pitchFamily="34" charset="0"/>
                <a:ea typeface="微软雅黑" panose="020B0503020204020204" pitchFamily="34" charset="-122"/>
                <a:cs typeface="+mn-cs"/>
              </a:rPr>
              <a:t>所以不受现行汇率的影响</a:t>
            </a:r>
            <a:r>
              <a:rPr kumimoji="0" lang="en-US" altLang="zh-CN" sz="1200" b="0" i="0" u="none" strike="noStrike" kern="1200" cap="none" spc="150" normalizeH="0" baseline="0" noProof="0" dirty="0">
                <a:ln>
                  <a:noFill/>
                </a:ln>
                <a:solidFill>
                  <a:schemeClr val="tx2"/>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2"/>
                </a:solidFill>
                <a:effectLst/>
                <a:uLnTx/>
                <a:uFillTx/>
                <a:latin typeface="Arial" panose="020B0604020202020204" pitchFamily="34" charset="0"/>
                <a:ea typeface="微软雅黑" panose="020B0503020204020204" pitchFamily="34" charset="-122"/>
                <a:cs typeface="+mn-cs"/>
              </a:rPr>
              <a:t>应使用形成时的历史汇率</a:t>
            </a:r>
            <a:r>
              <a:rPr kumimoji="0" lang="en-US" altLang="zh-CN" sz="1200" b="0" i="0" u="none" strike="noStrike" kern="1200" cap="none" spc="150" normalizeH="0" baseline="0" noProof="0" dirty="0">
                <a:ln>
                  <a:noFill/>
                </a:ln>
                <a:solidFill>
                  <a:schemeClr val="tx2"/>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2"/>
                </a:solidFill>
                <a:effectLst/>
                <a:uLnTx/>
                <a:uFillTx/>
                <a:latin typeface="Arial" panose="020B0604020202020204" pitchFamily="34" charset="0"/>
                <a:ea typeface="微软雅黑" panose="020B0503020204020204" pitchFamily="34" charset="-122"/>
                <a:cs typeface="+mn-cs"/>
              </a:rPr>
              <a:t>比较合理。</a:t>
            </a:r>
            <a:endParaRPr kumimoji="0" lang="zh-CN" altLang="en-US" sz="1200" b="0" i="0" u="none" strike="noStrike" kern="1200" cap="none" spc="150" normalizeH="0" baseline="0" noProof="0" dirty="0">
              <a:ln>
                <a:noFill/>
              </a:ln>
              <a:solidFill>
                <a:schemeClr val="tx2"/>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200" b="0" i="0" u="none" strike="noStrike" kern="1200" cap="none" spc="150" normalizeH="0" baseline="0" noProof="0" dirty="0" smtClean="0">
              <a:ln>
                <a:noFill/>
              </a:ln>
              <a:solidFill>
                <a:srgbClr val="0049CF"/>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1"/>
  <p:tag name="KSO_WM_UNIT_LAYERLEVEL" val="1"/>
  <p:tag name="KSO_WM_TAG_VERSION" val="1.0"/>
  <p:tag name="KSO_WM_BEAUTIFY_FLAG" val="#wm#"/>
  <p:tag name="KSO_WM_UNIT_SUBTYPE" val="q"/>
  <p:tag name="KSO_WM_UNIT_TYPE" val="i"/>
  <p:tag name="KSO_WM_UNIT_INDEX" val="1"/>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2*i*3"/>
  <p:tag name="KSO_WM_UNIT_LAYERLEVEL" val="1"/>
  <p:tag name="KSO_WM_TAG_VERSION" val="1.0"/>
  <p:tag name="KSO_WM_BEAUTIFY_FLAG" val="#wm#"/>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7*i*1"/>
  <p:tag name="KSO_WM_UNIT_BK_DARK_LIGHT" val="1"/>
  <p:tag name="KSO_WM_UNIT_LAYERLEVEL" val="1"/>
  <p:tag name="KSO_WM_TAG_VERSION" val="1.0"/>
  <p:tag name="KSO_WM_BEAUTIFY_FLAG" val="#wm#"/>
  <p:tag name="KSO_WM_SLIDE_BACKGROUND_TYPE" val="navigation"/>
  <p:tag name="KSO_WM_SLIDE_BK_DARK_LIGHT" val="2"/>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17*i*2"/>
  <p:tag name="KSO_WM_UNIT_LAYERLEVEL" val="1"/>
  <p:tag name="KSO_WM_TAG_VERSION" val="1.0"/>
  <p:tag name="KSO_WM_BEAUTIFY_FLAG" val="#wm#"/>
  <p:tag name="KSO_WM_SLIDE_BACKGROUND_TYPE" val="navigation"/>
  <p:tag name="KSO_WM_SLIDE_BK_DARK_LIGHT" val="2"/>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7*i*3"/>
  <p:tag name="KSO_WM_UNIT_LAYERLEVEL" val="1"/>
  <p:tag name="KSO_WM_TAG_VERSION" val="1.0"/>
  <p:tag name="KSO_WM_BEAUTIFY_FLAG" val="#wm#"/>
  <p:tag name="KSO_WM_SLIDE_BACKGROUND_TYPE" val="navigation"/>
  <p:tag name="KSO_WM_SLIDE_BK_DARK_LIGHT" val="2"/>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18*i*2"/>
  <p:tag name="KSO_WM_UNIT_LAYERLEVEL" val="1"/>
  <p:tag name="KSO_WM_TAG_VERSION" val="1.0"/>
  <p:tag name="KSO_WM_BEAUTIFY_FLAG" val="#wm#"/>
  <p:tag name="KSO_WM_SLIDE_BACKGROUND_TYPE" val="belt"/>
  <p:tag name="KSO_WM_SLIDE_BK_DARK_LIGHT" val="1"/>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8*i*3"/>
  <p:tag name="KSO_WM_UNIT_LAYERLEVEL" val="1"/>
  <p:tag name="KSO_WM_TAG_VERSION" val="1.0"/>
  <p:tag name="KSO_WM_BEAUTIFY_FLAG" val="#wm#"/>
  <p:tag name="KSO_WM_SLIDE_BACKGROUND_TYPE" val="belt"/>
  <p:tag name="KSO_WM_SLIDE_BK_DARK_LIGHT" val="1"/>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2*i*4"/>
  <p:tag name="KSO_WM_UNIT_LAYERLEVEL" val="1"/>
  <p:tag name="KSO_WM_TAG_VERSION" val="1.0"/>
  <p:tag name="KSO_WM_BEAUTIFY_FLAG" val="#wm#"/>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8*i*1"/>
  <p:tag name="KSO_WM_UNIT_BK_DARK_LIGHT" val="2"/>
  <p:tag name="KSO_WM_UNIT_LAYERLEVEL" val="1"/>
  <p:tag name="KSO_WM_TAG_VERSION" val="1.0"/>
  <p:tag name="KSO_WM_BEAUTIFY_FLAG" val="#wm#"/>
  <p:tag name="KSO_WM_SLIDE_BACKGROUND_TYPE" val="belt"/>
  <p:tag name="KSO_WM_SLIDE_BK_DARK_LIGHT" val="1"/>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0241"/>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0241"/>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19.xml><?xml version="1.0" encoding="utf-8"?>
<p:tagLst xmlns:p="http://schemas.openxmlformats.org/presentationml/2006/main">
  <p:tag name="KSO_WM_UNIT_SHOW_EDIT_AREA_INDICATION" val="0"/>
  <p:tag name="KSO_WM_TEMPLATE_THUMBS_INDEX" val="1、4、5、7、8、9、10、11、12、13、15"/>
  <p:tag name="KSO_WM_TEMPLATE_SUBCATEGORY" val="0"/>
  <p:tag name="KSO_WM_TAG_VERSION" val="1.0"/>
  <p:tag name="KSO_WM_BEAUTIFY_FLAG" val="#wm#"/>
  <p:tag name="KSO_WM_TEMPLATE_CATEGORY" val="custom"/>
  <p:tag name="KSO_WM_TEMPLATE_INDEX" val="20200241"/>
  <p:tag name="KSO_WM_TEMPLATE_MASTER_TYPE" val="1"/>
  <p:tag name="KSO_WM_TEMPLATE_COLOR_TYPE" val="1"/>
  <p:tag name="KSO_WM_TEMPLATE_MASTER_THUMB_INDEX" val="12"/>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2*i*5"/>
  <p:tag name="KSO_WM_UNIT_LAYERLEVEL" val="1"/>
  <p:tag name="KSO_WM_TAG_VERSION" val="1.0"/>
  <p:tag name="KSO_WM_BEAUTIFY_FLAG" val="#wm#"/>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14*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21.xml><?xml version="1.0" encoding="utf-8"?>
<p:tagLst xmlns:p="http://schemas.openxmlformats.org/presentationml/2006/main">
  <p:tag name="KSO_WM_SLIDE_ID" val="custom20200241_14"/>
  <p:tag name="KSO_WM_TEMPLATE_SUBCATEGORY" val="0"/>
  <p:tag name="KSO_WM_SLIDE_ITEM_CNT" val="0"/>
  <p:tag name="KSO_WM_SLIDE_INDEX" val="14"/>
  <p:tag name="KSO_WM_TAG_VERSION" val="1.0"/>
  <p:tag name="KSO_WM_BEAUTIFY_FLAG" val="#wm#"/>
  <p:tag name="KSO_WM_TEMPLATE_CATEGORY" val="custom"/>
  <p:tag name="KSO_WM_TEMPLATE_INDEX" val="20200241"/>
  <p:tag name="KSO_WM_SLIDE_TYPE" val="text"/>
  <p:tag name="KSO_WM_SLIDE_SUBTYPE" val="pureTxt"/>
  <p:tag name="KSO_WM_SLIDE_SIZE" val="720*329"/>
  <p:tag name="KSO_WM_SLIDE_POSITION" val="119*105"/>
  <p:tag name="KSO_WM_SLIDE_LAYOUT" val="a_f"/>
  <p:tag name="KSO_WM_SLIDE_LAYOUT_CNT" val="1_1"/>
  <p:tag name="KSO_WM_TEMPLATE_MASTER_TYPE" val="1"/>
  <p:tag name="KSO_WM_TEMPLATE_COLOR_TYPE" val="1"/>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custom20200241_4*l_h_i*1_1_1"/>
  <p:tag name="KSO_WM_TEMPLATE_CATEGORY" val="custom"/>
  <p:tag name="KSO_WM_TEMPLATE_INDEX" val="2020024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custom20200241_4*l_h_i*1_1_2"/>
  <p:tag name="KSO_WM_TEMPLATE_CATEGORY" val="custom"/>
  <p:tag name="KSO_WM_TEMPLATE_INDEX" val="20200241"/>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124.xml><?xml version="1.0" encoding="utf-8"?>
<p:tagLst xmlns:p="http://schemas.openxmlformats.org/presentationml/2006/main">
  <p:tag name="KSO_WM_UNIT_ISCONTENTSTITLE" val="0"/>
  <p:tag name="KSO_WM_UNIT_NOCLEAR" val="0"/>
  <p:tag name="KSO_WM_UNIT_VALUE" val="12"/>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custom20200241_4*l_h_a*1_1_1"/>
  <p:tag name="KSO_WM_TEMPLATE_CATEGORY" val="custom"/>
  <p:tag name="KSO_WM_TEMPLATE_INDEX" val="20200241"/>
  <p:tag name="KSO_WM_UNIT_LAYERLEVEL" val="1_1_1"/>
  <p:tag name="KSO_WM_TAG_VERSION" val="1.0"/>
  <p:tag name="KSO_WM_BEAUTIFY_FLAG" val="#wm#"/>
  <p:tag name="KSO_WM_UNIT_PRESET_TEXT" val="点击添加小标题"/>
  <p:tag name="KSO_WM_UNIT_ISNUMDGMTITLE" val="0"/>
  <p:tag name="KSO_WM_UNIT_TEXT_FILL_FORE_SCHEMECOLOR_INDEX" val="13"/>
  <p:tag name="KSO_WM_UNIT_TEXT_FILL_TYPE" val="1"/>
  <p:tag name="KSO_WM_UNIT_USESOURCEFORMAT_APPLY" val="1"/>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custom20200241_4*l_h_i*1_2_1"/>
  <p:tag name="KSO_WM_TEMPLATE_CATEGORY" val="custom"/>
  <p:tag name="KSO_WM_TEMPLATE_INDEX" val="2020024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custom20200241_4*l_h_i*1_2_2"/>
  <p:tag name="KSO_WM_TEMPLATE_CATEGORY" val="custom"/>
  <p:tag name="KSO_WM_TEMPLATE_INDEX" val="20200241"/>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127.xml><?xml version="1.0" encoding="utf-8"?>
<p:tagLst xmlns:p="http://schemas.openxmlformats.org/presentationml/2006/main">
  <p:tag name="KSO_WM_UNIT_ISCONTENTSTITLE" val="0"/>
  <p:tag name="KSO_WM_UNIT_NOCLEAR" val="0"/>
  <p:tag name="KSO_WM_UNIT_VALUE" val="12"/>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custom20200241_4*l_h_a*1_2_1"/>
  <p:tag name="KSO_WM_TEMPLATE_CATEGORY" val="custom"/>
  <p:tag name="KSO_WM_TEMPLATE_INDEX" val="20200241"/>
  <p:tag name="KSO_WM_UNIT_LAYERLEVEL" val="1_1_1"/>
  <p:tag name="KSO_WM_TAG_VERSION" val="1.0"/>
  <p:tag name="KSO_WM_BEAUTIFY_FLAG" val="#wm#"/>
  <p:tag name="KSO_WM_UNIT_PRESET_TEXT" val="点击添加小标题"/>
  <p:tag name="KSO_WM_UNIT_ISNUMDGMTITLE" val="0"/>
  <p:tag name="KSO_WM_UNIT_TEXT_FILL_FORE_SCHEMECOLOR_INDEX" val="13"/>
  <p:tag name="KSO_WM_UNIT_TEXT_FILL_TYPE" val="1"/>
  <p:tag name="KSO_WM_UNIT_USESOURCEFORMAT_APPLY" val="1"/>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custom20200241_4*l_h_i*1_3_1"/>
  <p:tag name="KSO_WM_TEMPLATE_CATEGORY" val="custom"/>
  <p:tag name="KSO_WM_TEMPLATE_INDEX" val="2020024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custom20200241_4*l_h_i*1_3_2"/>
  <p:tag name="KSO_WM_TEMPLATE_CATEGORY" val="custom"/>
  <p:tag name="KSO_WM_TEMPLATE_INDEX" val="20200241"/>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0.xml><?xml version="1.0" encoding="utf-8"?>
<p:tagLst xmlns:p="http://schemas.openxmlformats.org/presentationml/2006/main">
  <p:tag name="KSO_WM_UNIT_ISCONTENTSTITLE" val="0"/>
  <p:tag name="KSO_WM_UNIT_NOCLEAR" val="0"/>
  <p:tag name="KSO_WM_UNIT_VALUE" val="12"/>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custom20200241_4*l_h_a*1_3_1"/>
  <p:tag name="KSO_WM_TEMPLATE_CATEGORY" val="custom"/>
  <p:tag name="KSO_WM_TEMPLATE_INDEX" val="20200241"/>
  <p:tag name="KSO_WM_UNIT_LAYERLEVEL" val="1_1_1"/>
  <p:tag name="KSO_WM_TAG_VERSION" val="1.0"/>
  <p:tag name="KSO_WM_BEAUTIFY_FLAG" val="#wm#"/>
  <p:tag name="KSO_WM_UNIT_PRESET_TEXT" val="点击添加小标题"/>
  <p:tag name="KSO_WM_UNIT_ISNUMDGMTITLE" val="0"/>
  <p:tag name="KSO_WM_UNIT_TEXT_FILL_FORE_SCHEMECOLOR_INDEX" val="13"/>
  <p:tag name="KSO_WM_UNIT_TEXT_FILL_TYPE" val="1"/>
  <p:tag name="KSO_WM_UNIT_USESOURCEFORMAT_APPLY" val="1"/>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custom20200241_4*l_h_i*1_4_2"/>
  <p:tag name="KSO_WM_TEMPLATE_CATEGORY" val="custom"/>
  <p:tag name="KSO_WM_TEMPLATE_INDEX" val="20200241"/>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132.xml><?xml version="1.0" encoding="utf-8"?>
<p:tagLst xmlns:p="http://schemas.openxmlformats.org/presentationml/2006/main">
  <p:tag name="KSO_WM_UNIT_ISCONTENTSTITLE" val="1"/>
  <p:tag name="KSO_WM_UNIT_NOCLEAR" val="0"/>
  <p:tag name="KSO_WM_UNIT_VALUE" val="8"/>
  <p:tag name="KSO_WM_UNIT_HIGHLIGHT" val="0"/>
  <p:tag name="KSO_WM_UNIT_COMPATIBLE" val="0"/>
  <p:tag name="KSO_WM_UNIT_DIAGRAM_ISNUMVISUAL" val="0"/>
  <p:tag name="KSO_WM_UNIT_DIAGRAM_ISREFERUNIT" val="0"/>
  <p:tag name="KSO_WM_DIAGRAM_GROUP_CODE" val="l1-1"/>
  <p:tag name="KSO_WM_UNIT_TYPE" val="b"/>
  <p:tag name="KSO_WM_UNIT_INDEX" val="1"/>
  <p:tag name="KSO_WM_UNIT_ID" val="custom20200241_4*b*1"/>
  <p:tag name="KSO_WM_TEMPLATE_CATEGORY" val="custom"/>
  <p:tag name="KSO_WM_TEMPLATE_INDEX" val="20200241"/>
  <p:tag name="KSO_WM_UNIT_LAYERLEVEL" val="1"/>
  <p:tag name="KSO_WM_TAG_VERSION" val="1.0"/>
  <p:tag name="KSO_WM_BEAUTIFY_FLAG" val="#wm#"/>
  <p:tag name="KSO_WM_UNIT_PRESET_TEXT" val="CONTENTS"/>
  <p:tag name="KSO_WM_UNIT_ISNUMDGMTITLE" val="0"/>
  <p:tag name="KSO_WM_UNIT_TEXT_FILL_FORE_SCHEMECOLOR_INDEX" val="5"/>
  <p:tag name="KSO_WM_UNIT_TEXT_FILL_TYPE" val="1"/>
  <p:tag name="KSO_WM_UNIT_USESOURCEFORMAT_APPLY" val="1"/>
</p:tagLst>
</file>

<file path=ppt/tags/tag133.xml><?xml version="1.0" encoding="utf-8"?>
<p:tagLst xmlns:p="http://schemas.openxmlformats.org/presentationml/2006/main">
  <p:tag name="KSO_WM_UNIT_ISCONTENTSTITLE" val="1"/>
  <p:tag name="KSO_WM_UNIT_NOCLEAR" val="0"/>
  <p:tag name="KSO_WM_UNIT_VALUE" val="2"/>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custom20200241_4*a*1"/>
  <p:tag name="KSO_WM_TEMPLATE_CATEGORY" val="custom"/>
  <p:tag name="KSO_WM_TEMPLATE_INDEX" val="20200241"/>
  <p:tag name="KSO_WM_UNIT_LAYERLEVEL" val="1"/>
  <p:tag name="KSO_WM_TAG_VERSION" val="1.0"/>
  <p:tag name="KSO_WM_BEAUTIFY_FLAG" val="#wm#"/>
  <p:tag name="KSO_WM_UNIT_PRESET_TEXT" val="目录"/>
  <p:tag name="KSO_WM_UNIT_ISNUMDGMTITLE" val="0"/>
  <p:tag name="KSO_WM_UNIT_TEXT_FILL_FORE_SCHEMECOLOR_INDEX" val="13"/>
  <p:tag name="KSO_WM_UNIT_TEXT_FILL_TYPE" val="1"/>
  <p:tag name="KSO_WM_UNIT_USESOURCEFORMAT_APPLY" val="1"/>
</p:tagLst>
</file>

<file path=ppt/tags/tag134.xml><?xml version="1.0" encoding="utf-8"?>
<p:tagLst xmlns:p="http://schemas.openxmlformats.org/presentationml/2006/main">
  <p:tag name="KSO_WM_SLIDE_ID" val="custom20200241_4"/>
  <p:tag name="KSO_WM_TEMPLATE_SUBCATEGORY" val="0"/>
  <p:tag name="KSO_WM_SLIDE_TYPE" val="contents"/>
  <p:tag name="KSO_WM_SLIDE_SUBTYPE" val="diag"/>
  <p:tag name="KSO_WM_SLIDE_ITEM_CNT" val="4"/>
  <p:tag name="KSO_WM_SLIDE_INDEX" val="4"/>
  <p:tag name="KSO_WM_DIAGRAM_GROUP_CODE" val="l1-1"/>
  <p:tag name="KSO_WM_SLIDE_DIAGTYPE" val="l"/>
  <p:tag name="KSO_WM_TAG_VERSION" val="1.0"/>
  <p:tag name="KSO_WM_BEAUTIFY_FLAG" val="#wm#"/>
  <p:tag name="KSO_WM_TEMPLATE_CATEGORY" val="custom"/>
  <p:tag name="KSO_WM_TEMPLATE_INDEX" val="20200241"/>
  <p:tag name="KSO_WM_SLIDE_LAYOUT" val="a_b_l"/>
  <p:tag name="KSO_WM_SLIDE_LAYOUT_CNT" val="1_1_1"/>
  <p:tag name="KSO_WM_TEMPLATE_MASTER_TYPE" val="1"/>
  <p:tag name="KSO_WM_TEMPLATE_COLOR_TYPE" val="1"/>
</p:tagLst>
</file>

<file path=ppt/tags/tag1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37.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43.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46.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49.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52.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55.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58.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6.xml><?xml version="1.0" encoding="utf-8"?>
<p:tagLst xmlns:p="http://schemas.openxmlformats.org/presentationml/2006/main">
  <p:tag name="KSO_WM_UNIT_VALUE" val="1904*1692"/>
  <p:tag name="KSO_WM_UNIT_HIGHLIGHT" val="0"/>
  <p:tag name="KSO_WM_UNIT_COMPATIBLE" val="0"/>
  <p:tag name="KSO_WM_UNIT_DIAGRAM_ISNUMVISUAL" val="0"/>
  <p:tag name="KSO_WM_UNIT_DIAGRAM_ISREFERUNIT" val="0"/>
  <p:tag name="KSO_WM_UNIT_TYPE" val="d"/>
  <p:tag name="KSO_WM_UNIT_INDEX" val="1"/>
  <p:tag name="KSO_WM_UNIT_ID" val="_3*d*1"/>
  <p:tag name="KSO_WM_UNIT_LAYERLEVEL" val="1"/>
  <p:tag name="KSO_WM_TAG_VERSION" val="1.0"/>
  <p:tag name="KSO_WM_BEAUTIFY_FLAG" val="#wm#"/>
  <p:tag name="KSO_WM_UNIT_SUPPORT_UNIT_TYPE" val="[&quot;all&quot;]"/>
</p:tagLst>
</file>

<file path=ppt/tags/tag1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61.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64.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67.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3*i*4"/>
  <p:tag name="KSO_WM_UNIT_LAYERLEVEL" val="1"/>
  <p:tag name="KSO_WM_TAG_VERSION" val="1.0"/>
  <p:tag name="KSO_WM_BEAUTIFY_FLAG" val="#wm#"/>
</p:tagLst>
</file>

<file path=ppt/tags/tag170.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73.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76.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79.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3*i*5"/>
  <p:tag name="KSO_WM_UNIT_LAYERLEVEL" val="1"/>
  <p:tag name="KSO_WM_TAG_VERSION" val="1.0"/>
  <p:tag name="KSO_WM_BEAUTIFY_FLAG" val="#wm#"/>
</p:tagLst>
</file>

<file path=ppt/tags/tag1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82.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85.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88.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91.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94.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97.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1"/>
  <p:tag name="KSO_WM_UNIT_LAYERLEVEL" val="1"/>
  <p:tag name="KSO_WM_TAG_VERSION" val="1.0"/>
  <p:tag name="KSO_WM_BEAUTIFY_FLAG" val="#wm#"/>
  <p:tag name="KSO_WM_UNIT_TYPE" val="y"/>
  <p:tag name="KSO_WM_UNIT_INDEX" val="1"/>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0.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03.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06.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09.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12.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15.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18.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4*i*3"/>
  <p:tag name="KSO_WM_UNIT_LAYERLEVEL" val="1"/>
  <p:tag name="KSO_WM_TAG_VERSION" val="1.0"/>
  <p:tag name="KSO_WM_BEAUTIFY_FLAG" val="#wm#"/>
</p:tagLst>
</file>

<file path=ppt/tags/tag2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21.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24.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27.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4*i*4"/>
  <p:tag name="KSO_WM_UNIT_LAYERLEVEL" val="1"/>
  <p:tag name="KSO_WM_TAG_VERSION" val="1.0"/>
  <p:tag name="KSO_WM_BEAUTIFY_FLAG" val="#wm#"/>
</p:tagLst>
</file>

<file path=ppt/tags/tag230.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33.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36.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39.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4*i*5"/>
  <p:tag name="KSO_WM_UNIT_LAYERLEVEL" val="1"/>
  <p:tag name="KSO_WM_TAG_VERSION" val="1.0"/>
  <p:tag name="KSO_WM_BEAUTIFY_FLAG" val="#wm#"/>
</p:tagLst>
</file>

<file path=ppt/tags/tag240.xml><?xml version="1.0" encoding="utf-8"?>
<p:tagLst xmlns:p="http://schemas.openxmlformats.org/presentationml/2006/main">
  <p:tag name="KSO_WM_UNIT_ISCONTENTSTITLE" val="0"/>
  <p:tag name="KSO_WM_UNIT_NOCLEAR" val="1"/>
  <p:tag name="KSO_WM_UNIT_VALUE" val="5"/>
  <p:tag name="KSO_WM_UNIT_HIGHLIGHT" val="0"/>
  <p:tag name="KSO_WM_UNIT_COMPATIBLE" val="0"/>
  <p:tag name="KSO_WM_UNIT_DIAGRAM_ISNUMVISUAL" val="0"/>
  <p:tag name="KSO_WM_UNIT_DIAGRAM_ISREFERUNIT" val="0"/>
  <p:tag name="KSO_WM_UNIT_TYPE" val="a"/>
  <p:tag name="KSO_WM_UNIT_INDEX" val="1"/>
  <p:tag name="KSO_WM_UNIT_ID" val="custom20200241_15*a*1"/>
  <p:tag name="KSO_WM_TEMPLATE_CATEGORY" val="custom"/>
  <p:tag name="KSO_WM_TEMPLATE_INDEX" val="20200241"/>
  <p:tag name="KSO_WM_UNIT_LAYERLEVEL" val="1"/>
  <p:tag name="KSO_WM_TAG_VERSION" val="1.0"/>
  <p:tag name="KSO_WM_BEAUTIFY_FLAG" val="#wm#"/>
  <p:tag name="KSO_WM_UNIT_PRESET_TEXT" val="感谢观看"/>
  <p:tag name="KSO_WM_UNIT_ISNUMDGMTITLE" val="0"/>
</p:tagLst>
</file>

<file path=ppt/tags/tag241.xml><?xml version="1.0" encoding="utf-8"?>
<p:tagLst xmlns:p="http://schemas.openxmlformats.org/presentationml/2006/main">
  <p:tag name="KSO_WM_UNIT_ISCONTENTSTITLE" val="0"/>
  <p:tag name="KSO_WM_UNIT_NOCLEAR" val="0"/>
  <p:tag name="KSO_WM_UNIT_VALUE" val="7"/>
  <p:tag name="KSO_WM_UNIT_HIGHLIGHT" val="0"/>
  <p:tag name="KSO_WM_UNIT_COMPATIBLE" val="0"/>
  <p:tag name="KSO_WM_UNIT_DIAGRAM_ISNUMVISUAL" val="0"/>
  <p:tag name="KSO_WM_UNIT_DIAGRAM_ISREFERUNIT" val="0"/>
  <p:tag name="KSO_WM_UNIT_TYPE" val="b"/>
  <p:tag name="KSO_WM_UNIT_INDEX" val="2"/>
  <p:tag name="KSO_WM_UNIT_ID" val="custom20200241_15*b*2"/>
  <p:tag name="KSO_WM_TEMPLATE_CATEGORY" val="custom"/>
  <p:tag name="KSO_WM_TEMPLATE_INDEX" val="20200241"/>
  <p:tag name="KSO_WM_UNIT_LAYERLEVEL" val="1"/>
  <p:tag name="KSO_WM_TAG_VERSION" val="1.0"/>
  <p:tag name="KSO_WM_BEAUTIFY_FLAG" val="#wm#"/>
  <p:tag name="KSO_WM_UNIT_PRESET_TEXT" val="汇报日期"/>
  <p:tag name="KSO_WM_UNIT_ISNUMDGMTITLE" val="0"/>
</p:tagLst>
</file>

<file path=ppt/tags/tag242.xml><?xml version="1.0" encoding="utf-8"?>
<p:tagLst xmlns:p="http://schemas.openxmlformats.org/presentationml/2006/main">
  <p:tag name="KSO_WM_UNIT_ISCONTENTSTITLE" val="0"/>
  <p:tag name="KSO_WM_UNIT_NOCLEAR" val="0"/>
  <p:tag name="KSO_WM_UNIT_VALUE" val="20"/>
  <p:tag name="KSO_WM_UNIT_HIGHLIGHT" val="0"/>
  <p:tag name="KSO_WM_UNIT_COMPATIBLE" val="0"/>
  <p:tag name="KSO_WM_UNIT_DIAGRAM_ISNUMVISUAL" val="0"/>
  <p:tag name="KSO_WM_UNIT_DIAGRAM_ISREFERUNIT" val="0"/>
  <p:tag name="KSO_WM_UNIT_TYPE" val="b"/>
  <p:tag name="KSO_WM_UNIT_INDEX" val="3"/>
  <p:tag name="KSO_WM_UNIT_ID" val="custom20200241_15*b*3"/>
  <p:tag name="KSO_WM_TEMPLATE_CATEGORY" val="custom"/>
  <p:tag name="KSO_WM_TEMPLATE_INDEX" val="20200241"/>
  <p:tag name="KSO_WM_UNIT_LAYERLEVEL" val="1"/>
  <p:tag name="KSO_WM_TAG_VERSION" val="1.0"/>
  <p:tag name="KSO_WM_BEAUTIFY_FLAG" val="#wm#"/>
  <p:tag name="KSO_WM_UNIT_PRESET_TEXT" val="点击此处添加副标题"/>
  <p:tag name="KSO_WM_UNIT_ISNUMDGMTITLE" val="0"/>
</p:tagLst>
</file>

<file path=ppt/tags/tag243.xml><?xml version="1.0" encoding="utf-8"?>
<p:tagLst xmlns:p="http://schemas.openxmlformats.org/presentationml/2006/main">
  <p:tag name="KSO_WM_SLIDE_ID" val="custom20200241_15"/>
  <p:tag name="KSO_WM_TEMPLATE_SUBCATEGORY" val="0"/>
  <p:tag name="KSO_WM_SLIDE_TYPE" val="endPage"/>
  <p:tag name="KSO_WM_SLIDE_SUBTYPE" val="pureTxt"/>
  <p:tag name="KSO_WM_SLIDE_ITEM_CNT" val="0"/>
  <p:tag name="KSO_WM_SLIDE_INDEX" val="15"/>
  <p:tag name="KSO_WM_TAG_VERSION" val="1.0"/>
  <p:tag name="KSO_WM_BEAUTIFY_FLAG" val="#wm#"/>
  <p:tag name="KSO_WM_TEMPLATE_CATEGORY" val="custom"/>
  <p:tag name="KSO_WM_TEMPLATE_INDEX" val="20200241"/>
  <p:tag name="KSO_WM_SLIDE_LAYOUT" val="a_b"/>
  <p:tag name="KSO_WM_SLIDE_LAYOUT_CNT" val="1_3"/>
  <p:tag name="KSO_WM_TEMPLATE_MASTER_TYPE" val="1"/>
  <p:tag name="KSO_WM_TEMPLATE_COLOR_TYPE" val="1"/>
</p:tagLst>
</file>

<file path=ppt/tags/tag244.xml><?xml version="1.0" encoding="utf-8"?>
<p:tagLst xmlns:p="http://schemas.openxmlformats.org/presentationml/2006/main">
  <p:tag name="commondata" val="eyJoZGlkIjoiNjE3ZGIwMDJhMmZmN2VhZGQ0NDc4NzBmOWE0NGVkNzkifQ=="/>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5*i*3"/>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5*i*4"/>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2"/>
  <p:tag name="KSO_WM_UNIT_LAYERLEVEL" val="1"/>
  <p:tag name="KSO_WM_TAG_VERSION" val="1.0"/>
  <p:tag name="KSO_WM_BEAUTIFY_FLAG" val="#wm#"/>
  <p:tag name="KSO_WM_UNIT_TYPE" val="y"/>
  <p:tag name="KSO_WM_UNIT_INDEX" val="2"/>
  <p:tag name="KSO_WM_UNIT_BK_DARK_LIGHT" val="2"/>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5*i*5"/>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6*i*1"/>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6*i*2"/>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6*i*3"/>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6*i*4"/>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3"/>
  <p:tag name="KSO_WM_UNIT_LAYERLEVEL" val="1"/>
  <p:tag name="KSO_WM_TAG_VERSION" val="1.0"/>
  <p:tag name="KSO_WM_BEAUTIFY_FLAG" val="#wm#"/>
  <p:tag name="KSO_WM_UNIT_TYPE" val="y"/>
  <p:tag name="KSO_WM_UNIT_INDEX" val="3"/>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8*i*3"/>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8*i*4"/>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8*i*5"/>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4"/>
  <p:tag name="KSO_WM_UNIT_LAYERLEVEL" val="1"/>
  <p:tag name="KSO_WM_TAG_VERSION" val="1.0"/>
  <p:tag name="KSO_WM_BEAUTIFY_FLAG" val="#wm#"/>
  <p:tag name="KSO_WM_UNIT_TYPE" val="y"/>
  <p:tag name="KSO_WM_UNIT_INDEX" val="4"/>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9*i*3"/>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9*i*4"/>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9*i*5"/>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0*i*3"/>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0*i*4"/>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0*i*5"/>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5"/>
  <p:tag name="KSO_WM_UNIT_LAYERLEVEL" val="1"/>
  <p:tag name="KSO_WM_TAG_VERSION" val="1.0"/>
  <p:tag name="KSO_WM_BEAUTIFY_FLAG" val="#wm#"/>
  <p:tag name="KSO_WM_UNIT_TYPE" val="y"/>
  <p:tag name="KSO_WM_UNIT_INDEX" val="5"/>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2*i*3"/>
  <p:tag name="KSO_WM_UNIT_LAYERLEVEL" val="1"/>
  <p:tag name="KSO_WM_TAG_VERSION" val="1.0"/>
  <p:tag name="KSO_WM_BEAUTIFY_FLAG" val="#wm#"/>
  <p:tag name="KSO_WM_SLIDE_BACKGROUND_TYPE" val="general"/>
  <p:tag name="KSO_WM_SLIDE_BK_DARK_LIGHT" val="2"/>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2*i*4"/>
  <p:tag name="KSO_WM_UNIT_LAYERLEVEL" val="1"/>
  <p:tag name="KSO_WM_TAG_VERSION" val="1.0"/>
  <p:tag name="KSO_WM_BEAUTIFY_FLAG" val="#wm#"/>
  <p:tag name="KSO_WM_SLIDE_BACKGROUND_TYPE" val="general"/>
  <p:tag name="KSO_WM_SLIDE_BK_DARK_LIGHT" val="2"/>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2*i*5"/>
  <p:tag name="KSO_WM_UNIT_LAYERLEVEL" val="1"/>
  <p:tag name="KSO_WM_TAG_VERSION" val="1.0"/>
  <p:tag name="KSO_WM_BEAUTIFY_FLAG" val="#wm#"/>
  <p:tag name="KSO_WM_SLIDE_BACKGROUND_TYPE" val="general"/>
  <p:tag name="KSO_WM_SLIDE_BK_DARK_LIGHT" val="2"/>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3*i*1"/>
  <p:tag name="KSO_WM_UNIT_BK_DARK_LIGHT" val="2"/>
  <p:tag name="KSO_WM_UNIT_LAYERLEVEL" val="1"/>
  <p:tag name="KSO_WM_TAG_VERSION" val="1.0"/>
  <p:tag name="KSO_WM_BEAUTIFY_FLAG" val="#wm#"/>
  <p:tag name="KSO_WM_SLIDE_BACKGROUND_TYPE" val="frame"/>
  <p:tag name="KSO_WM_SLIDE_BK_DARK_LIGHT" val="1"/>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3*i*3"/>
  <p:tag name="KSO_WM_UNIT_LAYERLEVEL" val="1"/>
  <p:tag name="KSO_WM_TAG_VERSION" val="1.0"/>
  <p:tag name="KSO_WM_BEAUTIFY_FLAG" val="#wm#"/>
  <p:tag name="KSO_WM_SLIDE_BACKGROUND_TYPE" val="frame"/>
  <p:tag name="KSO_WM_SLIDE_BK_DARK_LIGHT" val="1"/>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3*i*1"/>
  <p:tag name="KSO_WM_UNIT_LAYERLEVEL" val="1"/>
  <p:tag name="KSO_WM_TAG_VERSION" val="1.0"/>
  <p:tag name="KSO_WM_BEAUTIFY_FLAG" val="#wm#"/>
  <p:tag name="KSO_WM_SLIDE_BACKGROUND_TYPE" val="frame"/>
  <p:tag name="KSO_WM_SLIDE_BK_DARK_LIGHT" val="1"/>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4*i*1"/>
  <p:tag name="KSO_WM_UNIT_BK_DARK_LIGHT" val="1"/>
  <p:tag name="KSO_WM_UNIT_LAYERLEVEL" val="1"/>
  <p:tag name="KSO_WM_TAG_VERSION" val="1.0"/>
  <p:tag name="KSO_WM_BEAUTIFY_FLAG" val="#wm#"/>
  <p:tag name="KSO_WM_SLIDE_BACKGROUND_TYPE" val="leftRight"/>
  <p:tag name="KSO_WM_SLIDE_BK_DARK_LIGHT" val="2"/>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4*i*3"/>
  <p:tag name="KSO_WM_UNIT_LAYERLEVEL" val="1"/>
  <p:tag name="KSO_WM_TAG_VERSION" val="1.0"/>
  <p:tag name="KSO_WM_BEAUTIFY_FLAG" val="#wm#"/>
  <p:tag name="KSO_WM_SLIDE_BACKGROUND_TYPE" val="leftRight"/>
  <p:tag name="KSO_WM_SLIDE_BK_DARK_LIGHT" val="2"/>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4*i*4"/>
  <p:tag name="KSO_WM_UNIT_LAYERLEVEL" val="1"/>
  <p:tag name="KSO_WM_TAG_VERSION" val="1.0"/>
  <p:tag name="KSO_WM_BEAUTIFY_FLAG" val="#wm#"/>
  <p:tag name="KSO_WM_SLIDE_BACKGROUND_TYPE" val="leftRight"/>
  <p:tag name="KSO_WM_SLIDE_BK_DARK_LIGHT" val="2"/>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4*i*5"/>
  <p:tag name="KSO_WM_UNIT_LAYERLEVEL" val="1"/>
  <p:tag name="KSO_WM_TAG_VERSION" val="1.0"/>
  <p:tag name="KSO_WM_BEAUTIFY_FLAG" val="#wm#"/>
  <p:tag name="KSO_WM_SLIDE_BACKGROUND_TYPE" val="leftRight"/>
  <p:tag name="KSO_WM_SLIDE_BK_DARK_LIGHT" val="2"/>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5*i*1"/>
  <p:tag name="KSO_WM_UNIT_BK_DARK_LIGHT" val="1"/>
  <p:tag name="KSO_WM_UNIT_LAYERLEVEL" val="1"/>
  <p:tag name="KSO_WM_TAG_VERSION" val="1.0"/>
  <p:tag name="KSO_WM_BEAUTIFY_FLAG" val="#wm#"/>
  <p:tag name="KSO_WM_SLIDE_BACKGROUND_TYPE" val="topBottom"/>
  <p:tag name="KSO_WM_SLIDE_BK_DARK_LIGHT" val="2"/>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5*i*4"/>
  <p:tag name="KSO_WM_UNIT_LAYERLEVEL" val="1"/>
  <p:tag name="KSO_WM_TAG_VERSION" val="1.0"/>
  <p:tag name="KSO_WM_BEAUTIFY_FLAG" val="#wm#"/>
  <p:tag name="KSO_WM_SLIDE_BACKGROUND_TYPE" val="topBottom"/>
  <p:tag name="KSO_WM_SLIDE_BK_DARK_LIGHT" val="2"/>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5*i*5"/>
  <p:tag name="KSO_WM_UNIT_LAYERLEVEL" val="1"/>
  <p:tag name="KSO_WM_TAG_VERSION" val="1.0"/>
  <p:tag name="KSO_WM_BEAUTIFY_FLAG" val="#wm#"/>
  <p:tag name="KSO_WM_SLIDE_BACKGROUND_TYPE" val="topBottom"/>
  <p:tag name="KSO_WM_SLIDE_BK_DARK_LIGHT" val="2"/>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5*i*3"/>
  <p:tag name="KSO_WM_UNIT_LAYERLEVEL" val="1"/>
  <p:tag name="KSO_WM_TAG_VERSION" val="1.0"/>
  <p:tag name="KSO_WM_BEAUTIFY_FLAG" val="#wm#"/>
  <p:tag name="KSO_WM_SLIDE_BACKGROUND_TYPE" val="topBottom"/>
  <p:tag name="KSO_WM_SLIDE_BK_DARK_LIGHT" val="2"/>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6*i*1"/>
  <p:tag name="KSO_WM_UNIT_BK_DARK_LIGHT" val="1"/>
  <p:tag name="KSO_WM_UNIT_LAYERLEVEL" val="1"/>
  <p:tag name="KSO_WM_TAG_VERSION" val="1.0"/>
  <p:tag name="KSO_WM_BEAUTIFY_FLAG" val="#wm#"/>
  <p:tag name="KSO_WM_SLIDE_BACKGROUND_TYPE" val="bottomTop"/>
  <p:tag name="KSO_WM_SLIDE_BK_DARK_LIGHT" val="2"/>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6*i*3"/>
  <p:tag name="KSO_WM_UNIT_LAYERLEVEL" val="1"/>
  <p:tag name="KSO_WM_TAG_VERSION" val="1.0"/>
  <p:tag name="KSO_WM_BEAUTIFY_FLAG" val="#wm#"/>
  <p:tag name="KSO_WM_SLIDE_BACKGROUND_TYPE" val="bottomTop"/>
  <p:tag name="KSO_WM_SLIDE_BK_DARK_LIGHT" val="2"/>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heme/theme1.xml><?xml version="1.0" encoding="utf-8"?>
<a:theme xmlns:a="http://schemas.openxmlformats.org/drawingml/2006/main" name="Office 主题">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3C1DA"/>
      </a:accent5>
      <a:accent6>
        <a:srgbClr val="AC4744"/>
      </a:accent6>
      <a:hlink>
        <a:srgbClr val="0000FF"/>
      </a:hlink>
      <a:folHlink>
        <a:srgbClr val="800080"/>
      </a:folHlink>
    </a:clrScheme>
    <a:fontScheme name="">
      <a:majorFont>
        <a:latin typeface="Calibri"/>
        <a:ea typeface="宋体"/>
        <a:cs typeface=""/>
      </a:majorFont>
      <a:minorFont>
        <a:latin typeface="Calibri"/>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主题​​">
  <a:themeElements>
    <a:clrScheme name="A20200241">
      <a:dk1>
        <a:srgbClr val="000000"/>
      </a:dk1>
      <a:lt1>
        <a:srgbClr val="FFFFFF"/>
      </a:lt1>
      <a:dk2>
        <a:srgbClr val="0E1242"/>
      </a:dk2>
      <a:lt2>
        <a:srgbClr val="FFFFFF"/>
      </a:lt2>
      <a:accent1>
        <a:srgbClr val="0049CF"/>
      </a:accent1>
      <a:accent2>
        <a:srgbClr val="0076F8"/>
      </a:accent2>
      <a:accent3>
        <a:srgbClr val="0096F2"/>
      </a:accent3>
      <a:accent4>
        <a:srgbClr val="00B1C4"/>
      </a:accent4>
      <a:accent5>
        <a:srgbClr val="00C27D"/>
      </a:accent5>
      <a:accent6>
        <a:srgbClr val="00D01E"/>
      </a:accent6>
      <a:hlink>
        <a:srgbClr val="304FFE"/>
      </a:hlink>
      <a:folHlink>
        <a:srgbClr val="492067"/>
      </a:folHlink>
    </a:clrScheme>
    <a:fontScheme name="商务风">
      <a:majorFont>
        <a:latin typeface="微软雅黑"/>
        <a:ea typeface="汉仪旗黑-85S"/>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3C1DA"/>
      </a:accent5>
      <a:accent6>
        <a:srgbClr val="AC4744"/>
      </a:accent6>
      <a:hlink>
        <a:srgbClr val="0000FF"/>
      </a:hlink>
      <a:folHlink>
        <a:srgbClr val="800080"/>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12620</Words>
  <Application>WPS 演示</Application>
  <PresentationFormat/>
  <Paragraphs>740</Paragraphs>
  <Slides>39</Slides>
  <Notes>37</Notes>
  <HiddenSlides>0</HiddenSlides>
  <MMClips>0</MMClips>
  <ScaleCrop>false</ScaleCrop>
  <HeadingPairs>
    <vt:vector size="6" baseType="variant">
      <vt:variant>
        <vt:lpstr>已用的字体</vt:lpstr>
      </vt:variant>
      <vt:variant>
        <vt:i4>17</vt:i4>
      </vt:variant>
      <vt:variant>
        <vt:lpstr>主题</vt:lpstr>
      </vt:variant>
      <vt:variant>
        <vt:i4>2</vt:i4>
      </vt:variant>
      <vt:variant>
        <vt:lpstr>幻灯片标题</vt:lpstr>
      </vt:variant>
      <vt:variant>
        <vt:i4>39</vt:i4>
      </vt:variant>
    </vt:vector>
  </HeadingPairs>
  <TitlesOfParts>
    <vt:vector size="58" baseType="lpstr">
      <vt:lpstr>Arial</vt:lpstr>
      <vt:lpstr>宋体</vt:lpstr>
      <vt:lpstr>Wingdings</vt:lpstr>
      <vt:lpstr>Calibri</vt:lpstr>
      <vt:lpstr>微软雅黑</vt:lpstr>
      <vt:lpstr>+mn-ea</vt:lpstr>
      <vt:lpstr>ksdb</vt:lpstr>
      <vt:lpstr>+mn-lt</vt:lpstr>
      <vt:lpstr>汉仪旗黑-85S</vt:lpstr>
      <vt:lpstr>黑体</vt:lpstr>
      <vt:lpstr>NEU-BZ-S92</vt:lpstr>
      <vt:lpstr>方正书宋_GBK</vt:lpstr>
      <vt:lpstr>Times New Roman</vt:lpstr>
      <vt:lpstr>等线</vt:lpstr>
      <vt:lpstr>Arial Unicode MS</vt:lpstr>
      <vt:lpstr>NEU-BZ-S92</vt:lpstr>
      <vt:lpstr>Times New Roman</vt:lpstr>
      <vt:lpstr>Office 主题</vt:lpstr>
      <vt:lpstr>2_Office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倩倩</cp:lastModifiedBy>
  <cp:revision>24</cp:revision>
  <dcterms:created xsi:type="dcterms:W3CDTF">2013-10-30T09:04:00Z</dcterms:created>
  <dcterms:modified xsi:type="dcterms:W3CDTF">2025-06-23T03:26:32Z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2052-12.1.0.21541</vt:lpwstr>
  </property>
  <property fmtid="{D5CDD505-2E9C-101B-9397-08002B2CF9AE}" pid="3" name="ICV">
    <vt:lpwstr>015E2365179647E085892C3F68429739_12</vt:lpwstr>
  </property>
</Properties>
</file>