
<file path=[Content_Types].xml><?xml version="1.0" encoding="utf-8"?>
<Types xmlns="http://schemas.openxmlformats.org/package/2006/content-types">
  <Default Extension="jpeg" ContentType="image/jpeg"/>
  <Default Extension="JPG" ContentType="image/.jpg"/>
  <Default Extension="rels" ContentType="application/vnd.openxmlformats-package.relationships+xml"/>
  <Default Extension="xml" ContentType="application/xml"/>
  <Override PartName="/docProps/app.xml" ContentType="application/vnd.openxmlformats-officedocument.extended-properties+xml"/>
  <Override PartName="/docProps/core.xml" ContentType="application/vnd.openxmlformats-package.core-properties+xml"/>
  <Override PartName="/docProps/custom.xml" ContentType="application/vnd.openxmlformats-officedocument.custom-properties+xml"/>
  <Override PartName="/ppt/commentAuthors.xml" ContentType="application/vnd.openxmlformats-officedocument.presentationml.commentAuthors+xml"/>
  <Override PartName="/ppt/handoutMasters/handoutMaster1.xml" ContentType="application/vnd.openxmlformats-officedocument.presentationml.handoutMaster+xml"/>
  <Override PartName="/ppt/notesMasters/notesMaster1.xml" ContentType="application/vnd.openxmlformats-officedocument.presentationml.notesMaster+xml"/>
  <Override PartName="/ppt/presProps.xml" ContentType="application/vnd.openxmlformats-officedocument.presentationml.presProps+xml"/>
  <Override PartName="/ppt/presentation.xml" ContentType="application/vnd.openxmlformats-officedocument.presentationml.presentation.main+xml"/>
  <Override PartName="/ppt/slideLayouts/slideLayout1.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slideLayouts/slideLayout13.xml" ContentType="application/vnd.openxmlformats-officedocument.presentationml.slideLayout+xml"/>
  <Override PartName="/ppt/slideLayouts/slideLayout14.xml" ContentType="application/vnd.openxmlformats-officedocument.presentationml.slideLayout+xml"/>
  <Override PartName="/ppt/slideLayouts/slideLayout15.xml" ContentType="application/vnd.openxmlformats-officedocument.presentationml.slideLayout+xml"/>
  <Override PartName="/ppt/slideLayouts/slideLayout16.xml" ContentType="application/vnd.openxmlformats-officedocument.presentationml.slideLayout+xml"/>
  <Override PartName="/ppt/slideLayouts/slideLayout17.xml" ContentType="application/vnd.openxmlformats-officedocument.presentationml.slideLayout+xml"/>
  <Override PartName="/ppt/slideLayouts/slideLayout18.xml" ContentType="application/vnd.openxmlformats-officedocument.presentationml.slideLayout+xml"/>
  <Override PartName="/ppt/slideLayouts/slideLayout19.xml" ContentType="application/vnd.openxmlformats-officedocument.presentationml.slideLayout+xml"/>
  <Override PartName="/ppt/slideLayouts/slideLayout2.xml" ContentType="application/vnd.openxmlformats-officedocument.presentationml.slideLayout+xml"/>
  <Override PartName="/ppt/slideLayouts/slideLayout20.xml" ContentType="application/vnd.openxmlformats-officedocument.presentationml.slideLayout+xml"/>
  <Override PartName="/ppt/slideLayouts/slideLayout21.xml" ContentType="application/vnd.openxmlformats-officedocument.presentationml.slideLayout+xml"/>
  <Override PartName="/ppt/slideLayouts/slideLayout22.xml" ContentType="application/vnd.openxmlformats-officedocument.presentationml.slideLayout+xml"/>
  <Override PartName="/ppt/slideLayouts/slideLayout23.xml" ContentType="application/vnd.openxmlformats-officedocument.presentationml.slideLayout+xml"/>
  <Override PartName="/ppt/slideLayouts/slideLayout24.xml" ContentType="application/vnd.openxmlformats-officedocument.presentationml.slideLayout+xml"/>
  <Override PartName="/ppt/slideLayouts/slideLayout25.xml" ContentType="application/vnd.openxmlformats-officedocument.presentationml.slideLayout+xml"/>
  <Override PartName="/ppt/slideLayouts/slideLayout26.xml" ContentType="application/vnd.openxmlformats-officedocument.presentationml.slideLayout+xml"/>
  <Override PartName="/ppt/slideLayouts/slideLayout27.xml" ContentType="application/vnd.openxmlformats-officedocument.presentationml.slideLayout+xml"/>
  <Override PartName="/ppt/slideLayouts/slideLayout28.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Masters/slideMaster1.xml" ContentType="application/vnd.openxmlformats-officedocument.presentationml.slideMaster+xml"/>
  <Override PartName="/ppt/slideMasters/slideMaster2.xml" ContentType="application/vnd.openxmlformats-officedocument.presentationml.slideMaster+xml"/>
  <Override PartName="/ppt/slides/slide1.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slides/slide22.xml" ContentType="application/vnd.openxmlformats-officedocument.presentationml.slide+xml"/>
  <Override PartName="/ppt/slides/slide23.xml" ContentType="application/vnd.openxmlformats-officedocument.presentationml.slide+xml"/>
  <Override PartName="/ppt/slides/slide24.xml" ContentType="application/vnd.openxmlformats-officedocument.presentationml.slide+xml"/>
  <Override PartName="/ppt/slides/slide25.xml" ContentType="application/vnd.openxmlformats-officedocument.presentationml.slide+xml"/>
  <Override PartName="/ppt/slides/slide26.xml" ContentType="application/vnd.openxmlformats-officedocument.presentationml.slide+xml"/>
  <Override PartName="/ppt/slides/slide27.xml" ContentType="application/vnd.openxmlformats-officedocument.presentationml.slide+xml"/>
  <Override PartName="/ppt/slides/slide28.xml" ContentType="application/vnd.openxmlformats-officedocument.presentationml.slide+xml"/>
  <Override PartName="/ppt/slides/slide29.xml" ContentType="application/vnd.openxmlformats-officedocument.presentationml.slide+xml"/>
  <Override PartName="/ppt/slides/slide3.xml" ContentType="application/vnd.openxmlformats-officedocument.presentationml.slide+xml"/>
  <Override PartName="/ppt/slides/slide30.xml" ContentType="application/vnd.openxmlformats-officedocument.presentationml.slide+xml"/>
  <Override PartName="/ppt/slides/slide31.xml" ContentType="application/vnd.openxmlformats-officedocument.presentationml.slide+xml"/>
  <Override PartName="/ppt/slides/slide32.xml" ContentType="application/vnd.openxmlformats-officedocument.presentationml.slide+xml"/>
  <Override PartName="/ppt/slides/slide33.xml" ContentType="application/vnd.openxmlformats-officedocument.presentationml.slide+xml"/>
  <Override PartName="/ppt/slides/slide34.xml" ContentType="application/vnd.openxmlformats-officedocument.presentationml.slide+xml"/>
  <Override PartName="/ppt/slides/slide35.xml" ContentType="application/vnd.openxmlformats-officedocument.presentationml.slide+xml"/>
  <Override PartName="/ppt/slides/slide36.xml" ContentType="application/vnd.openxmlformats-officedocument.presentationml.slide+xml"/>
  <Override PartName="/ppt/slides/slide37.xml" ContentType="application/vnd.openxmlformats-officedocument.presentationml.slide+xml"/>
  <Override PartName="/ppt/slides/slide38.xml" ContentType="application/vnd.openxmlformats-officedocument.presentationml.slide+xml"/>
  <Override PartName="/ppt/slides/slide39.xml" ContentType="application/vnd.openxmlformats-officedocument.presentationml.slide+xml"/>
  <Override PartName="/ppt/slides/slide4.xml" ContentType="application/vnd.openxmlformats-officedocument.presentationml.slide+xml"/>
  <Override PartName="/ppt/slides/slide40.xml" ContentType="application/vnd.openxmlformats-officedocument.presentationml.slide+xml"/>
  <Override PartName="/ppt/slides/slide41.xml" ContentType="application/vnd.openxmlformats-officedocument.presentationml.slide+xml"/>
  <Override PartName="/ppt/slides/slide42.xml" ContentType="application/vnd.openxmlformats-officedocument.presentationml.slide+xml"/>
  <Override PartName="/ppt/slides/slide43.xml" ContentType="application/vnd.openxmlformats-officedocument.presentationml.slide+xml"/>
  <Override PartName="/ppt/slides/slide44.xml" ContentType="application/vnd.openxmlformats-officedocument.presentationml.slide+xml"/>
  <Override PartName="/ppt/slides/slide45.xml" ContentType="application/vnd.openxmlformats-officedocument.presentationml.slide+xml"/>
  <Override PartName="/ppt/slides/slide46.xml" ContentType="application/vnd.openxmlformats-officedocument.presentationml.slide+xml"/>
  <Override PartName="/ppt/slides/slide47.xml" ContentType="application/vnd.openxmlformats-officedocument.presentationml.slide+xml"/>
  <Override PartName="/ppt/slides/slide48.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tableStyles.xml" ContentType="application/vnd.openxmlformats-officedocument.presentationml.tableStyles+xml"/>
  <Override PartName="/ppt/tags/tag1.xml" ContentType="application/vnd.openxmlformats-officedocument.presentationml.tags+xml"/>
  <Override PartName="/ppt/tags/tag10.xml" ContentType="application/vnd.openxmlformats-officedocument.presentationml.tags+xml"/>
  <Override PartName="/ppt/tags/tag100.xml" ContentType="application/vnd.openxmlformats-officedocument.presentationml.tags+xml"/>
  <Override PartName="/ppt/tags/tag101.xml" ContentType="application/vnd.openxmlformats-officedocument.presentationml.tags+xml"/>
  <Override PartName="/ppt/tags/tag102.xml" ContentType="application/vnd.openxmlformats-officedocument.presentationml.tags+xml"/>
  <Override PartName="/ppt/tags/tag103.xml" ContentType="application/vnd.openxmlformats-officedocument.presentationml.tags+xml"/>
  <Override PartName="/ppt/tags/tag104.xml" ContentType="application/vnd.openxmlformats-officedocument.presentationml.tags+xml"/>
  <Override PartName="/ppt/tags/tag105.xml" ContentType="application/vnd.openxmlformats-officedocument.presentationml.tags+xml"/>
  <Override PartName="/ppt/tags/tag106.xml" ContentType="application/vnd.openxmlformats-officedocument.presentationml.tags+xml"/>
  <Override PartName="/ppt/tags/tag107.xml" ContentType="application/vnd.openxmlformats-officedocument.presentationml.tags+xml"/>
  <Override PartName="/ppt/tags/tag108.xml" ContentType="application/vnd.openxmlformats-officedocument.presentationml.tags+xml"/>
  <Override PartName="/ppt/tags/tag109.xml" ContentType="application/vnd.openxmlformats-officedocument.presentationml.tags+xml"/>
  <Override PartName="/ppt/tags/tag11.xml" ContentType="application/vnd.openxmlformats-officedocument.presentationml.tags+xml"/>
  <Override PartName="/ppt/tags/tag110.xml" ContentType="application/vnd.openxmlformats-officedocument.presentationml.tags+xml"/>
  <Override PartName="/ppt/tags/tag111.xml" ContentType="application/vnd.openxmlformats-officedocument.presentationml.tags+xml"/>
  <Override PartName="/ppt/tags/tag112.xml" ContentType="application/vnd.openxmlformats-officedocument.presentationml.tags+xml"/>
  <Override PartName="/ppt/tags/tag113.xml" ContentType="application/vnd.openxmlformats-officedocument.presentationml.tags+xml"/>
  <Override PartName="/ppt/tags/tag114.xml" ContentType="application/vnd.openxmlformats-officedocument.presentationml.tags+xml"/>
  <Override PartName="/ppt/tags/tag115.xml" ContentType="application/vnd.openxmlformats-officedocument.presentationml.tags+xml"/>
  <Override PartName="/ppt/tags/tag116.xml" ContentType="application/vnd.openxmlformats-officedocument.presentationml.tags+xml"/>
  <Override PartName="/ppt/tags/tag117.xml" ContentType="application/vnd.openxmlformats-officedocument.presentationml.tags+xml"/>
  <Override PartName="/ppt/tags/tag118.xml" ContentType="application/vnd.openxmlformats-officedocument.presentationml.tags+xml"/>
  <Override PartName="/ppt/tags/tag119.xml" ContentType="application/vnd.openxmlformats-officedocument.presentationml.tags+xml"/>
  <Override PartName="/ppt/tags/tag12.xml" ContentType="application/vnd.openxmlformats-officedocument.presentationml.tags+xml"/>
  <Override PartName="/ppt/tags/tag120.xml" ContentType="application/vnd.openxmlformats-officedocument.presentationml.tags+xml"/>
  <Override PartName="/ppt/tags/tag121.xml" ContentType="application/vnd.openxmlformats-officedocument.presentationml.tags+xml"/>
  <Override PartName="/ppt/tags/tag122.xml" ContentType="application/vnd.openxmlformats-officedocument.presentationml.tags+xml"/>
  <Override PartName="/ppt/tags/tag123.xml" ContentType="application/vnd.openxmlformats-officedocument.presentationml.tags+xml"/>
  <Override PartName="/ppt/tags/tag124.xml" ContentType="application/vnd.openxmlformats-officedocument.presentationml.tags+xml"/>
  <Override PartName="/ppt/tags/tag125.xml" ContentType="application/vnd.openxmlformats-officedocument.presentationml.tags+xml"/>
  <Override PartName="/ppt/tags/tag126.xml" ContentType="application/vnd.openxmlformats-officedocument.presentationml.tags+xml"/>
  <Override PartName="/ppt/tags/tag127.xml" ContentType="application/vnd.openxmlformats-officedocument.presentationml.tags+xml"/>
  <Override PartName="/ppt/tags/tag128.xml" ContentType="application/vnd.openxmlformats-officedocument.presentationml.tags+xml"/>
  <Override PartName="/ppt/tags/tag129.xml" ContentType="application/vnd.openxmlformats-officedocument.presentationml.tags+xml"/>
  <Override PartName="/ppt/tags/tag13.xml" ContentType="application/vnd.openxmlformats-officedocument.presentationml.tags+xml"/>
  <Override PartName="/ppt/tags/tag130.xml" ContentType="application/vnd.openxmlformats-officedocument.presentationml.tags+xml"/>
  <Override PartName="/ppt/tags/tag131.xml" ContentType="application/vnd.openxmlformats-officedocument.presentationml.tags+xml"/>
  <Override PartName="/ppt/tags/tag132.xml" ContentType="application/vnd.openxmlformats-officedocument.presentationml.tags+xml"/>
  <Override PartName="/ppt/tags/tag133.xml" ContentType="application/vnd.openxmlformats-officedocument.presentationml.tags+xml"/>
  <Override PartName="/ppt/tags/tag134.xml" ContentType="application/vnd.openxmlformats-officedocument.presentationml.tags+xml"/>
  <Override PartName="/ppt/tags/tag135.xml" ContentType="application/vnd.openxmlformats-officedocument.presentationml.tags+xml"/>
  <Override PartName="/ppt/tags/tag136.xml" ContentType="application/vnd.openxmlformats-officedocument.presentationml.tags+xml"/>
  <Override PartName="/ppt/tags/tag137.xml" ContentType="application/vnd.openxmlformats-officedocument.presentationml.tags+xml"/>
  <Override PartName="/ppt/tags/tag138.xml" ContentType="application/vnd.openxmlformats-officedocument.presentationml.tags+xml"/>
  <Override PartName="/ppt/tags/tag139.xml" ContentType="application/vnd.openxmlformats-officedocument.presentationml.tags+xml"/>
  <Override PartName="/ppt/tags/tag14.xml" ContentType="application/vnd.openxmlformats-officedocument.presentationml.tags+xml"/>
  <Override PartName="/ppt/tags/tag140.xml" ContentType="application/vnd.openxmlformats-officedocument.presentationml.tags+xml"/>
  <Override PartName="/ppt/tags/tag141.xml" ContentType="application/vnd.openxmlformats-officedocument.presentationml.tags+xml"/>
  <Override PartName="/ppt/tags/tag142.xml" ContentType="application/vnd.openxmlformats-officedocument.presentationml.tags+xml"/>
  <Override PartName="/ppt/tags/tag143.xml" ContentType="application/vnd.openxmlformats-officedocument.presentationml.tags+xml"/>
  <Override PartName="/ppt/tags/tag144.xml" ContentType="application/vnd.openxmlformats-officedocument.presentationml.tags+xml"/>
  <Override PartName="/ppt/tags/tag145.xml" ContentType="application/vnd.openxmlformats-officedocument.presentationml.tags+xml"/>
  <Override PartName="/ppt/tags/tag146.xml" ContentType="application/vnd.openxmlformats-officedocument.presentationml.tags+xml"/>
  <Override PartName="/ppt/tags/tag147.xml" ContentType="application/vnd.openxmlformats-officedocument.presentationml.tags+xml"/>
  <Override PartName="/ppt/tags/tag148.xml" ContentType="application/vnd.openxmlformats-officedocument.presentationml.tags+xml"/>
  <Override PartName="/ppt/tags/tag149.xml" ContentType="application/vnd.openxmlformats-officedocument.presentationml.tags+xml"/>
  <Override PartName="/ppt/tags/tag15.xml" ContentType="application/vnd.openxmlformats-officedocument.presentationml.tags+xml"/>
  <Override PartName="/ppt/tags/tag150.xml" ContentType="application/vnd.openxmlformats-officedocument.presentationml.tags+xml"/>
  <Override PartName="/ppt/tags/tag151.xml" ContentType="application/vnd.openxmlformats-officedocument.presentationml.tags+xml"/>
  <Override PartName="/ppt/tags/tag152.xml" ContentType="application/vnd.openxmlformats-officedocument.presentationml.tags+xml"/>
  <Override PartName="/ppt/tags/tag153.xml" ContentType="application/vnd.openxmlformats-officedocument.presentationml.tags+xml"/>
  <Override PartName="/ppt/tags/tag154.xml" ContentType="application/vnd.openxmlformats-officedocument.presentationml.tags+xml"/>
  <Override PartName="/ppt/tags/tag155.xml" ContentType="application/vnd.openxmlformats-officedocument.presentationml.tags+xml"/>
  <Override PartName="/ppt/tags/tag156.xml" ContentType="application/vnd.openxmlformats-officedocument.presentationml.tags+xml"/>
  <Override PartName="/ppt/tags/tag157.xml" ContentType="application/vnd.openxmlformats-officedocument.presentationml.tags+xml"/>
  <Override PartName="/ppt/tags/tag158.xml" ContentType="application/vnd.openxmlformats-officedocument.presentationml.tags+xml"/>
  <Override PartName="/ppt/tags/tag159.xml" ContentType="application/vnd.openxmlformats-officedocument.presentationml.tags+xml"/>
  <Override PartName="/ppt/tags/tag16.xml" ContentType="application/vnd.openxmlformats-officedocument.presentationml.tags+xml"/>
  <Override PartName="/ppt/tags/tag160.xml" ContentType="application/vnd.openxmlformats-officedocument.presentationml.tags+xml"/>
  <Override PartName="/ppt/tags/tag161.xml" ContentType="application/vnd.openxmlformats-officedocument.presentationml.tags+xml"/>
  <Override PartName="/ppt/tags/tag162.xml" ContentType="application/vnd.openxmlformats-officedocument.presentationml.tags+xml"/>
  <Override PartName="/ppt/tags/tag163.xml" ContentType="application/vnd.openxmlformats-officedocument.presentationml.tags+xml"/>
  <Override PartName="/ppt/tags/tag164.xml" ContentType="application/vnd.openxmlformats-officedocument.presentationml.tags+xml"/>
  <Override PartName="/ppt/tags/tag165.xml" ContentType="application/vnd.openxmlformats-officedocument.presentationml.tags+xml"/>
  <Override PartName="/ppt/tags/tag166.xml" ContentType="application/vnd.openxmlformats-officedocument.presentationml.tags+xml"/>
  <Override PartName="/ppt/tags/tag167.xml" ContentType="application/vnd.openxmlformats-officedocument.presentationml.tags+xml"/>
  <Override PartName="/ppt/tags/tag168.xml" ContentType="application/vnd.openxmlformats-officedocument.presentationml.tags+xml"/>
  <Override PartName="/ppt/tags/tag169.xml" ContentType="application/vnd.openxmlformats-officedocument.presentationml.tags+xml"/>
  <Override PartName="/ppt/tags/tag17.xml" ContentType="application/vnd.openxmlformats-officedocument.presentationml.tags+xml"/>
  <Override PartName="/ppt/tags/tag170.xml" ContentType="application/vnd.openxmlformats-officedocument.presentationml.tags+xml"/>
  <Override PartName="/ppt/tags/tag171.xml" ContentType="application/vnd.openxmlformats-officedocument.presentationml.tags+xml"/>
  <Override PartName="/ppt/tags/tag172.xml" ContentType="application/vnd.openxmlformats-officedocument.presentationml.tags+xml"/>
  <Override PartName="/ppt/tags/tag173.xml" ContentType="application/vnd.openxmlformats-officedocument.presentationml.tags+xml"/>
  <Override PartName="/ppt/tags/tag174.xml" ContentType="application/vnd.openxmlformats-officedocument.presentationml.tags+xml"/>
  <Override PartName="/ppt/tags/tag175.xml" ContentType="application/vnd.openxmlformats-officedocument.presentationml.tags+xml"/>
  <Override PartName="/ppt/tags/tag176.xml" ContentType="application/vnd.openxmlformats-officedocument.presentationml.tags+xml"/>
  <Override PartName="/ppt/tags/tag177.xml" ContentType="application/vnd.openxmlformats-officedocument.presentationml.tags+xml"/>
  <Override PartName="/ppt/tags/tag178.xml" ContentType="application/vnd.openxmlformats-officedocument.presentationml.tags+xml"/>
  <Override PartName="/ppt/tags/tag179.xml" ContentType="application/vnd.openxmlformats-officedocument.presentationml.tags+xml"/>
  <Override PartName="/ppt/tags/tag18.xml" ContentType="application/vnd.openxmlformats-officedocument.presentationml.tags+xml"/>
  <Override PartName="/ppt/tags/tag180.xml" ContentType="application/vnd.openxmlformats-officedocument.presentationml.tags+xml"/>
  <Override PartName="/ppt/tags/tag181.xml" ContentType="application/vnd.openxmlformats-officedocument.presentationml.tags+xml"/>
  <Override PartName="/ppt/tags/tag182.xml" ContentType="application/vnd.openxmlformats-officedocument.presentationml.tags+xml"/>
  <Override PartName="/ppt/tags/tag183.xml" ContentType="application/vnd.openxmlformats-officedocument.presentationml.tags+xml"/>
  <Override PartName="/ppt/tags/tag184.xml" ContentType="application/vnd.openxmlformats-officedocument.presentationml.tags+xml"/>
  <Override PartName="/ppt/tags/tag185.xml" ContentType="application/vnd.openxmlformats-officedocument.presentationml.tags+xml"/>
  <Override PartName="/ppt/tags/tag186.xml" ContentType="application/vnd.openxmlformats-officedocument.presentationml.tags+xml"/>
  <Override PartName="/ppt/tags/tag187.xml" ContentType="application/vnd.openxmlformats-officedocument.presentationml.tags+xml"/>
  <Override PartName="/ppt/tags/tag188.xml" ContentType="application/vnd.openxmlformats-officedocument.presentationml.tags+xml"/>
  <Override PartName="/ppt/tags/tag189.xml" ContentType="application/vnd.openxmlformats-officedocument.presentationml.tags+xml"/>
  <Override PartName="/ppt/tags/tag19.xml" ContentType="application/vnd.openxmlformats-officedocument.presentationml.tags+xml"/>
  <Override PartName="/ppt/tags/tag190.xml" ContentType="application/vnd.openxmlformats-officedocument.presentationml.tags+xml"/>
  <Override PartName="/ppt/tags/tag191.xml" ContentType="application/vnd.openxmlformats-officedocument.presentationml.tags+xml"/>
  <Override PartName="/ppt/tags/tag192.xml" ContentType="application/vnd.openxmlformats-officedocument.presentationml.tags+xml"/>
  <Override PartName="/ppt/tags/tag193.xml" ContentType="application/vnd.openxmlformats-officedocument.presentationml.tags+xml"/>
  <Override PartName="/ppt/tags/tag194.xml" ContentType="application/vnd.openxmlformats-officedocument.presentationml.tags+xml"/>
  <Override PartName="/ppt/tags/tag195.xml" ContentType="application/vnd.openxmlformats-officedocument.presentationml.tags+xml"/>
  <Override PartName="/ppt/tags/tag196.xml" ContentType="application/vnd.openxmlformats-officedocument.presentationml.tags+xml"/>
  <Override PartName="/ppt/tags/tag197.xml" ContentType="application/vnd.openxmlformats-officedocument.presentationml.tags+xml"/>
  <Override PartName="/ppt/tags/tag198.xml" ContentType="application/vnd.openxmlformats-officedocument.presentationml.tags+xml"/>
  <Override PartName="/ppt/tags/tag199.xml" ContentType="application/vnd.openxmlformats-officedocument.presentationml.tags+xml"/>
  <Override PartName="/ppt/tags/tag2.xml" ContentType="application/vnd.openxmlformats-officedocument.presentationml.tags+xml"/>
  <Override PartName="/ppt/tags/tag20.xml" ContentType="application/vnd.openxmlformats-officedocument.presentationml.tags+xml"/>
  <Override PartName="/ppt/tags/tag200.xml" ContentType="application/vnd.openxmlformats-officedocument.presentationml.tags+xml"/>
  <Override PartName="/ppt/tags/tag201.xml" ContentType="application/vnd.openxmlformats-officedocument.presentationml.tags+xml"/>
  <Override PartName="/ppt/tags/tag202.xml" ContentType="application/vnd.openxmlformats-officedocument.presentationml.tags+xml"/>
  <Override PartName="/ppt/tags/tag203.xml" ContentType="application/vnd.openxmlformats-officedocument.presentationml.tags+xml"/>
  <Override PartName="/ppt/tags/tag204.xml" ContentType="application/vnd.openxmlformats-officedocument.presentationml.tags+xml"/>
  <Override PartName="/ppt/tags/tag205.xml" ContentType="application/vnd.openxmlformats-officedocument.presentationml.tags+xml"/>
  <Override PartName="/ppt/tags/tag206.xml" ContentType="application/vnd.openxmlformats-officedocument.presentationml.tags+xml"/>
  <Override PartName="/ppt/tags/tag207.xml" ContentType="application/vnd.openxmlformats-officedocument.presentationml.tags+xml"/>
  <Override PartName="/ppt/tags/tag208.xml" ContentType="application/vnd.openxmlformats-officedocument.presentationml.tags+xml"/>
  <Override PartName="/ppt/tags/tag209.xml" ContentType="application/vnd.openxmlformats-officedocument.presentationml.tags+xml"/>
  <Override PartName="/ppt/tags/tag21.xml" ContentType="application/vnd.openxmlformats-officedocument.presentationml.tags+xml"/>
  <Override PartName="/ppt/tags/tag210.xml" ContentType="application/vnd.openxmlformats-officedocument.presentationml.tags+xml"/>
  <Override PartName="/ppt/tags/tag211.xml" ContentType="application/vnd.openxmlformats-officedocument.presentationml.tags+xml"/>
  <Override PartName="/ppt/tags/tag212.xml" ContentType="application/vnd.openxmlformats-officedocument.presentationml.tags+xml"/>
  <Override PartName="/ppt/tags/tag213.xml" ContentType="application/vnd.openxmlformats-officedocument.presentationml.tags+xml"/>
  <Override PartName="/ppt/tags/tag214.xml" ContentType="application/vnd.openxmlformats-officedocument.presentationml.tags+xml"/>
  <Override PartName="/ppt/tags/tag215.xml" ContentType="application/vnd.openxmlformats-officedocument.presentationml.tags+xml"/>
  <Override PartName="/ppt/tags/tag216.xml" ContentType="application/vnd.openxmlformats-officedocument.presentationml.tags+xml"/>
  <Override PartName="/ppt/tags/tag217.xml" ContentType="application/vnd.openxmlformats-officedocument.presentationml.tags+xml"/>
  <Override PartName="/ppt/tags/tag218.xml" ContentType="application/vnd.openxmlformats-officedocument.presentationml.tags+xml"/>
  <Override PartName="/ppt/tags/tag219.xml" ContentType="application/vnd.openxmlformats-officedocument.presentationml.tags+xml"/>
  <Override PartName="/ppt/tags/tag22.xml" ContentType="application/vnd.openxmlformats-officedocument.presentationml.tags+xml"/>
  <Override PartName="/ppt/tags/tag220.xml" ContentType="application/vnd.openxmlformats-officedocument.presentationml.tags+xml"/>
  <Override PartName="/ppt/tags/tag221.xml" ContentType="application/vnd.openxmlformats-officedocument.presentationml.tags+xml"/>
  <Override PartName="/ppt/tags/tag222.xml" ContentType="application/vnd.openxmlformats-officedocument.presentationml.tags+xml"/>
  <Override PartName="/ppt/tags/tag223.xml" ContentType="application/vnd.openxmlformats-officedocument.presentationml.tags+xml"/>
  <Override PartName="/ppt/tags/tag224.xml" ContentType="application/vnd.openxmlformats-officedocument.presentationml.tags+xml"/>
  <Override PartName="/ppt/tags/tag225.xml" ContentType="application/vnd.openxmlformats-officedocument.presentationml.tags+xml"/>
  <Override PartName="/ppt/tags/tag226.xml" ContentType="application/vnd.openxmlformats-officedocument.presentationml.tags+xml"/>
  <Override PartName="/ppt/tags/tag227.xml" ContentType="application/vnd.openxmlformats-officedocument.presentationml.tags+xml"/>
  <Override PartName="/ppt/tags/tag228.xml" ContentType="application/vnd.openxmlformats-officedocument.presentationml.tags+xml"/>
  <Override PartName="/ppt/tags/tag229.xml" ContentType="application/vnd.openxmlformats-officedocument.presentationml.tags+xml"/>
  <Override PartName="/ppt/tags/tag23.xml" ContentType="application/vnd.openxmlformats-officedocument.presentationml.tags+xml"/>
  <Override PartName="/ppt/tags/tag230.xml" ContentType="application/vnd.openxmlformats-officedocument.presentationml.tags+xml"/>
  <Override PartName="/ppt/tags/tag231.xml" ContentType="application/vnd.openxmlformats-officedocument.presentationml.tags+xml"/>
  <Override PartName="/ppt/tags/tag232.xml" ContentType="application/vnd.openxmlformats-officedocument.presentationml.tags+xml"/>
  <Override PartName="/ppt/tags/tag233.xml" ContentType="application/vnd.openxmlformats-officedocument.presentationml.tags+xml"/>
  <Override PartName="/ppt/tags/tag234.xml" ContentType="application/vnd.openxmlformats-officedocument.presentationml.tags+xml"/>
  <Override PartName="/ppt/tags/tag235.xml" ContentType="application/vnd.openxmlformats-officedocument.presentationml.tags+xml"/>
  <Override PartName="/ppt/tags/tag236.xml" ContentType="application/vnd.openxmlformats-officedocument.presentationml.tags+xml"/>
  <Override PartName="/ppt/tags/tag237.xml" ContentType="application/vnd.openxmlformats-officedocument.presentationml.tags+xml"/>
  <Override PartName="/ppt/tags/tag238.xml" ContentType="application/vnd.openxmlformats-officedocument.presentationml.tags+xml"/>
  <Override PartName="/ppt/tags/tag239.xml" ContentType="application/vnd.openxmlformats-officedocument.presentationml.tags+xml"/>
  <Override PartName="/ppt/tags/tag24.xml" ContentType="application/vnd.openxmlformats-officedocument.presentationml.tags+xml"/>
  <Override PartName="/ppt/tags/tag240.xml" ContentType="application/vnd.openxmlformats-officedocument.presentationml.tags+xml"/>
  <Override PartName="/ppt/tags/tag241.xml" ContentType="application/vnd.openxmlformats-officedocument.presentationml.tags+xml"/>
  <Override PartName="/ppt/tags/tag242.xml" ContentType="application/vnd.openxmlformats-officedocument.presentationml.tags+xml"/>
  <Override PartName="/ppt/tags/tag243.xml" ContentType="application/vnd.openxmlformats-officedocument.presentationml.tags+xml"/>
  <Override PartName="/ppt/tags/tag244.xml" ContentType="application/vnd.openxmlformats-officedocument.presentationml.tags+xml"/>
  <Override PartName="/ppt/tags/tag245.xml" ContentType="application/vnd.openxmlformats-officedocument.presentationml.tags+xml"/>
  <Override PartName="/ppt/tags/tag246.xml" ContentType="application/vnd.openxmlformats-officedocument.presentationml.tags+xml"/>
  <Override PartName="/ppt/tags/tag247.xml" ContentType="application/vnd.openxmlformats-officedocument.presentationml.tags+xml"/>
  <Override PartName="/ppt/tags/tag248.xml" ContentType="application/vnd.openxmlformats-officedocument.presentationml.tags+xml"/>
  <Override PartName="/ppt/tags/tag249.xml" ContentType="application/vnd.openxmlformats-officedocument.presentationml.tags+xml"/>
  <Override PartName="/ppt/tags/tag25.xml" ContentType="application/vnd.openxmlformats-officedocument.presentationml.tags+xml"/>
  <Override PartName="/ppt/tags/tag250.xml" ContentType="application/vnd.openxmlformats-officedocument.presentationml.tags+xml"/>
  <Override PartName="/ppt/tags/tag251.xml" ContentType="application/vnd.openxmlformats-officedocument.presentationml.tags+xml"/>
  <Override PartName="/ppt/tags/tag252.xml" ContentType="application/vnd.openxmlformats-officedocument.presentationml.tags+xml"/>
  <Override PartName="/ppt/tags/tag253.xml" ContentType="application/vnd.openxmlformats-officedocument.presentationml.tags+xml"/>
  <Override PartName="/ppt/tags/tag254.xml" ContentType="application/vnd.openxmlformats-officedocument.presentationml.tags+xml"/>
  <Override PartName="/ppt/tags/tag255.xml" ContentType="application/vnd.openxmlformats-officedocument.presentationml.tags+xml"/>
  <Override PartName="/ppt/tags/tag256.xml" ContentType="application/vnd.openxmlformats-officedocument.presentationml.tags+xml"/>
  <Override PartName="/ppt/tags/tag257.xml" ContentType="application/vnd.openxmlformats-officedocument.presentationml.tags+xml"/>
  <Override PartName="/ppt/tags/tag258.xml" ContentType="application/vnd.openxmlformats-officedocument.presentationml.tags+xml"/>
  <Override PartName="/ppt/tags/tag259.xml" ContentType="application/vnd.openxmlformats-officedocument.presentationml.tags+xml"/>
  <Override PartName="/ppt/tags/tag26.xml" ContentType="application/vnd.openxmlformats-officedocument.presentationml.tags+xml"/>
  <Override PartName="/ppt/tags/tag260.xml" ContentType="application/vnd.openxmlformats-officedocument.presentationml.tags+xml"/>
  <Override PartName="/ppt/tags/tag261.xml" ContentType="application/vnd.openxmlformats-officedocument.presentationml.tags+xml"/>
  <Override PartName="/ppt/tags/tag262.xml" ContentType="application/vnd.openxmlformats-officedocument.presentationml.tags+xml"/>
  <Override PartName="/ppt/tags/tag263.xml" ContentType="application/vnd.openxmlformats-officedocument.presentationml.tags+xml"/>
  <Override PartName="/ppt/tags/tag264.xml" ContentType="application/vnd.openxmlformats-officedocument.presentationml.tags+xml"/>
  <Override PartName="/ppt/tags/tag265.xml" ContentType="application/vnd.openxmlformats-officedocument.presentationml.tags+xml"/>
  <Override PartName="/ppt/tags/tag266.xml" ContentType="application/vnd.openxmlformats-officedocument.presentationml.tags+xml"/>
  <Override PartName="/ppt/tags/tag267.xml" ContentType="application/vnd.openxmlformats-officedocument.presentationml.tags+xml"/>
  <Override PartName="/ppt/tags/tag268.xml" ContentType="application/vnd.openxmlformats-officedocument.presentationml.tags+xml"/>
  <Override PartName="/ppt/tags/tag269.xml" ContentType="application/vnd.openxmlformats-officedocument.presentationml.tags+xml"/>
  <Override PartName="/ppt/tags/tag27.xml" ContentType="application/vnd.openxmlformats-officedocument.presentationml.tags+xml"/>
  <Override PartName="/ppt/tags/tag270.xml" ContentType="application/vnd.openxmlformats-officedocument.presentationml.tags+xml"/>
  <Override PartName="/ppt/tags/tag271.xml" ContentType="application/vnd.openxmlformats-officedocument.presentationml.tags+xml"/>
  <Override PartName="/ppt/tags/tag272.xml" ContentType="application/vnd.openxmlformats-officedocument.presentationml.tags+xml"/>
  <Override PartName="/ppt/tags/tag273.xml" ContentType="application/vnd.openxmlformats-officedocument.presentationml.tags+xml"/>
  <Override PartName="/ppt/tags/tag274.xml" ContentType="application/vnd.openxmlformats-officedocument.presentationml.tags+xml"/>
  <Override PartName="/ppt/tags/tag275.xml" ContentType="application/vnd.openxmlformats-officedocument.presentationml.tags+xml"/>
  <Override PartName="/ppt/tags/tag276.xml" ContentType="application/vnd.openxmlformats-officedocument.presentationml.tags+xml"/>
  <Override PartName="/ppt/tags/tag277.xml" ContentType="application/vnd.openxmlformats-officedocument.presentationml.tags+xml"/>
  <Override PartName="/ppt/tags/tag278.xml" ContentType="application/vnd.openxmlformats-officedocument.presentationml.tags+xml"/>
  <Override PartName="/ppt/tags/tag279.xml" ContentType="application/vnd.openxmlformats-officedocument.presentationml.tags+xml"/>
  <Override PartName="/ppt/tags/tag28.xml" ContentType="application/vnd.openxmlformats-officedocument.presentationml.tags+xml"/>
  <Override PartName="/ppt/tags/tag280.xml" ContentType="application/vnd.openxmlformats-officedocument.presentationml.tags+xml"/>
  <Override PartName="/ppt/tags/tag281.xml" ContentType="application/vnd.openxmlformats-officedocument.presentationml.tags+xml"/>
  <Override PartName="/ppt/tags/tag282.xml" ContentType="application/vnd.openxmlformats-officedocument.presentationml.tags+xml"/>
  <Override PartName="/ppt/tags/tag283.xml" ContentType="application/vnd.openxmlformats-officedocument.presentationml.tags+xml"/>
  <Override PartName="/ppt/tags/tag284.xml" ContentType="application/vnd.openxmlformats-officedocument.presentationml.tags+xml"/>
  <Override PartName="/ppt/tags/tag285.xml" ContentType="application/vnd.openxmlformats-officedocument.presentationml.tags+xml"/>
  <Override PartName="/ppt/tags/tag286.xml" ContentType="application/vnd.openxmlformats-officedocument.presentationml.tags+xml"/>
  <Override PartName="/ppt/tags/tag287.xml" ContentType="application/vnd.openxmlformats-officedocument.presentationml.tags+xml"/>
  <Override PartName="/ppt/tags/tag288.xml" ContentType="application/vnd.openxmlformats-officedocument.presentationml.tags+xml"/>
  <Override PartName="/ppt/tags/tag289.xml" ContentType="application/vnd.openxmlformats-officedocument.presentationml.tags+xml"/>
  <Override PartName="/ppt/tags/tag29.xml" ContentType="application/vnd.openxmlformats-officedocument.presentationml.tags+xml"/>
  <Override PartName="/ppt/tags/tag290.xml" ContentType="application/vnd.openxmlformats-officedocument.presentationml.tags+xml"/>
  <Override PartName="/ppt/tags/tag291.xml" ContentType="application/vnd.openxmlformats-officedocument.presentationml.tags+xml"/>
  <Override PartName="/ppt/tags/tag292.xml" ContentType="application/vnd.openxmlformats-officedocument.presentationml.tags+xml"/>
  <Override PartName="/ppt/tags/tag293.xml" ContentType="application/vnd.openxmlformats-officedocument.presentationml.tags+xml"/>
  <Override PartName="/ppt/tags/tag294.xml" ContentType="application/vnd.openxmlformats-officedocument.presentationml.tags+xml"/>
  <Override PartName="/ppt/tags/tag295.xml" ContentType="application/vnd.openxmlformats-officedocument.presentationml.tags+xml"/>
  <Override PartName="/ppt/tags/tag296.xml" ContentType="application/vnd.openxmlformats-officedocument.presentationml.tags+xml"/>
  <Override PartName="/ppt/tags/tag297.xml" ContentType="application/vnd.openxmlformats-officedocument.presentationml.tags+xml"/>
  <Override PartName="/ppt/tags/tag298.xml" ContentType="application/vnd.openxmlformats-officedocument.presentationml.tags+xml"/>
  <Override PartName="/ppt/tags/tag299.xml" ContentType="application/vnd.openxmlformats-officedocument.presentationml.tags+xml"/>
  <Override PartName="/ppt/tags/tag3.xml" ContentType="application/vnd.openxmlformats-officedocument.presentationml.tags+xml"/>
  <Override PartName="/ppt/tags/tag30.xml" ContentType="application/vnd.openxmlformats-officedocument.presentationml.tags+xml"/>
  <Override PartName="/ppt/tags/tag300.xml" ContentType="application/vnd.openxmlformats-officedocument.presentationml.tags+xml"/>
  <Override PartName="/ppt/tags/tag301.xml" ContentType="application/vnd.openxmlformats-officedocument.presentationml.tags+xml"/>
  <Override PartName="/ppt/tags/tag302.xml" ContentType="application/vnd.openxmlformats-officedocument.presentationml.tags+xml"/>
  <Override PartName="/ppt/tags/tag303.xml" ContentType="application/vnd.openxmlformats-officedocument.presentationml.tags+xml"/>
  <Override PartName="/ppt/tags/tag304.xml" ContentType="application/vnd.openxmlformats-officedocument.presentationml.tags+xml"/>
  <Override PartName="/ppt/tags/tag305.xml" ContentType="application/vnd.openxmlformats-officedocument.presentationml.tags+xml"/>
  <Override PartName="/ppt/tags/tag306.xml" ContentType="application/vnd.openxmlformats-officedocument.presentationml.tags+xml"/>
  <Override PartName="/ppt/tags/tag307.xml" ContentType="application/vnd.openxmlformats-officedocument.presentationml.tags+xml"/>
  <Override PartName="/ppt/tags/tag308.xml" ContentType="application/vnd.openxmlformats-officedocument.presentationml.tags+xml"/>
  <Override PartName="/ppt/tags/tag309.xml" ContentType="application/vnd.openxmlformats-officedocument.presentationml.tags+xml"/>
  <Override PartName="/ppt/tags/tag31.xml" ContentType="application/vnd.openxmlformats-officedocument.presentationml.tags+xml"/>
  <Override PartName="/ppt/tags/tag310.xml" ContentType="application/vnd.openxmlformats-officedocument.presentationml.tags+xml"/>
  <Override PartName="/ppt/tags/tag311.xml" ContentType="application/vnd.openxmlformats-officedocument.presentationml.tags+xml"/>
  <Override PartName="/ppt/tags/tag312.xml" ContentType="application/vnd.openxmlformats-officedocument.presentationml.tags+xml"/>
  <Override PartName="/ppt/tags/tag313.xml" ContentType="application/vnd.openxmlformats-officedocument.presentationml.tags+xml"/>
  <Override PartName="/ppt/tags/tag314.xml" ContentType="application/vnd.openxmlformats-officedocument.presentationml.tags+xml"/>
  <Override PartName="/ppt/tags/tag315.xml" ContentType="application/vnd.openxmlformats-officedocument.presentationml.tags+xml"/>
  <Override PartName="/ppt/tags/tag316.xml" ContentType="application/vnd.openxmlformats-officedocument.presentationml.tags+xml"/>
  <Override PartName="/ppt/tags/tag317.xml" ContentType="application/vnd.openxmlformats-officedocument.presentationml.tags+xml"/>
  <Override PartName="/ppt/tags/tag318.xml" ContentType="application/vnd.openxmlformats-officedocument.presentationml.tags+xml"/>
  <Override PartName="/ppt/tags/tag319.xml" ContentType="application/vnd.openxmlformats-officedocument.presentationml.tags+xml"/>
  <Override PartName="/ppt/tags/tag32.xml" ContentType="application/vnd.openxmlformats-officedocument.presentationml.tags+xml"/>
  <Override PartName="/ppt/tags/tag320.xml" ContentType="application/vnd.openxmlformats-officedocument.presentationml.tags+xml"/>
  <Override PartName="/ppt/tags/tag321.xml" ContentType="application/vnd.openxmlformats-officedocument.presentationml.tags+xml"/>
  <Override PartName="/ppt/tags/tag322.xml" ContentType="application/vnd.openxmlformats-officedocument.presentationml.tags+xml"/>
  <Override PartName="/ppt/tags/tag323.xml" ContentType="application/vnd.openxmlformats-officedocument.presentationml.tags+xml"/>
  <Override PartName="/ppt/tags/tag324.xml" ContentType="application/vnd.openxmlformats-officedocument.presentationml.tags+xml"/>
  <Override PartName="/ppt/tags/tag325.xml" ContentType="application/vnd.openxmlformats-officedocument.presentationml.tags+xml"/>
  <Override PartName="/ppt/tags/tag326.xml" ContentType="application/vnd.openxmlformats-officedocument.presentationml.tags+xml"/>
  <Override PartName="/ppt/tags/tag327.xml" ContentType="application/vnd.openxmlformats-officedocument.presentationml.tags+xml"/>
  <Override PartName="/ppt/tags/tag328.xml" ContentType="application/vnd.openxmlformats-officedocument.presentationml.tags+xml"/>
  <Override PartName="/ppt/tags/tag329.xml" ContentType="application/vnd.openxmlformats-officedocument.presentationml.tags+xml"/>
  <Override PartName="/ppt/tags/tag33.xml" ContentType="application/vnd.openxmlformats-officedocument.presentationml.tags+xml"/>
  <Override PartName="/ppt/tags/tag330.xml" ContentType="application/vnd.openxmlformats-officedocument.presentationml.tags+xml"/>
  <Override PartName="/ppt/tags/tag331.xml" ContentType="application/vnd.openxmlformats-officedocument.presentationml.tags+xml"/>
  <Override PartName="/ppt/tags/tag332.xml" ContentType="application/vnd.openxmlformats-officedocument.presentationml.tags+xml"/>
  <Override PartName="/ppt/tags/tag333.xml" ContentType="application/vnd.openxmlformats-officedocument.presentationml.tags+xml"/>
  <Override PartName="/ppt/tags/tag334.xml" ContentType="application/vnd.openxmlformats-officedocument.presentationml.tags+xml"/>
  <Override PartName="/ppt/tags/tag335.xml" ContentType="application/vnd.openxmlformats-officedocument.presentationml.tags+xml"/>
  <Override PartName="/ppt/tags/tag336.xml" ContentType="application/vnd.openxmlformats-officedocument.presentationml.tags+xml"/>
  <Override PartName="/ppt/tags/tag337.xml" ContentType="application/vnd.openxmlformats-officedocument.presentationml.tags+xml"/>
  <Override PartName="/ppt/tags/tag338.xml" ContentType="application/vnd.openxmlformats-officedocument.presentationml.tags+xml"/>
  <Override PartName="/ppt/tags/tag339.xml" ContentType="application/vnd.openxmlformats-officedocument.presentationml.tags+xml"/>
  <Override PartName="/ppt/tags/tag34.xml" ContentType="application/vnd.openxmlformats-officedocument.presentationml.tags+xml"/>
  <Override PartName="/ppt/tags/tag340.xml" ContentType="application/vnd.openxmlformats-officedocument.presentationml.tags+xml"/>
  <Override PartName="/ppt/tags/tag341.xml" ContentType="application/vnd.openxmlformats-officedocument.presentationml.tags+xml"/>
  <Override PartName="/ppt/tags/tag342.xml" ContentType="application/vnd.openxmlformats-officedocument.presentationml.tags+xml"/>
  <Override PartName="/ppt/tags/tag343.xml" ContentType="application/vnd.openxmlformats-officedocument.presentationml.tags+xml"/>
  <Override PartName="/ppt/tags/tag344.xml" ContentType="application/vnd.openxmlformats-officedocument.presentationml.tags+xml"/>
  <Override PartName="/ppt/tags/tag345.xml" ContentType="application/vnd.openxmlformats-officedocument.presentationml.tags+xml"/>
  <Override PartName="/ppt/tags/tag346.xml" ContentType="application/vnd.openxmlformats-officedocument.presentationml.tags+xml"/>
  <Override PartName="/ppt/tags/tag347.xml" ContentType="application/vnd.openxmlformats-officedocument.presentationml.tags+xml"/>
  <Override PartName="/ppt/tags/tag348.xml" ContentType="application/vnd.openxmlformats-officedocument.presentationml.tags+xml"/>
  <Override PartName="/ppt/tags/tag349.xml" ContentType="application/vnd.openxmlformats-officedocument.presentationml.tags+xml"/>
  <Override PartName="/ppt/tags/tag35.xml" ContentType="application/vnd.openxmlformats-officedocument.presentationml.tags+xml"/>
  <Override PartName="/ppt/tags/tag350.xml" ContentType="application/vnd.openxmlformats-officedocument.presentationml.tags+xml"/>
  <Override PartName="/ppt/tags/tag351.xml" ContentType="application/vnd.openxmlformats-officedocument.presentationml.tags+xml"/>
  <Override PartName="/ppt/tags/tag352.xml" ContentType="application/vnd.openxmlformats-officedocument.presentationml.tags+xml"/>
  <Override PartName="/ppt/tags/tag353.xml" ContentType="application/vnd.openxmlformats-officedocument.presentationml.tags+xml"/>
  <Override PartName="/ppt/tags/tag354.xml" ContentType="application/vnd.openxmlformats-officedocument.presentationml.tags+xml"/>
  <Override PartName="/ppt/tags/tag355.xml" ContentType="application/vnd.openxmlformats-officedocument.presentationml.tags+xml"/>
  <Override PartName="/ppt/tags/tag356.xml" ContentType="application/vnd.openxmlformats-officedocument.presentationml.tags+xml"/>
  <Override PartName="/ppt/tags/tag357.xml" ContentType="application/vnd.openxmlformats-officedocument.presentationml.tags+xml"/>
  <Override PartName="/ppt/tags/tag358.xml" ContentType="application/vnd.openxmlformats-officedocument.presentationml.tags+xml"/>
  <Override PartName="/ppt/tags/tag359.xml" ContentType="application/vnd.openxmlformats-officedocument.presentationml.tags+xml"/>
  <Override PartName="/ppt/tags/tag36.xml" ContentType="application/vnd.openxmlformats-officedocument.presentationml.tags+xml"/>
  <Override PartName="/ppt/tags/tag360.xml" ContentType="application/vnd.openxmlformats-officedocument.presentationml.tags+xml"/>
  <Override PartName="/ppt/tags/tag361.xml" ContentType="application/vnd.openxmlformats-officedocument.presentationml.tags+xml"/>
  <Override PartName="/ppt/tags/tag362.xml" ContentType="application/vnd.openxmlformats-officedocument.presentationml.tags+xml"/>
  <Override PartName="/ppt/tags/tag363.xml" ContentType="application/vnd.openxmlformats-officedocument.presentationml.tags+xml"/>
  <Override PartName="/ppt/tags/tag364.xml" ContentType="application/vnd.openxmlformats-officedocument.presentationml.tags+xml"/>
  <Override PartName="/ppt/tags/tag365.xml" ContentType="application/vnd.openxmlformats-officedocument.presentationml.tags+xml"/>
  <Override PartName="/ppt/tags/tag366.xml" ContentType="application/vnd.openxmlformats-officedocument.presentationml.tags+xml"/>
  <Override PartName="/ppt/tags/tag367.xml" ContentType="application/vnd.openxmlformats-officedocument.presentationml.tags+xml"/>
  <Override PartName="/ppt/tags/tag368.xml" ContentType="application/vnd.openxmlformats-officedocument.presentationml.tags+xml"/>
  <Override PartName="/ppt/tags/tag369.xml" ContentType="application/vnd.openxmlformats-officedocument.presentationml.tags+xml"/>
  <Override PartName="/ppt/tags/tag37.xml" ContentType="application/vnd.openxmlformats-officedocument.presentationml.tags+xml"/>
  <Override PartName="/ppt/tags/tag370.xml" ContentType="application/vnd.openxmlformats-officedocument.presentationml.tags+xml"/>
  <Override PartName="/ppt/tags/tag371.xml" ContentType="application/vnd.openxmlformats-officedocument.presentationml.tags+xml"/>
  <Override PartName="/ppt/tags/tag372.xml" ContentType="application/vnd.openxmlformats-officedocument.presentationml.tags+xml"/>
  <Override PartName="/ppt/tags/tag373.xml" ContentType="application/vnd.openxmlformats-officedocument.presentationml.tags+xml"/>
  <Override PartName="/ppt/tags/tag374.xml" ContentType="application/vnd.openxmlformats-officedocument.presentationml.tags+xml"/>
  <Override PartName="/ppt/tags/tag375.xml" ContentType="application/vnd.openxmlformats-officedocument.presentationml.tags+xml"/>
  <Override PartName="/ppt/tags/tag376.xml" ContentType="application/vnd.openxmlformats-officedocument.presentationml.tags+xml"/>
  <Override PartName="/ppt/tags/tag377.xml" ContentType="application/vnd.openxmlformats-officedocument.presentationml.tags+xml"/>
  <Override PartName="/ppt/tags/tag378.xml" ContentType="application/vnd.openxmlformats-officedocument.presentationml.tags+xml"/>
  <Override PartName="/ppt/tags/tag379.xml" ContentType="application/vnd.openxmlformats-officedocument.presentationml.tags+xml"/>
  <Override PartName="/ppt/tags/tag38.xml" ContentType="application/vnd.openxmlformats-officedocument.presentationml.tags+xml"/>
  <Override PartName="/ppt/tags/tag380.xml" ContentType="application/vnd.openxmlformats-officedocument.presentationml.tags+xml"/>
  <Override PartName="/ppt/tags/tag381.xml" ContentType="application/vnd.openxmlformats-officedocument.presentationml.tags+xml"/>
  <Override PartName="/ppt/tags/tag382.xml" ContentType="application/vnd.openxmlformats-officedocument.presentationml.tags+xml"/>
  <Override PartName="/ppt/tags/tag383.xml" ContentType="application/vnd.openxmlformats-officedocument.presentationml.tags+xml"/>
  <Override PartName="/ppt/tags/tag384.xml" ContentType="application/vnd.openxmlformats-officedocument.presentationml.tags+xml"/>
  <Override PartName="/ppt/tags/tag385.xml" ContentType="application/vnd.openxmlformats-officedocument.presentationml.tags+xml"/>
  <Override PartName="/ppt/tags/tag386.xml" ContentType="application/vnd.openxmlformats-officedocument.presentationml.tags+xml"/>
  <Override PartName="/ppt/tags/tag387.xml" ContentType="application/vnd.openxmlformats-officedocument.presentationml.tags+xml"/>
  <Override PartName="/ppt/tags/tag388.xml" ContentType="application/vnd.openxmlformats-officedocument.presentationml.tags+xml"/>
  <Override PartName="/ppt/tags/tag389.xml" ContentType="application/vnd.openxmlformats-officedocument.presentationml.tags+xml"/>
  <Override PartName="/ppt/tags/tag39.xml" ContentType="application/vnd.openxmlformats-officedocument.presentationml.tags+xml"/>
  <Override PartName="/ppt/tags/tag390.xml" ContentType="application/vnd.openxmlformats-officedocument.presentationml.tags+xml"/>
  <Override PartName="/ppt/tags/tag391.xml" ContentType="application/vnd.openxmlformats-officedocument.presentationml.tags+xml"/>
  <Override PartName="/ppt/tags/tag392.xml" ContentType="application/vnd.openxmlformats-officedocument.presentationml.tags+xml"/>
  <Override PartName="/ppt/tags/tag393.xml" ContentType="application/vnd.openxmlformats-officedocument.presentationml.tags+xml"/>
  <Override PartName="/ppt/tags/tag394.xml" ContentType="application/vnd.openxmlformats-officedocument.presentationml.tags+xml"/>
  <Override PartName="/ppt/tags/tag395.xml" ContentType="application/vnd.openxmlformats-officedocument.presentationml.tags+xml"/>
  <Override PartName="/ppt/tags/tag396.xml" ContentType="application/vnd.openxmlformats-officedocument.presentationml.tags+xml"/>
  <Override PartName="/ppt/tags/tag397.xml" ContentType="application/vnd.openxmlformats-officedocument.presentationml.tags+xml"/>
  <Override PartName="/ppt/tags/tag398.xml" ContentType="application/vnd.openxmlformats-officedocument.presentationml.tags+xml"/>
  <Override PartName="/ppt/tags/tag399.xml" ContentType="application/vnd.openxmlformats-officedocument.presentationml.tags+xml"/>
  <Override PartName="/ppt/tags/tag4.xml" ContentType="application/vnd.openxmlformats-officedocument.presentationml.tags+xml"/>
  <Override PartName="/ppt/tags/tag40.xml" ContentType="application/vnd.openxmlformats-officedocument.presentationml.tags+xml"/>
  <Override PartName="/ppt/tags/tag400.xml" ContentType="application/vnd.openxmlformats-officedocument.presentationml.tags+xml"/>
  <Override PartName="/ppt/tags/tag401.xml" ContentType="application/vnd.openxmlformats-officedocument.presentationml.tags+xml"/>
  <Override PartName="/ppt/tags/tag402.xml" ContentType="application/vnd.openxmlformats-officedocument.presentationml.tags+xml"/>
  <Override PartName="/ppt/tags/tag403.xml" ContentType="application/vnd.openxmlformats-officedocument.presentationml.tags+xml"/>
  <Override PartName="/ppt/tags/tag404.xml" ContentType="application/vnd.openxmlformats-officedocument.presentationml.tags+xml"/>
  <Override PartName="/ppt/tags/tag405.xml" ContentType="application/vnd.openxmlformats-officedocument.presentationml.tags+xml"/>
  <Override PartName="/ppt/tags/tag406.xml" ContentType="application/vnd.openxmlformats-officedocument.presentationml.tags+xml"/>
  <Override PartName="/ppt/tags/tag407.xml" ContentType="application/vnd.openxmlformats-officedocument.presentationml.tags+xml"/>
  <Override PartName="/ppt/tags/tag408.xml" ContentType="application/vnd.openxmlformats-officedocument.presentationml.tags+xml"/>
  <Override PartName="/ppt/tags/tag409.xml" ContentType="application/vnd.openxmlformats-officedocument.presentationml.tags+xml"/>
  <Override PartName="/ppt/tags/tag41.xml" ContentType="application/vnd.openxmlformats-officedocument.presentationml.tags+xml"/>
  <Override PartName="/ppt/tags/tag410.xml" ContentType="application/vnd.openxmlformats-officedocument.presentationml.tags+xml"/>
  <Override PartName="/ppt/tags/tag411.xml" ContentType="application/vnd.openxmlformats-officedocument.presentationml.tags+xml"/>
  <Override PartName="/ppt/tags/tag412.xml" ContentType="application/vnd.openxmlformats-officedocument.presentationml.tags+xml"/>
  <Override PartName="/ppt/tags/tag413.xml" ContentType="application/vnd.openxmlformats-officedocument.presentationml.tags+xml"/>
  <Override PartName="/ppt/tags/tag414.xml" ContentType="application/vnd.openxmlformats-officedocument.presentationml.tags+xml"/>
  <Override PartName="/ppt/tags/tag415.xml" ContentType="application/vnd.openxmlformats-officedocument.presentationml.tags+xml"/>
  <Override PartName="/ppt/tags/tag416.xml" ContentType="application/vnd.openxmlformats-officedocument.presentationml.tags+xml"/>
  <Override PartName="/ppt/tags/tag417.xml" ContentType="application/vnd.openxmlformats-officedocument.presentationml.tags+xml"/>
  <Override PartName="/ppt/tags/tag418.xml" ContentType="application/vnd.openxmlformats-officedocument.presentationml.tags+xml"/>
  <Override PartName="/ppt/tags/tag419.xml" ContentType="application/vnd.openxmlformats-officedocument.presentationml.tags+xml"/>
  <Override PartName="/ppt/tags/tag42.xml" ContentType="application/vnd.openxmlformats-officedocument.presentationml.tags+xml"/>
  <Override PartName="/ppt/tags/tag420.xml" ContentType="application/vnd.openxmlformats-officedocument.presentationml.tags+xml"/>
  <Override PartName="/ppt/tags/tag421.xml" ContentType="application/vnd.openxmlformats-officedocument.presentationml.tags+xml"/>
  <Override PartName="/ppt/tags/tag422.xml" ContentType="application/vnd.openxmlformats-officedocument.presentationml.tags+xml"/>
  <Override PartName="/ppt/tags/tag423.xml" ContentType="application/vnd.openxmlformats-officedocument.presentationml.tags+xml"/>
  <Override PartName="/ppt/tags/tag424.xml" ContentType="application/vnd.openxmlformats-officedocument.presentationml.tags+xml"/>
  <Override PartName="/ppt/tags/tag425.xml" ContentType="application/vnd.openxmlformats-officedocument.presentationml.tags+xml"/>
  <Override PartName="/ppt/tags/tag426.xml" ContentType="application/vnd.openxmlformats-officedocument.presentationml.tags+xml"/>
  <Override PartName="/ppt/tags/tag427.xml" ContentType="application/vnd.openxmlformats-officedocument.presentationml.tags+xml"/>
  <Override PartName="/ppt/tags/tag428.xml" ContentType="application/vnd.openxmlformats-officedocument.presentationml.tags+xml"/>
  <Override PartName="/ppt/tags/tag429.xml" ContentType="application/vnd.openxmlformats-officedocument.presentationml.tags+xml"/>
  <Override PartName="/ppt/tags/tag43.xml" ContentType="application/vnd.openxmlformats-officedocument.presentationml.tags+xml"/>
  <Override PartName="/ppt/tags/tag430.xml" ContentType="application/vnd.openxmlformats-officedocument.presentationml.tags+xml"/>
  <Override PartName="/ppt/tags/tag431.xml" ContentType="application/vnd.openxmlformats-officedocument.presentationml.tags+xml"/>
  <Override PartName="/ppt/tags/tag432.xml" ContentType="application/vnd.openxmlformats-officedocument.presentationml.tags+xml"/>
  <Override PartName="/ppt/tags/tag433.xml" ContentType="application/vnd.openxmlformats-officedocument.presentationml.tags+xml"/>
  <Override PartName="/ppt/tags/tag434.xml" ContentType="application/vnd.openxmlformats-officedocument.presentationml.tags+xml"/>
  <Override PartName="/ppt/tags/tag435.xml" ContentType="application/vnd.openxmlformats-officedocument.presentationml.tags+xml"/>
  <Override PartName="/ppt/tags/tag436.xml" ContentType="application/vnd.openxmlformats-officedocument.presentationml.tags+xml"/>
  <Override PartName="/ppt/tags/tag437.xml" ContentType="application/vnd.openxmlformats-officedocument.presentationml.tags+xml"/>
  <Override PartName="/ppt/tags/tag438.xml" ContentType="application/vnd.openxmlformats-officedocument.presentationml.tags+xml"/>
  <Override PartName="/ppt/tags/tag439.xml" ContentType="application/vnd.openxmlformats-officedocument.presentationml.tags+xml"/>
  <Override PartName="/ppt/tags/tag44.xml" ContentType="application/vnd.openxmlformats-officedocument.presentationml.tags+xml"/>
  <Override PartName="/ppt/tags/tag440.xml" ContentType="application/vnd.openxmlformats-officedocument.presentationml.tags+xml"/>
  <Override PartName="/ppt/tags/tag441.xml" ContentType="application/vnd.openxmlformats-officedocument.presentationml.tags+xml"/>
  <Override PartName="/ppt/tags/tag442.xml" ContentType="application/vnd.openxmlformats-officedocument.presentationml.tags+xml"/>
  <Override PartName="/ppt/tags/tag443.xml" ContentType="application/vnd.openxmlformats-officedocument.presentationml.tags+xml"/>
  <Override PartName="/ppt/tags/tag444.xml" ContentType="application/vnd.openxmlformats-officedocument.presentationml.tags+xml"/>
  <Override PartName="/ppt/tags/tag445.xml" ContentType="application/vnd.openxmlformats-officedocument.presentationml.tags+xml"/>
  <Override PartName="/ppt/tags/tag446.xml" ContentType="application/vnd.openxmlformats-officedocument.presentationml.tags+xml"/>
  <Override PartName="/ppt/tags/tag447.xml" ContentType="application/vnd.openxmlformats-officedocument.presentationml.tags+xml"/>
  <Override PartName="/ppt/tags/tag448.xml" ContentType="application/vnd.openxmlformats-officedocument.presentationml.tags+xml"/>
  <Override PartName="/ppt/tags/tag449.xml" ContentType="application/vnd.openxmlformats-officedocument.presentationml.tags+xml"/>
  <Override PartName="/ppt/tags/tag45.xml" ContentType="application/vnd.openxmlformats-officedocument.presentationml.tags+xml"/>
  <Override PartName="/ppt/tags/tag450.xml" ContentType="application/vnd.openxmlformats-officedocument.presentationml.tags+xml"/>
  <Override PartName="/ppt/tags/tag451.xml" ContentType="application/vnd.openxmlformats-officedocument.presentationml.tags+xml"/>
  <Override PartName="/ppt/tags/tag452.xml" ContentType="application/vnd.openxmlformats-officedocument.presentationml.tags+xml"/>
  <Override PartName="/ppt/tags/tag453.xml" ContentType="application/vnd.openxmlformats-officedocument.presentationml.tags+xml"/>
  <Override PartName="/ppt/tags/tag454.xml" ContentType="application/vnd.openxmlformats-officedocument.presentationml.tags+xml"/>
  <Override PartName="/ppt/tags/tag455.xml" ContentType="application/vnd.openxmlformats-officedocument.presentationml.tags+xml"/>
  <Override PartName="/ppt/tags/tag456.xml" ContentType="application/vnd.openxmlformats-officedocument.presentationml.tags+xml"/>
  <Override PartName="/ppt/tags/tag457.xml" ContentType="application/vnd.openxmlformats-officedocument.presentationml.tags+xml"/>
  <Override PartName="/ppt/tags/tag458.xml" ContentType="application/vnd.openxmlformats-officedocument.presentationml.tags+xml"/>
  <Override PartName="/ppt/tags/tag459.xml" ContentType="application/vnd.openxmlformats-officedocument.presentationml.tags+xml"/>
  <Override PartName="/ppt/tags/tag46.xml" ContentType="application/vnd.openxmlformats-officedocument.presentationml.tags+xml"/>
  <Override PartName="/ppt/tags/tag460.xml" ContentType="application/vnd.openxmlformats-officedocument.presentationml.tags+xml"/>
  <Override PartName="/ppt/tags/tag461.xml" ContentType="application/vnd.openxmlformats-officedocument.presentationml.tags+xml"/>
  <Override PartName="/ppt/tags/tag462.xml" ContentType="application/vnd.openxmlformats-officedocument.presentationml.tags+xml"/>
  <Override PartName="/ppt/tags/tag463.xml" ContentType="application/vnd.openxmlformats-officedocument.presentationml.tags+xml"/>
  <Override PartName="/ppt/tags/tag464.xml" ContentType="application/vnd.openxmlformats-officedocument.presentationml.tags+xml"/>
  <Override PartName="/ppt/tags/tag465.xml" ContentType="application/vnd.openxmlformats-officedocument.presentationml.tags+xml"/>
  <Override PartName="/ppt/tags/tag466.xml" ContentType="application/vnd.openxmlformats-officedocument.presentationml.tags+xml"/>
  <Override PartName="/ppt/tags/tag467.xml" ContentType="application/vnd.openxmlformats-officedocument.presentationml.tags+xml"/>
  <Override PartName="/ppt/tags/tag468.xml" ContentType="application/vnd.openxmlformats-officedocument.presentationml.tags+xml"/>
  <Override PartName="/ppt/tags/tag469.xml" ContentType="application/vnd.openxmlformats-officedocument.presentationml.tags+xml"/>
  <Override PartName="/ppt/tags/tag47.xml" ContentType="application/vnd.openxmlformats-officedocument.presentationml.tags+xml"/>
  <Override PartName="/ppt/tags/tag470.xml" ContentType="application/vnd.openxmlformats-officedocument.presentationml.tags+xml"/>
  <Override PartName="/ppt/tags/tag471.xml" ContentType="application/vnd.openxmlformats-officedocument.presentationml.tags+xml"/>
  <Override PartName="/ppt/tags/tag472.xml" ContentType="application/vnd.openxmlformats-officedocument.presentationml.tags+xml"/>
  <Override PartName="/ppt/tags/tag473.xml" ContentType="application/vnd.openxmlformats-officedocument.presentationml.tags+xml"/>
  <Override PartName="/ppt/tags/tag474.xml" ContentType="application/vnd.openxmlformats-officedocument.presentationml.tags+xml"/>
  <Override PartName="/ppt/tags/tag475.xml" ContentType="application/vnd.openxmlformats-officedocument.presentationml.tags+xml"/>
  <Override PartName="/ppt/tags/tag476.xml" ContentType="application/vnd.openxmlformats-officedocument.presentationml.tags+xml"/>
  <Override PartName="/ppt/tags/tag477.xml" ContentType="application/vnd.openxmlformats-officedocument.presentationml.tags+xml"/>
  <Override PartName="/ppt/tags/tag478.xml" ContentType="application/vnd.openxmlformats-officedocument.presentationml.tags+xml"/>
  <Override PartName="/ppt/tags/tag479.xml" ContentType="application/vnd.openxmlformats-officedocument.presentationml.tags+xml"/>
  <Override PartName="/ppt/tags/tag48.xml" ContentType="application/vnd.openxmlformats-officedocument.presentationml.tags+xml"/>
  <Override PartName="/ppt/tags/tag480.xml" ContentType="application/vnd.openxmlformats-officedocument.presentationml.tags+xml"/>
  <Override PartName="/ppt/tags/tag481.xml" ContentType="application/vnd.openxmlformats-officedocument.presentationml.tags+xml"/>
  <Override PartName="/ppt/tags/tag482.xml" ContentType="application/vnd.openxmlformats-officedocument.presentationml.tags+xml"/>
  <Override PartName="/ppt/tags/tag483.xml" ContentType="application/vnd.openxmlformats-officedocument.presentationml.tags+xml"/>
  <Override PartName="/ppt/tags/tag484.xml" ContentType="application/vnd.openxmlformats-officedocument.presentationml.tags+xml"/>
  <Override PartName="/ppt/tags/tag485.xml" ContentType="application/vnd.openxmlformats-officedocument.presentationml.tags+xml"/>
  <Override PartName="/ppt/tags/tag486.xml" ContentType="application/vnd.openxmlformats-officedocument.presentationml.tags+xml"/>
  <Override PartName="/ppt/tags/tag487.xml" ContentType="application/vnd.openxmlformats-officedocument.presentationml.tags+xml"/>
  <Override PartName="/ppt/tags/tag488.xml" ContentType="application/vnd.openxmlformats-officedocument.presentationml.tags+xml"/>
  <Override PartName="/ppt/tags/tag489.xml" ContentType="application/vnd.openxmlformats-officedocument.presentationml.tags+xml"/>
  <Override PartName="/ppt/tags/tag49.xml" ContentType="application/vnd.openxmlformats-officedocument.presentationml.tags+xml"/>
  <Override PartName="/ppt/tags/tag490.xml" ContentType="application/vnd.openxmlformats-officedocument.presentationml.tags+xml"/>
  <Override PartName="/ppt/tags/tag491.xml" ContentType="application/vnd.openxmlformats-officedocument.presentationml.tags+xml"/>
  <Override PartName="/ppt/tags/tag492.xml" ContentType="application/vnd.openxmlformats-officedocument.presentationml.tags+xml"/>
  <Override PartName="/ppt/tags/tag493.xml" ContentType="application/vnd.openxmlformats-officedocument.presentationml.tags+xml"/>
  <Override PartName="/ppt/tags/tag494.xml" ContentType="application/vnd.openxmlformats-officedocument.presentationml.tags+xml"/>
  <Override PartName="/ppt/tags/tag495.xml" ContentType="application/vnd.openxmlformats-officedocument.presentationml.tags+xml"/>
  <Override PartName="/ppt/tags/tag496.xml" ContentType="application/vnd.openxmlformats-officedocument.presentationml.tags+xml"/>
  <Override PartName="/ppt/tags/tag497.xml" ContentType="application/vnd.openxmlformats-officedocument.presentationml.tags+xml"/>
  <Override PartName="/ppt/tags/tag498.xml" ContentType="application/vnd.openxmlformats-officedocument.presentationml.tags+xml"/>
  <Override PartName="/ppt/tags/tag499.xml" ContentType="application/vnd.openxmlformats-officedocument.presentationml.tags+xml"/>
  <Override PartName="/ppt/tags/tag5.xml" ContentType="application/vnd.openxmlformats-officedocument.presentationml.tags+xml"/>
  <Override PartName="/ppt/tags/tag50.xml" ContentType="application/vnd.openxmlformats-officedocument.presentationml.tags+xml"/>
  <Override PartName="/ppt/tags/tag500.xml" ContentType="application/vnd.openxmlformats-officedocument.presentationml.tags+xml"/>
  <Override PartName="/ppt/tags/tag501.xml" ContentType="application/vnd.openxmlformats-officedocument.presentationml.tags+xml"/>
  <Override PartName="/ppt/tags/tag502.xml" ContentType="application/vnd.openxmlformats-officedocument.presentationml.tags+xml"/>
  <Override PartName="/ppt/tags/tag503.xml" ContentType="application/vnd.openxmlformats-officedocument.presentationml.tags+xml"/>
  <Override PartName="/ppt/tags/tag504.xml" ContentType="application/vnd.openxmlformats-officedocument.presentationml.tags+xml"/>
  <Override PartName="/ppt/tags/tag505.xml" ContentType="application/vnd.openxmlformats-officedocument.presentationml.tags+xml"/>
  <Override PartName="/ppt/tags/tag506.xml" ContentType="application/vnd.openxmlformats-officedocument.presentationml.tags+xml"/>
  <Override PartName="/ppt/tags/tag507.xml" ContentType="application/vnd.openxmlformats-officedocument.presentationml.tags+xml"/>
  <Override PartName="/ppt/tags/tag508.xml" ContentType="application/vnd.openxmlformats-officedocument.presentationml.tags+xml"/>
  <Override PartName="/ppt/tags/tag509.xml" ContentType="application/vnd.openxmlformats-officedocument.presentationml.tags+xml"/>
  <Override PartName="/ppt/tags/tag51.xml" ContentType="application/vnd.openxmlformats-officedocument.presentationml.tags+xml"/>
  <Override PartName="/ppt/tags/tag510.xml" ContentType="application/vnd.openxmlformats-officedocument.presentationml.tags+xml"/>
  <Override PartName="/ppt/tags/tag511.xml" ContentType="application/vnd.openxmlformats-officedocument.presentationml.tags+xml"/>
  <Override PartName="/ppt/tags/tag512.xml" ContentType="application/vnd.openxmlformats-officedocument.presentationml.tags+xml"/>
  <Override PartName="/ppt/tags/tag513.xml" ContentType="application/vnd.openxmlformats-officedocument.presentationml.tags+xml"/>
  <Override PartName="/ppt/tags/tag514.xml" ContentType="application/vnd.openxmlformats-officedocument.presentationml.tags+xml"/>
  <Override PartName="/ppt/tags/tag515.xml" ContentType="application/vnd.openxmlformats-officedocument.presentationml.tags+xml"/>
  <Override PartName="/ppt/tags/tag516.xml" ContentType="application/vnd.openxmlformats-officedocument.presentationml.tags+xml"/>
  <Override PartName="/ppt/tags/tag517.xml" ContentType="application/vnd.openxmlformats-officedocument.presentationml.tags+xml"/>
  <Override PartName="/ppt/tags/tag518.xml" ContentType="application/vnd.openxmlformats-officedocument.presentationml.tags+xml"/>
  <Override PartName="/ppt/tags/tag519.xml" ContentType="application/vnd.openxmlformats-officedocument.presentationml.tags+xml"/>
  <Override PartName="/ppt/tags/tag52.xml" ContentType="application/vnd.openxmlformats-officedocument.presentationml.tags+xml"/>
  <Override PartName="/ppt/tags/tag520.xml" ContentType="application/vnd.openxmlformats-officedocument.presentationml.tags+xml"/>
  <Override PartName="/ppt/tags/tag521.xml" ContentType="application/vnd.openxmlformats-officedocument.presentationml.tags+xml"/>
  <Override PartName="/ppt/tags/tag522.xml" ContentType="application/vnd.openxmlformats-officedocument.presentationml.tags+xml"/>
  <Override PartName="/ppt/tags/tag523.xml" ContentType="application/vnd.openxmlformats-officedocument.presentationml.tags+xml"/>
  <Override PartName="/ppt/tags/tag524.xml" ContentType="application/vnd.openxmlformats-officedocument.presentationml.tags+xml"/>
  <Override PartName="/ppt/tags/tag525.xml" ContentType="application/vnd.openxmlformats-officedocument.presentationml.tags+xml"/>
  <Override PartName="/ppt/tags/tag526.xml" ContentType="application/vnd.openxmlformats-officedocument.presentationml.tags+xml"/>
  <Override PartName="/ppt/tags/tag527.xml" ContentType="application/vnd.openxmlformats-officedocument.presentationml.tags+xml"/>
  <Override PartName="/ppt/tags/tag528.xml" ContentType="application/vnd.openxmlformats-officedocument.presentationml.tags+xml"/>
  <Override PartName="/ppt/tags/tag529.xml" ContentType="application/vnd.openxmlformats-officedocument.presentationml.tags+xml"/>
  <Override PartName="/ppt/tags/tag53.xml" ContentType="application/vnd.openxmlformats-officedocument.presentationml.tags+xml"/>
  <Override PartName="/ppt/tags/tag530.xml" ContentType="application/vnd.openxmlformats-officedocument.presentationml.tags+xml"/>
  <Override PartName="/ppt/tags/tag531.xml" ContentType="application/vnd.openxmlformats-officedocument.presentationml.tags+xml"/>
  <Override PartName="/ppt/tags/tag532.xml" ContentType="application/vnd.openxmlformats-officedocument.presentationml.tags+xml"/>
  <Override PartName="/ppt/tags/tag533.xml" ContentType="application/vnd.openxmlformats-officedocument.presentationml.tags+xml"/>
  <Override PartName="/ppt/tags/tag534.xml" ContentType="application/vnd.openxmlformats-officedocument.presentationml.tags+xml"/>
  <Override PartName="/ppt/tags/tag535.xml" ContentType="application/vnd.openxmlformats-officedocument.presentationml.tags+xml"/>
  <Override PartName="/ppt/tags/tag536.xml" ContentType="application/vnd.openxmlformats-officedocument.presentationml.tags+xml"/>
  <Override PartName="/ppt/tags/tag537.xml" ContentType="application/vnd.openxmlformats-officedocument.presentationml.tags+xml"/>
  <Override PartName="/ppt/tags/tag538.xml" ContentType="application/vnd.openxmlformats-officedocument.presentationml.tags+xml"/>
  <Override PartName="/ppt/tags/tag539.xml" ContentType="application/vnd.openxmlformats-officedocument.presentationml.tags+xml"/>
  <Override PartName="/ppt/tags/tag54.xml" ContentType="application/vnd.openxmlformats-officedocument.presentationml.tags+xml"/>
  <Override PartName="/ppt/tags/tag540.xml" ContentType="application/vnd.openxmlformats-officedocument.presentationml.tags+xml"/>
  <Override PartName="/ppt/tags/tag541.xml" ContentType="application/vnd.openxmlformats-officedocument.presentationml.tags+xml"/>
  <Override PartName="/ppt/tags/tag542.xml" ContentType="application/vnd.openxmlformats-officedocument.presentationml.tags+xml"/>
  <Override PartName="/ppt/tags/tag543.xml" ContentType="application/vnd.openxmlformats-officedocument.presentationml.tags+xml"/>
  <Override PartName="/ppt/tags/tag544.xml" ContentType="application/vnd.openxmlformats-officedocument.presentationml.tags+xml"/>
  <Override PartName="/ppt/tags/tag545.xml" ContentType="application/vnd.openxmlformats-officedocument.presentationml.tags+xml"/>
  <Override PartName="/ppt/tags/tag546.xml" ContentType="application/vnd.openxmlformats-officedocument.presentationml.tags+xml"/>
  <Override PartName="/ppt/tags/tag547.xml" ContentType="application/vnd.openxmlformats-officedocument.presentationml.tags+xml"/>
  <Override PartName="/ppt/tags/tag548.xml" ContentType="application/vnd.openxmlformats-officedocument.presentationml.tags+xml"/>
  <Override PartName="/ppt/tags/tag549.xml" ContentType="application/vnd.openxmlformats-officedocument.presentationml.tags+xml"/>
  <Override PartName="/ppt/tags/tag55.xml" ContentType="application/vnd.openxmlformats-officedocument.presentationml.tags+xml"/>
  <Override PartName="/ppt/tags/tag550.xml" ContentType="application/vnd.openxmlformats-officedocument.presentationml.tags+xml"/>
  <Override PartName="/ppt/tags/tag551.xml" ContentType="application/vnd.openxmlformats-officedocument.presentationml.tags+xml"/>
  <Override PartName="/ppt/tags/tag552.xml" ContentType="application/vnd.openxmlformats-officedocument.presentationml.tags+xml"/>
  <Override PartName="/ppt/tags/tag553.xml" ContentType="application/vnd.openxmlformats-officedocument.presentationml.tags+xml"/>
  <Override PartName="/ppt/tags/tag554.xml" ContentType="application/vnd.openxmlformats-officedocument.presentationml.tags+xml"/>
  <Override PartName="/ppt/tags/tag555.xml" ContentType="application/vnd.openxmlformats-officedocument.presentationml.tags+xml"/>
  <Override PartName="/ppt/tags/tag556.xml" ContentType="application/vnd.openxmlformats-officedocument.presentationml.tags+xml"/>
  <Override PartName="/ppt/tags/tag557.xml" ContentType="application/vnd.openxmlformats-officedocument.presentationml.tags+xml"/>
  <Override PartName="/ppt/tags/tag558.xml" ContentType="application/vnd.openxmlformats-officedocument.presentationml.tags+xml"/>
  <Override PartName="/ppt/tags/tag559.xml" ContentType="application/vnd.openxmlformats-officedocument.presentationml.tags+xml"/>
  <Override PartName="/ppt/tags/tag56.xml" ContentType="application/vnd.openxmlformats-officedocument.presentationml.tags+xml"/>
  <Override PartName="/ppt/tags/tag560.xml" ContentType="application/vnd.openxmlformats-officedocument.presentationml.tags+xml"/>
  <Override PartName="/ppt/tags/tag561.xml" ContentType="application/vnd.openxmlformats-officedocument.presentationml.tags+xml"/>
  <Override PartName="/ppt/tags/tag562.xml" ContentType="application/vnd.openxmlformats-officedocument.presentationml.tags+xml"/>
  <Override PartName="/ppt/tags/tag563.xml" ContentType="application/vnd.openxmlformats-officedocument.presentationml.tags+xml"/>
  <Override PartName="/ppt/tags/tag564.xml" ContentType="application/vnd.openxmlformats-officedocument.presentationml.tags+xml"/>
  <Override PartName="/ppt/tags/tag565.xml" ContentType="application/vnd.openxmlformats-officedocument.presentationml.tags+xml"/>
  <Override PartName="/ppt/tags/tag566.xml" ContentType="application/vnd.openxmlformats-officedocument.presentationml.tags+xml"/>
  <Override PartName="/ppt/tags/tag567.xml" ContentType="application/vnd.openxmlformats-officedocument.presentationml.tags+xml"/>
  <Override PartName="/ppt/tags/tag568.xml" ContentType="application/vnd.openxmlformats-officedocument.presentationml.tags+xml"/>
  <Override PartName="/ppt/tags/tag569.xml" ContentType="application/vnd.openxmlformats-officedocument.presentationml.tags+xml"/>
  <Override PartName="/ppt/tags/tag57.xml" ContentType="application/vnd.openxmlformats-officedocument.presentationml.tags+xml"/>
  <Override PartName="/ppt/tags/tag570.xml" ContentType="application/vnd.openxmlformats-officedocument.presentationml.tags+xml"/>
  <Override PartName="/ppt/tags/tag571.xml" ContentType="application/vnd.openxmlformats-officedocument.presentationml.tags+xml"/>
  <Override PartName="/ppt/tags/tag572.xml" ContentType="application/vnd.openxmlformats-officedocument.presentationml.tags+xml"/>
  <Override PartName="/ppt/tags/tag573.xml" ContentType="application/vnd.openxmlformats-officedocument.presentationml.tags+xml"/>
  <Override PartName="/ppt/tags/tag574.xml" ContentType="application/vnd.openxmlformats-officedocument.presentationml.tags+xml"/>
  <Override PartName="/ppt/tags/tag575.xml" ContentType="application/vnd.openxmlformats-officedocument.presentationml.tags+xml"/>
  <Override PartName="/ppt/tags/tag576.xml" ContentType="application/vnd.openxmlformats-officedocument.presentationml.tags+xml"/>
  <Override PartName="/ppt/tags/tag577.xml" ContentType="application/vnd.openxmlformats-officedocument.presentationml.tags+xml"/>
  <Override PartName="/ppt/tags/tag578.xml" ContentType="application/vnd.openxmlformats-officedocument.presentationml.tags+xml"/>
  <Override PartName="/ppt/tags/tag579.xml" ContentType="application/vnd.openxmlformats-officedocument.presentationml.tags+xml"/>
  <Override PartName="/ppt/tags/tag58.xml" ContentType="application/vnd.openxmlformats-officedocument.presentationml.tags+xml"/>
  <Override PartName="/ppt/tags/tag580.xml" ContentType="application/vnd.openxmlformats-officedocument.presentationml.tags+xml"/>
  <Override PartName="/ppt/tags/tag581.xml" ContentType="application/vnd.openxmlformats-officedocument.presentationml.tags+xml"/>
  <Override PartName="/ppt/tags/tag582.xml" ContentType="application/vnd.openxmlformats-officedocument.presentationml.tags+xml"/>
  <Override PartName="/ppt/tags/tag583.xml" ContentType="application/vnd.openxmlformats-officedocument.presentationml.tags+xml"/>
  <Override PartName="/ppt/tags/tag584.xml" ContentType="application/vnd.openxmlformats-officedocument.presentationml.tags+xml"/>
  <Override PartName="/ppt/tags/tag585.xml" ContentType="application/vnd.openxmlformats-officedocument.presentationml.tags+xml"/>
  <Override PartName="/ppt/tags/tag586.xml" ContentType="application/vnd.openxmlformats-officedocument.presentationml.tags+xml"/>
  <Override PartName="/ppt/tags/tag587.xml" ContentType="application/vnd.openxmlformats-officedocument.presentationml.tags+xml"/>
  <Override PartName="/ppt/tags/tag588.xml" ContentType="application/vnd.openxmlformats-officedocument.presentationml.tags+xml"/>
  <Override PartName="/ppt/tags/tag589.xml" ContentType="application/vnd.openxmlformats-officedocument.presentationml.tags+xml"/>
  <Override PartName="/ppt/tags/tag59.xml" ContentType="application/vnd.openxmlformats-officedocument.presentationml.tags+xml"/>
  <Override PartName="/ppt/tags/tag590.xml" ContentType="application/vnd.openxmlformats-officedocument.presentationml.tags+xml"/>
  <Override PartName="/ppt/tags/tag591.xml" ContentType="application/vnd.openxmlformats-officedocument.presentationml.tags+xml"/>
  <Override PartName="/ppt/tags/tag592.xml" ContentType="application/vnd.openxmlformats-officedocument.presentationml.tags+xml"/>
  <Override PartName="/ppt/tags/tag593.xml" ContentType="application/vnd.openxmlformats-officedocument.presentationml.tags+xml"/>
  <Override PartName="/ppt/tags/tag594.xml" ContentType="application/vnd.openxmlformats-officedocument.presentationml.tags+xml"/>
  <Override PartName="/ppt/tags/tag595.xml" ContentType="application/vnd.openxmlformats-officedocument.presentationml.tags+xml"/>
  <Override PartName="/ppt/tags/tag596.xml" ContentType="application/vnd.openxmlformats-officedocument.presentationml.tags+xml"/>
  <Override PartName="/ppt/tags/tag597.xml" ContentType="application/vnd.openxmlformats-officedocument.presentationml.tags+xml"/>
  <Override PartName="/ppt/tags/tag598.xml" ContentType="application/vnd.openxmlformats-officedocument.presentationml.tags+xml"/>
  <Override PartName="/ppt/tags/tag599.xml" ContentType="application/vnd.openxmlformats-officedocument.presentationml.tags+xml"/>
  <Override PartName="/ppt/tags/tag6.xml" ContentType="application/vnd.openxmlformats-officedocument.presentationml.tags+xml"/>
  <Override PartName="/ppt/tags/tag60.xml" ContentType="application/vnd.openxmlformats-officedocument.presentationml.tags+xml"/>
  <Override PartName="/ppt/tags/tag600.xml" ContentType="application/vnd.openxmlformats-officedocument.presentationml.tags+xml"/>
  <Override PartName="/ppt/tags/tag601.xml" ContentType="application/vnd.openxmlformats-officedocument.presentationml.tags+xml"/>
  <Override PartName="/ppt/tags/tag602.xml" ContentType="application/vnd.openxmlformats-officedocument.presentationml.tags+xml"/>
  <Override PartName="/ppt/tags/tag603.xml" ContentType="application/vnd.openxmlformats-officedocument.presentationml.tags+xml"/>
  <Override PartName="/ppt/tags/tag604.xml" ContentType="application/vnd.openxmlformats-officedocument.presentationml.tags+xml"/>
  <Override PartName="/ppt/tags/tag605.xml" ContentType="application/vnd.openxmlformats-officedocument.presentationml.tags+xml"/>
  <Override PartName="/ppt/tags/tag606.xml" ContentType="application/vnd.openxmlformats-officedocument.presentationml.tags+xml"/>
  <Override PartName="/ppt/tags/tag607.xml" ContentType="application/vnd.openxmlformats-officedocument.presentationml.tags+xml"/>
  <Override PartName="/ppt/tags/tag608.xml" ContentType="application/vnd.openxmlformats-officedocument.presentationml.tags+xml"/>
  <Override PartName="/ppt/tags/tag609.xml" ContentType="application/vnd.openxmlformats-officedocument.presentationml.tags+xml"/>
  <Override PartName="/ppt/tags/tag61.xml" ContentType="application/vnd.openxmlformats-officedocument.presentationml.tags+xml"/>
  <Override PartName="/ppt/tags/tag610.xml" ContentType="application/vnd.openxmlformats-officedocument.presentationml.tags+xml"/>
  <Override PartName="/ppt/tags/tag611.xml" ContentType="application/vnd.openxmlformats-officedocument.presentationml.tags+xml"/>
  <Override PartName="/ppt/tags/tag612.xml" ContentType="application/vnd.openxmlformats-officedocument.presentationml.tags+xml"/>
  <Override PartName="/ppt/tags/tag613.xml" ContentType="application/vnd.openxmlformats-officedocument.presentationml.tags+xml"/>
  <Override PartName="/ppt/tags/tag614.xml" ContentType="application/vnd.openxmlformats-officedocument.presentationml.tags+xml"/>
  <Override PartName="/ppt/tags/tag615.xml" ContentType="application/vnd.openxmlformats-officedocument.presentationml.tags+xml"/>
  <Override PartName="/ppt/tags/tag616.xml" ContentType="application/vnd.openxmlformats-officedocument.presentationml.tags+xml"/>
  <Override PartName="/ppt/tags/tag617.xml" ContentType="application/vnd.openxmlformats-officedocument.presentationml.tags+xml"/>
  <Override PartName="/ppt/tags/tag618.xml" ContentType="application/vnd.openxmlformats-officedocument.presentationml.tags+xml"/>
  <Override PartName="/ppt/tags/tag619.xml" ContentType="application/vnd.openxmlformats-officedocument.presentationml.tags+xml"/>
  <Override PartName="/ppt/tags/tag62.xml" ContentType="application/vnd.openxmlformats-officedocument.presentationml.tags+xml"/>
  <Override PartName="/ppt/tags/tag620.xml" ContentType="application/vnd.openxmlformats-officedocument.presentationml.tags+xml"/>
  <Override PartName="/ppt/tags/tag621.xml" ContentType="application/vnd.openxmlformats-officedocument.presentationml.tags+xml"/>
  <Override PartName="/ppt/tags/tag622.xml" ContentType="application/vnd.openxmlformats-officedocument.presentationml.tags+xml"/>
  <Override PartName="/ppt/tags/tag623.xml" ContentType="application/vnd.openxmlformats-officedocument.presentationml.tags+xml"/>
  <Override PartName="/ppt/tags/tag624.xml" ContentType="application/vnd.openxmlformats-officedocument.presentationml.tags+xml"/>
  <Override PartName="/ppt/tags/tag625.xml" ContentType="application/vnd.openxmlformats-officedocument.presentationml.tags+xml"/>
  <Override PartName="/ppt/tags/tag626.xml" ContentType="application/vnd.openxmlformats-officedocument.presentationml.tags+xml"/>
  <Override PartName="/ppt/tags/tag627.xml" ContentType="application/vnd.openxmlformats-officedocument.presentationml.tags+xml"/>
  <Override PartName="/ppt/tags/tag628.xml" ContentType="application/vnd.openxmlformats-officedocument.presentationml.tags+xml"/>
  <Override PartName="/ppt/tags/tag629.xml" ContentType="application/vnd.openxmlformats-officedocument.presentationml.tags+xml"/>
  <Override PartName="/ppt/tags/tag63.xml" ContentType="application/vnd.openxmlformats-officedocument.presentationml.tags+xml"/>
  <Override PartName="/ppt/tags/tag630.xml" ContentType="application/vnd.openxmlformats-officedocument.presentationml.tags+xml"/>
  <Override PartName="/ppt/tags/tag631.xml" ContentType="application/vnd.openxmlformats-officedocument.presentationml.tags+xml"/>
  <Override PartName="/ppt/tags/tag632.xml" ContentType="application/vnd.openxmlformats-officedocument.presentationml.tags+xml"/>
  <Override PartName="/ppt/tags/tag633.xml" ContentType="application/vnd.openxmlformats-officedocument.presentationml.tags+xml"/>
  <Override PartName="/ppt/tags/tag634.xml" ContentType="application/vnd.openxmlformats-officedocument.presentationml.tags+xml"/>
  <Override PartName="/ppt/tags/tag635.xml" ContentType="application/vnd.openxmlformats-officedocument.presentationml.tags+xml"/>
  <Override PartName="/ppt/tags/tag636.xml" ContentType="application/vnd.openxmlformats-officedocument.presentationml.tags+xml"/>
  <Override PartName="/ppt/tags/tag637.xml" ContentType="application/vnd.openxmlformats-officedocument.presentationml.tags+xml"/>
  <Override PartName="/ppt/tags/tag638.xml" ContentType="application/vnd.openxmlformats-officedocument.presentationml.tags+xml"/>
  <Override PartName="/ppt/tags/tag639.xml" ContentType="application/vnd.openxmlformats-officedocument.presentationml.tags+xml"/>
  <Override PartName="/ppt/tags/tag64.xml" ContentType="application/vnd.openxmlformats-officedocument.presentationml.tags+xml"/>
  <Override PartName="/ppt/tags/tag640.xml" ContentType="application/vnd.openxmlformats-officedocument.presentationml.tags+xml"/>
  <Override PartName="/ppt/tags/tag641.xml" ContentType="application/vnd.openxmlformats-officedocument.presentationml.tags+xml"/>
  <Override PartName="/ppt/tags/tag642.xml" ContentType="application/vnd.openxmlformats-officedocument.presentationml.tags+xml"/>
  <Override PartName="/ppt/tags/tag643.xml" ContentType="application/vnd.openxmlformats-officedocument.presentationml.tags+xml"/>
  <Override PartName="/ppt/tags/tag644.xml" ContentType="application/vnd.openxmlformats-officedocument.presentationml.tags+xml"/>
  <Override PartName="/ppt/tags/tag645.xml" ContentType="application/vnd.openxmlformats-officedocument.presentationml.tags+xml"/>
  <Override PartName="/ppt/tags/tag646.xml" ContentType="application/vnd.openxmlformats-officedocument.presentationml.tags+xml"/>
  <Override PartName="/ppt/tags/tag647.xml" ContentType="application/vnd.openxmlformats-officedocument.presentationml.tags+xml"/>
  <Override PartName="/ppt/tags/tag648.xml" ContentType="application/vnd.openxmlformats-officedocument.presentationml.tags+xml"/>
  <Override PartName="/ppt/tags/tag649.xml" ContentType="application/vnd.openxmlformats-officedocument.presentationml.tags+xml"/>
  <Override PartName="/ppt/tags/tag65.xml" ContentType="application/vnd.openxmlformats-officedocument.presentationml.tags+xml"/>
  <Override PartName="/ppt/tags/tag66.xml" ContentType="application/vnd.openxmlformats-officedocument.presentationml.tags+xml"/>
  <Override PartName="/ppt/tags/tag67.xml" ContentType="application/vnd.openxmlformats-officedocument.presentationml.tags+xml"/>
  <Override PartName="/ppt/tags/tag68.xml" ContentType="application/vnd.openxmlformats-officedocument.presentationml.tags+xml"/>
  <Override PartName="/ppt/tags/tag69.xml" ContentType="application/vnd.openxmlformats-officedocument.presentationml.tags+xml"/>
  <Override PartName="/ppt/tags/tag7.xml" ContentType="application/vnd.openxmlformats-officedocument.presentationml.tags+xml"/>
  <Override PartName="/ppt/tags/tag70.xml" ContentType="application/vnd.openxmlformats-officedocument.presentationml.tags+xml"/>
  <Override PartName="/ppt/tags/tag71.xml" ContentType="application/vnd.openxmlformats-officedocument.presentationml.tags+xml"/>
  <Override PartName="/ppt/tags/tag72.xml" ContentType="application/vnd.openxmlformats-officedocument.presentationml.tags+xml"/>
  <Override PartName="/ppt/tags/tag73.xml" ContentType="application/vnd.openxmlformats-officedocument.presentationml.tags+xml"/>
  <Override PartName="/ppt/tags/tag74.xml" ContentType="application/vnd.openxmlformats-officedocument.presentationml.tags+xml"/>
  <Override PartName="/ppt/tags/tag75.xml" ContentType="application/vnd.openxmlformats-officedocument.presentationml.tags+xml"/>
  <Override PartName="/ppt/tags/tag76.xml" ContentType="application/vnd.openxmlformats-officedocument.presentationml.tags+xml"/>
  <Override PartName="/ppt/tags/tag77.xml" ContentType="application/vnd.openxmlformats-officedocument.presentationml.tags+xml"/>
  <Override PartName="/ppt/tags/tag78.xml" ContentType="application/vnd.openxmlformats-officedocument.presentationml.tags+xml"/>
  <Override PartName="/ppt/tags/tag79.xml" ContentType="application/vnd.openxmlformats-officedocument.presentationml.tags+xml"/>
  <Override PartName="/ppt/tags/tag8.xml" ContentType="application/vnd.openxmlformats-officedocument.presentationml.tags+xml"/>
  <Override PartName="/ppt/tags/tag80.xml" ContentType="application/vnd.openxmlformats-officedocument.presentationml.tags+xml"/>
  <Override PartName="/ppt/tags/tag81.xml" ContentType="application/vnd.openxmlformats-officedocument.presentationml.tags+xml"/>
  <Override PartName="/ppt/tags/tag82.xml" ContentType="application/vnd.openxmlformats-officedocument.presentationml.tags+xml"/>
  <Override PartName="/ppt/tags/tag83.xml" ContentType="application/vnd.openxmlformats-officedocument.presentationml.tags+xml"/>
  <Override PartName="/ppt/tags/tag84.xml" ContentType="application/vnd.openxmlformats-officedocument.presentationml.tags+xml"/>
  <Override PartName="/ppt/tags/tag85.xml" ContentType="application/vnd.openxmlformats-officedocument.presentationml.tags+xml"/>
  <Override PartName="/ppt/tags/tag86.xml" ContentType="application/vnd.openxmlformats-officedocument.presentationml.tags+xml"/>
  <Override PartName="/ppt/tags/tag87.xml" ContentType="application/vnd.openxmlformats-officedocument.presentationml.tags+xml"/>
  <Override PartName="/ppt/tags/tag88.xml" ContentType="application/vnd.openxmlformats-officedocument.presentationml.tags+xml"/>
  <Override PartName="/ppt/tags/tag89.xml" ContentType="application/vnd.openxmlformats-officedocument.presentationml.tags+xml"/>
  <Override PartName="/ppt/tags/tag9.xml" ContentType="application/vnd.openxmlformats-officedocument.presentationml.tags+xml"/>
  <Override PartName="/ppt/tags/tag90.xml" ContentType="application/vnd.openxmlformats-officedocument.presentationml.tags+xml"/>
  <Override PartName="/ppt/tags/tag91.xml" ContentType="application/vnd.openxmlformats-officedocument.presentationml.tags+xml"/>
  <Override PartName="/ppt/tags/tag92.xml" ContentType="application/vnd.openxmlformats-officedocument.presentationml.tags+xml"/>
  <Override PartName="/ppt/tags/tag93.xml" ContentType="application/vnd.openxmlformats-officedocument.presentationml.tags+xml"/>
  <Override PartName="/ppt/tags/tag94.xml" ContentType="application/vnd.openxmlformats-officedocument.presentationml.tags+xml"/>
  <Override PartName="/ppt/tags/tag95.xml" ContentType="application/vnd.openxmlformats-officedocument.presentationml.tags+xml"/>
  <Override PartName="/ppt/tags/tag96.xml" ContentType="application/vnd.openxmlformats-officedocument.presentationml.tags+xml"/>
  <Override PartName="/ppt/tags/tag97.xml" ContentType="application/vnd.openxmlformats-officedocument.presentationml.tags+xml"/>
  <Override PartName="/ppt/tags/tag98.xml" ContentType="application/vnd.openxmlformats-officedocument.presentationml.tags+xml"/>
  <Override PartName="/ppt/tags/tag99.xml" ContentType="application/vnd.openxmlformats-officedocument.presentationml.tags+xml"/>
  <Override PartName="/ppt/theme/theme1.xml" ContentType="application/vnd.openxmlformats-officedocument.theme+xml"/>
  <Override PartName="/ppt/theme/theme2.xml" ContentType="application/vnd.openxmlformats-officedocument.theme+xml"/>
  <Override PartName="/ppt/theme/theme3.xml" ContentType="application/vnd.openxmlformats-officedocument.theme+xml"/>
  <Override PartName="/ppt/theme/theme4.xml" ContentType="application/vnd.openxmlformats-officedocument.theme+xml"/>
  <Override PartName="/ppt/viewProps.xml" ContentType="application/vnd.openxmlformats-officedocument.presentationml.viewProps+xml"/>
</Types>
</file>

<file path=_rels/.rels><?xml version="1.0" encoding="UTF-8" standalone="yes"?>
<Relationships xmlns="http://schemas.openxmlformats.org/package/2006/relationships"><Relationship Id="rId1" Type="http://schemas.openxmlformats.org/officeDocument/2006/relationships/officeDocument" Target="ppt/presentation.xml"/><Relationship Id="rId3" Type="http://schemas.openxmlformats.org/package/2006/relationships/metadata/core-properties" Target="docProps/core.xml"/><Relationship Id="rId2" Type="http://schemas.openxmlformats.org/officeDocument/2006/relationships/extended-properties" Target="docProps/app.xml"/><Relationship Id="rId4" Type="http://schemas.openxmlformats.org/officeDocument/2006/relationships/custom-properties" Target="docProps/custom.xml"/></Relationships>
</file>

<file path=ppt/presentation.xml><?xml version="1.0" encoding="utf-8"?>
<p:presentation xmlns:a="http://schemas.openxmlformats.org/drawingml/2006/main" xmlns:r="http://schemas.openxmlformats.org/officeDocument/2006/relationships" xmlns:p="http://schemas.openxmlformats.org/presentationml/2006/main">
  <p:sldMasterIdLst>
    <p:sldMasterId id="2147483648" r:id="rId1"/>
    <p:sldMasterId id="2147483659" r:id="rId3"/>
  </p:sldMasterIdLst>
  <p:notesMasterIdLst>
    <p:notesMasterId r:id="rId52"/>
  </p:notesMasterIdLst>
  <p:handoutMasterIdLst>
    <p:handoutMasterId r:id="rId53"/>
  </p:handoutMasterIdLst>
  <p:sldIdLst>
    <p:sldId id="257" r:id="rId4"/>
    <p:sldId id="260" r:id="rId5"/>
    <p:sldId id="261" r:id="rId6"/>
    <p:sldId id="262" r:id="rId7"/>
    <p:sldId id="263" r:id="rId8"/>
    <p:sldId id="264" r:id="rId9"/>
    <p:sldId id="266" r:id="rId10"/>
    <p:sldId id="326" r:id="rId11"/>
    <p:sldId id="268" r:id="rId12"/>
    <p:sldId id="269" r:id="rId13"/>
    <p:sldId id="271" r:id="rId14"/>
    <p:sldId id="272" r:id="rId15"/>
    <p:sldId id="274" r:id="rId16"/>
    <p:sldId id="275" r:id="rId17"/>
    <p:sldId id="276" r:id="rId18"/>
    <p:sldId id="277" r:id="rId19"/>
    <p:sldId id="278" r:id="rId20"/>
    <p:sldId id="279" r:id="rId21"/>
    <p:sldId id="280" r:id="rId22"/>
    <p:sldId id="281" r:id="rId23"/>
    <p:sldId id="282" r:id="rId24"/>
    <p:sldId id="283" r:id="rId25"/>
    <p:sldId id="284" r:id="rId26"/>
    <p:sldId id="285" r:id="rId27"/>
    <p:sldId id="286" r:id="rId28"/>
    <p:sldId id="287" r:id="rId29"/>
    <p:sldId id="288" r:id="rId30"/>
    <p:sldId id="290" r:id="rId31"/>
    <p:sldId id="292" r:id="rId32"/>
    <p:sldId id="294" r:id="rId33"/>
    <p:sldId id="295" r:id="rId34"/>
    <p:sldId id="296" r:id="rId35"/>
    <p:sldId id="328" r:id="rId36"/>
    <p:sldId id="298" r:id="rId37"/>
    <p:sldId id="306" r:id="rId38"/>
    <p:sldId id="307" r:id="rId39"/>
    <p:sldId id="309" r:id="rId40"/>
    <p:sldId id="310" r:id="rId41"/>
    <p:sldId id="311" r:id="rId42"/>
    <p:sldId id="313" r:id="rId43"/>
    <p:sldId id="314" r:id="rId44"/>
    <p:sldId id="315" r:id="rId45"/>
    <p:sldId id="317" r:id="rId46"/>
    <p:sldId id="318" r:id="rId47"/>
    <p:sldId id="320" r:id="rId48"/>
    <p:sldId id="322" r:id="rId49"/>
    <p:sldId id="324" r:id="rId50"/>
    <p:sldId id="325" r:id="rId51"/>
  </p:sldIdLst>
  <p:sldSz cx="12192000" cy="6858000"/>
  <p:notesSz cx="7103745" cy="10234295"/>
  <p:custDataLst>
    <p:tags r:id="rId58"/>
  </p:custDataLst>
  <p:defaultTextStyle>
    <a:defPPr>
      <a:defRPr lang="zh-CN"/>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15:guide id="1" orient="horz" pos="2185" userDrawn="1">
          <p15:clr>
            <a:srgbClr val="A4A3A4"/>
          </p15:clr>
        </p15:guide>
        <p15:guide id="2" pos="3833" userDrawn="1">
          <p15:clr>
            <a:srgbClr val="A4A3A4"/>
          </p15:clr>
        </p15:guide>
      </p15:sldGuideLst>
    </p:ext>
  </p:extLst>
</p:presentation>
</file>

<file path=ppt/commentAuthors.xml><?xml version="1.0" encoding="utf-8"?>
<p:cmAuthorLst xmlns:a="http://schemas.openxmlformats.org/drawingml/2006/main" xmlns:r="http://schemas.openxmlformats.org/officeDocument/2006/relationships" xmlns:p="http://schemas.openxmlformats.org/presentationml/2006/main">
  <p:cmAuthor id="2" name="作者" initials="A" lastIdx="0" clrIdx="1"/>
</p:cmAuthorLst>
</file>

<file path=ppt/presProps.xml><?xml version="1.0" encoding="utf-8"?>
<p:presentationPr xmlns:a="http://schemas.openxmlformats.org/drawingml/2006/main" xmlns:r="http://schemas.openxmlformats.org/officeDocument/2006/relationships" xmlns:p="http://schemas.openxmlformats.org/presentationml/2006/main">
  <p:clrMru>
    <a:srgbClr val="B2B2B2"/>
    <a:srgbClr val="202020"/>
    <a:srgbClr val="323232"/>
    <a:srgbClr val="CC3300"/>
    <a:srgbClr val="CC0000"/>
    <a:srgbClr val="FF3300"/>
    <a:srgbClr val="990000"/>
    <a:srgbClr val="FF8D41"/>
    <a:srgbClr val="FF6600"/>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12278" autoAdjust="0"/>
    <p:restoredTop sz="94660"/>
  </p:normalViewPr>
  <p:slideViewPr>
    <p:cSldViewPr snapToGrid="0" showGuides="1">
      <p:cViewPr varScale="1">
        <p:scale>
          <a:sx n="75" d="100"/>
          <a:sy n="75" d="100"/>
        </p:scale>
        <p:origin x="90" y="96"/>
      </p:cViewPr>
      <p:guideLst>
        <p:guide orient="horz" pos="2185"/>
        <p:guide pos="3833"/>
      </p:guideLst>
    </p:cSldViewPr>
  </p:slideViewPr>
  <p:notesTextViewPr>
    <p:cViewPr>
      <p:scale>
        <a:sx n="3" d="2"/>
        <a:sy n="3" d="2"/>
      </p:scale>
      <p:origin x="0" y="0"/>
    </p:cViewPr>
  </p:notesTextViewPr>
  <p:gridSpacing cx="72000" cy="72000"/>
</p:viewPr>
</file>

<file path=ppt/_rels/presentation.xml.rels><?xml version="1.0" encoding="UTF-8" standalone="yes"?>
<Relationships xmlns="http://schemas.openxmlformats.org/package/2006/relationships"><Relationship Id="rId9" Type="http://schemas.openxmlformats.org/officeDocument/2006/relationships/slide" Target="slides/slide6.xml"/><Relationship Id="rId8" Type="http://schemas.openxmlformats.org/officeDocument/2006/relationships/slide" Target="slides/slide5.xml"/><Relationship Id="rId7" Type="http://schemas.openxmlformats.org/officeDocument/2006/relationships/slide" Target="slides/slide4.xml"/><Relationship Id="rId6" Type="http://schemas.openxmlformats.org/officeDocument/2006/relationships/slide" Target="slides/slide3.xml"/><Relationship Id="rId58" Type="http://schemas.openxmlformats.org/officeDocument/2006/relationships/tags" Target="tags/tag649.xml"/><Relationship Id="rId57" Type="http://schemas.openxmlformats.org/officeDocument/2006/relationships/commentAuthors" Target="commentAuthors.xml"/><Relationship Id="rId56" Type="http://schemas.openxmlformats.org/officeDocument/2006/relationships/tableStyles" Target="tableStyles.xml"/><Relationship Id="rId55" Type="http://schemas.openxmlformats.org/officeDocument/2006/relationships/viewProps" Target="viewProps.xml"/><Relationship Id="rId54" Type="http://schemas.openxmlformats.org/officeDocument/2006/relationships/presProps" Target="presProps.xml"/><Relationship Id="rId53" Type="http://schemas.openxmlformats.org/officeDocument/2006/relationships/handoutMaster" Target="handoutMasters/handoutMaster1.xml"/><Relationship Id="rId52" Type="http://schemas.openxmlformats.org/officeDocument/2006/relationships/notesMaster" Target="notesMasters/notesMaster1.xml"/><Relationship Id="rId51" Type="http://schemas.openxmlformats.org/officeDocument/2006/relationships/slide" Target="slides/slide48.xml"/><Relationship Id="rId50" Type="http://schemas.openxmlformats.org/officeDocument/2006/relationships/slide" Target="slides/slide47.xml"/><Relationship Id="rId5" Type="http://schemas.openxmlformats.org/officeDocument/2006/relationships/slide" Target="slides/slide2.xml"/><Relationship Id="rId49" Type="http://schemas.openxmlformats.org/officeDocument/2006/relationships/slide" Target="slides/slide46.xml"/><Relationship Id="rId48" Type="http://schemas.openxmlformats.org/officeDocument/2006/relationships/slide" Target="slides/slide45.xml"/><Relationship Id="rId47" Type="http://schemas.openxmlformats.org/officeDocument/2006/relationships/slide" Target="slides/slide44.xml"/><Relationship Id="rId46" Type="http://schemas.openxmlformats.org/officeDocument/2006/relationships/slide" Target="slides/slide43.xml"/><Relationship Id="rId45" Type="http://schemas.openxmlformats.org/officeDocument/2006/relationships/slide" Target="slides/slide42.xml"/><Relationship Id="rId44" Type="http://schemas.openxmlformats.org/officeDocument/2006/relationships/slide" Target="slides/slide41.xml"/><Relationship Id="rId43" Type="http://schemas.openxmlformats.org/officeDocument/2006/relationships/slide" Target="slides/slide40.xml"/><Relationship Id="rId42" Type="http://schemas.openxmlformats.org/officeDocument/2006/relationships/slide" Target="slides/slide39.xml"/><Relationship Id="rId41" Type="http://schemas.openxmlformats.org/officeDocument/2006/relationships/slide" Target="slides/slide38.xml"/><Relationship Id="rId40" Type="http://schemas.openxmlformats.org/officeDocument/2006/relationships/slide" Target="slides/slide37.xml"/><Relationship Id="rId4" Type="http://schemas.openxmlformats.org/officeDocument/2006/relationships/slide" Target="slides/slide1.xml"/><Relationship Id="rId39" Type="http://schemas.openxmlformats.org/officeDocument/2006/relationships/slide" Target="slides/slide36.xml"/><Relationship Id="rId38" Type="http://schemas.openxmlformats.org/officeDocument/2006/relationships/slide" Target="slides/slide35.xml"/><Relationship Id="rId37" Type="http://schemas.openxmlformats.org/officeDocument/2006/relationships/slide" Target="slides/slide34.xml"/><Relationship Id="rId36" Type="http://schemas.openxmlformats.org/officeDocument/2006/relationships/slide" Target="slides/slide33.xml"/><Relationship Id="rId35" Type="http://schemas.openxmlformats.org/officeDocument/2006/relationships/slide" Target="slides/slide32.xml"/><Relationship Id="rId34" Type="http://schemas.openxmlformats.org/officeDocument/2006/relationships/slide" Target="slides/slide31.xml"/><Relationship Id="rId33" Type="http://schemas.openxmlformats.org/officeDocument/2006/relationships/slide" Target="slides/slide30.xml"/><Relationship Id="rId32" Type="http://schemas.openxmlformats.org/officeDocument/2006/relationships/slide" Target="slides/slide29.xml"/><Relationship Id="rId31" Type="http://schemas.openxmlformats.org/officeDocument/2006/relationships/slide" Target="slides/slide28.xml"/><Relationship Id="rId30" Type="http://schemas.openxmlformats.org/officeDocument/2006/relationships/slide" Target="slides/slide27.xml"/><Relationship Id="rId3" Type="http://schemas.openxmlformats.org/officeDocument/2006/relationships/slideMaster" Target="slideMasters/slideMaster2.xml"/><Relationship Id="rId29" Type="http://schemas.openxmlformats.org/officeDocument/2006/relationships/slide" Target="slides/slide26.xml"/><Relationship Id="rId28" Type="http://schemas.openxmlformats.org/officeDocument/2006/relationships/slide" Target="slides/slide25.xml"/><Relationship Id="rId27" Type="http://schemas.openxmlformats.org/officeDocument/2006/relationships/slide" Target="slides/slide24.xml"/><Relationship Id="rId26" Type="http://schemas.openxmlformats.org/officeDocument/2006/relationships/slide" Target="slides/slide23.xml"/><Relationship Id="rId25" Type="http://schemas.openxmlformats.org/officeDocument/2006/relationships/slide" Target="slides/slide22.xml"/><Relationship Id="rId24" Type="http://schemas.openxmlformats.org/officeDocument/2006/relationships/slide" Target="slides/slide21.xml"/><Relationship Id="rId23" Type="http://schemas.openxmlformats.org/officeDocument/2006/relationships/slide" Target="slides/slide20.xml"/><Relationship Id="rId22" Type="http://schemas.openxmlformats.org/officeDocument/2006/relationships/slide" Target="slides/slide19.xml"/><Relationship Id="rId21" Type="http://schemas.openxmlformats.org/officeDocument/2006/relationships/slide" Target="slides/slide18.xml"/><Relationship Id="rId20" Type="http://schemas.openxmlformats.org/officeDocument/2006/relationships/slide" Target="slides/slide17.xml"/><Relationship Id="rId2" Type="http://schemas.openxmlformats.org/officeDocument/2006/relationships/theme" Target="theme/theme1.xml"/><Relationship Id="rId19" Type="http://schemas.openxmlformats.org/officeDocument/2006/relationships/slide" Target="slides/slide16.xml"/><Relationship Id="rId18" Type="http://schemas.openxmlformats.org/officeDocument/2006/relationships/slide" Target="slides/slide15.xml"/><Relationship Id="rId17" Type="http://schemas.openxmlformats.org/officeDocument/2006/relationships/slide" Target="slides/slide14.xml"/><Relationship Id="rId16" Type="http://schemas.openxmlformats.org/officeDocument/2006/relationships/slide" Target="slides/slide13.xml"/><Relationship Id="rId15" Type="http://schemas.openxmlformats.org/officeDocument/2006/relationships/slide" Target="slides/slide12.xml"/><Relationship Id="rId14" Type="http://schemas.openxmlformats.org/officeDocument/2006/relationships/slide" Target="slides/slide11.xml"/><Relationship Id="rId13" Type="http://schemas.openxmlformats.org/officeDocument/2006/relationships/slide" Target="slides/slide10.xml"/><Relationship Id="rId12" Type="http://schemas.openxmlformats.org/officeDocument/2006/relationships/slide" Target="slides/slide9.xml"/><Relationship Id="rId11" Type="http://schemas.openxmlformats.org/officeDocument/2006/relationships/slide" Target="slides/slide8.xml"/><Relationship Id="rId10" Type="http://schemas.openxmlformats.org/officeDocument/2006/relationships/slide" Target="slides/slide7.xml"/><Relationship Id="rId1" Type="http://schemas.openxmlformats.org/officeDocument/2006/relationships/slideMaster" Target="slideMasters/slideMaster1.xml"/></Relationships>
</file>

<file path=ppt/handoutMasters/_rels/handoutMaster1.xml.rels><?xml version="1.0" encoding="UTF-8" standalone="yes"?>
<Relationships xmlns="http://schemas.openxmlformats.org/package/2006/relationships"><Relationship Id="rId1" Type="http://schemas.openxmlformats.org/officeDocument/2006/relationships/theme" Target="../theme/theme4.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页眉占位符 1"/>
          <p:cNvSpPr>
            <a:spLocks noGrp="1"/>
          </p:cNvSpPr>
          <p:nvPr>
            <p:ph type="hdr" sz="quarter"/>
          </p:nvPr>
        </p:nvSpPr>
        <p:spPr>
          <a:xfrm>
            <a:off x="0" y="0"/>
            <a:ext cx="3078290" cy="513492"/>
          </a:xfrm>
          <a:prstGeom prst="rect">
            <a:avLst/>
          </a:prstGeom>
        </p:spPr>
        <p:txBody>
          <a:bodyPr vert="horz" lIns="91440" tIns="45720" rIns="91440" bIns="45720" rtlCol="0"/>
          <a:lstStyle>
            <a:lvl1pPr algn="l">
              <a:defRPr sz="1245"/>
            </a:lvl1pPr>
          </a:lstStyle>
          <a:p>
            <a:endParaRPr lang="zh-CN" altLang="en-US"/>
          </a:p>
        </p:txBody>
      </p:sp>
      <p:sp>
        <p:nvSpPr>
          <p:cNvPr id="3" name="日期占位符 2"/>
          <p:cNvSpPr>
            <a:spLocks noGrp="1"/>
          </p:cNvSpPr>
          <p:nvPr>
            <p:ph type="dt" sz="quarter" idx="1"/>
          </p:nvPr>
        </p:nvSpPr>
        <p:spPr>
          <a:xfrm>
            <a:off x="4023812" y="0"/>
            <a:ext cx="3078290" cy="513492"/>
          </a:xfrm>
          <a:prstGeom prst="rect">
            <a:avLst/>
          </a:prstGeom>
        </p:spPr>
        <p:txBody>
          <a:bodyPr vert="horz" lIns="91440" tIns="45720" rIns="91440" bIns="45720" rtlCol="0"/>
          <a:lstStyle>
            <a:lvl1pPr algn="r">
              <a:defRPr sz="1245"/>
            </a:lvl1pPr>
          </a:lstStyle>
          <a:p>
            <a:fld id="{0F9B84EA-7D68-4D60-9CB1-D50884785D1C}" type="datetimeFigureOut">
              <a:rPr lang="zh-CN" altLang="en-US" smtClean="0"/>
            </a:fld>
            <a:endParaRPr lang="zh-CN" altLang="en-US"/>
          </a:p>
        </p:txBody>
      </p:sp>
      <p:sp>
        <p:nvSpPr>
          <p:cNvPr id="4" name="页脚占位符 3"/>
          <p:cNvSpPr>
            <a:spLocks noGrp="1"/>
          </p:cNvSpPr>
          <p:nvPr>
            <p:ph type="ftr" sz="quarter" idx="2"/>
          </p:nvPr>
        </p:nvSpPr>
        <p:spPr>
          <a:xfrm>
            <a:off x="0" y="9720804"/>
            <a:ext cx="3078290" cy="513491"/>
          </a:xfrm>
          <a:prstGeom prst="rect">
            <a:avLst/>
          </a:prstGeom>
        </p:spPr>
        <p:txBody>
          <a:bodyPr vert="horz" lIns="91440" tIns="45720" rIns="91440" bIns="45720" rtlCol="0" anchor="b"/>
          <a:lstStyle>
            <a:lvl1pPr algn="l">
              <a:defRPr sz="1245"/>
            </a:lvl1pPr>
          </a:lstStyle>
          <a:p>
            <a:endParaRPr lang="zh-CN" altLang="en-US"/>
          </a:p>
        </p:txBody>
      </p:sp>
      <p:sp>
        <p:nvSpPr>
          <p:cNvPr id="5" name="灯片编号占位符 4"/>
          <p:cNvSpPr>
            <a:spLocks noGrp="1"/>
          </p:cNvSpPr>
          <p:nvPr>
            <p:ph type="sldNum" sz="quarter" idx="3"/>
          </p:nvPr>
        </p:nvSpPr>
        <p:spPr>
          <a:xfrm>
            <a:off x="4023812" y="9720804"/>
            <a:ext cx="3078290" cy="513491"/>
          </a:xfrm>
          <a:prstGeom prst="rect">
            <a:avLst/>
          </a:prstGeom>
        </p:spPr>
        <p:txBody>
          <a:bodyPr vert="horz" lIns="91440" tIns="45720" rIns="91440" bIns="45720" rtlCol="0" anchor="b"/>
          <a:lstStyle>
            <a:lvl1pPr algn="r">
              <a:defRPr sz="1245"/>
            </a:lvl1pPr>
          </a:lstStyle>
          <a:p>
            <a:fld id="{8D4E0FC9-F1F8-4FAE-9988-3BA365CFD46F}" type="slidenum">
              <a:rPr lang="zh-CN" altLang="en-US" smtClean="0"/>
            </a:fld>
            <a:endParaRPr lang="zh-CN" altLang="en-US"/>
          </a:p>
        </p:txBody>
      </p:sp>
    </p:spTree>
  </p:cSld>
  <p:clrMap bg1="lt1" tx1="dk1" bg2="lt2" tx2="dk2" accent1="accent1" accent2="accent2" accent3="accent3" accent4="accent4" accent5="accent5" accent6="accent6" hlink="hlink" folHlink="folHlink"/>
</p:handoutMaster>
</file>

<file path=ppt/media/>
</file>

<file path=ppt/media/image1.jpeg>
</file>

<file path=ppt/notesMasters/_rels/notesMaster1.xml.rels><?xml version="1.0" encoding="UTF-8" standalone="yes"?>
<Relationships xmlns="http://schemas.openxmlformats.org/package/2006/relationships"><Relationship Id="rId1" Type="http://schemas.openxmlformats.org/officeDocument/2006/relationships/theme" Target="../theme/theme3.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页眉占位符 1"/>
          <p:cNvSpPr>
            <a:spLocks noGrp="1"/>
          </p:cNvSpPr>
          <p:nvPr>
            <p:ph type="hdr" sz="quarter"/>
          </p:nvPr>
        </p:nvSpPr>
        <p:spPr>
          <a:xfrm>
            <a:off x="0" y="0"/>
            <a:ext cx="3078163" cy="512763"/>
          </a:xfrm>
          <a:prstGeom prst="rect">
            <a:avLst/>
          </a:prstGeom>
        </p:spPr>
        <p:txBody>
          <a:bodyPr vert="horz" lIns="91440" tIns="45720" rIns="91440" bIns="45720" rtlCol="0"/>
          <a:lstStyle>
            <a:lvl1pPr algn="l">
              <a:defRPr sz="1200"/>
            </a:lvl1pPr>
          </a:lstStyle>
          <a:p>
            <a:endParaRPr lang="zh-CN" altLang="en-US"/>
          </a:p>
        </p:txBody>
      </p:sp>
      <p:sp>
        <p:nvSpPr>
          <p:cNvPr id="3" name="日期占位符 2"/>
          <p:cNvSpPr>
            <a:spLocks noGrp="1"/>
          </p:cNvSpPr>
          <p:nvPr>
            <p:ph type="dt" idx="1"/>
          </p:nvPr>
        </p:nvSpPr>
        <p:spPr>
          <a:xfrm>
            <a:off x="4024313" y="0"/>
            <a:ext cx="3078162" cy="512763"/>
          </a:xfrm>
          <a:prstGeom prst="rect">
            <a:avLst/>
          </a:prstGeom>
        </p:spPr>
        <p:txBody>
          <a:bodyPr vert="horz" lIns="91440" tIns="45720" rIns="91440" bIns="45720" rtlCol="0"/>
          <a:lstStyle>
            <a:lvl1pPr algn="r">
              <a:defRPr sz="1200"/>
            </a:lvl1pPr>
          </a:lstStyle>
          <a:p>
            <a:fld id="{D6C8D182-E4C8-4120-9249-FC9774456FFA}" type="datetimeFigureOut">
              <a:rPr lang="zh-CN" altLang="en-US" smtClean="0"/>
            </a:fld>
            <a:endParaRPr lang="zh-CN" altLang="en-US"/>
          </a:p>
        </p:txBody>
      </p:sp>
      <p:sp>
        <p:nvSpPr>
          <p:cNvPr id="4" name="幻灯片图像占位符 3"/>
          <p:cNvSpPr>
            <a:spLocks noGrp="1" noRot="1" noChangeAspect="1"/>
          </p:cNvSpPr>
          <p:nvPr>
            <p:ph type="sldImg" idx="2"/>
          </p:nvPr>
        </p:nvSpPr>
        <p:spPr>
          <a:xfrm>
            <a:off x="482600" y="1279525"/>
            <a:ext cx="6140450" cy="3454400"/>
          </a:xfrm>
          <a:prstGeom prst="rect">
            <a:avLst/>
          </a:prstGeom>
          <a:noFill/>
          <a:ln w="12700">
            <a:solidFill>
              <a:prstClr val="black"/>
            </a:solidFill>
          </a:ln>
        </p:spPr>
        <p:txBody>
          <a:bodyPr vert="horz" lIns="91440" tIns="45720" rIns="91440" bIns="45720" rtlCol="0" anchor="ctr"/>
          <a:lstStyle/>
          <a:p>
            <a:endParaRPr lang="zh-CN" altLang="en-US"/>
          </a:p>
        </p:txBody>
      </p:sp>
      <p:sp>
        <p:nvSpPr>
          <p:cNvPr id="5" name="备注占位符 4"/>
          <p:cNvSpPr>
            <a:spLocks noGrp="1"/>
          </p:cNvSpPr>
          <p:nvPr>
            <p:ph type="body" sz="quarter" idx="3"/>
          </p:nvPr>
        </p:nvSpPr>
        <p:spPr>
          <a:xfrm>
            <a:off x="711200" y="4926013"/>
            <a:ext cx="5683250" cy="4029075"/>
          </a:xfrm>
          <a:prstGeom prst="rect">
            <a:avLst/>
          </a:prstGeom>
        </p:spPr>
        <p:txBody>
          <a:bodyPr vert="horz" lIns="91440" tIns="45720" rIns="91440" bIns="45720" rtlCol="0"/>
          <a:lstStyle/>
          <a:p>
            <a:pPr lvl="0"/>
            <a:r>
              <a:rPr lang="zh-CN" altLang="en-US"/>
              <a:t>编辑母版文本样式</a:t>
            </a:r>
            <a:endParaRPr lang="zh-CN" altLang="en-US"/>
          </a:p>
          <a:p>
            <a:pPr lvl="1"/>
            <a:r>
              <a:rPr lang="zh-CN" altLang="en-US"/>
              <a:t>第二级</a:t>
            </a:r>
            <a:endParaRPr lang="zh-CN" altLang="en-US"/>
          </a:p>
          <a:p>
            <a:pPr lvl="2"/>
            <a:r>
              <a:rPr lang="zh-CN" altLang="en-US"/>
              <a:t>第三级</a:t>
            </a:r>
            <a:endParaRPr lang="zh-CN" altLang="en-US"/>
          </a:p>
          <a:p>
            <a:pPr lvl="3"/>
            <a:r>
              <a:rPr lang="zh-CN" altLang="en-US"/>
              <a:t>第四级</a:t>
            </a:r>
            <a:endParaRPr lang="zh-CN" altLang="en-US"/>
          </a:p>
          <a:p>
            <a:pPr lvl="4"/>
            <a:r>
              <a:rPr lang="zh-CN" altLang="en-US"/>
              <a:t>第五级</a:t>
            </a:r>
            <a:endParaRPr lang="zh-CN" altLang="en-US"/>
          </a:p>
        </p:txBody>
      </p:sp>
      <p:sp>
        <p:nvSpPr>
          <p:cNvPr id="6" name="页脚占位符 5"/>
          <p:cNvSpPr>
            <a:spLocks noGrp="1"/>
          </p:cNvSpPr>
          <p:nvPr>
            <p:ph type="ftr" sz="quarter" idx="4"/>
          </p:nvPr>
        </p:nvSpPr>
        <p:spPr>
          <a:xfrm>
            <a:off x="0" y="9721850"/>
            <a:ext cx="3078163" cy="512763"/>
          </a:xfrm>
          <a:prstGeom prst="rect">
            <a:avLst/>
          </a:prstGeom>
        </p:spPr>
        <p:txBody>
          <a:bodyPr vert="horz" lIns="91440" tIns="45720" rIns="91440" bIns="45720" rtlCol="0" anchor="b"/>
          <a:lstStyle>
            <a:lvl1pPr algn="l">
              <a:defRPr sz="1200"/>
            </a:lvl1pPr>
          </a:lstStyle>
          <a:p>
            <a:endParaRPr lang="zh-CN" altLang="en-US"/>
          </a:p>
        </p:txBody>
      </p:sp>
      <p:sp>
        <p:nvSpPr>
          <p:cNvPr id="7" name="灯片编号占位符 6"/>
          <p:cNvSpPr>
            <a:spLocks noGrp="1"/>
          </p:cNvSpPr>
          <p:nvPr>
            <p:ph type="sldNum" sz="quarter" idx="5"/>
          </p:nvPr>
        </p:nvSpPr>
        <p:spPr>
          <a:xfrm>
            <a:off x="4024313" y="9721850"/>
            <a:ext cx="3078162" cy="512763"/>
          </a:xfrm>
          <a:prstGeom prst="rect">
            <a:avLst/>
          </a:prstGeom>
        </p:spPr>
        <p:txBody>
          <a:bodyPr vert="horz" lIns="91440" tIns="45720" rIns="91440" bIns="45720" rtlCol="0" anchor="b"/>
          <a:lstStyle>
            <a:lvl1pPr algn="r">
              <a:defRPr sz="1200"/>
            </a:lvl1pPr>
          </a:lstStyle>
          <a:p>
            <a:fld id="{85D0DACE-38E0-42D2-9336-2B707D34BC6D}" type="slidenum">
              <a:rPr lang="zh-CN" altLang="en-US" smtClean="0"/>
            </a:fld>
            <a:endParaRPr lang="zh-CN" altLang="en-US"/>
          </a:p>
        </p:txBody>
      </p:sp>
    </p:spTree>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9" Type="http://schemas.openxmlformats.org/officeDocument/2006/relationships/tags" Target="../tags/tag8.xml"/><Relationship Id="rId8" Type="http://schemas.openxmlformats.org/officeDocument/2006/relationships/tags" Target="../tags/tag7.xml"/><Relationship Id="rId7" Type="http://schemas.openxmlformats.org/officeDocument/2006/relationships/tags" Target="../tags/tag6.xml"/><Relationship Id="rId6" Type="http://schemas.openxmlformats.org/officeDocument/2006/relationships/tags" Target="../tags/tag5.xml"/><Relationship Id="rId5" Type="http://schemas.openxmlformats.org/officeDocument/2006/relationships/tags" Target="../tags/tag4.xml"/><Relationship Id="rId4" Type="http://schemas.openxmlformats.org/officeDocument/2006/relationships/tags" Target="../tags/tag3.xml"/><Relationship Id="rId3" Type="http://schemas.openxmlformats.org/officeDocument/2006/relationships/tags" Target="../tags/tag2.xml"/><Relationship Id="rId2" Type="http://schemas.openxmlformats.org/officeDocument/2006/relationships/tags" Target="../tags/tag1.xml"/><Relationship Id="rId14" Type="http://schemas.openxmlformats.org/officeDocument/2006/relationships/tags" Target="../tags/tag13.xml"/><Relationship Id="rId13" Type="http://schemas.openxmlformats.org/officeDocument/2006/relationships/tags" Target="../tags/tag12.xml"/><Relationship Id="rId12" Type="http://schemas.openxmlformats.org/officeDocument/2006/relationships/tags" Target="../tags/tag11.xml"/><Relationship Id="rId11" Type="http://schemas.openxmlformats.org/officeDocument/2006/relationships/tags" Target="../tags/tag10.xml"/><Relationship Id="rId10" Type="http://schemas.openxmlformats.org/officeDocument/2006/relationships/tags" Target="../tags/tag9.xml"/><Relationship Id="rId1" Type="http://schemas.openxmlformats.org/officeDocument/2006/relationships/slideMaster" Target="../slideMasters/slideMaster2.xml"/></Relationships>
</file>

<file path=ppt/slideLayouts/_rels/slideLayout12.xml.rels><?xml version="1.0" encoding="UTF-8" standalone="yes"?>
<Relationships xmlns="http://schemas.openxmlformats.org/package/2006/relationships"><Relationship Id="rId6" Type="http://schemas.openxmlformats.org/officeDocument/2006/relationships/tags" Target="../tags/tag18.xml"/><Relationship Id="rId5" Type="http://schemas.openxmlformats.org/officeDocument/2006/relationships/tags" Target="../tags/tag17.xml"/><Relationship Id="rId4" Type="http://schemas.openxmlformats.org/officeDocument/2006/relationships/tags" Target="../tags/tag16.xml"/><Relationship Id="rId3" Type="http://schemas.openxmlformats.org/officeDocument/2006/relationships/tags" Target="../tags/tag15.xml"/><Relationship Id="rId2" Type="http://schemas.openxmlformats.org/officeDocument/2006/relationships/tags" Target="../tags/tag14.xml"/><Relationship Id="rId1" Type="http://schemas.openxmlformats.org/officeDocument/2006/relationships/slideMaster" Target="../slideMasters/slideMaster2.xml"/></Relationships>
</file>

<file path=ppt/slideLayouts/_rels/slideLayout13.xml.rels><?xml version="1.0" encoding="UTF-8" standalone="yes"?>
<Relationships xmlns="http://schemas.openxmlformats.org/package/2006/relationships"><Relationship Id="rId9" Type="http://schemas.openxmlformats.org/officeDocument/2006/relationships/tags" Target="../tags/tag26.xml"/><Relationship Id="rId8" Type="http://schemas.openxmlformats.org/officeDocument/2006/relationships/tags" Target="../tags/tag25.xml"/><Relationship Id="rId7" Type="http://schemas.openxmlformats.org/officeDocument/2006/relationships/tags" Target="../tags/tag24.xml"/><Relationship Id="rId6" Type="http://schemas.openxmlformats.org/officeDocument/2006/relationships/tags" Target="../tags/tag23.xml"/><Relationship Id="rId5" Type="http://schemas.openxmlformats.org/officeDocument/2006/relationships/tags" Target="../tags/tag22.xml"/><Relationship Id="rId4" Type="http://schemas.openxmlformats.org/officeDocument/2006/relationships/tags" Target="../tags/tag21.xml"/><Relationship Id="rId3" Type="http://schemas.openxmlformats.org/officeDocument/2006/relationships/tags" Target="../tags/tag20.xml"/><Relationship Id="rId2" Type="http://schemas.openxmlformats.org/officeDocument/2006/relationships/tags" Target="../tags/tag19.xml"/><Relationship Id="rId15" Type="http://schemas.openxmlformats.org/officeDocument/2006/relationships/tags" Target="../tags/tag32.xml"/><Relationship Id="rId14" Type="http://schemas.openxmlformats.org/officeDocument/2006/relationships/tags" Target="../tags/tag31.xml"/><Relationship Id="rId13" Type="http://schemas.openxmlformats.org/officeDocument/2006/relationships/tags" Target="../tags/tag30.xml"/><Relationship Id="rId12" Type="http://schemas.openxmlformats.org/officeDocument/2006/relationships/tags" Target="../tags/tag29.xml"/><Relationship Id="rId11" Type="http://schemas.openxmlformats.org/officeDocument/2006/relationships/tags" Target="../tags/tag28.xml"/><Relationship Id="rId10" Type="http://schemas.openxmlformats.org/officeDocument/2006/relationships/tags" Target="../tags/tag27.xml"/><Relationship Id="rId1" Type="http://schemas.openxmlformats.org/officeDocument/2006/relationships/slideMaster" Target="../slideMasters/slideMaster2.xml"/></Relationships>
</file>

<file path=ppt/slideLayouts/_rels/slideLayout14.xml.rels><?xml version="1.0" encoding="UTF-8" standalone="yes"?>
<Relationships xmlns="http://schemas.openxmlformats.org/package/2006/relationships"><Relationship Id="rId7" Type="http://schemas.openxmlformats.org/officeDocument/2006/relationships/tags" Target="../tags/tag38.xml"/><Relationship Id="rId6" Type="http://schemas.openxmlformats.org/officeDocument/2006/relationships/tags" Target="../tags/tag37.xml"/><Relationship Id="rId5" Type="http://schemas.openxmlformats.org/officeDocument/2006/relationships/tags" Target="../tags/tag36.xml"/><Relationship Id="rId4" Type="http://schemas.openxmlformats.org/officeDocument/2006/relationships/tags" Target="../tags/tag35.xml"/><Relationship Id="rId3" Type="http://schemas.openxmlformats.org/officeDocument/2006/relationships/tags" Target="../tags/tag34.xml"/><Relationship Id="rId2" Type="http://schemas.openxmlformats.org/officeDocument/2006/relationships/tags" Target="../tags/tag33.xml"/><Relationship Id="rId1" Type="http://schemas.openxmlformats.org/officeDocument/2006/relationships/slideMaster" Target="../slideMasters/slideMaster2.xml"/></Relationships>
</file>

<file path=ppt/slideLayouts/_rels/slideLayout15.xml.rels><?xml version="1.0" encoding="UTF-8" standalone="yes"?>
<Relationships xmlns="http://schemas.openxmlformats.org/package/2006/relationships"><Relationship Id="rId9" Type="http://schemas.openxmlformats.org/officeDocument/2006/relationships/tags" Target="../tags/tag46.xml"/><Relationship Id="rId8" Type="http://schemas.openxmlformats.org/officeDocument/2006/relationships/tags" Target="../tags/tag45.xml"/><Relationship Id="rId7" Type="http://schemas.openxmlformats.org/officeDocument/2006/relationships/tags" Target="../tags/tag44.xml"/><Relationship Id="rId6" Type="http://schemas.openxmlformats.org/officeDocument/2006/relationships/tags" Target="../tags/tag43.xml"/><Relationship Id="rId5" Type="http://schemas.openxmlformats.org/officeDocument/2006/relationships/tags" Target="../tags/tag42.xml"/><Relationship Id="rId4" Type="http://schemas.openxmlformats.org/officeDocument/2006/relationships/tags" Target="../tags/tag41.xml"/><Relationship Id="rId3" Type="http://schemas.openxmlformats.org/officeDocument/2006/relationships/tags" Target="../tags/tag40.xml"/><Relationship Id="rId2" Type="http://schemas.openxmlformats.org/officeDocument/2006/relationships/tags" Target="../tags/tag39.xml"/><Relationship Id="rId1" Type="http://schemas.openxmlformats.org/officeDocument/2006/relationships/slideMaster" Target="../slideMasters/slideMaster2.xml"/></Relationships>
</file>

<file path=ppt/slideLayouts/_rels/slideLayout16.xml.rels><?xml version="1.0" encoding="UTF-8" standalone="yes"?>
<Relationships xmlns="http://schemas.openxmlformats.org/package/2006/relationships"><Relationship Id="rId8" Type="http://schemas.openxmlformats.org/officeDocument/2006/relationships/tags" Target="../tags/tag53.xml"/><Relationship Id="rId7" Type="http://schemas.openxmlformats.org/officeDocument/2006/relationships/tags" Target="../tags/tag52.xml"/><Relationship Id="rId6" Type="http://schemas.openxmlformats.org/officeDocument/2006/relationships/tags" Target="../tags/tag51.xml"/><Relationship Id="rId5" Type="http://schemas.openxmlformats.org/officeDocument/2006/relationships/tags" Target="../tags/tag50.xml"/><Relationship Id="rId4" Type="http://schemas.openxmlformats.org/officeDocument/2006/relationships/tags" Target="../tags/tag49.xml"/><Relationship Id="rId3" Type="http://schemas.openxmlformats.org/officeDocument/2006/relationships/tags" Target="../tags/tag48.xml"/><Relationship Id="rId2" Type="http://schemas.openxmlformats.org/officeDocument/2006/relationships/tags" Target="../tags/tag47.xml"/><Relationship Id="rId1" Type="http://schemas.openxmlformats.org/officeDocument/2006/relationships/slideMaster" Target="../slideMasters/slideMaster2.xml"/></Relationships>
</file>

<file path=ppt/slideLayouts/_rels/slideLayout17.xml.rels><?xml version="1.0" encoding="UTF-8" standalone="yes"?>
<Relationships xmlns="http://schemas.openxmlformats.org/package/2006/relationships"><Relationship Id="rId4" Type="http://schemas.openxmlformats.org/officeDocument/2006/relationships/tags" Target="../tags/tag56.xml"/><Relationship Id="rId3" Type="http://schemas.openxmlformats.org/officeDocument/2006/relationships/tags" Target="../tags/tag55.xml"/><Relationship Id="rId2" Type="http://schemas.openxmlformats.org/officeDocument/2006/relationships/tags" Target="../tags/tag54.xml"/><Relationship Id="rId1" Type="http://schemas.openxmlformats.org/officeDocument/2006/relationships/slideMaster" Target="../slideMasters/slideMaster2.xml"/></Relationships>
</file>

<file path=ppt/slideLayouts/_rels/slideLayout18.xml.rels><?xml version="1.0" encoding="UTF-8" standalone="yes"?>
<Relationships xmlns="http://schemas.openxmlformats.org/package/2006/relationships"><Relationship Id="rId7" Type="http://schemas.openxmlformats.org/officeDocument/2006/relationships/tags" Target="../tags/tag62.xml"/><Relationship Id="rId6" Type="http://schemas.openxmlformats.org/officeDocument/2006/relationships/tags" Target="../tags/tag61.xml"/><Relationship Id="rId5" Type="http://schemas.openxmlformats.org/officeDocument/2006/relationships/tags" Target="../tags/tag60.xml"/><Relationship Id="rId4" Type="http://schemas.openxmlformats.org/officeDocument/2006/relationships/tags" Target="../tags/tag59.xml"/><Relationship Id="rId3" Type="http://schemas.openxmlformats.org/officeDocument/2006/relationships/tags" Target="../tags/tag58.xml"/><Relationship Id="rId2" Type="http://schemas.openxmlformats.org/officeDocument/2006/relationships/tags" Target="../tags/tag57.xml"/><Relationship Id="rId1" Type="http://schemas.openxmlformats.org/officeDocument/2006/relationships/slideMaster" Target="../slideMasters/slideMaster2.xml"/></Relationships>
</file>

<file path=ppt/slideLayouts/_rels/slideLayout19.xml.rels><?xml version="1.0" encoding="UTF-8" standalone="yes"?>
<Relationships xmlns="http://schemas.openxmlformats.org/package/2006/relationships"><Relationship Id="rId6" Type="http://schemas.openxmlformats.org/officeDocument/2006/relationships/tags" Target="../tags/tag67.xml"/><Relationship Id="rId5" Type="http://schemas.openxmlformats.org/officeDocument/2006/relationships/tags" Target="../tags/tag66.xml"/><Relationship Id="rId4" Type="http://schemas.openxmlformats.org/officeDocument/2006/relationships/tags" Target="../tags/tag65.xml"/><Relationship Id="rId3" Type="http://schemas.openxmlformats.org/officeDocument/2006/relationships/tags" Target="../tags/tag64.xml"/><Relationship Id="rId2" Type="http://schemas.openxmlformats.org/officeDocument/2006/relationships/tags" Target="../tags/tag63.xml"/><Relationship Id="rId1" Type="http://schemas.openxmlformats.org/officeDocument/2006/relationships/slideMaster" Target="../slideMasters/slideMaster2.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0.xml.rels><?xml version="1.0" encoding="UTF-8" standalone="yes"?>
<Relationships xmlns="http://schemas.openxmlformats.org/package/2006/relationships"><Relationship Id="rId5" Type="http://schemas.openxmlformats.org/officeDocument/2006/relationships/tags" Target="../tags/tag71.xml"/><Relationship Id="rId4" Type="http://schemas.openxmlformats.org/officeDocument/2006/relationships/tags" Target="../tags/tag70.xml"/><Relationship Id="rId3" Type="http://schemas.openxmlformats.org/officeDocument/2006/relationships/tags" Target="../tags/tag69.xml"/><Relationship Id="rId2" Type="http://schemas.openxmlformats.org/officeDocument/2006/relationships/tags" Target="../tags/tag68.xml"/><Relationship Id="rId1" Type="http://schemas.openxmlformats.org/officeDocument/2006/relationships/slideMaster" Target="../slideMasters/slideMaster2.xml"/></Relationships>
</file>

<file path=ppt/slideLayouts/_rels/slideLayout21.xml.rels><?xml version="1.0" encoding="UTF-8" standalone="yes"?>
<Relationships xmlns="http://schemas.openxmlformats.org/package/2006/relationships"><Relationship Id="rId9" Type="http://schemas.openxmlformats.org/officeDocument/2006/relationships/tags" Target="../tags/tag79.xml"/><Relationship Id="rId8" Type="http://schemas.openxmlformats.org/officeDocument/2006/relationships/tags" Target="../tags/tag78.xml"/><Relationship Id="rId7" Type="http://schemas.openxmlformats.org/officeDocument/2006/relationships/tags" Target="../tags/tag77.xml"/><Relationship Id="rId6" Type="http://schemas.openxmlformats.org/officeDocument/2006/relationships/tags" Target="../tags/tag76.xml"/><Relationship Id="rId5" Type="http://schemas.openxmlformats.org/officeDocument/2006/relationships/tags" Target="../tags/tag75.xml"/><Relationship Id="rId4" Type="http://schemas.openxmlformats.org/officeDocument/2006/relationships/tags" Target="../tags/tag74.xml"/><Relationship Id="rId3" Type="http://schemas.openxmlformats.org/officeDocument/2006/relationships/tags" Target="../tags/tag73.xml"/><Relationship Id="rId2" Type="http://schemas.openxmlformats.org/officeDocument/2006/relationships/tags" Target="../tags/tag72.xml"/><Relationship Id="rId11" Type="http://schemas.openxmlformats.org/officeDocument/2006/relationships/tags" Target="../tags/tag81.xml"/><Relationship Id="rId10" Type="http://schemas.openxmlformats.org/officeDocument/2006/relationships/tags" Target="../tags/tag80.xml"/><Relationship Id="rId1" Type="http://schemas.openxmlformats.org/officeDocument/2006/relationships/slideMaster" Target="../slideMasters/slideMaster2.xml"/></Relationships>
</file>

<file path=ppt/slideLayouts/_rels/slideLayout22.xml.rels><?xml version="1.0" encoding="UTF-8" standalone="yes"?>
<Relationships xmlns="http://schemas.openxmlformats.org/package/2006/relationships"><Relationship Id="rId8" Type="http://schemas.openxmlformats.org/officeDocument/2006/relationships/tags" Target="../tags/tag88.xml"/><Relationship Id="rId7" Type="http://schemas.openxmlformats.org/officeDocument/2006/relationships/tags" Target="../tags/tag87.xml"/><Relationship Id="rId6" Type="http://schemas.openxmlformats.org/officeDocument/2006/relationships/tags" Target="../tags/tag86.xml"/><Relationship Id="rId5" Type="http://schemas.openxmlformats.org/officeDocument/2006/relationships/tags" Target="../tags/tag85.xml"/><Relationship Id="rId4" Type="http://schemas.openxmlformats.org/officeDocument/2006/relationships/tags" Target="../tags/tag84.xml"/><Relationship Id="rId3" Type="http://schemas.openxmlformats.org/officeDocument/2006/relationships/tags" Target="../tags/tag83.xml"/><Relationship Id="rId2" Type="http://schemas.openxmlformats.org/officeDocument/2006/relationships/tags" Target="../tags/tag82.xml"/><Relationship Id="rId1" Type="http://schemas.openxmlformats.org/officeDocument/2006/relationships/slideMaster" Target="../slideMasters/slideMaster2.xml"/></Relationships>
</file>

<file path=ppt/slideLayouts/_rels/slideLayout23.xml.rels><?xml version="1.0" encoding="UTF-8" standalone="yes"?>
<Relationships xmlns="http://schemas.openxmlformats.org/package/2006/relationships"><Relationship Id="rId9" Type="http://schemas.openxmlformats.org/officeDocument/2006/relationships/tags" Target="../tags/tag96.xml"/><Relationship Id="rId8" Type="http://schemas.openxmlformats.org/officeDocument/2006/relationships/tags" Target="../tags/tag95.xml"/><Relationship Id="rId7" Type="http://schemas.openxmlformats.org/officeDocument/2006/relationships/tags" Target="../tags/tag94.xml"/><Relationship Id="rId6" Type="http://schemas.openxmlformats.org/officeDocument/2006/relationships/tags" Target="../tags/tag93.xml"/><Relationship Id="rId5" Type="http://schemas.openxmlformats.org/officeDocument/2006/relationships/tags" Target="../tags/tag92.xml"/><Relationship Id="rId4" Type="http://schemas.openxmlformats.org/officeDocument/2006/relationships/tags" Target="../tags/tag91.xml"/><Relationship Id="rId3" Type="http://schemas.openxmlformats.org/officeDocument/2006/relationships/tags" Target="../tags/tag90.xml"/><Relationship Id="rId2" Type="http://schemas.openxmlformats.org/officeDocument/2006/relationships/tags" Target="../tags/tag89.xml"/><Relationship Id="rId13" Type="http://schemas.openxmlformats.org/officeDocument/2006/relationships/tags" Target="../tags/tag100.xml"/><Relationship Id="rId12" Type="http://schemas.openxmlformats.org/officeDocument/2006/relationships/tags" Target="../tags/tag99.xml"/><Relationship Id="rId11" Type="http://schemas.openxmlformats.org/officeDocument/2006/relationships/tags" Target="../tags/tag98.xml"/><Relationship Id="rId10" Type="http://schemas.openxmlformats.org/officeDocument/2006/relationships/tags" Target="../tags/tag97.xml"/><Relationship Id="rId1" Type="http://schemas.openxmlformats.org/officeDocument/2006/relationships/slideMaster" Target="../slideMasters/slideMaster2.xml"/></Relationships>
</file>

<file path=ppt/slideLayouts/_rels/slideLayout24.xml.rels><?xml version="1.0" encoding="UTF-8" standalone="yes"?>
<Relationships xmlns="http://schemas.openxmlformats.org/package/2006/relationships"><Relationship Id="rId9" Type="http://schemas.openxmlformats.org/officeDocument/2006/relationships/tags" Target="../tags/tag108.xml"/><Relationship Id="rId8" Type="http://schemas.openxmlformats.org/officeDocument/2006/relationships/tags" Target="../tags/tag107.xml"/><Relationship Id="rId7" Type="http://schemas.openxmlformats.org/officeDocument/2006/relationships/tags" Target="../tags/tag106.xml"/><Relationship Id="rId6" Type="http://schemas.openxmlformats.org/officeDocument/2006/relationships/tags" Target="../tags/tag105.xml"/><Relationship Id="rId5" Type="http://schemas.openxmlformats.org/officeDocument/2006/relationships/tags" Target="../tags/tag104.xml"/><Relationship Id="rId4" Type="http://schemas.openxmlformats.org/officeDocument/2006/relationships/tags" Target="../tags/tag103.xml"/><Relationship Id="rId3" Type="http://schemas.openxmlformats.org/officeDocument/2006/relationships/tags" Target="../tags/tag102.xml"/><Relationship Id="rId2" Type="http://schemas.openxmlformats.org/officeDocument/2006/relationships/tags" Target="../tags/tag101.xml"/><Relationship Id="rId11" Type="http://schemas.openxmlformats.org/officeDocument/2006/relationships/tags" Target="../tags/tag110.xml"/><Relationship Id="rId10" Type="http://schemas.openxmlformats.org/officeDocument/2006/relationships/tags" Target="../tags/tag109.xml"/><Relationship Id="rId1" Type="http://schemas.openxmlformats.org/officeDocument/2006/relationships/slideMaster" Target="../slideMasters/slideMaster2.xml"/></Relationships>
</file>

<file path=ppt/slideLayouts/_rels/slideLayout25.xml.rels><?xml version="1.0" encoding="UTF-8" standalone="yes"?>
<Relationships xmlns="http://schemas.openxmlformats.org/package/2006/relationships"><Relationship Id="rId9" Type="http://schemas.openxmlformats.org/officeDocument/2006/relationships/tags" Target="../tags/tag118.xml"/><Relationship Id="rId8" Type="http://schemas.openxmlformats.org/officeDocument/2006/relationships/tags" Target="../tags/tag117.xml"/><Relationship Id="rId7" Type="http://schemas.openxmlformats.org/officeDocument/2006/relationships/tags" Target="../tags/tag116.xml"/><Relationship Id="rId6" Type="http://schemas.openxmlformats.org/officeDocument/2006/relationships/tags" Target="../tags/tag115.xml"/><Relationship Id="rId5" Type="http://schemas.openxmlformats.org/officeDocument/2006/relationships/tags" Target="../tags/tag114.xml"/><Relationship Id="rId4" Type="http://schemas.openxmlformats.org/officeDocument/2006/relationships/tags" Target="../tags/tag113.xml"/><Relationship Id="rId3" Type="http://schemas.openxmlformats.org/officeDocument/2006/relationships/tags" Target="../tags/tag112.xml"/><Relationship Id="rId2" Type="http://schemas.openxmlformats.org/officeDocument/2006/relationships/tags" Target="../tags/tag111.xml"/><Relationship Id="rId11" Type="http://schemas.openxmlformats.org/officeDocument/2006/relationships/tags" Target="../tags/tag120.xml"/><Relationship Id="rId10" Type="http://schemas.openxmlformats.org/officeDocument/2006/relationships/tags" Target="../tags/tag119.xml"/><Relationship Id="rId1" Type="http://schemas.openxmlformats.org/officeDocument/2006/relationships/slideMaster" Target="../slideMasters/slideMaster2.xml"/></Relationships>
</file>

<file path=ppt/slideLayouts/_rels/slideLayout26.xml.rels><?xml version="1.0" encoding="UTF-8" standalone="yes"?>
<Relationships xmlns="http://schemas.openxmlformats.org/package/2006/relationships"><Relationship Id="rId9" Type="http://schemas.openxmlformats.org/officeDocument/2006/relationships/tags" Target="../tags/tag128.xml"/><Relationship Id="rId8" Type="http://schemas.openxmlformats.org/officeDocument/2006/relationships/tags" Target="../tags/tag127.xml"/><Relationship Id="rId7" Type="http://schemas.openxmlformats.org/officeDocument/2006/relationships/tags" Target="../tags/tag126.xml"/><Relationship Id="rId6" Type="http://schemas.openxmlformats.org/officeDocument/2006/relationships/tags" Target="../tags/tag125.xml"/><Relationship Id="rId5" Type="http://schemas.openxmlformats.org/officeDocument/2006/relationships/tags" Target="../tags/tag124.xml"/><Relationship Id="rId4" Type="http://schemas.openxmlformats.org/officeDocument/2006/relationships/tags" Target="../tags/tag123.xml"/><Relationship Id="rId3" Type="http://schemas.openxmlformats.org/officeDocument/2006/relationships/tags" Target="../tags/tag122.xml"/><Relationship Id="rId2" Type="http://schemas.openxmlformats.org/officeDocument/2006/relationships/tags" Target="../tags/tag121.xml"/><Relationship Id="rId11" Type="http://schemas.openxmlformats.org/officeDocument/2006/relationships/tags" Target="../tags/tag130.xml"/><Relationship Id="rId10" Type="http://schemas.openxmlformats.org/officeDocument/2006/relationships/tags" Target="../tags/tag129.xml"/><Relationship Id="rId1" Type="http://schemas.openxmlformats.org/officeDocument/2006/relationships/slideMaster" Target="../slideMasters/slideMaster2.xml"/></Relationships>
</file>

<file path=ppt/slideLayouts/_rels/slideLayout27.xml.rels><?xml version="1.0" encoding="UTF-8" standalone="yes"?>
<Relationships xmlns="http://schemas.openxmlformats.org/package/2006/relationships"><Relationship Id="rId9" Type="http://schemas.openxmlformats.org/officeDocument/2006/relationships/tags" Target="../tags/tag138.xml"/><Relationship Id="rId8" Type="http://schemas.openxmlformats.org/officeDocument/2006/relationships/tags" Target="../tags/tag137.xml"/><Relationship Id="rId7" Type="http://schemas.openxmlformats.org/officeDocument/2006/relationships/tags" Target="../tags/tag136.xml"/><Relationship Id="rId6" Type="http://schemas.openxmlformats.org/officeDocument/2006/relationships/tags" Target="../tags/tag135.xml"/><Relationship Id="rId5" Type="http://schemas.openxmlformats.org/officeDocument/2006/relationships/tags" Target="../tags/tag134.xml"/><Relationship Id="rId4" Type="http://schemas.openxmlformats.org/officeDocument/2006/relationships/tags" Target="../tags/tag133.xml"/><Relationship Id="rId3" Type="http://schemas.openxmlformats.org/officeDocument/2006/relationships/tags" Target="../tags/tag132.xml"/><Relationship Id="rId2" Type="http://schemas.openxmlformats.org/officeDocument/2006/relationships/tags" Target="../tags/tag131.xml"/><Relationship Id="rId13" Type="http://schemas.openxmlformats.org/officeDocument/2006/relationships/tags" Target="../tags/tag142.xml"/><Relationship Id="rId12" Type="http://schemas.openxmlformats.org/officeDocument/2006/relationships/tags" Target="../tags/tag141.xml"/><Relationship Id="rId11" Type="http://schemas.openxmlformats.org/officeDocument/2006/relationships/tags" Target="../tags/tag140.xml"/><Relationship Id="rId10" Type="http://schemas.openxmlformats.org/officeDocument/2006/relationships/tags" Target="../tags/tag139.xml"/><Relationship Id="rId1" Type="http://schemas.openxmlformats.org/officeDocument/2006/relationships/slideMaster" Target="../slideMasters/slideMaster2.xml"/></Relationships>
</file>

<file path=ppt/slideLayouts/_rels/slideLayout28.xml.rels><?xml version="1.0" encoding="UTF-8" standalone="yes"?>
<Relationships xmlns="http://schemas.openxmlformats.org/package/2006/relationships"><Relationship Id="rId9" Type="http://schemas.openxmlformats.org/officeDocument/2006/relationships/tags" Target="../tags/tag150.xml"/><Relationship Id="rId8" Type="http://schemas.openxmlformats.org/officeDocument/2006/relationships/tags" Target="../tags/tag149.xml"/><Relationship Id="rId7" Type="http://schemas.openxmlformats.org/officeDocument/2006/relationships/tags" Target="../tags/tag148.xml"/><Relationship Id="rId6" Type="http://schemas.openxmlformats.org/officeDocument/2006/relationships/tags" Target="../tags/tag147.xml"/><Relationship Id="rId5" Type="http://schemas.openxmlformats.org/officeDocument/2006/relationships/tags" Target="../tags/tag146.xml"/><Relationship Id="rId4" Type="http://schemas.openxmlformats.org/officeDocument/2006/relationships/tags" Target="../tags/tag145.xml"/><Relationship Id="rId3" Type="http://schemas.openxmlformats.org/officeDocument/2006/relationships/tags" Target="../tags/tag144.xml"/><Relationship Id="rId2" Type="http://schemas.openxmlformats.org/officeDocument/2006/relationships/tags" Target="../tags/tag143.xml"/><Relationship Id="rId13" Type="http://schemas.openxmlformats.org/officeDocument/2006/relationships/tags" Target="../tags/tag154.xml"/><Relationship Id="rId12" Type="http://schemas.openxmlformats.org/officeDocument/2006/relationships/tags" Target="../tags/tag153.xml"/><Relationship Id="rId11" Type="http://schemas.openxmlformats.org/officeDocument/2006/relationships/tags" Target="../tags/tag152.xml"/><Relationship Id="rId10" Type="http://schemas.openxmlformats.org/officeDocument/2006/relationships/tags" Target="../tags/tag151.xml"/><Relationship Id="rId1" Type="http://schemas.openxmlformats.org/officeDocument/2006/relationships/slideMaster" Target="../slideMasters/slideMaster2.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标题幻灯片">
    <p:spTree>
      <p:nvGrpSpPr>
        <p:cNvPr id="1" name=""/>
        <p:cNvGrpSpPr/>
        <p:nvPr/>
      </p:nvGrpSpPr>
      <p:grpSpPr>
        <a:xfrm>
          <a:off x="0" y="0"/>
          <a:ext cx="0" cy="0"/>
          <a:chOff x="0" y="0"/>
          <a:chExt cx="0" cy="0"/>
        </a:xfrm>
      </p:grpSpPr>
      <p:sp>
        <p:nvSpPr>
          <p:cNvPr id="2" name="标题 1"/>
          <p:cNvSpPr>
            <a:spLocks noGrp="1"/>
          </p:cNvSpPr>
          <p:nvPr>
            <p:ph type="ctrTitle" hasCustomPrompt="1"/>
          </p:nvPr>
        </p:nvSpPr>
        <p:spPr>
          <a:xfrm>
            <a:off x="1524000" y="1322962"/>
            <a:ext cx="9144000" cy="2187001"/>
          </a:xfrm>
        </p:spPr>
        <p:txBody>
          <a:bodyPr anchor="b">
            <a:normAutofit/>
          </a:bodyPr>
          <a:lstStyle>
            <a:lvl1pPr algn="ctr">
              <a:lnSpc>
                <a:spcPct val="130000"/>
              </a:lnSpc>
              <a:defRPr sz="6000">
                <a:effectLst>
                  <a:outerShdw blurRad="38100" dist="38100" dir="2700000" algn="tl">
                    <a:srgbClr val="000000">
                      <a:alpha val="43137"/>
                    </a:srgbClr>
                  </a:outerShdw>
                </a:effectLst>
              </a:defRPr>
            </a:lvl1pPr>
          </a:lstStyle>
          <a:p>
            <a:r>
              <a:rPr lang="zh-CN" altLang="en-US" dirty="0"/>
              <a:t>单击此处添加标题</a:t>
            </a:r>
            <a:endParaRPr lang="zh-CN" altLang="en-US" dirty="0"/>
          </a:p>
        </p:txBody>
      </p:sp>
      <p:sp>
        <p:nvSpPr>
          <p:cNvPr id="4" name="日期占位符 3"/>
          <p:cNvSpPr>
            <a:spLocks noGrp="1"/>
          </p:cNvSpPr>
          <p:nvPr>
            <p:ph type="dt" sz="half" idx="10"/>
          </p:nvPr>
        </p:nvSpPr>
        <p:spPr/>
        <p:txBody>
          <a:bodyPr/>
          <a:lstStyle/>
          <a:p>
            <a:fld id="{760FBDFE-C587-4B4C-A407-44438C67B59E}" type="datetimeFigureOut">
              <a:rPr lang="zh-CN" altLang="en-US" smtClean="0"/>
            </a:fld>
            <a:endParaRPr lang="zh-CN" altLang="en-US"/>
          </a:p>
        </p:txBody>
      </p:sp>
      <p:sp>
        <p:nvSpPr>
          <p:cNvPr id="5" name="页脚占位符 4"/>
          <p:cNvSpPr>
            <a:spLocks noGrp="1"/>
          </p:cNvSpPr>
          <p:nvPr>
            <p:ph type="ftr" sz="quarter" idx="11"/>
          </p:nvPr>
        </p:nvSpPr>
        <p:spPr/>
        <p:txBody>
          <a:bodyPr/>
          <a:lstStyle/>
          <a:p>
            <a:endParaRPr lang="zh-CN" altLang="en-US"/>
          </a:p>
        </p:txBody>
      </p:sp>
      <p:sp>
        <p:nvSpPr>
          <p:cNvPr id="6" name="灯片编号占位符 5"/>
          <p:cNvSpPr>
            <a:spLocks noGrp="1"/>
          </p:cNvSpPr>
          <p:nvPr>
            <p:ph type="sldNum" sz="quarter" idx="12"/>
          </p:nvPr>
        </p:nvSpPr>
        <p:spPr/>
        <p:txBody>
          <a:bodyPr/>
          <a:lstStyle/>
          <a:p>
            <a:fld id="{49AE70B2-8BF9-45C0-BB95-33D1B9D3A854}" type="slidenum">
              <a:rPr lang="zh-CN" altLang="en-US" smtClean="0"/>
            </a:fld>
            <a:endParaRPr lang="zh-CN" altLang="en-US"/>
          </a:p>
        </p:txBody>
      </p:sp>
      <p:sp>
        <p:nvSpPr>
          <p:cNvPr id="3" name="副标题 2"/>
          <p:cNvSpPr>
            <a:spLocks noGrp="1"/>
          </p:cNvSpPr>
          <p:nvPr>
            <p:ph type="subTitle" idx="1" hasCustomPrompt="1"/>
          </p:nvPr>
        </p:nvSpPr>
        <p:spPr>
          <a:xfrm>
            <a:off x="1524000" y="3602038"/>
            <a:ext cx="9144000" cy="1655762"/>
          </a:xfrm>
        </p:spPr>
        <p:txBody>
          <a:bodyPr>
            <a:normAutofit/>
          </a:bodyPr>
          <a:lstStyle>
            <a:lvl1pPr marL="0" indent="0" algn="ctr">
              <a:buNone/>
              <a:defRPr sz="1800">
                <a:solidFill>
                  <a:schemeClr val="tx1">
                    <a:lumMod val="75000"/>
                    <a:lumOff val="25000"/>
                  </a:schemeClr>
                </a:solidFill>
                <a:effectLst/>
                <a:latin typeface="+mj-lt"/>
                <a:ea typeface="+mj-ea"/>
              </a:defRPr>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zh-CN" altLang="en-US" dirty="0"/>
              <a:t>单击此处添加副标题</a:t>
            </a:r>
            <a:endParaRPr lang="zh-CN" altLang="en-US" dirty="0"/>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preserve="1" userDrawn="1">
  <p:cSld name="内容">
    <p:spTree>
      <p:nvGrpSpPr>
        <p:cNvPr id="1" name=""/>
        <p:cNvGrpSpPr/>
        <p:nvPr/>
      </p:nvGrpSpPr>
      <p:grpSpPr>
        <a:xfrm>
          <a:off x="0" y="0"/>
          <a:ext cx="0" cy="0"/>
          <a:chOff x="0" y="0"/>
          <a:chExt cx="0" cy="0"/>
        </a:xfrm>
      </p:grpSpPr>
      <p:sp>
        <p:nvSpPr>
          <p:cNvPr id="3" name="日期占位符 2"/>
          <p:cNvSpPr>
            <a:spLocks noGrp="1"/>
          </p:cNvSpPr>
          <p:nvPr>
            <p:ph type="dt" sz="half" idx="10"/>
          </p:nvPr>
        </p:nvSpPr>
        <p:spPr/>
        <p:txBody>
          <a:bodyPr/>
          <a:lstStyle/>
          <a:p>
            <a:fld id="{760FBDFE-C587-4B4C-A407-44438C67B59E}" type="datetimeFigureOut">
              <a:rPr lang="zh-CN" altLang="en-US" smtClean="0"/>
            </a:fld>
            <a:endParaRPr lang="zh-CN" altLang="en-US"/>
          </a:p>
        </p:txBody>
      </p:sp>
      <p:sp>
        <p:nvSpPr>
          <p:cNvPr id="4" name="页脚占位符 3"/>
          <p:cNvSpPr>
            <a:spLocks noGrp="1"/>
          </p:cNvSpPr>
          <p:nvPr>
            <p:ph type="ftr" sz="quarter" idx="11"/>
          </p:nvPr>
        </p:nvSpPr>
        <p:spPr/>
        <p:txBody>
          <a:bodyPr/>
          <a:lstStyle/>
          <a:p>
            <a:endParaRPr lang="zh-CN" altLang="en-US"/>
          </a:p>
        </p:txBody>
      </p:sp>
      <p:sp>
        <p:nvSpPr>
          <p:cNvPr id="5" name="灯片编号占位符 4"/>
          <p:cNvSpPr>
            <a:spLocks noGrp="1"/>
          </p:cNvSpPr>
          <p:nvPr>
            <p:ph type="sldNum" sz="quarter" idx="12"/>
          </p:nvPr>
        </p:nvSpPr>
        <p:spPr/>
        <p:txBody>
          <a:bodyPr/>
          <a:lstStyle/>
          <a:p>
            <a:fld id="{49AE70B2-8BF9-45C0-BB95-33D1B9D3A854}" type="slidenum">
              <a:rPr lang="zh-CN" altLang="en-US" smtClean="0"/>
            </a:fld>
            <a:endParaRPr lang="zh-CN" altLang="en-US"/>
          </a:p>
        </p:txBody>
      </p:sp>
      <p:sp>
        <p:nvSpPr>
          <p:cNvPr id="7" name="内容占位符 6"/>
          <p:cNvSpPr>
            <a:spLocks noGrp="1"/>
          </p:cNvSpPr>
          <p:nvPr>
            <p:ph sz="quarter" idx="13"/>
          </p:nvPr>
        </p:nvSpPr>
        <p:spPr>
          <a:xfrm>
            <a:off x="838200" y="551543"/>
            <a:ext cx="10515600" cy="5558971"/>
          </a:xfrm>
        </p:spPr>
        <p:txBody>
          <a:bodyPr/>
          <a:lstStyle/>
          <a:p>
            <a:pPr lvl="0"/>
            <a:r>
              <a:rPr lang="zh-CN" altLang="en-US" dirty="0"/>
              <a:t>单击此处编辑母版文本样式</a:t>
            </a:r>
            <a:endParaRPr lang="zh-CN" altLang="en-US" dirty="0"/>
          </a:p>
          <a:p>
            <a:pPr lvl="1"/>
            <a:r>
              <a:rPr lang="zh-CN" altLang="en-US" dirty="0"/>
              <a:t>第二级</a:t>
            </a:r>
            <a:endParaRPr lang="zh-CN" altLang="en-US" dirty="0"/>
          </a:p>
          <a:p>
            <a:pPr lvl="2"/>
            <a:r>
              <a:rPr lang="zh-CN" altLang="en-US" dirty="0"/>
              <a:t>第三级</a:t>
            </a:r>
            <a:endParaRPr lang="zh-CN" altLang="en-US" dirty="0"/>
          </a:p>
          <a:p>
            <a:pPr lvl="3"/>
            <a:r>
              <a:rPr lang="zh-CN" altLang="en-US" dirty="0"/>
              <a:t>第四级</a:t>
            </a:r>
            <a:endParaRPr lang="zh-CN" altLang="en-US" dirty="0"/>
          </a:p>
          <a:p>
            <a:pPr lvl="4"/>
            <a:r>
              <a:rPr lang="zh-CN" altLang="en-US" dirty="0"/>
              <a:t>第五级</a:t>
            </a:r>
            <a:endParaRPr lang="zh-CN" altLang="en-US" dirty="0"/>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preserve="1" userDrawn="1">
  <p:cSld name="标题幻灯片">
    <p:bg>
      <p:bgPr>
        <a:solidFill>
          <a:schemeClr val="bg2"/>
        </a:solidFill>
        <a:effectLst/>
      </p:bgPr>
    </p:bg>
    <p:spTree>
      <p:nvGrpSpPr>
        <p:cNvPr id="1" name=""/>
        <p:cNvGrpSpPr/>
        <p:nvPr/>
      </p:nvGrpSpPr>
      <p:grpSpPr>
        <a:xfrm>
          <a:off x="0" y="0"/>
          <a:ext cx="0" cy="0"/>
          <a:chOff x="0" y="0"/>
          <a:chExt cx="0" cy="0"/>
        </a:xfrm>
      </p:grpSpPr>
      <p:grpSp>
        <p:nvGrpSpPr>
          <p:cNvPr id="7" name="组合 6"/>
          <p:cNvGrpSpPr/>
          <p:nvPr userDrawn="1">
            <p:custDataLst>
              <p:tags r:id="rId2"/>
            </p:custDataLst>
          </p:nvPr>
        </p:nvGrpSpPr>
        <p:grpSpPr>
          <a:xfrm>
            <a:off x="-127311" y="5"/>
            <a:ext cx="12429370" cy="2108195"/>
            <a:chOff x="-127311" y="5"/>
            <a:chExt cx="12429370" cy="2108195"/>
          </a:xfrm>
        </p:grpSpPr>
        <p:sp>
          <p:nvSpPr>
            <p:cNvPr id="8" name="任意多边形: 形状 7"/>
            <p:cNvSpPr/>
            <p:nvPr>
              <p:custDataLst>
                <p:tags r:id="rId3"/>
              </p:custDataLst>
            </p:nvPr>
          </p:nvSpPr>
          <p:spPr>
            <a:xfrm rot="4971377">
              <a:off x="5633770" y="-4560088"/>
              <a:ext cx="907207" cy="12429370"/>
            </a:xfrm>
            <a:custGeom>
              <a:avLst/>
              <a:gdLst>
                <a:gd name="connsiteX0" fmla="*/ 0 w 1132861"/>
                <a:gd name="connsiteY0" fmla="*/ 0 h 12429370"/>
                <a:gd name="connsiteX1" fmla="*/ 421422 w 1132861"/>
                <a:gd name="connsiteY1" fmla="*/ 52817 h 12429370"/>
                <a:gd name="connsiteX2" fmla="*/ 1132861 w 1132861"/>
                <a:gd name="connsiteY2" fmla="*/ 12429370 h 12429370"/>
                <a:gd name="connsiteX3" fmla="*/ 0 w 1132861"/>
                <a:gd name="connsiteY3" fmla="*/ 12287388 h 12429370"/>
              </a:gdLst>
              <a:ahLst/>
              <a:cxnLst>
                <a:cxn ang="0">
                  <a:pos x="connsiteX0" y="connsiteY0"/>
                </a:cxn>
                <a:cxn ang="0">
                  <a:pos x="connsiteX1" y="connsiteY1"/>
                </a:cxn>
                <a:cxn ang="0">
                  <a:pos x="connsiteX2" y="connsiteY2"/>
                </a:cxn>
                <a:cxn ang="0">
                  <a:pos x="connsiteX3" y="connsiteY3"/>
                </a:cxn>
              </a:cxnLst>
              <a:rect l="l" t="t" r="r" b="b"/>
              <a:pathLst>
                <a:path w="1132861" h="12429370">
                  <a:moveTo>
                    <a:pt x="0" y="0"/>
                  </a:moveTo>
                  <a:lnTo>
                    <a:pt x="421422" y="52817"/>
                  </a:lnTo>
                  <a:lnTo>
                    <a:pt x="1132861" y="12429370"/>
                  </a:lnTo>
                  <a:lnTo>
                    <a:pt x="0" y="12287388"/>
                  </a:lnTo>
                  <a:close/>
                </a:path>
              </a:pathLst>
            </a:cu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
          <p:nvSpPr>
            <p:cNvPr id="9" name="任意多边形: 形状 8"/>
            <p:cNvSpPr/>
            <p:nvPr>
              <p:custDataLst>
                <p:tags r:id="rId4"/>
              </p:custDataLst>
            </p:nvPr>
          </p:nvSpPr>
          <p:spPr>
            <a:xfrm rot="5400000">
              <a:off x="5215200" y="-5215203"/>
              <a:ext cx="1761592" cy="12192007"/>
            </a:xfrm>
            <a:custGeom>
              <a:avLst/>
              <a:gdLst>
                <a:gd name="connsiteX0" fmla="*/ 0 w 1930397"/>
                <a:gd name="connsiteY0" fmla="*/ 12192007 h 12192007"/>
                <a:gd name="connsiteX1" fmla="*/ 0 w 1930397"/>
                <a:gd name="connsiteY1" fmla="*/ 0 h 12192007"/>
                <a:gd name="connsiteX2" fmla="*/ 758239 w 1930397"/>
                <a:gd name="connsiteY2" fmla="*/ 0 h 12192007"/>
                <a:gd name="connsiteX3" fmla="*/ 1930397 w 1930397"/>
                <a:gd name="connsiteY3" fmla="*/ 12192007 h 12192007"/>
              </a:gdLst>
              <a:ahLst/>
              <a:cxnLst>
                <a:cxn ang="0">
                  <a:pos x="connsiteX0" y="connsiteY0"/>
                </a:cxn>
                <a:cxn ang="0">
                  <a:pos x="connsiteX1" y="connsiteY1"/>
                </a:cxn>
                <a:cxn ang="0">
                  <a:pos x="connsiteX2" y="connsiteY2"/>
                </a:cxn>
                <a:cxn ang="0">
                  <a:pos x="connsiteX3" y="connsiteY3"/>
                </a:cxn>
              </a:cxnLst>
              <a:rect l="l" t="t" r="r" b="b"/>
              <a:pathLst>
                <a:path w="1930397" h="12192007">
                  <a:moveTo>
                    <a:pt x="0" y="12192007"/>
                  </a:moveTo>
                  <a:lnTo>
                    <a:pt x="0" y="0"/>
                  </a:lnTo>
                  <a:lnTo>
                    <a:pt x="758239" y="0"/>
                  </a:lnTo>
                  <a:lnTo>
                    <a:pt x="1930397" y="12192007"/>
                  </a:lnTo>
                  <a:close/>
                </a:path>
              </a:pathLst>
            </a:cu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
          <p:nvSpPr>
            <p:cNvPr id="10" name="任意多边形: 形状 9"/>
            <p:cNvSpPr/>
            <p:nvPr>
              <p:custDataLst>
                <p:tags r:id="rId5"/>
              </p:custDataLst>
            </p:nvPr>
          </p:nvSpPr>
          <p:spPr>
            <a:xfrm rot="5107084">
              <a:off x="4552342" y="-3275210"/>
              <a:ext cx="536239" cy="9742831"/>
            </a:xfrm>
            <a:custGeom>
              <a:avLst/>
              <a:gdLst>
                <a:gd name="connsiteX0" fmla="*/ 0 w 587624"/>
                <a:gd name="connsiteY0" fmla="*/ 0 h 9742831"/>
                <a:gd name="connsiteX1" fmla="*/ 587624 w 587624"/>
                <a:gd name="connsiteY1" fmla="*/ 9742831 h 9742831"/>
                <a:gd name="connsiteX2" fmla="*/ 0 w 587624"/>
                <a:gd name="connsiteY2" fmla="*/ 9685968 h 9742831"/>
              </a:gdLst>
              <a:ahLst/>
              <a:cxnLst>
                <a:cxn ang="0">
                  <a:pos x="connsiteX0" y="connsiteY0"/>
                </a:cxn>
                <a:cxn ang="0">
                  <a:pos x="connsiteX1" y="connsiteY1"/>
                </a:cxn>
                <a:cxn ang="0">
                  <a:pos x="connsiteX2" y="connsiteY2"/>
                </a:cxn>
              </a:cxnLst>
              <a:rect l="l" t="t" r="r" b="b"/>
              <a:pathLst>
                <a:path w="587624" h="9742831">
                  <a:moveTo>
                    <a:pt x="0" y="0"/>
                  </a:moveTo>
                  <a:lnTo>
                    <a:pt x="587624" y="9742831"/>
                  </a:lnTo>
                  <a:lnTo>
                    <a:pt x="0" y="9685968"/>
                  </a:lnTo>
                  <a:close/>
                </a:path>
              </a:pathLst>
            </a:custGeom>
            <a:solidFill>
              <a:schemeClr val="accent1">
                <a:lumMod val="7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
          <p:nvSpPr>
            <p:cNvPr id="11" name="任意多边形: 形状 10"/>
            <p:cNvSpPr/>
            <p:nvPr>
              <p:custDataLst>
                <p:tags r:id="rId6"/>
              </p:custDataLst>
            </p:nvPr>
          </p:nvSpPr>
          <p:spPr>
            <a:xfrm rot="15897560">
              <a:off x="9001004" y="-1390393"/>
              <a:ext cx="846410" cy="5663579"/>
            </a:xfrm>
            <a:custGeom>
              <a:avLst/>
              <a:gdLst>
                <a:gd name="connsiteX0" fmla="*/ 927517 w 927517"/>
                <a:gd name="connsiteY0" fmla="*/ 5663579 h 5663579"/>
                <a:gd name="connsiteX1" fmla="*/ 0 w 927517"/>
                <a:gd name="connsiteY1" fmla="*/ 5577535 h 5663579"/>
                <a:gd name="connsiteX2" fmla="*/ 419317 w 927517"/>
                <a:gd name="connsiteY2" fmla="*/ 0 h 5663579"/>
              </a:gdLst>
              <a:ahLst/>
              <a:cxnLst>
                <a:cxn ang="0">
                  <a:pos x="connsiteX0" y="connsiteY0"/>
                </a:cxn>
                <a:cxn ang="0">
                  <a:pos x="connsiteX1" y="connsiteY1"/>
                </a:cxn>
                <a:cxn ang="0">
                  <a:pos x="connsiteX2" y="connsiteY2"/>
                </a:cxn>
              </a:cxnLst>
              <a:rect l="l" t="t" r="r" b="b"/>
              <a:pathLst>
                <a:path w="927517" h="5663579">
                  <a:moveTo>
                    <a:pt x="927517" y="5663579"/>
                  </a:moveTo>
                  <a:lnTo>
                    <a:pt x="0" y="5577535"/>
                  </a:lnTo>
                  <a:lnTo>
                    <a:pt x="419317" y="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grpSp>
      <p:sp>
        <p:nvSpPr>
          <p:cNvPr id="12" name="等腰三角形 11"/>
          <p:cNvSpPr/>
          <p:nvPr userDrawn="1">
            <p:custDataLst>
              <p:tags r:id="rId7"/>
            </p:custDataLst>
          </p:nvPr>
        </p:nvSpPr>
        <p:spPr>
          <a:xfrm rot="16200000">
            <a:off x="7826138" y="2492134"/>
            <a:ext cx="997432" cy="7734300"/>
          </a:xfrm>
          <a:prstGeom prst="triangle">
            <a:avLst>
              <a:gd name="adj" fmla="val 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
        <p:nvSpPr>
          <p:cNvPr id="2" name="标题 1"/>
          <p:cNvSpPr>
            <a:spLocks noGrp="1"/>
          </p:cNvSpPr>
          <p:nvPr>
            <p:ph type="ctrTitle" hasCustomPrompt="1"/>
            <p:custDataLst>
              <p:tags r:id="rId8"/>
            </p:custDataLst>
          </p:nvPr>
        </p:nvSpPr>
        <p:spPr>
          <a:xfrm>
            <a:off x="2730319" y="2702794"/>
            <a:ext cx="7117545" cy="1118535"/>
          </a:xfrm>
        </p:spPr>
        <p:txBody>
          <a:bodyPr lIns="90000" tIns="46800" rIns="90000" bIns="46800" anchor="b" anchorCtr="0">
            <a:normAutofit/>
          </a:bodyPr>
          <a:lstStyle>
            <a:lvl1pPr algn="ctr">
              <a:defRPr sz="6600" spc="600" baseline="0">
                <a:solidFill>
                  <a:schemeClr val="tx1">
                    <a:lumMod val="85000"/>
                    <a:lumOff val="15000"/>
                  </a:schemeClr>
                </a:solidFill>
                <a:ea typeface="汉仪旗黑-85S" panose="00020600040101010101" pitchFamily="18" charset="-122"/>
              </a:defRPr>
            </a:lvl1pPr>
          </a:lstStyle>
          <a:p>
            <a:r>
              <a:rPr lang="zh-CN" altLang="en-US" dirty="0"/>
              <a:t>编辑标题</a:t>
            </a:r>
            <a:endParaRPr lang="zh-CN" altLang="en-US" dirty="0"/>
          </a:p>
        </p:txBody>
      </p:sp>
      <p:sp>
        <p:nvSpPr>
          <p:cNvPr id="3" name="副标题 2"/>
          <p:cNvSpPr>
            <a:spLocks noGrp="1"/>
          </p:cNvSpPr>
          <p:nvPr>
            <p:ph type="subTitle" idx="1" hasCustomPrompt="1"/>
            <p:custDataLst>
              <p:tags r:id="rId9"/>
            </p:custDataLst>
          </p:nvPr>
        </p:nvSpPr>
        <p:spPr>
          <a:xfrm>
            <a:off x="2730319" y="3886684"/>
            <a:ext cx="7117545" cy="676319"/>
          </a:xfrm>
        </p:spPr>
        <p:txBody>
          <a:bodyPr lIns="90000" tIns="46800" rIns="90000" bIns="46800" anchor="t">
            <a:normAutofit/>
          </a:bodyPr>
          <a:lstStyle>
            <a:lvl1pPr marL="0" indent="0" algn="ctr" eaLnBrk="1" fontAlgn="auto" latinLnBrk="0" hangingPunct="1">
              <a:lnSpc>
                <a:spcPct val="100000"/>
              </a:lnSpc>
              <a:buNone/>
              <a:defRPr sz="2800" u="none" strike="noStrike" kern="1200" cap="none" spc="200" normalizeH="0" baseline="0">
                <a:solidFill>
                  <a:schemeClr val="tx1">
                    <a:lumMod val="85000"/>
                    <a:lumOff val="15000"/>
                  </a:schemeClr>
                </a:solidFill>
                <a:uFillTx/>
              </a:defRPr>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zh-CN" altLang="en-US" dirty="0"/>
              <a:t>单击此处编辑副标题</a:t>
            </a:r>
            <a:endParaRPr lang="zh-CN" altLang="en-US" dirty="0"/>
          </a:p>
        </p:txBody>
      </p:sp>
      <p:sp>
        <p:nvSpPr>
          <p:cNvPr id="16" name="日期占位符 15"/>
          <p:cNvSpPr>
            <a:spLocks noGrp="1"/>
          </p:cNvSpPr>
          <p:nvPr>
            <p:ph type="dt" sz="half" idx="10"/>
            <p:custDataLst>
              <p:tags r:id="rId10"/>
            </p:custDataLst>
          </p:nvPr>
        </p:nvSpPr>
        <p:spPr/>
        <p:txBody>
          <a:bodyPr/>
          <a:lstStyle/>
          <a:p>
            <a:fld id="{760FBDFE-C587-4B4C-A407-44438C67B59E}" type="datetimeFigureOut">
              <a:rPr lang="zh-CN" altLang="en-US" smtClean="0"/>
            </a:fld>
            <a:endParaRPr lang="zh-CN" altLang="en-US"/>
          </a:p>
        </p:txBody>
      </p:sp>
      <p:sp>
        <p:nvSpPr>
          <p:cNvPr id="17" name="页脚占位符 16"/>
          <p:cNvSpPr>
            <a:spLocks noGrp="1"/>
          </p:cNvSpPr>
          <p:nvPr>
            <p:ph type="ftr" sz="quarter" idx="11"/>
            <p:custDataLst>
              <p:tags r:id="rId11"/>
            </p:custDataLst>
          </p:nvPr>
        </p:nvSpPr>
        <p:spPr/>
        <p:txBody>
          <a:bodyPr/>
          <a:lstStyle/>
          <a:p>
            <a:endParaRPr lang="zh-CN" altLang="en-US" dirty="0"/>
          </a:p>
        </p:txBody>
      </p:sp>
      <p:sp>
        <p:nvSpPr>
          <p:cNvPr id="18" name="灯片编号占位符 17"/>
          <p:cNvSpPr>
            <a:spLocks noGrp="1"/>
          </p:cNvSpPr>
          <p:nvPr>
            <p:ph type="sldNum" sz="quarter" idx="12"/>
            <p:custDataLst>
              <p:tags r:id="rId12"/>
            </p:custDataLst>
          </p:nvPr>
        </p:nvSpPr>
        <p:spPr/>
        <p:txBody>
          <a:bodyPr/>
          <a:lstStyle/>
          <a:p>
            <a:fld id="{49AE70B2-8BF9-45C0-BB95-33D1B9D3A854}" type="slidenum">
              <a:rPr lang="zh-CN" altLang="en-US" smtClean="0"/>
            </a:fld>
            <a:endParaRPr lang="zh-CN" altLang="en-US" dirty="0"/>
          </a:p>
        </p:txBody>
      </p:sp>
      <p:sp>
        <p:nvSpPr>
          <p:cNvPr id="5" name="文本占位符 4"/>
          <p:cNvSpPr>
            <a:spLocks noGrp="1"/>
          </p:cNvSpPr>
          <p:nvPr>
            <p:ph type="body" sz="quarter" idx="13" hasCustomPrompt="1"/>
            <p:custDataLst>
              <p:tags r:id="rId13"/>
            </p:custDataLst>
          </p:nvPr>
        </p:nvSpPr>
        <p:spPr>
          <a:xfrm>
            <a:off x="3630542" y="4681986"/>
            <a:ext cx="2523129" cy="412826"/>
          </a:xfrm>
        </p:spPr>
        <p:txBody>
          <a:bodyPr lIns="90000" tIns="46800" rIns="90000" bIns="46800" anchor="ctr" anchorCtr="0">
            <a:normAutofit/>
          </a:bodyPr>
          <a:lstStyle>
            <a:lvl1pPr marL="0" indent="0" algn="r">
              <a:lnSpc>
                <a:spcPct val="100000"/>
              </a:lnSpc>
              <a:buNone/>
              <a:defRPr sz="1800">
                <a:solidFill>
                  <a:schemeClr val="tx1">
                    <a:lumMod val="85000"/>
                    <a:lumOff val="15000"/>
                  </a:schemeClr>
                </a:solidFill>
              </a:defRPr>
            </a:lvl1pPr>
          </a:lstStyle>
          <a:p>
            <a:pPr lvl="0"/>
            <a:r>
              <a:rPr lang="zh-CN" altLang="en-US" dirty="0"/>
              <a:t>编辑文本</a:t>
            </a:r>
            <a:endParaRPr lang="zh-CN" altLang="en-US" dirty="0"/>
          </a:p>
        </p:txBody>
      </p:sp>
      <p:sp>
        <p:nvSpPr>
          <p:cNvPr id="13" name="文本占位符 12"/>
          <p:cNvSpPr>
            <a:spLocks noGrp="1"/>
          </p:cNvSpPr>
          <p:nvPr>
            <p:ph type="body" sz="quarter" idx="14" hasCustomPrompt="1"/>
            <p:custDataLst>
              <p:tags r:id="rId14"/>
            </p:custDataLst>
          </p:nvPr>
        </p:nvSpPr>
        <p:spPr>
          <a:xfrm>
            <a:off x="6402188" y="4681986"/>
            <a:ext cx="2523127" cy="412826"/>
          </a:xfrm>
        </p:spPr>
        <p:txBody>
          <a:bodyPr lIns="90000" tIns="46800" rIns="90000" bIns="46800" anchor="ctr" anchorCtr="0">
            <a:normAutofit/>
          </a:bodyPr>
          <a:lstStyle>
            <a:lvl1pPr marL="0" indent="0" algn="l">
              <a:lnSpc>
                <a:spcPct val="100000"/>
              </a:lnSpc>
              <a:buNone/>
              <a:defRPr sz="1800">
                <a:solidFill>
                  <a:schemeClr val="tx1">
                    <a:lumMod val="85000"/>
                    <a:lumOff val="15000"/>
                  </a:schemeClr>
                </a:solidFill>
              </a:defRPr>
            </a:lvl1pPr>
          </a:lstStyle>
          <a:p>
            <a:pPr lvl="0"/>
            <a:r>
              <a:rPr lang="zh-CN" altLang="en-US" dirty="0"/>
              <a:t>编辑文本</a:t>
            </a:r>
            <a:endParaRPr lang="zh-CN" altLang="en-US" dirty="0"/>
          </a:p>
        </p:txBody>
      </p:sp>
    </p:spTree>
  </p:cSld>
  <p:clrMapOvr>
    <a:masterClrMapping/>
  </p:clrMapOvr>
</p:sldLayout>
</file>

<file path=ppt/slideLayouts/slideLayout12.xml><?xml version="1.0" encoding="utf-8"?>
<p:sldLayout xmlns:a="http://schemas.openxmlformats.org/drawingml/2006/main" xmlns:r="http://schemas.openxmlformats.org/officeDocument/2006/relationships" xmlns:p="http://schemas.openxmlformats.org/presentationml/2006/main" type="obj" preserve="1">
  <p:cSld name="标题和内容">
    <p:bg>
      <p:bgPr>
        <a:solidFill>
          <a:schemeClr val="bg2"/>
        </a:solidFill>
        <a:effectLst/>
      </p:bgPr>
    </p:bg>
    <p:spTree>
      <p:nvGrpSpPr>
        <p:cNvPr id="1" name=""/>
        <p:cNvGrpSpPr/>
        <p:nvPr/>
      </p:nvGrpSpPr>
      <p:grpSpPr>
        <a:xfrm>
          <a:off x="0" y="0"/>
          <a:ext cx="0" cy="0"/>
          <a:chOff x="0" y="0"/>
          <a:chExt cx="0" cy="0"/>
        </a:xfrm>
      </p:grpSpPr>
      <p:sp>
        <p:nvSpPr>
          <p:cNvPr id="2" name="标题 1"/>
          <p:cNvSpPr>
            <a:spLocks noGrp="1"/>
          </p:cNvSpPr>
          <p:nvPr>
            <p:ph type="title"/>
            <p:custDataLst>
              <p:tags r:id="rId2"/>
            </p:custDataLst>
          </p:nvPr>
        </p:nvSpPr>
        <p:spPr>
          <a:xfrm>
            <a:off x="669882" y="443234"/>
            <a:ext cx="10852237" cy="441964"/>
          </a:xfrm>
        </p:spPr>
        <p:txBody>
          <a:bodyPr vert="horz" lIns="101600" tIns="38100" rIns="76200" bIns="38100" rtlCol="0" anchor="t" anchorCtr="0">
            <a:noAutofit/>
          </a:bodyPr>
          <a:lstStyle>
            <a:lvl1pPr marL="0" marR="0" algn="l" defTabSz="914400" rtl="0" eaLnBrk="1" fontAlgn="auto" latinLnBrk="0" hangingPunct="1">
              <a:lnSpc>
                <a:spcPct val="100000"/>
              </a:lnSpc>
              <a:buNone/>
              <a:defRPr kumimoji="0" lang="zh-CN" altLang="en-US" sz="2400" b="1" i="0" u="none" strike="noStrike" kern="1200" cap="none" spc="200" normalizeH="0" baseline="0" noProof="1" dirty="0">
                <a:solidFill>
                  <a:schemeClr val="tx1">
                    <a:lumMod val="85000"/>
                    <a:lumOff val="15000"/>
                  </a:schemeClr>
                </a:solidFill>
                <a:uFillTx/>
                <a:latin typeface="Arial" panose="020B0604020202020204" pitchFamily="34" charset="0"/>
                <a:ea typeface="微软雅黑" panose="020B0503020204020204" charset="-122"/>
                <a:cs typeface="+mj-cs"/>
                <a:sym typeface="+mn-ea"/>
              </a:defRPr>
            </a:lvl1pPr>
          </a:lstStyle>
          <a:p>
            <a:pPr lvl="0"/>
            <a:r>
              <a:rPr dirty="0">
                <a:sym typeface="+mn-ea"/>
              </a:rPr>
              <a:t>单击此处编辑母版标题样式</a:t>
            </a:r>
            <a:endParaRPr dirty="0">
              <a:sym typeface="+mn-ea"/>
            </a:endParaRPr>
          </a:p>
        </p:txBody>
      </p:sp>
      <p:sp>
        <p:nvSpPr>
          <p:cNvPr id="3" name="内容占位符 2"/>
          <p:cNvSpPr>
            <a:spLocks noGrp="1"/>
          </p:cNvSpPr>
          <p:nvPr>
            <p:ph idx="1"/>
            <p:custDataLst>
              <p:tags r:id="rId3"/>
            </p:custDataLst>
          </p:nvPr>
        </p:nvSpPr>
        <p:spPr>
          <a:xfrm>
            <a:off x="669882" y="952508"/>
            <a:ext cx="10852237" cy="5388907"/>
          </a:xfrm>
        </p:spPr>
        <p:txBody>
          <a:bodyPr vert="horz" lIns="101600" tIns="0" rIns="82550" bIns="0" rtlCol="0">
            <a:noAutofit/>
          </a:bodyPr>
          <a:lstStyle>
            <a:lvl1pPr marL="228600" marR="0" lvl="0" indent="-228600" algn="l" defTabSz="914400" rtl="0" eaLnBrk="1" fontAlgn="auto" latinLnBrk="0" hangingPunct="1">
              <a:lnSpc>
                <a:spcPct val="130000"/>
              </a:lnSpc>
              <a:spcBef>
                <a:spcPts val="0"/>
              </a:spcBef>
              <a:spcAft>
                <a:spcPts val="1000"/>
              </a:spcAft>
              <a:buFont typeface="Arial" panose="020B0604020202020204" pitchFamily="34" charset="0"/>
              <a:buChar char="•"/>
              <a:defRPr kumimoji="0" lang="zh-CN" altLang="en-US" sz="1600" b="0" i="0" u="none" strike="noStrike" kern="1200" cap="none" spc="150" normalizeH="0" baseline="0" noProof="1" dirty="0">
                <a:solidFill>
                  <a:schemeClr val="tx1">
                    <a:lumMod val="85000"/>
                    <a:lumOff val="15000"/>
                  </a:schemeClr>
                </a:solidFill>
                <a:uFillTx/>
                <a:latin typeface="Arial" panose="020B0604020202020204" pitchFamily="34" charset="0"/>
                <a:ea typeface="微软雅黑" panose="020B0503020204020204" charset="-122"/>
                <a:cs typeface="+mn-cs"/>
                <a:sym typeface="+mn-ea"/>
              </a:defRPr>
            </a:lvl1pPr>
            <a:lvl2pPr marL="685800" marR="0" lvl="1" indent="-228600" algn="l" defTabSz="914400" rtl="0" eaLnBrk="1" fontAlgn="auto" latinLnBrk="0" hangingPunct="1">
              <a:lnSpc>
                <a:spcPct val="130000"/>
              </a:lnSpc>
              <a:spcBef>
                <a:spcPts val="0"/>
              </a:spcBef>
              <a:spcAft>
                <a:spcPts val="1000"/>
              </a:spcAft>
              <a:buFont typeface="Arial" panose="020B0604020202020204" pitchFamily="34" charset="0"/>
              <a:buChar char="•"/>
              <a:tabLst>
                <a:tab pos="1609725" algn="l"/>
              </a:tabLst>
              <a:defRPr kumimoji="0" lang="zh-CN" altLang="en-US" sz="1600" b="0" i="0" u="none" strike="noStrike" kern="1200" cap="none" spc="150" normalizeH="0" baseline="0" noProof="1" dirty="0">
                <a:solidFill>
                  <a:schemeClr val="tx1">
                    <a:lumMod val="85000"/>
                    <a:lumOff val="15000"/>
                  </a:schemeClr>
                </a:solidFill>
                <a:uFillTx/>
                <a:latin typeface="Arial" panose="020B0604020202020204" pitchFamily="34" charset="0"/>
                <a:ea typeface="微软雅黑" panose="020B0503020204020204" charset="-122"/>
                <a:cs typeface="+mn-cs"/>
                <a:sym typeface="+mn-ea"/>
              </a:defRPr>
            </a:lvl2pPr>
            <a:lvl3pPr marL="1143000" marR="0" lvl="2" indent="-228600" algn="l" defTabSz="914400" rtl="0" eaLnBrk="1" fontAlgn="auto" latinLnBrk="0" hangingPunct="1">
              <a:lnSpc>
                <a:spcPct val="130000"/>
              </a:lnSpc>
              <a:spcBef>
                <a:spcPts val="0"/>
              </a:spcBef>
              <a:spcAft>
                <a:spcPts val="1000"/>
              </a:spcAft>
              <a:buFont typeface="Arial" panose="020B0604020202020204" pitchFamily="34" charset="0"/>
              <a:buChar char="•"/>
              <a:defRPr kumimoji="0" lang="zh-CN" altLang="en-US" sz="1600" b="0" i="0" u="none" strike="noStrike" kern="1200" cap="none" spc="150" normalizeH="0" baseline="0" noProof="1" dirty="0">
                <a:solidFill>
                  <a:schemeClr val="tx1">
                    <a:lumMod val="85000"/>
                    <a:lumOff val="15000"/>
                  </a:schemeClr>
                </a:solidFill>
                <a:uFillTx/>
                <a:latin typeface="Arial" panose="020B0604020202020204" pitchFamily="34" charset="0"/>
                <a:ea typeface="微软雅黑" panose="020B0503020204020204" charset="-122"/>
                <a:cs typeface="+mn-cs"/>
                <a:sym typeface="+mn-ea"/>
              </a:defRPr>
            </a:lvl3pPr>
            <a:lvl4pPr marL="1600200" marR="0" lvl="3" indent="-228600" algn="l" defTabSz="914400" rtl="0" eaLnBrk="1" fontAlgn="auto" latinLnBrk="0" hangingPunct="1">
              <a:lnSpc>
                <a:spcPct val="130000"/>
              </a:lnSpc>
              <a:spcBef>
                <a:spcPts val="0"/>
              </a:spcBef>
              <a:spcAft>
                <a:spcPts val="1000"/>
              </a:spcAft>
              <a:buFont typeface="Arial" panose="020B0604020202020204" pitchFamily="34" charset="0"/>
              <a:buChar char="•"/>
              <a:defRPr kumimoji="0" lang="zh-CN" altLang="en-US" sz="1600" b="0" i="0" u="none" strike="noStrike" kern="1200" cap="none" spc="150" normalizeH="0" baseline="0" noProof="1" dirty="0">
                <a:solidFill>
                  <a:schemeClr val="tx1">
                    <a:lumMod val="85000"/>
                    <a:lumOff val="15000"/>
                  </a:schemeClr>
                </a:solidFill>
                <a:uFillTx/>
                <a:latin typeface="Arial" panose="020B0604020202020204" pitchFamily="34" charset="0"/>
                <a:ea typeface="微软雅黑" panose="020B0503020204020204" charset="-122"/>
                <a:cs typeface="+mn-cs"/>
                <a:sym typeface="+mn-ea"/>
              </a:defRPr>
            </a:lvl4pPr>
            <a:lvl5pPr marL="2057400" marR="0" lvl="4" indent="-228600" algn="l" defTabSz="914400" rtl="0" eaLnBrk="1" fontAlgn="auto" latinLnBrk="0" hangingPunct="1">
              <a:lnSpc>
                <a:spcPct val="130000"/>
              </a:lnSpc>
              <a:spcBef>
                <a:spcPts val="0"/>
              </a:spcBef>
              <a:spcAft>
                <a:spcPts val="1000"/>
              </a:spcAft>
              <a:buFont typeface="Arial" panose="020B0604020202020204" pitchFamily="34" charset="0"/>
              <a:buChar char="•"/>
              <a:defRPr kumimoji="0" lang="zh-CN" altLang="en-US" sz="1600" b="0" i="0" u="none" strike="noStrike" kern="1200" cap="none" spc="150" normalizeH="0" baseline="0" noProof="1" dirty="0">
                <a:solidFill>
                  <a:schemeClr val="tx1">
                    <a:lumMod val="85000"/>
                    <a:lumOff val="15000"/>
                  </a:schemeClr>
                </a:solidFill>
                <a:uFillTx/>
                <a:latin typeface="Arial" panose="020B0604020202020204" pitchFamily="34" charset="0"/>
                <a:ea typeface="微软雅黑" panose="020B0503020204020204" charset="-122"/>
                <a:cs typeface="+mn-cs"/>
                <a:sym typeface="+mn-ea"/>
              </a:defRPr>
            </a:lvl5pPr>
          </a:lstStyle>
          <a:p>
            <a:pPr lvl="0"/>
            <a:r>
              <a:rPr dirty="0">
                <a:sym typeface="+mn-ea"/>
              </a:rPr>
              <a:t>单击此处编辑母版文本样式</a:t>
            </a:r>
            <a:endParaRPr dirty="0">
              <a:sym typeface="+mn-ea"/>
            </a:endParaRPr>
          </a:p>
          <a:p>
            <a:pPr lvl="1"/>
            <a:r>
              <a:rPr dirty="0">
                <a:sym typeface="+mn-ea"/>
              </a:rPr>
              <a:t>第二级</a:t>
            </a:r>
            <a:endParaRPr dirty="0">
              <a:sym typeface="+mn-ea"/>
            </a:endParaRPr>
          </a:p>
          <a:p>
            <a:pPr lvl="2"/>
            <a:r>
              <a:rPr dirty="0">
                <a:sym typeface="+mn-ea"/>
              </a:rPr>
              <a:t>第三级</a:t>
            </a:r>
            <a:endParaRPr dirty="0">
              <a:sym typeface="+mn-ea"/>
            </a:endParaRPr>
          </a:p>
          <a:p>
            <a:pPr lvl="3"/>
            <a:r>
              <a:rPr dirty="0">
                <a:sym typeface="+mn-ea"/>
              </a:rPr>
              <a:t>第四级</a:t>
            </a:r>
            <a:endParaRPr dirty="0">
              <a:sym typeface="+mn-ea"/>
            </a:endParaRPr>
          </a:p>
          <a:p>
            <a:pPr lvl="4"/>
            <a:r>
              <a:rPr dirty="0">
                <a:sym typeface="+mn-ea"/>
              </a:rPr>
              <a:t>第五级</a:t>
            </a:r>
            <a:endParaRPr dirty="0">
              <a:sym typeface="+mn-ea"/>
            </a:endParaRPr>
          </a:p>
        </p:txBody>
      </p:sp>
      <p:sp>
        <p:nvSpPr>
          <p:cNvPr id="4" name="日期占位符 3"/>
          <p:cNvSpPr>
            <a:spLocks noGrp="1"/>
          </p:cNvSpPr>
          <p:nvPr>
            <p:ph type="dt" sz="half" idx="10"/>
            <p:custDataLst>
              <p:tags r:id="rId4"/>
            </p:custDataLst>
          </p:nvPr>
        </p:nvSpPr>
        <p:spPr/>
        <p:txBody>
          <a:bodyPr/>
          <a:lstStyle/>
          <a:p>
            <a:fld id="{760FBDFE-C587-4B4C-A407-44438C67B59E}" type="datetimeFigureOut">
              <a:rPr lang="zh-CN" altLang="en-US" smtClean="0"/>
            </a:fld>
            <a:endParaRPr lang="zh-CN" altLang="en-US"/>
          </a:p>
        </p:txBody>
      </p:sp>
      <p:sp>
        <p:nvSpPr>
          <p:cNvPr id="5" name="页脚占位符 4"/>
          <p:cNvSpPr>
            <a:spLocks noGrp="1"/>
          </p:cNvSpPr>
          <p:nvPr>
            <p:ph type="ftr" sz="quarter" idx="11"/>
            <p:custDataLst>
              <p:tags r:id="rId5"/>
            </p:custDataLst>
          </p:nvPr>
        </p:nvSpPr>
        <p:spPr/>
        <p:txBody>
          <a:bodyPr/>
          <a:lstStyle/>
          <a:p>
            <a:endParaRPr lang="zh-CN" altLang="en-US"/>
          </a:p>
        </p:txBody>
      </p:sp>
      <p:sp>
        <p:nvSpPr>
          <p:cNvPr id="6" name="灯片编号占位符 5"/>
          <p:cNvSpPr>
            <a:spLocks noGrp="1"/>
          </p:cNvSpPr>
          <p:nvPr>
            <p:ph type="sldNum" sz="quarter" idx="12"/>
            <p:custDataLst>
              <p:tags r:id="rId6"/>
            </p:custDataLst>
          </p:nvPr>
        </p:nvSpPr>
        <p:spPr/>
        <p:txBody>
          <a:bodyPr/>
          <a:lstStyle/>
          <a:p>
            <a:fld id="{49AE70B2-8BF9-45C0-BB95-33D1B9D3A854}" type="slidenum">
              <a:rPr lang="zh-CN" altLang="en-US" smtClean="0"/>
            </a:fld>
            <a:endParaRPr lang="zh-CN" altLang="en-US"/>
          </a:p>
        </p:txBody>
      </p:sp>
    </p:spTree>
  </p:cSld>
  <p:clrMapOvr>
    <a:masterClrMapping/>
  </p:clrMapOvr>
</p:sldLayout>
</file>

<file path=ppt/slideLayouts/slideLayout13.xml><?xml version="1.0" encoding="utf-8"?>
<p:sldLayout xmlns:a="http://schemas.openxmlformats.org/drawingml/2006/main" xmlns:r="http://schemas.openxmlformats.org/officeDocument/2006/relationships" xmlns:p="http://schemas.openxmlformats.org/presentationml/2006/main" type="secHead" preserve="1">
  <p:cSld name="节标题">
    <p:bg>
      <p:bgPr>
        <a:solidFill>
          <a:schemeClr val="bg2"/>
        </a:solidFill>
        <a:effectLst/>
      </p:bgPr>
    </p:bg>
    <p:spTree>
      <p:nvGrpSpPr>
        <p:cNvPr id="1" name=""/>
        <p:cNvGrpSpPr/>
        <p:nvPr/>
      </p:nvGrpSpPr>
      <p:grpSpPr>
        <a:xfrm>
          <a:off x="0" y="0"/>
          <a:ext cx="0" cy="0"/>
          <a:chOff x="0" y="0"/>
          <a:chExt cx="0" cy="0"/>
        </a:xfrm>
      </p:grpSpPr>
      <p:grpSp>
        <p:nvGrpSpPr>
          <p:cNvPr id="7" name="组合 6"/>
          <p:cNvGrpSpPr/>
          <p:nvPr userDrawn="1">
            <p:custDataLst>
              <p:tags r:id="rId2"/>
            </p:custDataLst>
          </p:nvPr>
        </p:nvGrpSpPr>
        <p:grpSpPr>
          <a:xfrm>
            <a:off x="4001597" y="5613400"/>
            <a:ext cx="8190403" cy="1244600"/>
            <a:chOff x="4001597" y="5613400"/>
            <a:chExt cx="8190403" cy="1244600"/>
          </a:xfrm>
        </p:grpSpPr>
        <p:sp>
          <p:nvSpPr>
            <p:cNvPr id="8" name="任意多边形: 形状 7"/>
            <p:cNvSpPr/>
            <p:nvPr>
              <p:custDataLst>
                <p:tags r:id="rId3"/>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normAutofit/>
            </a:bodyPr>
            <a:lstStyle/>
            <a:p>
              <a:pPr algn="ctr"/>
              <a:endParaRPr lang="zh-CN" altLang="en-US" dirty="0"/>
            </a:p>
          </p:txBody>
        </p:sp>
        <p:sp>
          <p:nvSpPr>
            <p:cNvPr id="9" name="等腰三角形 8"/>
            <p:cNvSpPr/>
            <p:nvPr>
              <p:custDataLst>
                <p:tags r:id="rId4"/>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normAutofit/>
            </a:bodyPr>
            <a:lstStyle/>
            <a:p>
              <a:pPr algn="ctr"/>
              <a:endParaRPr lang="zh-CN" altLang="en-US"/>
            </a:p>
          </p:txBody>
        </p:sp>
      </p:grpSp>
      <p:grpSp>
        <p:nvGrpSpPr>
          <p:cNvPr id="10" name="组合 9"/>
          <p:cNvGrpSpPr/>
          <p:nvPr userDrawn="1">
            <p:custDataLst>
              <p:tags r:id="rId5"/>
            </p:custDataLst>
          </p:nvPr>
        </p:nvGrpSpPr>
        <p:grpSpPr>
          <a:xfrm>
            <a:off x="5187002" y="2377388"/>
            <a:ext cx="570170" cy="707886"/>
            <a:chOff x="10608342" y="5053054"/>
            <a:chExt cx="1583658" cy="1966165"/>
          </a:xfrm>
        </p:grpSpPr>
        <p:sp>
          <p:nvSpPr>
            <p:cNvPr id="11" name="任意多边形: 形状 10"/>
            <p:cNvSpPr/>
            <p:nvPr>
              <p:custDataLst>
                <p:tags r:id="rId6"/>
              </p:custDataLst>
            </p:nvPr>
          </p:nvSpPr>
          <p:spPr>
            <a:xfrm rot="697528">
              <a:off x="10608342" y="5053054"/>
              <a:ext cx="1399913" cy="1966165"/>
            </a:xfrm>
            <a:custGeom>
              <a:avLst/>
              <a:gdLst>
                <a:gd name="connsiteX0" fmla="*/ 1399913 w 1399913"/>
                <a:gd name="connsiteY0" fmla="*/ 0 h 1966165"/>
                <a:gd name="connsiteX1" fmla="*/ 1399913 w 1399913"/>
                <a:gd name="connsiteY1" fmla="*/ 1678156 h 1966165"/>
                <a:gd name="connsiteX2" fmla="*/ 0 w 1399913"/>
                <a:gd name="connsiteY2" fmla="*/ 1966165 h 1966165"/>
              </a:gdLst>
              <a:ahLst/>
              <a:cxnLst>
                <a:cxn ang="0">
                  <a:pos x="connsiteX0" y="connsiteY0"/>
                </a:cxn>
                <a:cxn ang="0">
                  <a:pos x="connsiteX1" y="connsiteY1"/>
                </a:cxn>
                <a:cxn ang="0">
                  <a:pos x="connsiteX2" y="connsiteY2"/>
                </a:cxn>
              </a:cxnLst>
              <a:rect l="l" t="t" r="r" b="b"/>
              <a:pathLst>
                <a:path w="1399913" h="1966165">
                  <a:moveTo>
                    <a:pt x="1399913" y="0"/>
                  </a:moveTo>
                  <a:lnTo>
                    <a:pt x="1399913" y="1678156"/>
                  </a:lnTo>
                  <a:lnTo>
                    <a:pt x="0" y="1966165"/>
                  </a:lnTo>
                  <a:close/>
                </a:path>
              </a:pathLst>
            </a:custGeom>
            <a:solidFill>
              <a:schemeClr val="accent1">
                <a:lumMod val="20000"/>
                <a:lumOff val="8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normAutofit/>
            </a:bodyPr>
            <a:lstStyle/>
            <a:p>
              <a:pPr algn="ctr"/>
              <a:endParaRPr lang="zh-CN" altLang="en-US"/>
            </a:p>
          </p:txBody>
        </p:sp>
        <p:sp>
          <p:nvSpPr>
            <p:cNvPr id="12" name="等腰三角形 11"/>
            <p:cNvSpPr/>
            <p:nvPr>
              <p:custDataLst>
                <p:tags r:id="rId7"/>
              </p:custDataLst>
            </p:nvPr>
          </p:nvSpPr>
          <p:spPr>
            <a:xfrm>
              <a:off x="10960100" y="5207000"/>
              <a:ext cx="1231900" cy="1651000"/>
            </a:xfrm>
            <a:prstGeom prst="triangle">
              <a:avLst>
                <a:gd name="adj" fmla="val 100000"/>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normAutofit fontScale="85000" lnSpcReduction="10000"/>
            </a:bodyPr>
            <a:lstStyle/>
            <a:p>
              <a:pPr algn="ctr"/>
              <a:endParaRPr lang="zh-CN" altLang="en-US"/>
            </a:p>
          </p:txBody>
        </p:sp>
      </p:grpSp>
      <p:grpSp>
        <p:nvGrpSpPr>
          <p:cNvPr id="14" name="组合 13"/>
          <p:cNvGrpSpPr/>
          <p:nvPr userDrawn="1">
            <p:custDataLst>
              <p:tags r:id="rId8"/>
            </p:custDataLst>
          </p:nvPr>
        </p:nvGrpSpPr>
        <p:grpSpPr>
          <a:xfrm rot="10800000">
            <a:off x="-1" y="0"/>
            <a:ext cx="12192000" cy="1244600"/>
            <a:chOff x="4001597" y="5613400"/>
            <a:chExt cx="8190403" cy="1244600"/>
          </a:xfrm>
        </p:grpSpPr>
        <p:sp>
          <p:nvSpPr>
            <p:cNvPr id="15" name="任意多边形: 形状 14"/>
            <p:cNvSpPr/>
            <p:nvPr>
              <p:custDataLst>
                <p:tags r:id="rId9"/>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normAutofit/>
            </a:bodyPr>
            <a:lstStyle/>
            <a:p>
              <a:pPr algn="ctr"/>
              <a:endParaRPr lang="zh-CN" altLang="en-US"/>
            </a:p>
          </p:txBody>
        </p:sp>
        <p:sp>
          <p:nvSpPr>
            <p:cNvPr id="16" name="等腰三角形 15"/>
            <p:cNvSpPr/>
            <p:nvPr>
              <p:custDataLst>
                <p:tags r:id="rId10"/>
              </p:custDataLst>
            </p:nvPr>
          </p:nvSpPr>
          <p:spPr>
            <a:xfrm>
              <a:off x="5816600" y="5949254"/>
              <a:ext cx="6375400" cy="908746"/>
            </a:xfrm>
            <a:prstGeom prst="triangle">
              <a:avLst>
                <a:gd name="adj" fmla="val 100000"/>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normAutofit/>
            </a:bodyPr>
            <a:lstStyle/>
            <a:p>
              <a:pPr algn="ctr"/>
              <a:endParaRPr lang="zh-CN" altLang="en-US"/>
            </a:p>
          </p:txBody>
        </p:sp>
      </p:grpSp>
      <p:sp>
        <p:nvSpPr>
          <p:cNvPr id="2" name="标题 1"/>
          <p:cNvSpPr>
            <a:spLocks noGrp="1"/>
          </p:cNvSpPr>
          <p:nvPr>
            <p:ph type="title" hasCustomPrompt="1"/>
            <p:custDataLst>
              <p:tags r:id="rId11"/>
            </p:custDataLst>
          </p:nvPr>
        </p:nvSpPr>
        <p:spPr>
          <a:xfrm>
            <a:off x="3500907" y="3090044"/>
            <a:ext cx="5190185" cy="740727"/>
          </a:xfrm>
        </p:spPr>
        <p:txBody>
          <a:bodyPr lIns="90170" tIns="46990" rIns="90170" bIns="0" anchor="b" anchorCtr="0">
            <a:normAutofit/>
          </a:bodyPr>
          <a:lstStyle>
            <a:lvl1pPr algn="ctr">
              <a:defRPr sz="4000" u="none" strike="noStrike" kern="1200" cap="none" spc="300" normalizeH="0">
                <a:solidFill>
                  <a:schemeClr val="tx1">
                    <a:lumMod val="85000"/>
                    <a:lumOff val="15000"/>
                  </a:schemeClr>
                </a:solidFill>
                <a:uFillTx/>
                <a:latin typeface="Arial" panose="020B0604020202020204" pitchFamily="34" charset="0"/>
                <a:ea typeface="汉仪旗黑-85S" panose="00020600040101010101" pitchFamily="18" charset="-122"/>
              </a:defRPr>
            </a:lvl1pPr>
          </a:lstStyle>
          <a:p>
            <a:r>
              <a:rPr lang="zh-CN" altLang="en-US" dirty="0"/>
              <a:t>单击此处编辑标题</a:t>
            </a:r>
            <a:endParaRPr lang="zh-CN" altLang="en-US" dirty="0"/>
          </a:p>
        </p:txBody>
      </p:sp>
      <p:sp>
        <p:nvSpPr>
          <p:cNvPr id="3" name="文本占位符 2"/>
          <p:cNvSpPr>
            <a:spLocks noGrp="1"/>
          </p:cNvSpPr>
          <p:nvPr>
            <p:ph type="body" idx="1"/>
            <p:custDataLst>
              <p:tags r:id="rId12"/>
            </p:custDataLst>
          </p:nvPr>
        </p:nvSpPr>
        <p:spPr>
          <a:xfrm>
            <a:off x="3500907" y="3883113"/>
            <a:ext cx="5190185" cy="1477027"/>
          </a:xfrm>
        </p:spPr>
        <p:txBody>
          <a:bodyPr lIns="90170" tIns="0" rIns="90170" bIns="46990">
            <a:normAutofit/>
          </a:bodyPr>
          <a:lstStyle>
            <a:lvl1pPr marL="0" indent="0" algn="ctr" eaLnBrk="1" fontAlgn="auto" latinLnBrk="0" hangingPunct="1">
              <a:buNone/>
              <a:defRPr kumimoji="0" lang="zh-CN" altLang="en-US" sz="2000" b="0" i="0" u="none" strike="noStrike" kern="1200" cap="none" spc="150" normalizeH="0" baseline="0" noProof="1">
                <a:solidFill>
                  <a:schemeClr val="tx1">
                    <a:lumMod val="85000"/>
                    <a:lumOff val="15000"/>
                  </a:schemeClr>
                </a:solidFill>
                <a:uFillTx/>
                <a:latin typeface="Arial" panose="020B0604020202020204" pitchFamily="34" charset="0"/>
                <a:ea typeface="微软雅黑" panose="020B0503020204020204" charset="-122"/>
                <a:cs typeface="+mn-cs"/>
                <a:sym typeface="+mn-ea"/>
              </a:defRPr>
            </a:lvl1pPr>
            <a:lvl2pPr marL="457200" indent="0">
              <a:buNone/>
              <a:defRPr sz="2000">
                <a:solidFill>
                  <a:schemeClr val="tx1">
                    <a:tint val="75000"/>
                  </a:schemeClr>
                </a:solidFill>
              </a:defRPr>
            </a:lvl2pPr>
            <a:lvl3pPr marL="914400" indent="0">
              <a:buNone/>
              <a:defRPr sz="1800">
                <a:solidFill>
                  <a:schemeClr val="tx1">
                    <a:tint val="75000"/>
                  </a:schemeClr>
                </a:solidFill>
              </a:defRPr>
            </a:lvl3pPr>
            <a:lvl4pPr marL="1371600" indent="0">
              <a:buNone/>
              <a:defRPr sz="1600">
                <a:solidFill>
                  <a:schemeClr val="tx1">
                    <a:tint val="75000"/>
                  </a:schemeClr>
                </a:solidFill>
              </a:defRPr>
            </a:lvl4pPr>
            <a:lvl5pPr marL="1828800" indent="0">
              <a:buNone/>
              <a:defRPr sz="1600">
                <a:solidFill>
                  <a:schemeClr val="tx1">
                    <a:tint val="75000"/>
                  </a:schemeClr>
                </a:solidFill>
              </a:defRPr>
            </a:lvl5pPr>
            <a:lvl6pPr marL="2286000" indent="0">
              <a:buNone/>
              <a:defRPr sz="1600">
                <a:solidFill>
                  <a:schemeClr val="tx1">
                    <a:tint val="75000"/>
                  </a:schemeClr>
                </a:solidFill>
              </a:defRPr>
            </a:lvl6pPr>
            <a:lvl7pPr marL="2743200" indent="0">
              <a:buNone/>
              <a:defRPr sz="1600">
                <a:solidFill>
                  <a:schemeClr val="tx1">
                    <a:tint val="75000"/>
                  </a:schemeClr>
                </a:solidFill>
              </a:defRPr>
            </a:lvl7pPr>
            <a:lvl8pPr marL="3200400" indent="0">
              <a:buNone/>
              <a:defRPr sz="1600">
                <a:solidFill>
                  <a:schemeClr val="tx1">
                    <a:tint val="75000"/>
                  </a:schemeClr>
                </a:solidFill>
              </a:defRPr>
            </a:lvl8pPr>
            <a:lvl9pPr marL="3657600" indent="0">
              <a:buNone/>
              <a:defRPr sz="1600">
                <a:solidFill>
                  <a:schemeClr val="tx1">
                    <a:tint val="75000"/>
                  </a:schemeClr>
                </a:solidFill>
              </a:defRPr>
            </a:lvl9pPr>
          </a:lstStyle>
          <a:p>
            <a:pPr lvl="0"/>
            <a:r>
              <a:rPr lang="zh-CN" altLang="en-US" dirty="0"/>
              <a:t>单击此处编辑母版文本样式</a:t>
            </a:r>
            <a:endParaRPr lang="zh-CN" altLang="en-US" dirty="0"/>
          </a:p>
        </p:txBody>
      </p:sp>
      <p:sp>
        <p:nvSpPr>
          <p:cNvPr id="4" name="日期占位符 3"/>
          <p:cNvSpPr>
            <a:spLocks noGrp="1"/>
          </p:cNvSpPr>
          <p:nvPr>
            <p:ph type="dt" sz="half" idx="10"/>
            <p:custDataLst>
              <p:tags r:id="rId13"/>
            </p:custDataLst>
          </p:nvPr>
        </p:nvSpPr>
        <p:spPr/>
        <p:txBody>
          <a:bodyPr>
            <a:normAutofit/>
          </a:bodyPr>
          <a:lstStyle/>
          <a:p>
            <a:fld id="{760FBDFE-C587-4B4C-A407-44438C67B59E}" type="datetimeFigureOut">
              <a:rPr lang="zh-CN" altLang="en-US" smtClean="0"/>
            </a:fld>
            <a:endParaRPr lang="zh-CN" altLang="en-US"/>
          </a:p>
        </p:txBody>
      </p:sp>
      <p:sp>
        <p:nvSpPr>
          <p:cNvPr id="5" name="页脚占位符 4"/>
          <p:cNvSpPr>
            <a:spLocks noGrp="1"/>
          </p:cNvSpPr>
          <p:nvPr>
            <p:ph type="ftr" sz="quarter" idx="11"/>
            <p:custDataLst>
              <p:tags r:id="rId14"/>
            </p:custDataLst>
          </p:nvPr>
        </p:nvSpPr>
        <p:spPr/>
        <p:txBody>
          <a:bodyPr>
            <a:normAutofit/>
          </a:bodyPr>
          <a:lstStyle/>
          <a:p>
            <a:endParaRPr lang="zh-CN" altLang="en-US"/>
          </a:p>
        </p:txBody>
      </p:sp>
      <p:sp>
        <p:nvSpPr>
          <p:cNvPr id="6" name="灯片编号占位符 5"/>
          <p:cNvSpPr>
            <a:spLocks noGrp="1"/>
          </p:cNvSpPr>
          <p:nvPr>
            <p:ph type="sldNum" sz="quarter" idx="12"/>
            <p:custDataLst>
              <p:tags r:id="rId15"/>
            </p:custDataLst>
          </p:nvPr>
        </p:nvSpPr>
        <p:spPr/>
        <p:txBody>
          <a:bodyPr>
            <a:normAutofit/>
          </a:bodyPr>
          <a:lstStyle/>
          <a:p>
            <a:fld id="{49AE70B2-8BF9-45C0-BB95-33D1B9D3A854}" type="slidenum">
              <a:rPr lang="zh-CN" altLang="en-US" smtClean="0"/>
            </a:fld>
            <a:endParaRPr lang="zh-CN" altLang="en-US"/>
          </a:p>
        </p:txBody>
      </p:sp>
    </p:spTree>
  </p:cSld>
  <p:clrMapOvr>
    <a:masterClrMapping/>
  </p:clrMapOvr>
</p:sldLayout>
</file>

<file path=ppt/slideLayouts/slideLayout14.xml><?xml version="1.0" encoding="utf-8"?>
<p:sldLayout xmlns:a="http://schemas.openxmlformats.org/drawingml/2006/main" xmlns:r="http://schemas.openxmlformats.org/officeDocument/2006/relationships" xmlns:p="http://schemas.openxmlformats.org/presentationml/2006/main" type="twoObj" preserve="1">
  <p:cSld name="两栏内容">
    <p:bg>
      <p:bgPr>
        <a:solidFill>
          <a:schemeClr val="bg2"/>
        </a:solidFill>
        <a:effectLst/>
      </p:bgPr>
    </p:bg>
    <p:spTree>
      <p:nvGrpSpPr>
        <p:cNvPr id="1" name=""/>
        <p:cNvGrpSpPr/>
        <p:nvPr/>
      </p:nvGrpSpPr>
      <p:grpSpPr>
        <a:xfrm>
          <a:off x="0" y="0"/>
          <a:ext cx="0" cy="0"/>
          <a:chOff x="0" y="0"/>
          <a:chExt cx="0" cy="0"/>
        </a:xfrm>
      </p:grpSpPr>
      <p:sp>
        <p:nvSpPr>
          <p:cNvPr id="2" name="标题 1"/>
          <p:cNvSpPr>
            <a:spLocks noGrp="1"/>
          </p:cNvSpPr>
          <p:nvPr>
            <p:ph type="title"/>
            <p:custDataLst>
              <p:tags r:id="rId2"/>
            </p:custDataLst>
          </p:nvPr>
        </p:nvSpPr>
        <p:spPr>
          <a:xfrm>
            <a:off x="669882" y="443234"/>
            <a:ext cx="10852237" cy="441964"/>
          </a:xfrm>
        </p:spPr>
        <p:txBody>
          <a:bodyPr vert="horz" lIns="90170" tIns="46990" rIns="90170" bIns="46990" rtlCol="0" anchor="t" anchorCtr="0">
            <a:normAutofit/>
          </a:bodyPr>
          <a:lstStyle>
            <a:lvl1pPr marL="0" marR="0" lvl="0" algn="l" defTabSz="914400" rtl="0" eaLnBrk="1" fontAlgn="auto" latinLnBrk="0" hangingPunct="1">
              <a:lnSpc>
                <a:spcPct val="100000"/>
              </a:lnSpc>
              <a:buNone/>
              <a:defRPr kumimoji="0" lang="zh-CN" altLang="en-US" sz="2400" b="1" i="0" u="none" strike="noStrike" kern="1200" cap="none" spc="200" normalizeH="0" baseline="0" noProof="1" dirty="0">
                <a:solidFill>
                  <a:schemeClr val="tx1">
                    <a:lumMod val="85000"/>
                    <a:lumOff val="15000"/>
                  </a:schemeClr>
                </a:solidFill>
                <a:uFillTx/>
                <a:latin typeface="Arial" panose="020B0604020202020204" pitchFamily="34" charset="0"/>
                <a:ea typeface="汉仪旗黑-85S" panose="00020600040101010101" pitchFamily="18" charset="-122"/>
                <a:cs typeface="+mj-cs"/>
                <a:sym typeface="+mn-ea"/>
              </a:defRPr>
            </a:lvl1pPr>
          </a:lstStyle>
          <a:p>
            <a:pPr lvl="0"/>
            <a:r>
              <a:rPr>
                <a:sym typeface="+mn-ea"/>
              </a:rPr>
              <a:t>单击此处编辑母版标题样式</a:t>
            </a:r>
            <a:endParaRPr>
              <a:sym typeface="+mn-ea"/>
            </a:endParaRPr>
          </a:p>
        </p:txBody>
      </p:sp>
      <p:sp>
        <p:nvSpPr>
          <p:cNvPr id="3" name="内容占位符 2"/>
          <p:cNvSpPr>
            <a:spLocks noGrp="1"/>
          </p:cNvSpPr>
          <p:nvPr>
            <p:ph sz="half" idx="1"/>
            <p:custDataLst>
              <p:tags r:id="rId3"/>
            </p:custDataLst>
          </p:nvPr>
        </p:nvSpPr>
        <p:spPr>
          <a:xfrm>
            <a:off x="669930" y="952508"/>
            <a:ext cx="5283242" cy="5388907"/>
          </a:xfrm>
        </p:spPr>
        <p:txBody>
          <a:bodyPr vert="horz" lIns="90170" tIns="46990" rIns="90170" bIns="46990" rtlCol="0">
            <a:normAutofit/>
          </a:bodyPr>
          <a:lstStyle>
            <a:lvl1pPr marL="228600" marR="0" lvl="0" indent="-228600" algn="l" defTabSz="914400" rtl="0" eaLnBrk="1" fontAlgn="auto" latinLnBrk="0" hangingPunct="1">
              <a:lnSpc>
                <a:spcPct val="130000"/>
              </a:lnSpc>
              <a:spcBef>
                <a:spcPts val="0"/>
              </a:spcBef>
              <a:spcAft>
                <a:spcPts val="1000"/>
              </a:spcAft>
              <a:buFont typeface="Arial" panose="020B0604020202020204" pitchFamily="34" charset="0"/>
              <a:buChar char="•"/>
              <a:defRPr kumimoji="0" lang="zh-CN" altLang="en-US" sz="1600" b="0" i="0" u="none" strike="noStrike" kern="1200" cap="none" spc="150" normalizeH="0" baseline="0" noProof="1" dirty="0">
                <a:solidFill>
                  <a:schemeClr val="tx1">
                    <a:lumMod val="85000"/>
                    <a:lumOff val="15000"/>
                  </a:schemeClr>
                </a:solidFill>
                <a:uFillTx/>
                <a:latin typeface="Arial" panose="020B0604020202020204" pitchFamily="34" charset="0"/>
                <a:ea typeface="微软雅黑" panose="020B0503020204020204" charset="-122"/>
                <a:cs typeface="+mn-cs"/>
                <a:sym typeface="+mn-ea"/>
              </a:defRPr>
            </a:lvl1pPr>
            <a:lvl2pPr marL="685800" marR="0" lvl="1" indent="-228600" algn="l" defTabSz="914400" rtl="0" eaLnBrk="1" fontAlgn="auto" latinLnBrk="0" hangingPunct="1">
              <a:lnSpc>
                <a:spcPct val="130000"/>
              </a:lnSpc>
              <a:spcBef>
                <a:spcPts val="0"/>
              </a:spcBef>
              <a:spcAft>
                <a:spcPts val="1000"/>
              </a:spcAft>
              <a:buFont typeface="Arial" panose="020B0604020202020204" pitchFamily="34" charset="0"/>
              <a:buChar char="•"/>
              <a:tabLst>
                <a:tab pos="1609725" algn="l"/>
              </a:tabLst>
              <a:defRPr kumimoji="0" lang="zh-CN" altLang="en-US" sz="1600" b="0" i="0" u="none" strike="noStrike" kern="1200" cap="none" spc="150" normalizeH="0" baseline="0" noProof="1" dirty="0">
                <a:solidFill>
                  <a:schemeClr val="tx1">
                    <a:lumMod val="85000"/>
                    <a:lumOff val="15000"/>
                  </a:schemeClr>
                </a:solidFill>
                <a:uFillTx/>
                <a:latin typeface="Arial" panose="020B0604020202020204" pitchFamily="34" charset="0"/>
                <a:ea typeface="微软雅黑" panose="020B0503020204020204" charset="-122"/>
                <a:cs typeface="+mn-cs"/>
                <a:sym typeface="+mn-ea"/>
              </a:defRPr>
            </a:lvl2pPr>
            <a:lvl3pPr marL="1143000" marR="0" lvl="2" indent="-228600" algn="l" defTabSz="914400" rtl="0" eaLnBrk="1" fontAlgn="auto" latinLnBrk="0" hangingPunct="1">
              <a:lnSpc>
                <a:spcPct val="130000"/>
              </a:lnSpc>
              <a:spcBef>
                <a:spcPts val="0"/>
              </a:spcBef>
              <a:spcAft>
                <a:spcPts val="1000"/>
              </a:spcAft>
              <a:buFont typeface="Arial" panose="020B0604020202020204" pitchFamily="34" charset="0"/>
              <a:buChar char="•"/>
              <a:defRPr kumimoji="0" lang="zh-CN" altLang="en-US" sz="1600" b="0" i="0" u="none" strike="noStrike" kern="1200" cap="none" spc="150" normalizeH="0" baseline="0" noProof="1" dirty="0">
                <a:solidFill>
                  <a:schemeClr val="tx1">
                    <a:lumMod val="85000"/>
                    <a:lumOff val="15000"/>
                  </a:schemeClr>
                </a:solidFill>
                <a:uFillTx/>
                <a:latin typeface="Arial" panose="020B0604020202020204" pitchFamily="34" charset="0"/>
                <a:ea typeface="微软雅黑" panose="020B0503020204020204" charset="-122"/>
                <a:cs typeface="+mn-cs"/>
                <a:sym typeface="+mn-ea"/>
              </a:defRPr>
            </a:lvl3pPr>
            <a:lvl4pPr marL="1600200" marR="0" lvl="3" indent="-228600" algn="l" defTabSz="914400" rtl="0" eaLnBrk="1" fontAlgn="auto" latinLnBrk="0" hangingPunct="1">
              <a:lnSpc>
                <a:spcPct val="130000"/>
              </a:lnSpc>
              <a:spcBef>
                <a:spcPts val="0"/>
              </a:spcBef>
              <a:spcAft>
                <a:spcPts val="1000"/>
              </a:spcAft>
              <a:buFont typeface="Arial" panose="020B0604020202020204" pitchFamily="34" charset="0"/>
              <a:buChar char="•"/>
              <a:defRPr kumimoji="0" lang="zh-CN" altLang="en-US" sz="1600" b="0" i="0" u="none" strike="noStrike" kern="1200" cap="none" spc="150" normalizeH="0" baseline="0" noProof="1" dirty="0">
                <a:solidFill>
                  <a:schemeClr val="tx1">
                    <a:lumMod val="85000"/>
                    <a:lumOff val="15000"/>
                  </a:schemeClr>
                </a:solidFill>
                <a:uFillTx/>
                <a:latin typeface="Arial" panose="020B0604020202020204" pitchFamily="34" charset="0"/>
                <a:ea typeface="微软雅黑" panose="020B0503020204020204" charset="-122"/>
                <a:cs typeface="+mn-cs"/>
                <a:sym typeface="+mn-ea"/>
              </a:defRPr>
            </a:lvl4pPr>
            <a:lvl5pPr marL="2057400" marR="0" lvl="4" indent="-228600" algn="l" defTabSz="914400" rtl="0" eaLnBrk="1" fontAlgn="auto" latinLnBrk="0" hangingPunct="1">
              <a:lnSpc>
                <a:spcPct val="130000"/>
              </a:lnSpc>
              <a:spcBef>
                <a:spcPts val="0"/>
              </a:spcBef>
              <a:spcAft>
                <a:spcPts val="1000"/>
              </a:spcAft>
              <a:buFont typeface="Arial" panose="020B0604020202020204" pitchFamily="34" charset="0"/>
              <a:buChar char="•"/>
              <a:defRPr kumimoji="0" lang="zh-CN" altLang="en-US" sz="1600" b="0" i="0" u="none" strike="noStrike" kern="1200" cap="none" spc="150" normalizeH="0" baseline="0" noProof="1" dirty="0">
                <a:solidFill>
                  <a:schemeClr val="tx1">
                    <a:lumMod val="85000"/>
                    <a:lumOff val="15000"/>
                  </a:schemeClr>
                </a:solidFill>
                <a:uFillTx/>
                <a:latin typeface="Arial" panose="020B0604020202020204" pitchFamily="34" charset="0"/>
                <a:ea typeface="微软雅黑" panose="020B0503020204020204" charset="-122"/>
                <a:cs typeface="+mn-cs"/>
                <a:sym typeface="+mn-ea"/>
              </a:defRPr>
            </a:lvl5pPr>
          </a:lstStyle>
          <a:p>
            <a:pPr lvl="0"/>
            <a:r>
              <a:rPr>
                <a:sym typeface="+mn-ea"/>
              </a:rPr>
              <a:t>单击此处编辑母版文本样式</a:t>
            </a:r>
            <a:endParaRPr>
              <a:sym typeface="+mn-ea"/>
            </a:endParaRPr>
          </a:p>
          <a:p>
            <a:pPr lvl="1"/>
            <a:r>
              <a:rPr>
                <a:sym typeface="+mn-ea"/>
              </a:rPr>
              <a:t>第二级</a:t>
            </a:r>
            <a:endParaRPr>
              <a:sym typeface="+mn-ea"/>
            </a:endParaRPr>
          </a:p>
          <a:p>
            <a:pPr lvl="2"/>
            <a:r>
              <a:rPr>
                <a:sym typeface="+mn-ea"/>
              </a:rPr>
              <a:t>第三级</a:t>
            </a:r>
            <a:endParaRPr>
              <a:sym typeface="+mn-ea"/>
            </a:endParaRPr>
          </a:p>
          <a:p>
            <a:pPr lvl="3"/>
            <a:r>
              <a:rPr>
                <a:sym typeface="+mn-ea"/>
              </a:rPr>
              <a:t>第四级</a:t>
            </a:r>
            <a:endParaRPr>
              <a:sym typeface="+mn-ea"/>
            </a:endParaRPr>
          </a:p>
          <a:p>
            <a:pPr lvl="4"/>
            <a:r>
              <a:rPr>
                <a:sym typeface="+mn-ea"/>
              </a:rPr>
              <a:t>第五级</a:t>
            </a:r>
            <a:endParaRPr>
              <a:sym typeface="+mn-ea"/>
            </a:endParaRPr>
          </a:p>
        </p:txBody>
      </p:sp>
      <p:sp>
        <p:nvSpPr>
          <p:cNvPr id="4" name="内容占位符 3"/>
          <p:cNvSpPr>
            <a:spLocks noGrp="1"/>
          </p:cNvSpPr>
          <p:nvPr>
            <p:ph sz="half" idx="2"/>
            <p:custDataLst>
              <p:tags r:id="rId4"/>
            </p:custDataLst>
          </p:nvPr>
        </p:nvSpPr>
        <p:spPr>
          <a:xfrm>
            <a:off x="6238877" y="952508"/>
            <a:ext cx="5283242" cy="5388907"/>
          </a:xfrm>
        </p:spPr>
        <p:txBody>
          <a:bodyPr lIns="90170" tIns="46990" rIns="90170" bIns="46990">
            <a:normAutofit/>
          </a:bodyPr>
          <a:lstStyle>
            <a:lvl1pPr>
              <a:defRPr sz="1600" baseline="0">
                <a:solidFill>
                  <a:schemeClr val="tx1">
                    <a:lumMod val="85000"/>
                    <a:lumOff val="15000"/>
                  </a:schemeClr>
                </a:solidFill>
                <a:latin typeface="Arial" panose="020B0604020202020204" pitchFamily="34" charset="0"/>
                <a:ea typeface="微软雅黑" panose="020B0503020204020204" charset="-122"/>
              </a:defRPr>
            </a:lvl1pPr>
            <a:lvl2pPr>
              <a:defRPr sz="1600" baseline="0">
                <a:solidFill>
                  <a:schemeClr val="tx1">
                    <a:lumMod val="85000"/>
                    <a:lumOff val="15000"/>
                  </a:schemeClr>
                </a:solidFill>
                <a:latin typeface="Arial" panose="020B0604020202020204" pitchFamily="34" charset="0"/>
                <a:ea typeface="微软雅黑" panose="020B0503020204020204" charset="-122"/>
              </a:defRPr>
            </a:lvl2pPr>
            <a:lvl3pPr>
              <a:defRPr sz="1600" baseline="0">
                <a:solidFill>
                  <a:schemeClr val="tx1">
                    <a:lumMod val="85000"/>
                    <a:lumOff val="15000"/>
                  </a:schemeClr>
                </a:solidFill>
                <a:latin typeface="Arial" panose="020B0604020202020204" pitchFamily="34" charset="0"/>
                <a:ea typeface="微软雅黑" panose="020B0503020204020204" charset="-122"/>
              </a:defRPr>
            </a:lvl3pPr>
            <a:lvl4pPr>
              <a:defRPr sz="1600" baseline="0">
                <a:solidFill>
                  <a:schemeClr val="tx1">
                    <a:lumMod val="85000"/>
                    <a:lumOff val="15000"/>
                  </a:schemeClr>
                </a:solidFill>
                <a:latin typeface="Arial" panose="020B0604020202020204" pitchFamily="34" charset="0"/>
                <a:ea typeface="微软雅黑" panose="020B0503020204020204" charset="-122"/>
              </a:defRPr>
            </a:lvl4pPr>
            <a:lvl5pPr>
              <a:defRPr sz="1600" baseline="0">
                <a:solidFill>
                  <a:schemeClr val="tx1">
                    <a:lumMod val="85000"/>
                    <a:lumOff val="15000"/>
                  </a:schemeClr>
                </a:solidFill>
                <a:latin typeface="Arial" panose="020B0604020202020204" pitchFamily="34" charset="0"/>
                <a:ea typeface="微软雅黑" panose="020B0503020204020204" charset="-122"/>
              </a:defRPr>
            </a:lvl5pPr>
          </a:lstStyle>
          <a:p>
            <a:pPr lvl="0"/>
            <a:r>
              <a:rPr lang="zh-CN" altLang="en-US" dirty="0"/>
              <a:t>单击此处编辑母版文本样式</a:t>
            </a:r>
            <a:endParaRPr lang="zh-CN" altLang="en-US" dirty="0"/>
          </a:p>
          <a:p>
            <a:pPr lvl="1"/>
            <a:r>
              <a:rPr lang="zh-CN" altLang="en-US" dirty="0"/>
              <a:t>第二级</a:t>
            </a:r>
            <a:endParaRPr lang="zh-CN" altLang="en-US" dirty="0"/>
          </a:p>
          <a:p>
            <a:pPr lvl="2"/>
            <a:r>
              <a:rPr lang="zh-CN" altLang="en-US" dirty="0"/>
              <a:t>第三级</a:t>
            </a:r>
            <a:endParaRPr lang="zh-CN" altLang="en-US" dirty="0"/>
          </a:p>
          <a:p>
            <a:pPr lvl="3"/>
            <a:r>
              <a:rPr lang="zh-CN" altLang="en-US" dirty="0"/>
              <a:t>第四级</a:t>
            </a:r>
            <a:endParaRPr lang="zh-CN" altLang="en-US" dirty="0"/>
          </a:p>
          <a:p>
            <a:pPr lvl="4"/>
            <a:r>
              <a:rPr lang="zh-CN" altLang="en-US" dirty="0"/>
              <a:t>第五级</a:t>
            </a:r>
            <a:endParaRPr lang="zh-CN" altLang="en-US" dirty="0"/>
          </a:p>
        </p:txBody>
      </p:sp>
      <p:sp>
        <p:nvSpPr>
          <p:cNvPr id="5" name="日期占位符 4"/>
          <p:cNvSpPr>
            <a:spLocks noGrp="1"/>
          </p:cNvSpPr>
          <p:nvPr>
            <p:ph type="dt" sz="half" idx="10"/>
            <p:custDataLst>
              <p:tags r:id="rId5"/>
            </p:custDataLst>
          </p:nvPr>
        </p:nvSpPr>
        <p:spPr/>
        <p:txBody>
          <a:bodyPr lIns="90170" tIns="46990" rIns="90170" bIns="46990">
            <a:normAutofit/>
          </a:bodyPr>
          <a:lstStyle/>
          <a:p>
            <a:fld id="{760FBDFE-C587-4B4C-A407-44438C67B59E}" type="datetimeFigureOut">
              <a:rPr lang="zh-CN" altLang="en-US" smtClean="0"/>
            </a:fld>
            <a:endParaRPr lang="zh-CN" altLang="en-US"/>
          </a:p>
        </p:txBody>
      </p:sp>
      <p:sp>
        <p:nvSpPr>
          <p:cNvPr id="6" name="页脚占位符 5"/>
          <p:cNvSpPr>
            <a:spLocks noGrp="1"/>
          </p:cNvSpPr>
          <p:nvPr>
            <p:ph type="ftr" sz="quarter" idx="11"/>
            <p:custDataLst>
              <p:tags r:id="rId6"/>
            </p:custDataLst>
          </p:nvPr>
        </p:nvSpPr>
        <p:spPr/>
        <p:txBody>
          <a:bodyPr lIns="90170" tIns="46990" rIns="90170" bIns="46990">
            <a:normAutofit/>
          </a:bodyPr>
          <a:lstStyle/>
          <a:p>
            <a:endParaRPr lang="zh-CN" altLang="en-US"/>
          </a:p>
        </p:txBody>
      </p:sp>
      <p:sp>
        <p:nvSpPr>
          <p:cNvPr id="7" name="灯片编号占位符 6"/>
          <p:cNvSpPr>
            <a:spLocks noGrp="1"/>
          </p:cNvSpPr>
          <p:nvPr>
            <p:ph type="sldNum" sz="quarter" idx="12"/>
            <p:custDataLst>
              <p:tags r:id="rId7"/>
            </p:custDataLst>
          </p:nvPr>
        </p:nvSpPr>
        <p:spPr/>
        <p:txBody>
          <a:bodyPr lIns="90170" tIns="46990" rIns="90170" bIns="46990">
            <a:normAutofit/>
          </a:bodyPr>
          <a:lstStyle/>
          <a:p>
            <a:fld id="{49AE70B2-8BF9-45C0-BB95-33D1B9D3A854}" type="slidenum">
              <a:rPr lang="zh-CN" altLang="en-US" smtClean="0"/>
            </a:fld>
            <a:endParaRPr lang="zh-CN" altLang="en-US"/>
          </a:p>
        </p:txBody>
      </p:sp>
    </p:spTree>
  </p:cSld>
  <p:clrMapOvr>
    <a:masterClrMapping/>
  </p:clrMapOvr>
</p:sldLayout>
</file>

<file path=ppt/slideLayouts/slideLayout15.xml><?xml version="1.0" encoding="utf-8"?>
<p:sldLayout xmlns:a="http://schemas.openxmlformats.org/drawingml/2006/main" xmlns:r="http://schemas.openxmlformats.org/officeDocument/2006/relationships" xmlns:p="http://schemas.openxmlformats.org/presentationml/2006/main" type="twoTxTwoObj" preserve="1">
  <p:cSld name="比较">
    <p:bg>
      <p:bgPr>
        <a:solidFill>
          <a:schemeClr val="bg2"/>
        </a:solidFill>
        <a:effectLst/>
      </p:bgPr>
    </p:bg>
    <p:spTree>
      <p:nvGrpSpPr>
        <p:cNvPr id="1" name=""/>
        <p:cNvGrpSpPr/>
        <p:nvPr/>
      </p:nvGrpSpPr>
      <p:grpSpPr>
        <a:xfrm>
          <a:off x="0" y="0"/>
          <a:ext cx="0" cy="0"/>
          <a:chOff x="0" y="0"/>
          <a:chExt cx="0" cy="0"/>
        </a:xfrm>
      </p:grpSpPr>
      <p:sp>
        <p:nvSpPr>
          <p:cNvPr id="2" name="标题 1"/>
          <p:cNvSpPr>
            <a:spLocks noGrp="1"/>
          </p:cNvSpPr>
          <p:nvPr>
            <p:ph type="title"/>
            <p:custDataLst>
              <p:tags r:id="rId2"/>
            </p:custDataLst>
          </p:nvPr>
        </p:nvSpPr>
        <p:spPr>
          <a:xfrm>
            <a:off x="669882" y="443234"/>
            <a:ext cx="10852237" cy="441964"/>
          </a:xfrm>
        </p:spPr>
        <p:txBody>
          <a:bodyPr vert="horz" lIns="101600" tIns="38100" rIns="76200" bIns="38100" rtlCol="0" anchor="t" anchorCtr="0">
            <a:noAutofit/>
          </a:bodyPr>
          <a:lstStyle>
            <a:lvl1pPr marL="0" marR="0" lvl="0" algn="l" defTabSz="914400" rtl="0" eaLnBrk="1" fontAlgn="auto" latinLnBrk="0" hangingPunct="1">
              <a:lnSpc>
                <a:spcPct val="100000"/>
              </a:lnSpc>
              <a:buNone/>
              <a:defRPr kumimoji="0" lang="zh-CN" altLang="en-US" sz="2400" b="1" i="0" u="none" strike="noStrike" kern="1200" cap="none" spc="200" normalizeH="0" baseline="0" noProof="1" dirty="0">
                <a:solidFill>
                  <a:schemeClr val="tx1">
                    <a:lumMod val="85000"/>
                    <a:lumOff val="15000"/>
                  </a:schemeClr>
                </a:solidFill>
                <a:uFillTx/>
                <a:latin typeface="Arial" panose="020B0604020202020204" pitchFamily="34" charset="0"/>
                <a:ea typeface="微软雅黑" panose="020B0503020204020204" charset="-122"/>
                <a:cs typeface="+mj-cs"/>
                <a:sym typeface="+mn-ea"/>
              </a:defRPr>
            </a:lvl1pPr>
          </a:lstStyle>
          <a:p>
            <a:pPr lvl="0"/>
            <a:r>
              <a:rPr dirty="0">
                <a:sym typeface="+mn-ea"/>
              </a:rPr>
              <a:t>单击此处编辑母版标题样式</a:t>
            </a:r>
            <a:endParaRPr dirty="0">
              <a:sym typeface="+mn-ea"/>
            </a:endParaRPr>
          </a:p>
        </p:txBody>
      </p:sp>
      <p:sp>
        <p:nvSpPr>
          <p:cNvPr id="3" name="文本占位符 2"/>
          <p:cNvSpPr>
            <a:spLocks noGrp="1"/>
          </p:cNvSpPr>
          <p:nvPr>
            <p:ph type="body" idx="1" hasCustomPrompt="1"/>
            <p:custDataLst>
              <p:tags r:id="rId3"/>
            </p:custDataLst>
          </p:nvPr>
        </p:nvSpPr>
        <p:spPr>
          <a:xfrm>
            <a:off x="669930" y="952508"/>
            <a:ext cx="5283242" cy="381003"/>
          </a:xfrm>
        </p:spPr>
        <p:txBody>
          <a:bodyPr lIns="101600" tIns="38100" rIns="76200" bIns="38100" anchor="t" anchorCtr="0">
            <a:noAutofit/>
          </a:bodyPr>
          <a:lstStyle>
            <a:lvl1pPr marL="0" indent="0" eaLnBrk="1" fontAlgn="auto" latinLnBrk="0" hangingPunct="1">
              <a:lnSpc>
                <a:spcPct val="100000"/>
              </a:lnSpc>
              <a:spcAft>
                <a:spcPts val="0"/>
              </a:spcAft>
              <a:buNone/>
              <a:defRPr sz="2000" b="0" u="none" strike="noStrike" kern="1200" cap="none" spc="200" normalizeH="0" baseline="0">
                <a:solidFill>
                  <a:schemeClr val="tx1">
                    <a:lumMod val="85000"/>
                    <a:lumOff val="15000"/>
                  </a:schemeClr>
                </a:solidFill>
                <a:uFillTx/>
                <a:latin typeface="Arial" panose="020B0604020202020204" pitchFamily="34" charset="0"/>
                <a:ea typeface="微软雅黑" panose="020B0503020204020204" charset="-122"/>
              </a:defRPr>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zh-CN" altLang="en-US" dirty="0"/>
              <a:t>单击此处编辑文本</a:t>
            </a:r>
            <a:endParaRPr lang="zh-CN" altLang="en-US" dirty="0"/>
          </a:p>
        </p:txBody>
      </p:sp>
      <p:sp>
        <p:nvSpPr>
          <p:cNvPr id="4" name="内容占位符 3"/>
          <p:cNvSpPr>
            <a:spLocks noGrp="1"/>
          </p:cNvSpPr>
          <p:nvPr>
            <p:ph sz="half" idx="2"/>
            <p:custDataLst>
              <p:tags r:id="rId4"/>
            </p:custDataLst>
          </p:nvPr>
        </p:nvSpPr>
        <p:spPr>
          <a:xfrm>
            <a:off x="669925" y="1406525"/>
            <a:ext cx="5283200" cy="4934752"/>
          </a:xfrm>
        </p:spPr>
        <p:txBody>
          <a:bodyPr vert="horz" lIns="101600" tIns="0" rIns="82550" bIns="0" rtlCol="0">
            <a:noAutofit/>
          </a:bodyPr>
          <a:lstStyle>
            <a:lvl1pPr marL="228600" marR="0" lvl="0" indent="-228600" algn="l" defTabSz="914400" rtl="0" eaLnBrk="1" fontAlgn="auto" latinLnBrk="0" hangingPunct="1">
              <a:lnSpc>
                <a:spcPct val="130000"/>
              </a:lnSpc>
              <a:spcBef>
                <a:spcPts val="0"/>
              </a:spcBef>
              <a:spcAft>
                <a:spcPts val="1000"/>
              </a:spcAft>
              <a:buFont typeface="Arial" panose="020B0604020202020204" pitchFamily="34" charset="0"/>
              <a:buChar char="•"/>
              <a:defRPr kumimoji="0" lang="zh-CN" altLang="en-US" sz="1600" b="0" i="0" u="none" strike="noStrike" kern="1200" cap="none" spc="150" normalizeH="0" baseline="0" noProof="1" dirty="0">
                <a:solidFill>
                  <a:schemeClr val="tx1">
                    <a:lumMod val="85000"/>
                    <a:lumOff val="15000"/>
                  </a:schemeClr>
                </a:solidFill>
                <a:uFillTx/>
                <a:latin typeface="Arial" panose="020B0604020202020204" pitchFamily="34" charset="0"/>
                <a:ea typeface="微软雅黑" panose="020B0503020204020204" charset="-122"/>
                <a:cs typeface="+mn-cs"/>
                <a:sym typeface="+mn-ea"/>
              </a:defRPr>
            </a:lvl1pPr>
            <a:lvl2pPr marL="685800" marR="0" lvl="1" indent="-228600" algn="l" defTabSz="914400" rtl="0" eaLnBrk="1" fontAlgn="auto" latinLnBrk="0" hangingPunct="1">
              <a:lnSpc>
                <a:spcPct val="130000"/>
              </a:lnSpc>
              <a:spcBef>
                <a:spcPts val="0"/>
              </a:spcBef>
              <a:spcAft>
                <a:spcPts val="1000"/>
              </a:spcAft>
              <a:buFont typeface="Arial" panose="020B0604020202020204" pitchFamily="34" charset="0"/>
              <a:buChar char="•"/>
              <a:tabLst>
                <a:tab pos="1609725" algn="l"/>
              </a:tabLst>
              <a:defRPr kumimoji="0" lang="zh-CN" altLang="en-US" sz="1600" b="0" i="0" u="none" strike="noStrike" kern="1200" cap="none" spc="150" normalizeH="0" baseline="0" noProof="1" dirty="0">
                <a:solidFill>
                  <a:schemeClr val="tx1">
                    <a:lumMod val="85000"/>
                    <a:lumOff val="15000"/>
                  </a:schemeClr>
                </a:solidFill>
                <a:uFillTx/>
                <a:latin typeface="Arial" panose="020B0604020202020204" pitchFamily="34" charset="0"/>
                <a:ea typeface="微软雅黑" panose="020B0503020204020204" charset="-122"/>
                <a:cs typeface="+mn-cs"/>
                <a:sym typeface="+mn-ea"/>
              </a:defRPr>
            </a:lvl2pPr>
            <a:lvl3pPr marL="1143000" marR="0" lvl="2" indent="-228600" algn="l" defTabSz="914400" rtl="0" eaLnBrk="1" fontAlgn="auto" latinLnBrk="0" hangingPunct="1">
              <a:lnSpc>
                <a:spcPct val="130000"/>
              </a:lnSpc>
              <a:spcBef>
                <a:spcPts val="0"/>
              </a:spcBef>
              <a:spcAft>
                <a:spcPts val="1000"/>
              </a:spcAft>
              <a:buFont typeface="Arial" panose="020B0604020202020204" pitchFamily="34" charset="0"/>
              <a:buChar char="•"/>
              <a:defRPr kumimoji="0" lang="zh-CN" altLang="en-US" sz="1600" b="0" i="0" u="none" strike="noStrike" kern="1200" cap="none" spc="150" normalizeH="0" baseline="0" noProof="1" dirty="0">
                <a:solidFill>
                  <a:schemeClr val="tx1">
                    <a:lumMod val="85000"/>
                    <a:lumOff val="15000"/>
                  </a:schemeClr>
                </a:solidFill>
                <a:uFillTx/>
                <a:latin typeface="Arial" panose="020B0604020202020204" pitchFamily="34" charset="0"/>
                <a:ea typeface="微软雅黑" panose="020B0503020204020204" charset="-122"/>
                <a:cs typeface="+mn-cs"/>
                <a:sym typeface="+mn-ea"/>
              </a:defRPr>
            </a:lvl3pPr>
            <a:lvl4pPr marL="1600200" marR="0" lvl="3" indent="-228600" algn="l" defTabSz="914400" rtl="0" eaLnBrk="1" fontAlgn="auto" latinLnBrk="0" hangingPunct="1">
              <a:lnSpc>
                <a:spcPct val="130000"/>
              </a:lnSpc>
              <a:spcBef>
                <a:spcPts val="0"/>
              </a:spcBef>
              <a:spcAft>
                <a:spcPts val="1000"/>
              </a:spcAft>
              <a:buFont typeface="Arial" panose="020B0604020202020204" pitchFamily="34" charset="0"/>
              <a:buChar char="•"/>
              <a:defRPr kumimoji="0" lang="zh-CN" altLang="en-US" sz="1600" b="0" i="0" u="none" strike="noStrike" kern="1200" cap="none" spc="150" normalizeH="0" baseline="0" noProof="1" dirty="0">
                <a:solidFill>
                  <a:schemeClr val="tx1">
                    <a:lumMod val="85000"/>
                    <a:lumOff val="15000"/>
                  </a:schemeClr>
                </a:solidFill>
                <a:uFillTx/>
                <a:latin typeface="Arial" panose="020B0604020202020204" pitchFamily="34" charset="0"/>
                <a:ea typeface="微软雅黑" panose="020B0503020204020204" charset="-122"/>
                <a:cs typeface="+mn-cs"/>
                <a:sym typeface="+mn-ea"/>
              </a:defRPr>
            </a:lvl4pPr>
            <a:lvl5pPr marL="2057400" marR="0" lvl="4" indent="-228600" algn="l" defTabSz="914400" rtl="0" eaLnBrk="1" fontAlgn="auto" latinLnBrk="0" hangingPunct="1">
              <a:lnSpc>
                <a:spcPct val="130000"/>
              </a:lnSpc>
              <a:spcBef>
                <a:spcPts val="0"/>
              </a:spcBef>
              <a:spcAft>
                <a:spcPts val="1000"/>
              </a:spcAft>
              <a:buFont typeface="Arial" panose="020B0604020202020204" pitchFamily="34" charset="0"/>
              <a:buChar char="•"/>
              <a:defRPr kumimoji="0" lang="zh-CN" altLang="en-US" sz="1600" b="0" i="0" u="none" strike="noStrike" kern="1200" cap="none" spc="150" normalizeH="0" baseline="0" noProof="1" dirty="0">
                <a:solidFill>
                  <a:schemeClr val="tx1">
                    <a:lumMod val="85000"/>
                    <a:lumOff val="15000"/>
                  </a:schemeClr>
                </a:solidFill>
                <a:uFillTx/>
                <a:latin typeface="Arial" panose="020B0604020202020204" pitchFamily="34" charset="0"/>
                <a:ea typeface="微软雅黑" panose="020B0503020204020204" charset="-122"/>
                <a:cs typeface="+mn-cs"/>
                <a:sym typeface="+mn-ea"/>
              </a:defRPr>
            </a:lvl5pPr>
          </a:lstStyle>
          <a:p>
            <a:pPr lvl="0"/>
            <a:r>
              <a:rPr dirty="0">
                <a:sym typeface="+mn-ea"/>
              </a:rPr>
              <a:t>单击此处编辑母版文本样式</a:t>
            </a:r>
            <a:endParaRPr dirty="0">
              <a:sym typeface="+mn-ea"/>
            </a:endParaRPr>
          </a:p>
          <a:p>
            <a:pPr lvl="1"/>
            <a:r>
              <a:rPr dirty="0">
                <a:sym typeface="+mn-ea"/>
              </a:rPr>
              <a:t>第二级</a:t>
            </a:r>
            <a:endParaRPr dirty="0">
              <a:sym typeface="+mn-ea"/>
            </a:endParaRPr>
          </a:p>
          <a:p>
            <a:pPr lvl="2"/>
            <a:r>
              <a:rPr dirty="0">
                <a:sym typeface="+mn-ea"/>
              </a:rPr>
              <a:t>第三级</a:t>
            </a:r>
            <a:endParaRPr dirty="0">
              <a:sym typeface="+mn-ea"/>
            </a:endParaRPr>
          </a:p>
          <a:p>
            <a:pPr lvl="3"/>
            <a:r>
              <a:rPr dirty="0">
                <a:sym typeface="+mn-ea"/>
              </a:rPr>
              <a:t>第四级</a:t>
            </a:r>
            <a:endParaRPr dirty="0">
              <a:sym typeface="+mn-ea"/>
            </a:endParaRPr>
          </a:p>
          <a:p>
            <a:pPr lvl="4"/>
            <a:r>
              <a:rPr dirty="0">
                <a:sym typeface="+mn-ea"/>
              </a:rPr>
              <a:t>第五级</a:t>
            </a:r>
            <a:endParaRPr dirty="0">
              <a:sym typeface="+mn-ea"/>
            </a:endParaRPr>
          </a:p>
        </p:txBody>
      </p:sp>
      <p:sp>
        <p:nvSpPr>
          <p:cNvPr id="5" name="文本占位符 4"/>
          <p:cNvSpPr>
            <a:spLocks noGrp="1"/>
          </p:cNvSpPr>
          <p:nvPr>
            <p:ph type="body" sz="quarter" idx="3" hasCustomPrompt="1"/>
            <p:custDataLst>
              <p:tags r:id="rId5"/>
            </p:custDataLst>
          </p:nvPr>
        </p:nvSpPr>
        <p:spPr>
          <a:xfrm>
            <a:off x="6235750" y="952508"/>
            <a:ext cx="5283242" cy="381003"/>
          </a:xfrm>
        </p:spPr>
        <p:txBody>
          <a:bodyPr vert="horz" lIns="101600" tIns="38100" rIns="76200" bIns="38100" rtlCol="0" anchor="t" anchorCtr="0">
            <a:noAutofit/>
          </a:bodyPr>
          <a:lstStyle>
            <a:lvl1pPr marL="0" marR="0" lvl="0" indent="0" algn="l" defTabSz="914400" rtl="0" eaLnBrk="1" fontAlgn="auto" latinLnBrk="0" hangingPunct="1">
              <a:lnSpc>
                <a:spcPct val="100000"/>
              </a:lnSpc>
              <a:spcBef>
                <a:spcPts val="0"/>
              </a:spcBef>
              <a:spcAft>
                <a:spcPts val="0"/>
              </a:spcAft>
              <a:buFont typeface="Arial" panose="020B0604020202020204" pitchFamily="34" charset="0"/>
              <a:buNone/>
              <a:defRPr kumimoji="0" lang="zh-CN" altLang="en-US" sz="2000" b="0" i="0" u="none" strike="noStrike" kern="1200" cap="none" spc="200" normalizeH="0" baseline="0" noProof="1" dirty="0">
                <a:solidFill>
                  <a:schemeClr val="tx1">
                    <a:lumMod val="85000"/>
                    <a:lumOff val="15000"/>
                  </a:schemeClr>
                </a:solidFill>
                <a:uFillTx/>
                <a:latin typeface="Arial" panose="020B0604020202020204" pitchFamily="34" charset="0"/>
                <a:ea typeface="微软雅黑" panose="020B0503020204020204" charset="-122"/>
                <a:cs typeface="+mn-cs"/>
                <a:sym typeface="+mn-ea"/>
              </a:defRPr>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a:sym typeface="+mn-ea"/>
              </a:rPr>
              <a:t>单击此处编辑文本</a:t>
            </a:r>
            <a:endParaRPr>
              <a:sym typeface="+mn-ea"/>
            </a:endParaRPr>
          </a:p>
        </p:txBody>
      </p:sp>
      <p:sp>
        <p:nvSpPr>
          <p:cNvPr id="6" name="内容占位符 5"/>
          <p:cNvSpPr>
            <a:spLocks noGrp="1"/>
          </p:cNvSpPr>
          <p:nvPr>
            <p:ph sz="quarter" idx="4"/>
            <p:custDataLst>
              <p:tags r:id="rId6"/>
            </p:custDataLst>
          </p:nvPr>
        </p:nvSpPr>
        <p:spPr>
          <a:xfrm>
            <a:off x="6235750" y="1406525"/>
            <a:ext cx="5283242" cy="4934752"/>
          </a:xfrm>
        </p:spPr>
        <p:txBody>
          <a:bodyPr vert="horz" lIns="101600" tIns="0" rIns="82550" bIns="0" rtlCol="0">
            <a:noAutofit/>
          </a:bodyPr>
          <a:lstStyle>
            <a:lvl1pPr marL="228600" marR="0" lvl="0" indent="-228600" algn="l" defTabSz="914400" rtl="0" eaLnBrk="1" fontAlgn="auto" latinLnBrk="0" hangingPunct="1">
              <a:lnSpc>
                <a:spcPct val="130000"/>
              </a:lnSpc>
              <a:spcBef>
                <a:spcPts val="0"/>
              </a:spcBef>
              <a:spcAft>
                <a:spcPts val="1000"/>
              </a:spcAft>
              <a:buFont typeface="Arial" panose="020B0604020202020204" pitchFamily="34" charset="0"/>
              <a:buChar char="•"/>
              <a:defRPr kumimoji="0" lang="zh-CN" altLang="en-US" sz="1600" b="0" i="0" u="none" strike="noStrike" kern="1200" cap="none" spc="150" normalizeH="0" baseline="0" noProof="1" dirty="0">
                <a:solidFill>
                  <a:schemeClr val="tx1">
                    <a:lumMod val="85000"/>
                    <a:lumOff val="15000"/>
                  </a:schemeClr>
                </a:solidFill>
                <a:uFillTx/>
                <a:latin typeface="Arial" panose="020B0604020202020204" pitchFamily="34" charset="0"/>
                <a:ea typeface="微软雅黑" panose="020B0503020204020204" charset="-122"/>
                <a:cs typeface="+mn-cs"/>
                <a:sym typeface="+mn-ea"/>
              </a:defRPr>
            </a:lvl1pPr>
            <a:lvl2pPr marL="685800" marR="0" lvl="1" indent="-228600" algn="l" defTabSz="914400" rtl="0" eaLnBrk="1" fontAlgn="auto" latinLnBrk="0" hangingPunct="1">
              <a:lnSpc>
                <a:spcPct val="130000"/>
              </a:lnSpc>
              <a:spcBef>
                <a:spcPts val="0"/>
              </a:spcBef>
              <a:spcAft>
                <a:spcPts val="1000"/>
              </a:spcAft>
              <a:buFont typeface="Arial" panose="020B0604020202020204" pitchFamily="34" charset="0"/>
              <a:buChar char="•"/>
              <a:tabLst>
                <a:tab pos="1609725" algn="l"/>
              </a:tabLst>
              <a:defRPr kumimoji="0" lang="zh-CN" altLang="en-US" sz="1600" b="0" i="0" u="none" strike="noStrike" kern="1200" cap="none" spc="150" normalizeH="0" baseline="0" noProof="1" dirty="0">
                <a:solidFill>
                  <a:schemeClr val="tx1">
                    <a:lumMod val="85000"/>
                    <a:lumOff val="15000"/>
                  </a:schemeClr>
                </a:solidFill>
                <a:uFillTx/>
                <a:latin typeface="Arial" panose="020B0604020202020204" pitchFamily="34" charset="0"/>
                <a:ea typeface="微软雅黑" panose="020B0503020204020204" charset="-122"/>
                <a:cs typeface="+mn-cs"/>
                <a:sym typeface="+mn-ea"/>
              </a:defRPr>
            </a:lvl2pPr>
            <a:lvl3pPr marL="1143000" marR="0" lvl="2" indent="-228600" algn="l" defTabSz="914400" rtl="0" eaLnBrk="1" fontAlgn="auto" latinLnBrk="0" hangingPunct="1">
              <a:lnSpc>
                <a:spcPct val="130000"/>
              </a:lnSpc>
              <a:spcBef>
                <a:spcPts val="0"/>
              </a:spcBef>
              <a:spcAft>
                <a:spcPts val="1000"/>
              </a:spcAft>
              <a:buFont typeface="Arial" panose="020B0604020202020204" pitchFamily="34" charset="0"/>
              <a:buChar char="•"/>
              <a:defRPr kumimoji="0" lang="zh-CN" altLang="en-US" sz="1600" b="0" i="0" u="none" strike="noStrike" kern="1200" cap="none" spc="150" normalizeH="0" baseline="0" noProof="1" dirty="0">
                <a:solidFill>
                  <a:schemeClr val="tx1">
                    <a:lumMod val="85000"/>
                    <a:lumOff val="15000"/>
                  </a:schemeClr>
                </a:solidFill>
                <a:uFillTx/>
                <a:latin typeface="Arial" panose="020B0604020202020204" pitchFamily="34" charset="0"/>
                <a:ea typeface="微软雅黑" panose="020B0503020204020204" charset="-122"/>
                <a:cs typeface="+mn-cs"/>
                <a:sym typeface="+mn-ea"/>
              </a:defRPr>
            </a:lvl3pPr>
            <a:lvl4pPr marL="1600200" marR="0" lvl="3" indent="-228600" algn="l" defTabSz="914400" rtl="0" eaLnBrk="1" fontAlgn="auto" latinLnBrk="0" hangingPunct="1">
              <a:lnSpc>
                <a:spcPct val="130000"/>
              </a:lnSpc>
              <a:spcBef>
                <a:spcPts val="0"/>
              </a:spcBef>
              <a:spcAft>
                <a:spcPts val="1000"/>
              </a:spcAft>
              <a:buFont typeface="Arial" panose="020B0604020202020204" pitchFamily="34" charset="0"/>
              <a:buChar char="•"/>
              <a:defRPr kumimoji="0" lang="zh-CN" altLang="en-US" sz="1600" b="0" i="0" u="none" strike="noStrike" kern="1200" cap="none" spc="150" normalizeH="0" baseline="0" noProof="1" dirty="0">
                <a:solidFill>
                  <a:schemeClr val="tx1">
                    <a:lumMod val="85000"/>
                    <a:lumOff val="15000"/>
                  </a:schemeClr>
                </a:solidFill>
                <a:uFillTx/>
                <a:latin typeface="Arial" panose="020B0604020202020204" pitchFamily="34" charset="0"/>
                <a:ea typeface="微软雅黑" panose="020B0503020204020204" charset="-122"/>
                <a:cs typeface="+mn-cs"/>
                <a:sym typeface="+mn-ea"/>
              </a:defRPr>
            </a:lvl4pPr>
            <a:lvl5pPr marL="2057400" marR="0" lvl="4" indent="-228600" algn="l" defTabSz="914400" rtl="0" eaLnBrk="1" fontAlgn="auto" latinLnBrk="0" hangingPunct="1">
              <a:lnSpc>
                <a:spcPct val="130000"/>
              </a:lnSpc>
              <a:spcBef>
                <a:spcPts val="0"/>
              </a:spcBef>
              <a:spcAft>
                <a:spcPts val="1000"/>
              </a:spcAft>
              <a:buFont typeface="Arial" panose="020B0604020202020204" pitchFamily="34" charset="0"/>
              <a:buChar char="•"/>
              <a:defRPr kumimoji="0" lang="zh-CN" altLang="en-US" sz="1600" b="0" i="0" u="none" strike="noStrike" kern="1200" cap="none" spc="150" normalizeH="0" baseline="0" noProof="1" dirty="0">
                <a:solidFill>
                  <a:schemeClr val="tx1">
                    <a:lumMod val="85000"/>
                    <a:lumOff val="15000"/>
                  </a:schemeClr>
                </a:solidFill>
                <a:uFillTx/>
                <a:latin typeface="Arial" panose="020B0604020202020204" pitchFamily="34" charset="0"/>
                <a:ea typeface="微软雅黑" panose="020B0503020204020204" charset="-122"/>
                <a:cs typeface="+mn-cs"/>
                <a:sym typeface="+mn-ea"/>
              </a:defRPr>
            </a:lvl5pPr>
          </a:lstStyle>
          <a:p>
            <a:pPr lvl="0"/>
            <a:r>
              <a:rPr dirty="0">
                <a:sym typeface="+mn-ea"/>
              </a:rPr>
              <a:t>单击此处编辑母版文本样式</a:t>
            </a:r>
            <a:endParaRPr dirty="0">
              <a:sym typeface="+mn-ea"/>
            </a:endParaRPr>
          </a:p>
          <a:p>
            <a:pPr lvl="1"/>
            <a:r>
              <a:rPr dirty="0">
                <a:sym typeface="+mn-ea"/>
              </a:rPr>
              <a:t>第二级</a:t>
            </a:r>
            <a:endParaRPr dirty="0">
              <a:sym typeface="+mn-ea"/>
            </a:endParaRPr>
          </a:p>
          <a:p>
            <a:pPr lvl="2"/>
            <a:r>
              <a:rPr dirty="0">
                <a:sym typeface="+mn-ea"/>
              </a:rPr>
              <a:t>第三级</a:t>
            </a:r>
            <a:endParaRPr dirty="0">
              <a:sym typeface="+mn-ea"/>
            </a:endParaRPr>
          </a:p>
          <a:p>
            <a:pPr lvl="3"/>
            <a:r>
              <a:rPr dirty="0">
                <a:sym typeface="+mn-ea"/>
              </a:rPr>
              <a:t>第四级</a:t>
            </a:r>
            <a:endParaRPr dirty="0">
              <a:sym typeface="+mn-ea"/>
            </a:endParaRPr>
          </a:p>
          <a:p>
            <a:pPr lvl="4"/>
            <a:r>
              <a:rPr dirty="0">
                <a:sym typeface="+mn-ea"/>
              </a:rPr>
              <a:t>第五级</a:t>
            </a:r>
            <a:endParaRPr dirty="0">
              <a:sym typeface="+mn-ea"/>
            </a:endParaRPr>
          </a:p>
        </p:txBody>
      </p:sp>
      <p:sp>
        <p:nvSpPr>
          <p:cNvPr id="7" name="日期占位符 6"/>
          <p:cNvSpPr>
            <a:spLocks noGrp="1"/>
          </p:cNvSpPr>
          <p:nvPr>
            <p:ph type="dt" sz="half" idx="10"/>
            <p:custDataLst>
              <p:tags r:id="rId7"/>
            </p:custDataLst>
          </p:nvPr>
        </p:nvSpPr>
        <p:spPr/>
        <p:txBody>
          <a:bodyPr/>
          <a:lstStyle/>
          <a:p>
            <a:fld id="{760FBDFE-C587-4B4C-A407-44438C67B59E}" type="datetimeFigureOut">
              <a:rPr lang="zh-CN" altLang="en-US" smtClean="0"/>
            </a:fld>
            <a:endParaRPr lang="zh-CN" altLang="en-US"/>
          </a:p>
        </p:txBody>
      </p:sp>
      <p:sp>
        <p:nvSpPr>
          <p:cNvPr id="8" name="页脚占位符 7"/>
          <p:cNvSpPr>
            <a:spLocks noGrp="1"/>
          </p:cNvSpPr>
          <p:nvPr>
            <p:ph type="ftr" sz="quarter" idx="11"/>
            <p:custDataLst>
              <p:tags r:id="rId8"/>
            </p:custDataLst>
          </p:nvPr>
        </p:nvSpPr>
        <p:spPr/>
        <p:txBody>
          <a:bodyPr/>
          <a:lstStyle/>
          <a:p>
            <a:endParaRPr lang="zh-CN" altLang="en-US"/>
          </a:p>
        </p:txBody>
      </p:sp>
      <p:sp>
        <p:nvSpPr>
          <p:cNvPr id="9" name="灯片编号占位符 8"/>
          <p:cNvSpPr>
            <a:spLocks noGrp="1"/>
          </p:cNvSpPr>
          <p:nvPr>
            <p:ph type="sldNum" sz="quarter" idx="12"/>
            <p:custDataLst>
              <p:tags r:id="rId9"/>
            </p:custDataLst>
          </p:nvPr>
        </p:nvSpPr>
        <p:spPr/>
        <p:txBody>
          <a:bodyPr/>
          <a:lstStyle/>
          <a:p>
            <a:fld id="{49AE70B2-8BF9-45C0-BB95-33D1B9D3A854}" type="slidenum">
              <a:rPr lang="zh-CN" altLang="en-US" smtClean="0"/>
            </a:fld>
            <a:endParaRPr lang="zh-CN" altLang="en-US"/>
          </a:p>
        </p:txBody>
      </p:sp>
    </p:spTree>
  </p:cSld>
  <p:clrMapOvr>
    <a:masterClrMapping/>
  </p:clrMapOvr>
</p:sldLayout>
</file>

<file path=ppt/slideLayouts/slideLayout16.xml><?xml version="1.0" encoding="utf-8"?>
<p:sldLayout xmlns:a="http://schemas.openxmlformats.org/drawingml/2006/main" xmlns:r="http://schemas.openxmlformats.org/officeDocument/2006/relationships" xmlns:p="http://schemas.openxmlformats.org/presentationml/2006/main" type="titleOnly" preserve="1">
  <p:cSld name="仅标题">
    <p:bg>
      <p:bgPr>
        <a:solidFill>
          <a:schemeClr val="bg2"/>
        </a:solidFill>
        <a:effectLst/>
      </p:bgPr>
    </p:bg>
    <p:spTree>
      <p:nvGrpSpPr>
        <p:cNvPr id="1" name=""/>
        <p:cNvGrpSpPr/>
        <p:nvPr/>
      </p:nvGrpSpPr>
      <p:grpSpPr>
        <a:xfrm>
          <a:off x="0" y="0"/>
          <a:ext cx="0" cy="0"/>
          <a:chOff x="0" y="0"/>
          <a:chExt cx="0" cy="0"/>
        </a:xfrm>
      </p:grpSpPr>
      <p:grpSp>
        <p:nvGrpSpPr>
          <p:cNvPr id="9" name="组合 8"/>
          <p:cNvGrpSpPr/>
          <p:nvPr userDrawn="1">
            <p:custDataLst>
              <p:tags r:id="rId2"/>
            </p:custDataLst>
          </p:nvPr>
        </p:nvGrpSpPr>
        <p:grpSpPr>
          <a:xfrm>
            <a:off x="10608342" y="5053054"/>
            <a:ext cx="1583658" cy="1966165"/>
            <a:chOff x="10608342" y="5053054"/>
            <a:chExt cx="1583658" cy="1966165"/>
          </a:xfrm>
        </p:grpSpPr>
        <p:sp>
          <p:nvSpPr>
            <p:cNvPr id="10" name="任意多边形: 形状 9"/>
            <p:cNvSpPr/>
            <p:nvPr>
              <p:custDataLst>
                <p:tags r:id="rId3"/>
              </p:custDataLst>
            </p:nvPr>
          </p:nvSpPr>
          <p:spPr>
            <a:xfrm rot="697528">
              <a:off x="10608342" y="5053054"/>
              <a:ext cx="1399913" cy="1966165"/>
            </a:xfrm>
            <a:custGeom>
              <a:avLst/>
              <a:gdLst>
                <a:gd name="connsiteX0" fmla="*/ 1399913 w 1399913"/>
                <a:gd name="connsiteY0" fmla="*/ 0 h 1966165"/>
                <a:gd name="connsiteX1" fmla="*/ 1399913 w 1399913"/>
                <a:gd name="connsiteY1" fmla="*/ 1678156 h 1966165"/>
                <a:gd name="connsiteX2" fmla="*/ 0 w 1399913"/>
                <a:gd name="connsiteY2" fmla="*/ 1966165 h 1966165"/>
              </a:gdLst>
              <a:ahLst/>
              <a:cxnLst>
                <a:cxn ang="0">
                  <a:pos x="connsiteX0" y="connsiteY0"/>
                </a:cxn>
                <a:cxn ang="0">
                  <a:pos x="connsiteX1" y="connsiteY1"/>
                </a:cxn>
                <a:cxn ang="0">
                  <a:pos x="connsiteX2" y="connsiteY2"/>
                </a:cxn>
              </a:cxnLst>
              <a:rect l="l" t="t" r="r" b="b"/>
              <a:pathLst>
                <a:path w="1399913" h="1966165">
                  <a:moveTo>
                    <a:pt x="1399913" y="0"/>
                  </a:moveTo>
                  <a:lnTo>
                    <a:pt x="1399913" y="1678156"/>
                  </a:lnTo>
                  <a:lnTo>
                    <a:pt x="0" y="1966165"/>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
          <p:nvSpPr>
            <p:cNvPr id="11" name="等腰三角形 10"/>
            <p:cNvSpPr/>
            <p:nvPr>
              <p:custDataLst>
                <p:tags r:id="rId4"/>
              </p:custDataLst>
            </p:nvPr>
          </p:nvSpPr>
          <p:spPr>
            <a:xfrm>
              <a:off x="10960100" y="5207000"/>
              <a:ext cx="1231900" cy="1651000"/>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grpSp>
      <p:sp>
        <p:nvSpPr>
          <p:cNvPr id="2" name="标题 1"/>
          <p:cNvSpPr>
            <a:spLocks noGrp="1"/>
          </p:cNvSpPr>
          <p:nvPr>
            <p:ph type="title"/>
            <p:custDataLst>
              <p:tags r:id="rId5"/>
            </p:custDataLst>
          </p:nvPr>
        </p:nvSpPr>
        <p:spPr/>
        <p:txBody>
          <a:bodyPr vert="horz" lIns="101600" tIns="38100" rIns="76200" bIns="38100" rtlCol="0" anchor="t" anchorCtr="0">
            <a:noAutofit/>
          </a:bodyPr>
          <a:lstStyle>
            <a:lvl1pPr marL="0" marR="0" lvl="0" algn="l" defTabSz="914400" rtl="0" eaLnBrk="1" fontAlgn="auto" latinLnBrk="0" hangingPunct="1">
              <a:lnSpc>
                <a:spcPct val="100000"/>
              </a:lnSpc>
              <a:buNone/>
              <a:defRPr kumimoji="0" lang="zh-CN" altLang="en-US" sz="2400" b="1" i="0" u="none" strike="noStrike" kern="1200" cap="none" spc="200" normalizeH="0" baseline="0" noProof="1" dirty="0">
                <a:solidFill>
                  <a:schemeClr val="tx1">
                    <a:lumMod val="85000"/>
                    <a:lumOff val="15000"/>
                  </a:schemeClr>
                </a:solidFill>
                <a:uFillTx/>
                <a:latin typeface="Arial" panose="020B0604020202020204" pitchFamily="34" charset="0"/>
                <a:ea typeface="微软雅黑" panose="020B0503020204020204" charset="-122"/>
                <a:cs typeface="+mj-cs"/>
                <a:sym typeface="+mn-ea"/>
              </a:defRPr>
            </a:lvl1pPr>
          </a:lstStyle>
          <a:p>
            <a:pPr lvl="0"/>
            <a:r>
              <a:rPr>
                <a:sym typeface="+mn-ea"/>
              </a:rPr>
              <a:t>单击此处编辑母版标题样式</a:t>
            </a:r>
            <a:endParaRPr>
              <a:sym typeface="+mn-ea"/>
            </a:endParaRPr>
          </a:p>
        </p:txBody>
      </p:sp>
      <p:sp>
        <p:nvSpPr>
          <p:cNvPr id="3" name="日期占位符 2"/>
          <p:cNvSpPr>
            <a:spLocks noGrp="1"/>
          </p:cNvSpPr>
          <p:nvPr>
            <p:ph type="dt" sz="half" idx="10"/>
            <p:custDataLst>
              <p:tags r:id="rId6"/>
            </p:custDataLst>
          </p:nvPr>
        </p:nvSpPr>
        <p:spPr/>
        <p:txBody>
          <a:bodyPr/>
          <a:lstStyle/>
          <a:p>
            <a:fld id="{760FBDFE-C587-4B4C-A407-44438C67B59E}" type="datetimeFigureOut">
              <a:rPr lang="zh-CN" altLang="en-US" smtClean="0"/>
            </a:fld>
            <a:endParaRPr lang="zh-CN" altLang="en-US"/>
          </a:p>
        </p:txBody>
      </p:sp>
      <p:sp>
        <p:nvSpPr>
          <p:cNvPr id="4" name="页脚占位符 3"/>
          <p:cNvSpPr>
            <a:spLocks noGrp="1"/>
          </p:cNvSpPr>
          <p:nvPr>
            <p:ph type="ftr" sz="quarter" idx="11"/>
            <p:custDataLst>
              <p:tags r:id="rId7"/>
            </p:custDataLst>
          </p:nvPr>
        </p:nvSpPr>
        <p:spPr/>
        <p:txBody>
          <a:bodyPr/>
          <a:lstStyle/>
          <a:p>
            <a:endParaRPr lang="zh-CN" altLang="en-US"/>
          </a:p>
        </p:txBody>
      </p:sp>
      <p:sp>
        <p:nvSpPr>
          <p:cNvPr id="5" name="灯片编号占位符 4"/>
          <p:cNvSpPr>
            <a:spLocks noGrp="1"/>
          </p:cNvSpPr>
          <p:nvPr>
            <p:ph type="sldNum" sz="quarter" idx="12"/>
            <p:custDataLst>
              <p:tags r:id="rId8"/>
            </p:custDataLst>
          </p:nvPr>
        </p:nvSpPr>
        <p:spPr/>
        <p:txBody>
          <a:bodyPr/>
          <a:lstStyle/>
          <a:p>
            <a:fld id="{49AE70B2-8BF9-45C0-BB95-33D1B9D3A854}" type="slidenum">
              <a:rPr lang="zh-CN" altLang="en-US" smtClean="0"/>
            </a:fld>
            <a:endParaRPr lang="zh-CN" altLang="en-US"/>
          </a:p>
        </p:txBody>
      </p:sp>
    </p:spTree>
  </p:cSld>
  <p:clrMapOvr>
    <a:masterClrMapping/>
  </p:clrMapOvr>
</p:sldLayout>
</file>

<file path=ppt/slideLayouts/slideLayout17.xml><?xml version="1.0" encoding="utf-8"?>
<p:sldLayout xmlns:a="http://schemas.openxmlformats.org/drawingml/2006/main" xmlns:r="http://schemas.openxmlformats.org/officeDocument/2006/relationships" xmlns:p="http://schemas.openxmlformats.org/presentationml/2006/main" type="blank" preserve="1">
  <p:cSld name="空白">
    <p:bg>
      <p:bgPr>
        <a:solidFill>
          <a:schemeClr val="bg2"/>
        </a:solidFill>
        <a:effectLst/>
      </p:bgPr>
    </p:bg>
    <p:spTree>
      <p:nvGrpSpPr>
        <p:cNvPr id="1" name=""/>
        <p:cNvGrpSpPr/>
        <p:nvPr/>
      </p:nvGrpSpPr>
      <p:grpSpPr>
        <a:xfrm>
          <a:off x="0" y="0"/>
          <a:ext cx="0" cy="0"/>
          <a:chOff x="0" y="0"/>
          <a:chExt cx="0" cy="0"/>
        </a:xfrm>
      </p:grpSpPr>
      <p:sp>
        <p:nvSpPr>
          <p:cNvPr id="2" name="日期占位符 1"/>
          <p:cNvSpPr>
            <a:spLocks noGrp="1"/>
          </p:cNvSpPr>
          <p:nvPr>
            <p:ph type="dt" sz="half" idx="10"/>
            <p:custDataLst>
              <p:tags r:id="rId2"/>
            </p:custDataLst>
          </p:nvPr>
        </p:nvSpPr>
        <p:spPr/>
        <p:txBody>
          <a:bodyPr/>
          <a:lstStyle/>
          <a:p>
            <a:fld id="{760FBDFE-C587-4B4C-A407-44438C67B59E}" type="datetimeFigureOut">
              <a:rPr lang="zh-CN" altLang="en-US" smtClean="0"/>
            </a:fld>
            <a:endParaRPr lang="zh-CN" altLang="en-US"/>
          </a:p>
        </p:txBody>
      </p:sp>
      <p:sp>
        <p:nvSpPr>
          <p:cNvPr id="3" name="页脚占位符 2"/>
          <p:cNvSpPr>
            <a:spLocks noGrp="1"/>
          </p:cNvSpPr>
          <p:nvPr>
            <p:ph type="ftr" sz="quarter" idx="11"/>
            <p:custDataLst>
              <p:tags r:id="rId3"/>
            </p:custDataLst>
          </p:nvPr>
        </p:nvSpPr>
        <p:spPr/>
        <p:txBody>
          <a:bodyPr/>
          <a:lstStyle/>
          <a:p>
            <a:endParaRPr lang="zh-CN" altLang="en-US"/>
          </a:p>
        </p:txBody>
      </p:sp>
      <p:sp>
        <p:nvSpPr>
          <p:cNvPr id="4" name="灯片编号占位符 3"/>
          <p:cNvSpPr>
            <a:spLocks noGrp="1"/>
          </p:cNvSpPr>
          <p:nvPr>
            <p:ph type="sldNum" sz="quarter" idx="12"/>
            <p:custDataLst>
              <p:tags r:id="rId4"/>
            </p:custDataLst>
          </p:nvPr>
        </p:nvSpPr>
        <p:spPr/>
        <p:txBody>
          <a:bodyPr/>
          <a:lstStyle/>
          <a:p>
            <a:fld id="{49AE70B2-8BF9-45C0-BB95-33D1B9D3A854}" type="slidenum">
              <a:rPr lang="zh-CN" altLang="en-US" smtClean="0"/>
            </a:fld>
            <a:endParaRPr lang="zh-CN" altLang="en-US"/>
          </a:p>
        </p:txBody>
      </p:sp>
    </p:spTree>
  </p:cSld>
  <p:clrMapOvr>
    <a:masterClrMapping/>
  </p:clrMapOvr>
</p:sldLayout>
</file>

<file path=ppt/slideLayouts/slideLayout18.xml><?xml version="1.0" encoding="utf-8"?>
<p:sldLayout xmlns:a="http://schemas.openxmlformats.org/drawingml/2006/main" xmlns:r="http://schemas.openxmlformats.org/officeDocument/2006/relationships" xmlns:p="http://schemas.openxmlformats.org/presentationml/2006/main" preserve="1" userDrawn="1">
  <p:cSld name="图片与标题">
    <p:bg>
      <p:bgPr>
        <a:solidFill>
          <a:schemeClr val="bg2"/>
        </a:solidFill>
        <a:effectLst/>
      </p:bgPr>
    </p:bg>
    <p:spTree>
      <p:nvGrpSpPr>
        <p:cNvPr id="1" name=""/>
        <p:cNvGrpSpPr/>
        <p:nvPr/>
      </p:nvGrpSpPr>
      <p:grpSpPr>
        <a:xfrm>
          <a:off x="0" y="0"/>
          <a:ext cx="0" cy="0"/>
          <a:chOff x="0" y="0"/>
          <a:chExt cx="0" cy="0"/>
        </a:xfrm>
      </p:grpSpPr>
      <p:sp>
        <p:nvSpPr>
          <p:cNvPr id="2" name="标题 1"/>
          <p:cNvSpPr>
            <a:spLocks noGrp="1"/>
          </p:cNvSpPr>
          <p:nvPr>
            <p:ph type="title"/>
            <p:custDataLst>
              <p:tags r:id="rId2"/>
            </p:custDataLst>
          </p:nvPr>
        </p:nvSpPr>
        <p:spPr>
          <a:xfrm>
            <a:off x="669930" y="443234"/>
            <a:ext cx="10852237" cy="441964"/>
          </a:xfrm>
        </p:spPr>
        <p:txBody>
          <a:bodyPr vert="horz" lIns="101600" tIns="38100" rIns="76200" bIns="38100" rtlCol="0" anchor="t" anchorCtr="0">
            <a:noAutofit/>
          </a:bodyPr>
          <a:lstStyle>
            <a:lvl1pPr marL="0" marR="0" lvl="0" algn="l" defTabSz="914400" rtl="0" eaLnBrk="1" fontAlgn="auto" latinLnBrk="0" hangingPunct="1">
              <a:lnSpc>
                <a:spcPct val="100000"/>
              </a:lnSpc>
              <a:buNone/>
              <a:defRPr kumimoji="0" lang="zh-CN" altLang="en-US" sz="2400" b="1" i="0" u="none" strike="noStrike" kern="1200" cap="none" spc="200" normalizeH="0" baseline="0" noProof="1" dirty="0">
                <a:solidFill>
                  <a:schemeClr val="tx1">
                    <a:lumMod val="85000"/>
                    <a:lumOff val="15000"/>
                  </a:schemeClr>
                </a:solidFill>
                <a:uFillTx/>
                <a:latin typeface="Arial" panose="020B0604020202020204" pitchFamily="34" charset="0"/>
                <a:ea typeface="微软雅黑" panose="020B0503020204020204" charset="-122"/>
                <a:cs typeface="+mj-cs"/>
                <a:sym typeface="+mn-ea"/>
              </a:defRPr>
            </a:lvl1pPr>
          </a:lstStyle>
          <a:p>
            <a:pPr lvl="0"/>
            <a:r>
              <a:rPr dirty="0">
                <a:sym typeface="+mn-ea"/>
              </a:rPr>
              <a:t>单击此处编辑母版标题样式</a:t>
            </a:r>
            <a:endParaRPr dirty="0">
              <a:sym typeface="+mn-ea"/>
            </a:endParaRPr>
          </a:p>
        </p:txBody>
      </p:sp>
      <p:sp>
        <p:nvSpPr>
          <p:cNvPr id="3" name="图片占位符 2"/>
          <p:cNvSpPr>
            <a:spLocks noGrp="1"/>
          </p:cNvSpPr>
          <p:nvPr>
            <p:ph type="pic" idx="1"/>
            <p:custDataLst>
              <p:tags r:id="rId3"/>
            </p:custDataLst>
          </p:nvPr>
        </p:nvSpPr>
        <p:spPr>
          <a:xfrm>
            <a:off x="669930" y="952508"/>
            <a:ext cx="5283242" cy="5388907"/>
          </a:xfrm>
        </p:spPr>
        <p:txBody>
          <a:bodyPr vert="horz" lIns="101600" tIns="0" rIns="82550" bIns="0" rtlCol="0">
            <a:noAutofit/>
          </a:bodyPr>
          <a:lstStyle>
            <a:lvl1pPr marL="0" marR="0" lvl="0" indent="0" algn="l" defTabSz="914400" rtl="0" eaLnBrk="1" fontAlgn="auto" latinLnBrk="0" hangingPunct="1">
              <a:lnSpc>
                <a:spcPct val="130000"/>
              </a:lnSpc>
              <a:spcBef>
                <a:spcPts val="0"/>
              </a:spcBef>
              <a:spcAft>
                <a:spcPts val="1000"/>
              </a:spcAft>
              <a:buFont typeface="Arial" panose="020B0604020202020204" pitchFamily="34" charset="0"/>
              <a:buNone/>
              <a:defRPr kumimoji="0" lang="zh-CN" altLang="en-US" sz="1600" b="0" i="0" u="none" strike="noStrike" kern="1200" cap="none" spc="150" normalizeH="0" baseline="0" noProof="1" dirty="0">
                <a:solidFill>
                  <a:schemeClr val="tx1">
                    <a:lumMod val="85000"/>
                    <a:lumOff val="15000"/>
                  </a:schemeClr>
                </a:solidFill>
                <a:uFillTx/>
                <a:latin typeface="Arial" panose="020B0604020202020204" pitchFamily="34" charset="0"/>
                <a:ea typeface="微软雅黑" panose="020B0503020204020204" charset="-122"/>
                <a:cs typeface="+mn-cs"/>
                <a:sym typeface="+mn-ea"/>
              </a:defRPr>
            </a:lvl1pPr>
            <a:lvl2pPr marL="685800" marR="0" lvl="1" indent="-228600" algn="l" defTabSz="914400" rtl="0" eaLnBrk="1" fontAlgn="auto" latinLnBrk="0" hangingPunct="1">
              <a:lnSpc>
                <a:spcPct val="130000"/>
              </a:lnSpc>
              <a:spcBef>
                <a:spcPts val="0"/>
              </a:spcBef>
              <a:spcAft>
                <a:spcPts val="1000"/>
              </a:spcAft>
              <a:buFont typeface="Arial" panose="020B0604020202020204" pitchFamily="34" charset="0"/>
              <a:buChar char="•"/>
              <a:tabLst>
                <a:tab pos="1609725" algn="l"/>
              </a:tabLst>
              <a:defRPr kumimoji="0" lang="zh-CN" altLang="en-US" sz="1600" b="0" i="0" u="none" strike="noStrike" kern="1200" cap="none" spc="150" normalizeH="0" baseline="0" noProof="1" dirty="0">
                <a:solidFill>
                  <a:schemeClr val="tx1"/>
                </a:solidFill>
                <a:uFillTx/>
                <a:latin typeface="+mn-lt"/>
                <a:ea typeface="+mn-ea"/>
                <a:cs typeface="+mn-cs"/>
                <a:sym typeface="+mn-ea"/>
              </a:defRPr>
            </a:lvl2pPr>
            <a:lvl3pPr marL="1143000" marR="0" lvl="2" indent="-228600" algn="l" defTabSz="914400" rtl="0" eaLnBrk="1" fontAlgn="auto" latinLnBrk="0" hangingPunct="1">
              <a:lnSpc>
                <a:spcPct val="130000"/>
              </a:lnSpc>
              <a:spcBef>
                <a:spcPts val="0"/>
              </a:spcBef>
              <a:spcAft>
                <a:spcPts val="1000"/>
              </a:spcAft>
              <a:buFont typeface="Arial" panose="020B0604020202020204" pitchFamily="34" charset="0"/>
              <a:buChar char="•"/>
              <a:defRPr kumimoji="0" lang="zh-CN" altLang="en-US" sz="1600" b="0" i="0" u="none" strike="noStrike" kern="1200" cap="none" spc="150" normalizeH="0" baseline="0" noProof="1" dirty="0">
                <a:solidFill>
                  <a:schemeClr val="tx1"/>
                </a:solidFill>
                <a:uFillTx/>
                <a:latin typeface="+mn-lt"/>
                <a:ea typeface="+mn-ea"/>
                <a:cs typeface="+mn-cs"/>
                <a:sym typeface="+mn-ea"/>
              </a:defRPr>
            </a:lvl3pPr>
            <a:lvl4pPr marL="1600200" marR="0" lvl="3" indent="-228600" algn="l" defTabSz="914400" rtl="0" eaLnBrk="1" fontAlgn="auto" latinLnBrk="0" hangingPunct="1">
              <a:lnSpc>
                <a:spcPct val="130000"/>
              </a:lnSpc>
              <a:spcBef>
                <a:spcPts val="0"/>
              </a:spcBef>
              <a:spcAft>
                <a:spcPts val="1000"/>
              </a:spcAft>
              <a:buFont typeface="Arial" panose="020B0604020202020204" pitchFamily="34" charset="0"/>
              <a:buChar char="•"/>
              <a:defRPr kumimoji="0" lang="zh-CN" altLang="en-US" sz="1600" b="0" i="0" u="none" strike="noStrike" kern="1200" cap="none" spc="150" normalizeH="0" baseline="0" noProof="1" dirty="0">
                <a:solidFill>
                  <a:schemeClr val="tx1"/>
                </a:solidFill>
                <a:uFillTx/>
                <a:latin typeface="+mn-lt"/>
                <a:ea typeface="+mn-ea"/>
                <a:cs typeface="+mn-cs"/>
                <a:sym typeface="+mn-ea"/>
              </a:defRPr>
            </a:lvl4pPr>
            <a:lvl5pPr marL="2057400" marR="0" lvl="4" indent="-228600" algn="l" defTabSz="914400" rtl="0" eaLnBrk="1" fontAlgn="auto" latinLnBrk="0" hangingPunct="1">
              <a:lnSpc>
                <a:spcPct val="130000"/>
              </a:lnSpc>
              <a:spcBef>
                <a:spcPts val="0"/>
              </a:spcBef>
              <a:spcAft>
                <a:spcPts val="1000"/>
              </a:spcAft>
              <a:buFont typeface="Arial" panose="020B0604020202020204" pitchFamily="34" charset="0"/>
              <a:buChar char="•"/>
              <a:defRPr kumimoji="0" lang="zh-CN" altLang="en-US" sz="1600" b="0" i="0" u="none" strike="noStrike" kern="1200" cap="none" spc="150" normalizeH="0" baseline="0" noProof="1" dirty="0">
                <a:solidFill>
                  <a:schemeClr val="tx1"/>
                </a:solidFill>
                <a:uFillTx/>
                <a:latin typeface="+mn-lt"/>
                <a:ea typeface="+mn-ea"/>
                <a:cs typeface="+mn-cs"/>
                <a:sym typeface="+mn-ea"/>
              </a:defRPr>
            </a:lvl5pPr>
          </a:lstStyle>
          <a:p>
            <a:pPr lvl="0"/>
            <a:endParaRPr dirty="0">
              <a:sym typeface="+mn-ea"/>
            </a:endParaRPr>
          </a:p>
        </p:txBody>
      </p:sp>
      <p:sp>
        <p:nvSpPr>
          <p:cNvPr id="4" name="文本占位符 3"/>
          <p:cNvSpPr>
            <a:spLocks noGrp="1"/>
          </p:cNvSpPr>
          <p:nvPr>
            <p:ph type="body" sz="half" idx="2"/>
            <p:custDataLst>
              <p:tags r:id="rId4"/>
            </p:custDataLst>
          </p:nvPr>
        </p:nvSpPr>
        <p:spPr>
          <a:xfrm>
            <a:off x="6238925" y="952508"/>
            <a:ext cx="5283242" cy="5388907"/>
          </a:xfrm>
        </p:spPr>
        <p:txBody>
          <a:bodyPr vert="horz" lIns="101600" tIns="0" rIns="82550" bIns="0" rtlCol="0">
            <a:normAutofit/>
          </a:bodyPr>
          <a:lstStyle>
            <a:lvl1pPr marL="228600" marR="0" lvl="0" indent="-228600" algn="l" defTabSz="914400" rtl="0" eaLnBrk="1" fontAlgn="auto" latinLnBrk="0" hangingPunct="1">
              <a:lnSpc>
                <a:spcPct val="130000"/>
              </a:lnSpc>
              <a:spcBef>
                <a:spcPts val="0"/>
              </a:spcBef>
              <a:spcAft>
                <a:spcPts val="1000"/>
              </a:spcAft>
              <a:buFont typeface="Arial" panose="020B0604020202020204" pitchFamily="34" charset="0"/>
              <a:buChar char="•"/>
              <a:defRPr kumimoji="0" lang="zh-CN" altLang="en-US" sz="1600" b="0" i="0" u="none" strike="noStrike" kern="1200" cap="none" spc="150" normalizeH="0" baseline="0" noProof="1" dirty="0">
                <a:solidFill>
                  <a:schemeClr val="tx1">
                    <a:lumMod val="85000"/>
                    <a:lumOff val="15000"/>
                  </a:schemeClr>
                </a:solidFill>
                <a:uFillTx/>
                <a:latin typeface="Arial" panose="020B0604020202020204" pitchFamily="34" charset="0"/>
                <a:ea typeface="微软雅黑" panose="020B0503020204020204" charset="-122"/>
                <a:cs typeface="+mn-cs"/>
                <a:sym typeface="+mn-ea"/>
              </a:defRPr>
            </a:lvl1pPr>
          </a:lstStyle>
          <a:p>
            <a:pPr lvl="0"/>
            <a:r>
              <a:rPr>
                <a:sym typeface="+mn-ea"/>
              </a:rPr>
              <a:t>单击此处编辑母版文本样式</a:t>
            </a:r>
            <a:endParaRPr>
              <a:sym typeface="+mn-ea"/>
            </a:endParaRPr>
          </a:p>
        </p:txBody>
      </p:sp>
      <p:sp>
        <p:nvSpPr>
          <p:cNvPr id="5" name="日期占位符 4"/>
          <p:cNvSpPr>
            <a:spLocks noGrp="1"/>
          </p:cNvSpPr>
          <p:nvPr>
            <p:ph type="dt" sz="half" idx="10"/>
            <p:custDataLst>
              <p:tags r:id="rId5"/>
            </p:custDataLst>
          </p:nvPr>
        </p:nvSpPr>
        <p:spPr/>
        <p:txBody>
          <a:bodyPr/>
          <a:lstStyle/>
          <a:p>
            <a:fld id="{9EFD9D74-47D9-4702-A33C-335B63B48DBF}" type="datetimeFigureOut">
              <a:rPr lang="zh-CN" altLang="en-US" smtClean="0"/>
            </a:fld>
            <a:endParaRPr lang="zh-CN" altLang="en-US" dirty="0"/>
          </a:p>
        </p:txBody>
      </p:sp>
      <p:sp>
        <p:nvSpPr>
          <p:cNvPr id="6" name="页脚占位符 5"/>
          <p:cNvSpPr>
            <a:spLocks noGrp="1"/>
          </p:cNvSpPr>
          <p:nvPr>
            <p:ph type="ftr" sz="quarter" idx="11"/>
            <p:custDataLst>
              <p:tags r:id="rId6"/>
            </p:custDataLst>
          </p:nvPr>
        </p:nvSpPr>
        <p:spPr/>
        <p:txBody>
          <a:bodyPr/>
          <a:lstStyle/>
          <a:p>
            <a:endParaRPr lang="zh-CN" altLang="en-US" dirty="0"/>
          </a:p>
        </p:txBody>
      </p:sp>
      <p:sp>
        <p:nvSpPr>
          <p:cNvPr id="7" name="灯片编号占位符 6"/>
          <p:cNvSpPr>
            <a:spLocks noGrp="1"/>
          </p:cNvSpPr>
          <p:nvPr>
            <p:ph type="sldNum" sz="quarter" idx="12"/>
            <p:custDataLst>
              <p:tags r:id="rId7"/>
            </p:custDataLst>
          </p:nvPr>
        </p:nvSpPr>
        <p:spPr/>
        <p:txBody>
          <a:bodyPr/>
          <a:lstStyle/>
          <a:p>
            <a:fld id="{FABC47A4-756D-490B-A52F-7D9E2C9FC05F}" type="slidenum">
              <a:rPr lang="zh-CN" altLang="en-US" smtClean="0"/>
            </a:fld>
            <a:endParaRPr lang="zh-CN" altLang="en-US"/>
          </a:p>
        </p:txBody>
      </p:sp>
    </p:spTree>
  </p:cSld>
  <p:clrMapOvr>
    <a:masterClrMapping/>
  </p:clrMapOvr>
</p:sldLayout>
</file>

<file path=ppt/slideLayouts/slideLayout19.xml><?xml version="1.0" encoding="utf-8"?>
<p:sldLayout xmlns:a="http://schemas.openxmlformats.org/drawingml/2006/main" xmlns:r="http://schemas.openxmlformats.org/officeDocument/2006/relationships" xmlns:p="http://schemas.openxmlformats.org/presentationml/2006/main" type="vertTitleAndTx" preserve="1">
  <p:cSld name="竖排标题与文本">
    <p:bg>
      <p:bgPr>
        <a:solidFill>
          <a:schemeClr val="bg2"/>
        </a:solidFill>
        <a:effectLst/>
      </p:bgPr>
    </p:bg>
    <p:spTree>
      <p:nvGrpSpPr>
        <p:cNvPr id="1" name=""/>
        <p:cNvGrpSpPr/>
        <p:nvPr/>
      </p:nvGrpSpPr>
      <p:grpSpPr>
        <a:xfrm>
          <a:off x="0" y="0"/>
          <a:ext cx="0" cy="0"/>
          <a:chOff x="0" y="0"/>
          <a:chExt cx="0" cy="0"/>
        </a:xfrm>
      </p:grpSpPr>
      <p:sp>
        <p:nvSpPr>
          <p:cNvPr id="2" name="竖排标题 1"/>
          <p:cNvSpPr>
            <a:spLocks noGrp="1"/>
          </p:cNvSpPr>
          <p:nvPr>
            <p:ph type="title" orient="vert"/>
            <p:custDataLst>
              <p:tags r:id="rId2"/>
            </p:custDataLst>
          </p:nvPr>
        </p:nvSpPr>
        <p:spPr>
          <a:xfrm>
            <a:off x="10571135" y="952508"/>
            <a:ext cx="950984" cy="5388907"/>
          </a:xfrm>
        </p:spPr>
        <p:txBody>
          <a:bodyPr vert="eaVert" lIns="101600" tIns="38100" rIns="76200" bIns="38100" rtlCol="0" anchor="ctr" anchorCtr="0">
            <a:noAutofit/>
          </a:bodyPr>
          <a:lstStyle>
            <a:lvl1pPr marL="0" marR="0" lvl="0" algn="l" defTabSz="914400" rtl="0" eaLnBrk="1" fontAlgn="auto" latinLnBrk="0" hangingPunct="1">
              <a:lnSpc>
                <a:spcPct val="100000"/>
              </a:lnSpc>
              <a:spcAft>
                <a:spcPts val="0"/>
              </a:spcAft>
              <a:buNone/>
              <a:defRPr kumimoji="0" lang="zh-CN" altLang="en-US" sz="2400" b="1" i="0" u="none" strike="noStrike" kern="1200" cap="none" spc="200" normalizeH="0" baseline="0" noProof="1" dirty="0">
                <a:solidFill>
                  <a:schemeClr val="tx1">
                    <a:lumMod val="85000"/>
                    <a:lumOff val="15000"/>
                  </a:schemeClr>
                </a:solidFill>
                <a:uFillTx/>
                <a:latin typeface="Arial" panose="020B0604020202020204" pitchFamily="34" charset="0"/>
                <a:ea typeface="微软雅黑" panose="020B0503020204020204" charset="-122"/>
                <a:cs typeface="+mj-cs"/>
                <a:sym typeface="+mn-ea"/>
              </a:defRPr>
            </a:lvl1pPr>
          </a:lstStyle>
          <a:p>
            <a:pPr lvl="0"/>
            <a:r>
              <a:rPr>
                <a:sym typeface="+mn-ea"/>
              </a:rPr>
              <a:t>单击此处编辑母版标题样式</a:t>
            </a:r>
            <a:endParaRPr>
              <a:sym typeface="+mn-ea"/>
            </a:endParaRPr>
          </a:p>
        </p:txBody>
      </p:sp>
      <p:sp>
        <p:nvSpPr>
          <p:cNvPr id="3" name="竖排文字占位符 2"/>
          <p:cNvSpPr>
            <a:spLocks noGrp="1"/>
          </p:cNvSpPr>
          <p:nvPr>
            <p:ph type="body" orient="vert" idx="1"/>
            <p:custDataLst>
              <p:tags r:id="rId3"/>
            </p:custDataLst>
          </p:nvPr>
        </p:nvSpPr>
        <p:spPr>
          <a:xfrm>
            <a:off x="669925" y="952500"/>
            <a:ext cx="9828101" cy="5388907"/>
          </a:xfrm>
        </p:spPr>
        <p:txBody>
          <a:bodyPr vert="eaVert"/>
          <a:lstStyle>
            <a:lvl1pPr indent="0" eaLnBrk="1" fontAlgn="auto" latinLnBrk="0" hangingPunct="1">
              <a:defRPr baseline="0">
                <a:solidFill>
                  <a:schemeClr val="tx1">
                    <a:lumMod val="85000"/>
                    <a:lumOff val="15000"/>
                  </a:schemeClr>
                </a:solidFill>
                <a:latin typeface="Arial" panose="020B0604020202020204" pitchFamily="34" charset="0"/>
                <a:ea typeface="微软雅黑" panose="020B0503020204020204" charset="-122"/>
              </a:defRPr>
            </a:lvl1pPr>
            <a:lvl2pPr indent="0" eaLnBrk="1" fontAlgn="auto" latinLnBrk="0" hangingPunct="1">
              <a:defRPr baseline="0">
                <a:solidFill>
                  <a:schemeClr val="tx1">
                    <a:lumMod val="85000"/>
                    <a:lumOff val="15000"/>
                  </a:schemeClr>
                </a:solidFill>
                <a:latin typeface="Arial" panose="020B0604020202020204" pitchFamily="34" charset="0"/>
                <a:ea typeface="微软雅黑" panose="020B0503020204020204" charset="-122"/>
              </a:defRPr>
            </a:lvl2pPr>
            <a:lvl3pPr indent="0" eaLnBrk="1" fontAlgn="auto" latinLnBrk="0" hangingPunct="1">
              <a:defRPr baseline="0">
                <a:solidFill>
                  <a:schemeClr val="tx1">
                    <a:lumMod val="85000"/>
                    <a:lumOff val="15000"/>
                  </a:schemeClr>
                </a:solidFill>
                <a:latin typeface="Arial" panose="020B0604020202020204" pitchFamily="34" charset="0"/>
                <a:ea typeface="微软雅黑" panose="020B0503020204020204" charset="-122"/>
              </a:defRPr>
            </a:lvl3pPr>
            <a:lvl4pPr indent="0" eaLnBrk="1" fontAlgn="auto" latinLnBrk="0" hangingPunct="1">
              <a:defRPr baseline="0">
                <a:solidFill>
                  <a:schemeClr val="tx1">
                    <a:lumMod val="85000"/>
                    <a:lumOff val="15000"/>
                  </a:schemeClr>
                </a:solidFill>
                <a:latin typeface="Arial" panose="020B0604020202020204" pitchFamily="34" charset="0"/>
                <a:ea typeface="微软雅黑" panose="020B0503020204020204" charset="-122"/>
              </a:defRPr>
            </a:lvl4pPr>
            <a:lvl5pPr indent="0" eaLnBrk="1" fontAlgn="auto" latinLnBrk="0" hangingPunct="1">
              <a:defRPr baseline="0">
                <a:solidFill>
                  <a:schemeClr val="tx1">
                    <a:lumMod val="85000"/>
                    <a:lumOff val="15000"/>
                  </a:schemeClr>
                </a:solidFill>
                <a:latin typeface="Arial" panose="020B0604020202020204" pitchFamily="34" charset="0"/>
                <a:ea typeface="微软雅黑" panose="020B0503020204020204" charset="-122"/>
              </a:defRPr>
            </a:lvl5pPr>
          </a:lstStyle>
          <a:p>
            <a:pPr lvl="0"/>
            <a:r>
              <a:rPr lang="zh-CN" altLang="en-US" dirty="0"/>
              <a:t>单击此处编辑母版文本样式</a:t>
            </a:r>
            <a:endParaRPr lang="zh-CN" altLang="en-US" dirty="0"/>
          </a:p>
          <a:p>
            <a:pPr lvl="1"/>
            <a:r>
              <a:rPr lang="zh-CN" altLang="en-US" dirty="0"/>
              <a:t>第二级</a:t>
            </a:r>
            <a:endParaRPr lang="zh-CN" altLang="en-US" dirty="0"/>
          </a:p>
          <a:p>
            <a:pPr lvl="2"/>
            <a:r>
              <a:rPr lang="zh-CN" altLang="en-US" dirty="0"/>
              <a:t>第三级</a:t>
            </a:r>
            <a:endParaRPr lang="zh-CN" altLang="en-US" dirty="0"/>
          </a:p>
          <a:p>
            <a:pPr lvl="3"/>
            <a:r>
              <a:rPr lang="zh-CN" altLang="en-US" dirty="0"/>
              <a:t>第四级</a:t>
            </a:r>
            <a:endParaRPr lang="zh-CN" altLang="en-US" dirty="0"/>
          </a:p>
          <a:p>
            <a:pPr lvl="4"/>
            <a:r>
              <a:rPr lang="zh-CN" altLang="en-US" dirty="0"/>
              <a:t>第五级</a:t>
            </a:r>
            <a:endParaRPr lang="zh-CN" altLang="en-US" dirty="0"/>
          </a:p>
        </p:txBody>
      </p:sp>
      <p:sp>
        <p:nvSpPr>
          <p:cNvPr id="4" name="日期占位符 3"/>
          <p:cNvSpPr>
            <a:spLocks noGrp="1"/>
          </p:cNvSpPr>
          <p:nvPr>
            <p:ph type="dt" sz="half" idx="10"/>
            <p:custDataLst>
              <p:tags r:id="rId4"/>
            </p:custDataLst>
          </p:nvPr>
        </p:nvSpPr>
        <p:spPr/>
        <p:txBody>
          <a:bodyPr/>
          <a:lstStyle/>
          <a:p>
            <a:fld id="{760FBDFE-C587-4B4C-A407-44438C67B59E}" type="datetimeFigureOut">
              <a:rPr lang="zh-CN" altLang="en-US" smtClean="0"/>
            </a:fld>
            <a:endParaRPr lang="zh-CN" altLang="en-US"/>
          </a:p>
        </p:txBody>
      </p:sp>
      <p:sp>
        <p:nvSpPr>
          <p:cNvPr id="5" name="页脚占位符 4"/>
          <p:cNvSpPr>
            <a:spLocks noGrp="1"/>
          </p:cNvSpPr>
          <p:nvPr>
            <p:ph type="ftr" sz="quarter" idx="11"/>
            <p:custDataLst>
              <p:tags r:id="rId5"/>
            </p:custDataLst>
          </p:nvPr>
        </p:nvSpPr>
        <p:spPr/>
        <p:txBody>
          <a:bodyPr/>
          <a:lstStyle/>
          <a:p>
            <a:endParaRPr lang="zh-CN" altLang="en-US"/>
          </a:p>
        </p:txBody>
      </p:sp>
      <p:sp>
        <p:nvSpPr>
          <p:cNvPr id="6" name="灯片编号占位符 5"/>
          <p:cNvSpPr>
            <a:spLocks noGrp="1"/>
          </p:cNvSpPr>
          <p:nvPr>
            <p:ph type="sldNum" sz="quarter" idx="12"/>
            <p:custDataLst>
              <p:tags r:id="rId6"/>
            </p:custDataLst>
          </p:nvPr>
        </p:nvSpPr>
        <p:spPr/>
        <p:txBody>
          <a:bodyPr/>
          <a:lstStyle/>
          <a:p>
            <a:fld id="{49AE70B2-8BF9-45C0-BB95-33D1B9D3A854}" type="slidenum">
              <a:rPr lang="zh-CN" altLang="en-US" smtClean="0"/>
            </a:fld>
            <a:endParaRPr lang="zh-CN" altLang="en-US"/>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标题和内容">
    <p:spTree>
      <p:nvGrpSpPr>
        <p:cNvPr id="1" name=""/>
        <p:cNvGrpSpPr/>
        <p:nvPr/>
      </p:nvGrpSpPr>
      <p:grpSpPr>
        <a:xfrm>
          <a:off x="0" y="0"/>
          <a:ext cx="0" cy="0"/>
          <a:chOff x="0" y="0"/>
          <a:chExt cx="0" cy="0"/>
        </a:xfrm>
      </p:grpSpPr>
      <p:sp>
        <p:nvSpPr>
          <p:cNvPr id="2" name="标题 1"/>
          <p:cNvSpPr>
            <a:spLocks noGrp="1"/>
          </p:cNvSpPr>
          <p:nvPr>
            <p:ph type="title"/>
          </p:nvPr>
        </p:nvSpPr>
        <p:spPr>
          <a:xfrm>
            <a:off x="647700" y="258445"/>
            <a:ext cx="10515600" cy="1325563"/>
          </a:xfrm>
        </p:spPr>
        <p:txBody>
          <a:bodyPr anchor="ctr" anchorCtr="0">
            <a:normAutofit/>
          </a:bodyPr>
          <a:lstStyle>
            <a:lvl1pPr>
              <a:defRPr sz="2400" b="1">
                <a:effectLst>
                  <a:outerShdw blurRad="38100" dist="38100" dir="2700000" algn="tl">
                    <a:srgbClr val="000000">
                      <a:alpha val="43137"/>
                    </a:srgbClr>
                  </a:outerShdw>
                </a:effectLst>
              </a:defRPr>
            </a:lvl1pPr>
          </a:lstStyle>
          <a:p>
            <a:r>
              <a:rPr lang="zh-CN" altLang="en-US" dirty="0"/>
              <a:t>单击此处编辑母版标题样式</a:t>
            </a:r>
            <a:endParaRPr lang="zh-CN" altLang="en-US" dirty="0"/>
          </a:p>
        </p:txBody>
      </p:sp>
      <p:sp>
        <p:nvSpPr>
          <p:cNvPr id="3" name="内容占位符 2"/>
          <p:cNvSpPr>
            <a:spLocks noGrp="1"/>
          </p:cNvSpPr>
          <p:nvPr>
            <p:ph idx="1"/>
          </p:nvPr>
        </p:nvSpPr>
        <p:spPr>
          <a:xfrm>
            <a:off x="647700" y="1825625"/>
            <a:ext cx="10515600" cy="4351338"/>
          </a:xfrm>
        </p:spPr>
        <p:txBody>
          <a:bodyPr>
            <a:normAutofit/>
          </a:bodyPr>
          <a:lstStyle>
            <a:lvl1pPr>
              <a:defRPr sz="2000">
                <a:solidFill>
                  <a:schemeClr val="tx1">
                    <a:lumMod val="75000"/>
                    <a:lumOff val="25000"/>
                  </a:schemeClr>
                </a:solidFill>
              </a:defRPr>
            </a:lvl1pPr>
            <a:lvl2pPr>
              <a:defRPr sz="1800">
                <a:solidFill>
                  <a:schemeClr val="tx1">
                    <a:lumMod val="75000"/>
                    <a:lumOff val="25000"/>
                  </a:schemeClr>
                </a:solidFill>
              </a:defRPr>
            </a:lvl2pPr>
            <a:lvl3pPr>
              <a:defRPr sz="1600">
                <a:solidFill>
                  <a:schemeClr val="tx1">
                    <a:lumMod val="75000"/>
                    <a:lumOff val="25000"/>
                  </a:schemeClr>
                </a:solidFill>
              </a:defRPr>
            </a:lvl3pPr>
            <a:lvl4pPr>
              <a:defRPr sz="1600">
                <a:solidFill>
                  <a:schemeClr val="tx1">
                    <a:lumMod val="75000"/>
                    <a:lumOff val="25000"/>
                  </a:schemeClr>
                </a:solidFill>
              </a:defRPr>
            </a:lvl4pPr>
            <a:lvl5pPr>
              <a:defRPr sz="1600">
                <a:solidFill>
                  <a:schemeClr val="tx1">
                    <a:lumMod val="75000"/>
                    <a:lumOff val="25000"/>
                  </a:schemeClr>
                </a:solidFill>
              </a:defRPr>
            </a:lvl5pPr>
          </a:lstStyle>
          <a:p>
            <a:pPr lvl="0"/>
            <a:r>
              <a:rPr lang="zh-CN" altLang="en-US" dirty="0"/>
              <a:t>单击此处编辑母版文本样式</a:t>
            </a:r>
            <a:endParaRPr lang="zh-CN" altLang="en-US" dirty="0"/>
          </a:p>
          <a:p>
            <a:pPr lvl="1"/>
            <a:r>
              <a:rPr lang="zh-CN" altLang="en-US" dirty="0"/>
              <a:t>第二级</a:t>
            </a:r>
            <a:endParaRPr lang="zh-CN" altLang="en-US" dirty="0"/>
          </a:p>
          <a:p>
            <a:pPr lvl="2"/>
            <a:r>
              <a:rPr lang="zh-CN" altLang="en-US" dirty="0"/>
              <a:t>第三级</a:t>
            </a:r>
            <a:endParaRPr lang="zh-CN" altLang="en-US" dirty="0"/>
          </a:p>
          <a:p>
            <a:pPr lvl="3"/>
            <a:r>
              <a:rPr lang="zh-CN" altLang="en-US" dirty="0"/>
              <a:t>第四级</a:t>
            </a:r>
            <a:endParaRPr lang="zh-CN" altLang="en-US" dirty="0"/>
          </a:p>
          <a:p>
            <a:pPr lvl="4"/>
            <a:r>
              <a:rPr lang="zh-CN" altLang="en-US" dirty="0"/>
              <a:t>第五级</a:t>
            </a:r>
            <a:endParaRPr lang="zh-CN" altLang="en-US" dirty="0"/>
          </a:p>
        </p:txBody>
      </p:sp>
      <p:sp>
        <p:nvSpPr>
          <p:cNvPr id="4" name="日期占位符 3"/>
          <p:cNvSpPr>
            <a:spLocks noGrp="1"/>
          </p:cNvSpPr>
          <p:nvPr>
            <p:ph type="dt" sz="half" idx="10"/>
          </p:nvPr>
        </p:nvSpPr>
        <p:spPr/>
        <p:txBody>
          <a:bodyPr/>
          <a:lstStyle/>
          <a:p>
            <a:fld id="{760FBDFE-C587-4B4C-A407-44438C67B59E}" type="datetimeFigureOut">
              <a:rPr lang="zh-CN" altLang="en-US" smtClean="0"/>
            </a:fld>
            <a:endParaRPr lang="zh-CN" altLang="en-US"/>
          </a:p>
        </p:txBody>
      </p:sp>
      <p:sp>
        <p:nvSpPr>
          <p:cNvPr id="5" name="页脚占位符 4"/>
          <p:cNvSpPr>
            <a:spLocks noGrp="1"/>
          </p:cNvSpPr>
          <p:nvPr>
            <p:ph type="ftr" sz="quarter" idx="11"/>
          </p:nvPr>
        </p:nvSpPr>
        <p:spPr/>
        <p:txBody>
          <a:bodyPr/>
          <a:lstStyle/>
          <a:p>
            <a:endParaRPr lang="zh-CN" altLang="en-US"/>
          </a:p>
        </p:txBody>
      </p:sp>
      <p:sp>
        <p:nvSpPr>
          <p:cNvPr id="6" name="灯片编号占位符 5"/>
          <p:cNvSpPr>
            <a:spLocks noGrp="1"/>
          </p:cNvSpPr>
          <p:nvPr>
            <p:ph type="sldNum" sz="quarter" idx="12"/>
          </p:nvPr>
        </p:nvSpPr>
        <p:spPr/>
        <p:txBody>
          <a:bodyPr/>
          <a:lstStyle/>
          <a:p>
            <a:fld id="{49AE70B2-8BF9-45C0-BB95-33D1B9D3A854}" type="slidenum">
              <a:rPr lang="zh-CN" altLang="en-US" smtClean="0"/>
            </a:fld>
            <a:endParaRPr lang="zh-CN" altLang="en-US"/>
          </a:p>
        </p:txBody>
      </p:sp>
    </p:spTree>
  </p:cSld>
  <p:clrMapOvr>
    <a:masterClrMapping/>
  </p:clrMapOvr>
</p:sldLayout>
</file>

<file path=ppt/slideLayouts/slideLayout20.xml><?xml version="1.0" encoding="utf-8"?>
<p:sldLayout xmlns:a="http://schemas.openxmlformats.org/drawingml/2006/main" xmlns:r="http://schemas.openxmlformats.org/officeDocument/2006/relationships" xmlns:p="http://schemas.openxmlformats.org/presentationml/2006/main" preserve="1" userDrawn="1">
  <p:cSld name="内容">
    <p:bg>
      <p:bgPr>
        <a:solidFill>
          <a:schemeClr val="bg2"/>
        </a:solidFill>
        <a:effectLst/>
      </p:bgPr>
    </p:bg>
    <p:spTree>
      <p:nvGrpSpPr>
        <p:cNvPr id="1" name=""/>
        <p:cNvGrpSpPr/>
        <p:nvPr/>
      </p:nvGrpSpPr>
      <p:grpSpPr>
        <a:xfrm>
          <a:off x="0" y="0"/>
          <a:ext cx="0" cy="0"/>
          <a:chOff x="0" y="0"/>
          <a:chExt cx="0" cy="0"/>
        </a:xfrm>
      </p:grpSpPr>
      <p:sp>
        <p:nvSpPr>
          <p:cNvPr id="3" name="日期占位符 2"/>
          <p:cNvSpPr>
            <a:spLocks noGrp="1"/>
          </p:cNvSpPr>
          <p:nvPr>
            <p:ph type="dt" sz="half" idx="10"/>
            <p:custDataLst>
              <p:tags r:id="rId2"/>
            </p:custDataLst>
          </p:nvPr>
        </p:nvSpPr>
        <p:spPr/>
        <p:txBody>
          <a:bodyPr/>
          <a:lstStyle/>
          <a:p>
            <a:fld id="{760FBDFE-C587-4B4C-A407-44438C67B59E}" type="datetimeFigureOut">
              <a:rPr lang="zh-CN" altLang="en-US" smtClean="0"/>
            </a:fld>
            <a:endParaRPr lang="zh-CN" altLang="en-US"/>
          </a:p>
        </p:txBody>
      </p:sp>
      <p:sp>
        <p:nvSpPr>
          <p:cNvPr id="4" name="页脚占位符 3"/>
          <p:cNvSpPr>
            <a:spLocks noGrp="1"/>
          </p:cNvSpPr>
          <p:nvPr>
            <p:ph type="ftr" sz="quarter" idx="11"/>
            <p:custDataLst>
              <p:tags r:id="rId3"/>
            </p:custDataLst>
          </p:nvPr>
        </p:nvSpPr>
        <p:spPr/>
        <p:txBody>
          <a:bodyPr/>
          <a:lstStyle/>
          <a:p>
            <a:endParaRPr lang="zh-CN" altLang="en-US"/>
          </a:p>
        </p:txBody>
      </p:sp>
      <p:sp>
        <p:nvSpPr>
          <p:cNvPr id="5" name="灯片编号占位符 4"/>
          <p:cNvSpPr>
            <a:spLocks noGrp="1"/>
          </p:cNvSpPr>
          <p:nvPr>
            <p:ph type="sldNum" sz="quarter" idx="12"/>
            <p:custDataLst>
              <p:tags r:id="rId4"/>
            </p:custDataLst>
          </p:nvPr>
        </p:nvSpPr>
        <p:spPr/>
        <p:txBody>
          <a:bodyPr/>
          <a:lstStyle/>
          <a:p>
            <a:fld id="{49AE70B2-8BF9-45C0-BB95-33D1B9D3A854}" type="slidenum">
              <a:rPr lang="zh-CN" altLang="en-US" smtClean="0"/>
            </a:fld>
            <a:endParaRPr lang="zh-CN" altLang="en-US"/>
          </a:p>
        </p:txBody>
      </p:sp>
      <p:sp>
        <p:nvSpPr>
          <p:cNvPr id="7" name="内容占位符 6"/>
          <p:cNvSpPr>
            <a:spLocks noGrp="1"/>
          </p:cNvSpPr>
          <p:nvPr>
            <p:ph sz="quarter" idx="13"/>
            <p:custDataLst>
              <p:tags r:id="rId5"/>
            </p:custDataLst>
          </p:nvPr>
        </p:nvSpPr>
        <p:spPr>
          <a:xfrm>
            <a:off x="669930" y="952508"/>
            <a:ext cx="10852237" cy="5388907"/>
          </a:xfrm>
        </p:spPr>
        <p:txBody>
          <a:bodyPr/>
          <a:lstStyle>
            <a:lvl1pPr>
              <a:defRPr>
                <a:solidFill>
                  <a:schemeClr val="tx1">
                    <a:lumMod val="85000"/>
                    <a:lumOff val="15000"/>
                  </a:schemeClr>
                </a:solidFill>
              </a:defRPr>
            </a:lvl1pPr>
            <a:lvl2pPr>
              <a:defRPr>
                <a:solidFill>
                  <a:schemeClr val="tx1">
                    <a:lumMod val="85000"/>
                    <a:lumOff val="15000"/>
                  </a:schemeClr>
                </a:solidFill>
              </a:defRPr>
            </a:lvl2pPr>
            <a:lvl3pPr>
              <a:defRPr>
                <a:solidFill>
                  <a:schemeClr val="tx1">
                    <a:lumMod val="85000"/>
                    <a:lumOff val="15000"/>
                  </a:schemeClr>
                </a:solidFill>
              </a:defRPr>
            </a:lvl3pPr>
            <a:lvl4pPr>
              <a:defRPr>
                <a:solidFill>
                  <a:schemeClr val="tx1">
                    <a:lumMod val="85000"/>
                    <a:lumOff val="15000"/>
                  </a:schemeClr>
                </a:solidFill>
              </a:defRPr>
            </a:lvl4pPr>
            <a:lvl5pPr>
              <a:defRPr>
                <a:solidFill>
                  <a:schemeClr val="tx1">
                    <a:lumMod val="85000"/>
                    <a:lumOff val="15000"/>
                  </a:schemeClr>
                </a:solidFill>
              </a:defRPr>
            </a:lvl5pPr>
          </a:lstStyle>
          <a:p>
            <a:pPr lvl="0"/>
            <a:r>
              <a:rPr lang="zh-CN" altLang="en-US" dirty="0"/>
              <a:t>单击此处编辑母版文本样式</a:t>
            </a:r>
            <a:endParaRPr lang="zh-CN" altLang="en-US" dirty="0"/>
          </a:p>
          <a:p>
            <a:pPr lvl="1"/>
            <a:r>
              <a:rPr lang="zh-CN" altLang="en-US" dirty="0"/>
              <a:t>第二级</a:t>
            </a:r>
            <a:endParaRPr lang="zh-CN" altLang="en-US" dirty="0"/>
          </a:p>
          <a:p>
            <a:pPr lvl="2"/>
            <a:r>
              <a:rPr lang="zh-CN" altLang="en-US" dirty="0"/>
              <a:t>第三级</a:t>
            </a:r>
            <a:endParaRPr lang="zh-CN" altLang="en-US" dirty="0"/>
          </a:p>
          <a:p>
            <a:pPr lvl="3"/>
            <a:r>
              <a:rPr lang="zh-CN" altLang="en-US" dirty="0"/>
              <a:t>第四级</a:t>
            </a:r>
            <a:endParaRPr lang="zh-CN" altLang="en-US" dirty="0"/>
          </a:p>
          <a:p>
            <a:pPr lvl="4"/>
            <a:r>
              <a:rPr lang="zh-CN" altLang="en-US" dirty="0"/>
              <a:t>第五级</a:t>
            </a:r>
            <a:endParaRPr lang="zh-CN" altLang="en-US" dirty="0"/>
          </a:p>
        </p:txBody>
      </p:sp>
    </p:spTree>
  </p:cSld>
  <p:clrMapOvr>
    <a:masterClrMapping/>
  </p:clrMapOvr>
</p:sldLayout>
</file>

<file path=ppt/slideLayouts/slideLayout21.xml><?xml version="1.0" encoding="utf-8"?>
<p:sldLayout xmlns:a="http://schemas.openxmlformats.org/drawingml/2006/main" xmlns:r="http://schemas.openxmlformats.org/officeDocument/2006/relationships" xmlns:p="http://schemas.openxmlformats.org/presentationml/2006/main" preserve="1" userDrawn="1">
  <p:cSld name="末尾幻灯片">
    <p:bg>
      <p:bgPr>
        <a:solidFill>
          <a:schemeClr val="bg2"/>
        </a:solidFill>
        <a:effectLst/>
      </p:bgPr>
    </p:bg>
    <p:spTree>
      <p:nvGrpSpPr>
        <p:cNvPr id="1" name=""/>
        <p:cNvGrpSpPr/>
        <p:nvPr/>
      </p:nvGrpSpPr>
      <p:grpSpPr>
        <a:xfrm>
          <a:off x="0" y="0"/>
          <a:ext cx="0" cy="0"/>
          <a:chOff x="0" y="0"/>
          <a:chExt cx="0" cy="0"/>
        </a:xfrm>
      </p:grpSpPr>
      <p:sp>
        <p:nvSpPr>
          <p:cNvPr id="2" name="标题 1"/>
          <p:cNvSpPr>
            <a:spLocks noGrp="1"/>
          </p:cNvSpPr>
          <p:nvPr>
            <p:ph type="title" hasCustomPrompt="1"/>
            <p:custDataLst>
              <p:tags r:id="rId2"/>
            </p:custDataLst>
          </p:nvPr>
        </p:nvSpPr>
        <p:spPr>
          <a:xfrm>
            <a:off x="3588374" y="2588654"/>
            <a:ext cx="5015250" cy="1519707"/>
          </a:xfrm>
        </p:spPr>
        <p:txBody>
          <a:bodyPr vert="horz" lIns="90170" tIns="46990" rIns="90170" bIns="46990" rtlCol="0" anchor="ctr" anchorCtr="0">
            <a:normAutofit/>
          </a:bodyPr>
          <a:lstStyle>
            <a:lvl1pPr marL="0" marR="0" algn="ctr" defTabSz="914400" rtl="0" eaLnBrk="1" fontAlgn="auto" latinLnBrk="0" hangingPunct="1">
              <a:lnSpc>
                <a:spcPct val="100000"/>
              </a:lnSpc>
              <a:buNone/>
              <a:defRPr kumimoji="0" lang="zh-CN" altLang="en-US" sz="8000" b="1" i="0" u="none" strike="noStrike" kern="1200" cap="none" spc="600" normalizeH="0" baseline="0" noProof="1" dirty="0">
                <a:solidFill>
                  <a:schemeClr val="tx1">
                    <a:lumMod val="85000"/>
                    <a:lumOff val="15000"/>
                  </a:schemeClr>
                </a:solidFill>
                <a:uFillTx/>
                <a:latin typeface="Arial" panose="020B0604020202020204" pitchFamily="34" charset="0"/>
                <a:ea typeface="汉仪旗黑-85S" panose="00020600040101010101" pitchFamily="18" charset="-122"/>
                <a:cs typeface="+mj-cs"/>
                <a:sym typeface="+mn-ea"/>
              </a:defRPr>
            </a:lvl1pPr>
          </a:lstStyle>
          <a:p>
            <a:pPr lvl="0"/>
            <a:r>
              <a:rPr dirty="0">
                <a:sym typeface="+mn-ea"/>
              </a:rPr>
              <a:t>编辑标题</a:t>
            </a:r>
            <a:endParaRPr dirty="0">
              <a:sym typeface="+mn-ea"/>
            </a:endParaRPr>
          </a:p>
        </p:txBody>
      </p:sp>
      <p:sp>
        <p:nvSpPr>
          <p:cNvPr id="3" name="日期占位符 2"/>
          <p:cNvSpPr>
            <a:spLocks noGrp="1"/>
          </p:cNvSpPr>
          <p:nvPr>
            <p:ph type="dt" sz="half" idx="10"/>
            <p:custDataLst>
              <p:tags r:id="rId3"/>
            </p:custDataLst>
          </p:nvPr>
        </p:nvSpPr>
        <p:spPr/>
        <p:txBody>
          <a:bodyPr lIns="90170" tIns="46990" rIns="90170" bIns="46990">
            <a:normAutofit/>
          </a:bodyPr>
          <a:lstStyle/>
          <a:p>
            <a:fld id="{760FBDFE-C587-4B4C-A407-44438C67B59E}" type="datetimeFigureOut">
              <a:rPr lang="zh-CN" altLang="en-US" smtClean="0"/>
            </a:fld>
            <a:endParaRPr lang="zh-CN" altLang="en-US"/>
          </a:p>
        </p:txBody>
      </p:sp>
      <p:sp>
        <p:nvSpPr>
          <p:cNvPr id="4" name="页脚占位符 3"/>
          <p:cNvSpPr>
            <a:spLocks noGrp="1"/>
          </p:cNvSpPr>
          <p:nvPr>
            <p:ph type="ftr" sz="quarter" idx="11"/>
            <p:custDataLst>
              <p:tags r:id="rId4"/>
            </p:custDataLst>
          </p:nvPr>
        </p:nvSpPr>
        <p:spPr/>
        <p:txBody>
          <a:bodyPr lIns="90170" tIns="46990" rIns="90170" bIns="46990">
            <a:normAutofit/>
          </a:bodyPr>
          <a:lstStyle/>
          <a:p>
            <a:endParaRPr lang="zh-CN" altLang="en-US"/>
          </a:p>
        </p:txBody>
      </p:sp>
      <p:sp>
        <p:nvSpPr>
          <p:cNvPr id="5" name="灯片编号占位符 4"/>
          <p:cNvSpPr>
            <a:spLocks noGrp="1"/>
          </p:cNvSpPr>
          <p:nvPr>
            <p:ph type="sldNum" sz="quarter" idx="12"/>
            <p:custDataLst>
              <p:tags r:id="rId5"/>
            </p:custDataLst>
          </p:nvPr>
        </p:nvSpPr>
        <p:spPr/>
        <p:txBody>
          <a:bodyPr lIns="90170" tIns="46990" rIns="90170" bIns="46990">
            <a:normAutofit/>
          </a:bodyPr>
          <a:lstStyle/>
          <a:p>
            <a:fld id="{49AE70B2-8BF9-45C0-BB95-33D1B9D3A854}" type="slidenum">
              <a:rPr lang="zh-CN" altLang="en-US" smtClean="0"/>
            </a:fld>
            <a:endParaRPr lang="zh-CN" altLang="en-US"/>
          </a:p>
        </p:txBody>
      </p:sp>
      <p:grpSp>
        <p:nvGrpSpPr>
          <p:cNvPr id="6" name="组合 5"/>
          <p:cNvGrpSpPr/>
          <p:nvPr userDrawn="1">
            <p:custDataLst>
              <p:tags r:id="rId6"/>
            </p:custDataLst>
          </p:nvPr>
        </p:nvGrpSpPr>
        <p:grpSpPr>
          <a:xfrm flipH="1">
            <a:off x="8603626" y="3112882"/>
            <a:ext cx="436739" cy="542227"/>
            <a:chOff x="10608342" y="5053054"/>
            <a:chExt cx="1583658" cy="1966165"/>
          </a:xfrm>
        </p:grpSpPr>
        <p:sp>
          <p:nvSpPr>
            <p:cNvPr id="7" name="任意多边形: 形状 6"/>
            <p:cNvSpPr/>
            <p:nvPr>
              <p:custDataLst>
                <p:tags r:id="rId7"/>
              </p:custDataLst>
            </p:nvPr>
          </p:nvSpPr>
          <p:spPr>
            <a:xfrm rot="697528">
              <a:off x="10608342" y="5053054"/>
              <a:ext cx="1399913" cy="1966165"/>
            </a:xfrm>
            <a:custGeom>
              <a:avLst/>
              <a:gdLst>
                <a:gd name="connsiteX0" fmla="*/ 1399913 w 1399913"/>
                <a:gd name="connsiteY0" fmla="*/ 0 h 1966165"/>
                <a:gd name="connsiteX1" fmla="*/ 1399913 w 1399913"/>
                <a:gd name="connsiteY1" fmla="*/ 1678156 h 1966165"/>
                <a:gd name="connsiteX2" fmla="*/ 0 w 1399913"/>
                <a:gd name="connsiteY2" fmla="*/ 1966165 h 1966165"/>
              </a:gdLst>
              <a:ahLst/>
              <a:cxnLst>
                <a:cxn ang="0">
                  <a:pos x="connsiteX0" y="connsiteY0"/>
                </a:cxn>
                <a:cxn ang="0">
                  <a:pos x="connsiteX1" y="connsiteY1"/>
                </a:cxn>
                <a:cxn ang="0">
                  <a:pos x="connsiteX2" y="connsiteY2"/>
                </a:cxn>
              </a:cxnLst>
              <a:rect l="l" t="t" r="r" b="b"/>
              <a:pathLst>
                <a:path w="1399913" h="1966165">
                  <a:moveTo>
                    <a:pt x="1399913" y="0"/>
                  </a:moveTo>
                  <a:lnTo>
                    <a:pt x="1399913" y="1678156"/>
                  </a:lnTo>
                  <a:lnTo>
                    <a:pt x="0" y="1966165"/>
                  </a:lnTo>
                  <a:close/>
                </a:path>
              </a:pathLst>
            </a:custGeom>
            <a:solidFill>
              <a:schemeClr val="accent1">
                <a:lumMod val="20000"/>
                <a:lumOff val="8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lIns="90170" tIns="46990" rIns="90170" bIns="46990" rtlCol="0" anchor="ctr">
              <a:normAutofit/>
            </a:bodyPr>
            <a:lstStyle/>
            <a:p>
              <a:pPr algn="ctr"/>
              <a:endParaRPr lang="zh-CN" altLang="en-US" dirty="0"/>
            </a:p>
          </p:txBody>
        </p:sp>
        <p:sp>
          <p:nvSpPr>
            <p:cNvPr id="8" name="等腰三角形 7"/>
            <p:cNvSpPr/>
            <p:nvPr>
              <p:custDataLst>
                <p:tags r:id="rId8"/>
              </p:custDataLst>
            </p:nvPr>
          </p:nvSpPr>
          <p:spPr>
            <a:xfrm>
              <a:off x="10960100" y="5207000"/>
              <a:ext cx="1231900" cy="1651000"/>
            </a:xfrm>
            <a:prstGeom prst="triangle">
              <a:avLst>
                <a:gd name="adj" fmla="val 100000"/>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lIns="90170" tIns="46990" rIns="90170" bIns="46990" rtlCol="0" anchor="ctr">
              <a:normAutofit fontScale="55000" lnSpcReduction="20000"/>
            </a:bodyPr>
            <a:lstStyle/>
            <a:p>
              <a:pPr algn="ctr"/>
              <a:endParaRPr lang="zh-CN" altLang="en-US" dirty="0"/>
            </a:p>
          </p:txBody>
        </p:sp>
      </p:grpSp>
      <p:grpSp>
        <p:nvGrpSpPr>
          <p:cNvPr id="9" name="组合 8"/>
          <p:cNvGrpSpPr/>
          <p:nvPr userDrawn="1">
            <p:custDataLst>
              <p:tags r:id="rId9"/>
            </p:custDataLst>
          </p:nvPr>
        </p:nvGrpSpPr>
        <p:grpSpPr>
          <a:xfrm>
            <a:off x="3151635" y="3119499"/>
            <a:ext cx="436739" cy="542227"/>
            <a:chOff x="10608342" y="5053054"/>
            <a:chExt cx="1583658" cy="1966165"/>
          </a:xfrm>
        </p:grpSpPr>
        <p:sp>
          <p:nvSpPr>
            <p:cNvPr id="10" name="任意多边形: 形状 9"/>
            <p:cNvSpPr/>
            <p:nvPr>
              <p:custDataLst>
                <p:tags r:id="rId10"/>
              </p:custDataLst>
            </p:nvPr>
          </p:nvSpPr>
          <p:spPr>
            <a:xfrm rot="697528">
              <a:off x="10608342" y="5053054"/>
              <a:ext cx="1399913" cy="1966165"/>
            </a:xfrm>
            <a:custGeom>
              <a:avLst/>
              <a:gdLst>
                <a:gd name="connsiteX0" fmla="*/ 1399913 w 1399913"/>
                <a:gd name="connsiteY0" fmla="*/ 0 h 1966165"/>
                <a:gd name="connsiteX1" fmla="*/ 1399913 w 1399913"/>
                <a:gd name="connsiteY1" fmla="*/ 1678156 h 1966165"/>
                <a:gd name="connsiteX2" fmla="*/ 0 w 1399913"/>
                <a:gd name="connsiteY2" fmla="*/ 1966165 h 1966165"/>
              </a:gdLst>
              <a:ahLst/>
              <a:cxnLst>
                <a:cxn ang="0">
                  <a:pos x="connsiteX0" y="connsiteY0"/>
                </a:cxn>
                <a:cxn ang="0">
                  <a:pos x="connsiteX1" y="connsiteY1"/>
                </a:cxn>
                <a:cxn ang="0">
                  <a:pos x="connsiteX2" y="connsiteY2"/>
                </a:cxn>
              </a:cxnLst>
              <a:rect l="l" t="t" r="r" b="b"/>
              <a:pathLst>
                <a:path w="1399913" h="1966165">
                  <a:moveTo>
                    <a:pt x="1399913" y="0"/>
                  </a:moveTo>
                  <a:lnTo>
                    <a:pt x="1399913" y="1678156"/>
                  </a:lnTo>
                  <a:lnTo>
                    <a:pt x="0" y="1966165"/>
                  </a:lnTo>
                  <a:close/>
                </a:path>
              </a:pathLst>
            </a:custGeom>
            <a:solidFill>
              <a:schemeClr val="accent1">
                <a:lumMod val="20000"/>
                <a:lumOff val="8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lIns="90170" tIns="46990" rIns="90170" bIns="46990" rtlCol="0" anchor="ctr">
              <a:normAutofit/>
            </a:bodyPr>
            <a:lstStyle/>
            <a:p>
              <a:pPr algn="ctr"/>
              <a:endParaRPr lang="zh-CN" altLang="en-US">
                <a:solidFill>
                  <a:schemeClr val="bg1"/>
                </a:solidFill>
              </a:endParaRPr>
            </a:p>
          </p:txBody>
        </p:sp>
        <p:sp>
          <p:nvSpPr>
            <p:cNvPr id="11" name="等腰三角形 10"/>
            <p:cNvSpPr/>
            <p:nvPr>
              <p:custDataLst>
                <p:tags r:id="rId11"/>
              </p:custDataLst>
            </p:nvPr>
          </p:nvSpPr>
          <p:spPr>
            <a:xfrm>
              <a:off x="10960100" y="5207000"/>
              <a:ext cx="1231900" cy="1651000"/>
            </a:xfrm>
            <a:prstGeom prst="triangle">
              <a:avLst>
                <a:gd name="adj" fmla="val 100000"/>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lIns="90170" tIns="46990" rIns="90170" bIns="46990" rtlCol="0" anchor="ctr">
              <a:normAutofit fontScale="55000" lnSpcReduction="20000"/>
            </a:bodyPr>
            <a:lstStyle/>
            <a:p>
              <a:pPr algn="ctr"/>
              <a:endParaRPr lang="zh-CN" altLang="en-US" dirty="0"/>
            </a:p>
          </p:txBody>
        </p:sp>
      </p:grpSp>
    </p:spTree>
  </p:cSld>
  <p:clrMapOvr>
    <a:masterClrMapping/>
  </p:clrMapOvr>
</p:sldLayout>
</file>

<file path=ppt/slideLayouts/slideLayout22.xml><?xml version="1.0" encoding="utf-8"?>
<p:sldLayout xmlns:a="http://schemas.openxmlformats.org/drawingml/2006/main" xmlns:r="http://schemas.openxmlformats.org/officeDocument/2006/relationships" xmlns:p="http://schemas.openxmlformats.org/presentationml/2006/main" preserve="1" userDrawn="1">
  <p:cSld name="通用">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2"/>
            </p:custDataLst>
          </p:nvPr>
        </p:nvGrpSpPr>
        <p:grpSpPr>
          <a:xfrm>
            <a:off x="4001597" y="6045200"/>
            <a:ext cx="8190403" cy="812800"/>
            <a:chOff x="4001597" y="5613400"/>
            <a:chExt cx="8190403" cy="1244600"/>
          </a:xfrm>
        </p:grpSpPr>
        <p:sp>
          <p:nvSpPr>
            <p:cNvPr id="9" name="任意多边形: 形状 8"/>
            <p:cNvSpPr/>
            <p:nvPr>
              <p:custDataLst>
                <p:tags r:id="rId3"/>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
          <p:nvSpPr>
            <p:cNvPr id="10" name="等腰三角形 9"/>
            <p:cNvSpPr/>
            <p:nvPr>
              <p:custDataLst>
                <p:tags r:id="rId4"/>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grpSp>
      <p:sp>
        <p:nvSpPr>
          <p:cNvPr id="2" name="标题 1"/>
          <p:cNvSpPr>
            <a:spLocks noGrp="1"/>
          </p:cNvSpPr>
          <p:nvPr userDrawn="1">
            <p:ph type="title" hasCustomPrompt="1"/>
            <p:custDataLst>
              <p:tags r:id="rId5"/>
            </p:custDataLst>
          </p:nvPr>
        </p:nvSpPr>
        <p:spPr>
          <a:xfrm>
            <a:off x="838200" y="794326"/>
            <a:ext cx="10515600" cy="540484"/>
          </a:xfrm>
        </p:spPr>
        <p:txBody>
          <a:bodyPr>
            <a:normAutofit/>
          </a:bodyPr>
          <a:lstStyle>
            <a:lvl1pPr>
              <a:defRPr sz="2200" b="1" spc="200" baseline="0">
                <a:solidFill>
                  <a:schemeClr val="tx1">
                    <a:lumMod val="85000"/>
                    <a:lumOff val="15000"/>
                  </a:schemeClr>
                </a:solidFill>
                <a:latin typeface="Arial" panose="020B0604020202020204" pitchFamily="34" charset="0"/>
                <a:ea typeface="微软雅黑" panose="020B0503020204020204" charset="-122"/>
              </a:defRPr>
            </a:lvl1pPr>
          </a:lstStyle>
          <a:p>
            <a:r>
              <a:rPr lang="zh-CN" altLang="en-US"/>
              <a:t>单击此处添加标题</a:t>
            </a:r>
            <a:endParaRPr lang="zh-CN" altLang="en-US" dirty="0"/>
          </a:p>
        </p:txBody>
      </p:sp>
      <p:sp>
        <p:nvSpPr>
          <p:cNvPr id="3" name="日期占位符 2"/>
          <p:cNvSpPr>
            <a:spLocks noGrp="1"/>
          </p:cNvSpPr>
          <p:nvPr userDrawn="1">
            <p:ph type="dt" sz="half" idx="10"/>
            <p:custDataLst>
              <p:tags r:id="rId6"/>
            </p:custDataLst>
          </p:nvPr>
        </p:nvSpPr>
        <p:spPr/>
        <p:txBody>
          <a:bodyPr/>
          <a:lstStyle>
            <a:lvl1pPr>
              <a:defRPr baseline="0">
                <a:latin typeface="微软雅黑" panose="020B0503020204020204" charset="-122"/>
              </a:defRPr>
            </a:lvl1pPr>
          </a:lstStyle>
          <a:p>
            <a:fld id="{760FBDFE-C587-4B4C-A407-44438C67B59E}" type="datetimeFigureOut">
              <a:rPr lang="zh-CN" altLang="en-US" smtClean="0"/>
            </a:fld>
            <a:endParaRPr lang="zh-CN" altLang="en-US"/>
          </a:p>
        </p:txBody>
      </p:sp>
      <p:sp>
        <p:nvSpPr>
          <p:cNvPr id="4" name="页脚占位符 3"/>
          <p:cNvSpPr>
            <a:spLocks noGrp="1"/>
          </p:cNvSpPr>
          <p:nvPr userDrawn="1">
            <p:ph type="ftr" sz="quarter" idx="11"/>
            <p:custDataLst>
              <p:tags r:id="rId7"/>
            </p:custDataLst>
          </p:nvPr>
        </p:nvSpPr>
        <p:spPr/>
        <p:txBody>
          <a:bodyPr/>
          <a:lstStyle>
            <a:lvl1pPr>
              <a:defRPr baseline="0">
                <a:latin typeface="微软雅黑" panose="020B0503020204020204" charset="-122"/>
              </a:defRPr>
            </a:lvl1pPr>
          </a:lstStyle>
          <a:p>
            <a:endParaRPr lang="zh-CN" altLang="en-US" dirty="0"/>
          </a:p>
        </p:txBody>
      </p:sp>
      <p:sp>
        <p:nvSpPr>
          <p:cNvPr id="5" name="灯片编号占位符 4"/>
          <p:cNvSpPr>
            <a:spLocks noGrp="1"/>
          </p:cNvSpPr>
          <p:nvPr userDrawn="1">
            <p:ph type="sldNum" sz="quarter" idx="12"/>
            <p:custDataLst>
              <p:tags r:id="rId8"/>
            </p:custDataLst>
          </p:nvPr>
        </p:nvSpPr>
        <p:spPr/>
        <p:txBody>
          <a:bodyPr/>
          <a:lstStyle>
            <a:lvl1pPr>
              <a:defRPr baseline="0">
                <a:latin typeface="微软雅黑" panose="020B0503020204020204" charset="-122"/>
              </a:defRPr>
            </a:lvl1pPr>
          </a:lstStyle>
          <a:p>
            <a:fld id="{49AE70B2-8BF9-45C0-BB95-33D1B9D3A854}" type="slidenum">
              <a:rPr lang="zh-CN" altLang="en-US" smtClean="0"/>
            </a:fld>
            <a:endParaRPr lang="zh-CN" altLang="en-US" dirty="0"/>
          </a:p>
        </p:txBody>
      </p:sp>
    </p:spTree>
  </p:cSld>
  <p:clrMapOvr>
    <a:masterClrMapping/>
  </p:clrMapOvr>
</p:sldLayout>
</file>

<file path=ppt/slideLayouts/slideLayout23.xml><?xml version="1.0" encoding="utf-8"?>
<p:sldLayout xmlns:a="http://schemas.openxmlformats.org/drawingml/2006/main" xmlns:r="http://schemas.openxmlformats.org/officeDocument/2006/relationships" xmlns:p="http://schemas.openxmlformats.org/presentationml/2006/main" preserve="1" userDrawn="1">
  <p:cSld name="相框">
    <p:bg>
      <p:bgPr>
        <a:solidFill>
          <a:schemeClr val="tx2"/>
        </a:solidFill>
        <a:effectLst/>
      </p:bgPr>
    </p:bg>
    <p:spTree>
      <p:nvGrpSpPr>
        <p:cNvPr id="1" name=""/>
        <p:cNvGrpSpPr/>
        <p:nvPr/>
      </p:nvGrpSpPr>
      <p:grpSpPr>
        <a:xfrm>
          <a:off x="0" y="0"/>
          <a:ext cx="0" cy="0"/>
          <a:chOff x="0" y="0"/>
          <a:chExt cx="0" cy="0"/>
        </a:xfrm>
      </p:grpSpPr>
      <p:sp>
        <p:nvSpPr>
          <p:cNvPr id="8" name="矩形 7"/>
          <p:cNvSpPr/>
          <p:nvPr userDrawn="1">
            <p:custDataLst>
              <p:tags r:id="rId2"/>
            </p:custDataLst>
          </p:nvPr>
        </p:nvSpPr>
        <p:spPr>
          <a:xfrm>
            <a:off x="292735" y="304165"/>
            <a:ext cx="11606530" cy="6249670"/>
          </a:xfrm>
          <a:prstGeom prst="rect">
            <a:avLst/>
          </a:pr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latin typeface="Arial" panose="020B0604020202020204" pitchFamily="34" charset="0"/>
              <a:ea typeface="微软雅黑" panose="020B0503020204020204" charset="-122"/>
            </a:endParaRPr>
          </a:p>
        </p:txBody>
      </p:sp>
      <p:grpSp>
        <p:nvGrpSpPr>
          <p:cNvPr id="11" name="组合 10"/>
          <p:cNvGrpSpPr/>
          <p:nvPr userDrawn="1">
            <p:custDataLst>
              <p:tags r:id="rId3"/>
            </p:custDataLst>
          </p:nvPr>
        </p:nvGrpSpPr>
        <p:grpSpPr>
          <a:xfrm rot="16200000">
            <a:off x="11009630" y="351790"/>
            <a:ext cx="737870" cy="916305"/>
            <a:chOff x="10608342" y="5053054"/>
            <a:chExt cx="1583658" cy="1966165"/>
          </a:xfrm>
        </p:grpSpPr>
        <p:sp>
          <p:nvSpPr>
            <p:cNvPr id="12" name="任意多边形: 形状 11"/>
            <p:cNvSpPr/>
            <p:nvPr>
              <p:custDataLst>
                <p:tags r:id="rId4"/>
              </p:custDataLst>
            </p:nvPr>
          </p:nvSpPr>
          <p:spPr>
            <a:xfrm rot="697528">
              <a:off x="10608342" y="5053054"/>
              <a:ext cx="1399913" cy="1966165"/>
            </a:xfrm>
            <a:custGeom>
              <a:avLst/>
              <a:gdLst>
                <a:gd name="connsiteX0" fmla="*/ 1399913 w 1399913"/>
                <a:gd name="connsiteY0" fmla="*/ 0 h 1966165"/>
                <a:gd name="connsiteX1" fmla="*/ 1399913 w 1399913"/>
                <a:gd name="connsiteY1" fmla="*/ 1678156 h 1966165"/>
                <a:gd name="connsiteX2" fmla="*/ 0 w 1399913"/>
                <a:gd name="connsiteY2" fmla="*/ 1966165 h 1966165"/>
              </a:gdLst>
              <a:ahLst/>
              <a:cxnLst>
                <a:cxn ang="0">
                  <a:pos x="connsiteX0" y="connsiteY0"/>
                </a:cxn>
                <a:cxn ang="0">
                  <a:pos x="connsiteX1" y="connsiteY1"/>
                </a:cxn>
                <a:cxn ang="0">
                  <a:pos x="connsiteX2" y="connsiteY2"/>
                </a:cxn>
              </a:cxnLst>
              <a:rect l="l" t="t" r="r" b="b"/>
              <a:pathLst>
                <a:path w="1399913" h="1966165">
                  <a:moveTo>
                    <a:pt x="1399913" y="0"/>
                  </a:moveTo>
                  <a:lnTo>
                    <a:pt x="1399913" y="1678156"/>
                  </a:lnTo>
                  <a:lnTo>
                    <a:pt x="0" y="1966165"/>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ea typeface="微软雅黑" panose="020B0503020204020204" charset="-122"/>
              </a:endParaRPr>
            </a:p>
          </p:txBody>
        </p:sp>
        <p:sp>
          <p:nvSpPr>
            <p:cNvPr id="13" name="等腰三角形 12"/>
            <p:cNvSpPr/>
            <p:nvPr>
              <p:custDataLst>
                <p:tags r:id="rId5"/>
              </p:custDataLst>
            </p:nvPr>
          </p:nvSpPr>
          <p:spPr>
            <a:xfrm>
              <a:off x="10960100" y="5207000"/>
              <a:ext cx="1231900" cy="1651000"/>
            </a:xfrm>
            <a:prstGeom prst="triangle">
              <a:avLst>
                <a:gd name="adj" fmla="val 100000"/>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ea typeface="微软雅黑" panose="020B0503020204020204" charset="-122"/>
              </a:endParaRPr>
            </a:p>
          </p:txBody>
        </p:sp>
      </p:grpSp>
      <p:grpSp>
        <p:nvGrpSpPr>
          <p:cNvPr id="14" name="组合 13"/>
          <p:cNvGrpSpPr/>
          <p:nvPr userDrawn="1">
            <p:custDataLst>
              <p:tags r:id="rId6"/>
            </p:custDataLst>
          </p:nvPr>
        </p:nvGrpSpPr>
        <p:grpSpPr>
          <a:xfrm rot="5400000">
            <a:off x="443865" y="5584825"/>
            <a:ext cx="737870" cy="916305"/>
            <a:chOff x="10608342" y="5053054"/>
            <a:chExt cx="1583658" cy="1966165"/>
          </a:xfrm>
        </p:grpSpPr>
        <p:sp>
          <p:nvSpPr>
            <p:cNvPr id="16" name="任意多边形: 形状 15"/>
            <p:cNvSpPr/>
            <p:nvPr>
              <p:custDataLst>
                <p:tags r:id="rId7"/>
              </p:custDataLst>
            </p:nvPr>
          </p:nvSpPr>
          <p:spPr>
            <a:xfrm rot="697528">
              <a:off x="10608342" y="5053054"/>
              <a:ext cx="1399913" cy="1966165"/>
            </a:xfrm>
            <a:custGeom>
              <a:avLst/>
              <a:gdLst>
                <a:gd name="connsiteX0" fmla="*/ 1399913 w 1399913"/>
                <a:gd name="connsiteY0" fmla="*/ 0 h 1966165"/>
                <a:gd name="connsiteX1" fmla="*/ 1399913 w 1399913"/>
                <a:gd name="connsiteY1" fmla="*/ 1678156 h 1966165"/>
                <a:gd name="connsiteX2" fmla="*/ 0 w 1399913"/>
                <a:gd name="connsiteY2" fmla="*/ 1966165 h 1966165"/>
              </a:gdLst>
              <a:ahLst/>
              <a:cxnLst>
                <a:cxn ang="0">
                  <a:pos x="connsiteX0" y="connsiteY0"/>
                </a:cxn>
                <a:cxn ang="0">
                  <a:pos x="connsiteX1" y="connsiteY1"/>
                </a:cxn>
                <a:cxn ang="0">
                  <a:pos x="connsiteX2" y="connsiteY2"/>
                </a:cxn>
              </a:cxnLst>
              <a:rect l="l" t="t" r="r" b="b"/>
              <a:pathLst>
                <a:path w="1399913" h="1966165">
                  <a:moveTo>
                    <a:pt x="1399913" y="0"/>
                  </a:moveTo>
                  <a:lnTo>
                    <a:pt x="1399913" y="1678156"/>
                  </a:lnTo>
                  <a:lnTo>
                    <a:pt x="0" y="1966165"/>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ea typeface="微软雅黑" panose="020B0503020204020204" charset="-122"/>
              </a:endParaRPr>
            </a:p>
          </p:txBody>
        </p:sp>
        <p:sp>
          <p:nvSpPr>
            <p:cNvPr id="17" name="等腰三角形 16"/>
            <p:cNvSpPr/>
            <p:nvPr>
              <p:custDataLst>
                <p:tags r:id="rId8"/>
              </p:custDataLst>
            </p:nvPr>
          </p:nvSpPr>
          <p:spPr>
            <a:xfrm>
              <a:off x="10960100" y="5207000"/>
              <a:ext cx="1231900" cy="1651000"/>
            </a:xfrm>
            <a:prstGeom prst="triangle">
              <a:avLst>
                <a:gd name="adj" fmla="val 100000"/>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ea typeface="微软雅黑" panose="020B0503020204020204" charset="-122"/>
              </a:endParaRPr>
            </a:p>
          </p:txBody>
        </p:sp>
      </p:grpSp>
      <p:sp>
        <p:nvSpPr>
          <p:cNvPr id="2" name="标题 1"/>
          <p:cNvSpPr>
            <a:spLocks noGrp="1"/>
          </p:cNvSpPr>
          <p:nvPr>
            <p:ph type="title" hasCustomPrompt="1"/>
            <p:custDataLst>
              <p:tags r:id="rId9"/>
            </p:custDataLst>
          </p:nvPr>
        </p:nvSpPr>
        <p:spPr>
          <a:xfrm>
            <a:off x="1281600" y="1249200"/>
            <a:ext cx="9626400" cy="723600"/>
          </a:xfrm>
        </p:spPr>
        <p:txBody>
          <a:bodyPr anchor="ctr"/>
          <a:lstStyle>
            <a:lvl1pPr>
              <a:defRPr sz="3200" b="1" u="none" strike="noStrike" kern="1200" cap="none" spc="0" normalizeH="0" baseline="0">
                <a:solidFill>
                  <a:schemeClr val="tx1">
                    <a:lumMod val="85000"/>
                    <a:lumOff val="15000"/>
                  </a:schemeClr>
                </a:solidFill>
                <a:uFillTx/>
                <a:latin typeface="Arial" panose="020B0604020202020204" pitchFamily="34" charset="0"/>
                <a:ea typeface="微软雅黑" panose="020B0503020204020204" charset="-122"/>
              </a:defRPr>
            </a:lvl1pPr>
          </a:lstStyle>
          <a:p>
            <a:r>
              <a:rPr lang="zh-CN" altLang="en-US" dirty="0"/>
              <a:t>单击此处编辑标题</a:t>
            </a:r>
            <a:endParaRPr lang="zh-CN" altLang="en-US" dirty="0"/>
          </a:p>
        </p:txBody>
      </p:sp>
      <p:sp>
        <p:nvSpPr>
          <p:cNvPr id="7" name="内容占位符 6"/>
          <p:cNvSpPr>
            <a:spLocks noGrp="1"/>
          </p:cNvSpPr>
          <p:nvPr>
            <p:ph sz="quarter" idx="13" hasCustomPrompt="1"/>
            <p:custDataLst>
              <p:tags r:id="rId10"/>
            </p:custDataLst>
          </p:nvPr>
        </p:nvSpPr>
        <p:spPr>
          <a:xfrm>
            <a:off x="1281113" y="2163600"/>
            <a:ext cx="9626600" cy="3445200"/>
          </a:xfrm>
        </p:spPr>
        <p:txBody>
          <a:bodyPr>
            <a:normAutofit/>
          </a:bodyPr>
          <a:lstStyle>
            <a:lvl1pPr marL="0" indent="0">
              <a:buNone/>
              <a:defRPr sz="1600" u="none" strike="noStrike" kern="1200" cap="none" spc="0" normalizeH="0" baseline="0">
                <a:solidFill>
                  <a:schemeClr val="tx1">
                    <a:lumMod val="85000"/>
                    <a:lumOff val="15000"/>
                  </a:schemeClr>
                </a:solidFill>
                <a:uFillTx/>
                <a:latin typeface="Arial" panose="020B0604020202020204" pitchFamily="34" charset="0"/>
                <a:ea typeface="微软雅黑" panose="020B0503020204020204" charset="-122"/>
              </a:defRPr>
            </a:lvl1pPr>
            <a:lvl2pPr>
              <a:defRPr baseline="0">
                <a:solidFill>
                  <a:schemeClr val="tx1"/>
                </a:solidFill>
                <a:latin typeface="微软雅黑" panose="020B0503020204020204" charset="-122"/>
                <a:ea typeface="微软雅黑" panose="020B0503020204020204" charset="-122"/>
              </a:defRPr>
            </a:lvl2pPr>
            <a:lvl3pPr>
              <a:defRPr baseline="0">
                <a:solidFill>
                  <a:schemeClr val="tx1"/>
                </a:solidFill>
                <a:latin typeface="微软雅黑" panose="020B0503020204020204" charset="-122"/>
                <a:ea typeface="微软雅黑" panose="020B0503020204020204" charset="-122"/>
              </a:defRPr>
            </a:lvl3pPr>
            <a:lvl4pPr>
              <a:defRPr baseline="0">
                <a:solidFill>
                  <a:schemeClr val="tx1"/>
                </a:solidFill>
                <a:latin typeface="微软雅黑" panose="020B0503020204020204" charset="-122"/>
                <a:ea typeface="微软雅黑" panose="020B0503020204020204" charset="-122"/>
              </a:defRPr>
            </a:lvl4pPr>
            <a:lvl5pPr>
              <a:defRPr baseline="0">
                <a:solidFill>
                  <a:schemeClr val="tx1"/>
                </a:solidFill>
                <a:latin typeface="微软雅黑" panose="020B0503020204020204" charset="-122"/>
                <a:ea typeface="微软雅黑" panose="020B0503020204020204" charset="-122"/>
              </a:defRPr>
            </a:lvl5pPr>
          </a:lstStyle>
          <a:p>
            <a:pPr lvl="0"/>
            <a:r>
              <a:rPr lang="zh-CN" altLang="en-US"/>
              <a:t>单击此处添加文本</a:t>
            </a:r>
            <a:endParaRPr lang="zh-CN" altLang="en-US" dirty="0"/>
          </a:p>
        </p:txBody>
      </p:sp>
      <p:sp>
        <p:nvSpPr>
          <p:cNvPr id="3" name="日期占位符 2"/>
          <p:cNvSpPr>
            <a:spLocks noGrp="1"/>
          </p:cNvSpPr>
          <p:nvPr>
            <p:ph type="dt" sz="half" idx="10"/>
            <p:custDataLst>
              <p:tags r:id="rId11"/>
            </p:custDataLst>
          </p:nvPr>
        </p:nvSpPr>
        <p:spPr/>
        <p:txBody>
          <a:bodyPr/>
          <a:lstStyle>
            <a:lvl1pPr>
              <a:defRPr u="none" strike="noStrike" kern="1200" cap="none" spc="0" normalizeH="0">
                <a:latin typeface="Arial" panose="020B0604020202020204" pitchFamily="34" charset="0"/>
                <a:ea typeface="微软雅黑" panose="020B0503020204020204" charset="-122"/>
              </a:defRPr>
            </a:lvl1pPr>
          </a:lstStyle>
          <a:p>
            <a:fld id="{760FBDFE-C587-4B4C-A407-44438C67B59E}" type="datetimeFigureOut">
              <a:rPr lang="zh-CN" altLang="en-US" smtClean="0"/>
            </a:fld>
            <a:endParaRPr lang="zh-CN" altLang="en-US"/>
          </a:p>
        </p:txBody>
      </p:sp>
      <p:sp>
        <p:nvSpPr>
          <p:cNvPr id="5" name="灯片编号占位符 4"/>
          <p:cNvSpPr>
            <a:spLocks noGrp="1"/>
          </p:cNvSpPr>
          <p:nvPr>
            <p:ph type="sldNum" sz="quarter" idx="12"/>
            <p:custDataLst>
              <p:tags r:id="rId12"/>
            </p:custDataLst>
          </p:nvPr>
        </p:nvSpPr>
        <p:spPr/>
        <p:txBody>
          <a:bodyPr/>
          <a:lstStyle>
            <a:lvl1pPr>
              <a:defRPr u="none" strike="noStrike" kern="1200" cap="none" spc="0" normalizeH="0">
                <a:latin typeface="Arial" panose="020B0604020202020204" pitchFamily="34" charset="0"/>
                <a:ea typeface="微软雅黑" panose="020B0503020204020204" charset="-122"/>
              </a:defRPr>
            </a:lvl1pPr>
          </a:lstStyle>
          <a:p>
            <a:fld id="{49AE70B2-8BF9-45C0-BB95-33D1B9D3A854}" type="slidenum">
              <a:rPr lang="zh-CN" altLang="en-US" smtClean="0"/>
            </a:fld>
            <a:endParaRPr lang="zh-CN" altLang="en-US" dirty="0"/>
          </a:p>
        </p:txBody>
      </p:sp>
      <p:sp>
        <p:nvSpPr>
          <p:cNvPr id="4" name="页脚占位符 3"/>
          <p:cNvSpPr>
            <a:spLocks noGrp="1"/>
          </p:cNvSpPr>
          <p:nvPr>
            <p:ph type="ftr" sz="quarter" idx="11"/>
            <p:custDataLst>
              <p:tags r:id="rId13"/>
            </p:custDataLst>
          </p:nvPr>
        </p:nvSpPr>
        <p:spPr/>
        <p:txBody>
          <a:bodyPr/>
          <a:lstStyle>
            <a:lvl1pPr>
              <a:defRPr u="none" strike="noStrike" kern="1200" cap="none" spc="0" normalizeH="0">
                <a:latin typeface="Arial" panose="020B0604020202020204" pitchFamily="34" charset="0"/>
                <a:ea typeface="微软雅黑" panose="020B0503020204020204" charset="-122"/>
              </a:defRPr>
            </a:lvl1pPr>
          </a:lstStyle>
          <a:p>
            <a:endParaRPr lang="zh-CN" altLang="en-US" dirty="0"/>
          </a:p>
        </p:txBody>
      </p:sp>
    </p:spTree>
  </p:cSld>
  <p:clrMapOvr>
    <a:masterClrMapping/>
  </p:clrMapOvr>
</p:sldLayout>
</file>

<file path=ppt/slideLayouts/slideLayout24.xml><?xml version="1.0" encoding="utf-8"?>
<p:sldLayout xmlns:a="http://schemas.openxmlformats.org/drawingml/2006/main" xmlns:r="http://schemas.openxmlformats.org/officeDocument/2006/relationships" xmlns:p="http://schemas.openxmlformats.org/presentationml/2006/main" preserve="1" userDrawn="1">
  <p:cSld name="左右">
    <p:spTree>
      <p:nvGrpSpPr>
        <p:cNvPr id="1" name=""/>
        <p:cNvGrpSpPr/>
        <p:nvPr/>
      </p:nvGrpSpPr>
      <p:grpSpPr>
        <a:xfrm>
          <a:off x="0" y="0"/>
          <a:ext cx="0" cy="0"/>
          <a:chOff x="0" y="0"/>
          <a:chExt cx="0" cy="0"/>
        </a:xfrm>
      </p:grpSpPr>
      <p:sp>
        <p:nvSpPr>
          <p:cNvPr id="13" name="矩形 12"/>
          <p:cNvSpPr/>
          <p:nvPr userDrawn="1">
            <p:custDataLst>
              <p:tags r:id="rId2"/>
            </p:custDataLst>
          </p:nvPr>
        </p:nvSpPr>
        <p:spPr>
          <a:xfrm>
            <a:off x="0" y="0"/>
            <a:ext cx="4823460" cy="6858635"/>
          </a:xfrm>
          <a:prstGeom prst="rect">
            <a:avLst/>
          </a:prstGeom>
          <a:solidFill>
            <a:schemeClr val="tx2"/>
          </a:solidFill>
          <a:ln w="12700" cap="flat" cmpd="sng" algn="ctr">
            <a:noFill/>
            <a:prstDash val="solid"/>
            <a:miter lim="800000"/>
          </a:ln>
          <a:effectLst/>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lvl="0" algn="ctr"/>
            <a:endParaRPr lang="en-US" altLang="zh-CN" dirty="0">
              <a:latin typeface="Arial" panose="020B0604020202020204" pitchFamily="34" charset="0"/>
              <a:ea typeface="微软雅黑" panose="020B0503020204020204" charset="-122"/>
              <a:sym typeface="+mn-ea"/>
            </a:endParaRPr>
          </a:p>
        </p:txBody>
      </p:sp>
      <p:sp>
        <p:nvSpPr>
          <p:cNvPr id="2" name="标题 1"/>
          <p:cNvSpPr>
            <a:spLocks noGrp="1"/>
          </p:cNvSpPr>
          <p:nvPr userDrawn="1">
            <p:ph type="title" hasCustomPrompt="1"/>
            <p:custDataLst>
              <p:tags r:id="rId3"/>
            </p:custDataLst>
          </p:nvPr>
        </p:nvSpPr>
        <p:spPr>
          <a:xfrm>
            <a:off x="583200" y="770400"/>
            <a:ext cx="3960000" cy="882000"/>
          </a:xfrm>
        </p:spPr>
        <p:txBody>
          <a:bodyPr anchor="ctr">
            <a:normAutofit/>
          </a:bodyPr>
          <a:lstStyle>
            <a:lvl1pPr>
              <a:defRPr sz="3200" b="1" u="none" strike="noStrike" kern="1200" cap="none" spc="0" normalizeH="0" baseline="0">
                <a:solidFill>
                  <a:schemeClr val="bg1"/>
                </a:solidFill>
                <a:uFillTx/>
                <a:latin typeface="Arial" panose="020B0604020202020204" pitchFamily="34" charset="0"/>
                <a:ea typeface="微软雅黑" panose="020B0503020204020204" charset="-122"/>
              </a:defRPr>
            </a:lvl1pPr>
          </a:lstStyle>
          <a:p>
            <a:r>
              <a:rPr lang="zh-CN" altLang="en-US" dirty="0"/>
              <a:t>单击编辑标题</a:t>
            </a:r>
            <a:endParaRPr lang="zh-CN" altLang="en-US" dirty="0"/>
          </a:p>
        </p:txBody>
      </p:sp>
      <p:sp>
        <p:nvSpPr>
          <p:cNvPr id="3" name="日期占位符 2"/>
          <p:cNvSpPr>
            <a:spLocks noGrp="1"/>
          </p:cNvSpPr>
          <p:nvPr>
            <p:ph type="dt" sz="half" idx="10"/>
            <p:custDataLst>
              <p:tags r:id="rId4"/>
            </p:custDataLst>
          </p:nvPr>
        </p:nvSpPr>
        <p:spPr/>
        <p:txBody>
          <a:bodyPr/>
          <a:lstStyle>
            <a:lvl1pPr>
              <a:defRPr u="none" strike="noStrike" kern="1200" cap="none" spc="0" normalizeH="0">
                <a:latin typeface="Arial" panose="020B0604020202020204" pitchFamily="34" charset="0"/>
                <a:ea typeface="微软雅黑" panose="020B0503020204020204" charset="-122"/>
              </a:defRPr>
            </a:lvl1pPr>
          </a:lstStyle>
          <a:p>
            <a:fld id="{760FBDFE-C587-4B4C-A407-44438C67B59E}" type="datetimeFigureOut">
              <a:rPr lang="zh-CN" altLang="en-US" smtClean="0"/>
            </a:fld>
            <a:endParaRPr lang="zh-CN" altLang="en-US"/>
          </a:p>
        </p:txBody>
      </p:sp>
      <p:sp>
        <p:nvSpPr>
          <p:cNvPr id="4" name="页脚占位符 3"/>
          <p:cNvSpPr>
            <a:spLocks noGrp="1"/>
          </p:cNvSpPr>
          <p:nvPr userDrawn="1">
            <p:ph type="ftr" sz="quarter" idx="11"/>
            <p:custDataLst>
              <p:tags r:id="rId5"/>
            </p:custDataLst>
          </p:nvPr>
        </p:nvSpPr>
        <p:spPr/>
        <p:txBody>
          <a:bodyPr/>
          <a:lstStyle>
            <a:lvl1pPr>
              <a:defRPr u="none" strike="noStrike" kern="1200" cap="none" spc="0" normalizeH="0">
                <a:latin typeface="Arial" panose="020B0604020202020204" pitchFamily="34" charset="0"/>
                <a:ea typeface="微软雅黑" panose="020B0503020204020204" charset="-122"/>
              </a:defRPr>
            </a:lvl1pPr>
          </a:lstStyle>
          <a:p>
            <a:endParaRPr lang="zh-CN" altLang="en-US" dirty="0"/>
          </a:p>
        </p:txBody>
      </p:sp>
      <p:sp>
        <p:nvSpPr>
          <p:cNvPr id="5" name="灯片编号占位符 4"/>
          <p:cNvSpPr>
            <a:spLocks noGrp="1"/>
          </p:cNvSpPr>
          <p:nvPr userDrawn="1">
            <p:ph type="sldNum" sz="quarter" idx="12"/>
            <p:custDataLst>
              <p:tags r:id="rId6"/>
            </p:custDataLst>
          </p:nvPr>
        </p:nvSpPr>
        <p:spPr/>
        <p:txBody>
          <a:bodyPr/>
          <a:lstStyle>
            <a:lvl1pPr>
              <a:defRPr u="none" strike="noStrike" kern="1200" cap="none" spc="0" normalizeH="0">
                <a:latin typeface="Arial" panose="020B0604020202020204" pitchFamily="34" charset="0"/>
                <a:ea typeface="微软雅黑" panose="020B0503020204020204" charset="-122"/>
              </a:defRPr>
            </a:lvl1pPr>
          </a:lstStyle>
          <a:p>
            <a:fld id="{49AE70B2-8BF9-45C0-BB95-33D1B9D3A854}" type="slidenum">
              <a:rPr lang="zh-CN" altLang="en-US" smtClean="0"/>
            </a:fld>
            <a:endParaRPr lang="zh-CN" altLang="en-US" dirty="0"/>
          </a:p>
        </p:txBody>
      </p:sp>
      <p:sp>
        <p:nvSpPr>
          <p:cNvPr id="7" name="文本占位符 6"/>
          <p:cNvSpPr>
            <a:spLocks noGrp="1"/>
          </p:cNvSpPr>
          <p:nvPr userDrawn="1">
            <p:ph type="body" sz="quarter" idx="13"/>
            <p:custDataLst>
              <p:tags r:id="rId7"/>
            </p:custDataLst>
          </p:nvPr>
        </p:nvSpPr>
        <p:spPr>
          <a:xfrm>
            <a:off x="586800" y="1764000"/>
            <a:ext cx="3956400" cy="4093200"/>
          </a:xfrm>
        </p:spPr>
        <p:txBody>
          <a:bodyPr>
            <a:normAutofit/>
          </a:bodyPr>
          <a:lstStyle>
            <a:lvl1pPr marL="0" indent="0">
              <a:lnSpc>
                <a:spcPct val="130000"/>
              </a:lnSpc>
              <a:spcAft>
                <a:spcPts val="1000"/>
              </a:spcAft>
              <a:buFont typeface="Arial" panose="020B0604020202020204" pitchFamily="34" charset="0"/>
              <a:buNone/>
              <a:defRPr sz="1600" u="none" strike="noStrike" kern="1200" cap="none" spc="0" normalizeH="0" baseline="0">
                <a:solidFill>
                  <a:schemeClr val="bg1"/>
                </a:solidFill>
                <a:latin typeface="Arial" panose="020B0604020202020204" pitchFamily="34" charset="0"/>
                <a:ea typeface="微软雅黑" panose="020B0503020204020204" charset="-122"/>
              </a:defRPr>
            </a:lvl1pPr>
            <a:lvl2pPr marL="457200" indent="0">
              <a:lnSpc>
                <a:spcPct val="130000"/>
              </a:lnSpc>
              <a:spcAft>
                <a:spcPts val="1000"/>
              </a:spcAft>
              <a:buFont typeface="Arial" panose="020B0604020202020204" pitchFamily="34" charset="0"/>
              <a:buNone/>
              <a:defRPr sz="1600" u="none" strike="noStrike" kern="1200" cap="none" spc="0" normalizeH="0" baseline="0">
                <a:solidFill>
                  <a:schemeClr val="bg1"/>
                </a:solidFill>
                <a:latin typeface="Arial" panose="020B0604020202020204" pitchFamily="34" charset="0"/>
                <a:ea typeface="微软雅黑" panose="020B0503020204020204" charset="-122"/>
              </a:defRPr>
            </a:lvl2pPr>
            <a:lvl3pPr marL="914400" indent="0">
              <a:lnSpc>
                <a:spcPct val="130000"/>
              </a:lnSpc>
              <a:spcAft>
                <a:spcPts val="1000"/>
              </a:spcAft>
              <a:buFont typeface="Arial" panose="020B0604020202020204" pitchFamily="34" charset="0"/>
              <a:buNone/>
              <a:defRPr sz="1600" u="none" strike="noStrike" kern="1200" cap="none" spc="0" normalizeH="0" baseline="0">
                <a:solidFill>
                  <a:schemeClr val="bg1"/>
                </a:solidFill>
                <a:latin typeface="Arial" panose="020B0604020202020204" pitchFamily="34" charset="0"/>
                <a:ea typeface="微软雅黑" panose="020B0503020204020204" charset="-122"/>
              </a:defRPr>
            </a:lvl3pPr>
            <a:lvl4pPr marL="1371600" indent="0">
              <a:lnSpc>
                <a:spcPct val="130000"/>
              </a:lnSpc>
              <a:spcAft>
                <a:spcPts val="1000"/>
              </a:spcAft>
              <a:buFont typeface="Arial" panose="020B0604020202020204" pitchFamily="34" charset="0"/>
              <a:buNone/>
              <a:defRPr sz="1600" u="none" strike="noStrike" kern="1200" cap="none" spc="0" normalizeH="0" baseline="0">
                <a:solidFill>
                  <a:schemeClr val="bg1"/>
                </a:solidFill>
                <a:latin typeface="Arial" panose="020B0604020202020204" pitchFamily="34" charset="0"/>
                <a:ea typeface="微软雅黑" panose="020B0503020204020204" charset="-122"/>
              </a:defRPr>
            </a:lvl4pPr>
            <a:lvl5pPr marL="1828800" indent="0">
              <a:lnSpc>
                <a:spcPct val="130000"/>
              </a:lnSpc>
              <a:spcAft>
                <a:spcPts val="1000"/>
              </a:spcAft>
              <a:buFont typeface="Arial" panose="020B0604020202020204" pitchFamily="34" charset="0"/>
              <a:buNone/>
              <a:defRPr sz="1600" u="none" strike="noStrike" kern="1200" cap="none" spc="0" normalizeH="0" baseline="0">
                <a:solidFill>
                  <a:schemeClr val="bg1"/>
                </a:solidFill>
                <a:latin typeface="Arial" panose="020B0604020202020204" pitchFamily="34" charset="0"/>
                <a:ea typeface="微软雅黑" panose="020B0503020204020204" charset="-122"/>
              </a:defRPr>
            </a:lvl5pPr>
          </a:lstStyle>
          <a:p>
            <a:pPr lvl="0"/>
            <a:r>
              <a:rPr lang="zh-CN" altLang="en-US" dirty="0"/>
              <a:t>单击此处编辑母版文本样式</a:t>
            </a:r>
            <a:endParaRPr lang="zh-CN" altLang="en-US" dirty="0"/>
          </a:p>
          <a:p>
            <a:pPr lvl="1"/>
            <a:r>
              <a:rPr lang="zh-CN" altLang="en-US" dirty="0">
                <a:sym typeface="+mn-ea"/>
              </a:rPr>
              <a:t>第</a:t>
            </a:r>
            <a:r>
              <a:rPr lang="zh-CN" altLang="en-US" dirty="0"/>
              <a:t>二级</a:t>
            </a:r>
            <a:endParaRPr lang="zh-CN" altLang="en-US" dirty="0"/>
          </a:p>
          <a:p>
            <a:pPr lvl="2"/>
            <a:r>
              <a:rPr lang="zh-CN" altLang="en-US" dirty="0">
                <a:sym typeface="+mn-ea"/>
              </a:rPr>
              <a:t>第</a:t>
            </a:r>
            <a:r>
              <a:rPr lang="zh-CN" altLang="en-US" dirty="0"/>
              <a:t>三级</a:t>
            </a:r>
            <a:endParaRPr lang="zh-CN" altLang="en-US" dirty="0"/>
          </a:p>
          <a:p>
            <a:pPr lvl="3"/>
            <a:r>
              <a:rPr lang="zh-CN" altLang="en-US" dirty="0">
                <a:sym typeface="+mn-ea"/>
              </a:rPr>
              <a:t>第</a:t>
            </a:r>
            <a:r>
              <a:rPr lang="zh-CN" altLang="en-US" dirty="0"/>
              <a:t>四级</a:t>
            </a:r>
            <a:endParaRPr lang="zh-CN" altLang="en-US" dirty="0"/>
          </a:p>
          <a:p>
            <a:pPr lvl="4"/>
            <a:r>
              <a:rPr lang="zh-CN" altLang="en-US" dirty="0">
                <a:sym typeface="+mn-ea"/>
              </a:rPr>
              <a:t>第</a:t>
            </a:r>
            <a:r>
              <a:rPr lang="zh-CN" altLang="en-US" dirty="0"/>
              <a:t>五级</a:t>
            </a:r>
            <a:endParaRPr lang="zh-CN" altLang="en-US" dirty="0"/>
          </a:p>
        </p:txBody>
      </p:sp>
      <p:sp>
        <p:nvSpPr>
          <p:cNvPr id="9" name="内容占位符 8"/>
          <p:cNvSpPr>
            <a:spLocks noGrp="1"/>
          </p:cNvSpPr>
          <p:nvPr userDrawn="1">
            <p:ph sz="quarter" idx="14"/>
            <p:custDataLst>
              <p:tags r:id="rId8"/>
            </p:custDataLst>
          </p:nvPr>
        </p:nvSpPr>
        <p:spPr>
          <a:xfrm>
            <a:off x="5101200" y="769938"/>
            <a:ext cx="6480000" cy="5087937"/>
          </a:xfrm>
        </p:spPr>
        <p:txBody>
          <a:bodyPr>
            <a:normAutofit/>
          </a:bodyPr>
          <a:lstStyle>
            <a:lvl1pPr marL="0" indent="0">
              <a:lnSpc>
                <a:spcPct val="130000"/>
              </a:lnSpc>
              <a:spcAft>
                <a:spcPts val="1000"/>
              </a:spcAft>
              <a:buFont typeface="Arial" panose="020B0604020202020204" pitchFamily="34" charset="0"/>
              <a:buNone/>
              <a:defRPr sz="1600" u="none" strike="noStrike" kern="1200" cap="none" spc="0" normalizeH="0" baseline="0">
                <a:solidFill>
                  <a:schemeClr val="tx1">
                    <a:lumMod val="75000"/>
                  </a:schemeClr>
                </a:solidFill>
                <a:latin typeface="Arial" panose="020B0604020202020204" pitchFamily="34" charset="0"/>
                <a:ea typeface="微软雅黑" panose="020B0503020204020204" charset="-122"/>
              </a:defRPr>
            </a:lvl1pPr>
            <a:lvl2pPr marL="457200" indent="0">
              <a:lnSpc>
                <a:spcPct val="130000"/>
              </a:lnSpc>
              <a:spcAft>
                <a:spcPts val="1000"/>
              </a:spcAft>
              <a:buFont typeface="Arial" panose="020B0604020202020204" pitchFamily="34" charset="0"/>
              <a:buNone/>
              <a:defRPr sz="1600" u="none" strike="noStrike" kern="1200" cap="none" spc="0" normalizeH="0" baseline="0">
                <a:solidFill>
                  <a:schemeClr val="tx1">
                    <a:lumMod val="75000"/>
                  </a:schemeClr>
                </a:solidFill>
                <a:latin typeface="Arial" panose="020B0604020202020204" pitchFamily="34" charset="0"/>
                <a:ea typeface="微软雅黑" panose="020B0503020204020204" charset="-122"/>
              </a:defRPr>
            </a:lvl2pPr>
            <a:lvl3pPr marL="914400" indent="0">
              <a:lnSpc>
                <a:spcPct val="130000"/>
              </a:lnSpc>
              <a:spcAft>
                <a:spcPts val="1000"/>
              </a:spcAft>
              <a:buFont typeface="Arial" panose="020B0604020202020204" pitchFamily="34" charset="0"/>
              <a:buNone/>
              <a:defRPr sz="1600" u="none" strike="noStrike" kern="1200" cap="none" spc="0" normalizeH="0" baseline="0">
                <a:solidFill>
                  <a:schemeClr val="tx1">
                    <a:lumMod val="75000"/>
                  </a:schemeClr>
                </a:solidFill>
                <a:latin typeface="Arial" panose="020B0604020202020204" pitchFamily="34" charset="0"/>
                <a:ea typeface="微软雅黑" panose="020B0503020204020204" charset="-122"/>
              </a:defRPr>
            </a:lvl3pPr>
            <a:lvl4pPr marL="1371600" indent="0">
              <a:lnSpc>
                <a:spcPct val="130000"/>
              </a:lnSpc>
              <a:spcAft>
                <a:spcPts val="1000"/>
              </a:spcAft>
              <a:buFont typeface="Arial" panose="020B0604020202020204" pitchFamily="34" charset="0"/>
              <a:buNone/>
              <a:defRPr sz="1600" u="none" strike="noStrike" kern="1200" cap="none" spc="0" normalizeH="0" baseline="0">
                <a:solidFill>
                  <a:schemeClr val="tx1">
                    <a:lumMod val="75000"/>
                  </a:schemeClr>
                </a:solidFill>
                <a:latin typeface="Arial" panose="020B0604020202020204" pitchFamily="34" charset="0"/>
                <a:ea typeface="微软雅黑" panose="020B0503020204020204" charset="-122"/>
              </a:defRPr>
            </a:lvl4pPr>
            <a:lvl5pPr marL="1828800" indent="0">
              <a:lnSpc>
                <a:spcPct val="130000"/>
              </a:lnSpc>
              <a:spcAft>
                <a:spcPts val="1000"/>
              </a:spcAft>
              <a:buFont typeface="Arial" panose="020B0604020202020204" pitchFamily="34" charset="0"/>
              <a:buNone/>
              <a:defRPr sz="1600" u="none" strike="noStrike" kern="1200" cap="none" spc="0" normalizeH="0" baseline="0">
                <a:solidFill>
                  <a:schemeClr val="tx1">
                    <a:lumMod val="75000"/>
                  </a:schemeClr>
                </a:solidFill>
                <a:latin typeface="Arial" panose="020B0604020202020204" pitchFamily="34" charset="0"/>
                <a:ea typeface="微软雅黑" panose="020B0503020204020204" charset="-122"/>
              </a:defRPr>
            </a:lvl5pPr>
          </a:lstStyle>
          <a:p>
            <a:pPr lvl="0"/>
            <a:r>
              <a:rPr lang="zh-CN" altLang="en-US"/>
              <a:t>单击此处编辑母版文本样式</a:t>
            </a:r>
            <a:endParaRPr lang="zh-CN" altLang="en-US"/>
          </a:p>
          <a:p>
            <a:pPr lvl="1"/>
            <a:r>
              <a:rPr lang="zh-CN" altLang="en-US">
                <a:sym typeface="+mn-ea"/>
              </a:rPr>
              <a:t>第</a:t>
            </a:r>
            <a:r>
              <a:rPr lang="zh-CN" altLang="en-US"/>
              <a:t>二级</a:t>
            </a:r>
            <a:endParaRPr lang="zh-CN" altLang="en-US"/>
          </a:p>
          <a:p>
            <a:pPr lvl="2"/>
            <a:r>
              <a:rPr lang="zh-CN" altLang="en-US">
                <a:sym typeface="+mn-ea"/>
              </a:rPr>
              <a:t>第</a:t>
            </a:r>
            <a:r>
              <a:rPr lang="zh-CN" altLang="en-US"/>
              <a:t>三级</a:t>
            </a:r>
            <a:endParaRPr lang="zh-CN" altLang="en-US"/>
          </a:p>
          <a:p>
            <a:pPr lvl="3"/>
            <a:r>
              <a:rPr lang="zh-CN" altLang="en-US">
                <a:sym typeface="+mn-ea"/>
              </a:rPr>
              <a:t>第</a:t>
            </a:r>
            <a:r>
              <a:rPr lang="zh-CN" altLang="en-US"/>
              <a:t>四级</a:t>
            </a:r>
            <a:endParaRPr lang="zh-CN" altLang="en-US"/>
          </a:p>
          <a:p>
            <a:pPr lvl="4"/>
            <a:r>
              <a:rPr lang="zh-CN" altLang="en-US">
                <a:sym typeface="+mn-ea"/>
              </a:rPr>
              <a:t>第</a:t>
            </a:r>
            <a:r>
              <a:rPr lang="zh-CN" altLang="en-US"/>
              <a:t>五级</a:t>
            </a:r>
            <a:endParaRPr lang="zh-CN" altLang="en-US" dirty="0"/>
          </a:p>
        </p:txBody>
      </p:sp>
      <p:grpSp>
        <p:nvGrpSpPr>
          <p:cNvPr id="11" name="组合 10"/>
          <p:cNvGrpSpPr/>
          <p:nvPr userDrawn="1">
            <p:custDataLst>
              <p:tags r:id="rId9"/>
            </p:custDataLst>
          </p:nvPr>
        </p:nvGrpSpPr>
        <p:grpSpPr>
          <a:xfrm>
            <a:off x="-1" y="0"/>
            <a:ext cx="4823460" cy="769938"/>
            <a:chOff x="-1" y="0"/>
            <a:chExt cx="4823460" cy="769938"/>
          </a:xfrm>
        </p:grpSpPr>
        <p:sp>
          <p:nvSpPr>
            <p:cNvPr id="12" name="任意多边形: 形状 11"/>
            <p:cNvSpPr/>
            <p:nvPr>
              <p:custDataLst>
                <p:tags r:id="rId10"/>
              </p:custDataLst>
            </p:nvPr>
          </p:nvSpPr>
          <p:spPr>
            <a:xfrm rot="10800000">
              <a:off x="0" y="0"/>
              <a:ext cx="4823459" cy="769938"/>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alpha val="48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dirty="0">
                <a:ea typeface="微软雅黑" panose="020B0503020204020204" charset="-122"/>
              </a:endParaRPr>
            </a:p>
          </p:txBody>
        </p:sp>
        <p:sp>
          <p:nvSpPr>
            <p:cNvPr id="14" name="等腰三角形 13"/>
            <p:cNvSpPr/>
            <p:nvPr>
              <p:custDataLst>
                <p:tags r:id="rId11"/>
              </p:custDataLst>
            </p:nvPr>
          </p:nvSpPr>
          <p:spPr>
            <a:xfrm rot="10800000">
              <a:off x="-1" y="0"/>
              <a:ext cx="3754576" cy="562171"/>
            </a:xfrm>
            <a:prstGeom prst="triangle">
              <a:avLst>
                <a:gd name="adj" fmla="val 100000"/>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dirty="0">
                <a:solidFill>
                  <a:schemeClr val="tx1">
                    <a:lumMod val="85000"/>
                    <a:lumOff val="15000"/>
                  </a:schemeClr>
                </a:solidFill>
                <a:ea typeface="微软雅黑" panose="020B0503020204020204" charset="-122"/>
              </a:endParaRPr>
            </a:p>
          </p:txBody>
        </p:sp>
      </p:grpSp>
    </p:spTree>
  </p:cSld>
  <p:clrMapOvr>
    <a:masterClrMapping/>
  </p:clrMapOvr>
</p:sldLayout>
</file>

<file path=ppt/slideLayouts/slideLayout25.xml><?xml version="1.0" encoding="utf-8"?>
<p:sldLayout xmlns:a="http://schemas.openxmlformats.org/drawingml/2006/main" xmlns:r="http://schemas.openxmlformats.org/officeDocument/2006/relationships" xmlns:p="http://schemas.openxmlformats.org/presentationml/2006/main" preserve="1" userDrawn="1">
  <p:cSld name="上下">
    <p:spTree>
      <p:nvGrpSpPr>
        <p:cNvPr id="1" name=""/>
        <p:cNvGrpSpPr/>
        <p:nvPr/>
      </p:nvGrpSpPr>
      <p:grpSpPr>
        <a:xfrm>
          <a:off x="0" y="0"/>
          <a:ext cx="0" cy="0"/>
          <a:chOff x="0" y="0"/>
          <a:chExt cx="0" cy="0"/>
        </a:xfrm>
      </p:grpSpPr>
      <p:sp>
        <p:nvSpPr>
          <p:cNvPr id="13" name="矩形 12"/>
          <p:cNvSpPr/>
          <p:nvPr userDrawn="1">
            <p:custDataLst>
              <p:tags r:id="rId2"/>
            </p:custDataLst>
          </p:nvPr>
        </p:nvSpPr>
        <p:spPr>
          <a:xfrm>
            <a:off x="0" y="0"/>
            <a:ext cx="12192000" cy="2664000"/>
          </a:xfrm>
          <a:prstGeom prst="rect">
            <a:avLst/>
          </a:prstGeom>
          <a:solidFill>
            <a:schemeClr val="tx2"/>
          </a:solidFill>
          <a:ln w="12700" cap="flat" cmpd="sng" algn="ctr">
            <a:noFill/>
            <a:prstDash val="solid"/>
            <a:miter lim="800000"/>
          </a:ln>
          <a:effectLst/>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lvl="0" algn="ctr"/>
            <a:endParaRPr lang="en-US" altLang="zh-CN">
              <a:latin typeface="Arial" panose="020B0604020202020204" pitchFamily="34" charset="0"/>
              <a:ea typeface="微软雅黑" panose="020B0503020204020204" charset="-122"/>
              <a:sym typeface="+mn-ea"/>
            </a:endParaRPr>
          </a:p>
        </p:txBody>
      </p:sp>
      <p:sp>
        <p:nvSpPr>
          <p:cNvPr id="2" name="标题 1"/>
          <p:cNvSpPr>
            <a:spLocks noGrp="1"/>
          </p:cNvSpPr>
          <p:nvPr userDrawn="1">
            <p:ph type="title"/>
            <p:custDataLst>
              <p:tags r:id="rId3"/>
            </p:custDataLst>
          </p:nvPr>
        </p:nvSpPr>
        <p:spPr>
          <a:xfrm>
            <a:off x="612000" y="781200"/>
            <a:ext cx="10976400" cy="626400"/>
          </a:xfrm>
        </p:spPr>
        <p:txBody>
          <a:bodyPr anchor="ctr"/>
          <a:lstStyle>
            <a:lvl1pPr algn="ctr">
              <a:defRPr sz="3600" b="1" u="none" strike="noStrike" kern="1200" cap="none" spc="0" normalizeH="0" baseline="0">
                <a:solidFill>
                  <a:schemeClr val="bg1"/>
                </a:solidFill>
                <a:uFillTx/>
                <a:latin typeface="Arial" panose="020B0604020202020204" pitchFamily="34" charset="0"/>
                <a:ea typeface="微软雅黑" panose="020B0503020204020204" charset="-122"/>
              </a:defRPr>
            </a:lvl1pPr>
          </a:lstStyle>
          <a:p>
            <a:r>
              <a:rPr lang="zh-CN" altLang="en-US" dirty="0"/>
              <a:t>单击此处编辑母版标题样式</a:t>
            </a:r>
            <a:endParaRPr lang="zh-CN" altLang="en-US" dirty="0"/>
          </a:p>
        </p:txBody>
      </p:sp>
      <p:sp>
        <p:nvSpPr>
          <p:cNvPr id="3" name="日期占位符 2"/>
          <p:cNvSpPr>
            <a:spLocks noGrp="1"/>
          </p:cNvSpPr>
          <p:nvPr userDrawn="1">
            <p:ph type="dt" sz="half" idx="10"/>
            <p:custDataLst>
              <p:tags r:id="rId4"/>
            </p:custDataLst>
          </p:nvPr>
        </p:nvSpPr>
        <p:spPr/>
        <p:txBody>
          <a:bodyPr/>
          <a:lstStyle>
            <a:lvl1pPr>
              <a:defRPr u="none" strike="noStrike" kern="1200" cap="none" spc="0" normalizeH="0">
                <a:latin typeface="Arial" panose="020B0604020202020204" pitchFamily="34" charset="0"/>
                <a:ea typeface="微软雅黑" panose="020B0503020204020204" charset="-122"/>
              </a:defRPr>
            </a:lvl1pPr>
          </a:lstStyle>
          <a:p>
            <a:fld id="{760FBDFE-C587-4B4C-A407-44438C67B59E}" type="datetimeFigureOut">
              <a:rPr lang="zh-CN" altLang="en-US" smtClean="0"/>
            </a:fld>
            <a:endParaRPr lang="zh-CN" altLang="en-US"/>
          </a:p>
        </p:txBody>
      </p:sp>
      <p:sp>
        <p:nvSpPr>
          <p:cNvPr id="4" name="页脚占位符 3"/>
          <p:cNvSpPr>
            <a:spLocks noGrp="1"/>
          </p:cNvSpPr>
          <p:nvPr userDrawn="1">
            <p:ph type="ftr" sz="quarter" idx="11"/>
            <p:custDataLst>
              <p:tags r:id="rId5"/>
            </p:custDataLst>
          </p:nvPr>
        </p:nvSpPr>
        <p:spPr/>
        <p:txBody>
          <a:bodyPr/>
          <a:lstStyle>
            <a:lvl1pPr>
              <a:defRPr u="none" strike="noStrike" kern="1200" cap="none" spc="0" normalizeH="0">
                <a:latin typeface="Arial" panose="020B0604020202020204" pitchFamily="34" charset="0"/>
                <a:ea typeface="微软雅黑" panose="020B0503020204020204" charset="-122"/>
              </a:defRPr>
            </a:lvl1pPr>
          </a:lstStyle>
          <a:p>
            <a:endParaRPr lang="zh-CN" altLang="en-US" dirty="0"/>
          </a:p>
        </p:txBody>
      </p:sp>
      <p:sp>
        <p:nvSpPr>
          <p:cNvPr id="5" name="灯片编号占位符 4"/>
          <p:cNvSpPr>
            <a:spLocks noGrp="1"/>
          </p:cNvSpPr>
          <p:nvPr userDrawn="1">
            <p:ph type="sldNum" sz="quarter" idx="12"/>
            <p:custDataLst>
              <p:tags r:id="rId6"/>
            </p:custDataLst>
          </p:nvPr>
        </p:nvSpPr>
        <p:spPr/>
        <p:txBody>
          <a:bodyPr/>
          <a:lstStyle>
            <a:lvl1pPr>
              <a:defRPr u="none" strike="noStrike" kern="1200" cap="none" spc="0" normalizeH="0">
                <a:latin typeface="Arial" panose="020B0604020202020204" pitchFamily="34" charset="0"/>
                <a:ea typeface="微软雅黑" panose="020B0503020204020204" charset="-122"/>
              </a:defRPr>
            </a:lvl1pPr>
          </a:lstStyle>
          <a:p>
            <a:fld id="{49AE70B2-8BF9-45C0-BB95-33D1B9D3A854}" type="slidenum">
              <a:rPr lang="zh-CN" altLang="en-US" smtClean="0"/>
            </a:fld>
            <a:endParaRPr lang="zh-CN" altLang="en-US" dirty="0"/>
          </a:p>
        </p:txBody>
      </p:sp>
      <p:sp>
        <p:nvSpPr>
          <p:cNvPr id="7" name="文本占位符 6"/>
          <p:cNvSpPr>
            <a:spLocks noGrp="1"/>
          </p:cNvSpPr>
          <p:nvPr userDrawn="1">
            <p:ph type="body" sz="quarter" idx="13"/>
            <p:custDataLst>
              <p:tags r:id="rId7"/>
            </p:custDataLst>
          </p:nvPr>
        </p:nvSpPr>
        <p:spPr>
          <a:xfrm>
            <a:off x="612000" y="1659600"/>
            <a:ext cx="10975975" cy="828000"/>
          </a:xfrm>
        </p:spPr>
        <p:txBody>
          <a:bodyPr>
            <a:normAutofit/>
          </a:bodyPr>
          <a:lstStyle>
            <a:lvl1pPr marL="0" indent="0" algn="ctr">
              <a:lnSpc>
                <a:spcPct val="130000"/>
              </a:lnSpc>
              <a:spcBef>
                <a:spcPts val="0"/>
              </a:spcBef>
              <a:spcAft>
                <a:spcPts val="1000"/>
              </a:spcAft>
              <a:buNone/>
              <a:defRPr sz="1600" u="none" strike="noStrike" kern="1200" cap="none" spc="0" normalizeH="0" baseline="0">
                <a:solidFill>
                  <a:schemeClr val="bg1"/>
                </a:solidFill>
                <a:latin typeface="Arial" panose="020B0604020202020204" pitchFamily="34" charset="0"/>
                <a:ea typeface="微软雅黑" panose="020B0503020204020204" charset="-122"/>
              </a:defRPr>
            </a:lvl1pPr>
          </a:lstStyle>
          <a:p>
            <a:pPr lvl="0"/>
            <a:r>
              <a:rPr lang="zh-CN" altLang="en-US" dirty="0"/>
              <a:t>单击此处编辑母版文本样式</a:t>
            </a:r>
            <a:endParaRPr lang="zh-CN" altLang="en-US" dirty="0"/>
          </a:p>
        </p:txBody>
      </p:sp>
      <p:sp>
        <p:nvSpPr>
          <p:cNvPr id="9" name="内容占位符 8"/>
          <p:cNvSpPr>
            <a:spLocks noGrp="1"/>
          </p:cNvSpPr>
          <p:nvPr userDrawn="1">
            <p:ph sz="quarter" idx="14"/>
            <p:custDataLst>
              <p:tags r:id="rId8"/>
            </p:custDataLst>
          </p:nvPr>
        </p:nvSpPr>
        <p:spPr>
          <a:xfrm>
            <a:off x="612775" y="2808000"/>
            <a:ext cx="10965600" cy="3430800"/>
          </a:xfrm>
        </p:spPr>
        <p:txBody>
          <a:bodyPr>
            <a:normAutofit/>
          </a:bodyPr>
          <a:lstStyle>
            <a:lvl1pPr marL="0" indent="0">
              <a:lnSpc>
                <a:spcPct val="130000"/>
              </a:lnSpc>
              <a:spcAft>
                <a:spcPts val="1000"/>
              </a:spcAft>
              <a:buNone/>
              <a:defRPr sz="1600" u="none" strike="noStrike" kern="1200" cap="none" spc="0" normalizeH="0" baseline="0">
                <a:solidFill>
                  <a:schemeClr val="tx1">
                    <a:lumMod val="85000"/>
                    <a:lumOff val="15000"/>
                  </a:schemeClr>
                </a:solidFill>
                <a:latin typeface="Arial" panose="020B0604020202020204" pitchFamily="34" charset="0"/>
                <a:ea typeface="微软雅黑" panose="020B0503020204020204" charset="-122"/>
              </a:defRPr>
            </a:lvl1pPr>
            <a:lvl2pPr marL="457200" indent="0">
              <a:lnSpc>
                <a:spcPct val="130000"/>
              </a:lnSpc>
              <a:spcAft>
                <a:spcPts val="1000"/>
              </a:spcAft>
              <a:buNone/>
              <a:defRPr sz="1600" u="none" strike="noStrike" kern="1200" cap="none" spc="0" normalizeH="0" baseline="0">
                <a:solidFill>
                  <a:schemeClr val="tx1">
                    <a:lumMod val="85000"/>
                    <a:lumOff val="15000"/>
                  </a:schemeClr>
                </a:solidFill>
                <a:latin typeface="Arial" panose="020B0604020202020204" pitchFamily="34" charset="0"/>
                <a:ea typeface="微软雅黑" panose="020B0503020204020204" charset="-122"/>
              </a:defRPr>
            </a:lvl2pPr>
            <a:lvl3pPr marL="914400" indent="0">
              <a:lnSpc>
                <a:spcPct val="130000"/>
              </a:lnSpc>
              <a:spcAft>
                <a:spcPts val="1000"/>
              </a:spcAft>
              <a:buNone/>
              <a:defRPr sz="1600" u="none" strike="noStrike" kern="1200" cap="none" spc="0" normalizeH="0" baseline="0">
                <a:solidFill>
                  <a:schemeClr val="tx1">
                    <a:lumMod val="85000"/>
                    <a:lumOff val="15000"/>
                  </a:schemeClr>
                </a:solidFill>
                <a:latin typeface="Arial" panose="020B0604020202020204" pitchFamily="34" charset="0"/>
                <a:ea typeface="微软雅黑" panose="020B0503020204020204" charset="-122"/>
              </a:defRPr>
            </a:lvl3pPr>
            <a:lvl4pPr marL="1371600" indent="0">
              <a:lnSpc>
                <a:spcPct val="130000"/>
              </a:lnSpc>
              <a:spcAft>
                <a:spcPts val="1000"/>
              </a:spcAft>
              <a:buNone/>
              <a:defRPr sz="1600" u="none" strike="noStrike" kern="1200" cap="none" spc="0" normalizeH="0" baseline="0">
                <a:solidFill>
                  <a:schemeClr val="tx1">
                    <a:lumMod val="85000"/>
                    <a:lumOff val="15000"/>
                  </a:schemeClr>
                </a:solidFill>
                <a:latin typeface="Arial" panose="020B0604020202020204" pitchFamily="34" charset="0"/>
                <a:ea typeface="微软雅黑" panose="020B0503020204020204" charset="-122"/>
              </a:defRPr>
            </a:lvl4pPr>
            <a:lvl5pPr marL="1828800" indent="0">
              <a:lnSpc>
                <a:spcPct val="130000"/>
              </a:lnSpc>
              <a:spcAft>
                <a:spcPts val="1000"/>
              </a:spcAft>
              <a:buNone/>
              <a:defRPr sz="1600" u="none" strike="noStrike" kern="1200" cap="none" spc="0" normalizeH="0" baseline="0">
                <a:solidFill>
                  <a:schemeClr val="tx1">
                    <a:lumMod val="85000"/>
                    <a:lumOff val="15000"/>
                  </a:schemeClr>
                </a:solidFill>
                <a:latin typeface="Arial" panose="020B0604020202020204" pitchFamily="34" charset="0"/>
                <a:ea typeface="微软雅黑" panose="020B0503020204020204" charset="-122"/>
              </a:defRPr>
            </a:lvl5pPr>
          </a:lstStyle>
          <a:p>
            <a:pPr lvl="0"/>
            <a:r>
              <a:rPr lang="zh-CN" altLang="en-US" dirty="0"/>
              <a:t>单击此处编辑母版文本样式</a:t>
            </a:r>
            <a:endParaRPr lang="zh-CN" altLang="en-US" dirty="0"/>
          </a:p>
          <a:p>
            <a:pPr lvl="1"/>
            <a:r>
              <a:rPr lang="zh-CN" altLang="en-US" dirty="0">
                <a:sym typeface="+mn-ea"/>
              </a:rPr>
              <a:t>第</a:t>
            </a:r>
            <a:r>
              <a:rPr lang="zh-CN" altLang="en-US" dirty="0"/>
              <a:t>二级</a:t>
            </a:r>
            <a:endParaRPr lang="zh-CN" altLang="en-US" dirty="0"/>
          </a:p>
          <a:p>
            <a:pPr lvl="2"/>
            <a:r>
              <a:rPr lang="zh-CN" altLang="en-US" dirty="0">
                <a:sym typeface="+mn-ea"/>
              </a:rPr>
              <a:t>第</a:t>
            </a:r>
            <a:r>
              <a:rPr lang="zh-CN" altLang="en-US" dirty="0"/>
              <a:t>三级</a:t>
            </a:r>
            <a:endParaRPr lang="zh-CN" altLang="en-US" dirty="0"/>
          </a:p>
          <a:p>
            <a:pPr lvl="3"/>
            <a:r>
              <a:rPr lang="zh-CN" altLang="en-US" dirty="0">
                <a:sym typeface="+mn-ea"/>
              </a:rPr>
              <a:t>第</a:t>
            </a:r>
            <a:r>
              <a:rPr lang="zh-CN" altLang="en-US" dirty="0"/>
              <a:t>四级</a:t>
            </a:r>
            <a:endParaRPr lang="zh-CN" altLang="en-US" dirty="0"/>
          </a:p>
          <a:p>
            <a:pPr lvl="4"/>
            <a:r>
              <a:rPr lang="zh-CN" altLang="en-US" dirty="0">
                <a:sym typeface="+mn-ea"/>
              </a:rPr>
              <a:t>第</a:t>
            </a:r>
            <a:r>
              <a:rPr lang="zh-CN" altLang="en-US" dirty="0"/>
              <a:t>五级</a:t>
            </a:r>
            <a:endParaRPr lang="zh-CN" altLang="en-US" dirty="0"/>
          </a:p>
        </p:txBody>
      </p:sp>
      <p:grpSp>
        <p:nvGrpSpPr>
          <p:cNvPr id="12" name="组合 11"/>
          <p:cNvGrpSpPr/>
          <p:nvPr userDrawn="1">
            <p:custDataLst>
              <p:tags r:id="rId9"/>
            </p:custDataLst>
          </p:nvPr>
        </p:nvGrpSpPr>
        <p:grpSpPr>
          <a:xfrm flipV="1">
            <a:off x="5921829" y="0"/>
            <a:ext cx="6270171" cy="812800"/>
            <a:chOff x="4001597" y="5613400"/>
            <a:chExt cx="8190403" cy="1244600"/>
          </a:xfrm>
        </p:grpSpPr>
        <p:sp>
          <p:nvSpPr>
            <p:cNvPr id="14" name="任意多边形: 形状 13"/>
            <p:cNvSpPr/>
            <p:nvPr>
              <p:custDataLst>
                <p:tags r:id="rId10"/>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ea typeface="微软雅黑" panose="020B0503020204020204" charset="-122"/>
              </a:endParaRPr>
            </a:p>
          </p:txBody>
        </p:sp>
        <p:sp>
          <p:nvSpPr>
            <p:cNvPr id="15" name="等腰三角形 14"/>
            <p:cNvSpPr/>
            <p:nvPr>
              <p:custDataLst>
                <p:tags r:id="rId11"/>
              </p:custDataLst>
            </p:nvPr>
          </p:nvSpPr>
          <p:spPr>
            <a:xfrm>
              <a:off x="5816600" y="5949254"/>
              <a:ext cx="6375400" cy="908746"/>
            </a:xfrm>
            <a:prstGeom prst="triangle">
              <a:avLst>
                <a:gd name="adj" fmla="val 100000"/>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ea typeface="微软雅黑" panose="020B0503020204020204" charset="-122"/>
              </a:endParaRPr>
            </a:p>
          </p:txBody>
        </p:sp>
      </p:grpSp>
    </p:spTree>
  </p:cSld>
  <p:clrMapOvr>
    <a:masterClrMapping/>
  </p:clrMapOvr>
</p:sldLayout>
</file>

<file path=ppt/slideLayouts/slideLayout26.xml><?xml version="1.0" encoding="utf-8"?>
<p:sldLayout xmlns:a="http://schemas.openxmlformats.org/drawingml/2006/main" xmlns:r="http://schemas.openxmlformats.org/officeDocument/2006/relationships" xmlns:p="http://schemas.openxmlformats.org/presentationml/2006/main" preserve="1" userDrawn="1">
  <p:cSld name="下上">
    <p:spTree>
      <p:nvGrpSpPr>
        <p:cNvPr id="1" name=""/>
        <p:cNvGrpSpPr/>
        <p:nvPr/>
      </p:nvGrpSpPr>
      <p:grpSpPr>
        <a:xfrm>
          <a:off x="0" y="0"/>
          <a:ext cx="0" cy="0"/>
          <a:chOff x="0" y="0"/>
          <a:chExt cx="0" cy="0"/>
        </a:xfrm>
      </p:grpSpPr>
      <p:grpSp>
        <p:nvGrpSpPr>
          <p:cNvPr id="12" name="组合 11"/>
          <p:cNvGrpSpPr/>
          <p:nvPr userDrawn="1">
            <p:custDataLst>
              <p:tags r:id="rId2"/>
            </p:custDataLst>
          </p:nvPr>
        </p:nvGrpSpPr>
        <p:grpSpPr>
          <a:xfrm flipV="1">
            <a:off x="5921829" y="0"/>
            <a:ext cx="6270171" cy="812800"/>
            <a:chOff x="4001597" y="5613400"/>
            <a:chExt cx="8190403" cy="1244600"/>
          </a:xfrm>
        </p:grpSpPr>
        <p:sp>
          <p:nvSpPr>
            <p:cNvPr id="14" name="任意多边形: 形状 13"/>
            <p:cNvSpPr/>
            <p:nvPr>
              <p:custDataLst>
                <p:tags r:id="rId3"/>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latin typeface="Arial" panose="020B0604020202020204" pitchFamily="34" charset="0"/>
                <a:ea typeface="微软雅黑" panose="020B0503020204020204" charset="-122"/>
              </a:endParaRPr>
            </a:p>
          </p:txBody>
        </p:sp>
        <p:sp>
          <p:nvSpPr>
            <p:cNvPr id="15" name="等腰三角形 14"/>
            <p:cNvSpPr/>
            <p:nvPr>
              <p:custDataLst>
                <p:tags r:id="rId4"/>
              </p:custDataLst>
            </p:nvPr>
          </p:nvSpPr>
          <p:spPr>
            <a:xfrm>
              <a:off x="5816600" y="5949254"/>
              <a:ext cx="6375400" cy="908746"/>
            </a:xfrm>
            <a:prstGeom prst="triangle">
              <a:avLst>
                <a:gd name="adj" fmla="val 100000"/>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ea typeface="微软雅黑" panose="020B0503020204020204" charset="-122"/>
              </a:endParaRPr>
            </a:p>
          </p:txBody>
        </p:sp>
      </p:grpSp>
      <p:sp>
        <p:nvSpPr>
          <p:cNvPr id="13" name="矩形 12"/>
          <p:cNvSpPr/>
          <p:nvPr userDrawn="1">
            <p:custDataLst>
              <p:tags r:id="rId5"/>
            </p:custDataLst>
          </p:nvPr>
        </p:nvSpPr>
        <p:spPr>
          <a:xfrm>
            <a:off x="0" y="5041901"/>
            <a:ext cx="12192000" cy="1828799"/>
          </a:xfrm>
          <a:prstGeom prst="rect">
            <a:avLst/>
          </a:prstGeom>
          <a:solidFill>
            <a:schemeClr val="tx2"/>
          </a:solidFill>
          <a:ln w="12700" cap="flat" cmpd="sng" algn="ctr">
            <a:noFill/>
            <a:prstDash val="solid"/>
            <a:miter lim="800000"/>
          </a:ln>
          <a:effectLst/>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lvl="0" algn="ctr"/>
            <a:endParaRPr lang="en-US" altLang="zh-CN">
              <a:ea typeface="微软雅黑" panose="020B0503020204020204" charset="-122"/>
              <a:sym typeface="+mn-ea"/>
            </a:endParaRPr>
          </a:p>
        </p:txBody>
      </p:sp>
      <p:sp>
        <p:nvSpPr>
          <p:cNvPr id="2" name="标题 1"/>
          <p:cNvSpPr>
            <a:spLocks noGrp="1"/>
          </p:cNvSpPr>
          <p:nvPr userDrawn="1">
            <p:ph type="title"/>
            <p:custDataLst>
              <p:tags r:id="rId6"/>
            </p:custDataLst>
          </p:nvPr>
        </p:nvSpPr>
        <p:spPr>
          <a:xfrm>
            <a:off x="604520" y="669290"/>
            <a:ext cx="10976610" cy="565150"/>
          </a:xfrm>
        </p:spPr>
        <p:txBody>
          <a:bodyPr anchor="ctr"/>
          <a:lstStyle>
            <a:lvl1pPr algn="ctr">
              <a:lnSpc>
                <a:spcPct val="100000"/>
              </a:lnSpc>
              <a:defRPr sz="3200" b="1" u="none" strike="noStrike" kern="1200" cap="none" spc="0" normalizeH="0" baseline="0">
                <a:solidFill>
                  <a:schemeClr val="tx1">
                    <a:lumMod val="85000"/>
                    <a:lumOff val="15000"/>
                  </a:schemeClr>
                </a:solidFill>
                <a:uFillTx/>
                <a:latin typeface="Arial" panose="020B0604020202020204" pitchFamily="34" charset="0"/>
                <a:ea typeface="微软雅黑" panose="020B0503020204020204" charset="-122"/>
              </a:defRPr>
            </a:lvl1pPr>
          </a:lstStyle>
          <a:p>
            <a:r>
              <a:rPr lang="zh-CN" altLang="en-US" dirty="0"/>
              <a:t>单击此处编辑母版标题样式</a:t>
            </a:r>
            <a:endParaRPr lang="zh-CN" altLang="en-US" dirty="0"/>
          </a:p>
        </p:txBody>
      </p:sp>
      <p:sp>
        <p:nvSpPr>
          <p:cNvPr id="3" name="日期占位符 2"/>
          <p:cNvSpPr>
            <a:spLocks noGrp="1"/>
          </p:cNvSpPr>
          <p:nvPr userDrawn="1">
            <p:ph type="dt" sz="half" idx="10"/>
            <p:custDataLst>
              <p:tags r:id="rId7"/>
            </p:custDataLst>
          </p:nvPr>
        </p:nvSpPr>
        <p:spPr/>
        <p:txBody>
          <a:bodyPr/>
          <a:lstStyle>
            <a:lvl1pPr>
              <a:defRPr u="none" strike="noStrike" kern="1200" cap="none" spc="0" normalizeH="0">
                <a:latin typeface="Arial" panose="020B0604020202020204" pitchFamily="34" charset="0"/>
                <a:ea typeface="微软雅黑" panose="020B0503020204020204" charset="-122"/>
              </a:defRPr>
            </a:lvl1pPr>
          </a:lstStyle>
          <a:p>
            <a:fld id="{760FBDFE-C587-4B4C-A407-44438C67B59E}" type="datetimeFigureOut">
              <a:rPr lang="zh-CN" altLang="en-US" smtClean="0"/>
            </a:fld>
            <a:endParaRPr lang="zh-CN" altLang="en-US"/>
          </a:p>
        </p:txBody>
      </p:sp>
      <p:sp>
        <p:nvSpPr>
          <p:cNvPr id="4" name="页脚占位符 3"/>
          <p:cNvSpPr>
            <a:spLocks noGrp="1"/>
          </p:cNvSpPr>
          <p:nvPr userDrawn="1">
            <p:ph type="ftr" sz="quarter" idx="11"/>
            <p:custDataLst>
              <p:tags r:id="rId8"/>
            </p:custDataLst>
          </p:nvPr>
        </p:nvSpPr>
        <p:spPr/>
        <p:txBody>
          <a:bodyPr/>
          <a:lstStyle>
            <a:lvl1pPr>
              <a:defRPr u="none" strike="noStrike" kern="1200" cap="none" spc="0" normalizeH="0">
                <a:latin typeface="Arial" panose="020B0604020202020204" pitchFamily="34" charset="0"/>
                <a:ea typeface="微软雅黑" panose="020B0503020204020204" charset="-122"/>
              </a:defRPr>
            </a:lvl1pPr>
          </a:lstStyle>
          <a:p>
            <a:endParaRPr lang="zh-CN" altLang="en-US" dirty="0"/>
          </a:p>
        </p:txBody>
      </p:sp>
      <p:sp>
        <p:nvSpPr>
          <p:cNvPr id="5" name="灯片编号占位符 4"/>
          <p:cNvSpPr>
            <a:spLocks noGrp="1"/>
          </p:cNvSpPr>
          <p:nvPr userDrawn="1">
            <p:ph type="sldNum" sz="quarter" idx="12"/>
            <p:custDataLst>
              <p:tags r:id="rId9"/>
            </p:custDataLst>
          </p:nvPr>
        </p:nvSpPr>
        <p:spPr/>
        <p:txBody>
          <a:bodyPr/>
          <a:lstStyle>
            <a:lvl1pPr>
              <a:defRPr u="none" strike="noStrike" kern="1200" cap="none" spc="0" normalizeH="0">
                <a:latin typeface="Arial" panose="020B0604020202020204" pitchFamily="34" charset="0"/>
                <a:ea typeface="微软雅黑" panose="020B0503020204020204" charset="-122"/>
              </a:defRPr>
            </a:lvl1pPr>
          </a:lstStyle>
          <a:p>
            <a:fld id="{49AE70B2-8BF9-45C0-BB95-33D1B9D3A854}" type="slidenum">
              <a:rPr lang="zh-CN" altLang="en-US" smtClean="0"/>
            </a:fld>
            <a:endParaRPr lang="zh-CN" altLang="en-US" dirty="0"/>
          </a:p>
        </p:txBody>
      </p:sp>
      <p:sp>
        <p:nvSpPr>
          <p:cNvPr id="7" name="内容占位符 6"/>
          <p:cNvSpPr>
            <a:spLocks noGrp="1"/>
          </p:cNvSpPr>
          <p:nvPr userDrawn="1">
            <p:ph sz="quarter" idx="13"/>
            <p:custDataLst>
              <p:tags r:id="rId10"/>
            </p:custDataLst>
          </p:nvPr>
        </p:nvSpPr>
        <p:spPr>
          <a:xfrm>
            <a:off x="604837" y="1681200"/>
            <a:ext cx="10990800" cy="3211200"/>
          </a:xfrm>
        </p:spPr>
        <p:txBody>
          <a:bodyPr>
            <a:normAutofit/>
          </a:bodyPr>
          <a:lstStyle>
            <a:lvl1pPr marL="0" indent="0">
              <a:lnSpc>
                <a:spcPct val="130000"/>
              </a:lnSpc>
              <a:spcAft>
                <a:spcPts val="1000"/>
              </a:spcAft>
              <a:buFont typeface="Arial" panose="020B0604020202020204" pitchFamily="34" charset="0"/>
              <a:buNone/>
              <a:defRPr sz="1600" u="none" strike="noStrike" kern="1200" cap="none" spc="0" normalizeH="0" baseline="0">
                <a:solidFill>
                  <a:schemeClr val="tx1">
                    <a:lumMod val="85000"/>
                    <a:lumOff val="15000"/>
                  </a:schemeClr>
                </a:solidFill>
                <a:latin typeface="Arial" panose="020B0604020202020204" pitchFamily="34" charset="0"/>
                <a:ea typeface="微软雅黑" panose="020B0503020204020204" charset="-122"/>
              </a:defRPr>
            </a:lvl1pPr>
            <a:lvl2pPr marL="457200" indent="0">
              <a:lnSpc>
                <a:spcPct val="130000"/>
              </a:lnSpc>
              <a:spcAft>
                <a:spcPts val="1000"/>
              </a:spcAft>
              <a:buFont typeface="Arial" panose="020B0604020202020204" pitchFamily="34" charset="0"/>
              <a:buNone/>
              <a:defRPr sz="1600" u="none" strike="noStrike" kern="1200" cap="none" spc="0" normalizeH="0" baseline="0">
                <a:solidFill>
                  <a:schemeClr val="tx1">
                    <a:lumMod val="85000"/>
                    <a:lumOff val="15000"/>
                  </a:schemeClr>
                </a:solidFill>
                <a:latin typeface="Arial" panose="020B0604020202020204" pitchFamily="34" charset="0"/>
                <a:ea typeface="微软雅黑" panose="020B0503020204020204" charset="-122"/>
              </a:defRPr>
            </a:lvl2pPr>
            <a:lvl3pPr marL="914400" indent="0">
              <a:lnSpc>
                <a:spcPct val="130000"/>
              </a:lnSpc>
              <a:spcAft>
                <a:spcPts val="1000"/>
              </a:spcAft>
              <a:buFont typeface="Arial" panose="020B0604020202020204" pitchFamily="34" charset="0"/>
              <a:buNone/>
              <a:defRPr sz="1600" u="none" strike="noStrike" kern="1200" cap="none" spc="0" normalizeH="0" baseline="0">
                <a:solidFill>
                  <a:schemeClr val="tx1">
                    <a:lumMod val="85000"/>
                    <a:lumOff val="15000"/>
                  </a:schemeClr>
                </a:solidFill>
                <a:latin typeface="Arial" panose="020B0604020202020204" pitchFamily="34" charset="0"/>
                <a:ea typeface="微软雅黑" panose="020B0503020204020204" charset="-122"/>
              </a:defRPr>
            </a:lvl3pPr>
            <a:lvl4pPr marL="1371600" indent="0">
              <a:lnSpc>
                <a:spcPct val="130000"/>
              </a:lnSpc>
              <a:spcAft>
                <a:spcPts val="1000"/>
              </a:spcAft>
              <a:buFont typeface="Arial" panose="020B0604020202020204" pitchFamily="34" charset="0"/>
              <a:buNone/>
              <a:defRPr sz="1600" u="none" strike="noStrike" kern="1200" cap="none" spc="0" normalizeH="0" baseline="0">
                <a:solidFill>
                  <a:schemeClr val="tx1">
                    <a:lumMod val="85000"/>
                    <a:lumOff val="15000"/>
                  </a:schemeClr>
                </a:solidFill>
                <a:latin typeface="Arial" panose="020B0604020202020204" pitchFamily="34" charset="0"/>
                <a:ea typeface="微软雅黑" panose="020B0503020204020204" charset="-122"/>
              </a:defRPr>
            </a:lvl4pPr>
            <a:lvl5pPr marL="1828800" indent="0">
              <a:lnSpc>
                <a:spcPct val="130000"/>
              </a:lnSpc>
              <a:spcAft>
                <a:spcPts val="1000"/>
              </a:spcAft>
              <a:buFont typeface="Arial" panose="020B0604020202020204" pitchFamily="34" charset="0"/>
              <a:buNone/>
              <a:defRPr sz="1600" u="none" strike="noStrike" kern="1200" cap="none" spc="0" normalizeH="0" baseline="0">
                <a:solidFill>
                  <a:schemeClr val="tx1">
                    <a:lumMod val="85000"/>
                    <a:lumOff val="15000"/>
                  </a:schemeClr>
                </a:solidFill>
                <a:latin typeface="Arial" panose="020B0604020202020204" pitchFamily="34" charset="0"/>
                <a:ea typeface="微软雅黑" panose="020B0503020204020204" charset="-122"/>
              </a:defRPr>
            </a:lvl5pPr>
          </a:lstStyle>
          <a:p>
            <a:pPr lvl="0"/>
            <a:r>
              <a:rPr lang="zh-CN" altLang="en-US" dirty="0"/>
              <a:t>单击此处编辑母版文本样式</a:t>
            </a:r>
            <a:endParaRPr lang="zh-CN" altLang="en-US" dirty="0"/>
          </a:p>
          <a:p>
            <a:pPr lvl="1"/>
            <a:r>
              <a:rPr lang="zh-CN" altLang="en-US" dirty="0">
                <a:sym typeface="+mn-ea"/>
              </a:rPr>
              <a:t>第</a:t>
            </a:r>
            <a:r>
              <a:rPr lang="zh-CN" altLang="en-US" dirty="0"/>
              <a:t>二级</a:t>
            </a:r>
            <a:endParaRPr lang="zh-CN" altLang="en-US" dirty="0"/>
          </a:p>
          <a:p>
            <a:pPr lvl="2"/>
            <a:r>
              <a:rPr lang="zh-CN" altLang="en-US" dirty="0">
                <a:sym typeface="+mn-ea"/>
              </a:rPr>
              <a:t>第</a:t>
            </a:r>
            <a:r>
              <a:rPr lang="zh-CN" altLang="en-US" dirty="0"/>
              <a:t>三级</a:t>
            </a:r>
            <a:endParaRPr lang="zh-CN" altLang="en-US" dirty="0"/>
          </a:p>
          <a:p>
            <a:pPr lvl="3"/>
            <a:r>
              <a:rPr lang="zh-CN" altLang="en-US" dirty="0">
                <a:sym typeface="+mn-ea"/>
              </a:rPr>
              <a:t>第</a:t>
            </a:r>
            <a:r>
              <a:rPr lang="zh-CN" altLang="en-US" dirty="0"/>
              <a:t>四级</a:t>
            </a:r>
            <a:endParaRPr lang="zh-CN" altLang="en-US" dirty="0"/>
          </a:p>
          <a:p>
            <a:pPr lvl="4"/>
            <a:r>
              <a:rPr lang="zh-CN" altLang="en-US" dirty="0">
                <a:sym typeface="+mn-ea"/>
              </a:rPr>
              <a:t>第</a:t>
            </a:r>
            <a:r>
              <a:rPr lang="zh-CN" altLang="en-US" dirty="0"/>
              <a:t>五级</a:t>
            </a:r>
            <a:endParaRPr lang="zh-CN" altLang="en-US" dirty="0"/>
          </a:p>
        </p:txBody>
      </p:sp>
      <p:sp>
        <p:nvSpPr>
          <p:cNvPr id="9" name="文本占位符 8"/>
          <p:cNvSpPr>
            <a:spLocks noGrp="1"/>
          </p:cNvSpPr>
          <p:nvPr userDrawn="1">
            <p:ph type="body" sz="quarter" idx="14"/>
            <p:custDataLst>
              <p:tags r:id="rId11"/>
            </p:custDataLst>
          </p:nvPr>
        </p:nvSpPr>
        <p:spPr>
          <a:xfrm>
            <a:off x="594000" y="5180400"/>
            <a:ext cx="11001600" cy="1011600"/>
          </a:xfrm>
        </p:spPr>
        <p:txBody>
          <a:bodyPr>
            <a:normAutofit/>
          </a:bodyPr>
          <a:lstStyle>
            <a:lvl1pPr marL="0" indent="0">
              <a:lnSpc>
                <a:spcPct val="130000"/>
              </a:lnSpc>
              <a:spcBef>
                <a:spcPts val="0"/>
              </a:spcBef>
              <a:spcAft>
                <a:spcPts val="1000"/>
              </a:spcAft>
              <a:buFont typeface="Arial" panose="020B0604020202020204" pitchFamily="34" charset="0"/>
              <a:buNone/>
              <a:defRPr sz="1600" u="none" strike="noStrike" kern="1200" cap="none" spc="0" normalizeH="0" baseline="0">
                <a:solidFill>
                  <a:schemeClr val="bg1"/>
                </a:solidFill>
                <a:latin typeface="Arial" panose="020B0604020202020204" pitchFamily="34" charset="0"/>
                <a:ea typeface="微软雅黑" panose="020B0503020204020204" charset="-122"/>
              </a:defRPr>
            </a:lvl1pPr>
          </a:lstStyle>
          <a:p>
            <a:pPr lvl="0"/>
            <a:r>
              <a:rPr lang="zh-CN" altLang="en-US" dirty="0"/>
              <a:t>单击此处编辑母版文本样式</a:t>
            </a:r>
            <a:endParaRPr lang="zh-CN" altLang="en-US" dirty="0"/>
          </a:p>
        </p:txBody>
      </p:sp>
    </p:spTree>
  </p:cSld>
  <p:clrMapOvr>
    <a:masterClrMapping/>
  </p:clrMapOvr>
</p:sldLayout>
</file>

<file path=ppt/slideLayouts/slideLayout27.xml><?xml version="1.0" encoding="utf-8"?>
<p:sldLayout xmlns:a="http://schemas.openxmlformats.org/drawingml/2006/main" xmlns:r="http://schemas.openxmlformats.org/officeDocument/2006/relationships" xmlns:p="http://schemas.openxmlformats.org/presentationml/2006/main" preserve="1" userDrawn="1">
  <p:cSld name="导航">
    <p:spTree>
      <p:nvGrpSpPr>
        <p:cNvPr id="1" name=""/>
        <p:cNvGrpSpPr/>
        <p:nvPr/>
      </p:nvGrpSpPr>
      <p:grpSpPr>
        <a:xfrm>
          <a:off x="0" y="0"/>
          <a:ext cx="0" cy="0"/>
          <a:chOff x="0" y="0"/>
          <a:chExt cx="0" cy="0"/>
        </a:xfrm>
      </p:grpSpPr>
      <p:grpSp>
        <p:nvGrpSpPr>
          <p:cNvPr id="16" name="组合 15"/>
          <p:cNvGrpSpPr/>
          <p:nvPr userDrawn="1">
            <p:custDataLst>
              <p:tags r:id="rId2"/>
            </p:custDataLst>
          </p:nvPr>
        </p:nvGrpSpPr>
        <p:grpSpPr>
          <a:xfrm>
            <a:off x="4001597" y="6045200"/>
            <a:ext cx="8190403" cy="812800"/>
            <a:chOff x="4001597" y="5613400"/>
            <a:chExt cx="8190403" cy="1244600"/>
          </a:xfrm>
        </p:grpSpPr>
        <p:sp>
          <p:nvSpPr>
            <p:cNvPr id="17" name="任意多边形: 形状 16"/>
            <p:cNvSpPr/>
            <p:nvPr>
              <p:custDataLst>
                <p:tags r:id="rId3"/>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latin typeface="Arial" panose="020B0604020202020204" pitchFamily="34" charset="0"/>
                <a:ea typeface="微软雅黑" panose="020B0503020204020204" charset="-122"/>
              </a:endParaRPr>
            </a:p>
          </p:txBody>
        </p:sp>
        <p:sp>
          <p:nvSpPr>
            <p:cNvPr id="18" name="等腰三角形 17"/>
            <p:cNvSpPr/>
            <p:nvPr>
              <p:custDataLst>
                <p:tags r:id="rId4"/>
              </p:custDataLst>
            </p:nvPr>
          </p:nvSpPr>
          <p:spPr>
            <a:xfrm>
              <a:off x="5816600" y="5949254"/>
              <a:ext cx="6375400" cy="908746"/>
            </a:xfrm>
            <a:prstGeom prst="triangle">
              <a:avLst>
                <a:gd name="adj" fmla="val 100000"/>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dirty="0">
                <a:ea typeface="微软雅黑" panose="020B0503020204020204" charset="-122"/>
              </a:endParaRPr>
            </a:p>
          </p:txBody>
        </p:sp>
      </p:grpSp>
      <p:sp>
        <p:nvSpPr>
          <p:cNvPr id="15" name="矩形 14"/>
          <p:cNvSpPr/>
          <p:nvPr userDrawn="1">
            <p:custDataLst>
              <p:tags r:id="rId5"/>
            </p:custDataLst>
          </p:nvPr>
        </p:nvSpPr>
        <p:spPr>
          <a:xfrm>
            <a:off x="0" y="0"/>
            <a:ext cx="12192000" cy="914407"/>
          </a:xfrm>
          <a:prstGeom prst="rect">
            <a:avLst/>
          </a:prstGeom>
          <a:solidFill>
            <a:schemeClr val="tx2"/>
          </a:solidFill>
          <a:ln>
            <a:noFill/>
          </a:ln>
          <a:effectLst/>
        </p:spPr>
        <p:style>
          <a:lnRef idx="2">
            <a:schemeClr val="accent1">
              <a:shade val="50000"/>
            </a:schemeClr>
          </a:lnRef>
          <a:fillRef idx="1">
            <a:schemeClr val="accent1"/>
          </a:fillRef>
          <a:effectRef idx="0">
            <a:schemeClr val="accent1"/>
          </a:effectRef>
          <a:fontRef idx="minor">
            <a:schemeClr val="lt1"/>
          </a:fontRef>
        </p:style>
        <p:txBody>
          <a:bodyPr vertOverflow="overflow" horzOverflow="overflow" vert="horz" wrap="square" numCol="1" spcCol="0" rtlCol="0" fromWordArt="0" anchor="ctr" anchorCtr="0" forceAA="0" compatLnSpc="1">
            <a:noAutofit/>
          </a:bodyPr>
          <a:lstStyle/>
          <a:p>
            <a:pPr lvl="0" algn="ctr">
              <a:buClrTx/>
              <a:buSzTx/>
              <a:buFontTx/>
            </a:pPr>
            <a:endParaRPr lang="en-US" altLang="zh-CN">
              <a:solidFill>
                <a:schemeClr val="bg1"/>
              </a:solidFill>
              <a:latin typeface="Viner Hand ITC" panose="03070502030502020203" charset="0"/>
              <a:ea typeface="微软雅黑" panose="020B0503020204020204" charset="-122"/>
              <a:cs typeface="Viner Hand ITC" panose="03070502030502020203" charset="0"/>
              <a:sym typeface="+mn-ea"/>
            </a:endParaRPr>
          </a:p>
        </p:txBody>
      </p:sp>
      <p:sp>
        <p:nvSpPr>
          <p:cNvPr id="2" name="标题 1"/>
          <p:cNvSpPr>
            <a:spLocks noGrp="1"/>
          </p:cNvSpPr>
          <p:nvPr>
            <p:ph type="title"/>
            <p:custDataLst>
              <p:tags r:id="rId6"/>
            </p:custDataLst>
          </p:nvPr>
        </p:nvSpPr>
        <p:spPr>
          <a:xfrm>
            <a:off x="579600" y="237600"/>
            <a:ext cx="11037600" cy="441964"/>
          </a:xfrm>
        </p:spPr>
        <p:txBody>
          <a:bodyPr>
            <a:noAutofit/>
          </a:bodyPr>
          <a:lstStyle>
            <a:lvl1pPr>
              <a:lnSpc>
                <a:spcPct val="100000"/>
              </a:lnSpc>
              <a:defRPr sz="2400" b="1" u="none" strike="noStrike" kern="1200" cap="none" spc="0" normalizeH="0" baseline="0">
                <a:solidFill>
                  <a:schemeClr val="bg1"/>
                </a:solidFill>
                <a:uFillTx/>
                <a:latin typeface="Arial" panose="020B0604020202020204" pitchFamily="34" charset="0"/>
                <a:ea typeface="微软雅黑" panose="020B0503020204020204" charset="-122"/>
              </a:defRPr>
            </a:lvl1pPr>
          </a:lstStyle>
          <a:p>
            <a:r>
              <a:rPr lang="zh-CN" altLang="en-US" dirty="0"/>
              <a:t>单击此处编辑母版标题样式</a:t>
            </a:r>
            <a:endParaRPr lang="zh-CN" altLang="en-US" dirty="0"/>
          </a:p>
        </p:txBody>
      </p:sp>
      <p:sp>
        <p:nvSpPr>
          <p:cNvPr id="7" name="内容占位符 6"/>
          <p:cNvSpPr>
            <a:spLocks noGrp="1"/>
          </p:cNvSpPr>
          <p:nvPr>
            <p:ph sz="quarter" idx="13"/>
            <p:custDataLst>
              <p:tags r:id="rId7"/>
            </p:custDataLst>
          </p:nvPr>
        </p:nvSpPr>
        <p:spPr>
          <a:xfrm>
            <a:off x="579600" y="1663200"/>
            <a:ext cx="5342400" cy="2894400"/>
          </a:xfrm>
        </p:spPr>
        <p:txBody>
          <a:bodyPr/>
          <a:lstStyle>
            <a:lvl1pPr marL="0" indent="0">
              <a:lnSpc>
                <a:spcPct val="130000"/>
              </a:lnSpc>
              <a:spcAft>
                <a:spcPts val="1000"/>
              </a:spcAft>
              <a:buNone/>
              <a:defRPr sz="1600" u="none" strike="noStrike" kern="1200" cap="none" spc="0" normalizeH="0" baseline="0">
                <a:solidFill>
                  <a:schemeClr val="tx1">
                    <a:lumMod val="85000"/>
                    <a:lumOff val="15000"/>
                  </a:schemeClr>
                </a:solidFill>
                <a:uFillTx/>
                <a:latin typeface="Arial" panose="020B0604020202020204" pitchFamily="34" charset="0"/>
                <a:ea typeface="微软雅黑" panose="020B0503020204020204" charset="-122"/>
              </a:defRPr>
            </a:lvl1pPr>
            <a:lvl2pPr marL="457200" indent="0">
              <a:lnSpc>
                <a:spcPct val="130000"/>
              </a:lnSpc>
              <a:spcAft>
                <a:spcPts val="1000"/>
              </a:spcAft>
              <a:buNone/>
              <a:defRPr sz="1600" u="none" strike="noStrike" kern="1200" cap="none" spc="0" normalizeH="0" baseline="0">
                <a:solidFill>
                  <a:schemeClr val="tx1">
                    <a:lumMod val="85000"/>
                    <a:lumOff val="15000"/>
                  </a:schemeClr>
                </a:solidFill>
                <a:uFillTx/>
                <a:latin typeface="Arial" panose="020B0604020202020204" pitchFamily="34" charset="0"/>
                <a:ea typeface="微软雅黑" panose="020B0503020204020204" charset="-122"/>
              </a:defRPr>
            </a:lvl2pPr>
            <a:lvl3pPr marL="914400" indent="0">
              <a:lnSpc>
                <a:spcPct val="130000"/>
              </a:lnSpc>
              <a:spcAft>
                <a:spcPts val="1000"/>
              </a:spcAft>
              <a:buNone/>
              <a:defRPr sz="1600" u="none" strike="noStrike" kern="1200" cap="none" spc="0" normalizeH="0" baseline="0">
                <a:solidFill>
                  <a:schemeClr val="tx1">
                    <a:lumMod val="85000"/>
                    <a:lumOff val="15000"/>
                  </a:schemeClr>
                </a:solidFill>
                <a:uFillTx/>
                <a:latin typeface="Arial" panose="020B0604020202020204" pitchFamily="34" charset="0"/>
                <a:ea typeface="微软雅黑" panose="020B0503020204020204" charset="-122"/>
              </a:defRPr>
            </a:lvl3pPr>
            <a:lvl4pPr marL="1371600" indent="0">
              <a:lnSpc>
                <a:spcPct val="130000"/>
              </a:lnSpc>
              <a:spcAft>
                <a:spcPts val="1000"/>
              </a:spcAft>
              <a:buNone/>
              <a:defRPr sz="1600" u="none" strike="noStrike" kern="1200" cap="none" spc="0" normalizeH="0" baseline="0">
                <a:solidFill>
                  <a:schemeClr val="tx1">
                    <a:lumMod val="85000"/>
                    <a:lumOff val="15000"/>
                  </a:schemeClr>
                </a:solidFill>
                <a:uFillTx/>
                <a:latin typeface="Arial" panose="020B0604020202020204" pitchFamily="34" charset="0"/>
                <a:ea typeface="微软雅黑" panose="020B0503020204020204" charset="-122"/>
              </a:defRPr>
            </a:lvl4pPr>
            <a:lvl5pPr marL="1828800" indent="0">
              <a:lnSpc>
                <a:spcPct val="130000"/>
              </a:lnSpc>
              <a:spcAft>
                <a:spcPts val="1000"/>
              </a:spcAft>
              <a:buNone/>
              <a:defRPr sz="1600" u="none" strike="noStrike" kern="1200" cap="none" spc="0" normalizeH="0" baseline="0">
                <a:solidFill>
                  <a:schemeClr val="tx1">
                    <a:lumMod val="85000"/>
                    <a:lumOff val="15000"/>
                  </a:schemeClr>
                </a:solidFill>
                <a:uFillTx/>
                <a:latin typeface="Arial" panose="020B0604020202020204" pitchFamily="34" charset="0"/>
                <a:ea typeface="微软雅黑" panose="020B0503020204020204" charset="-122"/>
              </a:defRPr>
            </a:lvl5pPr>
          </a:lstStyle>
          <a:p>
            <a:pPr lvl="0"/>
            <a:r>
              <a:rPr lang="zh-CN" altLang="en-US"/>
              <a:t>单击此处编辑母版文本样式</a:t>
            </a:r>
            <a:endParaRPr lang="zh-CN" altLang="en-US"/>
          </a:p>
          <a:p>
            <a:pPr lvl="1"/>
            <a:r>
              <a:rPr lang="zh-CN" altLang="en-US" dirty="0">
                <a:sym typeface="+mn-ea"/>
              </a:rPr>
              <a:t>第</a:t>
            </a:r>
            <a:r>
              <a:rPr lang="zh-CN" altLang="en-US"/>
              <a:t>二级</a:t>
            </a:r>
            <a:endParaRPr lang="zh-CN" altLang="en-US"/>
          </a:p>
          <a:p>
            <a:pPr lvl="2"/>
            <a:r>
              <a:rPr lang="zh-CN" altLang="en-US" dirty="0">
                <a:sym typeface="+mn-ea"/>
              </a:rPr>
              <a:t>第</a:t>
            </a:r>
            <a:r>
              <a:rPr lang="zh-CN" altLang="en-US"/>
              <a:t>三级</a:t>
            </a:r>
            <a:endParaRPr lang="zh-CN" altLang="en-US"/>
          </a:p>
          <a:p>
            <a:pPr lvl="3"/>
            <a:r>
              <a:rPr lang="zh-CN" altLang="en-US" dirty="0">
                <a:sym typeface="+mn-ea"/>
              </a:rPr>
              <a:t>第</a:t>
            </a:r>
            <a:r>
              <a:rPr lang="zh-CN" altLang="en-US"/>
              <a:t>四级</a:t>
            </a:r>
            <a:endParaRPr lang="zh-CN" altLang="en-US"/>
          </a:p>
          <a:p>
            <a:pPr lvl="4"/>
            <a:r>
              <a:rPr lang="zh-CN" altLang="en-US" dirty="0">
                <a:sym typeface="+mn-ea"/>
              </a:rPr>
              <a:t>第</a:t>
            </a:r>
            <a:r>
              <a:rPr lang="zh-CN" altLang="en-US"/>
              <a:t>五级</a:t>
            </a:r>
            <a:endParaRPr lang="zh-CN" altLang="en-US"/>
          </a:p>
        </p:txBody>
      </p:sp>
      <p:sp>
        <p:nvSpPr>
          <p:cNvPr id="3" name="日期占位符 2"/>
          <p:cNvSpPr>
            <a:spLocks noGrp="1"/>
          </p:cNvSpPr>
          <p:nvPr>
            <p:ph type="dt" sz="half" idx="10"/>
            <p:custDataLst>
              <p:tags r:id="rId8"/>
            </p:custDataLst>
          </p:nvPr>
        </p:nvSpPr>
        <p:spPr/>
        <p:txBody>
          <a:bodyPr/>
          <a:lstStyle>
            <a:lvl1pPr>
              <a:defRPr u="none" strike="noStrike" kern="1200" cap="none" spc="0" normalizeH="0">
                <a:latin typeface="Arial" panose="020B0604020202020204" pitchFamily="34" charset="0"/>
                <a:ea typeface="微软雅黑" panose="020B0503020204020204" charset="-122"/>
              </a:defRPr>
            </a:lvl1pPr>
          </a:lstStyle>
          <a:p>
            <a:fld id="{760FBDFE-C587-4B4C-A407-44438C67B59E}" type="datetimeFigureOut">
              <a:rPr lang="zh-CN" altLang="en-US" smtClean="0"/>
            </a:fld>
            <a:endParaRPr lang="zh-CN" altLang="en-US"/>
          </a:p>
        </p:txBody>
      </p:sp>
      <p:sp>
        <p:nvSpPr>
          <p:cNvPr id="4" name="页脚占位符 3"/>
          <p:cNvSpPr>
            <a:spLocks noGrp="1"/>
          </p:cNvSpPr>
          <p:nvPr>
            <p:ph type="ftr" sz="quarter" idx="11"/>
            <p:custDataLst>
              <p:tags r:id="rId9"/>
            </p:custDataLst>
          </p:nvPr>
        </p:nvSpPr>
        <p:spPr/>
        <p:txBody>
          <a:bodyPr/>
          <a:lstStyle>
            <a:lvl1pPr>
              <a:defRPr u="none" strike="noStrike" kern="1200" cap="none" spc="0" normalizeH="0">
                <a:latin typeface="Arial" panose="020B0604020202020204" pitchFamily="34" charset="0"/>
                <a:ea typeface="微软雅黑" panose="020B0503020204020204" charset="-122"/>
              </a:defRPr>
            </a:lvl1pPr>
          </a:lstStyle>
          <a:p>
            <a:endParaRPr lang="zh-CN" altLang="en-US" dirty="0"/>
          </a:p>
        </p:txBody>
      </p:sp>
      <p:sp>
        <p:nvSpPr>
          <p:cNvPr id="5" name="灯片编号占位符 4"/>
          <p:cNvSpPr>
            <a:spLocks noGrp="1"/>
          </p:cNvSpPr>
          <p:nvPr>
            <p:ph type="sldNum" sz="quarter" idx="12"/>
            <p:custDataLst>
              <p:tags r:id="rId10"/>
            </p:custDataLst>
          </p:nvPr>
        </p:nvSpPr>
        <p:spPr/>
        <p:txBody>
          <a:bodyPr/>
          <a:lstStyle>
            <a:lvl1pPr>
              <a:defRPr u="none" strike="noStrike" kern="1200" cap="none" spc="0" normalizeH="0">
                <a:latin typeface="Arial" panose="020B0604020202020204" pitchFamily="34" charset="0"/>
                <a:ea typeface="微软雅黑" panose="020B0503020204020204" charset="-122"/>
              </a:defRPr>
            </a:lvl1pPr>
          </a:lstStyle>
          <a:p>
            <a:fld id="{49AE70B2-8BF9-45C0-BB95-33D1B9D3A854}" type="slidenum">
              <a:rPr lang="zh-CN" altLang="en-US" smtClean="0"/>
            </a:fld>
            <a:endParaRPr lang="zh-CN" altLang="en-US" dirty="0"/>
          </a:p>
        </p:txBody>
      </p:sp>
      <p:sp>
        <p:nvSpPr>
          <p:cNvPr id="9" name="内容占位符 8"/>
          <p:cNvSpPr>
            <a:spLocks noGrp="1"/>
          </p:cNvSpPr>
          <p:nvPr>
            <p:ph sz="quarter" idx="14"/>
            <p:custDataLst>
              <p:tags r:id="rId11"/>
            </p:custDataLst>
          </p:nvPr>
        </p:nvSpPr>
        <p:spPr>
          <a:xfrm>
            <a:off x="6242400" y="1663200"/>
            <a:ext cx="5367600" cy="2894400"/>
          </a:xfrm>
        </p:spPr>
        <p:txBody>
          <a:bodyPr>
            <a:normAutofit/>
          </a:bodyPr>
          <a:lstStyle>
            <a:lvl1pPr marL="0" indent="0">
              <a:lnSpc>
                <a:spcPct val="130000"/>
              </a:lnSpc>
              <a:spcAft>
                <a:spcPts val="1000"/>
              </a:spcAft>
              <a:buNone/>
              <a:defRPr sz="1600" u="none" strike="noStrike" kern="1200" cap="none" spc="0" normalizeH="0" baseline="0">
                <a:solidFill>
                  <a:schemeClr val="tx1">
                    <a:lumMod val="85000"/>
                    <a:lumOff val="15000"/>
                  </a:schemeClr>
                </a:solidFill>
                <a:uFillTx/>
                <a:latin typeface="Arial" panose="020B0604020202020204" pitchFamily="34" charset="0"/>
                <a:ea typeface="微软雅黑" panose="020B0503020204020204" charset="-122"/>
              </a:defRPr>
            </a:lvl1pPr>
            <a:lvl2pPr marL="457200" indent="0">
              <a:lnSpc>
                <a:spcPct val="130000"/>
              </a:lnSpc>
              <a:spcAft>
                <a:spcPts val="1000"/>
              </a:spcAft>
              <a:buNone/>
              <a:defRPr sz="1600" u="none" strike="noStrike" kern="1200" cap="none" spc="0" normalizeH="0" baseline="0">
                <a:solidFill>
                  <a:schemeClr val="tx1">
                    <a:lumMod val="85000"/>
                    <a:lumOff val="15000"/>
                  </a:schemeClr>
                </a:solidFill>
                <a:uFillTx/>
                <a:latin typeface="Arial" panose="020B0604020202020204" pitchFamily="34" charset="0"/>
                <a:ea typeface="微软雅黑" panose="020B0503020204020204" charset="-122"/>
              </a:defRPr>
            </a:lvl2pPr>
            <a:lvl3pPr marL="914400" indent="0">
              <a:lnSpc>
                <a:spcPct val="130000"/>
              </a:lnSpc>
              <a:spcAft>
                <a:spcPts val="1000"/>
              </a:spcAft>
              <a:buNone/>
              <a:defRPr sz="1600" u="none" strike="noStrike" kern="1200" cap="none" spc="0" normalizeH="0" baseline="0">
                <a:solidFill>
                  <a:schemeClr val="tx1">
                    <a:lumMod val="85000"/>
                    <a:lumOff val="15000"/>
                  </a:schemeClr>
                </a:solidFill>
                <a:uFillTx/>
                <a:latin typeface="Arial" panose="020B0604020202020204" pitchFamily="34" charset="0"/>
                <a:ea typeface="微软雅黑" panose="020B0503020204020204" charset="-122"/>
              </a:defRPr>
            </a:lvl3pPr>
            <a:lvl4pPr marL="1371600" indent="0">
              <a:lnSpc>
                <a:spcPct val="130000"/>
              </a:lnSpc>
              <a:spcAft>
                <a:spcPts val="1000"/>
              </a:spcAft>
              <a:buNone/>
              <a:defRPr sz="1600" u="none" strike="noStrike" kern="1200" cap="none" spc="0" normalizeH="0" baseline="0">
                <a:solidFill>
                  <a:schemeClr val="tx1">
                    <a:lumMod val="85000"/>
                    <a:lumOff val="15000"/>
                  </a:schemeClr>
                </a:solidFill>
                <a:uFillTx/>
                <a:latin typeface="Arial" panose="020B0604020202020204" pitchFamily="34" charset="0"/>
                <a:ea typeface="微软雅黑" panose="020B0503020204020204" charset="-122"/>
              </a:defRPr>
            </a:lvl4pPr>
            <a:lvl5pPr marL="1828800" indent="0">
              <a:lnSpc>
                <a:spcPct val="130000"/>
              </a:lnSpc>
              <a:spcAft>
                <a:spcPts val="1000"/>
              </a:spcAft>
              <a:buNone/>
              <a:defRPr sz="1600" u="none" strike="noStrike" kern="1200" cap="none" spc="0" normalizeH="0" baseline="0">
                <a:solidFill>
                  <a:schemeClr val="tx1">
                    <a:lumMod val="85000"/>
                    <a:lumOff val="15000"/>
                  </a:schemeClr>
                </a:solidFill>
                <a:uFillTx/>
                <a:latin typeface="Arial" panose="020B0604020202020204" pitchFamily="34" charset="0"/>
                <a:ea typeface="微软雅黑" panose="020B0503020204020204" charset="-122"/>
              </a:defRPr>
            </a:lvl5pPr>
          </a:lstStyle>
          <a:p>
            <a:pPr lvl="0"/>
            <a:r>
              <a:rPr lang="zh-CN" altLang="en-US"/>
              <a:t>单击此处编辑母版文本样式</a:t>
            </a:r>
            <a:endParaRPr lang="zh-CN" altLang="en-US"/>
          </a:p>
          <a:p>
            <a:pPr lvl="1"/>
            <a:r>
              <a:rPr lang="zh-CN" altLang="en-US" dirty="0">
                <a:sym typeface="+mn-ea"/>
              </a:rPr>
              <a:t>第</a:t>
            </a:r>
            <a:r>
              <a:rPr lang="zh-CN" altLang="en-US"/>
              <a:t>二级</a:t>
            </a:r>
            <a:endParaRPr lang="zh-CN" altLang="en-US"/>
          </a:p>
          <a:p>
            <a:pPr lvl="2"/>
            <a:r>
              <a:rPr lang="zh-CN" altLang="en-US" dirty="0">
                <a:sym typeface="+mn-ea"/>
              </a:rPr>
              <a:t>第</a:t>
            </a:r>
            <a:r>
              <a:rPr lang="zh-CN" altLang="en-US"/>
              <a:t>三级</a:t>
            </a:r>
            <a:endParaRPr lang="zh-CN" altLang="en-US"/>
          </a:p>
          <a:p>
            <a:pPr lvl="3"/>
            <a:r>
              <a:rPr lang="zh-CN" altLang="en-US" dirty="0">
                <a:sym typeface="+mn-ea"/>
              </a:rPr>
              <a:t>第</a:t>
            </a:r>
            <a:r>
              <a:rPr lang="zh-CN" altLang="en-US"/>
              <a:t>四级</a:t>
            </a:r>
            <a:endParaRPr lang="zh-CN" altLang="en-US"/>
          </a:p>
          <a:p>
            <a:pPr lvl="4"/>
            <a:r>
              <a:rPr lang="zh-CN" altLang="en-US" dirty="0">
                <a:sym typeface="+mn-ea"/>
              </a:rPr>
              <a:t>第</a:t>
            </a:r>
            <a:r>
              <a:rPr lang="zh-CN" altLang="en-US"/>
              <a:t>五级</a:t>
            </a:r>
            <a:endParaRPr lang="zh-CN" altLang="en-US"/>
          </a:p>
        </p:txBody>
      </p:sp>
      <p:sp>
        <p:nvSpPr>
          <p:cNvPr id="11" name="文本占位符 10"/>
          <p:cNvSpPr>
            <a:spLocks noGrp="1"/>
          </p:cNvSpPr>
          <p:nvPr>
            <p:ph type="body" sz="quarter" idx="15"/>
            <p:custDataLst>
              <p:tags r:id="rId12"/>
            </p:custDataLst>
          </p:nvPr>
        </p:nvSpPr>
        <p:spPr>
          <a:xfrm>
            <a:off x="572400" y="4816800"/>
            <a:ext cx="5342400" cy="781200"/>
          </a:xfrm>
        </p:spPr>
        <p:txBody>
          <a:bodyPr>
            <a:normAutofit/>
          </a:bodyPr>
          <a:lstStyle>
            <a:lvl1pPr marL="0" indent="0">
              <a:lnSpc>
                <a:spcPct val="130000"/>
              </a:lnSpc>
              <a:spcBef>
                <a:spcPts val="0"/>
              </a:spcBef>
              <a:spcAft>
                <a:spcPts val="1000"/>
              </a:spcAft>
              <a:buNone/>
              <a:defRPr sz="1600" u="none" strike="noStrike" kern="1200" cap="none" spc="0" normalizeH="0" baseline="0">
                <a:solidFill>
                  <a:schemeClr val="tx1">
                    <a:lumMod val="85000"/>
                    <a:lumOff val="15000"/>
                  </a:schemeClr>
                </a:solidFill>
                <a:uFillTx/>
                <a:latin typeface="Arial" panose="020B0604020202020204" pitchFamily="34" charset="0"/>
                <a:ea typeface="微软雅黑" panose="020B0503020204020204" charset="-122"/>
              </a:defRPr>
            </a:lvl1pPr>
          </a:lstStyle>
          <a:p>
            <a:pPr lvl="0"/>
            <a:r>
              <a:rPr lang="zh-CN" altLang="en-US" dirty="0"/>
              <a:t>单击此处编辑母版文本样式</a:t>
            </a:r>
            <a:endParaRPr lang="zh-CN" altLang="en-US" dirty="0"/>
          </a:p>
        </p:txBody>
      </p:sp>
      <p:sp>
        <p:nvSpPr>
          <p:cNvPr id="13" name="文本占位符 12"/>
          <p:cNvSpPr>
            <a:spLocks noGrp="1"/>
          </p:cNvSpPr>
          <p:nvPr>
            <p:ph type="body" sz="quarter" idx="16"/>
            <p:custDataLst>
              <p:tags r:id="rId13"/>
            </p:custDataLst>
          </p:nvPr>
        </p:nvSpPr>
        <p:spPr>
          <a:xfrm>
            <a:off x="6253200" y="4813200"/>
            <a:ext cx="5367600" cy="781200"/>
          </a:xfrm>
        </p:spPr>
        <p:txBody>
          <a:bodyPr>
            <a:normAutofit/>
          </a:bodyPr>
          <a:lstStyle>
            <a:lvl1pPr marL="0" indent="0">
              <a:lnSpc>
                <a:spcPct val="130000"/>
              </a:lnSpc>
              <a:spcBef>
                <a:spcPts val="0"/>
              </a:spcBef>
              <a:spcAft>
                <a:spcPts val="1000"/>
              </a:spcAft>
              <a:buNone/>
              <a:defRPr sz="1600" u="none" strike="noStrike" kern="1200" cap="none" spc="0" normalizeH="0" baseline="0">
                <a:solidFill>
                  <a:schemeClr val="tx1">
                    <a:lumMod val="85000"/>
                    <a:lumOff val="15000"/>
                  </a:schemeClr>
                </a:solidFill>
                <a:uFillTx/>
                <a:latin typeface="Arial" panose="020B0604020202020204" pitchFamily="34" charset="0"/>
                <a:ea typeface="微软雅黑" panose="020B0503020204020204" charset="-122"/>
              </a:defRPr>
            </a:lvl1pPr>
          </a:lstStyle>
          <a:p>
            <a:pPr lvl="0"/>
            <a:r>
              <a:rPr lang="zh-CN" altLang="en-US" dirty="0"/>
              <a:t>单击此处编辑母版文本样式</a:t>
            </a:r>
            <a:endParaRPr lang="zh-CN" altLang="en-US" dirty="0"/>
          </a:p>
        </p:txBody>
      </p:sp>
    </p:spTree>
  </p:cSld>
  <p:clrMapOvr>
    <a:masterClrMapping/>
  </p:clrMapOvr>
</p:sldLayout>
</file>

<file path=ppt/slideLayouts/slideLayout28.xml><?xml version="1.0" encoding="utf-8"?>
<p:sldLayout xmlns:a="http://schemas.openxmlformats.org/drawingml/2006/main" xmlns:r="http://schemas.openxmlformats.org/officeDocument/2006/relationships" xmlns:p="http://schemas.openxmlformats.org/presentationml/2006/main" preserve="1" userDrawn="1">
  <p:cSld name="腰带">
    <p:bg>
      <p:bgPr>
        <a:solidFill>
          <a:schemeClr val="tx2"/>
        </a:solidFill>
        <a:effectLst/>
      </p:bgPr>
    </p:bg>
    <p:spTree>
      <p:nvGrpSpPr>
        <p:cNvPr id="1" name=""/>
        <p:cNvGrpSpPr/>
        <p:nvPr/>
      </p:nvGrpSpPr>
      <p:grpSpPr>
        <a:xfrm>
          <a:off x="0" y="0"/>
          <a:ext cx="0" cy="0"/>
          <a:chOff x="0" y="0"/>
          <a:chExt cx="0" cy="0"/>
        </a:xfrm>
      </p:grpSpPr>
      <p:sp>
        <p:nvSpPr>
          <p:cNvPr id="12" name="矩形 11"/>
          <p:cNvSpPr/>
          <p:nvPr userDrawn="1">
            <p:custDataLst>
              <p:tags r:id="rId2"/>
            </p:custDataLst>
          </p:nvPr>
        </p:nvSpPr>
        <p:spPr>
          <a:xfrm>
            <a:off x="0" y="959224"/>
            <a:ext cx="12192000" cy="4939553"/>
          </a:xfrm>
          <a:prstGeom prst="rect">
            <a:avLst/>
          </a:prstGeom>
          <a:solidFill>
            <a:schemeClr val="bg2"/>
          </a:solidFill>
          <a:ln w="12700" cap="flat" cmpd="sng" algn="ctr">
            <a:noFill/>
            <a:prstDash val="solid"/>
            <a:miter lim="800000"/>
          </a:ln>
          <a:effectLst/>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lvl="0" algn="ctr"/>
            <a:endParaRPr lang="en-US" altLang="zh-CN">
              <a:latin typeface="Arial" panose="020B0604020202020204" pitchFamily="34" charset="0"/>
              <a:ea typeface="微软雅黑" panose="020B0503020204020204" charset="-122"/>
              <a:sym typeface="+mn-ea"/>
            </a:endParaRPr>
          </a:p>
        </p:txBody>
      </p:sp>
      <p:grpSp>
        <p:nvGrpSpPr>
          <p:cNvPr id="15" name="组合 14"/>
          <p:cNvGrpSpPr/>
          <p:nvPr userDrawn="1">
            <p:custDataLst>
              <p:tags r:id="rId3"/>
            </p:custDataLst>
          </p:nvPr>
        </p:nvGrpSpPr>
        <p:grpSpPr>
          <a:xfrm rot="10800000">
            <a:off x="0" y="0"/>
            <a:ext cx="5457825" cy="1529715"/>
            <a:chOff x="4001597" y="5613400"/>
            <a:chExt cx="8190403" cy="1244600"/>
          </a:xfrm>
        </p:grpSpPr>
        <p:sp>
          <p:nvSpPr>
            <p:cNvPr id="16" name="任意多边形: 形状 15"/>
            <p:cNvSpPr/>
            <p:nvPr>
              <p:custDataLst>
                <p:tags r:id="rId4"/>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ea typeface="微软雅黑" panose="020B0503020204020204" charset="-122"/>
              </a:endParaRPr>
            </a:p>
          </p:txBody>
        </p:sp>
        <p:sp>
          <p:nvSpPr>
            <p:cNvPr id="17" name="等腰三角形 16"/>
            <p:cNvSpPr/>
            <p:nvPr>
              <p:custDataLst>
                <p:tags r:id="rId5"/>
              </p:custDataLst>
            </p:nvPr>
          </p:nvSpPr>
          <p:spPr>
            <a:xfrm>
              <a:off x="5816600" y="5949254"/>
              <a:ext cx="6375400" cy="908746"/>
            </a:xfrm>
            <a:prstGeom prst="triangle">
              <a:avLst>
                <a:gd name="adj" fmla="val 100000"/>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dirty="0">
                <a:ea typeface="微软雅黑" panose="020B0503020204020204" charset="-122"/>
              </a:endParaRPr>
            </a:p>
          </p:txBody>
        </p:sp>
      </p:grpSp>
      <p:grpSp>
        <p:nvGrpSpPr>
          <p:cNvPr id="18" name="组合 17"/>
          <p:cNvGrpSpPr/>
          <p:nvPr userDrawn="1">
            <p:custDataLst>
              <p:tags r:id="rId6"/>
            </p:custDataLst>
          </p:nvPr>
        </p:nvGrpSpPr>
        <p:grpSpPr>
          <a:xfrm>
            <a:off x="6734175" y="5323840"/>
            <a:ext cx="5457825" cy="1529715"/>
            <a:chOff x="4001597" y="5613400"/>
            <a:chExt cx="8190403" cy="1244600"/>
          </a:xfrm>
        </p:grpSpPr>
        <p:sp>
          <p:nvSpPr>
            <p:cNvPr id="19" name="任意多边形: 形状 18"/>
            <p:cNvSpPr/>
            <p:nvPr>
              <p:custDataLst>
                <p:tags r:id="rId7"/>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dirty="0">
                <a:ea typeface="微软雅黑" panose="020B0503020204020204" charset="-122"/>
              </a:endParaRPr>
            </a:p>
          </p:txBody>
        </p:sp>
        <p:sp>
          <p:nvSpPr>
            <p:cNvPr id="20" name="等腰三角形 19"/>
            <p:cNvSpPr/>
            <p:nvPr>
              <p:custDataLst>
                <p:tags r:id="rId8"/>
              </p:custDataLst>
            </p:nvPr>
          </p:nvSpPr>
          <p:spPr>
            <a:xfrm>
              <a:off x="5816600" y="5949254"/>
              <a:ext cx="6375400" cy="908746"/>
            </a:xfrm>
            <a:prstGeom prst="triangle">
              <a:avLst>
                <a:gd name="adj" fmla="val 100000"/>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ea typeface="微软雅黑" panose="020B0503020204020204" charset="-122"/>
              </a:endParaRPr>
            </a:p>
          </p:txBody>
        </p:sp>
      </p:grpSp>
      <p:sp>
        <p:nvSpPr>
          <p:cNvPr id="2" name="标题 1"/>
          <p:cNvSpPr>
            <a:spLocks noGrp="1"/>
          </p:cNvSpPr>
          <p:nvPr userDrawn="1">
            <p:ph type="title" hasCustomPrompt="1"/>
            <p:custDataLst>
              <p:tags r:id="rId9"/>
            </p:custDataLst>
          </p:nvPr>
        </p:nvSpPr>
        <p:spPr>
          <a:xfrm>
            <a:off x="1522800" y="1339200"/>
            <a:ext cx="9144000" cy="2386800"/>
          </a:xfrm>
        </p:spPr>
        <p:txBody>
          <a:bodyPr anchor="b"/>
          <a:lstStyle>
            <a:lvl1pPr algn="ctr">
              <a:defRPr sz="6000" b="1" u="none" strike="noStrike" kern="1200" cap="none" spc="0" normalizeH="0" baseline="0">
                <a:solidFill>
                  <a:schemeClr val="tx1">
                    <a:lumMod val="85000"/>
                    <a:lumOff val="15000"/>
                  </a:schemeClr>
                </a:solidFill>
                <a:uFillTx/>
                <a:latin typeface="Arial" panose="020B0604020202020204" pitchFamily="34" charset="0"/>
                <a:ea typeface="微软雅黑" panose="020B0503020204020204" charset="-122"/>
              </a:defRPr>
            </a:lvl1pPr>
          </a:lstStyle>
          <a:p>
            <a:r>
              <a:rPr lang="zh-CN" altLang="en-US" dirty="0"/>
              <a:t>单击此处编辑标题</a:t>
            </a:r>
            <a:endParaRPr lang="zh-CN" altLang="en-US" dirty="0"/>
          </a:p>
        </p:txBody>
      </p:sp>
      <p:sp>
        <p:nvSpPr>
          <p:cNvPr id="3" name="日期占位符 2"/>
          <p:cNvSpPr>
            <a:spLocks noGrp="1"/>
          </p:cNvSpPr>
          <p:nvPr userDrawn="1">
            <p:ph type="dt" sz="half" idx="10"/>
            <p:custDataLst>
              <p:tags r:id="rId10"/>
            </p:custDataLst>
          </p:nvPr>
        </p:nvSpPr>
        <p:spPr/>
        <p:txBody>
          <a:bodyPr/>
          <a:lstStyle>
            <a:lvl1pPr>
              <a:defRPr u="none" strike="noStrike" kern="1200" cap="none" spc="0" normalizeH="0">
                <a:latin typeface="Arial" panose="020B0604020202020204" pitchFamily="34" charset="0"/>
                <a:ea typeface="微软雅黑" panose="020B0503020204020204" charset="-122"/>
              </a:defRPr>
            </a:lvl1pPr>
          </a:lstStyle>
          <a:p>
            <a:fld id="{760FBDFE-C587-4B4C-A407-44438C67B59E}" type="datetimeFigureOut">
              <a:rPr lang="zh-CN" altLang="en-US" smtClean="0"/>
            </a:fld>
            <a:endParaRPr lang="zh-CN" altLang="en-US"/>
          </a:p>
        </p:txBody>
      </p:sp>
      <p:sp>
        <p:nvSpPr>
          <p:cNvPr id="4" name="页脚占位符 3"/>
          <p:cNvSpPr>
            <a:spLocks noGrp="1"/>
          </p:cNvSpPr>
          <p:nvPr userDrawn="1">
            <p:ph type="ftr" sz="quarter" idx="11"/>
            <p:custDataLst>
              <p:tags r:id="rId11"/>
            </p:custDataLst>
          </p:nvPr>
        </p:nvSpPr>
        <p:spPr/>
        <p:txBody>
          <a:bodyPr/>
          <a:lstStyle>
            <a:lvl1pPr>
              <a:defRPr u="none" strike="noStrike" kern="1200" cap="none" spc="0" normalizeH="0">
                <a:latin typeface="Arial" panose="020B0604020202020204" pitchFamily="34" charset="0"/>
                <a:ea typeface="微软雅黑" panose="020B0503020204020204" charset="-122"/>
              </a:defRPr>
            </a:lvl1pPr>
          </a:lstStyle>
          <a:p>
            <a:endParaRPr lang="zh-CN" altLang="en-US" dirty="0"/>
          </a:p>
        </p:txBody>
      </p:sp>
      <p:sp>
        <p:nvSpPr>
          <p:cNvPr id="5" name="灯片编号占位符 4"/>
          <p:cNvSpPr>
            <a:spLocks noGrp="1"/>
          </p:cNvSpPr>
          <p:nvPr userDrawn="1">
            <p:ph type="sldNum" sz="quarter" idx="12"/>
            <p:custDataLst>
              <p:tags r:id="rId12"/>
            </p:custDataLst>
          </p:nvPr>
        </p:nvSpPr>
        <p:spPr/>
        <p:txBody>
          <a:bodyPr/>
          <a:lstStyle>
            <a:lvl1pPr>
              <a:defRPr u="none" strike="noStrike" kern="1200" cap="none" spc="0" normalizeH="0">
                <a:latin typeface="Arial" panose="020B0604020202020204" pitchFamily="34" charset="0"/>
                <a:ea typeface="微软雅黑" panose="020B0503020204020204" charset="-122"/>
              </a:defRPr>
            </a:lvl1pPr>
          </a:lstStyle>
          <a:p>
            <a:fld id="{49AE70B2-8BF9-45C0-BB95-33D1B9D3A854}" type="slidenum">
              <a:rPr lang="zh-CN" altLang="en-US" smtClean="0"/>
            </a:fld>
            <a:endParaRPr lang="zh-CN" altLang="en-US" dirty="0"/>
          </a:p>
        </p:txBody>
      </p:sp>
      <p:sp>
        <p:nvSpPr>
          <p:cNvPr id="7" name="文本占位符 6"/>
          <p:cNvSpPr>
            <a:spLocks noGrp="1"/>
          </p:cNvSpPr>
          <p:nvPr userDrawn="1">
            <p:ph type="body" sz="quarter" idx="13"/>
            <p:custDataLst>
              <p:tags r:id="rId13"/>
            </p:custDataLst>
          </p:nvPr>
        </p:nvSpPr>
        <p:spPr>
          <a:xfrm>
            <a:off x="1522413" y="3862800"/>
            <a:ext cx="9144000" cy="1656000"/>
          </a:xfrm>
        </p:spPr>
        <p:txBody>
          <a:bodyPr>
            <a:normAutofit/>
          </a:bodyPr>
          <a:lstStyle>
            <a:lvl1pPr marL="0" indent="0" algn="ctr">
              <a:lnSpc>
                <a:spcPct val="130000"/>
              </a:lnSpc>
              <a:spcBef>
                <a:spcPts val="0"/>
              </a:spcBef>
              <a:spcAft>
                <a:spcPts val="1000"/>
              </a:spcAft>
              <a:buNone/>
              <a:defRPr sz="1600" u="none" strike="noStrike" kern="1200" cap="none" spc="0" normalizeH="0" baseline="0">
                <a:solidFill>
                  <a:schemeClr val="tx1">
                    <a:lumMod val="85000"/>
                    <a:lumOff val="15000"/>
                  </a:schemeClr>
                </a:solidFill>
                <a:uFillTx/>
                <a:latin typeface="Arial" panose="020B0604020202020204" pitchFamily="34" charset="0"/>
                <a:ea typeface="微软雅黑" panose="020B0503020204020204" charset="-122"/>
              </a:defRPr>
            </a:lvl1pPr>
          </a:lstStyle>
          <a:p>
            <a:pPr lvl="0"/>
            <a:r>
              <a:rPr lang="zh-CN" altLang="en-US" dirty="0"/>
              <a:t>单击此处编辑母版文本样式</a:t>
            </a:r>
            <a:endParaRPr lang="zh-CN" altLang="en-US" dirty="0"/>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节标题">
    <p:spTree>
      <p:nvGrpSpPr>
        <p:cNvPr id="1" name=""/>
        <p:cNvGrpSpPr/>
        <p:nvPr/>
      </p:nvGrpSpPr>
      <p:grpSpPr>
        <a:xfrm>
          <a:off x="0" y="0"/>
          <a:ext cx="0" cy="0"/>
          <a:chOff x="0" y="0"/>
          <a:chExt cx="0" cy="0"/>
        </a:xfrm>
      </p:grpSpPr>
      <p:sp>
        <p:nvSpPr>
          <p:cNvPr id="2" name="标题 1"/>
          <p:cNvSpPr>
            <a:spLocks noGrp="1"/>
          </p:cNvSpPr>
          <p:nvPr>
            <p:ph type="title"/>
          </p:nvPr>
        </p:nvSpPr>
        <p:spPr>
          <a:xfrm>
            <a:off x="831850" y="3751117"/>
            <a:ext cx="7321550" cy="811357"/>
          </a:xfrm>
        </p:spPr>
        <p:txBody>
          <a:bodyPr anchor="b">
            <a:normAutofit/>
          </a:bodyPr>
          <a:lstStyle>
            <a:lvl1pPr>
              <a:defRPr sz="4000">
                <a:effectLst>
                  <a:outerShdw blurRad="38100" dist="38100" dir="2700000" algn="tl">
                    <a:srgbClr val="000000">
                      <a:alpha val="43137"/>
                    </a:srgbClr>
                  </a:outerShdw>
                </a:effectLst>
              </a:defRPr>
            </a:lvl1pPr>
          </a:lstStyle>
          <a:p>
            <a:r>
              <a:rPr lang="zh-CN" altLang="en-US" dirty="0"/>
              <a:t>单击此处编辑母版标题样式</a:t>
            </a:r>
            <a:endParaRPr lang="zh-CN" altLang="en-US" dirty="0"/>
          </a:p>
        </p:txBody>
      </p:sp>
      <p:sp>
        <p:nvSpPr>
          <p:cNvPr id="3" name="文本占位符 2"/>
          <p:cNvSpPr>
            <a:spLocks noGrp="1"/>
          </p:cNvSpPr>
          <p:nvPr>
            <p:ph type="body" idx="1"/>
          </p:nvPr>
        </p:nvSpPr>
        <p:spPr>
          <a:xfrm>
            <a:off x="831850" y="4610028"/>
            <a:ext cx="7321550" cy="647555"/>
          </a:xfrm>
        </p:spPr>
        <p:txBody>
          <a:bodyPr>
            <a:normAutofit/>
          </a:bodyPr>
          <a:lstStyle>
            <a:lvl1pPr marL="0" indent="0">
              <a:buNone/>
              <a:defRPr sz="1800">
                <a:solidFill>
                  <a:schemeClr val="tx1"/>
                </a:solidFill>
              </a:defRPr>
            </a:lvl1pPr>
            <a:lvl2pPr marL="457200" indent="0">
              <a:buNone/>
              <a:defRPr sz="2000">
                <a:solidFill>
                  <a:schemeClr val="tx1">
                    <a:tint val="75000"/>
                  </a:schemeClr>
                </a:solidFill>
              </a:defRPr>
            </a:lvl2pPr>
            <a:lvl3pPr marL="914400" indent="0">
              <a:buNone/>
              <a:defRPr sz="1800">
                <a:solidFill>
                  <a:schemeClr val="tx1">
                    <a:tint val="75000"/>
                  </a:schemeClr>
                </a:solidFill>
              </a:defRPr>
            </a:lvl3pPr>
            <a:lvl4pPr marL="1371600" indent="0">
              <a:buNone/>
              <a:defRPr sz="1600">
                <a:solidFill>
                  <a:schemeClr val="tx1">
                    <a:tint val="75000"/>
                  </a:schemeClr>
                </a:solidFill>
              </a:defRPr>
            </a:lvl4pPr>
            <a:lvl5pPr marL="1828800" indent="0">
              <a:buNone/>
              <a:defRPr sz="1600">
                <a:solidFill>
                  <a:schemeClr val="tx1">
                    <a:tint val="75000"/>
                  </a:schemeClr>
                </a:solidFill>
              </a:defRPr>
            </a:lvl5pPr>
            <a:lvl6pPr marL="2286000" indent="0">
              <a:buNone/>
              <a:defRPr sz="1600">
                <a:solidFill>
                  <a:schemeClr val="tx1">
                    <a:tint val="75000"/>
                  </a:schemeClr>
                </a:solidFill>
              </a:defRPr>
            </a:lvl6pPr>
            <a:lvl7pPr marL="2743200" indent="0">
              <a:buNone/>
              <a:defRPr sz="1600">
                <a:solidFill>
                  <a:schemeClr val="tx1">
                    <a:tint val="75000"/>
                  </a:schemeClr>
                </a:solidFill>
              </a:defRPr>
            </a:lvl7pPr>
            <a:lvl8pPr marL="3200400" indent="0">
              <a:buNone/>
              <a:defRPr sz="1600">
                <a:solidFill>
                  <a:schemeClr val="tx1">
                    <a:tint val="75000"/>
                  </a:schemeClr>
                </a:solidFill>
              </a:defRPr>
            </a:lvl8pPr>
            <a:lvl9pPr marL="3657600" indent="0">
              <a:buNone/>
              <a:defRPr sz="1600">
                <a:solidFill>
                  <a:schemeClr val="tx1">
                    <a:tint val="75000"/>
                  </a:schemeClr>
                </a:solidFill>
              </a:defRPr>
            </a:lvl9pPr>
          </a:lstStyle>
          <a:p>
            <a:pPr lvl="0"/>
            <a:r>
              <a:rPr lang="zh-CN" altLang="en-US" dirty="0"/>
              <a:t>单击此处编辑母版文本样式</a:t>
            </a:r>
            <a:endParaRPr lang="zh-CN" altLang="en-US" dirty="0"/>
          </a:p>
        </p:txBody>
      </p:sp>
      <p:sp>
        <p:nvSpPr>
          <p:cNvPr id="4" name="日期占位符 3"/>
          <p:cNvSpPr>
            <a:spLocks noGrp="1"/>
          </p:cNvSpPr>
          <p:nvPr>
            <p:ph type="dt" sz="half" idx="10"/>
          </p:nvPr>
        </p:nvSpPr>
        <p:spPr/>
        <p:txBody>
          <a:bodyPr/>
          <a:lstStyle/>
          <a:p>
            <a:fld id="{760FBDFE-C587-4B4C-A407-44438C67B59E}" type="datetimeFigureOut">
              <a:rPr lang="zh-CN" altLang="en-US" smtClean="0"/>
            </a:fld>
            <a:endParaRPr lang="zh-CN" altLang="en-US"/>
          </a:p>
        </p:txBody>
      </p:sp>
      <p:sp>
        <p:nvSpPr>
          <p:cNvPr id="5" name="页脚占位符 4"/>
          <p:cNvSpPr>
            <a:spLocks noGrp="1"/>
          </p:cNvSpPr>
          <p:nvPr>
            <p:ph type="ftr" sz="quarter" idx="11"/>
          </p:nvPr>
        </p:nvSpPr>
        <p:spPr/>
        <p:txBody>
          <a:bodyPr/>
          <a:lstStyle/>
          <a:p>
            <a:endParaRPr lang="zh-CN" altLang="en-US"/>
          </a:p>
        </p:txBody>
      </p:sp>
      <p:sp>
        <p:nvSpPr>
          <p:cNvPr id="6" name="灯片编号占位符 5"/>
          <p:cNvSpPr>
            <a:spLocks noGrp="1"/>
          </p:cNvSpPr>
          <p:nvPr>
            <p:ph type="sldNum" sz="quarter" idx="12"/>
          </p:nvPr>
        </p:nvSpPr>
        <p:spPr/>
        <p:txBody>
          <a:bodyPr/>
          <a:lstStyle/>
          <a:p>
            <a:fld id="{49AE70B2-8BF9-45C0-BB95-33D1B9D3A854}" type="slidenum">
              <a:rPr lang="zh-CN" altLang="en-US" smtClean="0"/>
            </a:fld>
            <a:endParaRPr lang="zh-CN" altLang="en-US"/>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两栏内容">
    <p:spTree>
      <p:nvGrpSpPr>
        <p:cNvPr id="1" name=""/>
        <p:cNvGrpSpPr/>
        <p:nvPr/>
      </p:nvGrpSpPr>
      <p:grpSpPr>
        <a:xfrm>
          <a:off x="0" y="0"/>
          <a:ext cx="0" cy="0"/>
          <a:chOff x="0" y="0"/>
          <a:chExt cx="0" cy="0"/>
        </a:xfrm>
      </p:grpSpPr>
      <p:sp>
        <p:nvSpPr>
          <p:cNvPr id="2" name="标题 1"/>
          <p:cNvSpPr>
            <a:spLocks noGrp="1"/>
          </p:cNvSpPr>
          <p:nvPr>
            <p:ph type="title"/>
          </p:nvPr>
        </p:nvSpPr>
        <p:spPr>
          <a:xfrm>
            <a:off x="647700" y="258445"/>
            <a:ext cx="10515600" cy="1325563"/>
          </a:xfrm>
        </p:spPr>
        <p:txBody>
          <a:bodyPr>
            <a:normAutofit/>
          </a:bodyPr>
          <a:lstStyle>
            <a:lvl1pPr>
              <a:defRPr sz="2400" b="1" i="0">
                <a:effectLst>
                  <a:outerShdw blurRad="38100" dist="38100" dir="2700000" algn="tl">
                    <a:srgbClr val="000000">
                      <a:alpha val="43137"/>
                    </a:srgbClr>
                  </a:outerShdw>
                </a:effectLst>
              </a:defRPr>
            </a:lvl1pPr>
          </a:lstStyle>
          <a:p>
            <a:r>
              <a:rPr lang="zh-CN" altLang="en-US" dirty="0"/>
              <a:t>单击此处编辑母版标题样式</a:t>
            </a:r>
            <a:endParaRPr lang="zh-CN" altLang="en-US" dirty="0"/>
          </a:p>
        </p:txBody>
      </p:sp>
      <p:sp>
        <p:nvSpPr>
          <p:cNvPr id="3" name="内容占位符 2"/>
          <p:cNvSpPr>
            <a:spLocks noGrp="1"/>
          </p:cNvSpPr>
          <p:nvPr>
            <p:ph sz="half" idx="1"/>
          </p:nvPr>
        </p:nvSpPr>
        <p:spPr>
          <a:xfrm>
            <a:off x="647700" y="1825625"/>
            <a:ext cx="5181600" cy="4351338"/>
          </a:xfrm>
        </p:spPr>
        <p:txBody>
          <a:bodyPr>
            <a:normAutofit/>
          </a:bodyPr>
          <a:lstStyle>
            <a:lvl1pPr>
              <a:lnSpc>
                <a:spcPct val="150000"/>
              </a:lnSpc>
              <a:defRPr sz="2000">
                <a:solidFill>
                  <a:schemeClr val="tx1">
                    <a:lumMod val="75000"/>
                    <a:lumOff val="25000"/>
                  </a:schemeClr>
                </a:solidFill>
              </a:defRPr>
            </a:lvl1pPr>
            <a:lvl2pPr>
              <a:lnSpc>
                <a:spcPct val="150000"/>
              </a:lnSpc>
              <a:defRPr sz="1800">
                <a:solidFill>
                  <a:schemeClr val="tx1">
                    <a:lumMod val="75000"/>
                    <a:lumOff val="25000"/>
                  </a:schemeClr>
                </a:solidFill>
              </a:defRPr>
            </a:lvl2pPr>
            <a:lvl3pPr>
              <a:lnSpc>
                <a:spcPct val="150000"/>
              </a:lnSpc>
              <a:defRPr sz="1600">
                <a:solidFill>
                  <a:schemeClr val="tx1">
                    <a:lumMod val="75000"/>
                    <a:lumOff val="25000"/>
                  </a:schemeClr>
                </a:solidFill>
              </a:defRPr>
            </a:lvl3pPr>
            <a:lvl4pPr>
              <a:lnSpc>
                <a:spcPct val="150000"/>
              </a:lnSpc>
              <a:defRPr sz="1600">
                <a:solidFill>
                  <a:schemeClr val="tx1">
                    <a:lumMod val="75000"/>
                    <a:lumOff val="25000"/>
                  </a:schemeClr>
                </a:solidFill>
              </a:defRPr>
            </a:lvl4pPr>
            <a:lvl5pPr>
              <a:lnSpc>
                <a:spcPct val="150000"/>
              </a:lnSpc>
              <a:defRPr sz="1600">
                <a:solidFill>
                  <a:schemeClr val="tx1">
                    <a:lumMod val="75000"/>
                    <a:lumOff val="25000"/>
                  </a:schemeClr>
                </a:solidFill>
              </a:defRPr>
            </a:lvl5pPr>
          </a:lstStyle>
          <a:p>
            <a:pPr lvl="0"/>
            <a:r>
              <a:rPr lang="zh-CN" altLang="en-US" dirty="0"/>
              <a:t>单击此处编辑母版文本样式</a:t>
            </a:r>
            <a:endParaRPr lang="zh-CN" altLang="en-US" dirty="0"/>
          </a:p>
          <a:p>
            <a:pPr lvl="1"/>
            <a:r>
              <a:rPr lang="zh-CN" altLang="en-US" dirty="0"/>
              <a:t>第二级</a:t>
            </a:r>
            <a:endParaRPr lang="zh-CN" altLang="en-US" dirty="0"/>
          </a:p>
          <a:p>
            <a:pPr lvl="2"/>
            <a:r>
              <a:rPr lang="zh-CN" altLang="en-US" dirty="0"/>
              <a:t>第三级</a:t>
            </a:r>
            <a:endParaRPr lang="zh-CN" altLang="en-US" dirty="0"/>
          </a:p>
          <a:p>
            <a:pPr lvl="3"/>
            <a:r>
              <a:rPr lang="zh-CN" altLang="en-US" dirty="0"/>
              <a:t>第四级</a:t>
            </a:r>
            <a:endParaRPr lang="zh-CN" altLang="en-US" dirty="0"/>
          </a:p>
          <a:p>
            <a:pPr lvl="4"/>
            <a:r>
              <a:rPr lang="zh-CN" altLang="en-US" dirty="0"/>
              <a:t>第五级</a:t>
            </a:r>
            <a:endParaRPr lang="zh-CN" altLang="en-US" dirty="0"/>
          </a:p>
        </p:txBody>
      </p:sp>
      <p:sp>
        <p:nvSpPr>
          <p:cNvPr id="4" name="内容占位符 3"/>
          <p:cNvSpPr>
            <a:spLocks noGrp="1"/>
          </p:cNvSpPr>
          <p:nvPr>
            <p:ph sz="half" idx="2"/>
          </p:nvPr>
        </p:nvSpPr>
        <p:spPr>
          <a:xfrm>
            <a:off x="5981700" y="1825625"/>
            <a:ext cx="5181600" cy="4351338"/>
          </a:xfrm>
        </p:spPr>
        <p:txBody>
          <a:bodyPr>
            <a:normAutofit/>
          </a:bodyPr>
          <a:lstStyle>
            <a:lvl1pPr>
              <a:lnSpc>
                <a:spcPct val="150000"/>
              </a:lnSpc>
              <a:defRPr sz="2000">
                <a:solidFill>
                  <a:schemeClr val="tx1">
                    <a:lumMod val="75000"/>
                    <a:lumOff val="25000"/>
                  </a:schemeClr>
                </a:solidFill>
              </a:defRPr>
            </a:lvl1pPr>
            <a:lvl2pPr>
              <a:lnSpc>
                <a:spcPct val="150000"/>
              </a:lnSpc>
              <a:defRPr sz="1800">
                <a:solidFill>
                  <a:schemeClr val="tx1">
                    <a:lumMod val="75000"/>
                    <a:lumOff val="25000"/>
                  </a:schemeClr>
                </a:solidFill>
              </a:defRPr>
            </a:lvl2pPr>
            <a:lvl3pPr>
              <a:lnSpc>
                <a:spcPct val="150000"/>
              </a:lnSpc>
              <a:defRPr sz="1600">
                <a:solidFill>
                  <a:schemeClr val="tx1">
                    <a:lumMod val="75000"/>
                    <a:lumOff val="25000"/>
                  </a:schemeClr>
                </a:solidFill>
              </a:defRPr>
            </a:lvl3pPr>
            <a:lvl4pPr>
              <a:lnSpc>
                <a:spcPct val="150000"/>
              </a:lnSpc>
              <a:defRPr sz="1600">
                <a:solidFill>
                  <a:schemeClr val="tx1">
                    <a:lumMod val="75000"/>
                    <a:lumOff val="25000"/>
                  </a:schemeClr>
                </a:solidFill>
              </a:defRPr>
            </a:lvl4pPr>
            <a:lvl5pPr>
              <a:lnSpc>
                <a:spcPct val="150000"/>
              </a:lnSpc>
              <a:defRPr sz="1600">
                <a:solidFill>
                  <a:schemeClr val="tx1">
                    <a:lumMod val="75000"/>
                    <a:lumOff val="25000"/>
                  </a:schemeClr>
                </a:solidFill>
              </a:defRPr>
            </a:lvl5pPr>
          </a:lstStyle>
          <a:p>
            <a:pPr lvl="0"/>
            <a:r>
              <a:rPr lang="zh-CN" altLang="en-US" dirty="0"/>
              <a:t>单击此处编辑母版文本样式</a:t>
            </a:r>
            <a:endParaRPr lang="zh-CN" altLang="en-US" dirty="0"/>
          </a:p>
          <a:p>
            <a:pPr lvl="1"/>
            <a:r>
              <a:rPr lang="zh-CN" altLang="en-US" dirty="0"/>
              <a:t>第二级</a:t>
            </a:r>
            <a:endParaRPr lang="zh-CN" altLang="en-US" dirty="0"/>
          </a:p>
          <a:p>
            <a:pPr lvl="2"/>
            <a:r>
              <a:rPr lang="zh-CN" altLang="en-US" dirty="0"/>
              <a:t>第三级</a:t>
            </a:r>
            <a:endParaRPr lang="zh-CN" altLang="en-US" dirty="0"/>
          </a:p>
          <a:p>
            <a:pPr lvl="3"/>
            <a:r>
              <a:rPr lang="zh-CN" altLang="en-US" dirty="0"/>
              <a:t>第四级</a:t>
            </a:r>
            <a:endParaRPr lang="zh-CN" altLang="en-US" dirty="0"/>
          </a:p>
          <a:p>
            <a:pPr lvl="4"/>
            <a:r>
              <a:rPr lang="zh-CN" altLang="en-US" dirty="0"/>
              <a:t>第五级</a:t>
            </a:r>
            <a:endParaRPr lang="zh-CN" altLang="en-US" dirty="0"/>
          </a:p>
        </p:txBody>
      </p:sp>
      <p:sp>
        <p:nvSpPr>
          <p:cNvPr id="5" name="日期占位符 4"/>
          <p:cNvSpPr>
            <a:spLocks noGrp="1"/>
          </p:cNvSpPr>
          <p:nvPr>
            <p:ph type="dt" sz="half" idx="10"/>
          </p:nvPr>
        </p:nvSpPr>
        <p:spPr/>
        <p:txBody>
          <a:bodyPr/>
          <a:lstStyle/>
          <a:p>
            <a:fld id="{760FBDFE-C587-4B4C-A407-44438C67B59E}" type="datetimeFigureOut">
              <a:rPr lang="zh-CN" altLang="en-US" smtClean="0"/>
            </a:fld>
            <a:endParaRPr lang="zh-CN" altLang="en-US"/>
          </a:p>
        </p:txBody>
      </p:sp>
      <p:sp>
        <p:nvSpPr>
          <p:cNvPr id="6" name="页脚占位符 5"/>
          <p:cNvSpPr>
            <a:spLocks noGrp="1"/>
          </p:cNvSpPr>
          <p:nvPr>
            <p:ph type="ftr" sz="quarter" idx="11"/>
          </p:nvPr>
        </p:nvSpPr>
        <p:spPr/>
        <p:txBody>
          <a:bodyPr/>
          <a:lstStyle/>
          <a:p>
            <a:endParaRPr lang="zh-CN" altLang="en-US"/>
          </a:p>
        </p:txBody>
      </p:sp>
      <p:sp>
        <p:nvSpPr>
          <p:cNvPr id="7" name="灯片编号占位符 6"/>
          <p:cNvSpPr>
            <a:spLocks noGrp="1"/>
          </p:cNvSpPr>
          <p:nvPr>
            <p:ph type="sldNum" sz="quarter" idx="12"/>
          </p:nvPr>
        </p:nvSpPr>
        <p:spPr/>
        <p:txBody>
          <a:bodyPr/>
          <a:lstStyle/>
          <a:p>
            <a:fld id="{49AE70B2-8BF9-45C0-BB95-33D1B9D3A854}" type="slidenum">
              <a:rPr lang="zh-CN" altLang="en-US" smtClean="0"/>
            </a:fld>
            <a:endParaRPr lang="zh-CN" altLang="en-US"/>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比较">
    <p:spTree>
      <p:nvGrpSpPr>
        <p:cNvPr id="1" name=""/>
        <p:cNvGrpSpPr/>
        <p:nvPr/>
      </p:nvGrpSpPr>
      <p:grpSpPr>
        <a:xfrm>
          <a:off x="0" y="0"/>
          <a:ext cx="0" cy="0"/>
          <a:chOff x="0" y="0"/>
          <a:chExt cx="0" cy="0"/>
        </a:xfrm>
      </p:grpSpPr>
      <p:sp>
        <p:nvSpPr>
          <p:cNvPr id="2" name="标题 1"/>
          <p:cNvSpPr>
            <a:spLocks noGrp="1"/>
          </p:cNvSpPr>
          <p:nvPr>
            <p:ph type="title"/>
          </p:nvPr>
        </p:nvSpPr>
        <p:spPr>
          <a:xfrm>
            <a:off x="839788" y="365125"/>
            <a:ext cx="10515600" cy="1325563"/>
          </a:xfrm>
        </p:spPr>
        <p:txBody>
          <a:bodyPr/>
          <a:lstStyle/>
          <a:p>
            <a:r>
              <a:rPr lang="zh-CN" altLang="en-US"/>
              <a:t>单击此处编辑母版标题样式</a:t>
            </a:r>
            <a:endParaRPr lang="zh-CN" altLang="en-US"/>
          </a:p>
        </p:txBody>
      </p:sp>
      <p:sp>
        <p:nvSpPr>
          <p:cNvPr id="3" name="文本占位符 2"/>
          <p:cNvSpPr>
            <a:spLocks noGrp="1"/>
          </p:cNvSpPr>
          <p:nvPr>
            <p:ph type="body" idx="1"/>
          </p:nvPr>
        </p:nvSpPr>
        <p:spPr>
          <a:xfrm>
            <a:off x="839788" y="1744961"/>
            <a:ext cx="5157787"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zh-CN" altLang="en-US" dirty="0"/>
              <a:t>单击此处编辑母版文本样式</a:t>
            </a:r>
            <a:endParaRPr lang="zh-CN" altLang="en-US" dirty="0"/>
          </a:p>
        </p:txBody>
      </p:sp>
      <p:sp>
        <p:nvSpPr>
          <p:cNvPr id="4" name="内容占位符 3"/>
          <p:cNvSpPr>
            <a:spLocks noGrp="1"/>
          </p:cNvSpPr>
          <p:nvPr>
            <p:ph sz="half" idx="2"/>
          </p:nvPr>
        </p:nvSpPr>
        <p:spPr>
          <a:xfrm>
            <a:off x="839788" y="2615609"/>
            <a:ext cx="5157787" cy="3574054"/>
          </a:xfrm>
        </p:spPr>
        <p:txBody>
          <a:bodyPr/>
          <a:lstStyle/>
          <a:p>
            <a:pPr lvl="0"/>
            <a:r>
              <a:rPr lang="zh-CN" altLang="en-US" dirty="0"/>
              <a:t>单击此处编辑母版文本样式</a:t>
            </a:r>
            <a:endParaRPr lang="zh-CN" altLang="en-US" dirty="0"/>
          </a:p>
          <a:p>
            <a:pPr lvl="1"/>
            <a:r>
              <a:rPr lang="zh-CN" altLang="en-US" dirty="0"/>
              <a:t>第二级</a:t>
            </a:r>
            <a:endParaRPr lang="zh-CN" altLang="en-US" dirty="0"/>
          </a:p>
          <a:p>
            <a:pPr lvl="2"/>
            <a:r>
              <a:rPr lang="zh-CN" altLang="en-US" dirty="0"/>
              <a:t>第三级</a:t>
            </a:r>
            <a:endParaRPr lang="zh-CN" altLang="en-US" dirty="0"/>
          </a:p>
          <a:p>
            <a:pPr lvl="3"/>
            <a:r>
              <a:rPr lang="zh-CN" altLang="en-US" dirty="0"/>
              <a:t>第四级</a:t>
            </a:r>
            <a:endParaRPr lang="zh-CN" altLang="en-US" dirty="0"/>
          </a:p>
          <a:p>
            <a:pPr lvl="4"/>
            <a:r>
              <a:rPr lang="zh-CN" altLang="en-US" dirty="0"/>
              <a:t>第五级</a:t>
            </a:r>
            <a:endParaRPr lang="zh-CN" altLang="en-US" dirty="0"/>
          </a:p>
        </p:txBody>
      </p:sp>
      <p:sp>
        <p:nvSpPr>
          <p:cNvPr id="5" name="文本占位符 4"/>
          <p:cNvSpPr>
            <a:spLocks noGrp="1"/>
          </p:cNvSpPr>
          <p:nvPr>
            <p:ph type="body" sz="quarter" idx="3"/>
          </p:nvPr>
        </p:nvSpPr>
        <p:spPr>
          <a:xfrm>
            <a:off x="6172200" y="1744961"/>
            <a:ext cx="5183188"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zh-CN" altLang="en-US" dirty="0"/>
              <a:t>单击此处编辑母版文本样式</a:t>
            </a:r>
            <a:endParaRPr lang="zh-CN" altLang="en-US" dirty="0"/>
          </a:p>
        </p:txBody>
      </p:sp>
      <p:sp>
        <p:nvSpPr>
          <p:cNvPr id="6" name="内容占位符 5"/>
          <p:cNvSpPr>
            <a:spLocks noGrp="1"/>
          </p:cNvSpPr>
          <p:nvPr>
            <p:ph sz="quarter" idx="4"/>
          </p:nvPr>
        </p:nvSpPr>
        <p:spPr>
          <a:xfrm>
            <a:off x="6172200" y="2615609"/>
            <a:ext cx="5183188" cy="3574054"/>
          </a:xfrm>
        </p:spPr>
        <p:txBody>
          <a:bodyPr/>
          <a:lstStyle/>
          <a:p>
            <a:pPr lvl="0"/>
            <a:r>
              <a:rPr lang="zh-CN" altLang="en-US" dirty="0"/>
              <a:t>单击此处编辑母版文本样式</a:t>
            </a:r>
            <a:endParaRPr lang="zh-CN" altLang="en-US" dirty="0"/>
          </a:p>
          <a:p>
            <a:pPr lvl="1"/>
            <a:r>
              <a:rPr lang="zh-CN" altLang="en-US" dirty="0"/>
              <a:t>第二级</a:t>
            </a:r>
            <a:endParaRPr lang="zh-CN" altLang="en-US" dirty="0"/>
          </a:p>
          <a:p>
            <a:pPr lvl="2"/>
            <a:r>
              <a:rPr lang="zh-CN" altLang="en-US" dirty="0"/>
              <a:t>第三级</a:t>
            </a:r>
            <a:endParaRPr lang="zh-CN" altLang="en-US" dirty="0"/>
          </a:p>
          <a:p>
            <a:pPr lvl="3"/>
            <a:r>
              <a:rPr lang="zh-CN" altLang="en-US" dirty="0"/>
              <a:t>第四级</a:t>
            </a:r>
            <a:endParaRPr lang="zh-CN" altLang="en-US" dirty="0"/>
          </a:p>
          <a:p>
            <a:pPr lvl="4"/>
            <a:r>
              <a:rPr lang="zh-CN" altLang="en-US" dirty="0"/>
              <a:t>第五级</a:t>
            </a:r>
            <a:endParaRPr lang="zh-CN" altLang="en-US" dirty="0"/>
          </a:p>
        </p:txBody>
      </p:sp>
      <p:sp>
        <p:nvSpPr>
          <p:cNvPr id="7" name="日期占位符 6"/>
          <p:cNvSpPr>
            <a:spLocks noGrp="1"/>
          </p:cNvSpPr>
          <p:nvPr>
            <p:ph type="dt" sz="half" idx="10"/>
          </p:nvPr>
        </p:nvSpPr>
        <p:spPr/>
        <p:txBody>
          <a:bodyPr/>
          <a:lstStyle/>
          <a:p>
            <a:fld id="{760FBDFE-C587-4B4C-A407-44438C67B59E}" type="datetimeFigureOut">
              <a:rPr lang="zh-CN" altLang="en-US" smtClean="0"/>
            </a:fld>
            <a:endParaRPr lang="zh-CN" altLang="en-US"/>
          </a:p>
        </p:txBody>
      </p:sp>
      <p:sp>
        <p:nvSpPr>
          <p:cNvPr id="8" name="页脚占位符 7"/>
          <p:cNvSpPr>
            <a:spLocks noGrp="1"/>
          </p:cNvSpPr>
          <p:nvPr>
            <p:ph type="ftr" sz="quarter" idx="11"/>
          </p:nvPr>
        </p:nvSpPr>
        <p:spPr/>
        <p:txBody>
          <a:bodyPr/>
          <a:lstStyle/>
          <a:p>
            <a:endParaRPr lang="zh-CN" altLang="en-US"/>
          </a:p>
        </p:txBody>
      </p:sp>
      <p:sp>
        <p:nvSpPr>
          <p:cNvPr id="9" name="灯片编号占位符 8"/>
          <p:cNvSpPr>
            <a:spLocks noGrp="1"/>
          </p:cNvSpPr>
          <p:nvPr>
            <p:ph type="sldNum" sz="quarter" idx="12"/>
          </p:nvPr>
        </p:nvSpPr>
        <p:spPr/>
        <p:txBody>
          <a:bodyPr/>
          <a:lstStyle/>
          <a:p>
            <a:fld id="{49AE70B2-8BF9-45C0-BB95-33D1B9D3A854}" type="slidenum">
              <a:rPr lang="zh-CN" altLang="en-US" smtClean="0"/>
            </a:fld>
            <a:endParaRPr lang="zh-CN" altLang="en-US"/>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仅标题">
    <p:spTree>
      <p:nvGrpSpPr>
        <p:cNvPr id="1" name=""/>
        <p:cNvGrpSpPr/>
        <p:nvPr/>
      </p:nvGrpSpPr>
      <p:grpSpPr>
        <a:xfrm>
          <a:off x="0" y="0"/>
          <a:ext cx="0" cy="0"/>
          <a:chOff x="0" y="0"/>
          <a:chExt cx="0" cy="0"/>
        </a:xfrm>
      </p:grpSpPr>
      <p:sp>
        <p:nvSpPr>
          <p:cNvPr id="2" name="标题 1"/>
          <p:cNvSpPr>
            <a:spLocks noGrp="1"/>
          </p:cNvSpPr>
          <p:nvPr>
            <p:ph type="title"/>
          </p:nvPr>
        </p:nvSpPr>
        <p:spPr>
          <a:xfrm>
            <a:off x="838200" y="2766219"/>
            <a:ext cx="10515600" cy="1325563"/>
          </a:xfrm>
        </p:spPr>
        <p:txBody>
          <a:bodyPr>
            <a:normAutofit/>
          </a:bodyPr>
          <a:lstStyle>
            <a:lvl1pPr algn="ctr">
              <a:defRPr sz="4800" b="0">
                <a:effectLst>
                  <a:outerShdw blurRad="38100" dist="38100" dir="2700000" algn="tl">
                    <a:srgbClr val="000000">
                      <a:alpha val="43137"/>
                    </a:srgbClr>
                  </a:outerShdw>
                </a:effectLst>
              </a:defRPr>
            </a:lvl1pPr>
          </a:lstStyle>
          <a:p>
            <a:r>
              <a:rPr lang="zh-CN" altLang="en-US" dirty="0"/>
              <a:t>单击此处编辑母版标题样式</a:t>
            </a:r>
            <a:endParaRPr lang="zh-CN" altLang="en-US" dirty="0"/>
          </a:p>
        </p:txBody>
      </p:sp>
      <p:sp>
        <p:nvSpPr>
          <p:cNvPr id="3" name="日期占位符 2"/>
          <p:cNvSpPr>
            <a:spLocks noGrp="1"/>
          </p:cNvSpPr>
          <p:nvPr>
            <p:ph type="dt" sz="half" idx="10"/>
          </p:nvPr>
        </p:nvSpPr>
        <p:spPr/>
        <p:txBody>
          <a:bodyPr/>
          <a:lstStyle/>
          <a:p>
            <a:fld id="{760FBDFE-C587-4B4C-A407-44438C67B59E}" type="datetimeFigureOut">
              <a:rPr lang="zh-CN" altLang="en-US" smtClean="0"/>
            </a:fld>
            <a:endParaRPr lang="zh-CN" altLang="en-US"/>
          </a:p>
        </p:txBody>
      </p:sp>
      <p:sp>
        <p:nvSpPr>
          <p:cNvPr id="4" name="页脚占位符 3"/>
          <p:cNvSpPr>
            <a:spLocks noGrp="1"/>
          </p:cNvSpPr>
          <p:nvPr>
            <p:ph type="ftr" sz="quarter" idx="11"/>
          </p:nvPr>
        </p:nvSpPr>
        <p:spPr/>
        <p:txBody>
          <a:bodyPr/>
          <a:lstStyle/>
          <a:p>
            <a:endParaRPr lang="zh-CN" altLang="en-US"/>
          </a:p>
        </p:txBody>
      </p:sp>
      <p:sp>
        <p:nvSpPr>
          <p:cNvPr id="5" name="灯片编号占位符 4"/>
          <p:cNvSpPr>
            <a:spLocks noGrp="1"/>
          </p:cNvSpPr>
          <p:nvPr>
            <p:ph type="sldNum" sz="quarter" idx="12"/>
          </p:nvPr>
        </p:nvSpPr>
        <p:spPr/>
        <p:txBody>
          <a:bodyPr/>
          <a:lstStyle/>
          <a:p>
            <a:fld id="{49AE70B2-8BF9-45C0-BB95-33D1B9D3A854}" type="slidenum">
              <a:rPr lang="zh-CN" altLang="en-US" smtClean="0"/>
            </a:fld>
            <a:endParaRPr lang="zh-CN" altLang="en-US"/>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空白">
    <p:spTree>
      <p:nvGrpSpPr>
        <p:cNvPr id="1" name=""/>
        <p:cNvGrpSpPr/>
        <p:nvPr/>
      </p:nvGrpSpPr>
      <p:grpSpPr>
        <a:xfrm>
          <a:off x="0" y="0"/>
          <a:ext cx="0" cy="0"/>
          <a:chOff x="0" y="0"/>
          <a:chExt cx="0" cy="0"/>
        </a:xfrm>
      </p:grpSpPr>
      <p:sp>
        <p:nvSpPr>
          <p:cNvPr id="2" name="日期占位符 1"/>
          <p:cNvSpPr>
            <a:spLocks noGrp="1"/>
          </p:cNvSpPr>
          <p:nvPr>
            <p:ph type="dt" sz="half" idx="10"/>
          </p:nvPr>
        </p:nvSpPr>
        <p:spPr/>
        <p:txBody>
          <a:bodyPr/>
          <a:lstStyle/>
          <a:p>
            <a:fld id="{760FBDFE-C587-4B4C-A407-44438C67B59E}" type="datetimeFigureOut">
              <a:rPr lang="zh-CN" altLang="en-US" smtClean="0"/>
            </a:fld>
            <a:endParaRPr lang="zh-CN" altLang="en-US"/>
          </a:p>
        </p:txBody>
      </p:sp>
      <p:sp>
        <p:nvSpPr>
          <p:cNvPr id="3" name="页脚占位符 2"/>
          <p:cNvSpPr>
            <a:spLocks noGrp="1"/>
          </p:cNvSpPr>
          <p:nvPr>
            <p:ph type="ftr" sz="quarter" idx="11"/>
          </p:nvPr>
        </p:nvSpPr>
        <p:spPr/>
        <p:txBody>
          <a:bodyPr/>
          <a:lstStyle/>
          <a:p>
            <a:endParaRPr lang="zh-CN" altLang="en-US"/>
          </a:p>
        </p:txBody>
      </p:sp>
      <p:sp>
        <p:nvSpPr>
          <p:cNvPr id="4" name="灯片编号占位符 3"/>
          <p:cNvSpPr>
            <a:spLocks noGrp="1"/>
          </p:cNvSpPr>
          <p:nvPr>
            <p:ph type="sldNum" sz="quarter" idx="12"/>
          </p:nvPr>
        </p:nvSpPr>
        <p:spPr/>
        <p:txBody>
          <a:bodyPr/>
          <a:lstStyle/>
          <a:p>
            <a:fld id="{49AE70B2-8BF9-45C0-BB95-33D1B9D3A854}" type="slidenum">
              <a:rPr lang="zh-CN" altLang="en-US" smtClean="0"/>
            </a:fld>
            <a:endParaRPr lang="zh-CN" altLang="en-US"/>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picTx" preserve="1">
  <p:cSld name="图片与标题">
    <p:spTree>
      <p:nvGrpSpPr>
        <p:cNvPr id="1" name=""/>
        <p:cNvGrpSpPr/>
        <p:nvPr/>
      </p:nvGrpSpPr>
      <p:grpSpPr>
        <a:xfrm>
          <a:off x="0" y="0"/>
          <a:ext cx="0" cy="0"/>
          <a:chOff x="0" y="0"/>
          <a:chExt cx="0" cy="0"/>
        </a:xfrm>
      </p:grpSpPr>
      <p:sp>
        <p:nvSpPr>
          <p:cNvPr id="2" name="标题 1"/>
          <p:cNvSpPr>
            <a:spLocks noGrp="1"/>
          </p:cNvSpPr>
          <p:nvPr>
            <p:ph type="title" hasCustomPrompt="1"/>
          </p:nvPr>
        </p:nvSpPr>
        <p:spPr>
          <a:xfrm>
            <a:off x="646747" y="127000"/>
            <a:ext cx="4165200" cy="1600200"/>
          </a:xfrm>
        </p:spPr>
        <p:txBody>
          <a:bodyPr anchor="ctr" anchorCtr="0">
            <a:normAutofit/>
          </a:bodyPr>
          <a:lstStyle>
            <a:lvl1pPr>
              <a:defRPr sz="2400" b="1">
                <a:effectLst>
                  <a:outerShdw blurRad="38100" dist="38100" dir="2700000" algn="tl">
                    <a:srgbClr val="000000">
                      <a:alpha val="43137"/>
                    </a:srgbClr>
                  </a:outerShdw>
                </a:effectLst>
              </a:defRPr>
            </a:lvl1pPr>
          </a:lstStyle>
          <a:p>
            <a:r>
              <a:rPr lang="zh-CN" altLang="en-US" dirty="0"/>
              <a:t>单击此处编辑标题</a:t>
            </a:r>
            <a:endParaRPr lang="zh-CN" altLang="en-US" dirty="0"/>
          </a:p>
        </p:txBody>
      </p:sp>
      <p:sp>
        <p:nvSpPr>
          <p:cNvPr id="3" name="图片占位符 2"/>
          <p:cNvSpPr>
            <a:spLocks noGrp="1" noChangeAspect="1"/>
          </p:cNvSpPr>
          <p:nvPr>
            <p:ph type="pic" idx="1"/>
          </p:nvPr>
        </p:nvSpPr>
        <p:spPr>
          <a:xfrm>
            <a:off x="5184000" y="766354"/>
            <a:ext cx="5817375" cy="5094446"/>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zh-CN" altLang="en-US" dirty="0"/>
          </a:p>
        </p:txBody>
      </p:sp>
      <p:sp>
        <p:nvSpPr>
          <p:cNvPr id="4" name="文本占位符 3"/>
          <p:cNvSpPr>
            <a:spLocks noGrp="1"/>
          </p:cNvSpPr>
          <p:nvPr>
            <p:ph type="body" sz="half" idx="2"/>
          </p:nvPr>
        </p:nvSpPr>
        <p:spPr>
          <a:xfrm>
            <a:off x="651827" y="2057400"/>
            <a:ext cx="4165200" cy="3811588"/>
          </a:xfrm>
        </p:spPr>
        <p:txBody>
          <a:bodyPr>
            <a:normAutofit/>
          </a:bodyPr>
          <a:lstStyle>
            <a:lvl1pPr marL="0" indent="0">
              <a:lnSpc>
                <a:spcPct val="150000"/>
              </a:lnSpc>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zh-CN" altLang="en-US" dirty="0"/>
              <a:t>单击此处编辑母版文本样式</a:t>
            </a:r>
            <a:endParaRPr lang="zh-CN" altLang="en-US" dirty="0"/>
          </a:p>
        </p:txBody>
      </p:sp>
      <p:sp>
        <p:nvSpPr>
          <p:cNvPr id="5" name="日期占位符 4"/>
          <p:cNvSpPr>
            <a:spLocks noGrp="1"/>
          </p:cNvSpPr>
          <p:nvPr>
            <p:ph type="dt" sz="half" idx="10"/>
          </p:nvPr>
        </p:nvSpPr>
        <p:spPr/>
        <p:txBody>
          <a:bodyPr/>
          <a:lstStyle/>
          <a:p>
            <a:fld id="{9EFD9D74-47D9-4702-A33C-335B63B48DBF}" type="datetimeFigureOut">
              <a:rPr lang="zh-CN" altLang="en-US" smtClean="0"/>
            </a:fld>
            <a:endParaRPr lang="zh-CN" altLang="en-US" dirty="0"/>
          </a:p>
        </p:txBody>
      </p:sp>
      <p:sp>
        <p:nvSpPr>
          <p:cNvPr id="6" name="页脚占位符 5"/>
          <p:cNvSpPr>
            <a:spLocks noGrp="1"/>
          </p:cNvSpPr>
          <p:nvPr>
            <p:ph type="ftr" sz="quarter" idx="11"/>
          </p:nvPr>
        </p:nvSpPr>
        <p:spPr/>
        <p:txBody>
          <a:bodyPr/>
          <a:lstStyle/>
          <a:p>
            <a:endParaRPr lang="zh-CN" altLang="en-US" dirty="0"/>
          </a:p>
        </p:txBody>
      </p:sp>
      <p:sp>
        <p:nvSpPr>
          <p:cNvPr id="7" name="灯片编号占位符 6"/>
          <p:cNvSpPr>
            <a:spLocks noGrp="1"/>
          </p:cNvSpPr>
          <p:nvPr>
            <p:ph type="sldNum" sz="quarter" idx="12"/>
          </p:nvPr>
        </p:nvSpPr>
        <p:spPr/>
        <p:txBody>
          <a:bodyPr/>
          <a:lstStyle/>
          <a:p>
            <a:fld id="{FABC47A4-756D-490B-A52F-7D9E2C9FC05F}" type="slidenum">
              <a:rPr lang="zh-CN" altLang="en-US" smtClean="0"/>
            </a:fld>
            <a:endParaRPr lang="zh-CN" altLang="en-US"/>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vertTitleAndTx" preserve="1">
  <p:cSld name="竖排标题与文本">
    <p:spTree>
      <p:nvGrpSpPr>
        <p:cNvPr id="1" name=""/>
        <p:cNvGrpSpPr/>
        <p:nvPr/>
      </p:nvGrpSpPr>
      <p:grpSpPr>
        <a:xfrm>
          <a:off x="0" y="0"/>
          <a:ext cx="0" cy="0"/>
          <a:chOff x="0" y="0"/>
          <a:chExt cx="0" cy="0"/>
        </a:xfrm>
      </p:grpSpPr>
      <p:sp>
        <p:nvSpPr>
          <p:cNvPr id="2" name="竖排标题 1"/>
          <p:cNvSpPr>
            <a:spLocks noGrp="1"/>
          </p:cNvSpPr>
          <p:nvPr>
            <p:ph type="title" orient="vert"/>
          </p:nvPr>
        </p:nvSpPr>
        <p:spPr>
          <a:xfrm>
            <a:off x="9824484" y="365125"/>
            <a:ext cx="1529316" cy="5811838"/>
          </a:xfrm>
        </p:spPr>
        <p:txBody>
          <a:bodyPr vert="eaVert">
            <a:normAutofit/>
          </a:bodyPr>
          <a:lstStyle>
            <a:lvl1pPr>
              <a:defRPr sz="3600"/>
            </a:lvl1pPr>
          </a:lstStyle>
          <a:p>
            <a:r>
              <a:rPr lang="zh-CN" altLang="en-US"/>
              <a:t>单击此处编辑母版标题样式</a:t>
            </a:r>
            <a:endParaRPr lang="zh-CN" altLang="en-US"/>
          </a:p>
        </p:txBody>
      </p:sp>
      <p:sp>
        <p:nvSpPr>
          <p:cNvPr id="3" name="竖排文字占位符 2"/>
          <p:cNvSpPr>
            <a:spLocks noGrp="1"/>
          </p:cNvSpPr>
          <p:nvPr>
            <p:ph type="body" orient="vert" idx="1"/>
          </p:nvPr>
        </p:nvSpPr>
        <p:spPr>
          <a:xfrm>
            <a:off x="838200" y="365125"/>
            <a:ext cx="8879958" cy="5811838"/>
          </a:xfrm>
        </p:spPr>
        <p:txBody>
          <a:bodyPr vert="eaVert"/>
          <a:lstStyle/>
          <a:p>
            <a:pPr lvl="0"/>
            <a:r>
              <a:rPr lang="zh-CN" altLang="en-US" dirty="0"/>
              <a:t>单击此处编辑母版文本样式</a:t>
            </a:r>
            <a:endParaRPr lang="zh-CN" altLang="en-US" dirty="0"/>
          </a:p>
          <a:p>
            <a:pPr lvl="1"/>
            <a:r>
              <a:rPr lang="zh-CN" altLang="en-US" dirty="0"/>
              <a:t>第二级</a:t>
            </a:r>
            <a:endParaRPr lang="zh-CN" altLang="en-US" dirty="0"/>
          </a:p>
          <a:p>
            <a:pPr lvl="2"/>
            <a:r>
              <a:rPr lang="zh-CN" altLang="en-US" dirty="0"/>
              <a:t>第三级</a:t>
            </a:r>
            <a:endParaRPr lang="zh-CN" altLang="en-US" dirty="0"/>
          </a:p>
          <a:p>
            <a:pPr lvl="3"/>
            <a:r>
              <a:rPr lang="zh-CN" altLang="en-US" dirty="0"/>
              <a:t>第四级</a:t>
            </a:r>
            <a:endParaRPr lang="zh-CN" altLang="en-US" dirty="0"/>
          </a:p>
          <a:p>
            <a:pPr lvl="4"/>
            <a:r>
              <a:rPr lang="zh-CN" altLang="en-US" dirty="0"/>
              <a:t>第五级</a:t>
            </a:r>
            <a:endParaRPr lang="zh-CN" altLang="en-US" dirty="0"/>
          </a:p>
        </p:txBody>
      </p:sp>
      <p:sp>
        <p:nvSpPr>
          <p:cNvPr id="4" name="日期占位符 3"/>
          <p:cNvSpPr>
            <a:spLocks noGrp="1"/>
          </p:cNvSpPr>
          <p:nvPr>
            <p:ph type="dt" sz="half" idx="10"/>
          </p:nvPr>
        </p:nvSpPr>
        <p:spPr/>
        <p:txBody>
          <a:bodyPr/>
          <a:lstStyle/>
          <a:p>
            <a:fld id="{760FBDFE-C587-4B4C-A407-44438C67B59E}" type="datetimeFigureOut">
              <a:rPr lang="zh-CN" altLang="en-US" smtClean="0"/>
            </a:fld>
            <a:endParaRPr lang="zh-CN" altLang="en-US"/>
          </a:p>
        </p:txBody>
      </p:sp>
      <p:sp>
        <p:nvSpPr>
          <p:cNvPr id="5" name="页脚占位符 4"/>
          <p:cNvSpPr>
            <a:spLocks noGrp="1"/>
          </p:cNvSpPr>
          <p:nvPr>
            <p:ph type="ftr" sz="quarter" idx="11"/>
          </p:nvPr>
        </p:nvSpPr>
        <p:spPr/>
        <p:txBody>
          <a:bodyPr/>
          <a:lstStyle/>
          <a:p>
            <a:endParaRPr lang="zh-CN" altLang="en-US"/>
          </a:p>
        </p:txBody>
      </p:sp>
      <p:sp>
        <p:nvSpPr>
          <p:cNvPr id="6" name="灯片编号占位符 5"/>
          <p:cNvSpPr>
            <a:spLocks noGrp="1"/>
          </p:cNvSpPr>
          <p:nvPr>
            <p:ph type="sldNum" sz="quarter" idx="12"/>
          </p:nvPr>
        </p:nvSpPr>
        <p:spPr/>
        <p:txBody>
          <a:bodyPr/>
          <a:lstStyle/>
          <a:p>
            <a:fld id="{49AE70B2-8BF9-45C0-BB95-33D1B9D3A854}" type="slidenum">
              <a:rPr lang="zh-CN" altLang="en-US" smtClean="0"/>
            </a:fld>
            <a:endParaRPr lang="zh-CN" altLang="en-US"/>
          </a:p>
        </p:txBody>
      </p:sp>
    </p:spTree>
  </p:cSld>
  <p:clrMapOvr>
    <a:masterClrMapping/>
  </p:clrMapOvr>
</p:sldLayout>
</file>

<file path=ppt/slideMasters/_rels/slideMaster1.xml.rels><?xml version="1.0" encoding="UTF-8" standalone="yes"?>
<Relationships xmlns="http://schemas.openxmlformats.org/package/2006/relationships"><Relationship Id="rId9" Type="http://schemas.openxmlformats.org/officeDocument/2006/relationships/slideLayout" Target="../slideLayouts/slideLayout9.xml"/><Relationship Id="rId8" Type="http://schemas.openxmlformats.org/officeDocument/2006/relationships/slideLayout" Target="../slideLayouts/slideLayout8.xml"/><Relationship Id="rId7" Type="http://schemas.openxmlformats.org/officeDocument/2006/relationships/slideLayout" Target="../slideLayouts/slideLayout7.xml"/><Relationship Id="rId6" Type="http://schemas.openxmlformats.org/officeDocument/2006/relationships/slideLayout" Target="../slideLayouts/slideLayout6.xml"/><Relationship Id="rId5" Type="http://schemas.openxmlformats.org/officeDocument/2006/relationships/slideLayout" Target="../slideLayouts/slideLayout5.xml"/><Relationship Id="rId4" Type="http://schemas.openxmlformats.org/officeDocument/2006/relationships/slideLayout" Target="../slideLayouts/slideLayout4.xml"/><Relationship Id="rId3" Type="http://schemas.openxmlformats.org/officeDocument/2006/relationships/slideLayout" Target="../slideLayouts/slideLayout3.xml"/><Relationship Id="rId2" Type="http://schemas.openxmlformats.org/officeDocument/2006/relationships/slideLayout" Target="../slideLayouts/slideLayout2.xml"/><Relationship Id="rId11" Type="http://schemas.openxmlformats.org/officeDocument/2006/relationships/theme" Target="../theme/theme1.xml"/><Relationship Id="rId10" Type="http://schemas.openxmlformats.org/officeDocument/2006/relationships/slideLayout" Target="../slideLayouts/slideLayout10.xml"/><Relationship Id="rId1" Type="http://schemas.openxmlformats.org/officeDocument/2006/relationships/slideLayout" Target="../slideLayouts/slideLayout1.xml"/></Relationships>
</file>

<file path=ppt/slideMasters/_rels/slideMaster2.xml.rels><?xml version="1.0" encoding="UTF-8" standalone="yes"?>
<Relationships xmlns="http://schemas.openxmlformats.org/package/2006/relationships"><Relationship Id="rId9" Type="http://schemas.openxmlformats.org/officeDocument/2006/relationships/slideLayout" Target="../slideLayouts/slideLayout19.xml"/><Relationship Id="rId8" Type="http://schemas.openxmlformats.org/officeDocument/2006/relationships/slideLayout" Target="../slideLayouts/slideLayout18.xml"/><Relationship Id="rId7" Type="http://schemas.openxmlformats.org/officeDocument/2006/relationships/slideLayout" Target="../slideLayouts/slideLayout17.xml"/><Relationship Id="rId6" Type="http://schemas.openxmlformats.org/officeDocument/2006/relationships/slideLayout" Target="../slideLayouts/slideLayout16.xml"/><Relationship Id="rId5" Type="http://schemas.openxmlformats.org/officeDocument/2006/relationships/slideLayout" Target="../slideLayouts/slideLayout15.xml"/><Relationship Id="rId4" Type="http://schemas.openxmlformats.org/officeDocument/2006/relationships/slideLayout" Target="../slideLayouts/slideLayout14.xml"/><Relationship Id="rId3" Type="http://schemas.openxmlformats.org/officeDocument/2006/relationships/slideLayout" Target="../slideLayouts/slideLayout13.xml"/><Relationship Id="rId25" Type="http://schemas.openxmlformats.org/officeDocument/2006/relationships/theme" Target="../theme/theme2.xml"/><Relationship Id="rId24" Type="http://schemas.openxmlformats.org/officeDocument/2006/relationships/tags" Target="../tags/tag160.xml"/><Relationship Id="rId23" Type="http://schemas.openxmlformats.org/officeDocument/2006/relationships/tags" Target="../tags/tag159.xml"/><Relationship Id="rId22" Type="http://schemas.openxmlformats.org/officeDocument/2006/relationships/tags" Target="../tags/tag158.xml"/><Relationship Id="rId21" Type="http://schemas.openxmlformats.org/officeDocument/2006/relationships/tags" Target="../tags/tag157.xml"/><Relationship Id="rId20" Type="http://schemas.openxmlformats.org/officeDocument/2006/relationships/tags" Target="../tags/tag156.xml"/><Relationship Id="rId2" Type="http://schemas.openxmlformats.org/officeDocument/2006/relationships/slideLayout" Target="../slideLayouts/slideLayout12.xml"/><Relationship Id="rId19" Type="http://schemas.openxmlformats.org/officeDocument/2006/relationships/tags" Target="../tags/tag155.xml"/><Relationship Id="rId18" Type="http://schemas.openxmlformats.org/officeDocument/2006/relationships/slideLayout" Target="../slideLayouts/slideLayout28.xml"/><Relationship Id="rId17" Type="http://schemas.openxmlformats.org/officeDocument/2006/relationships/slideLayout" Target="../slideLayouts/slideLayout27.xml"/><Relationship Id="rId16" Type="http://schemas.openxmlformats.org/officeDocument/2006/relationships/slideLayout" Target="../slideLayouts/slideLayout26.xml"/><Relationship Id="rId15" Type="http://schemas.openxmlformats.org/officeDocument/2006/relationships/slideLayout" Target="../slideLayouts/slideLayout25.xml"/><Relationship Id="rId14" Type="http://schemas.openxmlformats.org/officeDocument/2006/relationships/slideLayout" Target="../slideLayouts/slideLayout24.xml"/><Relationship Id="rId13" Type="http://schemas.openxmlformats.org/officeDocument/2006/relationships/slideLayout" Target="../slideLayouts/slideLayout23.xml"/><Relationship Id="rId12" Type="http://schemas.openxmlformats.org/officeDocument/2006/relationships/slideLayout" Target="../slideLayouts/slideLayout22.xml"/><Relationship Id="rId11" Type="http://schemas.openxmlformats.org/officeDocument/2006/relationships/slideLayout" Target="../slideLayouts/slideLayout21.xml"/><Relationship Id="rId10" Type="http://schemas.openxmlformats.org/officeDocument/2006/relationships/slideLayout" Target="../slideLayouts/slideLayout20.xml"/><Relationship Id="rId1" Type="http://schemas.openxmlformats.org/officeDocument/2006/relationships/slideLayout" Target="../slideLayouts/slideLayout11.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2" name="标题占位符 1"/>
          <p:cNvSpPr>
            <a:spLocks noGrp="1"/>
          </p:cNvSpPr>
          <p:nvPr>
            <p:ph type="title"/>
          </p:nvPr>
        </p:nvSpPr>
        <p:spPr>
          <a:xfrm>
            <a:off x="838200" y="365125"/>
            <a:ext cx="10515600" cy="1325563"/>
          </a:xfrm>
          <a:prstGeom prst="rect">
            <a:avLst/>
          </a:prstGeom>
        </p:spPr>
        <p:txBody>
          <a:bodyPr vert="horz" lIns="91440" tIns="45720" rIns="91440" bIns="45720" rtlCol="0" anchor="ctr">
            <a:normAutofit/>
          </a:bodyPr>
          <a:lstStyle/>
          <a:p>
            <a:r>
              <a:rPr lang="zh-CN" altLang="en-US" dirty="0"/>
              <a:t>单击此处编辑母版标题样式</a:t>
            </a:r>
            <a:endParaRPr lang="zh-CN" altLang="en-US" dirty="0"/>
          </a:p>
        </p:txBody>
      </p:sp>
      <p:sp>
        <p:nvSpPr>
          <p:cNvPr id="3" name="文本占位符 2"/>
          <p:cNvSpPr>
            <a:spLocks noGrp="1"/>
          </p:cNvSpPr>
          <p:nvPr>
            <p:ph type="body" idx="1"/>
          </p:nvPr>
        </p:nvSpPr>
        <p:spPr>
          <a:xfrm>
            <a:off x="838200" y="1825625"/>
            <a:ext cx="10515600" cy="4351338"/>
          </a:xfrm>
          <a:prstGeom prst="rect">
            <a:avLst/>
          </a:prstGeom>
        </p:spPr>
        <p:txBody>
          <a:bodyPr vert="horz" lIns="91440" tIns="45720" rIns="91440" bIns="45720" rtlCol="0">
            <a:normAutofit/>
          </a:bodyPr>
          <a:lstStyle/>
          <a:p>
            <a:pPr lvl="0"/>
            <a:r>
              <a:rPr lang="zh-CN" altLang="en-US" dirty="0"/>
              <a:t>单击此处编辑母版文本样式</a:t>
            </a:r>
            <a:endParaRPr lang="zh-CN" altLang="en-US" dirty="0"/>
          </a:p>
          <a:p>
            <a:pPr lvl="1"/>
            <a:r>
              <a:rPr lang="zh-CN" altLang="en-US" dirty="0"/>
              <a:t>第二级</a:t>
            </a:r>
            <a:endParaRPr lang="zh-CN" altLang="en-US" dirty="0"/>
          </a:p>
          <a:p>
            <a:pPr lvl="2"/>
            <a:r>
              <a:rPr lang="zh-CN" altLang="en-US" dirty="0"/>
              <a:t>第三级</a:t>
            </a:r>
            <a:endParaRPr lang="zh-CN" altLang="en-US" dirty="0"/>
          </a:p>
          <a:p>
            <a:pPr lvl="3"/>
            <a:r>
              <a:rPr lang="zh-CN" altLang="en-US" dirty="0"/>
              <a:t>第四级</a:t>
            </a:r>
            <a:endParaRPr lang="zh-CN" altLang="en-US" dirty="0"/>
          </a:p>
          <a:p>
            <a:pPr lvl="4"/>
            <a:r>
              <a:rPr lang="zh-CN" altLang="en-US" dirty="0"/>
              <a:t>第五级</a:t>
            </a:r>
            <a:endParaRPr lang="zh-CN" altLang="en-US" dirty="0"/>
          </a:p>
        </p:txBody>
      </p:sp>
      <p:sp>
        <p:nvSpPr>
          <p:cNvPr id="4" name="日期占位符 3"/>
          <p:cNvSpPr>
            <a:spLocks noGrp="1"/>
          </p:cNvSpPr>
          <p:nvPr>
            <p:ph type="dt" sz="half" idx="2"/>
          </p:nvPr>
        </p:nvSpPr>
        <p:spPr>
          <a:xfrm>
            <a:off x="838200" y="6356350"/>
            <a:ext cx="2743200" cy="365125"/>
          </a:xfrm>
          <a:prstGeom prst="rect">
            <a:avLst/>
          </a:prstGeom>
        </p:spPr>
        <p:txBody>
          <a:bodyPr vert="horz" lIns="91440" tIns="45720" rIns="91440" bIns="45720" rtlCol="0" anchor="ctr">
            <a:normAutofit/>
          </a:bodyPr>
          <a:lstStyle>
            <a:lvl1pPr algn="l">
              <a:defRPr sz="1200">
                <a:solidFill>
                  <a:schemeClr val="tx1">
                    <a:tint val="75000"/>
                  </a:schemeClr>
                </a:solidFill>
              </a:defRPr>
            </a:lvl1pPr>
          </a:lstStyle>
          <a:p>
            <a:fld id="{760FBDFE-C587-4B4C-A407-44438C67B59E}" type="datetimeFigureOut">
              <a:rPr lang="zh-CN" altLang="en-US" smtClean="0"/>
            </a:fld>
            <a:endParaRPr lang="zh-CN" altLang="en-US"/>
          </a:p>
        </p:txBody>
      </p:sp>
      <p:sp>
        <p:nvSpPr>
          <p:cNvPr id="5" name="页脚占位符 4"/>
          <p:cNvSpPr>
            <a:spLocks noGrp="1"/>
          </p:cNvSpPr>
          <p:nvPr>
            <p:ph type="ftr" sz="quarter" idx="3"/>
          </p:nvPr>
        </p:nvSpPr>
        <p:spPr>
          <a:xfrm>
            <a:off x="4038600" y="6356350"/>
            <a:ext cx="4114800" cy="365125"/>
          </a:xfrm>
          <a:prstGeom prst="rect">
            <a:avLst/>
          </a:prstGeom>
        </p:spPr>
        <p:txBody>
          <a:bodyPr vert="horz" lIns="91440" tIns="45720" rIns="91440" bIns="45720" rtlCol="0" anchor="ctr">
            <a:normAutofit/>
          </a:bodyPr>
          <a:lstStyle>
            <a:lvl1pPr algn="ctr">
              <a:defRPr sz="1200">
                <a:solidFill>
                  <a:schemeClr val="tx1">
                    <a:tint val="75000"/>
                  </a:schemeClr>
                </a:solidFill>
              </a:defRPr>
            </a:lvl1pPr>
          </a:lstStyle>
          <a:p>
            <a:endParaRPr lang="zh-CN" altLang="en-US"/>
          </a:p>
        </p:txBody>
      </p:sp>
      <p:sp>
        <p:nvSpPr>
          <p:cNvPr id="6" name="灯片编号占位符 5"/>
          <p:cNvSpPr>
            <a:spLocks noGrp="1"/>
          </p:cNvSpPr>
          <p:nvPr>
            <p:ph type="sldNum" sz="quarter" idx="4"/>
          </p:nvPr>
        </p:nvSpPr>
        <p:spPr>
          <a:xfrm>
            <a:off x="8610600" y="6356350"/>
            <a:ext cx="2743200" cy="365125"/>
          </a:xfrm>
          <a:prstGeom prst="rect">
            <a:avLst/>
          </a:prstGeom>
        </p:spPr>
        <p:txBody>
          <a:bodyPr vert="horz" lIns="91440" tIns="45720" rIns="91440" bIns="45720" rtlCol="0" anchor="ctr">
            <a:normAutofit/>
          </a:bodyPr>
          <a:lstStyle>
            <a:lvl1pPr algn="r">
              <a:defRPr sz="1200">
                <a:solidFill>
                  <a:schemeClr val="tx1">
                    <a:tint val="75000"/>
                  </a:schemeClr>
                </a:solidFill>
              </a:defRPr>
            </a:lvl1pPr>
          </a:lstStyle>
          <a:p>
            <a:fld id="{49AE70B2-8BF9-45C0-BB95-33D1B9D3A854}" type="slidenum">
              <a:rPr lang="zh-CN" altLang="en-US" smtClean="0"/>
            </a:fld>
            <a:endParaRPr lang="zh-CN" altLang="en-US"/>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Lst>
  <p:txStyles>
    <p:titleStyle>
      <a:lvl1pPr algn="l" defTabSz="914400" rtl="0" eaLnBrk="1" latinLnBrk="0" hangingPunct="1">
        <a:lnSpc>
          <a:spcPct val="90000"/>
        </a:lnSpc>
        <a:spcBef>
          <a:spcPct val="0"/>
        </a:spcBef>
        <a:buNone/>
        <a:defRPr sz="4000" kern="1200">
          <a:solidFill>
            <a:schemeClr val="tx1"/>
          </a:solidFill>
          <a:latin typeface="+mj-lt"/>
          <a:ea typeface="+mj-ea"/>
          <a:cs typeface="+mj-cs"/>
        </a:defRPr>
      </a:lvl1pPr>
    </p:titleStyle>
    <p:bodyStyle>
      <a:lvl1pPr marL="228600" indent="-228600" algn="l" defTabSz="914400" rtl="0" eaLnBrk="1" latinLnBrk="0" hangingPunct="1">
        <a:lnSpc>
          <a:spcPct val="90000"/>
        </a:lnSpc>
        <a:spcBef>
          <a:spcPts val="1000"/>
        </a:spcBef>
        <a:buFont typeface="Arial" panose="020B0604020202020204" pitchFamily="34" charset="0"/>
        <a:buChar char="•"/>
        <a:defRPr sz="24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zh-CN"/>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Masters/slideMaster2.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2" name="标题占位符 1"/>
          <p:cNvSpPr>
            <a:spLocks noGrp="1"/>
          </p:cNvSpPr>
          <p:nvPr>
            <p:ph type="title"/>
            <p:custDataLst>
              <p:tags r:id="rId19"/>
            </p:custDataLst>
          </p:nvPr>
        </p:nvSpPr>
        <p:spPr>
          <a:xfrm>
            <a:off x="669882" y="443230"/>
            <a:ext cx="10852237" cy="441964"/>
          </a:xfrm>
          <a:prstGeom prst="rect">
            <a:avLst/>
          </a:prstGeom>
        </p:spPr>
        <p:txBody>
          <a:bodyPr vert="horz" lIns="101600" tIns="38100" rIns="76200" bIns="38100" rtlCol="0" anchor="t" anchorCtr="0">
            <a:noAutofit/>
          </a:bodyPr>
          <a:lstStyle/>
          <a:p>
            <a:r>
              <a:rPr lang="zh-CN" altLang="en-US" dirty="0"/>
              <a:t>单击此处编辑母版标题样式</a:t>
            </a:r>
            <a:endParaRPr lang="zh-CN" altLang="en-US" dirty="0"/>
          </a:p>
        </p:txBody>
      </p:sp>
      <p:sp>
        <p:nvSpPr>
          <p:cNvPr id="3" name="文本占位符 2"/>
          <p:cNvSpPr>
            <a:spLocks noGrp="1"/>
          </p:cNvSpPr>
          <p:nvPr>
            <p:ph type="body" idx="1"/>
            <p:custDataLst>
              <p:tags r:id="rId20"/>
            </p:custDataLst>
          </p:nvPr>
        </p:nvSpPr>
        <p:spPr>
          <a:xfrm>
            <a:off x="669882" y="952508"/>
            <a:ext cx="10852237" cy="5388907"/>
          </a:xfrm>
          <a:prstGeom prst="rect">
            <a:avLst/>
          </a:prstGeom>
        </p:spPr>
        <p:txBody>
          <a:bodyPr vert="horz" lIns="101600" tIns="0" rIns="82550" bIns="0" rtlCol="0">
            <a:normAutofit/>
          </a:bodyPr>
          <a:lstStyle/>
          <a:p>
            <a:pPr lvl="0"/>
            <a:r>
              <a:rPr lang="zh-CN" altLang="en-US" dirty="0"/>
              <a:t>单击此处编辑母版文本样式</a:t>
            </a:r>
            <a:endParaRPr lang="zh-CN" altLang="en-US" dirty="0"/>
          </a:p>
          <a:p>
            <a:pPr lvl="1"/>
            <a:r>
              <a:rPr lang="zh-CN" altLang="en-US" dirty="0"/>
              <a:t>第二级</a:t>
            </a:r>
            <a:endParaRPr lang="zh-CN" altLang="en-US" dirty="0"/>
          </a:p>
          <a:p>
            <a:pPr lvl="2"/>
            <a:r>
              <a:rPr lang="zh-CN" altLang="en-US" dirty="0"/>
              <a:t>第三级</a:t>
            </a:r>
            <a:endParaRPr lang="zh-CN" altLang="en-US" dirty="0"/>
          </a:p>
          <a:p>
            <a:pPr lvl="3"/>
            <a:r>
              <a:rPr lang="zh-CN" altLang="en-US" dirty="0"/>
              <a:t>第四级</a:t>
            </a:r>
            <a:endParaRPr lang="zh-CN" altLang="en-US" dirty="0"/>
          </a:p>
          <a:p>
            <a:pPr lvl="4"/>
            <a:r>
              <a:rPr lang="zh-CN" altLang="en-US" dirty="0"/>
              <a:t>第五级</a:t>
            </a:r>
            <a:endParaRPr lang="zh-CN" altLang="en-US" dirty="0"/>
          </a:p>
        </p:txBody>
      </p:sp>
      <p:sp>
        <p:nvSpPr>
          <p:cNvPr id="4" name="日期占位符 3"/>
          <p:cNvSpPr>
            <a:spLocks noGrp="1"/>
          </p:cNvSpPr>
          <p:nvPr>
            <p:ph type="dt" sz="half" idx="2"/>
            <p:custDataLst>
              <p:tags r:id="rId21"/>
            </p:custDataLst>
          </p:nvPr>
        </p:nvSpPr>
        <p:spPr>
          <a:xfrm>
            <a:off x="879742" y="6349833"/>
            <a:ext cx="2700000" cy="316800"/>
          </a:xfrm>
          <a:prstGeom prst="rect">
            <a:avLst/>
          </a:prstGeom>
        </p:spPr>
        <p:txBody>
          <a:bodyPr vert="horz" lIns="91440" tIns="45720" rIns="91440" bIns="45720" rtlCol="0" anchor="ctr">
            <a:normAutofit/>
          </a:bodyPr>
          <a:lstStyle>
            <a:lvl1pPr algn="l">
              <a:defRPr sz="1200">
                <a:solidFill>
                  <a:schemeClr val="tx1">
                    <a:tint val="75000"/>
                  </a:schemeClr>
                </a:solidFill>
              </a:defRPr>
            </a:lvl1pPr>
          </a:lstStyle>
          <a:p>
            <a:fld id="{760FBDFE-C587-4B4C-A407-44438C67B59E}" type="datetimeFigureOut">
              <a:rPr lang="zh-CN" altLang="en-US" smtClean="0"/>
            </a:fld>
            <a:endParaRPr lang="zh-CN" altLang="en-US"/>
          </a:p>
        </p:txBody>
      </p:sp>
      <p:sp>
        <p:nvSpPr>
          <p:cNvPr id="5" name="页脚占位符 4"/>
          <p:cNvSpPr>
            <a:spLocks noGrp="1"/>
          </p:cNvSpPr>
          <p:nvPr>
            <p:ph type="ftr" sz="quarter" idx="3"/>
            <p:custDataLst>
              <p:tags r:id="rId22"/>
            </p:custDataLst>
          </p:nvPr>
        </p:nvSpPr>
        <p:spPr>
          <a:xfrm>
            <a:off x="4116000" y="6349833"/>
            <a:ext cx="3960000" cy="316800"/>
          </a:xfrm>
          <a:prstGeom prst="rect">
            <a:avLst/>
          </a:prstGeom>
        </p:spPr>
        <p:txBody>
          <a:bodyPr vert="horz" lIns="91440" tIns="45720" rIns="91440" bIns="45720" rtlCol="0" anchor="ctr">
            <a:normAutofit/>
          </a:bodyPr>
          <a:lstStyle>
            <a:lvl1pPr algn="ctr">
              <a:defRPr sz="1200">
                <a:solidFill>
                  <a:schemeClr val="tx1">
                    <a:tint val="75000"/>
                  </a:schemeClr>
                </a:solidFill>
              </a:defRPr>
            </a:lvl1pPr>
          </a:lstStyle>
          <a:p>
            <a:endParaRPr lang="zh-CN" altLang="en-US" dirty="0"/>
          </a:p>
        </p:txBody>
      </p:sp>
      <p:sp>
        <p:nvSpPr>
          <p:cNvPr id="6" name="灯片编号占位符 5"/>
          <p:cNvSpPr>
            <a:spLocks noGrp="1"/>
          </p:cNvSpPr>
          <p:nvPr>
            <p:ph type="sldNum" sz="quarter" idx="4"/>
            <p:custDataLst>
              <p:tags r:id="rId23"/>
            </p:custDataLst>
          </p:nvPr>
        </p:nvSpPr>
        <p:spPr>
          <a:xfrm>
            <a:off x="8610600" y="6349833"/>
            <a:ext cx="2700000" cy="316800"/>
          </a:xfrm>
          <a:prstGeom prst="rect">
            <a:avLst/>
          </a:prstGeom>
        </p:spPr>
        <p:txBody>
          <a:bodyPr vert="horz" lIns="91440" tIns="45720" rIns="91440" bIns="45720" rtlCol="0" anchor="ctr">
            <a:normAutofit/>
          </a:bodyPr>
          <a:lstStyle>
            <a:lvl1pPr algn="r">
              <a:defRPr sz="1200">
                <a:solidFill>
                  <a:schemeClr val="tx1">
                    <a:tint val="75000"/>
                  </a:schemeClr>
                </a:solidFill>
              </a:defRPr>
            </a:lvl1pPr>
          </a:lstStyle>
          <a:p>
            <a:fld id="{49AE70B2-8BF9-45C0-BB95-33D1B9D3A854}" type="slidenum">
              <a:rPr lang="zh-CN" altLang="en-US" smtClean="0"/>
            </a:fld>
            <a:endParaRPr lang="zh-CN" altLang="en-US" dirty="0"/>
          </a:p>
        </p:txBody>
      </p:sp>
      <p:sp>
        <p:nvSpPr>
          <p:cNvPr id="7" name="KSO_TEMPLATE" hidden="1"/>
          <p:cNvSpPr/>
          <p:nvPr userDrawn="1">
            <p:custDataLst>
              <p:tags r:id="rId24"/>
            </p:custDataLst>
          </p:nvPr>
        </p:nvSpPr>
        <p:spPr>
          <a:xfrm>
            <a:off x="0" y="0"/>
            <a:ext cx="0" cy="0"/>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Tree>
  </p:cSld>
  <p:clrMap bg1="lt1" tx1="dk1" bg2="lt2" tx2="dk2" accent1="accent1" accent2="accent2" accent3="accent3" accent4="accent4" accent5="accent5" accent6="accent6" hlink="hlink" folHlink="folHlink"/>
  <p:sldLayoutIdLst>
    <p:sldLayoutId id="2147483660" r:id="rId1"/>
    <p:sldLayoutId id="2147483661" r:id="rId2"/>
    <p:sldLayoutId id="2147483662" r:id="rId3"/>
    <p:sldLayoutId id="2147483663" r:id="rId4"/>
    <p:sldLayoutId id="2147483664" r:id="rId5"/>
    <p:sldLayoutId id="2147483665" r:id="rId6"/>
    <p:sldLayoutId id="2147483666" r:id="rId7"/>
    <p:sldLayoutId id="2147483667" r:id="rId8"/>
    <p:sldLayoutId id="2147483668" r:id="rId9"/>
    <p:sldLayoutId id="2147483669" r:id="rId10"/>
    <p:sldLayoutId id="2147483670" r:id="rId11"/>
    <p:sldLayoutId id="2147483671" r:id="rId12"/>
    <p:sldLayoutId id="2147483672" r:id="rId13"/>
    <p:sldLayoutId id="2147483673" r:id="rId14"/>
    <p:sldLayoutId id="2147483674" r:id="rId15"/>
    <p:sldLayoutId id="2147483675" r:id="rId16"/>
    <p:sldLayoutId id="2147483676" r:id="rId17"/>
    <p:sldLayoutId id="2147483677" r:id="rId18"/>
  </p:sldLayoutIdLst>
  <p:txStyles>
    <p:titleStyle>
      <a:lvl1pPr algn="l" defTabSz="914400" rtl="0" eaLnBrk="1" fontAlgn="auto" latinLnBrk="0" hangingPunct="1">
        <a:lnSpc>
          <a:spcPct val="100000"/>
        </a:lnSpc>
        <a:spcBef>
          <a:spcPct val="0"/>
        </a:spcBef>
        <a:buNone/>
        <a:defRPr sz="2400" b="1" u="none" strike="noStrike" kern="1200" cap="none" spc="200" normalizeH="0" baseline="0">
          <a:solidFill>
            <a:schemeClr val="tx1">
              <a:lumMod val="85000"/>
              <a:lumOff val="15000"/>
            </a:schemeClr>
          </a:solidFill>
          <a:uFillTx/>
          <a:latin typeface="Arial" panose="020B0604020202020204" pitchFamily="34" charset="0"/>
          <a:ea typeface="微软雅黑" panose="020B0503020204020204" charset="-122"/>
          <a:cs typeface="+mj-cs"/>
        </a:defRPr>
      </a:lvl1pPr>
    </p:titleStyle>
    <p:bodyStyle>
      <a:lvl1pPr marL="228600" indent="-228600" algn="l" defTabSz="914400" rtl="0" eaLnBrk="1" fontAlgn="auto" latinLnBrk="0" hangingPunct="1">
        <a:lnSpc>
          <a:spcPct val="130000"/>
        </a:lnSpc>
        <a:spcBef>
          <a:spcPts val="0"/>
        </a:spcBef>
        <a:spcAft>
          <a:spcPts val="1000"/>
        </a:spcAft>
        <a:buFont typeface="Arial" panose="020B0604020202020204" pitchFamily="34" charset="0"/>
        <a:buChar char="•"/>
        <a:defRPr sz="1600" u="none" strike="noStrike" kern="1200" cap="none" spc="150" normalizeH="0" baseline="0">
          <a:solidFill>
            <a:schemeClr val="tx1">
              <a:lumMod val="85000"/>
              <a:lumOff val="15000"/>
            </a:schemeClr>
          </a:solidFill>
          <a:uFillTx/>
          <a:latin typeface="Arial" panose="020B0604020202020204" pitchFamily="34" charset="0"/>
          <a:ea typeface="微软雅黑" panose="020B0503020204020204" charset="-122"/>
          <a:cs typeface="+mn-cs"/>
        </a:defRPr>
      </a:lvl1pPr>
      <a:lvl2pPr marL="685800" indent="-228600" algn="l" defTabSz="914400" rtl="0" eaLnBrk="1" fontAlgn="auto" latinLnBrk="0" hangingPunct="1">
        <a:lnSpc>
          <a:spcPct val="130000"/>
        </a:lnSpc>
        <a:spcBef>
          <a:spcPts val="0"/>
        </a:spcBef>
        <a:spcAft>
          <a:spcPts val="1000"/>
        </a:spcAft>
        <a:buFont typeface="Arial" panose="020B0604020202020204" pitchFamily="34" charset="0"/>
        <a:buChar char="•"/>
        <a:tabLst>
          <a:tab pos="1609725" algn="l"/>
        </a:tabLst>
        <a:defRPr sz="1600" u="none" strike="noStrike" kern="1200" cap="none" spc="150" normalizeH="0" baseline="0">
          <a:solidFill>
            <a:schemeClr val="tx1">
              <a:lumMod val="85000"/>
              <a:lumOff val="15000"/>
            </a:schemeClr>
          </a:solidFill>
          <a:uFillTx/>
          <a:latin typeface="Arial" panose="020B0604020202020204" pitchFamily="34" charset="0"/>
          <a:ea typeface="微软雅黑" panose="020B0503020204020204" charset="-122"/>
          <a:cs typeface="+mn-cs"/>
        </a:defRPr>
      </a:lvl2pPr>
      <a:lvl3pPr marL="1143000" indent="-228600" algn="l" defTabSz="914400" rtl="0" eaLnBrk="1" fontAlgn="auto" latinLnBrk="0" hangingPunct="1">
        <a:lnSpc>
          <a:spcPct val="130000"/>
        </a:lnSpc>
        <a:spcBef>
          <a:spcPts val="0"/>
        </a:spcBef>
        <a:spcAft>
          <a:spcPts val="1000"/>
        </a:spcAft>
        <a:buFont typeface="Arial" panose="020B0604020202020204" pitchFamily="34" charset="0"/>
        <a:buChar char="•"/>
        <a:defRPr sz="1600" u="none" strike="noStrike" kern="1200" cap="none" spc="150" normalizeH="0" baseline="0">
          <a:solidFill>
            <a:schemeClr val="tx1">
              <a:lumMod val="85000"/>
              <a:lumOff val="15000"/>
            </a:schemeClr>
          </a:solidFill>
          <a:uFillTx/>
          <a:latin typeface="Arial" panose="020B0604020202020204" pitchFamily="34" charset="0"/>
          <a:ea typeface="微软雅黑" panose="020B0503020204020204" charset="-122"/>
          <a:cs typeface="+mn-cs"/>
        </a:defRPr>
      </a:lvl3pPr>
      <a:lvl4pPr marL="1600200" indent="-228600" algn="l" defTabSz="914400" rtl="0" eaLnBrk="1" fontAlgn="auto" latinLnBrk="0" hangingPunct="1">
        <a:lnSpc>
          <a:spcPct val="130000"/>
        </a:lnSpc>
        <a:spcBef>
          <a:spcPts val="0"/>
        </a:spcBef>
        <a:spcAft>
          <a:spcPts val="1000"/>
        </a:spcAft>
        <a:buFont typeface="Arial" panose="020B0604020202020204" pitchFamily="34" charset="0"/>
        <a:buChar char="•"/>
        <a:defRPr sz="1600" u="none" strike="noStrike" kern="1200" cap="none" spc="150" normalizeH="0" baseline="0">
          <a:solidFill>
            <a:schemeClr val="tx1">
              <a:lumMod val="85000"/>
              <a:lumOff val="15000"/>
            </a:schemeClr>
          </a:solidFill>
          <a:uFillTx/>
          <a:latin typeface="Arial" panose="020B0604020202020204" pitchFamily="34" charset="0"/>
          <a:ea typeface="微软雅黑" panose="020B0503020204020204" charset="-122"/>
          <a:cs typeface="+mn-cs"/>
        </a:defRPr>
      </a:lvl4pPr>
      <a:lvl5pPr marL="2057400" indent="-228600" algn="l" defTabSz="914400" rtl="0" eaLnBrk="1" fontAlgn="auto" latinLnBrk="0" hangingPunct="1">
        <a:lnSpc>
          <a:spcPct val="130000"/>
        </a:lnSpc>
        <a:spcBef>
          <a:spcPts val="0"/>
        </a:spcBef>
        <a:spcAft>
          <a:spcPts val="1000"/>
        </a:spcAft>
        <a:buFont typeface="Arial" panose="020B0604020202020204" pitchFamily="34" charset="0"/>
        <a:buChar char="•"/>
        <a:defRPr sz="1600" u="none" strike="noStrike" kern="1200" cap="none" spc="150" normalizeH="0" baseline="0">
          <a:solidFill>
            <a:schemeClr val="tx1">
              <a:lumMod val="85000"/>
              <a:lumOff val="15000"/>
            </a:schemeClr>
          </a:solidFill>
          <a:uFillTx/>
          <a:latin typeface="Arial" panose="020B0604020202020204" pitchFamily="34" charset="0"/>
          <a:ea typeface="微软雅黑" panose="020B0503020204020204" charset="-122"/>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zh-CN"/>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3" Type="http://schemas.openxmlformats.org/officeDocument/2006/relationships/slideLayout" Target="../slideLayouts/slideLayout11.xml"/><Relationship Id="rId2" Type="http://schemas.openxmlformats.org/officeDocument/2006/relationships/tags" Target="../tags/tag162.xml"/><Relationship Id="rId1" Type="http://schemas.openxmlformats.org/officeDocument/2006/relationships/tags" Target="../tags/tag161.xml"/></Relationships>
</file>

<file path=ppt/slides/_rels/slide10.xml.rels><?xml version="1.0" encoding="UTF-8" standalone="yes"?>
<Relationships xmlns="http://schemas.openxmlformats.org/package/2006/relationships"><Relationship Id="rId9" Type="http://schemas.openxmlformats.org/officeDocument/2006/relationships/slideLayout" Target="../slideLayouts/slideLayout17.xml"/><Relationship Id="rId8" Type="http://schemas.openxmlformats.org/officeDocument/2006/relationships/tags" Target="../tags/tag265.xml"/><Relationship Id="rId7" Type="http://schemas.openxmlformats.org/officeDocument/2006/relationships/tags" Target="../tags/tag264.xml"/><Relationship Id="rId6" Type="http://schemas.openxmlformats.org/officeDocument/2006/relationships/tags" Target="../tags/tag263.xml"/><Relationship Id="rId5" Type="http://schemas.openxmlformats.org/officeDocument/2006/relationships/tags" Target="../tags/tag262.xml"/><Relationship Id="rId4" Type="http://schemas.openxmlformats.org/officeDocument/2006/relationships/tags" Target="../tags/tag261.xml"/><Relationship Id="rId3" Type="http://schemas.openxmlformats.org/officeDocument/2006/relationships/tags" Target="../tags/tag260.xml"/><Relationship Id="rId2" Type="http://schemas.openxmlformats.org/officeDocument/2006/relationships/tags" Target="../tags/tag259.xml"/><Relationship Id="rId1" Type="http://schemas.openxmlformats.org/officeDocument/2006/relationships/tags" Target="../tags/tag258.xml"/></Relationships>
</file>

<file path=ppt/slides/_rels/slide11.xml.rels><?xml version="1.0" encoding="UTF-8" standalone="yes"?>
<Relationships xmlns="http://schemas.openxmlformats.org/package/2006/relationships"><Relationship Id="rId9" Type="http://schemas.openxmlformats.org/officeDocument/2006/relationships/slideLayout" Target="../slideLayouts/slideLayout17.xml"/><Relationship Id="rId8" Type="http://schemas.openxmlformats.org/officeDocument/2006/relationships/tags" Target="../tags/tag273.xml"/><Relationship Id="rId7" Type="http://schemas.openxmlformats.org/officeDocument/2006/relationships/tags" Target="../tags/tag272.xml"/><Relationship Id="rId6" Type="http://schemas.openxmlformats.org/officeDocument/2006/relationships/tags" Target="../tags/tag271.xml"/><Relationship Id="rId5" Type="http://schemas.openxmlformats.org/officeDocument/2006/relationships/tags" Target="../tags/tag270.xml"/><Relationship Id="rId4" Type="http://schemas.openxmlformats.org/officeDocument/2006/relationships/tags" Target="../tags/tag269.xml"/><Relationship Id="rId3" Type="http://schemas.openxmlformats.org/officeDocument/2006/relationships/tags" Target="../tags/tag268.xml"/><Relationship Id="rId2" Type="http://schemas.openxmlformats.org/officeDocument/2006/relationships/tags" Target="../tags/tag267.xml"/><Relationship Id="rId1" Type="http://schemas.openxmlformats.org/officeDocument/2006/relationships/tags" Target="../tags/tag266.xml"/></Relationships>
</file>

<file path=ppt/slides/_rels/slide12.xml.rels><?xml version="1.0" encoding="UTF-8" standalone="yes"?>
<Relationships xmlns="http://schemas.openxmlformats.org/package/2006/relationships"><Relationship Id="rId9" Type="http://schemas.openxmlformats.org/officeDocument/2006/relationships/slideLayout" Target="../slideLayouts/slideLayout17.xml"/><Relationship Id="rId8" Type="http://schemas.openxmlformats.org/officeDocument/2006/relationships/tags" Target="../tags/tag281.xml"/><Relationship Id="rId7" Type="http://schemas.openxmlformats.org/officeDocument/2006/relationships/tags" Target="../tags/tag280.xml"/><Relationship Id="rId6" Type="http://schemas.openxmlformats.org/officeDocument/2006/relationships/tags" Target="../tags/tag279.xml"/><Relationship Id="rId5" Type="http://schemas.openxmlformats.org/officeDocument/2006/relationships/tags" Target="../tags/tag278.xml"/><Relationship Id="rId4" Type="http://schemas.openxmlformats.org/officeDocument/2006/relationships/tags" Target="../tags/tag277.xml"/><Relationship Id="rId3" Type="http://schemas.openxmlformats.org/officeDocument/2006/relationships/tags" Target="../tags/tag276.xml"/><Relationship Id="rId2" Type="http://schemas.openxmlformats.org/officeDocument/2006/relationships/tags" Target="../tags/tag275.xml"/><Relationship Id="rId1" Type="http://schemas.openxmlformats.org/officeDocument/2006/relationships/tags" Target="../tags/tag274.xml"/></Relationships>
</file>

<file path=ppt/slides/_rels/slide13.xml.rels><?xml version="1.0" encoding="UTF-8" standalone="yes"?>
<Relationships xmlns="http://schemas.openxmlformats.org/package/2006/relationships"><Relationship Id="rId9" Type="http://schemas.openxmlformats.org/officeDocument/2006/relationships/tags" Target="../tags/tag290.xml"/><Relationship Id="rId8" Type="http://schemas.openxmlformats.org/officeDocument/2006/relationships/tags" Target="../tags/tag289.xml"/><Relationship Id="rId7" Type="http://schemas.openxmlformats.org/officeDocument/2006/relationships/tags" Target="../tags/tag288.xml"/><Relationship Id="rId6" Type="http://schemas.openxmlformats.org/officeDocument/2006/relationships/tags" Target="../tags/tag287.xml"/><Relationship Id="rId5" Type="http://schemas.openxmlformats.org/officeDocument/2006/relationships/tags" Target="../tags/tag286.xml"/><Relationship Id="rId4" Type="http://schemas.openxmlformats.org/officeDocument/2006/relationships/tags" Target="../tags/tag285.xml"/><Relationship Id="rId38" Type="http://schemas.openxmlformats.org/officeDocument/2006/relationships/slideLayout" Target="../slideLayouts/slideLayout17.xml"/><Relationship Id="rId37" Type="http://schemas.openxmlformats.org/officeDocument/2006/relationships/tags" Target="../tags/tag318.xml"/><Relationship Id="rId36" Type="http://schemas.openxmlformats.org/officeDocument/2006/relationships/tags" Target="../tags/tag317.xml"/><Relationship Id="rId35" Type="http://schemas.openxmlformats.org/officeDocument/2006/relationships/tags" Target="../tags/tag316.xml"/><Relationship Id="rId34" Type="http://schemas.openxmlformats.org/officeDocument/2006/relationships/tags" Target="../tags/tag315.xml"/><Relationship Id="rId33" Type="http://schemas.openxmlformats.org/officeDocument/2006/relationships/tags" Target="../tags/tag314.xml"/><Relationship Id="rId32" Type="http://schemas.openxmlformats.org/officeDocument/2006/relationships/tags" Target="../tags/tag313.xml"/><Relationship Id="rId31" Type="http://schemas.openxmlformats.org/officeDocument/2006/relationships/tags" Target="../tags/tag312.xml"/><Relationship Id="rId30" Type="http://schemas.openxmlformats.org/officeDocument/2006/relationships/tags" Target="../tags/tag311.xml"/><Relationship Id="rId3" Type="http://schemas.openxmlformats.org/officeDocument/2006/relationships/tags" Target="../tags/tag284.xml"/><Relationship Id="rId29" Type="http://schemas.openxmlformats.org/officeDocument/2006/relationships/tags" Target="../tags/tag310.xml"/><Relationship Id="rId28" Type="http://schemas.openxmlformats.org/officeDocument/2006/relationships/tags" Target="../tags/tag309.xml"/><Relationship Id="rId27" Type="http://schemas.openxmlformats.org/officeDocument/2006/relationships/tags" Target="../tags/tag308.xml"/><Relationship Id="rId26" Type="http://schemas.openxmlformats.org/officeDocument/2006/relationships/tags" Target="../tags/tag307.xml"/><Relationship Id="rId25" Type="http://schemas.openxmlformats.org/officeDocument/2006/relationships/tags" Target="../tags/tag306.xml"/><Relationship Id="rId24" Type="http://schemas.openxmlformats.org/officeDocument/2006/relationships/tags" Target="../tags/tag305.xml"/><Relationship Id="rId23" Type="http://schemas.openxmlformats.org/officeDocument/2006/relationships/tags" Target="../tags/tag304.xml"/><Relationship Id="rId22" Type="http://schemas.openxmlformats.org/officeDocument/2006/relationships/tags" Target="../tags/tag303.xml"/><Relationship Id="rId21" Type="http://schemas.openxmlformats.org/officeDocument/2006/relationships/tags" Target="../tags/tag302.xml"/><Relationship Id="rId20" Type="http://schemas.openxmlformats.org/officeDocument/2006/relationships/tags" Target="../tags/tag301.xml"/><Relationship Id="rId2" Type="http://schemas.openxmlformats.org/officeDocument/2006/relationships/tags" Target="../tags/tag283.xml"/><Relationship Id="rId19" Type="http://schemas.openxmlformats.org/officeDocument/2006/relationships/tags" Target="../tags/tag300.xml"/><Relationship Id="rId18" Type="http://schemas.openxmlformats.org/officeDocument/2006/relationships/tags" Target="../tags/tag299.xml"/><Relationship Id="rId17" Type="http://schemas.openxmlformats.org/officeDocument/2006/relationships/tags" Target="../tags/tag298.xml"/><Relationship Id="rId16" Type="http://schemas.openxmlformats.org/officeDocument/2006/relationships/tags" Target="../tags/tag297.xml"/><Relationship Id="rId15" Type="http://schemas.openxmlformats.org/officeDocument/2006/relationships/tags" Target="../tags/tag296.xml"/><Relationship Id="rId14" Type="http://schemas.openxmlformats.org/officeDocument/2006/relationships/tags" Target="../tags/tag295.xml"/><Relationship Id="rId13" Type="http://schemas.openxmlformats.org/officeDocument/2006/relationships/tags" Target="../tags/tag294.xml"/><Relationship Id="rId12" Type="http://schemas.openxmlformats.org/officeDocument/2006/relationships/tags" Target="../tags/tag293.xml"/><Relationship Id="rId11" Type="http://schemas.openxmlformats.org/officeDocument/2006/relationships/tags" Target="../tags/tag292.xml"/><Relationship Id="rId10" Type="http://schemas.openxmlformats.org/officeDocument/2006/relationships/tags" Target="../tags/tag291.xml"/><Relationship Id="rId1" Type="http://schemas.openxmlformats.org/officeDocument/2006/relationships/tags" Target="../tags/tag282.xml"/></Relationships>
</file>

<file path=ppt/slides/_rels/slide14.xml.rels><?xml version="1.0" encoding="UTF-8" standalone="yes"?>
<Relationships xmlns="http://schemas.openxmlformats.org/package/2006/relationships"><Relationship Id="rId9" Type="http://schemas.openxmlformats.org/officeDocument/2006/relationships/slideLayout" Target="../slideLayouts/slideLayout17.xml"/><Relationship Id="rId8" Type="http://schemas.openxmlformats.org/officeDocument/2006/relationships/tags" Target="../tags/tag326.xml"/><Relationship Id="rId7" Type="http://schemas.openxmlformats.org/officeDocument/2006/relationships/tags" Target="../tags/tag325.xml"/><Relationship Id="rId6" Type="http://schemas.openxmlformats.org/officeDocument/2006/relationships/tags" Target="../tags/tag324.xml"/><Relationship Id="rId5" Type="http://schemas.openxmlformats.org/officeDocument/2006/relationships/tags" Target="../tags/tag323.xml"/><Relationship Id="rId4" Type="http://schemas.openxmlformats.org/officeDocument/2006/relationships/tags" Target="../tags/tag322.xml"/><Relationship Id="rId3" Type="http://schemas.openxmlformats.org/officeDocument/2006/relationships/tags" Target="../tags/tag321.xml"/><Relationship Id="rId2" Type="http://schemas.openxmlformats.org/officeDocument/2006/relationships/tags" Target="../tags/tag320.xml"/><Relationship Id="rId1" Type="http://schemas.openxmlformats.org/officeDocument/2006/relationships/tags" Target="../tags/tag319.xml"/></Relationships>
</file>

<file path=ppt/slides/_rels/slide15.xml.rels><?xml version="1.0" encoding="UTF-8" standalone="yes"?>
<Relationships xmlns="http://schemas.openxmlformats.org/package/2006/relationships"><Relationship Id="rId9" Type="http://schemas.openxmlformats.org/officeDocument/2006/relationships/tags" Target="../tags/tag335.xml"/><Relationship Id="rId8" Type="http://schemas.openxmlformats.org/officeDocument/2006/relationships/tags" Target="../tags/tag334.xml"/><Relationship Id="rId7" Type="http://schemas.openxmlformats.org/officeDocument/2006/relationships/tags" Target="../tags/tag333.xml"/><Relationship Id="rId6" Type="http://schemas.openxmlformats.org/officeDocument/2006/relationships/tags" Target="../tags/tag332.xml"/><Relationship Id="rId5" Type="http://schemas.openxmlformats.org/officeDocument/2006/relationships/tags" Target="../tags/tag331.xml"/><Relationship Id="rId4" Type="http://schemas.openxmlformats.org/officeDocument/2006/relationships/tags" Target="../tags/tag330.xml"/><Relationship Id="rId3" Type="http://schemas.openxmlformats.org/officeDocument/2006/relationships/tags" Target="../tags/tag329.xml"/><Relationship Id="rId2" Type="http://schemas.openxmlformats.org/officeDocument/2006/relationships/tags" Target="../tags/tag328.xml"/><Relationship Id="rId14" Type="http://schemas.openxmlformats.org/officeDocument/2006/relationships/slideLayout" Target="../slideLayouts/slideLayout17.xml"/><Relationship Id="rId13" Type="http://schemas.openxmlformats.org/officeDocument/2006/relationships/tags" Target="../tags/tag339.xml"/><Relationship Id="rId12" Type="http://schemas.openxmlformats.org/officeDocument/2006/relationships/tags" Target="../tags/tag338.xml"/><Relationship Id="rId11" Type="http://schemas.openxmlformats.org/officeDocument/2006/relationships/tags" Target="../tags/tag337.xml"/><Relationship Id="rId10" Type="http://schemas.openxmlformats.org/officeDocument/2006/relationships/tags" Target="../tags/tag336.xml"/><Relationship Id="rId1" Type="http://schemas.openxmlformats.org/officeDocument/2006/relationships/tags" Target="../tags/tag327.xml"/></Relationships>
</file>

<file path=ppt/slides/_rels/slide16.xml.rels><?xml version="1.0" encoding="UTF-8" standalone="yes"?>
<Relationships xmlns="http://schemas.openxmlformats.org/package/2006/relationships"><Relationship Id="rId9" Type="http://schemas.openxmlformats.org/officeDocument/2006/relationships/slideLayout" Target="../slideLayouts/slideLayout17.xml"/><Relationship Id="rId8" Type="http://schemas.openxmlformats.org/officeDocument/2006/relationships/tags" Target="../tags/tag347.xml"/><Relationship Id="rId7" Type="http://schemas.openxmlformats.org/officeDocument/2006/relationships/tags" Target="../tags/tag346.xml"/><Relationship Id="rId6" Type="http://schemas.openxmlformats.org/officeDocument/2006/relationships/tags" Target="../tags/tag345.xml"/><Relationship Id="rId5" Type="http://schemas.openxmlformats.org/officeDocument/2006/relationships/tags" Target="../tags/tag344.xml"/><Relationship Id="rId4" Type="http://schemas.openxmlformats.org/officeDocument/2006/relationships/tags" Target="../tags/tag343.xml"/><Relationship Id="rId3" Type="http://schemas.openxmlformats.org/officeDocument/2006/relationships/tags" Target="../tags/tag342.xml"/><Relationship Id="rId2" Type="http://schemas.openxmlformats.org/officeDocument/2006/relationships/tags" Target="../tags/tag341.xml"/><Relationship Id="rId1" Type="http://schemas.openxmlformats.org/officeDocument/2006/relationships/tags" Target="../tags/tag340.xml"/></Relationships>
</file>

<file path=ppt/slides/_rels/slide17.xml.rels><?xml version="1.0" encoding="UTF-8" standalone="yes"?>
<Relationships xmlns="http://schemas.openxmlformats.org/package/2006/relationships"><Relationship Id="rId9" Type="http://schemas.openxmlformats.org/officeDocument/2006/relationships/slideLayout" Target="../slideLayouts/slideLayout17.xml"/><Relationship Id="rId8" Type="http://schemas.openxmlformats.org/officeDocument/2006/relationships/tags" Target="../tags/tag355.xml"/><Relationship Id="rId7" Type="http://schemas.openxmlformats.org/officeDocument/2006/relationships/tags" Target="../tags/tag354.xml"/><Relationship Id="rId6" Type="http://schemas.openxmlformats.org/officeDocument/2006/relationships/tags" Target="../tags/tag353.xml"/><Relationship Id="rId5" Type="http://schemas.openxmlformats.org/officeDocument/2006/relationships/tags" Target="../tags/tag352.xml"/><Relationship Id="rId4" Type="http://schemas.openxmlformats.org/officeDocument/2006/relationships/tags" Target="../tags/tag351.xml"/><Relationship Id="rId3" Type="http://schemas.openxmlformats.org/officeDocument/2006/relationships/tags" Target="../tags/tag350.xml"/><Relationship Id="rId2" Type="http://schemas.openxmlformats.org/officeDocument/2006/relationships/tags" Target="../tags/tag349.xml"/><Relationship Id="rId1" Type="http://schemas.openxmlformats.org/officeDocument/2006/relationships/tags" Target="../tags/tag348.xml"/></Relationships>
</file>

<file path=ppt/slides/_rels/slide18.xml.rels><?xml version="1.0" encoding="UTF-8" standalone="yes"?>
<Relationships xmlns="http://schemas.openxmlformats.org/package/2006/relationships"><Relationship Id="rId9" Type="http://schemas.openxmlformats.org/officeDocument/2006/relationships/slideLayout" Target="../slideLayouts/slideLayout17.xml"/><Relationship Id="rId8" Type="http://schemas.openxmlformats.org/officeDocument/2006/relationships/tags" Target="../tags/tag363.xml"/><Relationship Id="rId7" Type="http://schemas.openxmlformats.org/officeDocument/2006/relationships/tags" Target="../tags/tag362.xml"/><Relationship Id="rId6" Type="http://schemas.openxmlformats.org/officeDocument/2006/relationships/tags" Target="../tags/tag361.xml"/><Relationship Id="rId5" Type="http://schemas.openxmlformats.org/officeDocument/2006/relationships/tags" Target="../tags/tag360.xml"/><Relationship Id="rId4" Type="http://schemas.openxmlformats.org/officeDocument/2006/relationships/tags" Target="../tags/tag359.xml"/><Relationship Id="rId3" Type="http://schemas.openxmlformats.org/officeDocument/2006/relationships/tags" Target="../tags/tag358.xml"/><Relationship Id="rId2" Type="http://schemas.openxmlformats.org/officeDocument/2006/relationships/tags" Target="../tags/tag357.xml"/><Relationship Id="rId1" Type="http://schemas.openxmlformats.org/officeDocument/2006/relationships/tags" Target="../tags/tag356.xml"/></Relationships>
</file>

<file path=ppt/slides/_rels/slide19.xml.rels><?xml version="1.0" encoding="UTF-8" standalone="yes"?>
<Relationships xmlns="http://schemas.openxmlformats.org/package/2006/relationships"><Relationship Id="rId9" Type="http://schemas.openxmlformats.org/officeDocument/2006/relationships/slideLayout" Target="../slideLayouts/slideLayout17.xml"/><Relationship Id="rId8" Type="http://schemas.openxmlformats.org/officeDocument/2006/relationships/tags" Target="../tags/tag371.xml"/><Relationship Id="rId7" Type="http://schemas.openxmlformats.org/officeDocument/2006/relationships/tags" Target="../tags/tag370.xml"/><Relationship Id="rId6" Type="http://schemas.openxmlformats.org/officeDocument/2006/relationships/tags" Target="../tags/tag369.xml"/><Relationship Id="rId5" Type="http://schemas.openxmlformats.org/officeDocument/2006/relationships/tags" Target="../tags/tag368.xml"/><Relationship Id="rId4" Type="http://schemas.openxmlformats.org/officeDocument/2006/relationships/tags" Target="../tags/tag367.xml"/><Relationship Id="rId3" Type="http://schemas.openxmlformats.org/officeDocument/2006/relationships/tags" Target="../tags/tag366.xml"/><Relationship Id="rId2" Type="http://schemas.openxmlformats.org/officeDocument/2006/relationships/tags" Target="../tags/tag365.xml"/><Relationship Id="rId1" Type="http://schemas.openxmlformats.org/officeDocument/2006/relationships/tags" Target="../tags/tag364.xml"/></Relationships>
</file>

<file path=ppt/slides/_rels/slide2.xml.rels><?xml version="1.0" encoding="UTF-8" standalone="yes"?>
<Relationships xmlns="http://schemas.openxmlformats.org/package/2006/relationships"><Relationship Id="rId8" Type="http://schemas.openxmlformats.org/officeDocument/2006/relationships/slideLayout" Target="../slideLayouts/slideLayout17.xml"/><Relationship Id="rId7" Type="http://schemas.openxmlformats.org/officeDocument/2006/relationships/tags" Target="../tags/tag169.xml"/><Relationship Id="rId6" Type="http://schemas.openxmlformats.org/officeDocument/2006/relationships/tags" Target="../tags/tag168.xml"/><Relationship Id="rId5" Type="http://schemas.openxmlformats.org/officeDocument/2006/relationships/tags" Target="../tags/tag167.xml"/><Relationship Id="rId4" Type="http://schemas.openxmlformats.org/officeDocument/2006/relationships/tags" Target="../tags/tag166.xml"/><Relationship Id="rId3" Type="http://schemas.openxmlformats.org/officeDocument/2006/relationships/tags" Target="../tags/tag165.xml"/><Relationship Id="rId2" Type="http://schemas.openxmlformats.org/officeDocument/2006/relationships/tags" Target="../tags/tag164.xml"/><Relationship Id="rId1" Type="http://schemas.openxmlformats.org/officeDocument/2006/relationships/tags" Target="../tags/tag163.xml"/></Relationships>
</file>

<file path=ppt/slides/_rels/slide20.xml.rels><?xml version="1.0" encoding="UTF-8" standalone="yes"?>
<Relationships xmlns="http://schemas.openxmlformats.org/package/2006/relationships"><Relationship Id="rId9" Type="http://schemas.openxmlformats.org/officeDocument/2006/relationships/tags" Target="../tags/tag380.xml"/><Relationship Id="rId8" Type="http://schemas.openxmlformats.org/officeDocument/2006/relationships/tags" Target="../tags/tag379.xml"/><Relationship Id="rId7" Type="http://schemas.openxmlformats.org/officeDocument/2006/relationships/tags" Target="../tags/tag378.xml"/><Relationship Id="rId6" Type="http://schemas.openxmlformats.org/officeDocument/2006/relationships/tags" Target="../tags/tag377.xml"/><Relationship Id="rId5" Type="http://schemas.openxmlformats.org/officeDocument/2006/relationships/tags" Target="../tags/tag376.xml"/><Relationship Id="rId4" Type="http://schemas.openxmlformats.org/officeDocument/2006/relationships/tags" Target="../tags/tag375.xml"/><Relationship Id="rId3" Type="http://schemas.openxmlformats.org/officeDocument/2006/relationships/tags" Target="../tags/tag374.xml"/><Relationship Id="rId2" Type="http://schemas.openxmlformats.org/officeDocument/2006/relationships/tags" Target="../tags/tag373.xml"/><Relationship Id="rId14" Type="http://schemas.openxmlformats.org/officeDocument/2006/relationships/slideLayout" Target="../slideLayouts/slideLayout17.xml"/><Relationship Id="rId13" Type="http://schemas.openxmlformats.org/officeDocument/2006/relationships/tags" Target="../tags/tag384.xml"/><Relationship Id="rId12" Type="http://schemas.openxmlformats.org/officeDocument/2006/relationships/tags" Target="../tags/tag383.xml"/><Relationship Id="rId11" Type="http://schemas.openxmlformats.org/officeDocument/2006/relationships/tags" Target="../tags/tag382.xml"/><Relationship Id="rId10" Type="http://schemas.openxmlformats.org/officeDocument/2006/relationships/tags" Target="../tags/tag381.xml"/><Relationship Id="rId1" Type="http://schemas.openxmlformats.org/officeDocument/2006/relationships/tags" Target="../tags/tag372.xml"/></Relationships>
</file>

<file path=ppt/slides/_rels/slide21.xml.rels><?xml version="1.0" encoding="UTF-8" standalone="yes"?>
<Relationships xmlns="http://schemas.openxmlformats.org/package/2006/relationships"><Relationship Id="rId9" Type="http://schemas.openxmlformats.org/officeDocument/2006/relationships/slideLayout" Target="../slideLayouts/slideLayout17.xml"/><Relationship Id="rId8" Type="http://schemas.openxmlformats.org/officeDocument/2006/relationships/tags" Target="../tags/tag392.xml"/><Relationship Id="rId7" Type="http://schemas.openxmlformats.org/officeDocument/2006/relationships/tags" Target="../tags/tag391.xml"/><Relationship Id="rId6" Type="http://schemas.openxmlformats.org/officeDocument/2006/relationships/tags" Target="../tags/tag390.xml"/><Relationship Id="rId5" Type="http://schemas.openxmlformats.org/officeDocument/2006/relationships/tags" Target="../tags/tag389.xml"/><Relationship Id="rId4" Type="http://schemas.openxmlformats.org/officeDocument/2006/relationships/tags" Target="../tags/tag388.xml"/><Relationship Id="rId3" Type="http://schemas.openxmlformats.org/officeDocument/2006/relationships/tags" Target="../tags/tag387.xml"/><Relationship Id="rId2" Type="http://schemas.openxmlformats.org/officeDocument/2006/relationships/tags" Target="../tags/tag386.xml"/><Relationship Id="rId1" Type="http://schemas.openxmlformats.org/officeDocument/2006/relationships/tags" Target="../tags/tag385.xml"/></Relationships>
</file>

<file path=ppt/slides/_rels/slide22.xml.rels><?xml version="1.0" encoding="UTF-8" standalone="yes"?>
<Relationships xmlns="http://schemas.openxmlformats.org/package/2006/relationships"><Relationship Id="rId9" Type="http://schemas.openxmlformats.org/officeDocument/2006/relationships/slideLayout" Target="../slideLayouts/slideLayout17.xml"/><Relationship Id="rId8" Type="http://schemas.openxmlformats.org/officeDocument/2006/relationships/tags" Target="../tags/tag400.xml"/><Relationship Id="rId7" Type="http://schemas.openxmlformats.org/officeDocument/2006/relationships/tags" Target="../tags/tag399.xml"/><Relationship Id="rId6" Type="http://schemas.openxmlformats.org/officeDocument/2006/relationships/tags" Target="../tags/tag398.xml"/><Relationship Id="rId5" Type="http://schemas.openxmlformats.org/officeDocument/2006/relationships/tags" Target="../tags/tag397.xml"/><Relationship Id="rId4" Type="http://schemas.openxmlformats.org/officeDocument/2006/relationships/tags" Target="../tags/tag396.xml"/><Relationship Id="rId3" Type="http://schemas.openxmlformats.org/officeDocument/2006/relationships/tags" Target="../tags/tag395.xml"/><Relationship Id="rId2" Type="http://schemas.openxmlformats.org/officeDocument/2006/relationships/tags" Target="../tags/tag394.xml"/><Relationship Id="rId1" Type="http://schemas.openxmlformats.org/officeDocument/2006/relationships/tags" Target="../tags/tag393.xml"/></Relationships>
</file>

<file path=ppt/slides/_rels/slide23.xml.rels><?xml version="1.0" encoding="UTF-8" standalone="yes"?>
<Relationships xmlns="http://schemas.openxmlformats.org/package/2006/relationships"><Relationship Id="rId9" Type="http://schemas.openxmlformats.org/officeDocument/2006/relationships/slideLayout" Target="../slideLayouts/slideLayout17.xml"/><Relationship Id="rId8" Type="http://schemas.openxmlformats.org/officeDocument/2006/relationships/tags" Target="../tags/tag408.xml"/><Relationship Id="rId7" Type="http://schemas.openxmlformats.org/officeDocument/2006/relationships/tags" Target="../tags/tag407.xml"/><Relationship Id="rId6" Type="http://schemas.openxmlformats.org/officeDocument/2006/relationships/tags" Target="../tags/tag406.xml"/><Relationship Id="rId5" Type="http://schemas.openxmlformats.org/officeDocument/2006/relationships/tags" Target="../tags/tag405.xml"/><Relationship Id="rId4" Type="http://schemas.openxmlformats.org/officeDocument/2006/relationships/tags" Target="../tags/tag404.xml"/><Relationship Id="rId3" Type="http://schemas.openxmlformats.org/officeDocument/2006/relationships/tags" Target="../tags/tag403.xml"/><Relationship Id="rId2" Type="http://schemas.openxmlformats.org/officeDocument/2006/relationships/tags" Target="../tags/tag402.xml"/><Relationship Id="rId1" Type="http://schemas.openxmlformats.org/officeDocument/2006/relationships/tags" Target="../tags/tag401.xml"/></Relationships>
</file>

<file path=ppt/slides/_rels/slide24.xml.rels><?xml version="1.0" encoding="UTF-8" standalone="yes"?>
<Relationships xmlns="http://schemas.openxmlformats.org/package/2006/relationships"><Relationship Id="rId9" Type="http://schemas.openxmlformats.org/officeDocument/2006/relationships/slideLayout" Target="../slideLayouts/slideLayout17.xml"/><Relationship Id="rId8" Type="http://schemas.openxmlformats.org/officeDocument/2006/relationships/tags" Target="../tags/tag416.xml"/><Relationship Id="rId7" Type="http://schemas.openxmlformats.org/officeDocument/2006/relationships/tags" Target="../tags/tag415.xml"/><Relationship Id="rId6" Type="http://schemas.openxmlformats.org/officeDocument/2006/relationships/tags" Target="../tags/tag414.xml"/><Relationship Id="rId5" Type="http://schemas.openxmlformats.org/officeDocument/2006/relationships/tags" Target="../tags/tag413.xml"/><Relationship Id="rId4" Type="http://schemas.openxmlformats.org/officeDocument/2006/relationships/tags" Target="../tags/tag412.xml"/><Relationship Id="rId3" Type="http://schemas.openxmlformats.org/officeDocument/2006/relationships/tags" Target="../tags/tag411.xml"/><Relationship Id="rId2" Type="http://schemas.openxmlformats.org/officeDocument/2006/relationships/tags" Target="../tags/tag410.xml"/><Relationship Id="rId1" Type="http://schemas.openxmlformats.org/officeDocument/2006/relationships/tags" Target="../tags/tag409.xml"/></Relationships>
</file>

<file path=ppt/slides/_rels/slide25.xml.rels><?xml version="1.0" encoding="UTF-8" standalone="yes"?>
<Relationships xmlns="http://schemas.openxmlformats.org/package/2006/relationships"><Relationship Id="rId9" Type="http://schemas.openxmlformats.org/officeDocument/2006/relationships/slideLayout" Target="../slideLayouts/slideLayout17.xml"/><Relationship Id="rId8" Type="http://schemas.openxmlformats.org/officeDocument/2006/relationships/tags" Target="../tags/tag424.xml"/><Relationship Id="rId7" Type="http://schemas.openxmlformats.org/officeDocument/2006/relationships/tags" Target="../tags/tag423.xml"/><Relationship Id="rId6" Type="http://schemas.openxmlformats.org/officeDocument/2006/relationships/tags" Target="../tags/tag422.xml"/><Relationship Id="rId5" Type="http://schemas.openxmlformats.org/officeDocument/2006/relationships/tags" Target="../tags/tag421.xml"/><Relationship Id="rId4" Type="http://schemas.openxmlformats.org/officeDocument/2006/relationships/tags" Target="../tags/tag420.xml"/><Relationship Id="rId3" Type="http://schemas.openxmlformats.org/officeDocument/2006/relationships/tags" Target="../tags/tag419.xml"/><Relationship Id="rId2" Type="http://schemas.openxmlformats.org/officeDocument/2006/relationships/tags" Target="../tags/tag418.xml"/><Relationship Id="rId1" Type="http://schemas.openxmlformats.org/officeDocument/2006/relationships/tags" Target="../tags/tag417.xml"/></Relationships>
</file>

<file path=ppt/slides/_rels/slide26.xml.rels><?xml version="1.0" encoding="UTF-8" standalone="yes"?>
<Relationships xmlns="http://schemas.openxmlformats.org/package/2006/relationships"><Relationship Id="rId9" Type="http://schemas.openxmlformats.org/officeDocument/2006/relationships/slideLayout" Target="../slideLayouts/slideLayout17.xml"/><Relationship Id="rId8" Type="http://schemas.openxmlformats.org/officeDocument/2006/relationships/tags" Target="../tags/tag432.xml"/><Relationship Id="rId7" Type="http://schemas.openxmlformats.org/officeDocument/2006/relationships/tags" Target="../tags/tag431.xml"/><Relationship Id="rId6" Type="http://schemas.openxmlformats.org/officeDocument/2006/relationships/tags" Target="../tags/tag430.xml"/><Relationship Id="rId5" Type="http://schemas.openxmlformats.org/officeDocument/2006/relationships/tags" Target="../tags/tag429.xml"/><Relationship Id="rId4" Type="http://schemas.openxmlformats.org/officeDocument/2006/relationships/tags" Target="../tags/tag428.xml"/><Relationship Id="rId3" Type="http://schemas.openxmlformats.org/officeDocument/2006/relationships/tags" Target="../tags/tag427.xml"/><Relationship Id="rId2" Type="http://schemas.openxmlformats.org/officeDocument/2006/relationships/tags" Target="../tags/tag426.xml"/><Relationship Id="rId1" Type="http://schemas.openxmlformats.org/officeDocument/2006/relationships/tags" Target="../tags/tag425.xml"/></Relationships>
</file>

<file path=ppt/slides/_rels/slide27.xml.rels><?xml version="1.0" encoding="UTF-8" standalone="yes"?>
<Relationships xmlns="http://schemas.openxmlformats.org/package/2006/relationships"><Relationship Id="rId9" Type="http://schemas.openxmlformats.org/officeDocument/2006/relationships/slideLayout" Target="../slideLayouts/slideLayout17.xml"/><Relationship Id="rId8" Type="http://schemas.openxmlformats.org/officeDocument/2006/relationships/tags" Target="../tags/tag440.xml"/><Relationship Id="rId7" Type="http://schemas.openxmlformats.org/officeDocument/2006/relationships/tags" Target="../tags/tag439.xml"/><Relationship Id="rId6" Type="http://schemas.openxmlformats.org/officeDocument/2006/relationships/tags" Target="../tags/tag438.xml"/><Relationship Id="rId5" Type="http://schemas.openxmlformats.org/officeDocument/2006/relationships/tags" Target="../tags/tag437.xml"/><Relationship Id="rId4" Type="http://schemas.openxmlformats.org/officeDocument/2006/relationships/tags" Target="../tags/tag436.xml"/><Relationship Id="rId3" Type="http://schemas.openxmlformats.org/officeDocument/2006/relationships/tags" Target="../tags/tag435.xml"/><Relationship Id="rId2" Type="http://schemas.openxmlformats.org/officeDocument/2006/relationships/tags" Target="../tags/tag434.xml"/><Relationship Id="rId1" Type="http://schemas.openxmlformats.org/officeDocument/2006/relationships/tags" Target="../tags/tag433.xml"/></Relationships>
</file>

<file path=ppt/slides/_rels/slide28.xml.rels><?xml version="1.0" encoding="UTF-8" standalone="yes"?>
<Relationships xmlns="http://schemas.openxmlformats.org/package/2006/relationships"><Relationship Id="rId8" Type="http://schemas.openxmlformats.org/officeDocument/2006/relationships/slideLayout" Target="../slideLayouts/slideLayout17.xml"/><Relationship Id="rId7" Type="http://schemas.openxmlformats.org/officeDocument/2006/relationships/tags" Target="../tags/tag447.xml"/><Relationship Id="rId6" Type="http://schemas.openxmlformats.org/officeDocument/2006/relationships/tags" Target="../tags/tag446.xml"/><Relationship Id="rId5" Type="http://schemas.openxmlformats.org/officeDocument/2006/relationships/tags" Target="../tags/tag445.xml"/><Relationship Id="rId4" Type="http://schemas.openxmlformats.org/officeDocument/2006/relationships/tags" Target="../tags/tag444.xml"/><Relationship Id="rId3" Type="http://schemas.openxmlformats.org/officeDocument/2006/relationships/tags" Target="../tags/tag443.xml"/><Relationship Id="rId2" Type="http://schemas.openxmlformats.org/officeDocument/2006/relationships/tags" Target="../tags/tag442.xml"/><Relationship Id="rId1" Type="http://schemas.openxmlformats.org/officeDocument/2006/relationships/tags" Target="../tags/tag441.xml"/></Relationships>
</file>

<file path=ppt/slides/_rels/slide29.xml.rels><?xml version="1.0" encoding="UTF-8" standalone="yes"?>
<Relationships xmlns="http://schemas.openxmlformats.org/package/2006/relationships"><Relationship Id="rId9" Type="http://schemas.openxmlformats.org/officeDocument/2006/relationships/tags" Target="../tags/tag456.xml"/><Relationship Id="rId8" Type="http://schemas.openxmlformats.org/officeDocument/2006/relationships/tags" Target="../tags/tag455.xml"/><Relationship Id="rId7" Type="http://schemas.openxmlformats.org/officeDocument/2006/relationships/tags" Target="../tags/tag454.xml"/><Relationship Id="rId6" Type="http://schemas.openxmlformats.org/officeDocument/2006/relationships/tags" Target="../tags/tag453.xml"/><Relationship Id="rId5" Type="http://schemas.openxmlformats.org/officeDocument/2006/relationships/tags" Target="../tags/tag452.xml"/><Relationship Id="rId4" Type="http://schemas.openxmlformats.org/officeDocument/2006/relationships/tags" Target="../tags/tag451.xml"/><Relationship Id="rId3" Type="http://schemas.openxmlformats.org/officeDocument/2006/relationships/tags" Target="../tags/tag450.xml"/><Relationship Id="rId2" Type="http://schemas.openxmlformats.org/officeDocument/2006/relationships/tags" Target="../tags/tag449.xml"/><Relationship Id="rId10" Type="http://schemas.openxmlformats.org/officeDocument/2006/relationships/slideLayout" Target="../slideLayouts/slideLayout17.xml"/><Relationship Id="rId1" Type="http://schemas.openxmlformats.org/officeDocument/2006/relationships/tags" Target="../tags/tag448.xml"/></Relationships>
</file>

<file path=ppt/slides/_rels/slide3.xml.rels><?xml version="1.0" encoding="UTF-8" standalone="yes"?>
<Relationships xmlns="http://schemas.openxmlformats.org/package/2006/relationships"><Relationship Id="rId8" Type="http://schemas.openxmlformats.org/officeDocument/2006/relationships/slideLayout" Target="../slideLayouts/slideLayout17.xml"/><Relationship Id="rId7" Type="http://schemas.openxmlformats.org/officeDocument/2006/relationships/tags" Target="../tags/tag176.xml"/><Relationship Id="rId6" Type="http://schemas.openxmlformats.org/officeDocument/2006/relationships/tags" Target="../tags/tag175.xml"/><Relationship Id="rId5" Type="http://schemas.openxmlformats.org/officeDocument/2006/relationships/tags" Target="../tags/tag174.xml"/><Relationship Id="rId4" Type="http://schemas.openxmlformats.org/officeDocument/2006/relationships/tags" Target="../tags/tag173.xml"/><Relationship Id="rId3" Type="http://schemas.openxmlformats.org/officeDocument/2006/relationships/tags" Target="../tags/tag172.xml"/><Relationship Id="rId2" Type="http://schemas.openxmlformats.org/officeDocument/2006/relationships/tags" Target="../tags/tag171.xml"/><Relationship Id="rId1" Type="http://schemas.openxmlformats.org/officeDocument/2006/relationships/tags" Target="../tags/tag170.xml"/></Relationships>
</file>

<file path=ppt/slides/_rels/slide30.xml.rels><?xml version="1.0" encoding="UTF-8" standalone="yes"?>
<Relationships xmlns="http://schemas.openxmlformats.org/package/2006/relationships"><Relationship Id="rId9" Type="http://schemas.openxmlformats.org/officeDocument/2006/relationships/tags" Target="../tags/tag465.xml"/><Relationship Id="rId8" Type="http://schemas.openxmlformats.org/officeDocument/2006/relationships/tags" Target="../tags/tag464.xml"/><Relationship Id="rId7" Type="http://schemas.openxmlformats.org/officeDocument/2006/relationships/tags" Target="../tags/tag463.xml"/><Relationship Id="rId6" Type="http://schemas.openxmlformats.org/officeDocument/2006/relationships/tags" Target="../tags/tag462.xml"/><Relationship Id="rId5" Type="http://schemas.openxmlformats.org/officeDocument/2006/relationships/tags" Target="../tags/tag461.xml"/><Relationship Id="rId4" Type="http://schemas.openxmlformats.org/officeDocument/2006/relationships/tags" Target="../tags/tag460.xml"/><Relationship Id="rId3" Type="http://schemas.openxmlformats.org/officeDocument/2006/relationships/tags" Target="../tags/tag459.xml"/><Relationship Id="rId2" Type="http://schemas.openxmlformats.org/officeDocument/2006/relationships/tags" Target="../tags/tag458.xml"/><Relationship Id="rId14" Type="http://schemas.openxmlformats.org/officeDocument/2006/relationships/slideLayout" Target="../slideLayouts/slideLayout17.xml"/><Relationship Id="rId13" Type="http://schemas.openxmlformats.org/officeDocument/2006/relationships/tags" Target="../tags/tag469.xml"/><Relationship Id="rId12" Type="http://schemas.openxmlformats.org/officeDocument/2006/relationships/tags" Target="../tags/tag468.xml"/><Relationship Id="rId11" Type="http://schemas.openxmlformats.org/officeDocument/2006/relationships/tags" Target="../tags/tag467.xml"/><Relationship Id="rId10" Type="http://schemas.openxmlformats.org/officeDocument/2006/relationships/tags" Target="../tags/tag466.xml"/><Relationship Id="rId1" Type="http://schemas.openxmlformats.org/officeDocument/2006/relationships/tags" Target="../tags/tag457.xml"/></Relationships>
</file>

<file path=ppt/slides/_rels/slide31.xml.rels><?xml version="1.0" encoding="UTF-8" standalone="yes"?>
<Relationships xmlns="http://schemas.openxmlformats.org/package/2006/relationships"><Relationship Id="rId9" Type="http://schemas.openxmlformats.org/officeDocument/2006/relationships/slideLayout" Target="../slideLayouts/slideLayout17.xml"/><Relationship Id="rId8" Type="http://schemas.openxmlformats.org/officeDocument/2006/relationships/tags" Target="../tags/tag477.xml"/><Relationship Id="rId7" Type="http://schemas.openxmlformats.org/officeDocument/2006/relationships/tags" Target="../tags/tag476.xml"/><Relationship Id="rId6" Type="http://schemas.openxmlformats.org/officeDocument/2006/relationships/tags" Target="../tags/tag475.xml"/><Relationship Id="rId5" Type="http://schemas.openxmlformats.org/officeDocument/2006/relationships/tags" Target="../tags/tag474.xml"/><Relationship Id="rId4" Type="http://schemas.openxmlformats.org/officeDocument/2006/relationships/tags" Target="../tags/tag473.xml"/><Relationship Id="rId3" Type="http://schemas.openxmlformats.org/officeDocument/2006/relationships/tags" Target="../tags/tag472.xml"/><Relationship Id="rId2" Type="http://schemas.openxmlformats.org/officeDocument/2006/relationships/tags" Target="../tags/tag471.xml"/><Relationship Id="rId1" Type="http://schemas.openxmlformats.org/officeDocument/2006/relationships/tags" Target="../tags/tag470.xml"/></Relationships>
</file>

<file path=ppt/slides/_rels/slide32.xml.rels><?xml version="1.0" encoding="UTF-8" standalone="yes"?>
<Relationships xmlns="http://schemas.openxmlformats.org/package/2006/relationships"><Relationship Id="rId9" Type="http://schemas.openxmlformats.org/officeDocument/2006/relationships/slideLayout" Target="../slideLayouts/slideLayout17.xml"/><Relationship Id="rId8" Type="http://schemas.openxmlformats.org/officeDocument/2006/relationships/tags" Target="../tags/tag485.xml"/><Relationship Id="rId7" Type="http://schemas.openxmlformats.org/officeDocument/2006/relationships/tags" Target="../tags/tag484.xml"/><Relationship Id="rId6" Type="http://schemas.openxmlformats.org/officeDocument/2006/relationships/tags" Target="../tags/tag483.xml"/><Relationship Id="rId5" Type="http://schemas.openxmlformats.org/officeDocument/2006/relationships/tags" Target="../tags/tag482.xml"/><Relationship Id="rId4" Type="http://schemas.openxmlformats.org/officeDocument/2006/relationships/tags" Target="../tags/tag481.xml"/><Relationship Id="rId3" Type="http://schemas.openxmlformats.org/officeDocument/2006/relationships/tags" Target="../tags/tag480.xml"/><Relationship Id="rId2" Type="http://schemas.openxmlformats.org/officeDocument/2006/relationships/tags" Target="../tags/tag479.xml"/><Relationship Id="rId1" Type="http://schemas.openxmlformats.org/officeDocument/2006/relationships/tags" Target="../tags/tag478.xml"/></Relationships>
</file>

<file path=ppt/slides/_rels/slide33.xml.rels><?xml version="1.0" encoding="UTF-8" standalone="yes"?>
<Relationships xmlns="http://schemas.openxmlformats.org/package/2006/relationships"><Relationship Id="rId9" Type="http://schemas.openxmlformats.org/officeDocument/2006/relationships/tags" Target="../tags/tag494.xml"/><Relationship Id="rId8" Type="http://schemas.openxmlformats.org/officeDocument/2006/relationships/tags" Target="../tags/tag493.xml"/><Relationship Id="rId7" Type="http://schemas.openxmlformats.org/officeDocument/2006/relationships/tags" Target="../tags/tag492.xml"/><Relationship Id="rId6" Type="http://schemas.openxmlformats.org/officeDocument/2006/relationships/tags" Target="../tags/tag491.xml"/><Relationship Id="rId5" Type="http://schemas.openxmlformats.org/officeDocument/2006/relationships/tags" Target="../tags/tag490.xml"/><Relationship Id="rId4" Type="http://schemas.openxmlformats.org/officeDocument/2006/relationships/tags" Target="../tags/tag489.xml"/><Relationship Id="rId3" Type="http://schemas.openxmlformats.org/officeDocument/2006/relationships/tags" Target="../tags/tag488.xml"/><Relationship Id="rId2" Type="http://schemas.openxmlformats.org/officeDocument/2006/relationships/tags" Target="../tags/tag487.xml"/><Relationship Id="rId12" Type="http://schemas.openxmlformats.org/officeDocument/2006/relationships/slideLayout" Target="../slideLayouts/slideLayout17.xml"/><Relationship Id="rId11" Type="http://schemas.openxmlformats.org/officeDocument/2006/relationships/tags" Target="../tags/tag496.xml"/><Relationship Id="rId10" Type="http://schemas.openxmlformats.org/officeDocument/2006/relationships/tags" Target="../tags/tag495.xml"/><Relationship Id="rId1" Type="http://schemas.openxmlformats.org/officeDocument/2006/relationships/tags" Target="../tags/tag486.xml"/></Relationships>
</file>

<file path=ppt/slides/_rels/slide34.xml.rels><?xml version="1.0" encoding="UTF-8" standalone="yes"?>
<Relationships xmlns="http://schemas.openxmlformats.org/package/2006/relationships"><Relationship Id="rId9" Type="http://schemas.openxmlformats.org/officeDocument/2006/relationships/tags" Target="../tags/tag505.xml"/><Relationship Id="rId8" Type="http://schemas.openxmlformats.org/officeDocument/2006/relationships/tags" Target="../tags/tag504.xml"/><Relationship Id="rId7" Type="http://schemas.openxmlformats.org/officeDocument/2006/relationships/tags" Target="../tags/tag503.xml"/><Relationship Id="rId6" Type="http://schemas.openxmlformats.org/officeDocument/2006/relationships/tags" Target="../tags/tag502.xml"/><Relationship Id="rId5" Type="http://schemas.openxmlformats.org/officeDocument/2006/relationships/tags" Target="../tags/tag501.xml"/><Relationship Id="rId4" Type="http://schemas.openxmlformats.org/officeDocument/2006/relationships/tags" Target="../tags/tag500.xml"/><Relationship Id="rId3" Type="http://schemas.openxmlformats.org/officeDocument/2006/relationships/tags" Target="../tags/tag499.xml"/><Relationship Id="rId2" Type="http://schemas.openxmlformats.org/officeDocument/2006/relationships/tags" Target="../tags/tag498.xml"/><Relationship Id="rId12" Type="http://schemas.openxmlformats.org/officeDocument/2006/relationships/slideLayout" Target="../slideLayouts/slideLayout17.xml"/><Relationship Id="rId11" Type="http://schemas.openxmlformats.org/officeDocument/2006/relationships/tags" Target="../tags/tag507.xml"/><Relationship Id="rId10" Type="http://schemas.openxmlformats.org/officeDocument/2006/relationships/tags" Target="../tags/tag506.xml"/><Relationship Id="rId1" Type="http://schemas.openxmlformats.org/officeDocument/2006/relationships/tags" Target="../tags/tag497.xml"/></Relationships>
</file>

<file path=ppt/slides/_rels/slide35.xml.rels><?xml version="1.0" encoding="UTF-8" standalone="yes"?>
<Relationships xmlns="http://schemas.openxmlformats.org/package/2006/relationships"><Relationship Id="rId9" Type="http://schemas.openxmlformats.org/officeDocument/2006/relationships/slideLayout" Target="../slideLayouts/slideLayout17.xml"/><Relationship Id="rId8" Type="http://schemas.openxmlformats.org/officeDocument/2006/relationships/tags" Target="../tags/tag515.xml"/><Relationship Id="rId7" Type="http://schemas.openxmlformats.org/officeDocument/2006/relationships/tags" Target="../tags/tag514.xml"/><Relationship Id="rId6" Type="http://schemas.openxmlformats.org/officeDocument/2006/relationships/tags" Target="../tags/tag513.xml"/><Relationship Id="rId5" Type="http://schemas.openxmlformats.org/officeDocument/2006/relationships/tags" Target="../tags/tag512.xml"/><Relationship Id="rId4" Type="http://schemas.openxmlformats.org/officeDocument/2006/relationships/tags" Target="../tags/tag511.xml"/><Relationship Id="rId3" Type="http://schemas.openxmlformats.org/officeDocument/2006/relationships/tags" Target="../tags/tag510.xml"/><Relationship Id="rId2" Type="http://schemas.openxmlformats.org/officeDocument/2006/relationships/tags" Target="../tags/tag509.xml"/><Relationship Id="rId1" Type="http://schemas.openxmlformats.org/officeDocument/2006/relationships/tags" Target="../tags/tag508.xml"/></Relationships>
</file>

<file path=ppt/slides/_rels/slide36.xml.rels><?xml version="1.0" encoding="UTF-8" standalone="yes"?>
<Relationships xmlns="http://schemas.openxmlformats.org/package/2006/relationships"><Relationship Id="rId8" Type="http://schemas.openxmlformats.org/officeDocument/2006/relationships/slideLayout" Target="../slideLayouts/slideLayout17.xml"/><Relationship Id="rId7" Type="http://schemas.openxmlformats.org/officeDocument/2006/relationships/tags" Target="../tags/tag522.xml"/><Relationship Id="rId6" Type="http://schemas.openxmlformats.org/officeDocument/2006/relationships/tags" Target="../tags/tag521.xml"/><Relationship Id="rId5" Type="http://schemas.openxmlformats.org/officeDocument/2006/relationships/tags" Target="../tags/tag520.xml"/><Relationship Id="rId4" Type="http://schemas.openxmlformats.org/officeDocument/2006/relationships/tags" Target="../tags/tag519.xml"/><Relationship Id="rId3" Type="http://schemas.openxmlformats.org/officeDocument/2006/relationships/tags" Target="../tags/tag518.xml"/><Relationship Id="rId2" Type="http://schemas.openxmlformats.org/officeDocument/2006/relationships/tags" Target="../tags/tag517.xml"/><Relationship Id="rId1" Type="http://schemas.openxmlformats.org/officeDocument/2006/relationships/tags" Target="../tags/tag516.xml"/></Relationships>
</file>

<file path=ppt/slides/_rels/slide37.xml.rels><?xml version="1.0" encoding="UTF-8" standalone="yes"?>
<Relationships xmlns="http://schemas.openxmlformats.org/package/2006/relationships"><Relationship Id="rId9" Type="http://schemas.openxmlformats.org/officeDocument/2006/relationships/tags" Target="../tags/tag531.xml"/><Relationship Id="rId8" Type="http://schemas.openxmlformats.org/officeDocument/2006/relationships/tags" Target="../tags/tag530.xml"/><Relationship Id="rId7" Type="http://schemas.openxmlformats.org/officeDocument/2006/relationships/tags" Target="../tags/tag529.xml"/><Relationship Id="rId6" Type="http://schemas.openxmlformats.org/officeDocument/2006/relationships/tags" Target="../tags/tag528.xml"/><Relationship Id="rId5" Type="http://schemas.openxmlformats.org/officeDocument/2006/relationships/tags" Target="../tags/tag527.xml"/><Relationship Id="rId4" Type="http://schemas.openxmlformats.org/officeDocument/2006/relationships/tags" Target="../tags/tag526.xml"/><Relationship Id="rId3" Type="http://schemas.openxmlformats.org/officeDocument/2006/relationships/tags" Target="../tags/tag525.xml"/><Relationship Id="rId2" Type="http://schemas.openxmlformats.org/officeDocument/2006/relationships/tags" Target="../tags/tag524.xml"/><Relationship Id="rId14" Type="http://schemas.openxmlformats.org/officeDocument/2006/relationships/slideLayout" Target="../slideLayouts/slideLayout17.xml"/><Relationship Id="rId13" Type="http://schemas.openxmlformats.org/officeDocument/2006/relationships/tags" Target="../tags/tag535.xml"/><Relationship Id="rId12" Type="http://schemas.openxmlformats.org/officeDocument/2006/relationships/tags" Target="../tags/tag534.xml"/><Relationship Id="rId11" Type="http://schemas.openxmlformats.org/officeDocument/2006/relationships/tags" Target="../tags/tag533.xml"/><Relationship Id="rId10" Type="http://schemas.openxmlformats.org/officeDocument/2006/relationships/tags" Target="../tags/tag532.xml"/><Relationship Id="rId1" Type="http://schemas.openxmlformats.org/officeDocument/2006/relationships/tags" Target="../tags/tag523.xml"/></Relationships>
</file>

<file path=ppt/slides/_rels/slide38.xml.rels><?xml version="1.0" encoding="UTF-8" standalone="yes"?>
<Relationships xmlns="http://schemas.openxmlformats.org/package/2006/relationships"><Relationship Id="rId9" Type="http://schemas.openxmlformats.org/officeDocument/2006/relationships/tags" Target="../tags/tag544.xml"/><Relationship Id="rId8" Type="http://schemas.openxmlformats.org/officeDocument/2006/relationships/tags" Target="../tags/tag543.xml"/><Relationship Id="rId7" Type="http://schemas.openxmlformats.org/officeDocument/2006/relationships/tags" Target="../tags/tag542.xml"/><Relationship Id="rId6" Type="http://schemas.openxmlformats.org/officeDocument/2006/relationships/tags" Target="../tags/tag541.xml"/><Relationship Id="rId5" Type="http://schemas.openxmlformats.org/officeDocument/2006/relationships/tags" Target="../tags/tag540.xml"/><Relationship Id="rId4" Type="http://schemas.openxmlformats.org/officeDocument/2006/relationships/tags" Target="../tags/tag539.xml"/><Relationship Id="rId3" Type="http://schemas.openxmlformats.org/officeDocument/2006/relationships/tags" Target="../tags/tag538.xml"/><Relationship Id="rId2" Type="http://schemas.openxmlformats.org/officeDocument/2006/relationships/tags" Target="../tags/tag537.xml"/><Relationship Id="rId13" Type="http://schemas.openxmlformats.org/officeDocument/2006/relationships/slideLayout" Target="../slideLayouts/slideLayout17.xml"/><Relationship Id="rId12" Type="http://schemas.openxmlformats.org/officeDocument/2006/relationships/tags" Target="../tags/tag547.xml"/><Relationship Id="rId11" Type="http://schemas.openxmlformats.org/officeDocument/2006/relationships/tags" Target="../tags/tag546.xml"/><Relationship Id="rId10" Type="http://schemas.openxmlformats.org/officeDocument/2006/relationships/tags" Target="../tags/tag545.xml"/><Relationship Id="rId1" Type="http://schemas.openxmlformats.org/officeDocument/2006/relationships/tags" Target="../tags/tag536.xml"/></Relationships>
</file>

<file path=ppt/slides/_rels/slide39.xml.rels><?xml version="1.0" encoding="UTF-8" standalone="yes"?>
<Relationships xmlns="http://schemas.openxmlformats.org/package/2006/relationships"><Relationship Id="rId9" Type="http://schemas.openxmlformats.org/officeDocument/2006/relationships/slideLayout" Target="../slideLayouts/slideLayout17.xml"/><Relationship Id="rId8" Type="http://schemas.openxmlformats.org/officeDocument/2006/relationships/tags" Target="../tags/tag555.xml"/><Relationship Id="rId7" Type="http://schemas.openxmlformats.org/officeDocument/2006/relationships/tags" Target="../tags/tag554.xml"/><Relationship Id="rId6" Type="http://schemas.openxmlformats.org/officeDocument/2006/relationships/tags" Target="../tags/tag553.xml"/><Relationship Id="rId5" Type="http://schemas.openxmlformats.org/officeDocument/2006/relationships/tags" Target="../tags/tag552.xml"/><Relationship Id="rId4" Type="http://schemas.openxmlformats.org/officeDocument/2006/relationships/tags" Target="../tags/tag551.xml"/><Relationship Id="rId3" Type="http://schemas.openxmlformats.org/officeDocument/2006/relationships/tags" Target="../tags/tag550.xml"/><Relationship Id="rId2" Type="http://schemas.openxmlformats.org/officeDocument/2006/relationships/tags" Target="../tags/tag549.xml"/><Relationship Id="rId1" Type="http://schemas.openxmlformats.org/officeDocument/2006/relationships/tags" Target="../tags/tag548.xml"/></Relationships>
</file>

<file path=ppt/slides/_rels/slide4.xml.rels><?xml version="1.0" encoding="UTF-8" standalone="yes"?>
<Relationships xmlns="http://schemas.openxmlformats.org/package/2006/relationships"><Relationship Id="rId9" Type="http://schemas.openxmlformats.org/officeDocument/2006/relationships/slideLayout" Target="../slideLayouts/slideLayout17.xml"/><Relationship Id="rId8" Type="http://schemas.openxmlformats.org/officeDocument/2006/relationships/tags" Target="../tags/tag184.xml"/><Relationship Id="rId7" Type="http://schemas.openxmlformats.org/officeDocument/2006/relationships/tags" Target="../tags/tag183.xml"/><Relationship Id="rId6" Type="http://schemas.openxmlformats.org/officeDocument/2006/relationships/tags" Target="../tags/tag182.xml"/><Relationship Id="rId5" Type="http://schemas.openxmlformats.org/officeDocument/2006/relationships/tags" Target="../tags/tag181.xml"/><Relationship Id="rId4" Type="http://schemas.openxmlformats.org/officeDocument/2006/relationships/tags" Target="../tags/tag180.xml"/><Relationship Id="rId3" Type="http://schemas.openxmlformats.org/officeDocument/2006/relationships/tags" Target="../tags/tag179.xml"/><Relationship Id="rId2" Type="http://schemas.openxmlformats.org/officeDocument/2006/relationships/tags" Target="../tags/tag178.xml"/><Relationship Id="rId1" Type="http://schemas.openxmlformats.org/officeDocument/2006/relationships/tags" Target="../tags/tag177.xml"/></Relationships>
</file>

<file path=ppt/slides/_rels/slide40.xml.rels><?xml version="1.0" encoding="UTF-8" standalone="yes"?>
<Relationships xmlns="http://schemas.openxmlformats.org/package/2006/relationships"><Relationship Id="rId9" Type="http://schemas.openxmlformats.org/officeDocument/2006/relationships/tags" Target="../tags/tag564.xml"/><Relationship Id="rId8" Type="http://schemas.openxmlformats.org/officeDocument/2006/relationships/tags" Target="../tags/tag563.xml"/><Relationship Id="rId7" Type="http://schemas.openxmlformats.org/officeDocument/2006/relationships/tags" Target="../tags/tag562.xml"/><Relationship Id="rId6" Type="http://schemas.openxmlformats.org/officeDocument/2006/relationships/tags" Target="../tags/tag561.xml"/><Relationship Id="rId5" Type="http://schemas.openxmlformats.org/officeDocument/2006/relationships/tags" Target="../tags/tag560.xml"/><Relationship Id="rId4" Type="http://schemas.openxmlformats.org/officeDocument/2006/relationships/tags" Target="../tags/tag559.xml"/><Relationship Id="rId3" Type="http://schemas.openxmlformats.org/officeDocument/2006/relationships/tags" Target="../tags/tag558.xml"/><Relationship Id="rId2" Type="http://schemas.openxmlformats.org/officeDocument/2006/relationships/tags" Target="../tags/tag557.xml"/><Relationship Id="rId15" Type="http://schemas.openxmlformats.org/officeDocument/2006/relationships/slideLayout" Target="../slideLayouts/slideLayout17.xml"/><Relationship Id="rId14" Type="http://schemas.openxmlformats.org/officeDocument/2006/relationships/tags" Target="../tags/tag569.xml"/><Relationship Id="rId13" Type="http://schemas.openxmlformats.org/officeDocument/2006/relationships/tags" Target="../tags/tag568.xml"/><Relationship Id="rId12" Type="http://schemas.openxmlformats.org/officeDocument/2006/relationships/tags" Target="../tags/tag567.xml"/><Relationship Id="rId11" Type="http://schemas.openxmlformats.org/officeDocument/2006/relationships/tags" Target="../tags/tag566.xml"/><Relationship Id="rId10" Type="http://schemas.openxmlformats.org/officeDocument/2006/relationships/tags" Target="../tags/tag565.xml"/><Relationship Id="rId1" Type="http://schemas.openxmlformats.org/officeDocument/2006/relationships/tags" Target="../tags/tag556.xml"/></Relationships>
</file>

<file path=ppt/slides/_rels/slide41.xml.rels><?xml version="1.0" encoding="UTF-8" standalone="yes"?>
<Relationships xmlns="http://schemas.openxmlformats.org/package/2006/relationships"><Relationship Id="rId9" Type="http://schemas.openxmlformats.org/officeDocument/2006/relationships/tags" Target="../tags/tag578.xml"/><Relationship Id="rId8" Type="http://schemas.openxmlformats.org/officeDocument/2006/relationships/tags" Target="../tags/tag577.xml"/><Relationship Id="rId7" Type="http://schemas.openxmlformats.org/officeDocument/2006/relationships/tags" Target="../tags/tag576.xml"/><Relationship Id="rId6" Type="http://schemas.openxmlformats.org/officeDocument/2006/relationships/tags" Target="../tags/tag575.xml"/><Relationship Id="rId5" Type="http://schemas.openxmlformats.org/officeDocument/2006/relationships/tags" Target="../tags/tag574.xml"/><Relationship Id="rId4" Type="http://schemas.openxmlformats.org/officeDocument/2006/relationships/tags" Target="../tags/tag573.xml"/><Relationship Id="rId3" Type="http://schemas.openxmlformats.org/officeDocument/2006/relationships/tags" Target="../tags/tag572.xml"/><Relationship Id="rId2" Type="http://schemas.openxmlformats.org/officeDocument/2006/relationships/tags" Target="../tags/tag571.xml"/><Relationship Id="rId14" Type="http://schemas.openxmlformats.org/officeDocument/2006/relationships/slideLayout" Target="../slideLayouts/slideLayout17.xml"/><Relationship Id="rId13" Type="http://schemas.openxmlformats.org/officeDocument/2006/relationships/tags" Target="../tags/tag582.xml"/><Relationship Id="rId12" Type="http://schemas.openxmlformats.org/officeDocument/2006/relationships/tags" Target="../tags/tag581.xml"/><Relationship Id="rId11" Type="http://schemas.openxmlformats.org/officeDocument/2006/relationships/tags" Target="../tags/tag580.xml"/><Relationship Id="rId10" Type="http://schemas.openxmlformats.org/officeDocument/2006/relationships/tags" Target="../tags/tag579.xml"/><Relationship Id="rId1" Type="http://schemas.openxmlformats.org/officeDocument/2006/relationships/tags" Target="../tags/tag570.xml"/></Relationships>
</file>

<file path=ppt/slides/_rels/slide42.xml.rels><?xml version="1.0" encoding="UTF-8" standalone="yes"?>
<Relationships xmlns="http://schemas.openxmlformats.org/package/2006/relationships"><Relationship Id="rId8" Type="http://schemas.openxmlformats.org/officeDocument/2006/relationships/slideLayout" Target="../slideLayouts/slideLayout17.xml"/><Relationship Id="rId7" Type="http://schemas.openxmlformats.org/officeDocument/2006/relationships/tags" Target="../tags/tag589.xml"/><Relationship Id="rId6" Type="http://schemas.openxmlformats.org/officeDocument/2006/relationships/tags" Target="../tags/tag588.xml"/><Relationship Id="rId5" Type="http://schemas.openxmlformats.org/officeDocument/2006/relationships/tags" Target="../tags/tag587.xml"/><Relationship Id="rId4" Type="http://schemas.openxmlformats.org/officeDocument/2006/relationships/tags" Target="../tags/tag586.xml"/><Relationship Id="rId3" Type="http://schemas.openxmlformats.org/officeDocument/2006/relationships/tags" Target="../tags/tag585.xml"/><Relationship Id="rId2" Type="http://schemas.openxmlformats.org/officeDocument/2006/relationships/tags" Target="../tags/tag584.xml"/><Relationship Id="rId1" Type="http://schemas.openxmlformats.org/officeDocument/2006/relationships/tags" Target="../tags/tag583.xml"/></Relationships>
</file>

<file path=ppt/slides/_rels/slide43.xml.rels><?xml version="1.0" encoding="UTF-8" standalone="yes"?>
<Relationships xmlns="http://schemas.openxmlformats.org/package/2006/relationships"><Relationship Id="rId9" Type="http://schemas.openxmlformats.org/officeDocument/2006/relationships/tags" Target="../tags/tag598.xml"/><Relationship Id="rId8" Type="http://schemas.openxmlformats.org/officeDocument/2006/relationships/tags" Target="../tags/tag597.xml"/><Relationship Id="rId7" Type="http://schemas.openxmlformats.org/officeDocument/2006/relationships/tags" Target="../tags/tag596.xml"/><Relationship Id="rId6" Type="http://schemas.openxmlformats.org/officeDocument/2006/relationships/tags" Target="../tags/tag595.xml"/><Relationship Id="rId5" Type="http://schemas.openxmlformats.org/officeDocument/2006/relationships/tags" Target="../tags/tag594.xml"/><Relationship Id="rId4" Type="http://schemas.openxmlformats.org/officeDocument/2006/relationships/tags" Target="../tags/tag593.xml"/><Relationship Id="rId3" Type="http://schemas.openxmlformats.org/officeDocument/2006/relationships/tags" Target="../tags/tag592.xml"/><Relationship Id="rId2" Type="http://schemas.openxmlformats.org/officeDocument/2006/relationships/tags" Target="../tags/tag591.xml"/><Relationship Id="rId14" Type="http://schemas.openxmlformats.org/officeDocument/2006/relationships/slideLayout" Target="../slideLayouts/slideLayout17.xml"/><Relationship Id="rId13" Type="http://schemas.openxmlformats.org/officeDocument/2006/relationships/tags" Target="../tags/tag602.xml"/><Relationship Id="rId12" Type="http://schemas.openxmlformats.org/officeDocument/2006/relationships/tags" Target="../tags/tag601.xml"/><Relationship Id="rId11" Type="http://schemas.openxmlformats.org/officeDocument/2006/relationships/tags" Target="../tags/tag600.xml"/><Relationship Id="rId10" Type="http://schemas.openxmlformats.org/officeDocument/2006/relationships/tags" Target="../tags/tag599.xml"/><Relationship Id="rId1" Type="http://schemas.openxmlformats.org/officeDocument/2006/relationships/tags" Target="../tags/tag590.xml"/></Relationships>
</file>

<file path=ppt/slides/_rels/slide44.xml.rels><?xml version="1.0" encoding="UTF-8" standalone="yes"?>
<Relationships xmlns="http://schemas.openxmlformats.org/package/2006/relationships"><Relationship Id="rId8" Type="http://schemas.openxmlformats.org/officeDocument/2006/relationships/slideLayout" Target="../slideLayouts/slideLayout17.xml"/><Relationship Id="rId7" Type="http://schemas.openxmlformats.org/officeDocument/2006/relationships/tags" Target="../tags/tag609.xml"/><Relationship Id="rId6" Type="http://schemas.openxmlformats.org/officeDocument/2006/relationships/tags" Target="../tags/tag608.xml"/><Relationship Id="rId5" Type="http://schemas.openxmlformats.org/officeDocument/2006/relationships/tags" Target="../tags/tag607.xml"/><Relationship Id="rId4" Type="http://schemas.openxmlformats.org/officeDocument/2006/relationships/tags" Target="../tags/tag606.xml"/><Relationship Id="rId3" Type="http://schemas.openxmlformats.org/officeDocument/2006/relationships/tags" Target="../tags/tag605.xml"/><Relationship Id="rId2" Type="http://schemas.openxmlformats.org/officeDocument/2006/relationships/tags" Target="../tags/tag604.xml"/><Relationship Id="rId1" Type="http://schemas.openxmlformats.org/officeDocument/2006/relationships/tags" Target="../tags/tag603.xml"/></Relationships>
</file>

<file path=ppt/slides/_rels/slide45.xml.rels><?xml version="1.0" encoding="UTF-8" standalone="yes"?>
<Relationships xmlns="http://schemas.openxmlformats.org/package/2006/relationships"><Relationship Id="rId8" Type="http://schemas.openxmlformats.org/officeDocument/2006/relationships/slideLayout" Target="../slideLayouts/slideLayout17.xml"/><Relationship Id="rId7" Type="http://schemas.openxmlformats.org/officeDocument/2006/relationships/tags" Target="../tags/tag616.xml"/><Relationship Id="rId6" Type="http://schemas.openxmlformats.org/officeDocument/2006/relationships/tags" Target="../tags/tag615.xml"/><Relationship Id="rId5" Type="http://schemas.openxmlformats.org/officeDocument/2006/relationships/tags" Target="../tags/tag614.xml"/><Relationship Id="rId4" Type="http://schemas.openxmlformats.org/officeDocument/2006/relationships/tags" Target="../tags/tag613.xml"/><Relationship Id="rId3" Type="http://schemas.openxmlformats.org/officeDocument/2006/relationships/tags" Target="../tags/tag612.xml"/><Relationship Id="rId2" Type="http://schemas.openxmlformats.org/officeDocument/2006/relationships/tags" Target="../tags/tag611.xml"/><Relationship Id="rId1" Type="http://schemas.openxmlformats.org/officeDocument/2006/relationships/tags" Target="../tags/tag610.xml"/></Relationships>
</file>

<file path=ppt/slides/_rels/slide46.xml.rels><?xml version="1.0" encoding="UTF-8" standalone="yes"?>
<Relationships xmlns="http://schemas.openxmlformats.org/package/2006/relationships"><Relationship Id="rId9" Type="http://schemas.openxmlformats.org/officeDocument/2006/relationships/tags" Target="../tags/tag624.xml"/><Relationship Id="rId8" Type="http://schemas.openxmlformats.org/officeDocument/2006/relationships/image" Target="../media/image1.jpeg"/><Relationship Id="rId7" Type="http://schemas.openxmlformats.org/officeDocument/2006/relationships/tags" Target="../tags/tag623.xml"/><Relationship Id="rId6" Type="http://schemas.openxmlformats.org/officeDocument/2006/relationships/tags" Target="../tags/tag622.xml"/><Relationship Id="rId5" Type="http://schemas.openxmlformats.org/officeDocument/2006/relationships/tags" Target="../tags/tag621.xml"/><Relationship Id="rId4" Type="http://schemas.openxmlformats.org/officeDocument/2006/relationships/tags" Target="../tags/tag620.xml"/><Relationship Id="rId3" Type="http://schemas.openxmlformats.org/officeDocument/2006/relationships/tags" Target="../tags/tag619.xml"/><Relationship Id="rId2" Type="http://schemas.openxmlformats.org/officeDocument/2006/relationships/tags" Target="../tags/tag618.xml"/><Relationship Id="rId11" Type="http://schemas.openxmlformats.org/officeDocument/2006/relationships/slideLayout" Target="../slideLayouts/slideLayout17.xml"/><Relationship Id="rId10" Type="http://schemas.openxmlformats.org/officeDocument/2006/relationships/tags" Target="../tags/tag625.xml"/><Relationship Id="rId1" Type="http://schemas.openxmlformats.org/officeDocument/2006/relationships/tags" Target="../tags/tag617.xml"/></Relationships>
</file>

<file path=ppt/slides/_rels/slide47.xml.rels><?xml version="1.0" encoding="UTF-8" standalone="yes"?>
<Relationships xmlns="http://schemas.openxmlformats.org/package/2006/relationships"><Relationship Id="rId9" Type="http://schemas.openxmlformats.org/officeDocument/2006/relationships/tags" Target="../tags/tag634.xml"/><Relationship Id="rId8" Type="http://schemas.openxmlformats.org/officeDocument/2006/relationships/tags" Target="../tags/tag633.xml"/><Relationship Id="rId7" Type="http://schemas.openxmlformats.org/officeDocument/2006/relationships/tags" Target="../tags/tag632.xml"/><Relationship Id="rId6" Type="http://schemas.openxmlformats.org/officeDocument/2006/relationships/tags" Target="../tags/tag631.xml"/><Relationship Id="rId5" Type="http://schemas.openxmlformats.org/officeDocument/2006/relationships/tags" Target="../tags/tag630.xml"/><Relationship Id="rId4" Type="http://schemas.openxmlformats.org/officeDocument/2006/relationships/tags" Target="../tags/tag629.xml"/><Relationship Id="rId3" Type="http://schemas.openxmlformats.org/officeDocument/2006/relationships/tags" Target="../tags/tag628.xml"/><Relationship Id="rId22" Type="http://schemas.openxmlformats.org/officeDocument/2006/relationships/slideLayout" Target="../slideLayouts/slideLayout17.xml"/><Relationship Id="rId21" Type="http://schemas.openxmlformats.org/officeDocument/2006/relationships/tags" Target="../tags/tag646.xml"/><Relationship Id="rId20" Type="http://schemas.openxmlformats.org/officeDocument/2006/relationships/tags" Target="../tags/tag645.xml"/><Relationship Id="rId2" Type="http://schemas.openxmlformats.org/officeDocument/2006/relationships/tags" Target="../tags/tag627.xml"/><Relationship Id="rId19" Type="http://schemas.openxmlformats.org/officeDocument/2006/relationships/tags" Target="../tags/tag644.xml"/><Relationship Id="rId18" Type="http://schemas.openxmlformats.org/officeDocument/2006/relationships/tags" Target="../tags/tag643.xml"/><Relationship Id="rId17" Type="http://schemas.openxmlformats.org/officeDocument/2006/relationships/tags" Target="../tags/tag642.xml"/><Relationship Id="rId16" Type="http://schemas.openxmlformats.org/officeDocument/2006/relationships/tags" Target="../tags/tag641.xml"/><Relationship Id="rId15" Type="http://schemas.openxmlformats.org/officeDocument/2006/relationships/tags" Target="../tags/tag640.xml"/><Relationship Id="rId14" Type="http://schemas.openxmlformats.org/officeDocument/2006/relationships/tags" Target="../tags/tag639.xml"/><Relationship Id="rId13" Type="http://schemas.openxmlformats.org/officeDocument/2006/relationships/tags" Target="../tags/tag638.xml"/><Relationship Id="rId12" Type="http://schemas.openxmlformats.org/officeDocument/2006/relationships/tags" Target="../tags/tag637.xml"/><Relationship Id="rId11" Type="http://schemas.openxmlformats.org/officeDocument/2006/relationships/tags" Target="../tags/tag636.xml"/><Relationship Id="rId10" Type="http://schemas.openxmlformats.org/officeDocument/2006/relationships/tags" Target="../tags/tag635.xml"/><Relationship Id="rId1" Type="http://schemas.openxmlformats.org/officeDocument/2006/relationships/tags" Target="../tags/tag626.xml"/></Relationships>
</file>

<file path=ppt/slides/_rels/slide48.xml.rels><?xml version="1.0" encoding="UTF-8" standalone="yes"?>
<Relationships xmlns="http://schemas.openxmlformats.org/package/2006/relationships"><Relationship Id="rId3" Type="http://schemas.openxmlformats.org/officeDocument/2006/relationships/slideLayout" Target="../slideLayouts/slideLayout21.xml"/><Relationship Id="rId2" Type="http://schemas.openxmlformats.org/officeDocument/2006/relationships/tags" Target="../tags/tag648.xml"/><Relationship Id="rId1" Type="http://schemas.openxmlformats.org/officeDocument/2006/relationships/tags" Target="../tags/tag647.xml"/></Relationships>
</file>

<file path=ppt/slides/_rels/slide5.xml.rels><?xml version="1.0" encoding="UTF-8" standalone="yes"?>
<Relationships xmlns="http://schemas.openxmlformats.org/package/2006/relationships"><Relationship Id="rId8" Type="http://schemas.openxmlformats.org/officeDocument/2006/relationships/slideLayout" Target="../slideLayouts/slideLayout17.xml"/><Relationship Id="rId7" Type="http://schemas.openxmlformats.org/officeDocument/2006/relationships/tags" Target="../tags/tag191.xml"/><Relationship Id="rId6" Type="http://schemas.openxmlformats.org/officeDocument/2006/relationships/tags" Target="../tags/tag190.xml"/><Relationship Id="rId5" Type="http://schemas.openxmlformats.org/officeDocument/2006/relationships/tags" Target="../tags/tag189.xml"/><Relationship Id="rId4" Type="http://schemas.openxmlformats.org/officeDocument/2006/relationships/tags" Target="../tags/tag188.xml"/><Relationship Id="rId3" Type="http://schemas.openxmlformats.org/officeDocument/2006/relationships/tags" Target="../tags/tag187.xml"/><Relationship Id="rId2" Type="http://schemas.openxmlformats.org/officeDocument/2006/relationships/tags" Target="../tags/tag186.xml"/><Relationship Id="rId1" Type="http://schemas.openxmlformats.org/officeDocument/2006/relationships/tags" Target="../tags/tag185.xml"/></Relationships>
</file>

<file path=ppt/slides/_rels/slide6.xml.rels><?xml version="1.0" encoding="UTF-8" standalone="yes"?>
<Relationships xmlns="http://schemas.openxmlformats.org/package/2006/relationships"><Relationship Id="rId8" Type="http://schemas.openxmlformats.org/officeDocument/2006/relationships/slideLayout" Target="../slideLayouts/slideLayout17.xml"/><Relationship Id="rId7" Type="http://schemas.openxmlformats.org/officeDocument/2006/relationships/tags" Target="../tags/tag198.xml"/><Relationship Id="rId6" Type="http://schemas.openxmlformats.org/officeDocument/2006/relationships/tags" Target="../tags/tag197.xml"/><Relationship Id="rId5" Type="http://schemas.openxmlformats.org/officeDocument/2006/relationships/tags" Target="../tags/tag196.xml"/><Relationship Id="rId4" Type="http://schemas.openxmlformats.org/officeDocument/2006/relationships/tags" Target="../tags/tag195.xml"/><Relationship Id="rId3" Type="http://schemas.openxmlformats.org/officeDocument/2006/relationships/tags" Target="../tags/tag194.xml"/><Relationship Id="rId2" Type="http://schemas.openxmlformats.org/officeDocument/2006/relationships/tags" Target="../tags/tag193.xml"/><Relationship Id="rId1" Type="http://schemas.openxmlformats.org/officeDocument/2006/relationships/tags" Target="../tags/tag192.xml"/></Relationships>
</file>

<file path=ppt/slides/_rels/slide7.xml.rels><?xml version="1.0" encoding="UTF-8" standalone="yes"?>
<Relationships xmlns="http://schemas.openxmlformats.org/package/2006/relationships"><Relationship Id="rId9" Type="http://schemas.openxmlformats.org/officeDocument/2006/relationships/tags" Target="../tags/tag207.xml"/><Relationship Id="rId8" Type="http://schemas.openxmlformats.org/officeDocument/2006/relationships/tags" Target="../tags/tag206.xml"/><Relationship Id="rId7" Type="http://schemas.openxmlformats.org/officeDocument/2006/relationships/tags" Target="../tags/tag205.xml"/><Relationship Id="rId6" Type="http://schemas.openxmlformats.org/officeDocument/2006/relationships/tags" Target="../tags/tag204.xml"/><Relationship Id="rId5" Type="http://schemas.openxmlformats.org/officeDocument/2006/relationships/tags" Target="../tags/tag203.xml"/><Relationship Id="rId4" Type="http://schemas.openxmlformats.org/officeDocument/2006/relationships/tags" Target="../tags/tag202.xml"/><Relationship Id="rId3" Type="http://schemas.openxmlformats.org/officeDocument/2006/relationships/tags" Target="../tags/tag201.xml"/><Relationship Id="rId2" Type="http://schemas.openxmlformats.org/officeDocument/2006/relationships/tags" Target="../tags/tag200.xml"/><Relationship Id="rId18" Type="http://schemas.openxmlformats.org/officeDocument/2006/relationships/slideLayout" Target="../slideLayouts/slideLayout17.xml"/><Relationship Id="rId17" Type="http://schemas.openxmlformats.org/officeDocument/2006/relationships/tags" Target="../tags/tag215.xml"/><Relationship Id="rId16" Type="http://schemas.openxmlformats.org/officeDocument/2006/relationships/tags" Target="../tags/tag214.xml"/><Relationship Id="rId15" Type="http://schemas.openxmlformats.org/officeDocument/2006/relationships/tags" Target="../tags/tag213.xml"/><Relationship Id="rId14" Type="http://schemas.openxmlformats.org/officeDocument/2006/relationships/tags" Target="../tags/tag212.xml"/><Relationship Id="rId13" Type="http://schemas.openxmlformats.org/officeDocument/2006/relationships/tags" Target="../tags/tag211.xml"/><Relationship Id="rId12" Type="http://schemas.openxmlformats.org/officeDocument/2006/relationships/tags" Target="../tags/tag210.xml"/><Relationship Id="rId11" Type="http://schemas.openxmlformats.org/officeDocument/2006/relationships/tags" Target="../tags/tag209.xml"/><Relationship Id="rId10" Type="http://schemas.openxmlformats.org/officeDocument/2006/relationships/tags" Target="../tags/tag208.xml"/><Relationship Id="rId1" Type="http://schemas.openxmlformats.org/officeDocument/2006/relationships/tags" Target="../tags/tag199.xml"/></Relationships>
</file>

<file path=ppt/slides/_rels/slide8.xml.rels><?xml version="1.0" encoding="UTF-8" standalone="yes"?>
<Relationships xmlns="http://schemas.openxmlformats.org/package/2006/relationships"><Relationship Id="rId9" Type="http://schemas.openxmlformats.org/officeDocument/2006/relationships/tags" Target="../tags/tag224.xml"/><Relationship Id="rId8" Type="http://schemas.openxmlformats.org/officeDocument/2006/relationships/tags" Target="../tags/tag223.xml"/><Relationship Id="rId7" Type="http://schemas.openxmlformats.org/officeDocument/2006/relationships/tags" Target="../tags/tag222.xml"/><Relationship Id="rId6" Type="http://schemas.openxmlformats.org/officeDocument/2006/relationships/tags" Target="../tags/tag221.xml"/><Relationship Id="rId5" Type="http://schemas.openxmlformats.org/officeDocument/2006/relationships/tags" Target="../tags/tag220.xml"/><Relationship Id="rId4" Type="http://schemas.openxmlformats.org/officeDocument/2006/relationships/tags" Target="../tags/tag219.xml"/><Relationship Id="rId30" Type="http://schemas.openxmlformats.org/officeDocument/2006/relationships/slideLayout" Target="../slideLayouts/slideLayout17.xml"/><Relationship Id="rId3" Type="http://schemas.openxmlformats.org/officeDocument/2006/relationships/tags" Target="../tags/tag218.xml"/><Relationship Id="rId29" Type="http://schemas.openxmlformats.org/officeDocument/2006/relationships/tags" Target="../tags/tag244.xml"/><Relationship Id="rId28" Type="http://schemas.openxmlformats.org/officeDocument/2006/relationships/tags" Target="../tags/tag243.xml"/><Relationship Id="rId27" Type="http://schemas.openxmlformats.org/officeDocument/2006/relationships/tags" Target="../tags/tag242.xml"/><Relationship Id="rId26" Type="http://schemas.openxmlformats.org/officeDocument/2006/relationships/tags" Target="../tags/tag241.xml"/><Relationship Id="rId25" Type="http://schemas.openxmlformats.org/officeDocument/2006/relationships/tags" Target="../tags/tag240.xml"/><Relationship Id="rId24" Type="http://schemas.openxmlformats.org/officeDocument/2006/relationships/tags" Target="../tags/tag239.xml"/><Relationship Id="rId23" Type="http://schemas.openxmlformats.org/officeDocument/2006/relationships/tags" Target="../tags/tag238.xml"/><Relationship Id="rId22" Type="http://schemas.openxmlformats.org/officeDocument/2006/relationships/tags" Target="../tags/tag237.xml"/><Relationship Id="rId21" Type="http://schemas.openxmlformats.org/officeDocument/2006/relationships/tags" Target="../tags/tag236.xml"/><Relationship Id="rId20" Type="http://schemas.openxmlformats.org/officeDocument/2006/relationships/tags" Target="../tags/tag235.xml"/><Relationship Id="rId2" Type="http://schemas.openxmlformats.org/officeDocument/2006/relationships/tags" Target="../tags/tag217.xml"/><Relationship Id="rId19" Type="http://schemas.openxmlformats.org/officeDocument/2006/relationships/tags" Target="../tags/tag234.xml"/><Relationship Id="rId18" Type="http://schemas.openxmlformats.org/officeDocument/2006/relationships/tags" Target="../tags/tag233.xml"/><Relationship Id="rId17" Type="http://schemas.openxmlformats.org/officeDocument/2006/relationships/tags" Target="../tags/tag232.xml"/><Relationship Id="rId16" Type="http://schemas.openxmlformats.org/officeDocument/2006/relationships/tags" Target="../tags/tag231.xml"/><Relationship Id="rId15" Type="http://schemas.openxmlformats.org/officeDocument/2006/relationships/tags" Target="../tags/tag230.xml"/><Relationship Id="rId14" Type="http://schemas.openxmlformats.org/officeDocument/2006/relationships/tags" Target="../tags/tag229.xml"/><Relationship Id="rId13" Type="http://schemas.openxmlformats.org/officeDocument/2006/relationships/tags" Target="../tags/tag228.xml"/><Relationship Id="rId12" Type="http://schemas.openxmlformats.org/officeDocument/2006/relationships/tags" Target="../tags/tag227.xml"/><Relationship Id="rId11" Type="http://schemas.openxmlformats.org/officeDocument/2006/relationships/tags" Target="../tags/tag226.xml"/><Relationship Id="rId10" Type="http://schemas.openxmlformats.org/officeDocument/2006/relationships/tags" Target="../tags/tag225.xml"/><Relationship Id="rId1" Type="http://schemas.openxmlformats.org/officeDocument/2006/relationships/tags" Target="../tags/tag216.xml"/></Relationships>
</file>

<file path=ppt/slides/_rels/slide9.xml.rels><?xml version="1.0" encoding="UTF-8" standalone="yes"?>
<Relationships xmlns="http://schemas.openxmlformats.org/package/2006/relationships"><Relationship Id="rId9" Type="http://schemas.openxmlformats.org/officeDocument/2006/relationships/tags" Target="../tags/tag253.xml"/><Relationship Id="rId8" Type="http://schemas.openxmlformats.org/officeDocument/2006/relationships/tags" Target="../tags/tag252.xml"/><Relationship Id="rId7" Type="http://schemas.openxmlformats.org/officeDocument/2006/relationships/tags" Target="../tags/tag251.xml"/><Relationship Id="rId6" Type="http://schemas.openxmlformats.org/officeDocument/2006/relationships/tags" Target="../tags/tag250.xml"/><Relationship Id="rId5" Type="http://schemas.openxmlformats.org/officeDocument/2006/relationships/tags" Target="../tags/tag249.xml"/><Relationship Id="rId4" Type="http://schemas.openxmlformats.org/officeDocument/2006/relationships/tags" Target="../tags/tag248.xml"/><Relationship Id="rId3" Type="http://schemas.openxmlformats.org/officeDocument/2006/relationships/tags" Target="../tags/tag247.xml"/><Relationship Id="rId2" Type="http://schemas.openxmlformats.org/officeDocument/2006/relationships/tags" Target="../tags/tag246.xml"/><Relationship Id="rId14" Type="http://schemas.openxmlformats.org/officeDocument/2006/relationships/slideLayout" Target="../slideLayouts/slideLayout17.xml"/><Relationship Id="rId13" Type="http://schemas.openxmlformats.org/officeDocument/2006/relationships/tags" Target="../tags/tag257.xml"/><Relationship Id="rId12" Type="http://schemas.openxmlformats.org/officeDocument/2006/relationships/tags" Target="../tags/tag256.xml"/><Relationship Id="rId11" Type="http://schemas.openxmlformats.org/officeDocument/2006/relationships/tags" Target="../tags/tag255.xml"/><Relationship Id="rId10" Type="http://schemas.openxmlformats.org/officeDocument/2006/relationships/tags" Target="../tags/tag254.xml"/><Relationship Id="rId1" Type="http://schemas.openxmlformats.org/officeDocument/2006/relationships/tags" Target="../tags/tag245.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标题 1"/>
          <p:cNvSpPr>
            <a:spLocks noGrp="1"/>
          </p:cNvSpPr>
          <p:nvPr>
            <p:ph type="ctrTitle"/>
            <p:custDataLst>
              <p:tags r:id="rId1"/>
            </p:custDataLst>
          </p:nvPr>
        </p:nvSpPr>
        <p:spPr/>
        <p:txBody>
          <a:bodyPr>
            <a:normAutofit fontScale="40000"/>
          </a:bodyPr>
          <a:lstStyle/>
          <a:p>
            <a:r>
              <a:rPr lang="zh-CN" altLang="en-US" sz="6500" dirty="0">
                <a:solidFill>
                  <a:schemeClr val="dk1">
                    <a:lumMod val="85000"/>
                    <a:lumOff val="15000"/>
                  </a:schemeClr>
                </a:solidFill>
                <a:sym typeface="+mn-lt"/>
              </a:rPr>
              <a:t>第二章 我国政府会计的基本理论</a:t>
            </a:r>
            <a:endParaRPr lang="zh-CN" altLang="en-US" sz="6500" dirty="0">
              <a:solidFill>
                <a:schemeClr val="dk1">
                  <a:lumMod val="85000"/>
                  <a:lumOff val="15000"/>
                </a:schemeClr>
              </a:solidFill>
              <a:sym typeface="+mn-lt"/>
            </a:endParaRPr>
          </a:p>
        </p:txBody>
      </p:sp>
    </p:spTree>
    <p:custDataLst>
      <p:tags r:id="rId2"/>
    </p:custDataLst>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9"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0" name="等腰三角形 9"/>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fontScale="90000"/>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我国政府会计的历史演变及未来发展</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3" name="副标题"/>
          <p:cNvSpPr txBox="1"/>
          <p:nvPr>
            <p:custDataLst>
              <p:tags r:id="rId6"/>
            </p:custDataLst>
          </p:nvPr>
        </p:nvSpPr>
        <p:spPr>
          <a:xfrm>
            <a:off x="579120" y="824865"/>
            <a:ext cx="11155680" cy="483235"/>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en-US" altLang="zh-CN"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a:t>
            </a:r>
            <a:r>
              <a:rPr lang="zh-CN" altLang="en-US"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二</a:t>
            </a:r>
            <a:r>
              <a:rPr lang="en-US" altLang="zh-CN"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a:t>
            </a:r>
            <a:r>
              <a:rPr lang="zh-CN" altLang="en-US"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我国预算会计制度的调整与变动阶段</a:t>
            </a:r>
            <a:r>
              <a:rPr lang="en-US" altLang="zh-CN"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(1979—1992</a:t>
            </a:r>
            <a:r>
              <a:rPr lang="zh-CN" altLang="en-US"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年</a:t>
            </a:r>
            <a:r>
              <a:rPr lang="en-US" altLang="zh-CN"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a:t>
            </a:r>
            <a:endParaRPr lang="en-US" altLang="zh-CN"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endParaRPr>
          </a:p>
        </p:txBody>
      </p:sp>
      <p:sp>
        <p:nvSpPr>
          <p:cNvPr id="4" name="Title 6"/>
          <p:cNvSpPr txBox="1"/>
          <p:nvPr>
            <p:custDataLst>
              <p:tags r:id="rId7"/>
            </p:custDataLst>
          </p:nvPr>
        </p:nvSpPr>
        <p:spPr>
          <a:xfrm>
            <a:off x="456565" y="1447800"/>
            <a:ext cx="10953750" cy="5128260"/>
          </a:xfrm>
          <a:prstGeom prst="rect">
            <a:avLst/>
          </a:prstGeom>
          <a:noFill/>
          <a:ln w="3175">
            <a:noFill/>
            <a:prstDash val="dash"/>
          </a:ln>
        </p:spPr>
        <p:txBody>
          <a:bodyPr wrap="square" lIns="63500" tIns="25400" rIns="63500" bIns="25400" anchor="ctr" anchorCtr="0">
            <a:normAutofit/>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1979年开始,伴随改革开放后经济社会的巨变,为适应国家财税、金融和预算管理体制改革的要求,财政部着手进行预算会计制度的改革,分别于1983年和1988年两次修改预算会计制度,最终形成了以总预算会计为主导、行政事业单位会计为补充、以制度形式确定的独立预算会计系统。</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1</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、调整总预算会计制度</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1984</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年开始执行新的《财政机关总预算会计制度》。该制度加强了总预算会计的组织管理职能</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包括更灵活地调度预算资金</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协助国库做好库款的收纳、划分、报解、支拨</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制定各项预算会计、国库制度和实施办法</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以及组织指导本地区的预算会计工作等。</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1989</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年《财政机关总预算会计制度》再次修订</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改称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财政总会计</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规定是财政部和地方各级财政机关核算、反映、监督国家和地方各级总预算执行的会计。总会计的核算范围也进一步拓宽</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由核算预算资金和预算外资金拓宽为包括财政信用资金在内的全部财政资金</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并区分预算资金和预算外资金</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两条线</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分别核算和报告。修订后的总预算会计报表分为月报和年报两类。月报主要有</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资金活动情况表</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经费支出明细表</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两种</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年报主要有</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资金活动情况表</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财政收支决算总表</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预算外资金收支决算表</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等。</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spTree>
    <p:custDataLst>
      <p:tags r:id="rId8"/>
    </p:custDataLst>
  </p:cSld>
  <p:clrMapOvr>
    <a:masterClrMapping/>
  </p:clrMapOvr>
  <p:transition spd="med"/>
</p:sld>
</file>

<file path=ppt/slides/slide11.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9"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0" name="等腰三角形 9"/>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第一节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我国政府会计的历史演变及未来发展</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3" name="副标题"/>
          <p:cNvSpPr txBox="1"/>
          <p:nvPr>
            <p:custDataLst>
              <p:tags r:id="rId6"/>
            </p:custDataLst>
          </p:nvPr>
        </p:nvSpPr>
        <p:spPr>
          <a:xfrm>
            <a:off x="635639" y="139065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en-US" dirty="0" err="1">
                <a:solidFill>
                  <a:schemeClr val="dk1"/>
                </a:solidFill>
                <a:latin typeface="汉仪旗黑-85S" panose="00020600040101010101" charset="-128"/>
                <a:ea typeface="汉仪旗黑-85S" panose="00020600040101010101" charset="-128"/>
                <a:sym typeface="微软雅黑" panose="020B0503020204020204" charset="-122"/>
              </a:rPr>
              <a:t>2</a:t>
            </a:r>
            <a:r>
              <a:rPr lang="zh-CN" altLang="en-US" dirty="0" err="1">
                <a:solidFill>
                  <a:schemeClr val="dk1"/>
                </a:solidFill>
                <a:latin typeface="汉仪旗黑-85S" panose="00020600040101010101" charset="-128"/>
                <a:ea typeface="汉仪旗黑-85S" panose="00020600040101010101" charset="-128"/>
                <a:sym typeface="微软雅黑" panose="020B0503020204020204" charset="-122"/>
              </a:rPr>
              <a:t>、</a:t>
            </a:r>
            <a:r>
              <a:rPr dirty="0" err="1">
                <a:solidFill>
                  <a:schemeClr val="dk1"/>
                </a:solidFill>
                <a:latin typeface="汉仪旗黑-85S" panose="00020600040101010101" charset="-128"/>
                <a:ea typeface="汉仪旗黑-85S" panose="00020600040101010101" charset="-128"/>
                <a:sym typeface="微软雅黑" panose="020B0503020204020204" charset="-122"/>
              </a:rPr>
              <a:t>调整单位会计制度</a:t>
            </a:r>
            <a:endParaRPr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4" name="Title 6"/>
          <p:cNvSpPr txBox="1"/>
          <p:nvPr>
            <p:custDataLst>
              <p:tags r:id="rId7"/>
            </p:custDataLst>
          </p:nvPr>
        </p:nvSpPr>
        <p:spPr>
          <a:xfrm>
            <a:off x="318770" y="1993900"/>
            <a:ext cx="10973435" cy="4394835"/>
          </a:xfrm>
          <a:prstGeom prst="rect">
            <a:avLst/>
          </a:prstGeom>
          <a:noFill/>
          <a:ln w="3175">
            <a:noFill/>
            <a:prstDash val="dash"/>
          </a:ln>
        </p:spPr>
        <p:txBody>
          <a:bodyPr wrap="square" lIns="63500" tIns="25400" rIns="63500" bIns="25400" anchor="ctr" anchorCtr="0">
            <a:normAutofit/>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1989年颁布新的《事业行政单位预算会计制度》,将原“行政事业单位会计”改称“事业行政单位会计”,并将其界定为核算、反映和监督中央和地方各级事业行政单位预算执行和其他经济活动的专业会计。为了与修订后的总预算会计相适应,单位预算会计的会计要素分类、记账方法和会计等式等进行了一些调整。此外,这一时期我国行政事业单位的预算管理方式区分为全额预算单位、差额预算单位和自收自支单位三类。三类预算管理单位的会计科目设置各不相同。会计报表也因不同预算管理方式而存在差异。其中,“资金活动情况表”是通用的主要会计报表。此外,全额预算单位还编报“拨入经费增减情况表”“经费支出明细表”等;差额预算单位编报“业务收支表”;自收自支单位编报“收益表”等。</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事业行政单位的会计核算一般实行收付实现制,简单成本费用核算的会计事项可以采用权责发生制。</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spTree>
    <p:custDataLst>
      <p:tags r:id="rId8"/>
    </p:custDataLst>
  </p:cSld>
  <p:clrMapOvr>
    <a:masterClrMapping/>
  </p:clrMapOvr>
  <p:transition spd="med"/>
</p:sld>
</file>

<file path=ppt/slides/slide12.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9"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0" name="等腰三角形 9"/>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第一节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我国政府会计的历史演变及未来发展</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3" name="副标题"/>
          <p:cNvSpPr txBox="1"/>
          <p:nvPr>
            <p:custDataLst>
              <p:tags r:id="rId6"/>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zh-CN"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a:t>
            </a:r>
            <a:r>
              <a:rPr lang="zh-CN"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三）</a:t>
            </a:r>
            <a:r>
              <a:rPr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我国预算会计体系的发展完善阶段(1993—2000年)</a:t>
            </a:r>
            <a:endParaRPr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endParaRPr>
          </a:p>
        </p:txBody>
      </p:sp>
      <p:sp>
        <p:nvSpPr>
          <p:cNvPr id="4" name="Title 6"/>
          <p:cNvSpPr txBox="1"/>
          <p:nvPr>
            <p:custDataLst>
              <p:tags r:id="rId7"/>
            </p:custDataLst>
          </p:nvPr>
        </p:nvSpPr>
        <p:spPr>
          <a:xfrm>
            <a:off x="457200" y="1605915"/>
            <a:ext cx="11207115" cy="4051935"/>
          </a:xfrm>
          <a:prstGeom prst="rect">
            <a:avLst/>
          </a:prstGeom>
          <a:noFill/>
          <a:ln w="3175">
            <a:noFill/>
            <a:prstDash val="dash"/>
          </a:ln>
        </p:spPr>
        <p:txBody>
          <a:bodyPr wrap="square" lIns="63500" tIns="25400" rIns="63500" bIns="25400" anchor="ctr" anchorCtr="0">
            <a:noAutofit/>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algn="l" fontAlgn="auto">
              <a:lnSpc>
                <a:spcPct val="120000"/>
              </a:lnSpc>
              <a:spcAft>
                <a:spcPts val="800"/>
              </a:spcAft>
            </a:pPr>
            <a:r>
              <a:rPr lang="zh-CN" altLang="en-US" sz="17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财政部自1993年启动预算会计改革,于1997年正式颁布《财政总预算会计制度》《行政单位会计制度》《事业单位会计制度》 和《事业单位会计准则》等系列预算会计改革文件,并于1998年1月1日起全面实行,简称为“一则三制”。改变了过去一直以“制度”进行规范的模式,财政总预算会计和行政单位会计继续实行“制度规范”,而事业单位会计则实行“准则和制度双规范”的模式。</a:t>
            </a:r>
            <a:endParaRPr lang="zh-CN" altLang="en-US" sz="17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7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与当时经济体制和行政管理体制基本相适应,“一则三制”实现了财政总预算会计的统一以及事业单位会计与行政单位会计的分离,是我国预算会计理论和实务的一次重大突破。这一改革标志着我国由各级人民政府财政总预算会计、各级行政单位会计和各类事业单位会计以及参与预算执行的国库会计和税收征解会计(包括税收会计、农业征解会计、海关征解会计)、基本建设拨款会计等组成的预算会计体系正式形成。改革同时设计了比较完备的预算会计报告体系。这套新的预算会计报告体系根据相关会计规范的条款</a:t>
            </a:r>
            <a:r>
              <a:rPr lang="en-US" altLang="zh-CN" sz="17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7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主要由资产负债表、收入支出表</a:t>
            </a:r>
            <a:r>
              <a:rPr lang="en-US" altLang="zh-CN" sz="17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7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总预算会计为</a:t>
            </a:r>
            <a:r>
              <a:rPr lang="en-US" altLang="zh-CN" sz="17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7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预算执行情况表</a:t>
            </a:r>
            <a:r>
              <a:rPr lang="en-US" altLang="zh-CN" sz="17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7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及相关的明细表、附表和报表附注</a:t>
            </a:r>
            <a:r>
              <a:rPr lang="en-US" altLang="zh-CN" sz="17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7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或</a:t>
            </a:r>
            <a:r>
              <a:rPr lang="en-US" altLang="zh-CN" sz="17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7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报表说明书</a:t>
            </a:r>
            <a:r>
              <a:rPr lang="en-US" altLang="zh-CN" sz="17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7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等组成。</a:t>
            </a:r>
            <a:endParaRPr lang="zh-CN" altLang="en-US" sz="17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endParaRPr lang="zh-CN" altLang="en-US" sz="15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spTree>
    <p:custDataLst>
      <p:tags r:id="rId8"/>
    </p:custDataLst>
  </p:cSld>
  <p:clrMapOvr>
    <a:masterClrMapping/>
  </p:clrMapOvr>
  <p:transition spd="med"/>
</p:sld>
</file>

<file path=ppt/slides/slide13.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9"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0" name="等腰三角形 9"/>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第一节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我国政府会计的历史演变及未来发展</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3" name="副标题"/>
          <p:cNvSpPr txBox="1"/>
          <p:nvPr>
            <p:custDataLst>
              <p:tags r:id="rId6"/>
            </p:custDataLst>
          </p:nvPr>
        </p:nvSpPr>
        <p:spPr>
          <a:xfrm>
            <a:off x="457204" y="1426852"/>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这一阶段的预算会计具有以下特征:</a:t>
            </a:r>
            <a:endParaRPr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endParaRPr>
          </a:p>
        </p:txBody>
      </p:sp>
      <p:sp>
        <p:nvSpPr>
          <p:cNvPr id="56" name="圆角矩形 3"/>
          <p:cNvSpPr/>
          <p:nvPr>
            <p:custDataLst>
              <p:tags r:id="rId7"/>
            </p:custDataLst>
          </p:nvPr>
        </p:nvSpPr>
        <p:spPr>
          <a:xfrm>
            <a:off x="1302737" y="2091312"/>
            <a:ext cx="1395570" cy="2745848"/>
          </a:xfrm>
          <a:prstGeom prst="roundRect">
            <a:avLst>
              <a:gd name="adj" fmla="val 50000"/>
            </a:avLst>
          </a:prstGeom>
          <a:gradFill>
            <a:gsLst>
              <a:gs pos="65000">
                <a:schemeClr val="accent1">
                  <a:lumMod val="75000"/>
                </a:schemeClr>
              </a:gs>
              <a:gs pos="0">
                <a:schemeClr val="accent1">
                  <a:lumMod val="60000"/>
                  <a:lumOff val="40000"/>
                </a:schemeClr>
              </a:gs>
              <a:gs pos="37000">
                <a:schemeClr val="accent1"/>
              </a:gs>
              <a:gs pos="100000">
                <a:schemeClr val="accent1">
                  <a:lumMod val="75000"/>
                </a:schemeClr>
              </a:gs>
            </a:gsLst>
            <a:lin ang="27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57" name="文本框 56"/>
          <p:cNvSpPr txBox="1"/>
          <p:nvPr>
            <p:custDataLst>
              <p:tags r:id="rId8"/>
            </p:custDataLst>
          </p:nvPr>
        </p:nvSpPr>
        <p:spPr>
          <a:xfrm>
            <a:off x="1385030" y="2417593"/>
            <a:ext cx="1230417" cy="2104564"/>
          </a:xfrm>
          <a:prstGeom prst="rect">
            <a:avLst/>
          </a:prstGeom>
          <a:noFill/>
        </p:spPr>
        <p:txBody>
          <a:bodyPr wrap="square" rtlCol="0" anchor="ctr" anchorCtr="0">
            <a:normAutofit/>
          </a:bodyPr>
          <a:p>
            <a:pPr algn="l" fontAlgn="auto">
              <a:lnSpc>
                <a:spcPct val="120000"/>
              </a:lnSpc>
              <a:spcBef>
                <a:spcPts val="0"/>
              </a:spcBef>
              <a:spcAft>
                <a:spcPts val="0"/>
              </a:spcAft>
            </a:pPr>
            <a:r>
              <a:rPr lang="zh-CN" altLang="en-US" sz="1300">
                <a:solidFill>
                  <a:schemeClr val="lt1"/>
                </a:solidFill>
                <a:uFillTx/>
                <a:latin typeface="微软雅黑" panose="020B0503020204020204" charset="-122"/>
                <a:ea typeface="微软雅黑" panose="020B0503020204020204" charset="-122"/>
                <a:cs typeface="微软雅黑" panose="020B0503020204020204" charset="-122"/>
              </a:rPr>
              <a:t>(1)预算会计具体区分为财政总预算会计、行政单位会计和事业单位会计三个分支;</a:t>
            </a:r>
            <a:endParaRPr lang="zh-CN" altLang="en-US" sz="1300">
              <a:solidFill>
                <a:schemeClr val="lt1"/>
              </a:solidFill>
              <a:uFillTx/>
              <a:latin typeface="微软雅黑" panose="020B0503020204020204" charset="-122"/>
              <a:ea typeface="微软雅黑" panose="020B0503020204020204" charset="-122"/>
              <a:cs typeface="微软雅黑" panose="020B0503020204020204" charset="-122"/>
            </a:endParaRPr>
          </a:p>
        </p:txBody>
      </p:sp>
      <p:sp>
        <p:nvSpPr>
          <p:cNvPr id="58" name="椭圆 57"/>
          <p:cNvSpPr/>
          <p:nvPr>
            <p:custDataLst>
              <p:tags r:id="rId9"/>
            </p:custDataLst>
          </p:nvPr>
        </p:nvSpPr>
        <p:spPr>
          <a:xfrm>
            <a:off x="1920215" y="4988131"/>
            <a:ext cx="160612" cy="161187"/>
          </a:xfrm>
          <a:prstGeom prst="ellipse">
            <a:avLst/>
          </a:prstGeom>
          <a:gradFill>
            <a:gsLst>
              <a:gs pos="65000">
                <a:schemeClr val="accent1">
                  <a:lumMod val="75000"/>
                </a:schemeClr>
              </a:gs>
              <a:gs pos="0">
                <a:schemeClr val="accent1">
                  <a:lumMod val="60000"/>
                  <a:lumOff val="40000"/>
                </a:schemeClr>
              </a:gs>
              <a:gs pos="37000">
                <a:schemeClr val="accent1"/>
              </a:gs>
              <a:gs pos="100000">
                <a:schemeClr val="accent1">
                  <a:lumMod val="75000"/>
                </a:schemeClr>
              </a:gs>
            </a:gsLst>
            <a:lin ang="27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59" name="椭圆 58"/>
          <p:cNvSpPr/>
          <p:nvPr>
            <p:custDataLst>
              <p:tags r:id="rId10"/>
            </p:custDataLst>
          </p:nvPr>
        </p:nvSpPr>
        <p:spPr>
          <a:xfrm>
            <a:off x="1888433" y="5300288"/>
            <a:ext cx="224744" cy="225889"/>
          </a:xfrm>
          <a:prstGeom prst="ellipse">
            <a:avLst/>
          </a:prstGeom>
          <a:gradFill>
            <a:gsLst>
              <a:gs pos="65000">
                <a:schemeClr val="accent1">
                  <a:lumMod val="75000"/>
                </a:schemeClr>
              </a:gs>
              <a:gs pos="0">
                <a:schemeClr val="accent1">
                  <a:lumMod val="60000"/>
                  <a:lumOff val="40000"/>
                </a:schemeClr>
              </a:gs>
              <a:gs pos="37000">
                <a:schemeClr val="accent1"/>
              </a:gs>
              <a:gs pos="100000">
                <a:schemeClr val="accent1">
                  <a:lumMod val="75000"/>
                </a:schemeClr>
              </a:gs>
            </a:gsLst>
            <a:lin ang="27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60" name="椭圆 59"/>
          <p:cNvSpPr/>
          <p:nvPr>
            <p:custDataLst>
              <p:tags r:id="rId11"/>
            </p:custDataLst>
          </p:nvPr>
        </p:nvSpPr>
        <p:spPr>
          <a:xfrm>
            <a:off x="1771522" y="5677147"/>
            <a:ext cx="458569" cy="460857"/>
          </a:xfrm>
          <a:prstGeom prst="ellipse">
            <a:avLst/>
          </a:prstGeom>
          <a:gradFill>
            <a:gsLst>
              <a:gs pos="65000">
                <a:schemeClr val="accent1">
                  <a:lumMod val="75000"/>
                </a:schemeClr>
              </a:gs>
              <a:gs pos="0">
                <a:schemeClr val="accent1">
                  <a:lumMod val="60000"/>
                  <a:lumOff val="40000"/>
                </a:schemeClr>
              </a:gs>
              <a:gs pos="37000">
                <a:schemeClr val="accent1"/>
              </a:gs>
              <a:gs pos="100000">
                <a:schemeClr val="accent1">
                  <a:lumMod val="75000"/>
                </a:schemeClr>
              </a:gs>
            </a:gsLst>
            <a:lin ang="27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lIns="0" tIns="0" rIns="0" bIns="0" rtlCol="0" anchor="ctr">
            <a:normAutofit/>
          </a:bodyPr>
          <a:p>
            <a:pPr algn="ctr"/>
            <a:r>
              <a:rPr lang="en-US" altLang="zh-CN" b="1">
                <a:solidFill>
                  <a:schemeClr val="lt1"/>
                </a:solidFill>
                <a:latin typeface="微软雅黑" panose="020B0503020204020204" charset="-122"/>
                <a:ea typeface="微软雅黑" panose="020B0503020204020204" charset="-122"/>
              </a:rPr>
              <a:t>01</a:t>
            </a:r>
            <a:endParaRPr lang="en-US" altLang="zh-CN" b="1">
              <a:solidFill>
                <a:schemeClr val="lt1"/>
              </a:solidFill>
              <a:latin typeface="微软雅黑" panose="020B0503020204020204" charset="-122"/>
              <a:ea typeface="微软雅黑" panose="020B0503020204020204" charset="-122"/>
            </a:endParaRPr>
          </a:p>
        </p:txBody>
      </p:sp>
      <p:sp>
        <p:nvSpPr>
          <p:cNvPr id="61" name="圆角矩形 10"/>
          <p:cNvSpPr/>
          <p:nvPr>
            <p:custDataLst>
              <p:tags r:id="rId12"/>
            </p:custDataLst>
          </p:nvPr>
        </p:nvSpPr>
        <p:spPr>
          <a:xfrm>
            <a:off x="2900917" y="2091312"/>
            <a:ext cx="1395570" cy="2745848"/>
          </a:xfrm>
          <a:prstGeom prst="roundRect">
            <a:avLst>
              <a:gd name="adj" fmla="val 50000"/>
            </a:avLst>
          </a:prstGeom>
          <a:gradFill>
            <a:gsLst>
              <a:gs pos="65000">
                <a:schemeClr val="accent2">
                  <a:lumMod val="75000"/>
                </a:schemeClr>
              </a:gs>
              <a:gs pos="0">
                <a:schemeClr val="accent2">
                  <a:lumMod val="60000"/>
                  <a:lumOff val="40000"/>
                </a:schemeClr>
              </a:gs>
              <a:gs pos="37000">
                <a:schemeClr val="accent2"/>
              </a:gs>
              <a:gs pos="100000">
                <a:schemeClr val="accent2">
                  <a:lumMod val="75000"/>
                </a:schemeClr>
              </a:gs>
            </a:gsLst>
            <a:lin ang="27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62" name="文本框 61"/>
          <p:cNvSpPr txBox="1"/>
          <p:nvPr>
            <p:custDataLst>
              <p:tags r:id="rId13"/>
            </p:custDataLst>
          </p:nvPr>
        </p:nvSpPr>
        <p:spPr>
          <a:xfrm>
            <a:off x="2983210" y="2417593"/>
            <a:ext cx="1230417" cy="2104564"/>
          </a:xfrm>
          <a:prstGeom prst="rect">
            <a:avLst/>
          </a:prstGeom>
          <a:noFill/>
        </p:spPr>
        <p:txBody>
          <a:bodyPr wrap="square" rtlCol="0" anchor="ctr" anchorCtr="0">
            <a:normAutofit/>
          </a:bodyPr>
          <a:p>
            <a:pPr algn="l" fontAlgn="auto">
              <a:lnSpc>
                <a:spcPct val="120000"/>
              </a:lnSpc>
              <a:spcBef>
                <a:spcPts val="0"/>
              </a:spcBef>
              <a:spcAft>
                <a:spcPts val="0"/>
              </a:spcAft>
            </a:pPr>
            <a:r>
              <a:rPr lang="zh-CN" altLang="en-US" sz="1300">
                <a:solidFill>
                  <a:schemeClr val="lt1"/>
                </a:solidFill>
                <a:uFillTx/>
                <a:latin typeface="微软雅黑" panose="020B0503020204020204" charset="-122"/>
                <a:ea typeface="微软雅黑" panose="020B0503020204020204" charset="-122"/>
                <a:cs typeface="微软雅黑" panose="020B0503020204020204" charset="-122"/>
              </a:rPr>
              <a:t>(2)总预算会计由若干重要分支组成,金库会计、基建拨款会计、税收征缴会计等也属于预算会计范畴;</a:t>
            </a:r>
            <a:endParaRPr lang="zh-CN" altLang="en-US" sz="1300">
              <a:solidFill>
                <a:schemeClr val="lt1"/>
              </a:solidFill>
              <a:uFillTx/>
              <a:latin typeface="微软雅黑" panose="020B0503020204020204" charset="-122"/>
              <a:ea typeface="微软雅黑" panose="020B0503020204020204" charset="-122"/>
              <a:cs typeface="微软雅黑" panose="020B0503020204020204" charset="-122"/>
            </a:endParaRPr>
          </a:p>
        </p:txBody>
      </p:sp>
      <p:sp>
        <p:nvSpPr>
          <p:cNvPr id="63" name="椭圆 62"/>
          <p:cNvSpPr/>
          <p:nvPr>
            <p:custDataLst>
              <p:tags r:id="rId14"/>
            </p:custDataLst>
          </p:nvPr>
        </p:nvSpPr>
        <p:spPr>
          <a:xfrm>
            <a:off x="3518395" y="4988131"/>
            <a:ext cx="160612" cy="161187"/>
          </a:xfrm>
          <a:prstGeom prst="ellipse">
            <a:avLst/>
          </a:prstGeom>
          <a:gradFill>
            <a:gsLst>
              <a:gs pos="65000">
                <a:schemeClr val="accent2">
                  <a:lumMod val="75000"/>
                </a:schemeClr>
              </a:gs>
              <a:gs pos="0">
                <a:schemeClr val="accent2">
                  <a:lumMod val="60000"/>
                  <a:lumOff val="40000"/>
                </a:schemeClr>
              </a:gs>
              <a:gs pos="37000">
                <a:schemeClr val="accent2"/>
              </a:gs>
              <a:gs pos="100000">
                <a:schemeClr val="accent2">
                  <a:lumMod val="75000"/>
                </a:schemeClr>
              </a:gs>
            </a:gsLst>
            <a:lin ang="27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64" name="椭圆 63"/>
          <p:cNvSpPr/>
          <p:nvPr>
            <p:custDataLst>
              <p:tags r:id="rId15"/>
            </p:custDataLst>
          </p:nvPr>
        </p:nvSpPr>
        <p:spPr>
          <a:xfrm>
            <a:off x="3486613" y="5300288"/>
            <a:ext cx="224744" cy="225889"/>
          </a:xfrm>
          <a:prstGeom prst="ellipse">
            <a:avLst/>
          </a:prstGeom>
          <a:gradFill>
            <a:gsLst>
              <a:gs pos="65000">
                <a:schemeClr val="accent2">
                  <a:lumMod val="75000"/>
                </a:schemeClr>
              </a:gs>
              <a:gs pos="0">
                <a:schemeClr val="accent2">
                  <a:lumMod val="60000"/>
                  <a:lumOff val="40000"/>
                </a:schemeClr>
              </a:gs>
              <a:gs pos="37000">
                <a:schemeClr val="accent2"/>
              </a:gs>
              <a:gs pos="100000">
                <a:schemeClr val="accent2">
                  <a:lumMod val="75000"/>
                </a:schemeClr>
              </a:gs>
            </a:gsLst>
            <a:lin ang="27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65" name="椭圆 64"/>
          <p:cNvSpPr/>
          <p:nvPr>
            <p:custDataLst>
              <p:tags r:id="rId16"/>
            </p:custDataLst>
          </p:nvPr>
        </p:nvSpPr>
        <p:spPr>
          <a:xfrm>
            <a:off x="3369701" y="5677147"/>
            <a:ext cx="458569" cy="460857"/>
          </a:xfrm>
          <a:prstGeom prst="ellipse">
            <a:avLst/>
          </a:prstGeom>
          <a:gradFill>
            <a:gsLst>
              <a:gs pos="65000">
                <a:schemeClr val="accent2">
                  <a:lumMod val="75000"/>
                </a:schemeClr>
              </a:gs>
              <a:gs pos="0">
                <a:schemeClr val="accent2">
                  <a:lumMod val="60000"/>
                  <a:lumOff val="40000"/>
                </a:schemeClr>
              </a:gs>
              <a:gs pos="37000">
                <a:schemeClr val="accent2"/>
              </a:gs>
              <a:gs pos="100000">
                <a:schemeClr val="accent2">
                  <a:lumMod val="75000"/>
                </a:schemeClr>
              </a:gs>
            </a:gsLst>
            <a:lin ang="27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lIns="0" tIns="0" rIns="0" bIns="0" rtlCol="0" anchor="ctr">
            <a:normAutofit/>
          </a:bodyPr>
          <a:p>
            <a:pPr algn="ctr"/>
            <a:r>
              <a:rPr lang="en-US" altLang="zh-CN" b="1">
                <a:solidFill>
                  <a:schemeClr val="lt1"/>
                </a:solidFill>
                <a:latin typeface="微软雅黑" panose="020B0503020204020204" charset="-122"/>
                <a:ea typeface="微软雅黑" panose="020B0503020204020204" charset="-122"/>
              </a:rPr>
              <a:t>02</a:t>
            </a:r>
            <a:endParaRPr lang="en-US" altLang="zh-CN" b="1">
              <a:solidFill>
                <a:schemeClr val="lt1"/>
              </a:solidFill>
              <a:latin typeface="微软雅黑" panose="020B0503020204020204" charset="-122"/>
              <a:ea typeface="微软雅黑" panose="020B0503020204020204" charset="-122"/>
            </a:endParaRPr>
          </a:p>
        </p:txBody>
      </p:sp>
      <p:sp>
        <p:nvSpPr>
          <p:cNvPr id="66" name="圆角矩形 20"/>
          <p:cNvSpPr/>
          <p:nvPr>
            <p:custDataLst>
              <p:tags r:id="rId17"/>
            </p:custDataLst>
          </p:nvPr>
        </p:nvSpPr>
        <p:spPr>
          <a:xfrm>
            <a:off x="4535419" y="2091312"/>
            <a:ext cx="1395570" cy="2745848"/>
          </a:xfrm>
          <a:prstGeom prst="roundRect">
            <a:avLst>
              <a:gd name="adj" fmla="val 50000"/>
            </a:avLst>
          </a:prstGeom>
          <a:gradFill>
            <a:gsLst>
              <a:gs pos="65000">
                <a:schemeClr val="accent1">
                  <a:lumMod val="75000"/>
                </a:schemeClr>
              </a:gs>
              <a:gs pos="0">
                <a:schemeClr val="accent1">
                  <a:lumMod val="60000"/>
                  <a:lumOff val="40000"/>
                </a:schemeClr>
              </a:gs>
              <a:gs pos="37000">
                <a:schemeClr val="accent1"/>
              </a:gs>
              <a:gs pos="100000">
                <a:schemeClr val="accent1">
                  <a:lumMod val="75000"/>
                </a:schemeClr>
              </a:gs>
            </a:gsLst>
            <a:lin ang="27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67" name="文本框 66"/>
          <p:cNvSpPr txBox="1"/>
          <p:nvPr>
            <p:custDataLst>
              <p:tags r:id="rId18"/>
            </p:custDataLst>
          </p:nvPr>
        </p:nvSpPr>
        <p:spPr>
          <a:xfrm>
            <a:off x="4617712" y="2417593"/>
            <a:ext cx="1230417" cy="2104564"/>
          </a:xfrm>
          <a:prstGeom prst="rect">
            <a:avLst/>
          </a:prstGeom>
          <a:noFill/>
        </p:spPr>
        <p:txBody>
          <a:bodyPr wrap="square" rtlCol="0" anchor="ctr" anchorCtr="0">
            <a:normAutofit/>
          </a:bodyPr>
          <a:p>
            <a:pPr algn="l" fontAlgn="auto">
              <a:lnSpc>
                <a:spcPct val="120000"/>
              </a:lnSpc>
              <a:spcBef>
                <a:spcPts val="0"/>
              </a:spcBef>
              <a:spcAft>
                <a:spcPts val="0"/>
              </a:spcAft>
            </a:pPr>
            <a:r>
              <a:rPr lang="zh-CN" altLang="en-US" sz="1300">
                <a:solidFill>
                  <a:schemeClr val="lt1"/>
                </a:solidFill>
                <a:uFillTx/>
                <a:latin typeface="微软雅黑" panose="020B0503020204020204" charset="-122"/>
                <a:ea typeface="微软雅黑" panose="020B0503020204020204" charset="-122"/>
                <a:cs typeface="微软雅黑" panose="020B0503020204020204" charset="-122"/>
              </a:rPr>
              <a:t>(3)明确事业、行政单位范围,事业单位形成单独的政府会计分支;</a:t>
            </a:r>
            <a:endParaRPr lang="zh-CN" altLang="en-US" sz="1300">
              <a:solidFill>
                <a:schemeClr val="lt1"/>
              </a:solidFill>
              <a:uFillTx/>
              <a:latin typeface="微软雅黑" panose="020B0503020204020204" charset="-122"/>
              <a:ea typeface="微软雅黑" panose="020B0503020204020204" charset="-122"/>
              <a:cs typeface="微软雅黑" panose="020B0503020204020204" charset="-122"/>
            </a:endParaRPr>
          </a:p>
        </p:txBody>
      </p:sp>
      <p:sp>
        <p:nvSpPr>
          <p:cNvPr id="68" name="椭圆 67"/>
          <p:cNvSpPr/>
          <p:nvPr>
            <p:custDataLst>
              <p:tags r:id="rId19"/>
            </p:custDataLst>
          </p:nvPr>
        </p:nvSpPr>
        <p:spPr>
          <a:xfrm>
            <a:off x="5152898" y="4988131"/>
            <a:ext cx="160612" cy="161187"/>
          </a:xfrm>
          <a:prstGeom prst="ellipse">
            <a:avLst/>
          </a:prstGeom>
          <a:gradFill>
            <a:gsLst>
              <a:gs pos="65000">
                <a:schemeClr val="accent1">
                  <a:lumMod val="75000"/>
                </a:schemeClr>
              </a:gs>
              <a:gs pos="0">
                <a:schemeClr val="accent1">
                  <a:lumMod val="60000"/>
                  <a:lumOff val="40000"/>
                </a:schemeClr>
              </a:gs>
              <a:gs pos="37000">
                <a:schemeClr val="accent1"/>
              </a:gs>
              <a:gs pos="100000">
                <a:schemeClr val="accent1">
                  <a:lumMod val="75000"/>
                </a:schemeClr>
              </a:gs>
            </a:gsLst>
            <a:lin ang="27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69" name="椭圆 68"/>
          <p:cNvSpPr/>
          <p:nvPr>
            <p:custDataLst>
              <p:tags r:id="rId20"/>
            </p:custDataLst>
          </p:nvPr>
        </p:nvSpPr>
        <p:spPr>
          <a:xfrm>
            <a:off x="5121116" y="5300288"/>
            <a:ext cx="224744" cy="225889"/>
          </a:xfrm>
          <a:prstGeom prst="ellipse">
            <a:avLst/>
          </a:prstGeom>
          <a:gradFill>
            <a:gsLst>
              <a:gs pos="65000">
                <a:schemeClr val="accent1">
                  <a:lumMod val="75000"/>
                </a:schemeClr>
              </a:gs>
              <a:gs pos="0">
                <a:schemeClr val="accent1">
                  <a:lumMod val="60000"/>
                  <a:lumOff val="40000"/>
                </a:schemeClr>
              </a:gs>
              <a:gs pos="37000">
                <a:schemeClr val="accent1"/>
              </a:gs>
              <a:gs pos="100000">
                <a:schemeClr val="accent1">
                  <a:lumMod val="75000"/>
                </a:schemeClr>
              </a:gs>
            </a:gsLst>
            <a:lin ang="27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70" name="椭圆 69"/>
          <p:cNvSpPr/>
          <p:nvPr>
            <p:custDataLst>
              <p:tags r:id="rId21"/>
            </p:custDataLst>
          </p:nvPr>
        </p:nvSpPr>
        <p:spPr>
          <a:xfrm>
            <a:off x="5004203" y="5677147"/>
            <a:ext cx="458569" cy="460857"/>
          </a:xfrm>
          <a:prstGeom prst="ellipse">
            <a:avLst/>
          </a:prstGeom>
          <a:gradFill>
            <a:gsLst>
              <a:gs pos="65000">
                <a:schemeClr val="accent1">
                  <a:lumMod val="75000"/>
                </a:schemeClr>
              </a:gs>
              <a:gs pos="0">
                <a:schemeClr val="accent1">
                  <a:lumMod val="60000"/>
                  <a:lumOff val="40000"/>
                </a:schemeClr>
              </a:gs>
              <a:gs pos="37000">
                <a:schemeClr val="accent1"/>
              </a:gs>
              <a:gs pos="100000">
                <a:schemeClr val="accent1">
                  <a:lumMod val="75000"/>
                </a:schemeClr>
              </a:gs>
            </a:gsLst>
            <a:lin ang="27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lIns="0" tIns="0" rIns="0" bIns="0" rtlCol="0" anchor="ctr">
            <a:normAutofit/>
          </a:bodyPr>
          <a:p>
            <a:pPr algn="ctr"/>
            <a:r>
              <a:rPr lang="en-US" altLang="zh-CN" b="1">
                <a:solidFill>
                  <a:schemeClr val="lt1"/>
                </a:solidFill>
                <a:latin typeface="微软雅黑" panose="020B0503020204020204" charset="-122"/>
                <a:ea typeface="微软雅黑" panose="020B0503020204020204" charset="-122"/>
              </a:rPr>
              <a:t>03</a:t>
            </a:r>
            <a:endParaRPr lang="en-US" altLang="zh-CN" b="1">
              <a:solidFill>
                <a:schemeClr val="lt1"/>
              </a:solidFill>
              <a:latin typeface="微软雅黑" panose="020B0503020204020204" charset="-122"/>
              <a:ea typeface="微软雅黑" panose="020B0503020204020204" charset="-122"/>
            </a:endParaRPr>
          </a:p>
        </p:txBody>
      </p:sp>
      <p:sp>
        <p:nvSpPr>
          <p:cNvPr id="71" name="圆角矩形 25"/>
          <p:cNvSpPr/>
          <p:nvPr>
            <p:custDataLst>
              <p:tags r:id="rId22"/>
            </p:custDataLst>
          </p:nvPr>
        </p:nvSpPr>
        <p:spPr>
          <a:xfrm>
            <a:off x="6169922" y="2091312"/>
            <a:ext cx="1395570" cy="2745848"/>
          </a:xfrm>
          <a:prstGeom prst="roundRect">
            <a:avLst>
              <a:gd name="adj" fmla="val 50000"/>
            </a:avLst>
          </a:prstGeom>
          <a:gradFill>
            <a:gsLst>
              <a:gs pos="65000">
                <a:schemeClr val="accent2">
                  <a:lumMod val="75000"/>
                </a:schemeClr>
              </a:gs>
              <a:gs pos="0">
                <a:schemeClr val="accent2">
                  <a:lumMod val="60000"/>
                  <a:lumOff val="40000"/>
                </a:schemeClr>
              </a:gs>
              <a:gs pos="37000">
                <a:schemeClr val="accent2"/>
              </a:gs>
              <a:gs pos="100000">
                <a:schemeClr val="accent2">
                  <a:lumMod val="75000"/>
                </a:schemeClr>
              </a:gs>
            </a:gsLst>
            <a:lin ang="27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72" name="文本框 71"/>
          <p:cNvSpPr txBox="1"/>
          <p:nvPr>
            <p:custDataLst>
              <p:tags r:id="rId23"/>
            </p:custDataLst>
          </p:nvPr>
        </p:nvSpPr>
        <p:spPr>
          <a:xfrm>
            <a:off x="6252215" y="2417593"/>
            <a:ext cx="1230417" cy="2104564"/>
          </a:xfrm>
          <a:prstGeom prst="rect">
            <a:avLst/>
          </a:prstGeom>
          <a:noFill/>
        </p:spPr>
        <p:txBody>
          <a:bodyPr wrap="square" rtlCol="0" anchor="ctr" anchorCtr="0">
            <a:normAutofit/>
          </a:bodyPr>
          <a:p>
            <a:pPr algn="l" fontAlgn="auto">
              <a:lnSpc>
                <a:spcPct val="120000"/>
              </a:lnSpc>
              <a:spcBef>
                <a:spcPts val="0"/>
              </a:spcBef>
              <a:spcAft>
                <a:spcPts val="0"/>
              </a:spcAft>
            </a:pPr>
            <a:r>
              <a:rPr lang="zh-CN" altLang="en-US" sz="1300">
                <a:solidFill>
                  <a:schemeClr val="lt1"/>
                </a:solidFill>
                <a:uFillTx/>
                <a:latin typeface="微软雅黑" panose="020B0503020204020204" charset="-122"/>
                <a:ea typeface="微软雅黑" panose="020B0503020204020204" charset="-122"/>
                <a:cs typeface="微软雅黑" panose="020B0503020204020204" charset="-122"/>
              </a:rPr>
              <a:t>(4)行政事业单位按其同各级财政总预算的缴拨款关系进行分类,相应分设会计科目和会计报表;</a:t>
            </a:r>
            <a:endParaRPr lang="zh-CN" altLang="en-US" sz="1300">
              <a:solidFill>
                <a:schemeClr val="lt1"/>
              </a:solidFill>
              <a:uFillTx/>
              <a:latin typeface="微软雅黑" panose="020B0503020204020204" charset="-122"/>
              <a:ea typeface="微软雅黑" panose="020B0503020204020204" charset="-122"/>
              <a:cs typeface="微软雅黑" panose="020B0503020204020204" charset="-122"/>
            </a:endParaRPr>
          </a:p>
        </p:txBody>
      </p:sp>
      <p:sp>
        <p:nvSpPr>
          <p:cNvPr id="73" name="椭圆 72"/>
          <p:cNvSpPr/>
          <p:nvPr>
            <p:custDataLst>
              <p:tags r:id="rId24"/>
            </p:custDataLst>
          </p:nvPr>
        </p:nvSpPr>
        <p:spPr>
          <a:xfrm>
            <a:off x="6787400" y="4988131"/>
            <a:ext cx="160612" cy="161187"/>
          </a:xfrm>
          <a:prstGeom prst="ellipse">
            <a:avLst/>
          </a:prstGeom>
          <a:gradFill>
            <a:gsLst>
              <a:gs pos="65000">
                <a:schemeClr val="accent2">
                  <a:lumMod val="75000"/>
                </a:schemeClr>
              </a:gs>
              <a:gs pos="0">
                <a:schemeClr val="accent2">
                  <a:lumMod val="60000"/>
                  <a:lumOff val="40000"/>
                </a:schemeClr>
              </a:gs>
              <a:gs pos="37000">
                <a:schemeClr val="accent2"/>
              </a:gs>
              <a:gs pos="100000">
                <a:schemeClr val="accent2">
                  <a:lumMod val="75000"/>
                </a:schemeClr>
              </a:gs>
            </a:gsLst>
            <a:lin ang="27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74" name="椭圆 73"/>
          <p:cNvSpPr/>
          <p:nvPr>
            <p:custDataLst>
              <p:tags r:id="rId25"/>
            </p:custDataLst>
          </p:nvPr>
        </p:nvSpPr>
        <p:spPr>
          <a:xfrm>
            <a:off x="6755618" y="5300288"/>
            <a:ext cx="224744" cy="225889"/>
          </a:xfrm>
          <a:prstGeom prst="ellipse">
            <a:avLst/>
          </a:prstGeom>
          <a:gradFill>
            <a:gsLst>
              <a:gs pos="65000">
                <a:schemeClr val="accent2">
                  <a:lumMod val="75000"/>
                </a:schemeClr>
              </a:gs>
              <a:gs pos="0">
                <a:schemeClr val="accent2">
                  <a:lumMod val="60000"/>
                  <a:lumOff val="40000"/>
                </a:schemeClr>
              </a:gs>
              <a:gs pos="37000">
                <a:schemeClr val="accent2"/>
              </a:gs>
              <a:gs pos="100000">
                <a:schemeClr val="accent2">
                  <a:lumMod val="75000"/>
                </a:schemeClr>
              </a:gs>
            </a:gsLst>
            <a:lin ang="27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75" name="椭圆 74"/>
          <p:cNvSpPr/>
          <p:nvPr>
            <p:custDataLst>
              <p:tags r:id="rId26"/>
            </p:custDataLst>
          </p:nvPr>
        </p:nvSpPr>
        <p:spPr>
          <a:xfrm>
            <a:off x="6638706" y="5677147"/>
            <a:ext cx="458569" cy="460857"/>
          </a:xfrm>
          <a:prstGeom prst="ellipse">
            <a:avLst/>
          </a:prstGeom>
          <a:gradFill>
            <a:gsLst>
              <a:gs pos="65000">
                <a:schemeClr val="accent2">
                  <a:lumMod val="75000"/>
                </a:schemeClr>
              </a:gs>
              <a:gs pos="0">
                <a:schemeClr val="accent2">
                  <a:lumMod val="60000"/>
                  <a:lumOff val="40000"/>
                </a:schemeClr>
              </a:gs>
              <a:gs pos="37000">
                <a:schemeClr val="accent2"/>
              </a:gs>
              <a:gs pos="100000">
                <a:schemeClr val="accent2">
                  <a:lumMod val="75000"/>
                </a:schemeClr>
              </a:gs>
            </a:gsLst>
            <a:lin ang="27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lIns="0" tIns="0" rIns="0" bIns="0" rtlCol="0" anchor="ctr">
            <a:normAutofit/>
          </a:bodyPr>
          <a:p>
            <a:pPr algn="ctr"/>
            <a:r>
              <a:rPr lang="en-US" altLang="zh-CN" b="1" dirty="0">
                <a:solidFill>
                  <a:schemeClr val="lt1"/>
                </a:solidFill>
                <a:latin typeface="微软雅黑" panose="020B0503020204020204" charset="-122"/>
                <a:ea typeface="微软雅黑" panose="020B0503020204020204" charset="-122"/>
              </a:rPr>
              <a:t>04</a:t>
            </a:r>
            <a:endParaRPr lang="en-US" altLang="zh-CN" b="1" dirty="0">
              <a:solidFill>
                <a:schemeClr val="lt1"/>
              </a:solidFill>
              <a:latin typeface="微软雅黑" panose="020B0503020204020204" charset="-122"/>
              <a:ea typeface="微软雅黑" panose="020B0503020204020204" charset="-122"/>
            </a:endParaRPr>
          </a:p>
        </p:txBody>
      </p:sp>
      <p:sp>
        <p:nvSpPr>
          <p:cNvPr id="76" name="圆角矩形 30"/>
          <p:cNvSpPr/>
          <p:nvPr>
            <p:custDataLst>
              <p:tags r:id="rId27"/>
            </p:custDataLst>
          </p:nvPr>
        </p:nvSpPr>
        <p:spPr>
          <a:xfrm>
            <a:off x="7804424" y="2091312"/>
            <a:ext cx="1395570" cy="2745848"/>
          </a:xfrm>
          <a:prstGeom prst="roundRect">
            <a:avLst>
              <a:gd name="adj" fmla="val 50000"/>
            </a:avLst>
          </a:prstGeom>
          <a:gradFill>
            <a:gsLst>
              <a:gs pos="65000">
                <a:schemeClr val="accent1">
                  <a:lumMod val="75000"/>
                </a:schemeClr>
              </a:gs>
              <a:gs pos="0">
                <a:schemeClr val="accent1">
                  <a:lumMod val="60000"/>
                  <a:lumOff val="40000"/>
                </a:schemeClr>
              </a:gs>
              <a:gs pos="37000">
                <a:schemeClr val="accent1"/>
              </a:gs>
              <a:gs pos="100000">
                <a:schemeClr val="accent1">
                  <a:lumMod val="75000"/>
                </a:schemeClr>
              </a:gs>
            </a:gsLst>
            <a:lin ang="27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77" name="文本框 76"/>
          <p:cNvSpPr txBox="1"/>
          <p:nvPr>
            <p:custDataLst>
              <p:tags r:id="rId28"/>
            </p:custDataLst>
          </p:nvPr>
        </p:nvSpPr>
        <p:spPr>
          <a:xfrm>
            <a:off x="7886717" y="2417593"/>
            <a:ext cx="1230417" cy="2104564"/>
          </a:xfrm>
          <a:prstGeom prst="rect">
            <a:avLst/>
          </a:prstGeom>
          <a:noFill/>
        </p:spPr>
        <p:txBody>
          <a:bodyPr wrap="square" rtlCol="0" anchor="ctr" anchorCtr="0">
            <a:normAutofit fontScale="90000"/>
          </a:bodyPr>
          <a:p>
            <a:pPr algn="l" fontAlgn="auto">
              <a:lnSpc>
                <a:spcPct val="120000"/>
              </a:lnSpc>
              <a:spcBef>
                <a:spcPts val="0"/>
              </a:spcBef>
              <a:spcAft>
                <a:spcPts val="0"/>
              </a:spcAft>
            </a:pPr>
            <a:r>
              <a:rPr lang="zh-CN" altLang="en-US" sz="1400">
                <a:solidFill>
                  <a:schemeClr val="lt1"/>
                </a:solidFill>
                <a:uFillTx/>
                <a:latin typeface="微软雅黑" panose="020B0503020204020204" charset="-122"/>
                <a:ea typeface="微软雅黑" panose="020B0503020204020204" charset="-122"/>
                <a:cs typeface="微软雅黑" panose="020B0503020204020204" charset="-122"/>
              </a:rPr>
              <a:t>(5)会计核算基础主要采用现金制,在事业单位会计准则尤其在医院会计制度中植入财务会计要素和权责发生制;</a:t>
            </a:r>
            <a:endParaRPr lang="zh-CN" altLang="en-US" sz="1400">
              <a:solidFill>
                <a:schemeClr val="lt1"/>
              </a:solidFill>
              <a:uFillTx/>
              <a:latin typeface="微软雅黑" panose="020B0503020204020204" charset="-122"/>
              <a:ea typeface="微软雅黑" panose="020B0503020204020204" charset="-122"/>
              <a:cs typeface="微软雅黑" panose="020B0503020204020204" charset="-122"/>
            </a:endParaRPr>
          </a:p>
        </p:txBody>
      </p:sp>
      <p:sp>
        <p:nvSpPr>
          <p:cNvPr id="78" name="椭圆 77"/>
          <p:cNvSpPr/>
          <p:nvPr>
            <p:custDataLst>
              <p:tags r:id="rId29"/>
            </p:custDataLst>
          </p:nvPr>
        </p:nvSpPr>
        <p:spPr>
          <a:xfrm>
            <a:off x="8421903" y="4988131"/>
            <a:ext cx="160612" cy="161187"/>
          </a:xfrm>
          <a:prstGeom prst="ellipse">
            <a:avLst/>
          </a:prstGeom>
          <a:gradFill>
            <a:gsLst>
              <a:gs pos="65000">
                <a:schemeClr val="accent1">
                  <a:lumMod val="75000"/>
                </a:schemeClr>
              </a:gs>
              <a:gs pos="0">
                <a:schemeClr val="accent1">
                  <a:lumMod val="60000"/>
                  <a:lumOff val="40000"/>
                </a:schemeClr>
              </a:gs>
              <a:gs pos="37000">
                <a:schemeClr val="accent1"/>
              </a:gs>
              <a:gs pos="100000">
                <a:schemeClr val="accent1">
                  <a:lumMod val="75000"/>
                </a:schemeClr>
              </a:gs>
            </a:gsLst>
            <a:lin ang="27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79" name="椭圆 78"/>
          <p:cNvSpPr/>
          <p:nvPr>
            <p:custDataLst>
              <p:tags r:id="rId30"/>
            </p:custDataLst>
          </p:nvPr>
        </p:nvSpPr>
        <p:spPr>
          <a:xfrm>
            <a:off x="8390121" y="5300288"/>
            <a:ext cx="224744" cy="225889"/>
          </a:xfrm>
          <a:prstGeom prst="ellipse">
            <a:avLst/>
          </a:prstGeom>
          <a:gradFill>
            <a:gsLst>
              <a:gs pos="65000">
                <a:schemeClr val="accent1">
                  <a:lumMod val="75000"/>
                </a:schemeClr>
              </a:gs>
              <a:gs pos="0">
                <a:schemeClr val="accent1">
                  <a:lumMod val="60000"/>
                  <a:lumOff val="40000"/>
                </a:schemeClr>
              </a:gs>
              <a:gs pos="37000">
                <a:schemeClr val="accent1"/>
              </a:gs>
              <a:gs pos="100000">
                <a:schemeClr val="accent1">
                  <a:lumMod val="75000"/>
                </a:schemeClr>
              </a:gs>
            </a:gsLst>
            <a:lin ang="27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80" name="椭圆 79"/>
          <p:cNvSpPr/>
          <p:nvPr>
            <p:custDataLst>
              <p:tags r:id="rId31"/>
            </p:custDataLst>
          </p:nvPr>
        </p:nvSpPr>
        <p:spPr>
          <a:xfrm>
            <a:off x="8273208" y="5677147"/>
            <a:ext cx="458569" cy="460857"/>
          </a:xfrm>
          <a:prstGeom prst="ellipse">
            <a:avLst/>
          </a:prstGeom>
          <a:gradFill>
            <a:gsLst>
              <a:gs pos="65000">
                <a:schemeClr val="accent1">
                  <a:lumMod val="75000"/>
                </a:schemeClr>
              </a:gs>
              <a:gs pos="0">
                <a:schemeClr val="accent1">
                  <a:lumMod val="60000"/>
                  <a:lumOff val="40000"/>
                </a:schemeClr>
              </a:gs>
              <a:gs pos="37000">
                <a:schemeClr val="accent1"/>
              </a:gs>
              <a:gs pos="100000">
                <a:schemeClr val="accent1">
                  <a:lumMod val="75000"/>
                </a:schemeClr>
              </a:gs>
            </a:gsLst>
            <a:lin ang="27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lIns="0" tIns="0" rIns="0" bIns="0" rtlCol="0" anchor="ctr">
            <a:normAutofit/>
          </a:bodyPr>
          <a:p>
            <a:pPr algn="ctr"/>
            <a:r>
              <a:rPr lang="en-US" altLang="zh-CN" b="1">
                <a:solidFill>
                  <a:schemeClr val="lt1"/>
                </a:solidFill>
                <a:latin typeface="微软雅黑" panose="020B0503020204020204" charset="-122"/>
                <a:ea typeface="微软雅黑" panose="020B0503020204020204" charset="-122"/>
              </a:rPr>
              <a:t>05</a:t>
            </a:r>
            <a:endParaRPr lang="en-US" altLang="zh-CN" b="1">
              <a:solidFill>
                <a:schemeClr val="lt1"/>
              </a:solidFill>
              <a:latin typeface="微软雅黑" panose="020B0503020204020204" charset="-122"/>
              <a:ea typeface="微软雅黑" panose="020B0503020204020204" charset="-122"/>
            </a:endParaRPr>
          </a:p>
        </p:txBody>
      </p:sp>
      <p:sp>
        <p:nvSpPr>
          <p:cNvPr id="81" name="圆角矩形 1"/>
          <p:cNvSpPr/>
          <p:nvPr>
            <p:custDataLst>
              <p:tags r:id="rId32"/>
            </p:custDataLst>
          </p:nvPr>
        </p:nvSpPr>
        <p:spPr>
          <a:xfrm>
            <a:off x="9493978" y="2091312"/>
            <a:ext cx="1395570" cy="2745848"/>
          </a:xfrm>
          <a:prstGeom prst="roundRect">
            <a:avLst>
              <a:gd name="adj" fmla="val 50000"/>
            </a:avLst>
          </a:prstGeom>
          <a:gradFill>
            <a:gsLst>
              <a:gs pos="65000">
                <a:schemeClr val="accent2">
                  <a:lumMod val="75000"/>
                </a:schemeClr>
              </a:gs>
              <a:gs pos="0">
                <a:schemeClr val="accent2">
                  <a:lumMod val="60000"/>
                  <a:lumOff val="40000"/>
                </a:schemeClr>
              </a:gs>
              <a:gs pos="37000">
                <a:schemeClr val="accent2"/>
              </a:gs>
              <a:gs pos="100000">
                <a:schemeClr val="accent2">
                  <a:lumMod val="75000"/>
                </a:schemeClr>
              </a:gs>
            </a:gsLst>
            <a:lin ang="27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82" name="文本框 81"/>
          <p:cNvSpPr txBox="1"/>
          <p:nvPr>
            <p:custDataLst>
              <p:tags r:id="rId33"/>
            </p:custDataLst>
          </p:nvPr>
        </p:nvSpPr>
        <p:spPr>
          <a:xfrm>
            <a:off x="9576271" y="2417593"/>
            <a:ext cx="1230417" cy="2104564"/>
          </a:xfrm>
          <a:prstGeom prst="rect">
            <a:avLst/>
          </a:prstGeom>
          <a:noFill/>
        </p:spPr>
        <p:txBody>
          <a:bodyPr wrap="square" rtlCol="0" anchor="ctr" anchorCtr="0">
            <a:normAutofit/>
          </a:bodyPr>
          <a:p>
            <a:pPr algn="l" fontAlgn="auto">
              <a:lnSpc>
                <a:spcPct val="120000"/>
              </a:lnSpc>
              <a:spcBef>
                <a:spcPts val="0"/>
              </a:spcBef>
              <a:spcAft>
                <a:spcPts val="0"/>
              </a:spcAft>
            </a:pPr>
            <a:r>
              <a:rPr lang="zh-CN" altLang="en-US" sz="1300">
                <a:solidFill>
                  <a:schemeClr val="lt1"/>
                </a:solidFill>
                <a:uFillTx/>
                <a:latin typeface="微软雅黑" panose="020B0503020204020204" charset="-122"/>
                <a:ea typeface="微软雅黑" panose="020B0503020204020204" charset="-122"/>
                <a:cs typeface="微软雅黑" panose="020B0503020204020204" charset="-122"/>
              </a:rPr>
              <a:t>(6)财务报表包括总预算会计报表、行政单位报表和事业单位报表。</a:t>
            </a:r>
            <a:endParaRPr lang="zh-CN" altLang="en-US" sz="1300">
              <a:solidFill>
                <a:schemeClr val="lt1"/>
              </a:solidFill>
              <a:uFillTx/>
              <a:latin typeface="微软雅黑" panose="020B0503020204020204" charset="-122"/>
              <a:ea typeface="微软雅黑" panose="020B0503020204020204" charset="-122"/>
              <a:cs typeface="微软雅黑" panose="020B0503020204020204" charset="-122"/>
            </a:endParaRPr>
          </a:p>
        </p:txBody>
      </p:sp>
      <p:sp>
        <p:nvSpPr>
          <p:cNvPr id="83" name="椭圆 82"/>
          <p:cNvSpPr/>
          <p:nvPr>
            <p:custDataLst>
              <p:tags r:id="rId34"/>
            </p:custDataLst>
          </p:nvPr>
        </p:nvSpPr>
        <p:spPr>
          <a:xfrm>
            <a:off x="10111456" y="4988131"/>
            <a:ext cx="160612" cy="161187"/>
          </a:xfrm>
          <a:prstGeom prst="ellipse">
            <a:avLst/>
          </a:prstGeom>
          <a:gradFill>
            <a:gsLst>
              <a:gs pos="65000">
                <a:schemeClr val="accent2">
                  <a:lumMod val="75000"/>
                </a:schemeClr>
              </a:gs>
              <a:gs pos="0">
                <a:schemeClr val="accent2">
                  <a:lumMod val="60000"/>
                  <a:lumOff val="40000"/>
                </a:schemeClr>
              </a:gs>
              <a:gs pos="37000">
                <a:schemeClr val="accent2"/>
              </a:gs>
              <a:gs pos="100000">
                <a:schemeClr val="accent2">
                  <a:lumMod val="75000"/>
                </a:schemeClr>
              </a:gs>
            </a:gsLst>
            <a:lin ang="27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84" name="椭圆 83"/>
          <p:cNvSpPr/>
          <p:nvPr>
            <p:custDataLst>
              <p:tags r:id="rId35"/>
            </p:custDataLst>
          </p:nvPr>
        </p:nvSpPr>
        <p:spPr>
          <a:xfrm>
            <a:off x="10079674" y="5300288"/>
            <a:ext cx="224744" cy="225889"/>
          </a:xfrm>
          <a:prstGeom prst="ellipse">
            <a:avLst/>
          </a:prstGeom>
          <a:gradFill>
            <a:gsLst>
              <a:gs pos="65000">
                <a:schemeClr val="accent2">
                  <a:lumMod val="75000"/>
                </a:schemeClr>
              </a:gs>
              <a:gs pos="0">
                <a:schemeClr val="accent2">
                  <a:lumMod val="60000"/>
                  <a:lumOff val="40000"/>
                </a:schemeClr>
              </a:gs>
              <a:gs pos="37000">
                <a:schemeClr val="accent2"/>
              </a:gs>
              <a:gs pos="100000">
                <a:schemeClr val="accent2">
                  <a:lumMod val="75000"/>
                </a:schemeClr>
              </a:gs>
            </a:gsLst>
            <a:lin ang="27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85" name="椭圆 84"/>
          <p:cNvSpPr/>
          <p:nvPr>
            <p:custDataLst>
              <p:tags r:id="rId36"/>
            </p:custDataLst>
          </p:nvPr>
        </p:nvSpPr>
        <p:spPr>
          <a:xfrm>
            <a:off x="9962762" y="5677147"/>
            <a:ext cx="458569" cy="460857"/>
          </a:xfrm>
          <a:prstGeom prst="ellipse">
            <a:avLst/>
          </a:prstGeom>
          <a:gradFill>
            <a:gsLst>
              <a:gs pos="65000">
                <a:schemeClr val="accent2">
                  <a:lumMod val="75000"/>
                </a:schemeClr>
              </a:gs>
              <a:gs pos="0">
                <a:schemeClr val="accent2">
                  <a:lumMod val="60000"/>
                  <a:lumOff val="40000"/>
                </a:schemeClr>
              </a:gs>
              <a:gs pos="37000">
                <a:schemeClr val="accent2"/>
              </a:gs>
              <a:gs pos="100000">
                <a:schemeClr val="accent2">
                  <a:lumMod val="75000"/>
                </a:schemeClr>
              </a:gs>
            </a:gsLst>
            <a:lin ang="27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lIns="0" tIns="0" rIns="0" bIns="0" rtlCol="0" anchor="ctr">
            <a:normAutofit/>
          </a:bodyPr>
          <a:p>
            <a:pPr algn="ctr"/>
            <a:r>
              <a:rPr lang="en-US" altLang="zh-CN" b="1" dirty="0">
                <a:solidFill>
                  <a:schemeClr val="lt1"/>
                </a:solidFill>
                <a:latin typeface="微软雅黑" panose="020B0503020204020204" charset="-122"/>
                <a:ea typeface="微软雅黑" panose="020B0503020204020204" charset="-122"/>
              </a:rPr>
              <a:t>06</a:t>
            </a:r>
            <a:endParaRPr lang="en-US" altLang="zh-CN" b="1" dirty="0">
              <a:solidFill>
                <a:schemeClr val="lt1"/>
              </a:solidFill>
              <a:latin typeface="微软雅黑" panose="020B0503020204020204" charset="-122"/>
              <a:ea typeface="微软雅黑" panose="020B0503020204020204" charset="-122"/>
            </a:endParaRPr>
          </a:p>
        </p:txBody>
      </p:sp>
    </p:spTree>
    <p:custDataLst>
      <p:tags r:id="rId37"/>
    </p:custDataLst>
  </p:cSld>
  <p:clrMapOvr>
    <a:masterClrMapping/>
  </p:clrMapOvr>
  <p:transition spd="med"/>
</p:sld>
</file>

<file path=ppt/slides/slide14.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9"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0" name="等腰三角形 9"/>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fontScale="90000"/>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我国政府会计的历史演变及未来发展</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3" name="副标题"/>
          <p:cNvSpPr txBox="1"/>
          <p:nvPr>
            <p:custDataLst>
              <p:tags r:id="rId6"/>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zh-CN"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二、</a:t>
            </a:r>
            <a:r>
              <a:rPr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2000—2015年预算会计体系向政府会计体系过渡阶段</a:t>
            </a:r>
            <a:endParaRPr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endParaRPr>
          </a:p>
        </p:txBody>
      </p:sp>
      <p:sp>
        <p:nvSpPr>
          <p:cNvPr id="4" name="Title 6"/>
          <p:cNvSpPr txBox="1"/>
          <p:nvPr>
            <p:custDataLst>
              <p:tags r:id="rId7"/>
            </p:custDataLst>
          </p:nvPr>
        </p:nvSpPr>
        <p:spPr>
          <a:xfrm>
            <a:off x="731520" y="1672590"/>
            <a:ext cx="9875520" cy="4491355"/>
          </a:xfrm>
          <a:prstGeom prst="rect">
            <a:avLst/>
          </a:prstGeom>
          <a:noFill/>
          <a:ln w="3175">
            <a:noFill/>
            <a:prstDash val="dash"/>
          </a:ln>
        </p:spPr>
        <p:txBody>
          <a:bodyPr wrap="square" lIns="63500" tIns="25400" rIns="63500" bIns="25400" anchor="ctr" anchorCtr="0">
            <a:normAutofit/>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21世纪初,为加强财政预算管理,我国先后推行了编制部门预算、政府收支重新分类、收支两条线、政府采购、国库单一账户制度等预算管理改革措施,初步构建起与公共财政相适应的政府预算管理框架。与此相适应,财政部对自1998 年开始实施的“一则三制”进行了相应改进,并于2012—2013年对当时实行的预算会计体系做了全面的修订。</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(一)为适应政府预算管理改革发布了十几个补充规定(2000—2012年)</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为适应公共财政改革要求,财政部在2012年前先后发布了十几个补充规定对财政总预算会计核算方法进行调整,对单位会计制度也进行了相应的修订完善。主要变化是:对各类行政事业单位不再按其同财政总预算的缴拨款关系分类组织核算;对行政事业单位的预算内外资金进行统一核算;在行政事业单位会计之外逐步建立了若干预算会计的分支,如社保基金会计、住房公积金会计等。</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spTree>
    <p:custDataLst>
      <p:tags r:id="rId8"/>
    </p:custDataLst>
  </p:cSld>
  <p:clrMapOvr>
    <a:masterClrMapping/>
  </p:clrMapOvr>
  <p:transition spd="med"/>
</p:sld>
</file>

<file path=ppt/slides/slide15.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14"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5" name="等腰三角形 14"/>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fontScale="90000"/>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我国政府会计的历史演变及未来发展</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3" name="副标题"/>
          <p:cNvSpPr txBox="1"/>
          <p:nvPr>
            <p:custDataLst>
              <p:tags r:id="rId6"/>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fontScale="25000"/>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endParaRPr lang="en-US" altLang="zh-CN"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endParaRPr>
          </a:p>
          <a:p>
            <a:r>
              <a:rPr lang="en-US" altLang="zh-CN" sz="8000"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a:t>
            </a:r>
            <a:r>
              <a:rPr lang="zh-CN" altLang="en-US" sz="8000"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一</a:t>
            </a:r>
            <a:r>
              <a:rPr lang="en-US" altLang="zh-CN" sz="8000"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a:t>
            </a:r>
            <a:r>
              <a:rPr lang="zh-CN" altLang="en-US" sz="8000"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为适应政府预算管理改革发布了十几个补充规定</a:t>
            </a:r>
            <a:r>
              <a:rPr lang="en-US" altLang="zh-CN" sz="8000"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(2000—2012</a:t>
            </a:r>
            <a:r>
              <a:rPr lang="zh-CN" altLang="en-US" sz="8000"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年</a:t>
            </a:r>
            <a:r>
              <a:rPr lang="en-US" altLang="zh-CN" sz="8000"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a:t>
            </a:r>
            <a:endParaRPr lang="en-US" altLang="zh-CN" sz="8000"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endParaRPr>
          </a:p>
          <a:p>
            <a:endParaRPr lang="en-US" altLang="zh-CN" sz="8000"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endParaRPr>
          </a:p>
        </p:txBody>
      </p:sp>
      <p:sp>
        <p:nvSpPr>
          <p:cNvPr id="9" name="矩形 8"/>
          <p:cNvSpPr/>
          <p:nvPr>
            <p:custDataLst>
              <p:tags r:id="rId7"/>
            </p:custDataLst>
          </p:nvPr>
        </p:nvSpPr>
        <p:spPr>
          <a:xfrm>
            <a:off x="2009337" y="1929818"/>
            <a:ext cx="8151752" cy="4369497"/>
          </a:xfrm>
          <a:prstGeom prst="rect">
            <a:avLst/>
          </a:prstGeom>
          <a:noFill/>
          <a:ln w="19050">
            <a:solidFill>
              <a:schemeClr val="accent6"/>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lnSpc>
                <a:spcPct val="120000"/>
              </a:lnSpc>
            </a:pPr>
            <a:endParaRPr lang="zh-CN" altLang="en-US">
              <a:solidFill>
                <a:schemeClr val="lt1"/>
              </a:solidFill>
              <a:latin typeface="微软雅黑" panose="020B0503020204020204" charset="-122"/>
              <a:ea typeface="微软雅黑" panose="020B0503020204020204" charset="-122"/>
              <a:cs typeface="+mn-ea"/>
              <a:sym typeface="+mn-lt"/>
            </a:endParaRPr>
          </a:p>
        </p:txBody>
      </p:sp>
      <p:cxnSp>
        <p:nvCxnSpPr>
          <p:cNvPr id="10" name="直接连接符 9"/>
          <p:cNvCxnSpPr/>
          <p:nvPr>
            <p:custDataLst>
              <p:tags r:id="rId8"/>
            </p:custDataLst>
          </p:nvPr>
        </p:nvCxnSpPr>
        <p:spPr>
          <a:xfrm>
            <a:off x="2142870" y="1676212"/>
            <a:ext cx="364740" cy="364740"/>
          </a:xfrm>
          <a:prstGeom prst="line">
            <a:avLst/>
          </a:prstGeom>
          <a:ln w="15875">
            <a:solidFill>
              <a:schemeClr val="accent6"/>
            </a:solidFill>
          </a:ln>
        </p:spPr>
        <p:style>
          <a:lnRef idx="1">
            <a:schemeClr val="accent1"/>
          </a:lnRef>
          <a:fillRef idx="0">
            <a:schemeClr val="accent1"/>
          </a:fillRef>
          <a:effectRef idx="0">
            <a:schemeClr val="accent1"/>
          </a:effectRef>
          <a:fontRef idx="minor">
            <a:schemeClr val="tx1"/>
          </a:fontRef>
        </p:style>
      </p:cxnSp>
      <p:cxnSp>
        <p:nvCxnSpPr>
          <p:cNvPr id="4" name="直接连接符 3"/>
          <p:cNvCxnSpPr/>
          <p:nvPr>
            <p:custDataLst>
              <p:tags r:id="rId9"/>
            </p:custDataLst>
          </p:nvPr>
        </p:nvCxnSpPr>
        <p:spPr>
          <a:xfrm>
            <a:off x="2009335" y="1739108"/>
            <a:ext cx="364740" cy="364740"/>
          </a:xfrm>
          <a:prstGeom prst="line">
            <a:avLst/>
          </a:prstGeom>
          <a:ln w="15875">
            <a:solidFill>
              <a:schemeClr val="accent6"/>
            </a:solidFill>
          </a:ln>
        </p:spPr>
        <p:style>
          <a:lnRef idx="1">
            <a:schemeClr val="accent1"/>
          </a:lnRef>
          <a:fillRef idx="0">
            <a:schemeClr val="accent1"/>
          </a:fillRef>
          <a:effectRef idx="0">
            <a:schemeClr val="accent1"/>
          </a:effectRef>
          <a:fontRef idx="minor">
            <a:schemeClr val="tx1"/>
          </a:fontRef>
        </p:style>
      </p:cxnSp>
      <p:cxnSp>
        <p:nvCxnSpPr>
          <p:cNvPr id="12" name="直接连接符 11"/>
          <p:cNvCxnSpPr/>
          <p:nvPr>
            <p:custDataLst>
              <p:tags r:id="rId10"/>
            </p:custDataLst>
          </p:nvPr>
        </p:nvCxnSpPr>
        <p:spPr>
          <a:xfrm>
            <a:off x="9817306" y="6125284"/>
            <a:ext cx="364740" cy="364740"/>
          </a:xfrm>
          <a:prstGeom prst="line">
            <a:avLst/>
          </a:prstGeom>
          <a:ln w="15875">
            <a:solidFill>
              <a:schemeClr val="accent6"/>
            </a:solidFill>
          </a:ln>
        </p:spPr>
        <p:style>
          <a:lnRef idx="1">
            <a:schemeClr val="accent1"/>
          </a:lnRef>
          <a:fillRef idx="0">
            <a:schemeClr val="accent1"/>
          </a:fillRef>
          <a:effectRef idx="0">
            <a:schemeClr val="accent1"/>
          </a:effectRef>
          <a:fontRef idx="minor">
            <a:schemeClr val="tx1"/>
          </a:fontRef>
        </p:style>
      </p:cxnSp>
      <p:cxnSp>
        <p:nvCxnSpPr>
          <p:cNvPr id="13" name="直接连接符 12"/>
          <p:cNvCxnSpPr/>
          <p:nvPr>
            <p:custDataLst>
              <p:tags r:id="rId11"/>
            </p:custDataLst>
          </p:nvPr>
        </p:nvCxnSpPr>
        <p:spPr>
          <a:xfrm>
            <a:off x="9683771" y="6188180"/>
            <a:ext cx="364740" cy="364740"/>
          </a:xfrm>
          <a:prstGeom prst="line">
            <a:avLst/>
          </a:prstGeom>
          <a:ln w="15875">
            <a:solidFill>
              <a:schemeClr val="accent6"/>
            </a:solidFill>
          </a:ln>
        </p:spPr>
        <p:style>
          <a:lnRef idx="1">
            <a:schemeClr val="accent1"/>
          </a:lnRef>
          <a:fillRef idx="0">
            <a:schemeClr val="accent1"/>
          </a:fillRef>
          <a:effectRef idx="0">
            <a:schemeClr val="accent1"/>
          </a:effectRef>
          <a:fontRef idx="minor">
            <a:schemeClr val="tx1"/>
          </a:fontRef>
        </p:style>
      </p:cxnSp>
      <p:sp>
        <p:nvSpPr>
          <p:cNvPr id="5" name="Title 6"/>
          <p:cNvSpPr txBox="1"/>
          <p:nvPr>
            <p:custDataLst>
              <p:tags r:id="rId12"/>
            </p:custDataLst>
          </p:nvPr>
        </p:nvSpPr>
        <p:spPr>
          <a:xfrm>
            <a:off x="2253150" y="2144610"/>
            <a:ext cx="7664123" cy="3939912"/>
          </a:xfrm>
          <a:prstGeom prst="rect">
            <a:avLst/>
          </a:prstGeom>
          <a:noFill/>
          <a:ln w="3175">
            <a:noFill/>
            <a:prstDash val="dash"/>
          </a:ln>
        </p:spPr>
        <p:txBody>
          <a:bodyPr wrap="square" lIns="63500" tIns="25400" rIns="63500" bIns="25400" anchor="ctr" anchorCtr="0">
            <a:normAutofit/>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为适应国库管理制度改革引起的支付方式变化,财政部先后于2001年、2002年发布了《财政国库管理制度改革试点会计核算暂行办法》和《&lt;财政国库管理制度改革试点会计核算暂行办法&gt;补充规定》,以满足集中支付改革对会计核算的需求;随着财政国库管理制度改革的深化,适时对财政总预算会计部分事项以及行政单位、事业单位和国有建设单位年底应支未支留存国库的结余资金会计核算实行权责发生制;为适应实施国债余额管理、试行国有资本经营预算、建立预算稳定调节基金及政府收支分类改革的需要,对《财政总预算会计制度》《预算外资金财政专户会计核算制度》《行政单位会计制度》《事业单位会计制度》等进行了相应的修订完善;为适应工资和津补贴改革的需求,出台《行政事业单位工资和津贴补贴有关会计核算办法》。</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spTree>
    <p:custDataLst>
      <p:tags r:id="rId13"/>
    </p:custDataLst>
  </p:cSld>
  <p:clrMapOvr>
    <a:masterClrMapping/>
  </p:clrMapOvr>
  <p:transition spd="med"/>
</p:sld>
</file>

<file path=ppt/slides/slide16.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9"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0" name="等腰三角形 9"/>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我国政府会计的历史演变及未来发展</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4" name="Title 6"/>
          <p:cNvSpPr txBox="1"/>
          <p:nvPr>
            <p:custDataLst>
              <p:tags r:id="rId6"/>
            </p:custDataLst>
          </p:nvPr>
        </p:nvSpPr>
        <p:spPr>
          <a:xfrm>
            <a:off x="382225" y="1710039"/>
            <a:ext cx="11277678" cy="4229126"/>
          </a:xfrm>
          <a:prstGeom prst="rect">
            <a:avLst/>
          </a:prstGeom>
          <a:noFill/>
          <a:ln w="3175">
            <a:noFill/>
            <a:prstDash val="dash"/>
          </a:ln>
        </p:spPr>
        <p:txBody>
          <a:bodyPr wrap="square" lIns="63500" tIns="25400" rIns="63500" bIns="25400" anchor="ctr" anchorCtr="0">
            <a:normAutofit/>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2003年财政部成立政府会计改革领导小组,正式启动政府会计改革研究工作。财政部以及会计司、预算司、国库司、中国会计学会和财政科学研究院组织举办了一系列政府会计研讨会,设计并安排了一系列研究课题,全面展开政府会计研究。2007年政府会计改革被写入《国民经济和社会发展第十一个五年规划纲要》,目标是建立规范统一的政府会计准则制度体系和政府综合财务报告制度。2007年起,我国正式加入国际公共部门会计准则委员会,具有了一定的话语权。2009年我国修订了《高等学校会计制度》和《医院会计制度》,旨在配合财政预算体制改革。此外,2004年财政部发布了《民间非营利组织会计制度》,确立了非营利组织会计部门的制度规范。
</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sp>
        <p:nvSpPr>
          <p:cNvPr id="5" name="副标题"/>
          <p:cNvSpPr txBox="1"/>
          <p:nvPr>
            <p:custDataLst>
              <p:tags r:id="rId7"/>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fontScale="25000"/>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endParaRPr lang="en-US" altLang="zh-CN"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endParaRPr>
          </a:p>
          <a:p>
            <a:r>
              <a:rPr lang="en-US" altLang="zh-CN" sz="8000"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a:t>
            </a:r>
            <a:r>
              <a:rPr lang="zh-CN" altLang="en-US" sz="8000"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一</a:t>
            </a:r>
            <a:r>
              <a:rPr lang="en-US" altLang="zh-CN" sz="8000"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a:t>
            </a:r>
            <a:r>
              <a:rPr lang="zh-CN" altLang="en-US" sz="8000"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为适应政府预算管理改革发布了十几个补充规定</a:t>
            </a:r>
            <a:r>
              <a:rPr lang="en-US" altLang="zh-CN" sz="8000"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(2000—2012</a:t>
            </a:r>
            <a:r>
              <a:rPr lang="zh-CN" altLang="en-US" sz="8000"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年</a:t>
            </a:r>
            <a:r>
              <a:rPr lang="en-US" altLang="zh-CN" sz="8000"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a:t>
            </a:r>
            <a:endParaRPr lang="en-US" altLang="zh-CN" sz="8000"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endParaRPr>
          </a:p>
          <a:p>
            <a:endParaRPr lang="en-US" altLang="zh-CN" sz="8000"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endParaRPr>
          </a:p>
        </p:txBody>
      </p:sp>
    </p:spTree>
    <p:custDataLst>
      <p:tags r:id="rId8"/>
    </p:custDataLst>
  </p:cSld>
  <p:clrMapOvr>
    <a:masterClrMapping/>
  </p:clrMapOvr>
  <p:transition spd="med"/>
</p:sld>
</file>

<file path=ppt/slides/slide17.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9"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0" name="等腰三角形 9"/>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fontScale="90000"/>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我国政府会计的历史演变及未来发展</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3" name="副标题"/>
          <p:cNvSpPr txBox="1"/>
          <p:nvPr>
            <p:custDataLst>
              <p:tags r:id="rId6"/>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pPr algn="l" fontAlgn="auto">
              <a:lnSpc>
                <a:spcPct val="120000"/>
              </a:lnSpc>
              <a:spcAft>
                <a:spcPts val="800"/>
              </a:spcAft>
            </a:pPr>
            <a:r>
              <a:rPr lang="zh-CN" altLang="en-US" spc="100" dirty="0">
                <a:ln w="3175">
                  <a:noFill/>
                  <a:prstDash val="dash"/>
                </a:ln>
                <a:solidFill>
                  <a:schemeClr val="dk1">
                    <a:lumMod val="75000"/>
                    <a:lumOff val="25000"/>
                  </a:schemeClr>
                </a:solidFill>
                <a:uFillTx/>
                <a:sym typeface="+mn-ea"/>
              </a:rPr>
              <a:t>(二)为全面适应新的政府预算管理要求重新制定“一则两制” (2012—2013年）</a:t>
            </a:r>
            <a:endParaRPr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endParaRPr>
          </a:p>
        </p:txBody>
      </p:sp>
      <p:sp>
        <p:nvSpPr>
          <p:cNvPr id="4" name="Title 6"/>
          <p:cNvSpPr txBox="1"/>
          <p:nvPr>
            <p:custDataLst>
              <p:tags r:id="rId7"/>
            </p:custDataLst>
          </p:nvPr>
        </p:nvSpPr>
        <p:spPr>
          <a:xfrm>
            <a:off x="316230" y="2000250"/>
            <a:ext cx="11418570" cy="3275330"/>
          </a:xfrm>
          <a:prstGeom prst="rect">
            <a:avLst/>
          </a:prstGeom>
          <a:noFill/>
          <a:ln w="3175">
            <a:noFill/>
            <a:prstDash val="dash"/>
          </a:ln>
        </p:spPr>
        <p:txBody>
          <a:bodyPr wrap="square" lIns="63500" tIns="25400" rIns="63500" bIns="25400" anchor="ctr" anchorCtr="0">
            <a:normAutofit lnSpcReduction="10000"/>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财政部将2012年确定为“事业单位会计准则制度改革年”,全面改革《事业单位会计准则》和《事业单位会计制度》,要求2013年1月1日开始执行。2013年又确定为“行业事业单位会计制度改革年”,相继修订和发布了《行政单位会计制度》和《高等学校会计制度》《中小学校会计制度》《科学事业单位会计制度》《彩票机构会计制度》等行业事业单位会计制度,要求2014年1月开始执行。
</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1.2012年《事业单位会计准则》《事业单位会计制度》的主要变化内容
</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将事业单位会计准则统驭范围由原先的事业单位会计制度扩大到事业单位会计制度和行业事业单位会计制度;明确了事业单位会计核算目标:首先应当反映“受托责任”,同时兼顾“决策有用”,体现了事业单位提供会计信息要满足财务管理和预算管理双重需要的特点;</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spTree>
    <p:custDataLst>
      <p:tags r:id="rId8"/>
    </p:custDataLst>
  </p:cSld>
  <p:clrMapOvr>
    <a:masterClrMapping/>
  </p:clrMapOvr>
  <p:transition spd="med"/>
</p:sld>
</file>

<file path=ppt/slides/slide18.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9"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0" name="等腰三角形 9"/>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第一节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我</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国政府会计的历史演变及未来发展</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4" name="Title 6"/>
          <p:cNvSpPr txBox="1"/>
          <p:nvPr>
            <p:custDataLst>
              <p:tags r:id="rId6"/>
            </p:custDataLst>
          </p:nvPr>
        </p:nvSpPr>
        <p:spPr>
          <a:xfrm>
            <a:off x="919480" y="1624965"/>
            <a:ext cx="9687560" cy="4538980"/>
          </a:xfrm>
          <a:prstGeom prst="rect">
            <a:avLst/>
          </a:prstGeom>
          <a:noFill/>
          <a:ln w="3175">
            <a:noFill/>
            <a:prstDash val="dash"/>
          </a:ln>
        </p:spPr>
        <p:txBody>
          <a:bodyPr wrap="square" lIns="63500" tIns="25400" rIns="63500" bIns="25400" anchor="ctr" anchorCtr="0">
            <a:normAutofit/>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会计核算基础从原来的“会计核算一般采用收付实现制,但经营性收支业务核算可以采用权责发生制”,修改为“事业单位会计核算一般采用收付实现制;部分经济业务或者事项,以及行业事业单位,采用权责发生制核算的,在有关会计制度中具体规定”;会计要素修改为“事业单位会计要素包括资产、负债、净资产、收入、支出或者费用”,首次提出了“费用”的会计要素;在资产构成项目中增加“在建工程”,为各会计制度将基建账套相关数据并入会计“大账”提供了依据;提出了名义金额计量的适用范围;明确了事业单位对固定资产计提折旧、对无形资产进行摊销的,由财政部在相关财务会计制度中规定;调整了净资产项目构成,增加了“财政补助结转结余”“非财政补助结转结余”等项目;完善了财务会计报告体系,引入“财务会计报告”概念,对其构成进行明确,并统一规定了相关报表的基本列报格式。</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sp>
        <p:nvSpPr>
          <p:cNvPr id="5" name="副标题"/>
          <p:cNvSpPr txBox="1"/>
          <p:nvPr>
            <p:custDataLst>
              <p:tags r:id="rId7"/>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pPr algn="l" fontAlgn="auto">
              <a:lnSpc>
                <a:spcPct val="120000"/>
              </a:lnSpc>
              <a:spcAft>
                <a:spcPts val="800"/>
              </a:spcAft>
            </a:pPr>
            <a:r>
              <a:rPr lang="zh-CN" altLang="en-US" spc="100" dirty="0">
                <a:ln w="3175">
                  <a:noFill/>
                  <a:prstDash val="dash"/>
                </a:ln>
                <a:solidFill>
                  <a:schemeClr val="dk1">
                    <a:lumMod val="75000"/>
                    <a:lumOff val="25000"/>
                  </a:schemeClr>
                </a:solidFill>
                <a:uFillTx/>
                <a:sym typeface="+mn-ea"/>
              </a:rPr>
              <a:t>(二)为全面适应新的政府预算管理要求重新制定“一则两制” (2012—2013年）</a:t>
            </a:r>
            <a:endParaRPr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endParaRPr>
          </a:p>
        </p:txBody>
      </p:sp>
    </p:spTree>
    <p:custDataLst>
      <p:tags r:id="rId8"/>
    </p:custDataLst>
  </p:cSld>
  <p:clrMapOvr>
    <a:masterClrMapping/>
  </p:clrMapOvr>
  <p:transition spd="med"/>
</p:sld>
</file>

<file path=ppt/slides/slide19.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9"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0" name="等腰三角形 9"/>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第一节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我国政府会计的历史演变及未来发展</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4" name="Title 6"/>
          <p:cNvSpPr txBox="1"/>
          <p:nvPr>
            <p:custDataLst>
              <p:tags r:id="rId6"/>
            </p:custDataLst>
          </p:nvPr>
        </p:nvSpPr>
        <p:spPr>
          <a:xfrm>
            <a:off x="637540" y="1672590"/>
            <a:ext cx="9969500" cy="4491355"/>
          </a:xfrm>
          <a:prstGeom prst="rect">
            <a:avLst/>
          </a:prstGeom>
          <a:noFill/>
          <a:ln w="3175">
            <a:noFill/>
            <a:prstDash val="dash"/>
          </a:ln>
        </p:spPr>
        <p:txBody>
          <a:bodyPr wrap="square" lIns="63500" tIns="25400" rIns="63500" bIns="25400" anchor="ctr" anchorCtr="0">
            <a:normAutofit/>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2.2013年《行政单位会计制度》的主要变化内容
</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会计核算目标进一步明晰,不仅要反映行政单位预算执行情况,也要反映行政单位财务状况;会计核算方法进一步改进,在原制度仅对固定资产采用“双分录”核算方法的基础上,将该方法的应用范围扩大到所有非货币性资产和部分负债;进一步充实了资产负债核算内容,将原制度中的资产负债科目进行细分,新增了“无形资产”“在建工程”等会计科目;新增了行政单位直接负责管理的为社会提供公共服务资产的核算规定,增设“政府储备物资”“公共基础设施”科目;增加固定资产折旧和无形资产摊销的会计处理;解决了基建会计信息未在行政单位“大账”上反映的问题,基建会计信息要定期并入行政单位会计“大账”;进一步完善净资产核算,增设“资产基金”和“待偿债净资产”科目;完善财务报表体系和结构,增加财政拨款收入支出表,改进资产负债表和收入支出表的结构和项目。</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sp>
        <p:nvSpPr>
          <p:cNvPr id="5" name="副标题"/>
          <p:cNvSpPr txBox="1"/>
          <p:nvPr>
            <p:custDataLst>
              <p:tags r:id="rId7"/>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pPr algn="l" fontAlgn="auto">
              <a:lnSpc>
                <a:spcPct val="120000"/>
              </a:lnSpc>
              <a:spcAft>
                <a:spcPts val="800"/>
              </a:spcAft>
            </a:pPr>
            <a:r>
              <a:rPr lang="zh-CN" altLang="en-US" spc="100" dirty="0">
                <a:ln w="3175">
                  <a:noFill/>
                  <a:prstDash val="dash"/>
                </a:ln>
                <a:solidFill>
                  <a:schemeClr val="dk1">
                    <a:lumMod val="75000"/>
                    <a:lumOff val="25000"/>
                  </a:schemeClr>
                </a:solidFill>
                <a:uFillTx/>
                <a:sym typeface="+mn-ea"/>
              </a:rPr>
              <a:t>(二)为全面适应新的政府预算管理要求重新制定“一则两制” (2012—2013年）</a:t>
            </a:r>
            <a:endParaRPr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endParaRPr>
          </a:p>
        </p:txBody>
      </p:sp>
    </p:spTree>
    <p:custDataLst>
      <p:tags r:id="rId8"/>
    </p:custDataLst>
  </p:cSld>
  <p:clrMapOvr>
    <a:masterClrMapping/>
  </p:clrMapOvr>
  <p:transition spd="med"/>
</p:sld>
</file>

<file path=ppt/slides/slide2.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2"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0" name="等腰三角形 9"/>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3" name="直接连接符 2"/>
          <p:cNvCxnSpPr/>
          <p:nvPr>
            <p:custDataLst>
              <p:tags r:id="rId4"/>
            </p:custDataLst>
          </p:nvPr>
        </p:nvCxnSpPr>
        <p:spPr>
          <a:xfrm>
            <a:off x="457204" y="914407"/>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9"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ctr"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altLang="en-US" dirty="0">
                <a:solidFill>
                  <a:schemeClr val="dk1">
                    <a:lumMod val="85000"/>
                    <a:lumOff val="15000"/>
                  </a:schemeClr>
                </a:solidFill>
                <a:sym typeface="+mn-lt"/>
              </a:rPr>
              <a:t>第二章 我国政府会计的基本理论</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11" name="Title 6"/>
          <p:cNvSpPr txBox="1"/>
          <p:nvPr>
            <p:custDataLst>
              <p:tags r:id="rId6"/>
            </p:custDataLst>
          </p:nvPr>
        </p:nvSpPr>
        <p:spPr>
          <a:xfrm>
            <a:off x="1732915" y="1542415"/>
            <a:ext cx="8529320" cy="3616960"/>
          </a:xfrm>
          <a:prstGeom prst="rect">
            <a:avLst/>
          </a:prstGeom>
          <a:noFill/>
          <a:ln w="3175">
            <a:noFill/>
            <a:prstDash val="dash"/>
          </a:ln>
        </p:spPr>
        <p:txBody>
          <a:bodyPr wrap="square" lIns="63500" tIns="25400" rIns="63500" bIns="25400" anchor="ctr" anchorCtr="0">
            <a:normAutofit/>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本章主要按照我国政府会计准则介绍政府会计的一些基本理论,包括政府会计的记账基础、基本前提、一般原则(信息质量要求)、会计要素、会计等式等,以及我国政府会计的历史演变及未来发展。</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spTree>
    <p:custDataLst>
      <p:tags r:id="rId7"/>
    </p:custDataLst>
  </p:cSld>
  <p:clrMapOvr>
    <a:masterClrMapping/>
  </p:clrMapOvr>
  <p:transition spd="med"/>
</p:sld>
</file>

<file path=ppt/slides/slide20.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14"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5" name="等腰三角形 14"/>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第一节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我国政府会计的历史演变及未来发展</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3" name="副标题"/>
          <p:cNvSpPr txBox="1"/>
          <p:nvPr>
            <p:custDataLst>
              <p:tags r:id="rId6"/>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zh-CN"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三、</a:t>
            </a:r>
            <a:r>
              <a:rPr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2015年后现行政府会计体系建立阶段</a:t>
            </a:r>
            <a:endParaRPr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endParaRPr>
          </a:p>
        </p:txBody>
      </p:sp>
      <p:sp>
        <p:nvSpPr>
          <p:cNvPr id="9" name="矩形 8"/>
          <p:cNvSpPr/>
          <p:nvPr>
            <p:custDataLst>
              <p:tags r:id="rId7"/>
            </p:custDataLst>
          </p:nvPr>
        </p:nvSpPr>
        <p:spPr>
          <a:xfrm>
            <a:off x="2009337" y="1929818"/>
            <a:ext cx="8151752" cy="4369497"/>
          </a:xfrm>
          <a:prstGeom prst="rect">
            <a:avLst/>
          </a:prstGeom>
          <a:noFill/>
          <a:ln w="19050">
            <a:solidFill>
              <a:schemeClr val="accent6"/>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lnSpc>
                <a:spcPct val="120000"/>
              </a:lnSpc>
            </a:pPr>
            <a:endParaRPr lang="zh-CN" altLang="en-US">
              <a:solidFill>
                <a:schemeClr val="lt1"/>
              </a:solidFill>
              <a:latin typeface="微软雅黑" panose="020B0503020204020204" charset="-122"/>
              <a:ea typeface="微软雅黑" panose="020B0503020204020204" charset="-122"/>
              <a:cs typeface="+mn-ea"/>
              <a:sym typeface="+mn-lt"/>
            </a:endParaRPr>
          </a:p>
        </p:txBody>
      </p:sp>
      <p:cxnSp>
        <p:nvCxnSpPr>
          <p:cNvPr id="10" name="直接连接符 9"/>
          <p:cNvCxnSpPr/>
          <p:nvPr>
            <p:custDataLst>
              <p:tags r:id="rId8"/>
            </p:custDataLst>
          </p:nvPr>
        </p:nvCxnSpPr>
        <p:spPr>
          <a:xfrm>
            <a:off x="2142870" y="1676212"/>
            <a:ext cx="364740" cy="364740"/>
          </a:xfrm>
          <a:prstGeom prst="line">
            <a:avLst/>
          </a:prstGeom>
          <a:ln w="15875">
            <a:solidFill>
              <a:schemeClr val="accent6"/>
            </a:solidFill>
          </a:ln>
        </p:spPr>
        <p:style>
          <a:lnRef idx="1">
            <a:schemeClr val="accent1"/>
          </a:lnRef>
          <a:fillRef idx="0">
            <a:schemeClr val="accent1"/>
          </a:fillRef>
          <a:effectRef idx="0">
            <a:schemeClr val="accent1"/>
          </a:effectRef>
          <a:fontRef idx="minor">
            <a:schemeClr val="tx1"/>
          </a:fontRef>
        </p:style>
      </p:cxnSp>
      <p:cxnSp>
        <p:nvCxnSpPr>
          <p:cNvPr id="4" name="直接连接符 3"/>
          <p:cNvCxnSpPr/>
          <p:nvPr>
            <p:custDataLst>
              <p:tags r:id="rId9"/>
            </p:custDataLst>
          </p:nvPr>
        </p:nvCxnSpPr>
        <p:spPr>
          <a:xfrm>
            <a:off x="2009335" y="1739108"/>
            <a:ext cx="364740" cy="364740"/>
          </a:xfrm>
          <a:prstGeom prst="line">
            <a:avLst/>
          </a:prstGeom>
          <a:ln w="15875">
            <a:solidFill>
              <a:schemeClr val="accent6"/>
            </a:solidFill>
          </a:ln>
        </p:spPr>
        <p:style>
          <a:lnRef idx="1">
            <a:schemeClr val="accent1"/>
          </a:lnRef>
          <a:fillRef idx="0">
            <a:schemeClr val="accent1"/>
          </a:fillRef>
          <a:effectRef idx="0">
            <a:schemeClr val="accent1"/>
          </a:effectRef>
          <a:fontRef idx="minor">
            <a:schemeClr val="tx1"/>
          </a:fontRef>
        </p:style>
      </p:cxnSp>
      <p:cxnSp>
        <p:nvCxnSpPr>
          <p:cNvPr id="12" name="直接连接符 11"/>
          <p:cNvCxnSpPr/>
          <p:nvPr>
            <p:custDataLst>
              <p:tags r:id="rId10"/>
            </p:custDataLst>
          </p:nvPr>
        </p:nvCxnSpPr>
        <p:spPr>
          <a:xfrm>
            <a:off x="9817306" y="6125284"/>
            <a:ext cx="364740" cy="364740"/>
          </a:xfrm>
          <a:prstGeom prst="line">
            <a:avLst/>
          </a:prstGeom>
          <a:ln w="15875">
            <a:solidFill>
              <a:schemeClr val="accent6"/>
            </a:solidFill>
          </a:ln>
        </p:spPr>
        <p:style>
          <a:lnRef idx="1">
            <a:schemeClr val="accent1"/>
          </a:lnRef>
          <a:fillRef idx="0">
            <a:schemeClr val="accent1"/>
          </a:fillRef>
          <a:effectRef idx="0">
            <a:schemeClr val="accent1"/>
          </a:effectRef>
          <a:fontRef idx="minor">
            <a:schemeClr val="tx1"/>
          </a:fontRef>
        </p:style>
      </p:cxnSp>
      <p:cxnSp>
        <p:nvCxnSpPr>
          <p:cNvPr id="13" name="直接连接符 12"/>
          <p:cNvCxnSpPr/>
          <p:nvPr>
            <p:custDataLst>
              <p:tags r:id="rId11"/>
            </p:custDataLst>
          </p:nvPr>
        </p:nvCxnSpPr>
        <p:spPr>
          <a:xfrm>
            <a:off x="9683771" y="6188180"/>
            <a:ext cx="364740" cy="364740"/>
          </a:xfrm>
          <a:prstGeom prst="line">
            <a:avLst/>
          </a:prstGeom>
          <a:ln w="15875">
            <a:solidFill>
              <a:schemeClr val="accent6"/>
            </a:solidFill>
          </a:ln>
        </p:spPr>
        <p:style>
          <a:lnRef idx="1">
            <a:schemeClr val="accent1"/>
          </a:lnRef>
          <a:fillRef idx="0">
            <a:schemeClr val="accent1"/>
          </a:fillRef>
          <a:effectRef idx="0">
            <a:schemeClr val="accent1"/>
          </a:effectRef>
          <a:fontRef idx="minor">
            <a:schemeClr val="tx1"/>
          </a:fontRef>
        </p:style>
      </p:cxnSp>
      <p:sp>
        <p:nvSpPr>
          <p:cNvPr id="5" name="Title 6"/>
          <p:cNvSpPr txBox="1"/>
          <p:nvPr>
            <p:custDataLst>
              <p:tags r:id="rId12"/>
            </p:custDataLst>
          </p:nvPr>
        </p:nvSpPr>
        <p:spPr>
          <a:xfrm>
            <a:off x="2253150" y="2144610"/>
            <a:ext cx="7664123" cy="3939912"/>
          </a:xfrm>
          <a:prstGeom prst="rect">
            <a:avLst/>
          </a:prstGeom>
          <a:noFill/>
          <a:ln w="3175">
            <a:noFill/>
            <a:prstDash val="dash"/>
          </a:ln>
        </p:spPr>
        <p:txBody>
          <a:bodyPr wrap="square" lIns="63500" tIns="25400" rIns="63500" bIns="25400" anchor="ctr" anchorCtr="0">
            <a:normAutofit/>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2014年我国全面修订《预算法》,规定各级政府财政部门应当按年度编制以权责发生制为基础的政府综合财务报告,报告政府整体财务状况、运行情况和财政中长期可持续性。</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《预算法》修订后,2014年国务院发布了《权责发生制政府综合财务报告制度改革方案》,明确政府会计改革的目标规划和总体部署;2015年财政部成立政府会计准则委员会,作为政府会计准则制度制定的协调机制。</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2015年10月10日修订发布了《财政总预算会计制度》,要求2016年1月1日开始执行;2015年10月23日发布了《政府会计准则——基本准则》,要求2017年1月1日实施。然后陆续出台了一系列具体准则,截至2023年底,我国发布了11个政府会计具体准则,</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spTree>
    <p:custDataLst>
      <p:tags r:id="rId13"/>
    </p:custDataLst>
  </p:cSld>
  <p:clrMapOvr>
    <a:masterClrMapping/>
  </p:clrMapOvr>
  <p:transition spd="med"/>
</p:sld>
</file>

<file path=ppt/slides/slide21.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9"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0" name="等腰三角形 9"/>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第一节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我国政府会计的历史演变及未来发展</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3" name="副标题"/>
          <p:cNvSpPr txBox="1"/>
          <p:nvPr>
            <p:custDataLst>
              <p:tags r:id="rId6"/>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zh-CN"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三、</a:t>
            </a:r>
            <a:r>
              <a:rPr lang="en-US" altLang="zh-CN"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2</a:t>
            </a:r>
            <a:r>
              <a:rPr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015年后现行政府会计体系建立阶段</a:t>
            </a:r>
            <a:endParaRPr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endParaRPr>
          </a:p>
        </p:txBody>
      </p:sp>
      <p:sp>
        <p:nvSpPr>
          <p:cNvPr id="4" name="Title 6"/>
          <p:cNvSpPr txBox="1"/>
          <p:nvPr>
            <p:custDataLst>
              <p:tags r:id="rId7"/>
            </p:custDataLst>
          </p:nvPr>
        </p:nvSpPr>
        <p:spPr>
          <a:xfrm>
            <a:off x="391115" y="1536684"/>
            <a:ext cx="11277678" cy="4229126"/>
          </a:xfrm>
          <a:prstGeom prst="rect">
            <a:avLst/>
          </a:prstGeom>
          <a:noFill/>
          <a:ln w="3175">
            <a:noFill/>
            <a:prstDash val="dash"/>
          </a:ln>
        </p:spPr>
        <p:txBody>
          <a:bodyPr wrap="square" lIns="63500" tIns="25400" rIns="63500" bIns="25400" anchor="ctr" anchorCtr="0">
            <a:normAutofit/>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具体包括:《政府会计准则第1号——存货》《政府会计准则第2号——投资》《政府会计准则第3号——固定资产》《政府会计准则第4号——无形资产》《政府会计准则第5号——公共基础设施》《政府会计准则第6号——政府储备物资》《政府会计准则第7号——会计调整》《政府会计准则第8号——负债》《政府会计准则第9号——财务报表编制和列报》《政府会计准则第10号——政府和社会资本合作项目合同》《政府会计准则第11号——文物资源》,和二个具体准则应用指南《&lt;政府会计准则第3号——固定资产&gt;应用指南》《&lt;政府会计准则第11号——文物资源&gt;应用南》。</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2017年10月24日财政部发布了《政府会计制度——行政事业单位会计科目和报表》,要求2019年1月1日开始执行。2022年11月18日财政部对财政总会计制度进行了修订，发布了《财政总会计制度》，要求2023年1月1日起开始执行。2019年至2023年底财政部还发布了7个《政府会计准则制度解释》，对已经发布的政府会计准则制度进行补充和说明。</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spTree>
    <p:custDataLst>
      <p:tags r:id="rId8"/>
    </p:custDataLst>
  </p:cSld>
  <p:clrMapOvr>
    <a:masterClrMapping/>
  </p:clrMapOvr>
  <p:transition spd="med"/>
</p:sld>
</file>

<file path=ppt/slides/slide22.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9"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0" name="等腰三角形 9"/>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第一节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我国政府会计的历史演变及未来发展</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3" name="副标题"/>
          <p:cNvSpPr txBox="1"/>
          <p:nvPr>
            <p:custDataLst>
              <p:tags r:id="rId6"/>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zh-CN"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三、</a:t>
            </a:r>
            <a:r>
              <a:rPr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2015年后现行政府会计体系建立阶段</a:t>
            </a:r>
            <a:endParaRPr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endParaRPr>
          </a:p>
        </p:txBody>
      </p:sp>
      <p:sp>
        <p:nvSpPr>
          <p:cNvPr id="4" name="Title 6"/>
          <p:cNvSpPr txBox="1"/>
          <p:nvPr>
            <p:custDataLst>
              <p:tags r:id="rId7"/>
            </p:custDataLst>
          </p:nvPr>
        </p:nvSpPr>
        <p:spPr>
          <a:xfrm>
            <a:off x="316230" y="1536700"/>
            <a:ext cx="11418570" cy="4692650"/>
          </a:xfrm>
          <a:prstGeom prst="rect">
            <a:avLst/>
          </a:prstGeom>
          <a:noFill/>
          <a:ln w="3175">
            <a:noFill/>
            <a:prstDash val="dash"/>
          </a:ln>
        </p:spPr>
        <p:txBody>
          <a:bodyPr wrap="square" lIns="63500" tIns="25400" rIns="63500" bIns="25400" anchor="ctr" anchorCtr="0">
            <a:normAutofit/>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此次政府会计制度的改革,建立了我国现行、规范的政府会计体系。它的重大制度和理论创新包括:
</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一是构建了政府预算会计和财务会计适度分离并相互衔接的政府会计核算体系。相对于实行多年的预算会计核算体系,新政府会计强化了政府财务会计核算。政府会计由预算会计和财务会计构成,前者一般实行收付实现制,后者实行权责发生制。通过预算会计核算形成决算报告,通过财务会计核算形成财务报告,全面、清晰地反映政府预算执行信息和财务信息。
</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二是确立了“3+5会计要素”的会计核算模式。《政会计准则--基本准则》规定预算收入、预算支出和预算结余3个预算会计要素和资产、负债、净资产、收入和费用5个财务会计要素。其中,提出收入、费用两个要素,有别于现行预算会计中的收入和支出要素,主要是为了准确反映政府会计主体的运行成本,科学评价政府资源管理能力和绩效。同时,按照政府会计改革最新理论成果对资产、负债要素进行了重新定义。</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spTree>
    <p:custDataLst>
      <p:tags r:id="rId8"/>
    </p:custDataLst>
  </p:cSld>
  <p:clrMapOvr>
    <a:masterClrMapping/>
  </p:clrMapOvr>
  <p:transition spd="med"/>
</p:sld>
</file>

<file path=ppt/slides/slide23.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9"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0" name="等腰三角形 9"/>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第一节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我国政府会计的历史演变及未来发展</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3" name="副标题"/>
          <p:cNvSpPr txBox="1"/>
          <p:nvPr>
            <p:custDataLst>
              <p:tags r:id="rId6"/>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zh-CN"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三、</a:t>
            </a:r>
            <a:r>
              <a:rPr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2015年后现行政府会计体系建立阶段</a:t>
            </a:r>
            <a:endParaRPr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endParaRPr>
          </a:p>
        </p:txBody>
      </p:sp>
      <p:sp>
        <p:nvSpPr>
          <p:cNvPr id="4" name="Title 6"/>
          <p:cNvSpPr txBox="1"/>
          <p:nvPr>
            <p:custDataLst>
              <p:tags r:id="rId7"/>
            </p:custDataLst>
          </p:nvPr>
        </p:nvSpPr>
        <p:spPr>
          <a:xfrm>
            <a:off x="910590" y="1728470"/>
            <a:ext cx="9068435" cy="4435475"/>
          </a:xfrm>
          <a:prstGeom prst="rect">
            <a:avLst/>
          </a:prstGeom>
          <a:noFill/>
          <a:ln w="3175">
            <a:noFill/>
            <a:prstDash val="dash"/>
          </a:ln>
        </p:spPr>
        <p:txBody>
          <a:bodyPr wrap="square" lIns="63500" tIns="25400" rIns="63500" bIns="25400" anchor="ctr" anchorCtr="0">
            <a:normAutofit/>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三是科学界定了会计要素的定义和确认标准。《政会计准则--基本准则》针对每个会计要素,规范了其定义和确认标准,为在政府会计具体准则和政府会计制度层面规范政府发生的经济业务或事项的会计处理提供了基本原则,保证了政府会计标准体系的内在一致性。特别是,对政府资产和负债进行界定时,充分考虑了当前财政管理的需要,比如:在界定政府资产时特别强调了“服务潜力”,除了自用的固定资产等以外,将公共基础设施、政府储备资产、文化文物资产、保障性住房和自然资源资产等纳入政府会计核算范围;对政府负债进行界定时强调了“现时义务”,将政府因承担担保责任而产生的预计负债也纳入会计核算范围。</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spTree>
    <p:custDataLst>
      <p:tags r:id="rId8"/>
    </p:custDataLst>
  </p:cSld>
  <p:clrMapOvr>
    <a:masterClrMapping/>
  </p:clrMapOvr>
  <p:transition spd="med"/>
</p:sld>
</file>

<file path=ppt/slides/slide24.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9"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0" name="等腰三角形 9"/>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第一节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我国政府会计的历史演变及未来发展</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3" name="副标题"/>
          <p:cNvSpPr txBox="1"/>
          <p:nvPr>
            <p:custDataLst>
              <p:tags r:id="rId6"/>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zh-CN"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三、</a:t>
            </a:r>
            <a:r>
              <a:rPr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2015年后现行政府会计体系建立阶段</a:t>
            </a:r>
            <a:endParaRPr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endParaRPr>
          </a:p>
        </p:txBody>
      </p:sp>
      <p:sp>
        <p:nvSpPr>
          <p:cNvPr id="4" name="Title 6"/>
          <p:cNvSpPr txBox="1"/>
          <p:nvPr>
            <p:custDataLst>
              <p:tags r:id="rId7"/>
            </p:custDataLst>
          </p:nvPr>
        </p:nvSpPr>
        <p:spPr>
          <a:xfrm>
            <a:off x="457155" y="2000234"/>
            <a:ext cx="11277678" cy="4229126"/>
          </a:xfrm>
          <a:prstGeom prst="rect">
            <a:avLst/>
          </a:prstGeom>
          <a:noFill/>
          <a:ln w="3175">
            <a:noFill/>
            <a:prstDash val="dash"/>
          </a:ln>
        </p:spPr>
        <p:txBody>
          <a:bodyPr wrap="square" lIns="63500" tIns="25400" rIns="63500" bIns="25400" anchor="ctr" anchorCtr="0">
            <a:normAutofit/>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四是明确了资产和负债的计量属性及其应用原则。《政会计准则--基本准则》提出,资产的计量属性主要包括历史成本、重置成本、现值、公允价值和名义金额,负债的计量属性主要包括历史成本、现值和公允价值。同时,强调了历史成本计量原则,即政府会计主体对资产和负债进行计量时,一般应当采用历史成本。采用其他计量属性的,应当保证所确定的金额能够持续、可靠计量。这样规定,既体现了资产负债计量的前瞻性,也充分考虑了政府会计实务的现状。
</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五是构建了政府财务报告体系。《政会计准则--基本准则》要求政府会计主体除按财政部要求编制决算报表外,至少还应编制资产负债表、收入费用表和现金流量表,并按规定编制合并财务报表。同时强调,政府财务报告包括政府综合财务报告和政府部门财务报告,构建了满足现代财政制度需要的政府财务报告体系。</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spTree>
    <p:custDataLst>
      <p:tags r:id="rId8"/>
    </p:custDataLst>
  </p:cSld>
  <p:clrMapOvr>
    <a:masterClrMapping/>
  </p:clrMapOvr>
  <p:transition spd="med"/>
</p:sld>
</file>

<file path=ppt/slides/slide25.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9"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0" name="等腰三角形 9"/>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第一节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我国政府会计的历史演变及未来发展</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3" name="副标题"/>
          <p:cNvSpPr txBox="1"/>
          <p:nvPr>
            <p:custDataLst>
              <p:tags r:id="rId6"/>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zh-CN" dirty="0" err="1">
                <a:solidFill>
                  <a:schemeClr val="dk1"/>
                </a:solidFill>
                <a:latin typeface="汉仪旗黑-85S" panose="00020600040101010101" charset="-128"/>
                <a:ea typeface="汉仪旗黑-85S" panose="00020600040101010101" charset="-128"/>
                <a:sym typeface="微软雅黑" panose="020B0503020204020204" charset="-122"/>
              </a:rPr>
              <a:t>四、</a:t>
            </a:r>
            <a:r>
              <a:rPr dirty="0" err="1">
                <a:solidFill>
                  <a:schemeClr val="dk1"/>
                </a:solidFill>
                <a:latin typeface="汉仪旗黑-85S" panose="00020600040101010101" charset="-128"/>
                <a:ea typeface="汉仪旗黑-85S" panose="00020600040101010101" charset="-128"/>
                <a:sym typeface="微软雅黑" panose="020B0503020204020204" charset="-122"/>
              </a:rPr>
              <a:t>我国政府会计的未来发展</a:t>
            </a:r>
            <a:endParaRPr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4" name="Title 6"/>
          <p:cNvSpPr txBox="1"/>
          <p:nvPr>
            <p:custDataLst>
              <p:tags r:id="rId7"/>
            </p:custDataLst>
          </p:nvPr>
        </p:nvSpPr>
        <p:spPr>
          <a:xfrm>
            <a:off x="731520" y="1597025"/>
            <a:ext cx="9875520" cy="4566920"/>
          </a:xfrm>
          <a:prstGeom prst="rect">
            <a:avLst/>
          </a:prstGeom>
          <a:noFill/>
          <a:ln w="3175">
            <a:noFill/>
            <a:prstDash val="dash"/>
          </a:ln>
        </p:spPr>
        <p:txBody>
          <a:bodyPr wrap="square" lIns="63500" tIns="25400" rIns="63500" bIns="25400" anchor="ctr" anchorCtr="0">
            <a:normAutofit/>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indent="0"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截至2023年底,我国构建了现行政府会计体系的大框架,制定和施行了政府会计基本准则、11个具体准则、2个具体准则应用指南、7个政府会计准则制度解释、若干个特殊行业事业单位关于执行《政府会计制度——行政事业单位会计科目和报表》的补充规定和衔接规定。
从实际执行看,从2019年1月1日起我国各行政事业单位开始按照新的政府会计准则和制度进行核算和报告；2023年1月1日各级财政开始执行新的《财政总会计制度》。毕竟新的政府会计体系才刚刚在实践中运行,还存在进一步完善的地方:
</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spTree>
    <p:custDataLst>
      <p:tags r:id="rId8"/>
    </p:custDataLst>
  </p:cSld>
  <p:clrMapOvr>
    <a:masterClrMapping/>
  </p:clrMapOvr>
  <p:transition spd="med"/>
</p:sld>
</file>

<file path=ppt/slides/slide26.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14"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5" name="等腰三角形 14"/>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第一节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我国政府会计的历史演变及未来发展</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3" name="副标题"/>
          <p:cNvSpPr txBox="1"/>
          <p:nvPr>
            <p:custDataLst>
              <p:tags r:id="rId6"/>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zh-CN" dirty="0" err="1">
                <a:solidFill>
                  <a:schemeClr val="dk1"/>
                </a:solidFill>
                <a:latin typeface="汉仪旗黑-85S" panose="00020600040101010101" charset="-128"/>
                <a:ea typeface="汉仪旗黑-85S" panose="00020600040101010101" charset="-128"/>
                <a:sym typeface="微软雅黑" panose="020B0503020204020204" charset="-122"/>
              </a:rPr>
              <a:t>四、</a:t>
            </a:r>
            <a:r>
              <a:rPr dirty="0" err="1">
                <a:solidFill>
                  <a:schemeClr val="dk1"/>
                </a:solidFill>
                <a:latin typeface="汉仪旗黑-85S" panose="00020600040101010101" charset="-128"/>
                <a:ea typeface="汉仪旗黑-85S" panose="00020600040101010101" charset="-128"/>
                <a:sym typeface="微软雅黑" panose="020B0503020204020204" charset="-122"/>
              </a:rPr>
              <a:t>我国政府会计的未来发展</a:t>
            </a:r>
            <a:endParaRPr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5" name="Title 6"/>
          <p:cNvSpPr txBox="1"/>
          <p:nvPr>
            <p:custDataLst>
              <p:tags r:id="rId7"/>
            </p:custDataLst>
          </p:nvPr>
        </p:nvSpPr>
        <p:spPr>
          <a:xfrm>
            <a:off x="724535" y="1577975"/>
            <a:ext cx="10908030" cy="4681220"/>
          </a:xfrm>
          <a:prstGeom prst="rect">
            <a:avLst/>
          </a:prstGeom>
          <a:noFill/>
          <a:ln w="3175">
            <a:noFill/>
            <a:prstDash val="dash"/>
          </a:ln>
        </p:spPr>
        <p:txBody>
          <a:bodyPr wrap="square" lIns="63500" tIns="25400" rIns="63500" bIns="25400" anchor="ctr" anchorCtr="0">
            <a:normAutofit lnSpcReduction="20000"/>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indent="0" algn="l" fontAlgn="auto">
              <a:lnSpc>
                <a:spcPct val="120000"/>
              </a:lnSpc>
              <a:spcAft>
                <a:spcPts val="800"/>
              </a:spcAft>
            </a:pP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1</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.结合全面实行预算的绩效管理和政府内控制度建立的要求</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,及时建立政府成本会计核算体系和政府成本控制体系。</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indent="0"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为了更好地实现公共受托责任,不仅要提高财政透明度,也应该及时回应公众对政府支出的绩效要求。近几年,我国政府不断提高财政透明度,要求全面实行预算的绩效管理,建立政府内控机制。绩效管理的核心之一就是要进行绩效评价,除了对社会效益进行评价外,政府支出的成本也是绩效评价的核心指标。而现行的政府会计准则和制度,为政府会计的成本核算搭起了技术框架。在费用会计要素中设置“业务活动费用”为行政事业单位成本的归集提供了核算的空间。如何利用“业务活动费用”的明细科目归集直接费用、分摊间接费用则是政府成本会计核算体系所要规范的内容。随着我国政府会计制度的完善,政府成本核算体系的建立也可以逐渐跟上。</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indent="0"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除了要建立政府成本核算体系,更重要的是建立政府成本控制体系。当然政府成本控制体系不属于政府会计的内容,更应该归属于政府预算管理和政府财务管理的内容。但政府核算只是手段,成本控制才是目标,成本核算也是为成本控制服务的。所以在建立成本核算体系后</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,应该着手建立政府成本控制体系。</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spTree>
    <p:custDataLst>
      <p:tags r:id="rId8"/>
    </p:custDataLst>
  </p:cSld>
  <p:clrMapOvr>
    <a:masterClrMapping/>
  </p:clrMapOvr>
  <p:transition spd="med"/>
</p:sld>
</file>

<file path=ppt/slides/slide27.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9"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0" name="等腰三角形 9"/>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第一节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我国政府会计的历史演变及未来发展</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3" name="副标题"/>
          <p:cNvSpPr txBox="1"/>
          <p:nvPr>
            <p:custDataLst>
              <p:tags r:id="rId6"/>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zh-CN" dirty="0" err="1">
                <a:solidFill>
                  <a:schemeClr val="dk1"/>
                </a:solidFill>
                <a:latin typeface="汉仪旗黑-85S" panose="00020600040101010101" charset="-128"/>
                <a:ea typeface="汉仪旗黑-85S" panose="00020600040101010101" charset="-128"/>
                <a:sym typeface="微软雅黑" panose="020B0503020204020204" charset="-122"/>
              </a:rPr>
              <a:t>四、</a:t>
            </a:r>
            <a:r>
              <a:rPr dirty="0" err="1">
                <a:solidFill>
                  <a:schemeClr val="dk1"/>
                </a:solidFill>
                <a:latin typeface="汉仪旗黑-85S" panose="00020600040101010101" charset="-128"/>
                <a:ea typeface="汉仪旗黑-85S" panose="00020600040101010101" charset="-128"/>
                <a:sym typeface="微软雅黑" panose="020B0503020204020204" charset="-122"/>
              </a:rPr>
              <a:t>我国政府会计的未来发展</a:t>
            </a:r>
            <a:endParaRPr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4" name="Title 6"/>
          <p:cNvSpPr txBox="1"/>
          <p:nvPr>
            <p:custDataLst>
              <p:tags r:id="rId7"/>
            </p:custDataLst>
          </p:nvPr>
        </p:nvSpPr>
        <p:spPr>
          <a:xfrm>
            <a:off x="603885" y="1494155"/>
            <a:ext cx="9915525" cy="4669790"/>
          </a:xfrm>
          <a:prstGeom prst="rect">
            <a:avLst/>
          </a:prstGeom>
          <a:noFill/>
          <a:ln w="3175">
            <a:noFill/>
            <a:prstDash val="dash"/>
          </a:ln>
        </p:spPr>
        <p:txBody>
          <a:bodyPr wrap="square" lIns="63500" tIns="25400" rIns="63500" bIns="25400" anchor="ctr" anchorCtr="0">
            <a:normAutofit/>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2.随着政府预算管理的进一步完善,政府会计准则和制度也会进一步发展和完善
随着新公共管理理论在世界各国的全面实施,财政透明度的呼声越来越高。不同的政府预算管理技术会影响财政透明度,如政府收支分类的进一步完善、政府预算体系的进一步优化等都会影响政府会计的核算内容。</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另外</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我国新的政府会计准则和制度毕竟</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2019</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年</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1</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月</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1</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日才开始执行</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准则制度方面不完善的地方也逐渐随着准则制度的实施体现出来。所以财政部才会出台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7</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个《政府会计准则制度解释》</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对政府会计准则和制度出台一些解释和补充。相信这样的解释和补充还会不断增加。只有这样</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才能使我国的政府会计准则制度越来越合理、越来越科学。</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spTree>
    <p:custDataLst>
      <p:tags r:id="rId8"/>
    </p:custDataLst>
  </p:cSld>
  <p:clrMapOvr>
    <a:masterClrMapping/>
  </p:clrMapOvr>
  <p:transition spd="med"/>
</p:sld>
</file>

<file path=ppt/slides/slide28.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2"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0" name="等腰三角形 9"/>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3" name="直接连接符 2"/>
          <p:cNvCxnSpPr/>
          <p:nvPr>
            <p:custDataLst>
              <p:tags r:id="rId4"/>
            </p:custDataLst>
          </p:nvPr>
        </p:nvCxnSpPr>
        <p:spPr>
          <a:xfrm>
            <a:off x="457204" y="914407"/>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9"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ctr"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第二节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我国政府会计的基本前提与一般原则</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11" name="Title 6"/>
          <p:cNvSpPr txBox="1"/>
          <p:nvPr>
            <p:custDataLst>
              <p:tags r:id="rId6"/>
            </p:custDataLst>
          </p:nvPr>
        </p:nvSpPr>
        <p:spPr>
          <a:xfrm>
            <a:off x="457835" y="1214120"/>
            <a:ext cx="10504170" cy="4610100"/>
          </a:xfrm>
          <a:prstGeom prst="rect">
            <a:avLst/>
          </a:prstGeom>
          <a:noFill/>
          <a:ln w="3175">
            <a:noFill/>
            <a:prstDash val="dash"/>
          </a:ln>
        </p:spPr>
        <p:txBody>
          <a:bodyPr wrap="square" lIns="63500" tIns="25400" rIns="63500" bIns="25400" anchor="ctr" anchorCtr="0">
            <a:normAutofit/>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在本节中我们主要介绍政府会计基本准则中规范的我国政府会计的记账基础、基本前提、一般原则(即信息质量要求)、政府决算报告和财务报告等内容。</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一、政府会计的记账基础</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现行世界上通行的会计记账基础有四类</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即现金制</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即现收现付制或者收付实现制</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、修正的现金制</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即修正的现收现付制或者修正的收付实现制</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、修正的应计制</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即修正的权责发生制</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、应计制</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即权责发生制</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我国的《政府会计准则</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基本准则》规定</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政府会计由预算会计和财务会计构成。预算会计实行收付实现制</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国务院另有规定的</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依照其规定。财务会计实行权责发生制。</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我国政府会计基本准则按规定是适用于行政事业单位会计和财政总会计，所以我国的财政总会计和行政事业单位的会计核算基础按如上规定执行。</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spTree>
    <p:custDataLst>
      <p:tags r:id="rId7"/>
    </p:custDataLst>
  </p:cSld>
  <p:clrMapOvr>
    <a:masterClrMapping/>
  </p:clrMapOvr>
  <p:transition spd="med"/>
</p:sld>
</file>

<file path=ppt/slides/slide29.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9"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0" name="等腰三角形 9"/>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第二节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我国政府会计的基本前提与一般原则</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3" name="副标题"/>
          <p:cNvSpPr txBox="1"/>
          <p:nvPr>
            <p:custDataLst>
              <p:tags r:id="rId6"/>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zh-CN" dirty="0" err="1">
                <a:solidFill>
                  <a:schemeClr val="dk1"/>
                </a:solidFill>
                <a:latin typeface="汉仪旗黑-85S" panose="00020600040101010101" charset="-128"/>
                <a:ea typeface="汉仪旗黑-85S" panose="00020600040101010101" charset="-128"/>
                <a:sym typeface="微软雅黑" panose="020B0503020204020204" charset="-122"/>
              </a:rPr>
              <a:t>二、</a:t>
            </a:r>
            <a:r>
              <a:rPr dirty="0" err="1">
                <a:solidFill>
                  <a:schemeClr val="dk1"/>
                </a:solidFill>
                <a:latin typeface="汉仪旗黑-85S" panose="00020600040101010101" charset="-128"/>
                <a:ea typeface="汉仪旗黑-85S" panose="00020600040101010101" charset="-128"/>
                <a:sym typeface="微软雅黑" panose="020B0503020204020204" charset="-122"/>
              </a:rPr>
              <a:t>政府会计的基本前提</a:t>
            </a:r>
            <a:endParaRPr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4" name="Title 6"/>
          <p:cNvSpPr txBox="1"/>
          <p:nvPr>
            <p:custDataLst>
              <p:tags r:id="rId7"/>
            </p:custDataLst>
          </p:nvPr>
        </p:nvSpPr>
        <p:spPr>
          <a:xfrm>
            <a:off x="646430" y="1377315"/>
            <a:ext cx="11088370" cy="933450"/>
          </a:xfrm>
          <a:prstGeom prst="rect">
            <a:avLst/>
          </a:prstGeom>
          <a:noFill/>
          <a:ln w="3175">
            <a:noFill/>
            <a:prstDash val="dash"/>
          </a:ln>
        </p:spPr>
        <p:txBody>
          <a:bodyPr wrap="square" lIns="63500" tIns="25400" rIns="63500" bIns="25400" anchor="ctr" anchorCtr="0">
            <a:normAutofit/>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政府会计的基本前提是指各级政府与行政事业单位进行会计处理时所依据的会计假设,包括以下四个方面:</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sp>
        <p:nvSpPr>
          <p:cNvPr id="5" name="副标题"/>
          <p:cNvSpPr txBox="1"/>
          <p:nvPr>
            <p:custDataLst>
              <p:tags r:id="rId8"/>
            </p:custDataLst>
          </p:nvPr>
        </p:nvSpPr>
        <p:spPr>
          <a:xfrm>
            <a:off x="646430" y="2249805"/>
            <a:ext cx="11221720" cy="4124960"/>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en-US" sz="1800" dirty="0" err="1">
                <a:solidFill>
                  <a:schemeClr val="dk1"/>
                </a:solidFill>
                <a:latin typeface="汉仪旗黑-85S" panose="00020600040101010101" charset="-128"/>
                <a:ea typeface="汉仪旗黑-85S" panose="00020600040101010101" charset="-128"/>
                <a:sym typeface="微软雅黑" panose="020B0503020204020204" charset="-122"/>
              </a:rPr>
              <a:t>1</a:t>
            </a:r>
            <a:r>
              <a:rPr lang="zh-CN" altLang="en-US" sz="1800" dirty="0" err="1">
                <a:solidFill>
                  <a:schemeClr val="dk1"/>
                </a:solidFill>
                <a:latin typeface="汉仪旗黑-85S" panose="00020600040101010101" charset="-128"/>
                <a:ea typeface="汉仪旗黑-85S" panose="00020600040101010101" charset="-128"/>
                <a:sym typeface="微软雅黑" panose="020B0503020204020204" charset="-122"/>
              </a:rPr>
              <a:t>、</a:t>
            </a:r>
            <a:r>
              <a:rPr sz="1800" dirty="0" err="1">
                <a:solidFill>
                  <a:schemeClr val="dk1"/>
                </a:solidFill>
                <a:latin typeface="汉仪旗黑-85S" panose="00020600040101010101" charset="-128"/>
                <a:ea typeface="汉仪旗黑-85S" panose="00020600040101010101" charset="-128"/>
                <a:sym typeface="微软雅黑" panose="020B0503020204020204" charset="-122"/>
              </a:rPr>
              <a:t>会计主体</a:t>
            </a:r>
            <a:endParaRPr sz="1800" dirty="0" err="1">
              <a:solidFill>
                <a:schemeClr val="dk1"/>
              </a:solidFill>
              <a:latin typeface="汉仪旗黑-85S" panose="00020600040101010101" charset="-128"/>
              <a:ea typeface="汉仪旗黑-85S" panose="00020600040101010101" charset="-128"/>
              <a:sym typeface="微软雅黑" panose="020B0503020204020204" charset="-122"/>
            </a:endParaRPr>
          </a:p>
          <a:p>
            <a:r>
              <a:rPr lang="zh-CN" altLang="en-US" sz="1800" spc="100" dirty="0">
                <a:ln w="3175">
                  <a:noFill/>
                  <a:prstDash val="dash"/>
                </a:ln>
                <a:solidFill>
                  <a:schemeClr val="dk1">
                    <a:lumMod val="75000"/>
                    <a:lumOff val="25000"/>
                  </a:schemeClr>
                </a:solidFill>
                <a:uFillTx/>
                <a:sym typeface="+mn-ea"/>
              </a:rPr>
              <a:t>会计主体是指政府会计工作特定的空间范围。《政府会计准则——基本准则》规定,政府会计主体是各级政府、各部门、各单位,各部门、各单位是指与本级政府财政部门直接或者间接发生预算拨款关系的国家机关、军队、政党组织、社会团体、事业单位和其他单位。
</a:t>
            </a:r>
            <a:endParaRPr lang="zh-CN" altLang="en-US" sz="1800" spc="100" dirty="0">
              <a:ln w="3175">
                <a:noFill/>
                <a:prstDash val="dash"/>
              </a:ln>
              <a:solidFill>
                <a:schemeClr val="dk1">
                  <a:lumMod val="75000"/>
                  <a:lumOff val="25000"/>
                </a:schemeClr>
              </a:solidFill>
              <a:uFillTx/>
              <a:sym typeface="+mn-ea"/>
            </a:endParaRPr>
          </a:p>
          <a:p>
            <a:r>
              <a:rPr lang="zh-CN" altLang="en-US" sz="1800" spc="100" dirty="0">
                <a:ln w="3175">
                  <a:noFill/>
                  <a:prstDash val="dash"/>
                </a:ln>
                <a:solidFill>
                  <a:schemeClr val="dk1">
                    <a:lumMod val="75000"/>
                    <a:lumOff val="25000"/>
                  </a:schemeClr>
                </a:solidFill>
                <a:uFillTx/>
                <a:sym typeface="+mn-ea"/>
              </a:rPr>
              <a:t>《政府会计制度——行政事业单位会计科目和报表》规定,行政事业单位会计主体是各级各类行政单位和事业单位。《财政总会计制度》规定,财政总会计的主体是中央，省、自治区、直辖市及新疆生产建设兵团，设区的市、自治州，县、自治县、不设区的市、市辖区，乡、民族乡、镇等各级政府。需要注意的是,政府财政总会计的主体是各级政府,而不是各级政府的财政部门。因为财政总预算各项收支的收取和分配是各级政府的职权范围,财政部门只是代表政府执行预算,充当经办人的角色。</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endParaRPr sz="1800"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Tree>
    <p:custDataLst>
      <p:tags r:id="rId9"/>
    </p:custDataLst>
  </p:cSld>
  <p:clrMapOvr>
    <a:masterClrMapping/>
  </p:clrMapOvr>
  <p:transition spd="med"/>
</p:sld>
</file>

<file path=ppt/slides/slide3.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2"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0" name="等腰三角形 9"/>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3" name="直接连接符 2"/>
          <p:cNvCxnSpPr/>
          <p:nvPr>
            <p:custDataLst>
              <p:tags r:id="rId4"/>
            </p:custDataLst>
          </p:nvPr>
        </p:nvCxnSpPr>
        <p:spPr>
          <a:xfrm>
            <a:off x="457204" y="914407"/>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9"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ctr"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第一节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我国政府会计的历史演变及未来发展</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11" name="Title 6"/>
          <p:cNvSpPr txBox="1"/>
          <p:nvPr>
            <p:custDataLst>
              <p:tags r:id="rId6"/>
            </p:custDataLst>
          </p:nvPr>
        </p:nvSpPr>
        <p:spPr>
          <a:xfrm>
            <a:off x="1103630" y="1453515"/>
            <a:ext cx="10230485" cy="4697730"/>
          </a:xfrm>
          <a:prstGeom prst="rect">
            <a:avLst/>
          </a:prstGeom>
          <a:noFill/>
          <a:ln w="3175">
            <a:noFill/>
            <a:prstDash val="dash"/>
          </a:ln>
        </p:spPr>
        <p:txBody>
          <a:bodyPr wrap="square" lIns="63500" tIns="25400" rIns="63500" bIns="25400" anchor="ctr" anchorCtr="0">
            <a:normAutofit/>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早在公元前11世纪的西周,我国就有了政府会计的雏形——“官厅会计”(“宫廷会计”),由“司会”官职专管朝廷财务和税赋,对朝廷收支进行“岁计月会”,其后不断发展至汉朝和清朝时期的“国计”。北洋政府时期,开始将普通政府会计与官办事业特种会计(事业单位会计)区分开来。</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中华人民共和国成立至今,我国的政府会计主要可以分为三个阶段:第一阶段是2000年前的预算会计体系阶段;第二阶段就是2000年到2015年预算会计体系向政府会计体系过渡阶段;第三阶段是2015年后现行政府会计体系建立阶段。</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spTree>
    <p:custDataLst>
      <p:tags r:id="rId7"/>
    </p:custDataLst>
  </p:cSld>
  <p:clrMapOvr>
    <a:masterClrMapping/>
  </p:clrMapOvr>
  <p:transition spd="med"/>
</p:sld>
</file>

<file path=ppt/slides/slide30.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14"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5" name="等腰三角形 14"/>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第二节我国政府会计的基本前提与一般原则</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3" name="副标题"/>
          <p:cNvSpPr txBox="1"/>
          <p:nvPr>
            <p:custDataLst>
              <p:tags r:id="rId6"/>
            </p:custDataLst>
          </p:nvPr>
        </p:nvSpPr>
        <p:spPr>
          <a:xfrm>
            <a:off x="522605" y="1535430"/>
            <a:ext cx="11277600" cy="457200"/>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en-US" dirty="0" err="1">
                <a:solidFill>
                  <a:schemeClr val="dk1"/>
                </a:solidFill>
                <a:latin typeface="汉仪旗黑-85S" panose="00020600040101010101" charset="-128"/>
                <a:ea typeface="汉仪旗黑-85S" panose="00020600040101010101" charset="-128"/>
                <a:sym typeface="微软雅黑" panose="020B0503020204020204" charset="-122"/>
              </a:rPr>
              <a:t>2</a:t>
            </a:r>
            <a:r>
              <a:rPr lang="zh-CN" altLang="en-US" dirty="0" err="1">
                <a:solidFill>
                  <a:schemeClr val="dk1"/>
                </a:solidFill>
                <a:latin typeface="汉仪旗黑-85S" panose="00020600040101010101" charset="-128"/>
                <a:ea typeface="汉仪旗黑-85S" panose="00020600040101010101" charset="-128"/>
                <a:sym typeface="微软雅黑" panose="020B0503020204020204" charset="-122"/>
              </a:rPr>
              <a:t>、</a:t>
            </a:r>
            <a:r>
              <a:rPr dirty="0" err="1">
                <a:solidFill>
                  <a:schemeClr val="dk1"/>
                </a:solidFill>
                <a:latin typeface="汉仪旗黑-85S" panose="00020600040101010101" charset="-128"/>
                <a:ea typeface="汉仪旗黑-85S" panose="00020600040101010101" charset="-128"/>
                <a:sym typeface="微软雅黑" panose="020B0503020204020204" charset="-122"/>
              </a:rPr>
              <a:t>持续性</a:t>
            </a:r>
            <a:endParaRPr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9" name="矩形 8"/>
          <p:cNvSpPr/>
          <p:nvPr>
            <p:custDataLst>
              <p:tags r:id="rId7"/>
            </p:custDataLst>
          </p:nvPr>
        </p:nvSpPr>
        <p:spPr>
          <a:xfrm>
            <a:off x="2009337" y="1929818"/>
            <a:ext cx="8151752" cy="4369497"/>
          </a:xfrm>
          <a:prstGeom prst="rect">
            <a:avLst/>
          </a:prstGeom>
          <a:noFill/>
          <a:ln w="19050">
            <a:solidFill>
              <a:schemeClr val="accent6"/>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lnSpc>
                <a:spcPct val="120000"/>
              </a:lnSpc>
            </a:pPr>
            <a:endParaRPr lang="zh-CN" altLang="en-US">
              <a:solidFill>
                <a:schemeClr val="lt1"/>
              </a:solidFill>
              <a:latin typeface="微软雅黑" panose="020B0503020204020204" charset="-122"/>
              <a:ea typeface="微软雅黑" panose="020B0503020204020204" charset="-122"/>
              <a:cs typeface="+mn-ea"/>
              <a:sym typeface="+mn-lt"/>
            </a:endParaRPr>
          </a:p>
        </p:txBody>
      </p:sp>
      <p:cxnSp>
        <p:nvCxnSpPr>
          <p:cNvPr id="10" name="直接连接符 9"/>
          <p:cNvCxnSpPr/>
          <p:nvPr>
            <p:custDataLst>
              <p:tags r:id="rId8"/>
            </p:custDataLst>
          </p:nvPr>
        </p:nvCxnSpPr>
        <p:spPr>
          <a:xfrm>
            <a:off x="2142870" y="1676212"/>
            <a:ext cx="364740" cy="364740"/>
          </a:xfrm>
          <a:prstGeom prst="line">
            <a:avLst/>
          </a:prstGeom>
          <a:ln w="15875">
            <a:solidFill>
              <a:schemeClr val="accent6"/>
            </a:solidFill>
          </a:ln>
        </p:spPr>
        <p:style>
          <a:lnRef idx="1">
            <a:schemeClr val="accent1"/>
          </a:lnRef>
          <a:fillRef idx="0">
            <a:schemeClr val="accent1"/>
          </a:fillRef>
          <a:effectRef idx="0">
            <a:schemeClr val="accent1"/>
          </a:effectRef>
          <a:fontRef idx="minor">
            <a:schemeClr val="tx1"/>
          </a:fontRef>
        </p:style>
      </p:cxnSp>
      <p:cxnSp>
        <p:nvCxnSpPr>
          <p:cNvPr id="4" name="直接连接符 3"/>
          <p:cNvCxnSpPr/>
          <p:nvPr>
            <p:custDataLst>
              <p:tags r:id="rId9"/>
            </p:custDataLst>
          </p:nvPr>
        </p:nvCxnSpPr>
        <p:spPr>
          <a:xfrm>
            <a:off x="2009335" y="1739108"/>
            <a:ext cx="364740" cy="364740"/>
          </a:xfrm>
          <a:prstGeom prst="line">
            <a:avLst/>
          </a:prstGeom>
          <a:ln w="15875">
            <a:solidFill>
              <a:schemeClr val="accent6"/>
            </a:solidFill>
          </a:ln>
        </p:spPr>
        <p:style>
          <a:lnRef idx="1">
            <a:schemeClr val="accent1"/>
          </a:lnRef>
          <a:fillRef idx="0">
            <a:schemeClr val="accent1"/>
          </a:fillRef>
          <a:effectRef idx="0">
            <a:schemeClr val="accent1"/>
          </a:effectRef>
          <a:fontRef idx="minor">
            <a:schemeClr val="tx1"/>
          </a:fontRef>
        </p:style>
      </p:cxnSp>
      <p:cxnSp>
        <p:nvCxnSpPr>
          <p:cNvPr id="12" name="直接连接符 11"/>
          <p:cNvCxnSpPr/>
          <p:nvPr>
            <p:custDataLst>
              <p:tags r:id="rId10"/>
            </p:custDataLst>
          </p:nvPr>
        </p:nvCxnSpPr>
        <p:spPr>
          <a:xfrm>
            <a:off x="9817306" y="6125284"/>
            <a:ext cx="364740" cy="364740"/>
          </a:xfrm>
          <a:prstGeom prst="line">
            <a:avLst/>
          </a:prstGeom>
          <a:ln w="15875">
            <a:solidFill>
              <a:schemeClr val="accent6"/>
            </a:solidFill>
          </a:ln>
        </p:spPr>
        <p:style>
          <a:lnRef idx="1">
            <a:schemeClr val="accent1"/>
          </a:lnRef>
          <a:fillRef idx="0">
            <a:schemeClr val="accent1"/>
          </a:fillRef>
          <a:effectRef idx="0">
            <a:schemeClr val="accent1"/>
          </a:effectRef>
          <a:fontRef idx="minor">
            <a:schemeClr val="tx1"/>
          </a:fontRef>
        </p:style>
      </p:cxnSp>
      <p:cxnSp>
        <p:nvCxnSpPr>
          <p:cNvPr id="13" name="直接连接符 12"/>
          <p:cNvCxnSpPr/>
          <p:nvPr>
            <p:custDataLst>
              <p:tags r:id="rId11"/>
            </p:custDataLst>
          </p:nvPr>
        </p:nvCxnSpPr>
        <p:spPr>
          <a:xfrm>
            <a:off x="9683771" y="6188180"/>
            <a:ext cx="364740" cy="364740"/>
          </a:xfrm>
          <a:prstGeom prst="line">
            <a:avLst/>
          </a:prstGeom>
          <a:ln w="15875">
            <a:solidFill>
              <a:schemeClr val="accent6"/>
            </a:solidFill>
          </a:ln>
        </p:spPr>
        <p:style>
          <a:lnRef idx="1">
            <a:schemeClr val="accent1"/>
          </a:lnRef>
          <a:fillRef idx="0">
            <a:schemeClr val="accent1"/>
          </a:fillRef>
          <a:effectRef idx="0">
            <a:schemeClr val="accent1"/>
          </a:effectRef>
          <a:fontRef idx="minor">
            <a:schemeClr val="tx1"/>
          </a:fontRef>
        </p:style>
      </p:cxnSp>
      <p:sp>
        <p:nvSpPr>
          <p:cNvPr id="5" name="Title 6"/>
          <p:cNvSpPr txBox="1"/>
          <p:nvPr>
            <p:custDataLst>
              <p:tags r:id="rId12"/>
            </p:custDataLst>
          </p:nvPr>
        </p:nvSpPr>
        <p:spPr>
          <a:xfrm>
            <a:off x="2253150" y="2144610"/>
            <a:ext cx="7664123" cy="3939912"/>
          </a:xfrm>
          <a:prstGeom prst="rect">
            <a:avLst/>
          </a:prstGeom>
          <a:noFill/>
          <a:ln w="3175">
            <a:noFill/>
            <a:prstDash val="dash"/>
          </a:ln>
        </p:spPr>
        <p:txBody>
          <a:bodyPr wrap="square" lIns="63500" tIns="25400" rIns="63500" bIns="25400" anchor="ctr" anchorCtr="0">
            <a:normAutofit/>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持续性是指假设一个会计主体将在可预期的未来持续有各种活动发生。虽然政府及行政事业单位不以营利为目的,其开展各项公共活动不仅不能带来盈利,而且要耗费一定的资源。但如果不做这样的假设,我们很难想象一个社会能够延续下去。在这个前提下,会计主体将按照既定用途使用资产,按照既定的合约条件清偿债务,并且在此基础上选择会计原则和会计政策。
《政府会计准则——基本准则》规定,政府会计主体应当对其自身发生的经济业务或者事项进行会计核算;政府会计核算应当以政府会计主体持续运行为前提。《财政总会计制度》也规定,总会计的会计核算应当以本级政府财政业务活动持续正常地进行为前提。</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spTree>
    <p:custDataLst>
      <p:tags r:id="rId13"/>
    </p:custDataLst>
  </p:cSld>
  <p:clrMapOvr>
    <a:masterClrMapping/>
  </p:clrMapOvr>
  <p:transition spd="med"/>
</p:sld>
</file>

<file path=ppt/slides/slide31.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9"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0" name="等腰三角形 9"/>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altLang="en-US" dirty="0" err="1">
                <a:solidFill>
                  <a:schemeClr val="dk1"/>
                </a:solidFill>
                <a:latin typeface="汉仪旗黑-85S" panose="00020600040101010101" charset="-128"/>
                <a:ea typeface="汉仪旗黑-85S" panose="00020600040101010101" charset="-128"/>
                <a:sym typeface="微软雅黑" panose="020B0503020204020204" charset="-122"/>
              </a:rPr>
              <a:t>第二节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我国政府会计的基本前提与一般原则</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3" name="副标题"/>
          <p:cNvSpPr txBox="1"/>
          <p:nvPr>
            <p:custDataLst>
              <p:tags r:id="rId6"/>
            </p:custDataLst>
          </p:nvPr>
        </p:nvSpPr>
        <p:spPr>
          <a:xfrm>
            <a:off x="457204" y="15367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en-US" dirty="0" err="1">
                <a:solidFill>
                  <a:schemeClr val="dk1"/>
                </a:solidFill>
                <a:latin typeface="汉仪旗黑-85S" panose="00020600040101010101" charset="-128"/>
                <a:ea typeface="汉仪旗黑-85S" panose="00020600040101010101" charset="-128"/>
                <a:sym typeface="微软雅黑" panose="020B0503020204020204" charset="-122"/>
              </a:rPr>
              <a:t>3</a:t>
            </a:r>
            <a:r>
              <a:rPr lang="zh-CN" altLang="en-US" dirty="0" err="1">
                <a:solidFill>
                  <a:schemeClr val="dk1"/>
                </a:solidFill>
                <a:latin typeface="汉仪旗黑-85S" panose="00020600040101010101" charset="-128"/>
                <a:ea typeface="汉仪旗黑-85S" panose="00020600040101010101" charset="-128"/>
                <a:sym typeface="微软雅黑" panose="020B0503020204020204" charset="-122"/>
              </a:rPr>
              <a:t>、</a:t>
            </a:r>
            <a:r>
              <a:rPr dirty="0" err="1">
                <a:solidFill>
                  <a:schemeClr val="dk1"/>
                </a:solidFill>
                <a:latin typeface="汉仪旗黑-85S" panose="00020600040101010101" charset="-128"/>
                <a:ea typeface="汉仪旗黑-85S" panose="00020600040101010101" charset="-128"/>
                <a:sym typeface="微软雅黑" panose="020B0503020204020204" charset="-122"/>
              </a:rPr>
              <a:t>会计分期</a:t>
            </a:r>
            <a:endParaRPr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4" name="Title 6"/>
          <p:cNvSpPr txBox="1"/>
          <p:nvPr>
            <p:custDataLst>
              <p:tags r:id="rId7"/>
            </p:custDataLst>
          </p:nvPr>
        </p:nvSpPr>
        <p:spPr>
          <a:xfrm>
            <a:off x="987425" y="2239010"/>
            <a:ext cx="10290810" cy="4046855"/>
          </a:xfrm>
          <a:prstGeom prst="rect">
            <a:avLst/>
          </a:prstGeom>
          <a:noFill/>
          <a:ln w="3175">
            <a:noFill/>
            <a:prstDash val="dash"/>
          </a:ln>
        </p:spPr>
        <p:txBody>
          <a:bodyPr wrap="square" lIns="63500" tIns="25400" rIns="63500" bIns="25400" anchor="ctr" anchorCtr="0">
            <a:normAutofit/>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会计分期是指将政府会计主体持续运行的时间人为地划分成时间阶段,以便分阶段结算账目、编制会计报表。实行会计分期的作用在于能够对连续、相等的会计期间会计主体的财务状况及其变动以及经营成果进行核算,并据以编制会计报告。
</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政府会计准则——基本准则》规定,政府会计核算应当划分会计期间,分期结算账目,按规定编制决算报告和财务报告;会计期间至少分为年度和月度;会计年度、月度等会计期间的起讫日期采用公历日期。《财政总会计制度》还规定，年度终了后,可根据工作需要设置一定期限的上年报告清理期。</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spTree>
    <p:custDataLst>
      <p:tags r:id="rId8"/>
    </p:custDataLst>
  </p:cSld>
  <p:clrMapOvr>
    <a:masterClrMapping/>
  </p:clrMapOvr>
  <p:transition spd="med"/>
</p:sld>
</file>

<file path=ppt/slides/slide32.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9"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0" name="等腰三角形 9"/>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第二节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我国政府会计的基本前提与一般原则</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3" name="副标题"/>
          <p:cNvSpPr txBox="1"/>
          <p:nvPr>
            <p:custDataLst>
              <p:tags r:id="rId6"/>
            </p:custDataLst>
          </p:nvPr>
        </p:nvSpPr>
        <p:spPr>
          <a:xfrm>
            <a:off x="579124" y="157861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en-US" dirty="0" err="1">
                <a:solidFill>
                  <a:schemeClr val="dk1"/>
                </a:solidFill>
                <a:latin typeface="汉仪旗黑-85S" panose="00020600040101010101" charset="-128"/>
                <a:ea typeface="汉仪旗黑-85S" panose="00020600040101010101" charset="-128"/>
                <a:sym typeface="微软雅黑" panose="020B0503020204020204" charset="-122"/>
              </a:rPr>
              <a:t>4</a:t>
            </a:r>
            <a:r>
              <a:rPr lang="zh-CN" altLang="en-US" dirty="0" err="1">
                <a:solidFill>
                  <a:schemeClr val="dk1"/>
                </a:solidFill>
                <a:latin typeface="汉仪旗黑-85S" panose="00020600040101010101" charset="-128"/>
                <a:ea typeface="汉仪旗黑-85S" panose="00020600040101010101" charset="-128"/>
                <a:sym typeface="微软雅黑" panose="020B0503020204020204" charset="-122"/>
              </a:rPr>
              <a:t>、</a:t>
            </a:r>
            <a:r>
              <a:rPr dirty="0" err="1">
                <a:solidFill>
                  <a:schemeClr val="dk1"/>
                </a:solidFill>
                <a:latin typeface="汉仪旗黑-85S" panose="00020600040101010101" charset="-128"/>
                <a:ea typeface="汉仪旗黑-85S" panose="00020600040101010101" charset="-128"/>
                <a:sym typeface="微软雅黑" panose="020B0503020204020204" charset="-122"/>
              </a:rPr>
              <a:t>货币计量</a:t>
            </a:r>
            <a:endParaRPr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4" name="Title 6"/>
          <p:cNvSpPr txBox="1"/>
          <p:nvPr>
            <p:custDataLst>
              <p:tags r:id="rId7"/>
            </p:custDataLst>
          </p:nvPr>
        </p:nvSpPr>
        <p:spPr>
          <a:xfrm>
            <a:off x="1003300" y="2044065"/>
            <a:ext cx="10045065" cy="4119880"/>
          </a:xfrm>
          <a:prstGeom prst="rect">
            <a:avLst/>
          </a:prstGeom>
          <a:noFill/>
          <a:ln w="3175">
            <a:noFill/>
            <a:prstDash val="dash"/>
          </a:ln>
        </p:spPr>
        <p:txBody>
          <a:bodyPr wrap="square" lIns="63500" tIns="25400" rIns="63500" bIns="25400" anchor="ctr" anchorCtr="0">
            <a:normAutofit/>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货币计量是指政府会计的核算对象能够以货币方式加以度量,在实际操作中以人民币作为记账本位币。
《政府会计准则——基本准则》规定,政府会计核算应当以人民币作为记账本位币;发生外币业务时,应当将有关外币金额折算为人民币金额计量,同时登记外币金额。《财政总会计制度》规定,总会计应当以人民币作为记账本位币,以元为金额单位,元以下记至角、分。发生外币业务,在登记外币金额的同时,一般应当按照业务发生当日中国人民银行公布的汇率中间价,将有关外币金额折算为人民币金额记账。期末,各种以外币计价或结算的资产负债项目,应当按照期末中国人民银行公布的汇率中间价进行折算。因汇率变动产生的差额记入有关费用和支出科目。可见,《财政总会计制度》比《政府会计准则——基本准则》规定得更为详细。</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对于</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持续性</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会计分期</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和</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货币计量</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《政府会计制度</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行政事业单位会计科目和报表》没有做出具体的规定</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也就是完全按照《政府会计准则</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基本准则》执行。</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spTree>
    <p:custDataLst>
      <p:tags r:id="rId8"/>
    </p:custDataLst>
  </p:cSld>
  <p:clrMapOvr>
    <a:masterClrMapping/>
  </p:clrMapOvr>
  <p:transition spd="med"/>
</p:sld>
</file>

<file path=ppt/slides/slide33.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9"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0" name="等腰三角形 9"/>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第二节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我国政府会计的基本前提与一般原则</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3" name="副标题"/>
          <p:cNvSpPr txBox="1"/>
          <p:nvPr>
            <p:custDataLst>
              <p:tags r:id="rId6"/>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zh-CN" dirty="0" err="1">
                <a:solidFill>
                  <a:schemeClr val="tx1"/>
                </a:solidFill>
                <a:effectLst>
                  <a:outerShdw blurRad="38100" dist="19050" dir="2700000" algn="tl" rotWithShape="0">
                    <a:schemeClr val="dk1">
                      <a:alpha val="40000"/>
                    </a:schemeClr>
                  </a:outerShdw>
                </a:effectLst>
                <a:latin typeface="汉仪旗黑-85S" panose="00020600040101010101" charset="-128"/>
                <a:ea typeface="汉仪旗黑-85S" panose="00020600040101010101" charset="-128"/>
                <a:cs typeface="汉仪旗黑-85S" panose="00020600040101010101" charset="-128"/>
                <a:sym typeface="微软雅黑" panose="020B0503020204020204" charset="-122"/>
              </a:rPr>
              <a:t>三、</a:t>
            </a:r>
            <a:r>
              <a:rPr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政府会计的一般原则(信息质量要求)</a:t>
            </a:r>
            <a:endParaRPr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endParaRPr>
          </a:p>
        </p:txBody>
      </p:sp>
      <p:sp>
        <p:nvSpPr>
          <p:cNvPr id="4" name="Title 6"/>
          <p:cNvSpPr txBox="1"/>
          <p:nvPr>
            <p:custDataLst>
              <p:tags r:id="rId7"/>
            </p:custDataLst>
          </p:nvPr>
        </p:nvSpPr>
        <p:spPr>
          <a:xfrm>
            <a:off x="688340" y="1383665"/>
            <a:ext cx="10908030" cy="1285240"/>
          </a:xfrm>
          <a:prstGeom prst="rect">
            <a:avLst/>
          </a:prstGeom>
          <a:noFill/>
          <a:ln w="3175">
            <a:noFill/>
            <a:prstDash val="dash"/>
          </a:ln>
        </p:spPr>
        <p:txBody>
          <a:bodyPr wrap="square" lIns="63500" tIns="25400" rIns="63500" bIns="25400" anchor="ctr" anchorCtr="0">
            <a:normAutofit/>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《政府会计准则——基本准则》对政府会计的信息质量要求进行了规定,《政府会计制度——行政事业单位会计科目和报表》《财政总会计制度》没有做出具体的规定。</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sp>
        <p:nvSpPr>
          <p:cNvPr id="78" name="任意多边形: 形状 21"/>
          <p:cNvSpPr/>
          <p:nvPr>
            <p:custDataLst>
              <p:tags r:id="rId8"/>
            </p:custDataLst>
          </p:nvPr>
        </p:nvSpPr>
        <p:spPr>
          <a:xfrm>
            <a:off x="609283" y="3107055"/>
            <a:ext cx="3418205" cy="2133600"/>
          </a:xfrm>
          <a:prstGeom prst="roundRect">
            <a:avLst>
              <a:gd name="adj" fmla="val 9633"/>
            </a:avLst>
          </a:prstGeom>
          <a:solidFill>
            <a:schemeClr val="accent1">
              <a:lumMod val="40000"/>
              <a:lumOff val="60000"/>
              <a:alpha val="15000"/>
            </a:schemeClr>
          </a:solidFill>
          <a:ln w="50800" cap="flat">
            <a:noFill/>
            <a:prstDash val="solid"/>
            <a:miter/>
          </a:ln>
          <a:effectLst/>
        </p:spPr>
        <p:txBody>
          <a:bodyPr rot="0" spcFirstLastPara="0" vertOverflow="overflow" horzOverflow="overflow" vert="horz" wrap="square" lIns="252095" tIns="179705" rIns="252095" bIns="0" numCol="1" spcCol="0" rtlCol="0" fromWordArt="0" anchor="t" anchorCtr="0" forceAA="0" compatLnSpc="1">
            <a:noAutofit/>
          </a:bodyPr>
          <a:lstStyle>
            <a:defPPr>
              <a:defRPr lang="zh-CN"/>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pPr indent="0" algn="just" fontAlgn="auto">
              <a:lnSpc>
                <a:spcPct val="130000"/>
              </a:lnSpc>
            </a:pPr>
            <a:r>
              <a:rPr lang="en-US" altLang="zh-CN" sz="1400">
                <a:solidFill>
                  <a:schemeClr val="tx1"/>
                </a:solidFill>
                <a:effectLst/>
                <a:sym typeface="+mn-ea"/>
              </a:rPr>
              <a:t>1</a:t>
            </a:r>
            <a:r>
              <a:rPr lang="zh-CN" altLang="en-US" sz="1400">
                <a:solidFill>
                  <a:schemeClr val="tx1"/>
                </a:solidFill>
                <a:effectLst/>
                <a:sym typeface="+mn-ea"/>
              </a:rPr>
              <a:t>、客观真实原则。政府会计主体应当以实际发生的经济业务或者事项为依据进行会计核算</a:t>
            </a:r>
            <a:r>
              <a:rPr lang="en-US" altLang="zh-CN" sz="1400">
                <a:solidFill>
                  <a:schemeClr val="tx1"/>
                </a:solidFill>
                <a:effectLst/>
                <a:sym typeface="+mn-ea"/>
              </a:rPr>
              <a:t>,</a:t>
            </a:r>
            <a:r>
              <a:rPr lang="zh-CN" altLang="en-US" sz="1400">
                <a:solidFill>
                  <a:schemeClr val="tx1"/>
                </a:solidFill>
                <a:effectLst/>
                <a:sym typeface="+mn-ea"/>
              </a:rPr>
              <a:t>如实反映各项会计要素的情况和结果</a:t>
            </a:r>
            <a:r>
              <a:rPr lang="en-US" altLang="zh-CN" sz="1400">
                <a:solidFill>
                  <a:schemeClr val="tx1"/>
                </a:solidFill>
                <a:effectLst/>
                <a:sym typeface="+mn-ea"/>
              </a:rPr>
              <a:t>,</a:t>
            </a:r>
            <a:r>
              <a:rPr lang="zh-CN" altLang="en-US" sz="1400">
                <a:solidFill>
                  <a:schemeClr val="tx1"/>
                </a:solidFill>
                <a:effectLst/>
                <a:sym typeface="+mn-ea"/>
              </a:rPr>
              <a:t>保证会计信息真实可靠。</a:t>
            </a:r>
            <a:endParaRPr lang="zh-CN" altLang="en-US" sz="1400">
              <a:solidFill>
                <a:schemeClr val="tx1"/>
              </a:solidFill>
              <a:effectLst/>
              <a:sym typeface="+mn-ea"/>
            </a:endParaRPr>
          </a:p>
        </p:txBody>
      </p:sp>
      <p:sp>
        <p:nvSpPr>
          <p:cNvPr id="16" name="任意多边形: 形状 21"/>
          <p:cNvSpPr/>
          <p:nvPr>
            <p:custDataLst>
              <p:tags r:id="rId9"/>
            </p:custDataLst>
          </p:nvPr>
        </p:nvSpPr>
        <p:spPr>
          <a:xfrm>
            <a:off x="8164513" y="3107055"/>
            <a:ext cx="3418205" cy="2133600"/>
          </a:xfrm>
          <a:prstGeom prst="roundRect">
            <a:avLst>
              <a:gd name="adj" fmla="val 9633"/>
            </a:avLst>
          </a:prstGeom>
          <a:solidFill>
            <a:schemeClr val="accent1">
              <a:lumMod val="40000"/>
              <a:lumOff val="60000"/>
              <a:alpha val="15000"/>
            </a:schemeClr>
          </a:solidFill>
          <a:ln w="50800" cap="flat">
            <a:noFill/>
            <a:prstDash val="solid"/>
            <a:miter/>
          </a:ln>
          <a:effectLst/>
        </p:spPr>
        <p:txBody>
          <a:bodyPr rot="0" spcFirstLastPara="0" vertOverflow="overflow" horzOverflow="overflow" vert="horz" wrap="square" lIns="252095" tIns="179705" rIns="252095" bIns="0" numCol="1" spcCol="0" rtlCol="0" fromWordArt="0" anchor="t" anchorCtr="0" forceAA="0" compatLnSpc="1">
            <a:noAutofit/>
          </a:bodyPr>
          <a:lstStyle>
            <a:defPPr>
              <a:defRPr lang="zh-CN"/>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pPr indent="0" algn="just" fontAlgn="auto">
              <a:lnSpc>
                <a:spcPct val="130000"/>
              </a:lnSpc>
            </a:pPr>
            <a:r>
              <a:rPr lang="en-US" altLang="zh-CN" sz="1400">
                <a:solidFill>
                  <a:schemeClr val="tx1"/>
                </a:solidFill>
                <a:effectLst/>
                <a:sym typeface="+mn-ea"/>
              </a:rPr>
              <a:t>3</a:t>
            </a:r>
            <a:r>
              <a:rPr lang="zh-CN" altLang="en-US" sz="1400">
                <a:solidFill>
                  <a:schemeClr val="tx1"/>
                </a:solidFill>
                <a:effectLst/>
                <a:sym typeface="+mn-ea"/>
              </a:rPr>
              <a:t>、相关性原则。政府会计主体提供的会计信息</a:t>
            </a:r>
            <a:r>
              <a:rPr lang="en-US" altLang="zh-CN" sz="1400">
                <a:solidFill>
                  <a:schemeClr val="tx1"/>
                </a:solidFill>
                <a:effectLst/>
                <a:sym typeface="+mn-ea"/>
              </a:rPr>
              <a:t>,</a:t>
            </a:r>
            <a:r>
              <a:rPr lang="zh-CN" altLang="en-US" sz="1400">
                <a:solidFill>
                  <a:schemeClr val="tx1"/>
                </a:solidFill>
                <a:effectLst/>
                <a:sym typeface="+mn-ea"/>
              </a:rPr>
              <a:t>应当与反映政府会计主体公共受托责任履行情况以及报告使用者决策或者监督、管理的需要相关</a:t>
            </a:r>
            <a:r>
              <a:rPr lang="en-US" altLang="zh-CN" sz="1400">
                <a:solidFill>
                  <a:schemeClr val="tx1"/>
                </a:solidFill>
                <a:effectLst/>
                <a:sym typeface="+mn-ea"/>
              </a:rPr>
              <a:t>,</a:t>
            </a:r>
            <a:r>
              <a:rPr lang="zh-CN" altLang="en-US" sz="1400">
                <a:solidFill>
                  <a:schemeClr val="tx1"/>
                </a:solidFill>
                <a:effectLst/>
                <a:sym typeface="+mn-ea"/>
              </a:rPr>
              <a:t>有助于报告使用者对政府会计主体过去、现在或者未来的情况做出评价或者预测。</a:t>
            </a:r>
            <a:endParaRPr lang="zh-CN" altLang="en-US" sz="1400">
              <a:solidFill>
                <a:schemeClr val="tx1"/>
              </a:solidFill>
              <a:effectLst/>
              <a:sym typeface="+mn-ea"/>
            </a:endParaRPr>
          </a:p>
        </p:txBody>
      </p:sp>
      <p:sp>
        <p:nvSpPr>
          <p:cNvPr id="17" name="任意多边形: 形状 21"/>
          <p:cNvSpPr/>
          <p:nvPr>
            <p:custDataLst>
              <p:tags r:id="rId10"/>
            </p:custDataLst>
          </p:nvPr>
        </p:nvSpPr>
        <p:spPr>
          <a:xfrm>
            <a:off x="4386263" y="3107055"/>
            <a:ext cx="3418205" cy="2133600"/>
          </a:xfrm>
          <a:prstGeom prst="roundRect">
            <a:avLst>
              <a:gd name="adj" fmla="val 9633"/>
            </a:avLst>
          </a:prstGeom>
          <a:solidFill>
            <a:schemeClr val="accent2">
              <a:lumMod val="40000"/>
              <a:lumOff val="60000"/>
              <a:alpha val="15000"/>
            </a:schemeClr>
          </a:solidFill>
          <a:ln w="50800" cap="flat">
            <a:noFill/>
            <a:prstDash val="solid"/>
            <a:miter/>
          </a:ln>
          <a:effectLst/>
        </p:spPr>
        <p:txBody>
          <a:bodyPr rot="0" spcFirstLastPara="0" vertOverflow="overflow" horzOverflow="overflow" vert="horz" wrap="square" lIns="252095" tIns="179705" rIns="252095" bIns="0" numCol="1" spcCol="0" rtlCol="0" fromWordArt="0" anchor="t" anchorCtr="0" forceAA="0" compatLnSpc="1">
            <a:noAutofit/>
          </a:bodyPr>
          <a:lstStyle>
            <a:defPPr>
              <a:defRPr lang="zh-CN"/>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pPr lvl="0" indent="0" algn="just" fontAlgn="auto">
              <a:lnSpc>
                <a:spcPct val="130000"/>
              </a:lnSpc>
              <a:buClrTx/>
              <a:buSzTx/>
              <a:buFontTx/>
            </a:pPr>
            <a:r>
              <a:rPr lang="en-US" altLang="zh-CN" sz="1400">
                <a:solidFill>
                  <a:schemeClr val="tx1"/>
                </a:solidFill>
                <a:effectLst/>
                <a:sym typeface="+mn-ea"/>
              </a:rPr>
              <a:t>2</a:t>
            </a:r>
            <a:r>
              <a:rPr lang="zh-CN" altLang="en-US" sz="1400">
                <a:solidFill>
                  <a:schemeClr val="tx1"/>
                </a:solidFill>
                <a:effectLst/>
                <a:sym typeface="+mn-ea"/>
              </a:rPr>
              <a:t>、全面性原则。政府会计主体应当将发生的各项经济业务或者事项统一纳入会计核算</a:t>
            </a:r>
            <a:r>
              <a:rPr lang="en-US" altLang="zh-CN" sz="1400">
                <a:solidFill>
                  <a:schemeClr val="tx1"/>
                </a:solidFill>
                <a:effectLst/>
                <a:sym typeface="+mn-ea"/>
              </a:rPr>
              <a:t>,</a:t>
            </a:r>
            <a:r>
              <a:rPr lang="zh-CN" altLang="en-US" sz="1400">
                <a:solidFill>
                  <a:schemeClr val="tx1"/>
                </a:solidFill>
                <a:effectLst/>
                <a:sym typeface="+mn-ea"/>
              </a:rPr>
              <a:t>确保会计信息能够全面反映政府会计主体预算执行情况和财务状况、运行情况、现金流量等。</a:t>
            </a:r>
            <a:endParaRPr lang="zh-CN" altLang="en-US" sz="1400">
              <a:solidFill>
                <a:schemeClr val="tx1"/>
              </a:solidFill>
              <a:effectLst/>
              <a:sym typeface="+mn-ea"/>
            </a:endParaRPr>
          </a:p>
        </p:txBody>
      </p:sp>
    </p:spTree>
    <p:custDataLst>
      <p:tags r:id="rId11"/>
    </p:custDataLst>
  </p:cSld>
  <p:clrMapOvr>
    <a:masterClrMapping/>
  </p:clrMapOvr>
  <p:transition spd="med"/>
</p:sld>
</file>

<file path=ppt/slides/slide34.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9"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0" name="等腰三角形 9"/>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第二节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我国政府会计的基本前提与一般原则</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3" name="副标题"/>
          <p:cNvSpPr txBox="1"/>
          <p:nvPr>
            <p:custDataLst>
              <p:tags r:id="rId6"/>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zh-CN" dirty="0" err="1">
                <a:ln/>
                <a:solidFill>
                  <a:schemeClr val="tx1"/>
                </a:solidFill>
                <a:effectLst>
                  <a:outerShdw blurRad="38100" dist="19050" dir="2700000" algn="tl" rotWithShape="0">
                    <a:schemeClr val="dk1">
                      <a:alpha val="40000"/>
                    </a:schemeClr>
                  </a:outerShdw>
                </a:effectLst>
                <a:latin typeface="汉仪旗黑-85S" panose="00020600040101010101" charset="-128"/>
                <a:ea typeface="汉仪旗黑-85S" panose="00020600040101010101" charset="-128"/>
                <a:cs typeface="汉仪旗黑-85S" panose="00020600040101010101" charset="-128"/>
                <a:sym typeface="微软雅黑" panose="020B0503020204020204" charset="-122"/>
              </a:rPr>
              <a:t>三、</a:t>
            </a:r>
            <a:r>
              <a:rPr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政府会计的一般原则(信息质量要求)</a:t>
            </a:r>
            <a:endParaRPr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endParaRPr>
          </a:p>
        </p:txBody>
      </p:sp>
      <p:sp>
        <p:nvSpPr>
          <p:cNvPr id="27" name="任意多边形: 形状 21"/>
          <p:cNvSpPr/>
          <p:nvPr>
            <p:custDataLst>
              <p:tags r:id="rId7"/>
            </p:custDataLst>
          </p:nvPr>
        </p:nvSpPr>
        <p:spPr>
          <a:xfrm>
            <a:off x="577215" y="1686560"/>
            <a:ext cx="2553970" cy="4358640"/>
          </a:xfrm>
          <a:prstGeom prst="roundRect">
            <a:avLst>
              <a:gd name="adj" fmla="val 9633"/>
            </a:avLst>
          </a:prstGeom>
          <a:solidFill>
            <a:schemeClr val="accent1">
              <a:lumMod val="40000"/>
              <a:lumOff val="60000"/>
              <a:alpha val="15000"/>
            </a:schemeClr>
          </a:solidFill>
          <a:ln w="50800" cap="flat">
            <a:noFill/>
            <a:prstDash val="solid"/>
            <a:miter/>
          </a:ln>
          <a:effectLst/>
        </p:spPr>
        <p:txBody>
          <a:bodyPr rot="0" spcFirstLastPara="0" vertOverflow="overflow" horzOverflow="overflow" vert="horz" wrap="square" lIns="179705" tIns="161925" rIns="179705" bIns="0" numCol="1" spcCol="0" rtlCol="0" fromWordArt="0" anchor="t" anchorCtr="0" forceAA="0" compatLnSpc="1">
            <a:noAutofit/>
          </a:bodyPr>
          <a:lstStyle>
            <a:defPPr>
              <a:defRPr lang="zh-CN"/>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pPr indent="0" algn="just" fontAlgn="auto">
              <a:lnSpc>
                <a:spcPct val="125000"/>
              </a:lnSpc>
            </a:pPr>
            <a:r>
              <a:rPr lang="en-US" altLang="zh-CN" sz="1450">
                <a:solidFill>
                  <a:schemeClr val="tx1"/>
                </a:solidFill>
                <a:effectLst/>
                <a:sym typeface="+mn-ea"/>
              </a:rPr>
              <a:t>4</a:t>
            </a:r>
            <a:r>
              <a:rPr lang="zh-CN" altLang="en-US" sz="1450">
                <a:solidFill>
                  <a:schemeClr val="tx1"/>
                </a:solidFill>
                <a:effectLst/>
                <a:sym typeface="+mn-ea"/>
              </a:rPr>
              <a:t>、及时性原则。政府会计主体对已经发生的经济业务或者事项</a:t>
            </a:r>
            <a:r>
              <a:rPr lang="en-US" altLang="zh-CN" sz="1450">
                <a:solidFill>
                  <a:schemeClr val="tx1"/>
                </a:solidFill>
                <a:effectLst/>
                <a:sym typeface="+mn-ea"/>
              </a:rPr>
              <a:t>,</a:t>
            </a:r>
            <a:r>
              <a:rPr lang="zh-CN" altLang="en-US" sz="1450">
                <a:solidFill>
                  <a:schemeClr val="tx1"/>
                </a:solidFill>
                <a:effectLst/>
                <a:sym typeface="+mn-ea"/>
              </a:rPr>
              <a:t>应当及时进行会计核算</a:t>
            </a:r>
            <a:r>
              <a:rPr lang="en-US" altLang="zh-CN" sz="1450">
                <a:solidFill>
                  <a:schemeClr val="tx1"/>
                </a:solidFill>
                <a:effectLst/>
                <a:sym typeface="+mn-ea"/>
              </a:rPr>
              <a:t>,</a:t>
            </a:r>
            <a:r>
              <a:rPr lang="zh-CN" altLang="en-US" sz="1450">
                <a:solidFill>
                  <a:schemeClr val="tx1"/>
                </a:solidFill>
                <a:effectLst/>
                <a:sym typeface="+mn-ea"/>
              </a:rPr>
              <a:t>不得提前或者延后。</a:t>
            </a:r>
            <a:endParaRPr lang="zh-CN" altLang="en-US" sz="1450">
              <a:solidFill>
                <a:schemeClr val="tx1"/>
              </a:solidFill>
              <a:effectLst/>
              <a:sym typeface="+mn-ea"/>
            </a:endParaRPr>
          </a:p>
        </p:txBody>
      </p:sp>
      <p:sp>
        <p:nvSpPr>
          <p:cNvPr id="28" name="任意多边形: 形状 21"/>
          <p:cNvSpPr/>
          <p:nvPr>
            <p:custDataLst>
              <p:tags r:id="rId8"/>
            </p:custDataLst>
          </p:nvPr>
        </p:nvSpPr>
        <p:spPr>
          <a:xfrm>
            <a:off x="8814435" y="1686560"/>
            <a:ext cx="3033395" cy="4454525"/>
          </a:xfrm>
          <a:prstGeom prst="roundRect">
            <a:avLst>
              <a:gd name="adj" fmla="val 9633"/>
            </a:avLst>
          </a:prstGeom>
          <a:solidFill>
            <a:schemeClr val="accent2">
              <a:lumMod val="40000"/>
              <a:lumOff val="60000"/>
              <a:alpha val="15000"/>
            </a:schemeClr>
          </a:solidFill>
          <a:ln w="50800" cap="flat">
            <a:noFill/>
            <a:prstDash val="solid"/>
            <a:miter/>
          </a:ln>
          <a:effectLst/>
        </p:spPr>
        <p:txBody>
          <a:bodyPr rot="0" spcFirstLastPara="0" vertOverflow="overflow" horzOverflow="overflow" vert="horz" wrap="square" lIns="179705" tIns="161925" rIns="179705" bIns="0" numCol="1" spcCol="0" rtlCol="0" fromWordArt="0" anchor="t" anchorCtr="0" forceAA="0" compatLnSpc="1">
            <a:noAutofit/>
          </a:bodyPr>
          <a:lstStyle>
            <a:defPPr>
              <a:defRPr lang="zh-CN"/>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pPr lvl="0" indent="0" algn="just" fontAlgn="auto">
              <a:lnSpc>
                <a:spcPct val="125000"/>
              </a:lnSpc>
              <a:buClrTx/>
              <a:buSzTx/>
              <a:buFontTx/>
            </a:pPr>
            <a:r>
              <a:rPr lang="en-US" altLang="zh-CN" sz="1450">
                <a:solidFill>
                  <a:schemeClr val="tx1"/>
                </a:solidFill>
                <a:effectLst/>
                <a:sym typeface="+mn-ea"/>
              </a:rPr>
              <a:t>7</a:t>
            </a:r>
            <a:r>
              <a:rPr lang="zh-CN" altLang="en-US" sz="1450">
                <a:solidFill>
                  <a:schemeClr val="tx1"/>
                </a:solidFill>
                <a:effectLst/>
                <a:sym typeface="+mn-ea"/>
              </a:rPr>
              <a:t>、实质性原则。政府会计主体应当按照经济业务或者事项的经济实质进行会计核算</a:t>
            </a:r>
            <a:r>
              <a:rPr lang="en-US" altLang="zh-CN" sz="1450">
                <a:solidFill>
                  <a:schemeClr val="tx1"/>
                </a:solidFill>
                <a:effectLst/>
                <a:sym typeface="+mn-ea"/>
              </a:rPr>
              <a:t>,</a:t>
            </a:r>
            <a:r>
              <a:rPr lang="zh-CN" altLang="en-US" sz="1450">
                <a:solidFill>
                  <a:schemeClr val="tx1"/>
                </a:solidFill>
                <a:effectLst/>
                <a:sym typeface="+mn-ea"/>
              </a:rPr>
              <a:t>不限于以经济业务或者事项的法律形式为依据。</a:t>
            </a:r>
            <a:endParaRPr lang="zh-CN" altLang="en-US" sz="1450">
              <a:solidFill>
                <a:schemeClr val="tx1"/>
              </a:solidFill>
              <a:effectLst/>
              <a:sym typeface="+mn-ea"/>
            </a:endParaRPr>
          </a:p>
        </p:txBody>
      </p:sp>
      <p:sp>
        <p:nvSpPr>
          <p:cNvPr id="29" name="任意多边形: 形状 21"/>
          <p:cNvSpPr/>
          <p:nvPr>
            <p:custDataLst>
              <p:tags r:id="rId9"/>
            </p:custDataLst>
          </p:nvPr>
        </p:nvSpPr>
        <p:spPr>
          <a:xfrm>
            <a:off x="3221990" y="1687195"/>
            <a:ext cx="2661920" cy="4358005"/>
          </a:xfrm>
          <a:prstGeom prst="roundRect">
            <a:avLst>
              <a:gd name="adj" fmla="val 9633"/>
            </a:avLst>
          </a:prstGeom>
          <a:solidFill>
            <a:schemeClr val="accent2">
              <a:lumMod val="40000"/>
              <a:lumOff val="60000"/>
              <a:alpha val="15000"/>
            </a:schemeClr>
          </a:solidFill>
          <a:ln w="50800" cap="flat">
            <a:noFill/>
            <a:prstDash val="solid"/>
            <a:miter/>
          </a:ln>
          <a:effectLst/>
        </p:spPr>
        <p:txBody>
          <a:bodyPr rot="0" spcFirstLastPara="0" vertOverflow="overflow" horzOverflow="overflow" vert="horz" wrap="square" lIns="179705" tIns="161925" rIns="179705" bIns="0" numCol="1" spcCol="0" rtlCol="0" fromWordArt="0" anchor="t" anchorCtr="0" forceAA="0" compatLnSpc="1">
            <a:noAutofit/>
          </a:bodyPr>
          <a:lstStyle>
            <a:defPPr>
              <a:defRPr lang="zh-CN"/>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pPr lvl="0" indent="0" algn="just" fontAlgn="auto">
              <a:lnSpc>
                <a:spcPct val="125000"/>
              </a:lnSpc>
              <a:buClrTx/>
              <a:buSzTx/>
              <a:buFontTx/>
            </a:pPr>
            <a:r>
              <a:rPr lang="en-US" altLang="zh-CN" sz="1400">
                <a:solidFill>
                  <a:schemeClr val="tx1"/>
                </a:solidFill>
                <a:effectLst/>
                <a:sym typeface="+mn-ea"/>
              </a:rPr>
              <a:t>5</a:t>
            </a:r>
            <a:r>
              <a:rPr lang="zh-CN" altLang="en-US" sz="1400">
                <a:solidFill>
                  <a:schemeClr val="tx1"/>
                </a:solidFill>
                <a:effectLst/>
                <a:sym typeface="+mn-ea"/>
              </a:rPr>
              <a:t>、可比性原则。政府会计主体提供的会计信息应当具有可比性。同一政府会计主体不同时期发生的相同或者相似的经济业务或者事项</a:t>
            </a:r>
            <a:r>
              <a:rPr lang="en-US" altLang="zh-CN" sz="1400">
                <a:solidFill>
                  <a:schemeClr val="tx1"/>
                </a:solidFill>
                <a:effectLst/>
                <a:sym typeface="+mn-ea"/>
              </a:rPr>
              <a:t>,</a:t>
            </a:r>
            <a:r>
              <a:rPr lang="zh-CN" altLang="en-US" sz="1400">
                <a:solidFill>
                  <a:schemeClr val="tx1"/>
                </a:solidFill>
                <a:effectLst/>
                <a:sym typeface="+mn-ea"/>
              </a:rPr>
              <a:t>应当采用一致的会计政策</a:t>
            </a:r>
            <a:r>
              <a:rPr lang="en-US" altLang="zh-CN" sz="1400">
                <a:solidFill>
                  <a:schemeClr val="tx1"/>
                </a:solidFill>
                <a:effectLst/>
                <a:sym typeface="+mn-ea"/>
              </a:rPr>
              <a:t>,</a:t>
            </a:r>
            <a:r>
              <a:rPr lang="zh-CN" altLang="en-US" sz="1400">
                <a:solidFill>
                  <a:schemeClr val="tx1"/>
                </a:solidFill>
                <a:effectLst/>
                <a:sym typeface="+mn-ea"/>
              </a:rPr>
              <a:t>不得随意变更。确需变更的</a:t>
            </a:r>
            <a:r>
              <a:rPr lang="en-US" altLang="zh-CN" sz="1400">
                <a:solidFill>
                  <a:schemeClr val="tx1"/>
                </a:solidFill>
                <a:effectLst/>
                <a:sym typeface="+mn-ea"/>
              </a:rPr>
              <a:t>,</a:t>
            </a:r>
            <a:r>
              <a:rPr lang="zh-CN" altLang="en-US" sz="1400">
                <a:solidFill>
                  <a:schemeClr val="tx1"/>
                </a:solidFill>
                <a:effectLst/>
                <a:sym typeface="+mn-ea"/>
              </a:rPr>
              <a:t>应当将变更的内容、理由及其影响在附注中予以说明。不同政府会计主体发生的相同或者相似的经济业务或者事项</a:t>
            </a:r>
            <a:r>
              <a:rPr lang="en-US" altLang="zh-CN" sz="1400">
                <a:solidFill>
                  <a:schemeClr val="tx1"/>
                </a:solidFill>
                <a:effectLst/>
                <a:sym typeface="+mn-ea"/>
              </a:rPr>
              <a:t>,</a:t>
            </a:r>
            <a:r>
              <a:rPr lang="zh-CN" altLang="en-US" sz="1400">
                <a:solidFill>
                  <a:schemeClr val="tx1"/>
                </a:solidFill>
                <a:effectLst/>
                <a:sym typeface="+mn-ea"/>
              </a:rPr>
              <a:t>应当采用一致的会计政策</a:t>
            </a:r>
            <a:r>
              <a:rPr lang="en-US" altLang="zh-CN" sz="1400">
                <a:solidFill>
                  <a:schemeClr val="tx1"/>
                </a:solidFill>
                <a:effectLst/>
                <a:sym typeface="+mn-ea"/>
              </a:rPr>
              <a:t>,</a:t>
            </a:r>
            <a:r>
              <a:rPr lang="zh-CN" altLang="en-US" sz="1400">
                <a:solidFill>
                  <a:schemeClr val="tx1"/>
                </a:solidFill>
                <a:effectLst/>
                <a:sym typeface="+mn-ea"/>
              </a:rPr>
              <a:t>确保政府会计信息口径一致</a:t>
            </a:r>
            <a:r>
              <a:rPr lang="en-US" altLang="zh-CN" sz="1400">
                <a:solidFill>
                  <a:schemeClr val="tx1"/>
                </a:solidFill>
                <a:effectLst/>
                <a:sym typeface="+mn-ea"/>
              </a:rPr>
              <a:t>,</a:t>
            </a:r>
            <a:r>
              <a:rPr lang="zh-CN" altLang="en-US" sz="1400">
                <a:solidFill>
                  <a:schemeClr val="tx1"/>
                </a:solidFill>
                <a:effectLst/>
                <a:sym typeface="+mn-ea"/>
              </a:rPr>
              <a:t>相互可比。</a:t>
            </a:r>
            <a:endParaRPr lang="zh-CN" altLang="en-US" sz="1400">
              <a:solidFill>
                <a:schemeClr val="tx1"/>
              </a:solidFill>
              <a:effectLst/>
              <a:sym typeface="+mn-ea"/>
            </a:endParaRPr>
          </a:p>
        </p:txBody>
      </p:sp>
      <p:sp>
        <p:nvSpPr>
          <p:cNvPr id="30" name="任意多边形: 形状 21"/>
          <p:cNvSpPr/>
          <p:nvPr>
            <p:custDataLst>
              <p:tags r:id="rId10"/>
            </p:custDataLst>
          </p:nvPr>
        </p:nvSpPr>
        <p:spPr>
          <a:xfrm>
            <a:off x="5951220" y="1687830"/>
            <a:ext cx="2787650" cy="4453255"/>
          </a:xfrm>
          <a:prstGeom prst="roundRect">
            <a:avLst>
              <a:gd name="adj" fmla="val 9633"/>
            </a:avLst>
          </a:prstGeom>
          <a:solidFill>
            <a:schemeClr val="accent1">
              <a:lumMod val="40000"/>
              <a:lumOff val="60000"/>
              <a:alpha val="15000"/>
            </a:schemeClr>
          </a:solidFill>
          <a:ln w="50800" cap="flat">
            <a:noFill/>
            <a:prstDash val="solid"/>
            <a:miter/>
          </a:ln>
          <a:effectLst/>
        </p:spPr>
        <p:txBody>
          <a:bodyPr rot="0" spcFirstLastPara="0" vertOverflow="overflow" horzOverflow="overflow" vert="horz" wrap="square" lIns="179705" tIns="161925" rIns="179705" bIns="0" numCol="1" spcCol="0" rtlCol="0" fromWordArt="0" anchor="t" anchorCtr="0" forceAA="0" compatLnSpc="1">
            <a:noAutofit/>
          </a:bodyPr>
          <a:lstStyle>
            <a:defPPr>
              <a:defRPr lang="zh-CN"/>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pPr indent="0" algn="just" fontAlgn="auto">
              <a:lnSpc>
                <a:spcPct val="125000"/>
              </a:lnSpc>
            </a:pPr>
            <a:r>
              <a:rPr lang="en-US" altLang="zh-CN" sz="1450">
                <a:solidFill>
                  <a:schemeClr val="tx1"/>
                </a:solidFill>
                <a:effectLst/>
                <a:sym typeface="+mn-ea"/>
              </a:rPr>
              <a:t>6</a:t>
            </a:r>
            <a:r>
              <a:rPr lang="zh-CN" altLang="en-US" sz="1450">
                <a:solidFill>
                  <a:schemeClr val="tx1"/>
                </a:solidFill>
                <a:effectLst/>
                <a:sym typeface="+mn-ea"/>
              </a:rPr>
              <a:t>、清晰性原则。政府会计主体提供的会计信息应当清晰明了</a:t>
            </a:r>
            <a:r>
              <a:rPr lang="en-US" altLang="zh-CN" sz="1450">
                <a:solidFill>
                  <a:schemeClr val="tx1"/>
                </a:solidFill>
                <a:effectLst/>
                <a:sym typeface="+mn-ea"/>
              </a:rPr>
              <a:t>,</a:t>
            </a:r>
            <a:r>
              <a:rPr lang="zh-CN" altLang="en-US" sz="1450">
                <a:solidFill>
                  <a:schemeClr val="tx1"/>
                </a:solidFill>
                <a:effectLst/>
                <a:sym typeface="+mn-ea"/>
              </a:rPr>
              <a:t>便于报告使用者理解和使用。</a:t>
            </a:r>
            <a:endParaRPr lang="zh-CN" altLang="en-US" sz="1450">
              <a:solidFill>
                <a:schemeClr val="tx1"/>
              </a:solidFill>
              <a:effectLst/>
              <a:sym typeface="+mn-ea"/>
            </a:endParaRPr>
          </a:p>
        </p:txBody>
      </p:sp>
    </p:spTree>
    <p:custDataLst>
      <p:tags r:id="rId11"/>
    </p:custDataLst>
  </p:cSld>
  <p:clrMapOvr>
    <a:masterClrMapping/>
  </p:clrMapOvr>
  <p:transition spd="med"/>
</p:sld>
</file>

<file path=ppt/slides/slide35.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9"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0" name="等腰三角形 9"/>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第二节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我国政府会计的基本前提与一般原则</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3" name="副标题"/>
          <p:cNvSpPr txBox="1"/>
          <p:nvPr>
            <p:custDataLst>
              <p:tags r:id="rId6"/>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zh-CN" dirty="0" err="1">
                <a:solidFill>
                  <a:schemeClr val="dk1"/>
                </a:solidFill>
                <a:latin typeface="汉仪旗黑-85S" panose="00020600040101010101" charset="-128"/>
                <a:ea typeface="汉仪旗黑-85S" panose="00020600040101010101" charset="-128"/>
                <a:sym typeface="微软雅黑" panose="020B0503020204020204" charset="-122"/>
              </a:rPr>
              <a:t>四、</a:t>
            </a:r>
            <a:r>
              <a:rPr dirty="0" err="1">
                <a:solidFill>
                  <a:schemeClr val="dk1"/>
                </a:solidFill>
                <a:latin typeface="汉仪旗黑-85S" panose="00020600040101010101" charset="-128"/>
                <a:ea typeface="汉仪旗黑-85S" panose="00020600040101010101" charset="-128"/>
                <a:sym typeface="微软雅黑" panose="020B0503020204020204" charset="-122"/>
              </a:rPr>
              <a:t>政府决算报告和财务报告</a:t>
            </a:r>
            <a:endParaRPr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4" name="Title 6"/>
          <p:cNvSpPr txBox="1"/>
          <p:nvPr>
            <p:custDataLst>
              <p:tags r:id="rId7"/>
            </p:custDataLst>
          </p:nvPr>
        </p:nvSpPr>
        <p:spPr>
          <a:xfrm>
            <a:off x="550545" y="1704340"/>
            <a:ext cx="10877550" cy="3590290"/>
          </a:xfrm>
          <a:prstGeom prst="rect">
            <a:avLst/>
          </a:prstGeom>
          <a:noFill/>
          <a:ln w="3175">
            <a:noFill/>
            <a:prstDash val="dash"/>
          </a:ln>
        </p:spPr>
        <p:txBody>
          <a:bodyPr wrap="square" lIns="63500" tIns="25400" rIns="63500" bIns="25400" anchor="ctr" anchorCtr="0">
            <a:normAutofit/>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政府会计准则——基本准则》对政府决算报告和财务报告做出了基本规范。不管是《财政总会计制度》还是《政府会计制度——行政事业单位会计科目和报表》,都对相关会计报表做了具体的规定,我们也在本教材的具体章节中进行了具体的介绍。所以这里不再对《财政总会计制度》和《政府会计制度——行政事业单位会计科目和报表》的具体规定进行介绍,以免重复。我们这里主要介绍《政府会计准则——基本准则》的相关规定。</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（一）政府决算</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报告</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政府决算报告是综合反映政府会计主体年度预算收支执行结果的文件。政府决算报告应当包括决算报表和其他应当在决算报告中反映的相关信息和资料。政府决算报告的具体内容及编制要求等</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由财政部另行规定。</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spTree>
    <p:custDataLst>
      <p:tags r:id="rId8"/>
    </p:custDataLst>
  </p:cSld>
  <p:clrMapOvr>
    <a:masterClrMapping/>
  </p:clrMapOvr>
  <p:transition spd="med"/>
</p:sld>
</file>

<file path=ppt/slides/slide36.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9"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0" name="等腰三角形 9"/>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第二节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我国政府会计的基本前提与一般原则</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4" name="Title 6"/>
          <p:cNvSpPr txBox="1"/>
          <p:nvPr>
            <p:custDataLst>
              <p:tags r:id="rId6"/>
            </p:custDataLst>
          </p:nvPr>
        </p:nvSpPr>
        <p:spPr>
          <a:xfrm>
            <a:off x="1078230" y="1621790"/>
            <a:ext cx="8900795" cy="3954780"/>
          </a:xfrm>
          <a:prstGeom prst="rect">
            <a:avLst/>
          </a:prstGeom>
          <a:noFill/>
          <a:ln w="3175">
            <a:noFill/>
            <a:prstDash val="dash"/>
          </a:ln>
        </p:spPr>
        <p:txBody>
          <a:bodyPr wrap="square" lIns="63500" tIns="25400" rIns="63500" bIns="25400" anchor="ctr" anchorCtr="0">
            <a:normAutofit lnSpcReduction="20000"/>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（二）政府财务</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报告</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50">
                <a:solidFill>
                  <a:schemeClr val="dk1">
                    <a:lumMod val="75000"/>
                    <a:lumOff val="25000"/>
                  </a:schemeClr>
                </a:solidFill>
                <a:uFillTx/>
                <a:latin typeface="微软雅黑" panose="020B0503020204020204" charset="-122"/>
                <a:ea typeface="微软雅黑" panose="020B0503020204020204" charset="-122"/>
                <a:sym typeface="+mn-ea"/>
              </a:rPr>
              <a:t>政府财务报告是反映政府会计主体某一特定日期的财务状况和某一会计期间的运行情况和现金流量等信息的文件。政府财务报告应当包括财务报表和其他应当在财务报告中披露的相关信息和资料。</a:t>
            </a:r>
            <a:endParaRPr lang="zh-CN" altLang="en-US" sz="1800" spc="150">
              <a:solidFill>
                <a:schemeClr val="dk1">
                  <a:lumMod val="75000"/>
                  <a:lumOff val="25000"/>
                </a:schemeClr>
              </a:solidFill>
              <a:uFillTx/>
              <a:latin typeface="微软雅黑" panose="020B0503020204020204" charset="-122"/>
              <a:ea typeface="微软雅黑" panose="020B0503020204020204" charset="-122"/>
              <a:sym typeface="+mn-ea"/>
            </a:endParaRPr>
          </a:p>
          <a:p>
            <a:pPr algn="l" fontAlgn="auto">
              <a:lnSpc>
                <a:spcPct val="120000"/>
              </a:lnSpc>
              <a:spcAft>
                <a:spcPts val="800"/>
              </a:spcAft>
            </a:pPr>
            <a:r>
              <a:rPr lang="zh-CN" altLang="en-US" sz="1800" spc="150">
                <a:solidFill>
                  <a:schemeClr val="dk1">
                    <a:lumMod val="75000"/>
                    <a:lumOff val="25000"/>
                  </a:schemeClr>
                </a:solidFill>
                <a:uFillTx/>
                <a:latin typeface="微软雅黑" panose="020B0503020204020204" charset="-122"/>
                <a:ea typeface="微软雅黑" panose="020B0503020204020204" charset="-122"/>
                <a:sym typeface="+mn-ea"/>
              </a:rPr>
              <a:t>政府财务报告包括政府综合财务报告和政府部门财务报告。政府综合财务报告是指由政府财政部门编制的</a:t>
            </a:r>
            <a:r>
              <a:rPr lang="en-US" altLang="zh-CN" sz="1800" spc="150">
                <a:solidFill>
                  <a:schemeClr val="dk1">
                    <a:lumMod val="75000"/>
                    <a:lumOff val="25000"/>
                  </a:schemeClr>
                </a:solidFill>
                <a:uFillTx/>
                <a:latin typeface="微软雅黑" panose="020B0503020204020204" charset="-122"/>
                <a:ea typeface="微软雅黑" panose="020B0503020204020204" charset="-122"/>
                <a:sym typeface="+mn-ea"/>
              </a:rPr>
              <a:t>,</a:t>
            </a:r>
            <a:r>
              <a:rPr lang="zh-CN" altLang="en-US" sz="1800" spc="150">
                <a:solidFill>
                  <a:schemeClr val="dk1">
                    <a:lumMod val="75000"/>
                    <a:lumOff val="25000"/>
                  </a:schemeClr>
                </a:solidFill>
                <a:uFillTx/>
                <a:latin typeface="微软雅黑" panose="020B0503020204020204" charset="-122"/>
                <a:ea typeface="微软雅黑" panose="020B0503020204020204" charset="-122"/>
                <a:sym typeface="+mn-ea"/>
              </a:rPr>
              <a:t>反映各级政府整体财务状况、运行情况和财政中长期可持续性的报告。政府部门财务报告是指政府各部门、各单位按规定编制的财务报告。</a:t>
            </a:r>
            <a:endParaRPr lang="zh-CN" altLang="en-US" sz="1800" spc="150">
              <a:solidFill>
                <a:schemeClr val="dk1">
                  <a:lumMod val="75000"/>
                  <a:lumOff val="25000"/>
                </a:schemeClr>
              </a:solidFill>
              <a:uFillTx/>
              <a:latin typeface="微软雅黑" panose="020B0503020204020204" charset="-122"/>
              <a:ea typeface="微软雅黑" panose="020B0503020204020204" charset="-122"/>
              <a:sym typeface="+mn-ea"/>
            </a:endParaRPr>
          </a:p>
          <a:p>
            <a:pPr algn="l" fontAlgn="auto">
              <a:lnSpc>
                <a:spcPct val="120000"/>
              </a:lnSpc>
              <a:spcAft>
                <a:spcPts val="800"/>
              </a:spcAft>
            </a:pPr>
            <a:r>
              <a:rPr lang="zh-CN" altLang="en-US" sz="1800" spc="150">
                <a:solidFill>
                  <a:schemeClr val="dk1">
                    <a:lumMod val="75000"/>
                    <a:lumOff val="25000"/>
                  </a:schemeClr>
                </a:solidFill>
                <a:uFillTx/>
                <a:latin typeface="微软雅黑" panose="020B0503020204020204" charset="-122"/>
                <a:ea typeface="微软雅黑" panose="020B0503020204020204" charset="-122"/>
                <a:sym typeface="+mn-ea"/>
              </a:rPr>
              <a:t>财务报表是对政府会计主体财务状况、运行情况和现金流量等信息的结构性表述。财务报表包括会计报表和附注。会计报表至少应当包括资产负债表、收入费用表和现金流量表。政府会计主体应当根据相关规定编制合并财务报表。</a:t>
            </a:r>
            <a:endParaRPr lang="zh-CN" altLang="en-US" sz="1800" spc="150">
              <a:solidFill>
                <a:schemeClr val="dk1">
                  <a:lumMod val="75000"/>
                  <a:lumOff val="25000"/>
                </a:schemeClr>
              </a:solidFill>
              <a:uFillTx/>
              <a:latin typeface="微软雅黑" panose="020B0503020204020204" charset="-122"/>
              <a:ea typeface="微软雅黑" panose="020B0503020204020204" charset="-122"/>
              <a:sym typeface="+mn-ea"/>
            </a:endParaRPr>
          </a:p>
          <a:p>
            <a:pPr algn="l" fontAlgn="auto">
              <a:lnSpc>
                <a:spcPct val="120000"/>
              </a:lnSpc>
              <a:spcAft>
                <a:spcPts val="800"/>
              </a:spcAft>
            </a:pP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spTree>
    <p:custDataLst>
      <p:tags r:id="rId7"/>
    </p:custDataLst>
  </p:cSld>
  <p:clrMapOvr>
    <a:masterClrMapping/>
  </p:clrMapOvr>
  <p:transition spd="med"/>
</p:sld>
</file>

<file path=ppt/slides/slide37.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14"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5" name="等腰三角形 14"/>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第二节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我国政府会计的基本前提与一般原则</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3" name="副标题"/>
          <p:cNvSpPr txBox="1"/>
          <p:nvPr>
            <p:custDataLst>
              <p:tags r:id="rId6"/>
            </p:custDataLst>
          </p:nvPr>
        </p:nvSpPr>
        <p:spPr>
          <a:xfrm>
            <a:off x="701040" y="1536065"/>
            <a:ext cx="11202670" cy="457200"/>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zh-CN" dirty="0" err="1">
                <a:solidFill>
                  <a:schemeClr val="dk1"/>
                </a:solidFill>
                <a:latin typeface="汉仪旗黑-85S" panose="00020600040101010101" charset="-128"/>
                <a:ea typeface="汉仪旗黑-85S" panose="00020600040101010101" charset="-128"/>
                <a:sym typeface="微软雅黑" panose="020B0503020204020204" charset="-122"/>
              </a:rPr>
              <a:t>（</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二）</a:t>
            </a:r>
            <a:r>
              <a:rPr dirty="0" err="1">
                <a:solidFill>
                  <a:schemeClr val="dk1"/>
                </a:solidFill>
                <a:latin typeface="汉仪旗黑-85S" panose="00020600040101010101" charset="-128"/>
                <a:ea typeface="汉仪旗黑-85S" panose="00020600040101010101" charset="-128"/>
                <a:sym typeface="微软雅黑" panose="020B0503020204020204" charset="-122"/>
              </a:rPr>
              <a:t>政府财务报告</a:t>
            </a:r>
            <a:endParaRPr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9" name="矩形 8"/>
          <p:cNvSpPr/>
          <p:nvPr>
            <p:custDataLst>
              <p:tags r:id="rId7"/>
            </p:custDataLst>
          </p:nvPr>
        </p:nvSpPr>
        <p:spPr>
          <a:xfrm>
            <a:off x="2009337" y="1929818"/>
            <a:ext cx="8151752" cy="4369497"/>
          </a:xfrm>
          <a:prstGeom prst="rect">
            <a:avLst/>
          </a:prstGeom>
          <a:noFill/>
          <a:ln w="19050">
            <a:solidFill>
              <a:schemeClr val="accent6"/>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lnSpc>
                <a:spcPct val="120000"/>
              </a:lnSpc>
            </a:pPr>
            <a:endParaRPr lang="zh-CN" altLang="en-US">
              <a:solidFill>
                <a:schemeClr val="lt1"/>
              </a:solidFill>
              <a:latin typeface="微软雅黑" panose="020B0503020204020204" charset="-122"/>
              <a:ea typeface="微软雅黑" panose="020B0503020204020204" charset="-122"/>
              <a:cs typeface="+mn-ea"/>
              <a:sym typeface="+mn-lt"/>
            </a:endParaRPr>
          </a:p>
        </p:txBody>
      </p:sp>
      <p:cxnSp>
        <p:nvCxnSpPr>
          <p:cNvPr id="10" name="直接连接符 9"/>
          <p:cNvCxnSpPr/>
          <p:nvPr>
            <p:custDataLst>
              <p:tags r:id="rId8"/>
            </p:custDataLst>
          </p:nvPr>
        </p:nvCxnSpPr>
        <p:spPr>
          <a:xfrm>
            <a:off x="2142870" y="1676212"/>
            <a:ext cx="364740" cy="364740"/>
          </a:xfrm>
          <a:prstGeom prst="line">
            <a:avLst/>
          </a:prstGeom>
          <a:ln w="15875">
            <a:solidFill>
              <a:schemeClr val="accent6"/>
            </a:solidFill>
          </a:ln>
        </p:spPr>
        <p:style>
          <a:lnRef idx="1">
            <a:schemeClr val="accent1"/>
          </a:lnRef>
          <a:fillRef idx="0">
            <a:schemeClr val="accent1"/>
          </a:fillRef>
          <a:effectRef idx="0">
            <a:schemeClr val="accent1"/>
          </a:effectRef>
          <a:fontRef idx="minor">
            <a:schemeClr val="tx1"/>
          </a:fontRef>
        </p:style>
      </p:cxnSp>
      <p:cxnSp>
        <p:nvCxnSpPr>
          <p:cNvPr id="4" name="直接连接符 3"/>
          <p:cNvCxnSpPr/>
          <p:nvPr>
            <p:custDataLst>
              <p:tags r:id="rId9"/>
            </p:custDataLst>
          </p:nvPr>
        </p:nvCxnSpPr>
        <p:spPr>
          <a:xfrm>
            <a:off x="2009335" y="1739108"/>
            <a:ext cx="364740" cy="364740"/>
          </a:xfrm>
          <a:prstGeom prst="line">
            <a:avLst/>
          </a:prstGeom>
          <a:ln w="15875">
            <a:solidFill>
              <a:schemeClr val="accent6"/>
            </a:solidFill>
          </a:ln>
        </p:spPr>
        <p:style>
          <a:lnRef idx="1">
            <a:schemeClr val="accent1"/>
          </a:lnRef>
          <a:fillRef idx="0">
            <a:schemeClr val="accent1"/>
          </a:fillRef>
          <a:effectRef idx="0">
            <a:schemeClr val="accent1"/>
          </a:effectRef>
          <a:fontRef idx="minor">
            <a:schemeClr val="tx1"/>
          </a:fontRef>
        </p:style>
      </p:cxnSp>
      <p:cxnSp>
        <p:nvCxnSpPr>
          <p:cNvPr id="12" name="直接连接符 11"/>
          <p:cNvCxnSpPr/>
          <p:nvPr>
            <p:custDataLst>
              <p:tags r:id="rId10"/>
            </p:custDataLst>
          </p:nvPr>
        </p:nvCxnSpPr>
        <p:spPr>
          <a:xfrm>
            <a:off x="9817306" y="6125284"/>
            <a:ext cx="364740" cy="364740"/>
          </a:xfrm>
          <a:prstGeom prst="line">
            <a:avLst/>
          </a:prstGeom>
          <a:ln w="15875">
            <a:solidFill>
              <a:schemeClr val="accent6"/>
            </a:solidFill>
          </a:ln>
        </p:spPr>
        <p:style>
          <a:lnRef idx="1">
            <a:schemeClr val="accent1"/>
          </a:lnRef>
          <a:fillRef idx="0">
            <a:schemeClr val="accent1"/>
          </a:fillRef>
          <a:effectRef idx="0">
            <a:schemeClr val="accent1"/>
          </a:effectRef>
          <a:fontRef idx="minor">
            <a:schemeClr val="tx1"/>
          </a:fontRef>
        </p:style>
      </p:cxnSp>
      <p:cxnSp>
        <p:nvCxnSpPr>
          <p:cNvPr id="13" name="直接连接符 12"/>
          <p:cNvCxnSpPr/>
          <p:nvPr>
            <p:custDataLst>
              <p:tags r:id="rId11"/>
            </p:custDataLst>
          </p:nvPr>
        </p:nvCxnSpPr>
        <p:spPr>
          <a:xfrm>
            <a:off x="9683771" y="6188180"/>
            <a:ext cx="364740" cy="364740"/>
          </a:xfrm>
          <a:prstGeom prst="line">
            <a:avLst/>
          </a:prstGeom>
          <a:ln w="15875">
            <a:solidFill>
              <a:schemeClr val="accent6"/>
            </a:solidFill>
          </a:ln>
        </p:spPr>
        <p:style>
          <a:lnRef idx="1">
            <a:schemeClr val="accent1"/>
          </a:lnRef>
          <a:fillRef idx="0">
            <a:schemeClr val="accent1"/>
          </a:fillRef>
          <a:effectRef idx="0">
            <a:schemeClr val="accent1"/>
          </a:effectRef>
          <a:fontRef idx="minor">
            <a:schemeClr val="tx1"/>
          </a:fontRef>
        </p:style>
      </p:cxnSp>
      <p:sp>
        <p:nvSpPr>
          <p:cNvPr id="5" name="Title 6"/>
          <p:cNvSpPr txBox="1"/>
          <p:nvPr>
            <p:custDataLst>
              <p:tags r:id="rId12"/>
            </p:custDataLst>
          </p:nvPr>
        </p:nvSpPr>
        <p:spPr>
          <a:xfrm>
            <a:off x="2253150" y="2144610"/>
            <a:ext cx="7664123" cy="3939912"/>
          </a:xfrm>
          <a:prstGeom prst="rect">
            <a:avLst/>
          </a:prstGeom>
          <a:noFill/>
          <a:ln w="3175">
            <a:noFill/>
            <a:prstDash val="dash"/>
          </a:ln>
        </p:spPr>
        <p:txBody>
          <a:bodyPr wrap="square" lIns="63500" tIns="25400" rIns="63500" bIns="25400" anchor="ctr" anchorCtr="0">
            <a:normAutofit/>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资产负债表是反映政府会计主体在某一特定日期的财务状况的报表。收入费用表是反映政府会计主体在一定会计期间运行情况的报表。现金流量表是反映政府会计主体在一定会计期间现金及现金等价物流入和流出情况的报表。附注是对在资产负债表、收入费用表、现金流量表等报表中列示项目所做的进一步说明,以及对未能在这些报表中列示项目的说明。
政府决算报告的编制主要以收付实现制为基础,以预算会计核算生成的数据为准。政府财务报告的编制主要以权责发生制为基础,以财务会计核算生成的数据为准。</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spTree>
    <p:custDataLst>
      <p:tags r:id="rId13"/>
    </p:custDataLst>
  </p:cSld>
  <p:clrMapOvr>
    <a:masterClrMapping/>
  </p:clrMapOvr>
  <p:transition spd="med"/>
</p:sld>
</file>

<file path=ppt/slides/slide38.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5"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4" name="等腰三角形 13"/>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3" name="直接连接符 2"/>
          <p:cNvCxnSpPr/>
          <p:nvPr>
            <p:custDataLst>
              <p:tags r:id="rId4"/>
            </p:custDataLst>
          </p:nvPr>
        </p:nvCxnSpPr>
        <p:spPr>
          <a:xfrm>
            <a:off x="457204" y="914407"/>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9"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ctr"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第三节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我国政府会计要素</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2" name="矩形 1"/>
          <p:cNvSpPr/>
          <p:nvPr>
            <p:custDataLst>
              <p:tags r:id="rId6"/>
            </p:custDataLst>
          </p:nvPr>
        </p:nvSpPr>
        <p:spPr>
          <a:xfrm>
            <a:off x="1626212" y="1496376"/>
            <a:ext cx="8915978" cy="4779137"/>
          </a:xfrm>
          <a:prstGeom prst="rect">
            <a:avLst/>
          </a:prstGeom>
          <a:noFill/>
          <a:ln w="19050">
            <a:solidFill>
              <a:schemeClr val="accent6"/>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lnSpc>
                <a:spcPct val="120000"/>
              </a:lnSpc>
            </a:pPr>
            <a:endParaRPr lang="zh-CN" altLang="en-US">
              <a:solidFill>
                <a:schemeClr val="lt1"/>
              </a:solidFill>
              <a:latin typeface="微软雅黑" panose="020B0503020204020204" charset="-122"/>
              <a:ea typeface="微软雅黑" panose="020B0503020204020204" charset="-122"/>
              <a:cs typeface="+mn-ea"/>
              <a:sym typeface="+mn-lt"/>
            </a:endParaRPr>
          </a:p>
        </p:txBody>
      </p:sp>
      <p:cxnSp>
        <p:nvCxnSpPr>
          <p:cNvPr id="10" name="直接连接符 9"/>
          <p:cNvCxnSpPr/>
          <p:nvPr>
            <p:custDataLst>
              <p:tags r:id="rId7"/>
            </p:custDataLst>
          </p:nvPr>
        </p:nvCxnSpPr>
        <p:spPr>
          <a:xfrm>
            <a:off x="1772264" y="1218995"/>
            <a:ext cx="398934" cy="398934"/>
          </a:xfrm>
          <a:prstGeom prst="line">
            <a:avLst/>
          </a:prstGeom>
          <a:ln w="15875">
            <a:solidFill>
              <a:schemeClr val="accent6"/>
            </a:solidFill>
          </a:ln>
        </p:spPr>
        <p:style>
          <a:lnRef idx="1">
            <a:schemeClr val="accent1"/>
          </a:lnRef>
          <a:fillRef idx="0">
            <a:schemeClr val="accent1"/>
          </a:fillRef>
          <a:effectRef idx="0">
            <a:schemeClr val="accent1"/>
          </a:effectRef>
          <a:fontRef idx="minor">
            <a:schemeClr val="tx1"/>
          </a:fontRef>
        </p:style>
      </p:cxnSp>
      <p:cxnSp>
        <p:nvCxnSpPr>
          <p:cNvPr id="11" name="直接连接符 10"/>
          <p:cNvCxnSpPr/>
          <p:nvPr>
            <p:custDataLst>
              <p:tags r:id="rId8"/>
            </p:custDataLst>
          </p:nvPr>
        </p:nvCxnSpPr>
        <p:spPr>
          <a:xfrm>
            <a:off x="1626210" y="1287787"/>
            <a:ext cx="398934" cy="398934"/>
          </a:xfrm>
          <a:prstGeom prst="line">
            <a:avLst/>
          </a:prstGeom>
          <a:ln w="15875">
            <a:solidFill>
              <a:schemeClr val="accent6"/>
            </a:solidFill>
          </a:ln>
        </p:spPr>
        <p:style>
          <a:lnRef idx="1">
            <a:schemeClr val="accent1"/>
          </a:lnRef>
          <a:fillRef idx="0">
            <a:schemeClr val="accent1"/>
          </a:fillRef>
          <a:effectRef idx="0">
            <a:schemeClr val="accent1"/>
          </a:effectRef>
          <a:fontRef idx="minor">
            <a:schemeClr val="tx1"/>
          </a:fontRef>
        </p:style>
      </p:cxnSp>
      <p:cxnSp>
        <p:nvCxnSpPr>
          <p:cNvPr id="12" name="直接连接符 11"/>
          <p:cNvCxnSpPr/>
          <p:nvPr>
            <p:custDataLst>
              <p:tags r:id="rId9"/>
            </p:custDataLst>
          </p:nvPr>
        </p:nvCxnSpPr>
        <p:spPr>
          <a:xfrm>
            <a:off x="10166179" y="6085167"/>
            <a:ext cx="398934" cy="398934"/>
          </a:xfrm>
          <a:prstGeom prst="line">
            <a:avLst/>
          </a:prstGeom>
          <a:ln w="15875">
            <a:solidFill>
              <a:schemeClr val="accent6"/>
            </a:solidFill>
          </a:ln>
        </p:spPr>
        <p:style>
          <a:lnRef idx="1">
            <a:schemeClr val="accent1"/>
          </a:lnRef>
          <a:fillRef idx="0">
            <a:schemeClr val="accent1"/>
          </a:fillRef>
          <a:effectRef idx="0">
            <a:schemeClr val="accent1"/>
          </a:effectRef>
          <a:fontRef idx="minor">
            <a:schemeClr val="tx1"/>
          </a:fontRef>
        </p:style>
      </p:cxnSp>
      <p:cxnSp>
        <p:nvCxnSpPr>
          <p:cNvPr id="13" name="直接连接符 12"/>
          <p:cNvCxnSpPr/>
          <p:nvPr>
            <p:custDataLst>
              <p:tags r:id="rId10"/>
            </p:custDataLst>
          </p:nvPr>
        </p:nvCxnSpPr>
        <p:spPr>
          <a:xfrm>
            <a:off x="10020125" y="6153960"/>
            <a:ext cx="398934" cy="398934"/>
          </a:xfrm>
          <a:prstGeom prst="line">
            <a:avLst/>
          </a:prstGeom>
          <a:ln w="15875">
            <a:solidFill>
              <a:schemeClr val="accent6"/>
            </a:solidFill>
          </a:ln>
        </p:spPr>
        <p:style>
          <a:lnRef idx="1">
            <a:schemeClr val="accent1"/>
          </a:lnRef>
          <a:fillRef idx="0">
            <a:schemeClr val="accent1"/>
          </a:fillRef>
          <a:effectRef idx="0">
            <a:schemeClr val="accent1"/>
          </a:effectRef>
          <a:fontRef idx="minor">
            <a:schemeClr val="tx1"/>
          </a:fontRef>
        </p:style>
      </p:cxnSp>
      <p:sp>
        <p:nvSpPr>
          <p:cNvPr id="4" name="Title 6"/>
          <p:cNvSpPr txBox="1"/>
          <p:nvPr>
            <p:custDataLst>
              <p:tags r:id="rId11"/>
            </p:custDataLst>
          </p:nvPr>
        </p:nvSpPr>
        <p:spPr>
          <a:xfrm>
            <a:off x="1892883" y="1977452"/>
            <a:ext cx="8382634" cy="3816983"/>
          </a:xfrm>
          <a:prstGeom prst="rect">
            <a:avLst/>
          </a:prstGeom>
          <a:noFill/>
          <a:ln w="3175">
            <a:noFill/>
            <a:prstDash val="dash"/>
          </a:ln>
        </p:spPr>
        <p:txBody>
          <a:bodyPr wrap="square" lIns="63500" tIns="25400" rIns="63500" bIns="25400" anchor="ctr" anchorCtr="0">
            <a:normAutofit/>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我国《政府会计准则——基本准则》既适用于各级政府,又适用于各行政事业单位，所以本节介绍的是《政府会计准则——基本准则》中规范的政府会计要素。《政府会计准则——基本准则》规定,政府会计由财务会计和预算会计组成,所以会计要素也包括财务会计要素和预算会计要素两部分。财务会计要素包括资产、负债、净资产、收入和费用5个会计要素;预算会计要素包括预算收入、预算支出和预算结余3个会计要素。</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spTree>
    <p:custDataLst>
      <p:tags r:id="rId12"/>
    </p:custDataLst>
  </p:cSld>
  <p:clrMapOvr>
    <a:masterClrMapping/>
  </p:clrMapOvr>
  <p:transition spd="med"/>
</p:sld>
</file>

<file path=ppt/slides/slide39.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9"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0" name="等腰三角形 9"/>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第三节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我国政府会计要素</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3" name="副标题"/>
          <p:cNvSpPr txBox="1"/>
          <p:nvPr>
            <p:custDataLst>
              <p:tags r:id="rId6"/>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zh-CN" dirty="0" err="1">
                <a:solidFill>
                  <a:schemeClr val="dk1"/>
                </a:solidFill>
                <a:latin typeface="汉仪旗黑-85S" panose="00020600040101010101" charset="-128"/>
                <a:ea typeface="汉仪旗黑-85S" panose="00020600040101010101" charset="-128"/>
                <a:sym typeface="微软雅黑" panose="020B0503020204020204" charset="-122"/>
              </a:rPr>
              <a:t>一、</a:t>
            </a:r>
            <a:r>
              <a:rPr dirty="0" err="1">
                <a:solidFill>
                  <a:schemeClr val="dk1"/>
                </a:solidFill>
                <a:latin typeface="汉仪旗黑-85S" panose="00020600040101010101" charset="-128"/>
                <a:ea typeface="汉仪旗黑-85S" panose="00020600040101010101" charset="-128"/>
                <a:sym typeface="微软雅黑" panose="020B0503020204020204" charset="-122"/>
              </a:rPr>
              <a:t>政府预算会计要素</a:t>
            </a:r>
            <a:endParaRPr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4" name="Title 6"/>
          <p:cNvSpPr txBox="1"/>
          <p:nvPr>
            <p:custDataLst>
              <p:tags r:id="rId7"/>
            </p:custDataLst>
          </p:nvPr>
        </p:nvSpPr>
        <p:spPr>
          <a:xfrm>
            <a:off x="457161" y="1831204"/>
            <a:ext cx="11277678" cy="4567193"/>
          </a:xfrm>
          <a:prstGeom prst="rect">
            <a:avLst/>
          </a:prstGeom>
          <a:noFill/>
          <a:ln w="3175">
            <a:noFill/>
            <a:prstDash val="dash"/>
          </a:ln>
        </p:spPr>
        <p:txBody>
          <a:bodyPr wrap="square" lIns="63500" tIns="25400" rIns="63500" bIns="25400" anchor="ctr" anchorCtr="0">
            <a:normAutofit/>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政府预算会计要素包括预算收入、预算支出与预算结余。会计要素之间的关系可以用会计等式来表示,政府预算会计的会计等式为:
预算收入-预算支出=预算结余
预算收入是指政府会计主体在预算年度内依法取得的并纳入预算管理的现金流入。预算收入一般在实际收到时予以确认,以实际收到的金额计量。
预算支出是指政府会计主体在预算年度内依法发生并纳入预算管理的现金流出。预算支出一般在实际支付时予以确认,以实际支付的金额计量。
预算结余是指政府会计主体预算年度内预算收入扣除预算支出后的资金余额,以及历年滚存的资金余额。预算结余包括结余资金和结转资金。结余资金是指年度预算执行终了,预算收入实际完成数扣除预算支出和结转资金后剩余的资金。结转资金是指预算安排项目的支出年终尚未执行完毕或者因故未执行,且下年需要按原用途继续使用的资金。</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符合预算收入、预算支出和预算结余定义及其确认条件的项目应当列入政府决算报表。</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spTree>
    <p:custDataLst>
      <p:tags r:id="rId8"/>
    </p:custDataLst>
  </p:cSld>
  <p:clrMapOvr>
    <a:masterClrMapping/>
  </p:clrMapOvr>
  <p:transition spd="med"/>
</p:sld>
</file>

<file path=ppt/slides/slide4.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9"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0" name="等腰三角形 9"/>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第一节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我国政府会计的历史演变及未来发展</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3" name="副标题"/>
          <p:cNvSpPr txBox="1"/>
          <p:nvPr>
            <p:custDataLst>
              <p:tags r:id="rId6"/>
            </p:custDataLst>
          </p:nvPr>
        </p:nvSpPr>
        <p:spPr>
          <a:xfrm>
            <a:off x="457204" y="1508132"/>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zh-CN"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一、</a:t>
            </a:r>
            <a:r>
              <a:rPr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2000年之前的预算会计体系阶段</a:t>
            </a:r>
            <a:endParaRPr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endParaRPr>
          </a:p>
        </p:txBody>
      </p:sp>
      <p:sp>
        <p:nvSpPr>
          <p:cNvPr id="4" name="Title 6"/>
          <p:cNvSpPr txBox="1"/>
          <p:nvPr>
            <p:custDataLst>
              <p:tags r:id="rId7"/>
            </p:custDataLst>
          </p:nvPr>
        </p:nvSpPr>
        <p:spPr>
          <a:xfrm>
            <a:off x="1381760" y="2432050"/>
            <a:ext cx="9577070" cy="3655695"/>
          </a:xfrm>
          <a:prstGeom prst="rect">
            <a:avLst/>
          </a:prstGeom>
          <a:noFill/>
          <a:ln w="3175">
            <a:noFill/>
            <a:prstDash val="dash"/>
          </a:ln>
        </p:spPr>
        <p:txBody>
          <a:bodyPr wrap="square" lIns="63500" tIns="25400" rIns="63500" bIns="25400" anchor="ctr" anchorCtr="0">
            <a:normAutofit/>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中华人民共和国成立初期,我国借鉴了苏联的预算会计体系,后经多次修订和变革,最终形成财政总预算会计、行政单位会计和事业单位会计(包括一般事业单位会计和特殊事业单位会计)三部分的预算会计体系。
</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在这一阶段,预算会计核算政府以及行政事业单位的政府预算资金的运动过程和结果;基本实行收付实现制;只有预算会计没有财务会计,只有决算报告没有财务报告。当然在这漫长的时期,预算会计体系还是经历了从建立到发展完善的过程。</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spTree>
    <p:custDataLst>
      <p:tags r:id="rId8"/>
    </p:custDataLst>
  </p:cSld>
  <p:clrMapOvr>
    <a:masterClrMapping/>
  </p:clrMapOvr>
  <p:transition spd="med"/>
</p:sld>
</file>

<file path=ppt/slides/slide40.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16" name="组合 15"/>
          <p:cNvGrpSpPr/>
          <p:nvPr userDrawn="1">
            <p:custDataLst>
              <p:tags r:id="rId1"/>
            </p:custDataLst>
          </p:nvPr>
        </p:nvGrpSpPr>
        <p:grpSpPr>
          <a:xfrm>
            <a:off x="4001597" y="6045200"/>
            <a:ext cx="8190403" cy="812800"/>
            <a:chOff x="4001597" y="5613400"/>
            <a:chExt cx="8190403" cy="1244600"/>
          </a:xfrm>
        </p:grpSpPr>
        <p:sp>
          <p:nvSpPr>
            <p:cNvPr id="17"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8" name="等腰三角形 17"/>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第三节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我国政府会计要素</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3" name="副标题"/>
          <p:cNvSpPr txBox="1"/>
          <p:nvPr>
            <p:custDataLst>
              <p:tags r:id="rId6"/>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zh-CN" dirty="0" err="1">
                <a:solidFill>
                  <a:schemeClr val="dk1"/>
                </a:solidFill>
                <a:latin typeface="汉仪旗黑-85S" panose="00020600040101010101" charset="-128"/>
                <a:ea typeface="汉仪旗黑-85S" panose="00020600040101010101" charset="-128"/>
                <a:sym typeface="微软雅黑" panose="020B0503020204020204" charset="-122"/>
              </a:rPr>
              <a:t>二、</a:t>
            </a:r>
            <a:r>
              <a:rPr dirty="0" err="1">
                <a:solidFill>
                  <a:schemeClr val="dk1"/>
                </a:solidFill>
                <a:latin typeface="汉仪旗黑-85S" panose="00020600040101010101" charset="-128"/>
                <a:ea typeface="汉仪旗黑-85S" panose="00020600040101010101" charset="-128"/>
                <a:sym typeface="微软雅黑" panose="020B0503020204020204" charset="-122"/>
              </a:rPr>
              <a:t>政府财务会计要素</a:t>
            </a:r>
            <a:endParaRPr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6" name="TextBox 21"/>
          <p:cNvSpPr txBox="1"/>
          <p:nvPr>
            <p:custDataLst>
              <p:tags r:id="rId7"/>
            </p:custDataLst>
          </p:nvPr>
        </p:nvSpPr>
        <p:spPr>
          <a:xfrm>
            <a:off x="2788285" y="2082165"/>
            <a:ext cx="6554250" cy="944370"/>
          </a:xfrm>
          <a:prstGeom prst="rect">
            <a:avLst/>
          </a:prstGeom>
          <a:noFill/>
        </p:spPr>
        <p:txBody>
          <a:bodyPr wrap="square" rtlCol="0" anchor="ctr">
            <a:normAutofit/>
          </a:bodyPr>
          <a:p>
            <a:pPr algn="l">
              <a:lnSpc>
                <a:spcPct val="130000"/>
              </a:lnSpc>
            </a:pPr>
            <a:r>
              <a:rPr lang="zh-CN" altLang="en-US" sz="1900" spc="150" dirty="0">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政府财务会计要素包括资产、负债、净资产、收入和费用。政府财务会计的会计等式是:</a:t>
            </a:r>
            <a:endParaRPr lang="zh-CN" altLang="en-US" sz="1900" spc="150" dirty="0">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sp>
        <p:nvSpPr>
          <p:cNvPr id="4" name="Rounded Rectangle 1"/>
          <p:cNvSpPr/>
          <p:nvPr>
            <p:custDataLst>
              <p:tags r:id="rId8"/>
            </p:custDataLst>
          </p:nvPr>
        </p:nvSpPr>
        <p:spPr>
          <a:xfrm>
            <a:off x="2903638" y="3730708"/>
            <a:ext cx="745553" cy="745553"/>
          </a:xfrm>
          <a:prstGeom prst="roundRect">
            <a:avLst>
              <a:gd name="adj" fmla="val 50000"/>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tr-TR" sz="1600">
              <a:solidFill>
                <a:prstClr val="white"/>
              </a:solidFill>
              <a:latin typeface="微软雅黑" panose="020B0503020204020204" charset="-122"/>
              <a:ea typeface="微软雅黑" panose="020B0503020204020204" charset="-122"/>
              <a:cs typeface="Open Sans" panose="020B0606030504020204" pitchFamily="34" charset="0"/>
            </a:endParaRPr>
          </a:p>
        </p:txBody>
      </p:sp>
      <p:sp>
        <p:nvSpPr>
          <p:cNvPr id="8" name="TextBox 21"/>
          <p:cNvSpPr txBox="1"/>
          <p:nvPr>
            <p:custDataLst>
              <p:tags r:id="rId9"/>
            </p:custDataLst>
          </p:nvPr>
        </p:nvSpPr>
        <p:spPr>
          <a:xfrm>
            <a:off x="3979555" y="3617311"/>
            <a:ext cx="5362622" cy="1029487"/>
          </a:xfrm>
          <a:prstGeom prst="rect">
            <a:avLst/>
          </a:prstGeom>
          <a:noFill/>
        </p:spPr>
        <p:txBody>
          <a:bodyPr wrap="square" rtlCol="0" anchor="ctr">
            <a:normAutofit/>
          </a:bodyPr>
          <a:p>
            <a:pPr>
              <a:lnSpc>
                <a:spcPct val="130000"/>
              </a:lnSpc>
            </a:pPr>
            <a:r>
              <a:rPr lang="zh-CN" altLang="en-US" sz="1900" spc="150" dirty="0">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资产=负债+净资产(财务会计静态会计等式)</a:t>
            </a:r>
            <a:endParaRPr lang="zh-CN" altLang="en-US" sz="1900" spc="150" dirty="0">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sp>
        <p:nvSpPr>
          <p:cNvPr id="9" name="序号1" descr="e7d195523061f1c08d347f6bf0421bdacd46f3c1815d51b81E1CE79090F8942429A56C6AE2B3163BABA1A3FCE285BEC4FF43A5085572A94AD2C0A17AE448F24FA68DD62479D8C0666FEB6710638384D2ED817A4F5797E348394E13AA4D405A6090FC5A3A108D834694539815BA3508E71FBEF5C49F4C764656C2053DD0B8FEA68254E67435733C3AA675A5DA722F51B5"/>
          <p:cNvSpPr txBox="1"/>
          <p:nvPr>
            <p:custDataLst>
              <p:tags r:id="rId10"/>
            </p:custDataLst>
          </p:nvPr>
        </p:nvSpPr>
        <p:spPr>
          <a:xfrm>
            <a:off x="2903638" y="3796780"/>
            <a:ext cx="708944" cy="614299"/>
          </a:xfrm>
          <a:prstGeom prst="rect">
            <a:avLst/>
          </a:prstGeom>
          <a:noFill/>
        </p:spPr>
        <p:txBody>
          <a:bodyPr wrap="square" rtlCol="0" anchor="ctr">
            <a:normAutofit/>
          </a:bodyPr>
          <a:p>
            <a:pPr algn="ctr"/>
            <a:r>
              <a:rPr lang="en-US" sz="2000" spc="300" dirty="0">
                <a:solidFill>
                  <a:schemeClr val="lt1"/>
                </a:solidFill>
                <a:latin typeface="微软雅黑" panose="020B0503020204020204" charset="-122"/>
                <a:ea typeface="微软雅黑" panose="020B0503020204020204" charset="-122"/>
                <a:cs typeface="Montserrat Black"/>
              </a:rPr>
              <a:t>1</a:t>
            </a:r>
            <a:endParaRPr lang="en-US" sz="2000" spc="300" dirty="0">
              <a:solidFill>
                <a:schemeClr val="lt1"/>
              </a:solidFill>
              <a:latin typeface="微软雅黑" panose="020B0503020204020204" charset="-122"/>
              <a:ea typeface="微软雅黑" panose="020B0503020204020204" charset="-122"/>
              <a:cs typeface="Montserrat Black"/>
            </a:endParaRPr>
          </a:p>
        </p:txBody>
      </p:sp>
      <p:sp>
        <p:nvSpPr>
          <p:cNvPr id="10" name="Rounded Rectangle 1"/>
          <p:cNvSpPr/>
          <p:nvPr>
            <p:custDataLst>
              <p:tags r:id="rId11"/>
            </p:custDataLst>
          </p:nvPr>
        </p:nvSpPr>
        <p:spPr>
          <a:xfrm>
            <a:off x="2903638" y="5306413"/>
            <a:ext cx="745553" cy="745553"/>
          </a:xfrm>
          <a:prstGeom prst="roundRect">
            <a:avLst>
              <a:gd name="adj" fmla="val 50000"/>
            </a:avLst>
          </a:prstGeom>
          <a:solidFill>
            <a:schemeClr val="accent5"/>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tr-TR" sz="1600">
              <a:solidFill>
                <a:prstClr val="white"/>
              </a:solidFill>
              <a:latin typeface="微软雅黑" panose="020B0503020204020204" charset="-122"/>
              <a:ea typeface="微软雅黑" panose="020B0503020204020204" charset="-122"/>
              <a:cs typeface="Open Sans" panose="020B0606030504020204" pitchFamily="34" charset="0"/>
            </a:endParaRPr>
          </a:p>
        </p:txBody>
      </p:sp>
      <p:sp>
        <p:nvSpPr>
          <p:cNvPr id="12" name="TextBox 21"/>
          <p:cNvSpPr txBox="1"/>
          <p:nvPr>
            <p:custDataLst>
              <p:tags r:id="rId12"/>
            </p:custDataLst>
          </p:nvPr>
        </p:nvSpPr>
        <p:spPr>
          <a:xfrm>
            <a:off x="3979555" y="5193017"/>
            <a:ext cx="5362622" cy="1029487"/>
          </a:xfrm>
          <a:prstGeom prst="rect">
            <a:avLst/>
          </a:prstGeom>
          <a:noFill/>
        </p:spPr>
        <p:txBody>
          <a:bodyPr wrap="square" rtlCol="0" anchor="ctr">
            <a:normAutofit/>
          </a:bodyPr>
          <a:p>
            <a:pPr>
              <a:lnSpc>
                <a:spcPct val="130000"/>
              </a:lnSpc>
            </a:pPr>
            <a:r>
              <a:rPr lang="zh-CN" altLang="en-US" sz="1900" spc="150" dirty="0">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资产+费用=负债+收入+净资产(财务会计动态会计等式)</a:t>
            </a:r>
            <a:endParaRPr lang="zh-CN" altLang="en-US" sz="1900" spc="150" dirty="0">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sp>
        <p:nvSpPr>
          <p:cNvPr id="13" name="序号1" descr="e7d195523061f1c08d347f6bf0421bdacd46f3c1815d51b81E1CE79090F8942429A56C6AE2B3163BABA1A3FCE285BEC4FF43A5085572A94AD2C0A17AE448F24FA68DD62479D8C0666FEB6710638384D2ED817A4F5797E348394E13AA4D405A6090FC5A3A108D834694539815BA3508E71FBEF5C49F4C764656C2053DD0B8FEA68254E67435733C3AA675A5DA722F51B5"/>
          <p:cNvSpPr txBox="1"/>
          <p:nvPr>
            <p:custDataLst>
              <p:tags r:id="rId13"/>
            </p:custDataLst>
          </p:nvPr>
        </p:nvSpPr>
        <p:spPr>
          <a:xfrm>
            <a:off x="2903638" y="5372486"/>
            <a:ext cx="708944" cy="614299"/>
          </a:xfrm>
          <a:prstGeom prst="rect">
            <a:avLst/>
          </a:prstGeom>
          <a:noFill/>
        </p:spPr>
        <p:txBody>
          <a:bodyPr wrap="square" rtlCol="0" anchor="ctr">
            <a:normAutofit/>
          </a:bodyPr>
          <a:p>
            <a:pPr algn="ctr"/>
            <a:r>
              <a:rPr lang="en-US" sz="2000" spc="300" dirty="0">
                <a:solidFill>
                  <a:schemeClr val="lt1"/>
                </a:solidFill>
                <a:latin typeface="微软雅黑" panose="020B0503020204020204" charset="-122"/>
                <a:ea typeface="微软雅黑" panose="020B0503020204020204" charset="-122"/>
                <a:cs typeface="Montserrat Black"/>
              </a:rPr>
              <a:t>2</a:t>
            </a:r>
            <a:endParaRPr lang="en-US" sz="2000" spc="300" dirty="0">
              <a:solidFill>
                <a:schemeClr val="lt1"/>
              </a:solidFill>
              <a:latin typeface="微软雅黑" panose="020B0503020204020204" charset="-122"/>
              <a:ea typeface="微软雅黑" panose="020B0503020204020204" charset="-122"/>
              <a:cs typeface="Montserrat Black"/>
            </a:endParaRPr>
          </a:p>
        </p:txBody>
      </p:sp>
    </p:spTree>
    <p:custDataLst>
      <p:tags r:id="rId14"/>
    </p:custDataLst>
  </p:cSld>
  <p:clrMapOvr>
    <a:masterClrMapping/>
  </p:clrMapOvr>
  <p:transition spd="med"/>
</p:sld>
</file>

<file path=ppt/slides/slide41.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14"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5" name="等腰三角形 14"/>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第三节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我国政府会计要素</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3" name="副标题"/>
          <p:cNvSpPr txBox="1"/>
          <p:nvPr>
            <p:custDataLst>
              <p:tags r:id="rId6"/>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zh-CN" dirty="0" err="1">
                <a:solidFill>
                  <a:schemeClr val="dk1"/>
                </a:solidFill>
                <a:latin typeface="汉仪旗黑-85S" panose="00020600040101010101" charset="-128"/>
                <a:ea typeface="汉仪旗黑-85S" panose="00020600040101010101" charset="-128"/>
                <a:sym typeface="微软雅黑" panose="020B0503020204020204" charset="-122"/>
              </a:rPr>
              <a:t>（</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一）</a:t>
            </a:r>
            <a:r>
              <a:rPr dirty="0" err="1">
                <a:solidFill>
                  <a:schemeClr val="dk1"/>
                </a:solidFill>
                <a:latin typeface="汉仪旗黑-85S" panose="00020600040101010101" charset="-128"/>
                <a:ea typeface="汉仪旗黑-85S" panose="00020600040101010101" charset="-128"/>
                <a:sym typeface="微软雅黑" panose="020B0503020204020204" charset="-122"/>
              </a:rPr>
              <a:t>资产</a:t>
            </a:r>
            <a:endParaRPr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9" name="矩形 8"/>
          <p:cNvSpPr/>
          <p:nvPr>
            <p:custDataLst>
              <p:tags r:id="rId7"/>
            </p:custDataLst>
          </p:nvPr>
        </p:nvSpPr>
        <p:spPr>
          <a:xfrm>
            <a:off x="2009337" y="1929818"/>
            <a:ext cx="8151752" cy="4369497"/>
          </a:xfrm>
          <a:prstGeom prst="rect">
            <a:avLst/>
          </a:prstGeom>
          <a:noFill/>
          <a:ln w="19050">
            <a:solidFill>
              <a:schemeClr val="accent6"/>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lnSpc>
                <a:spcPct val="120000"/>
              </a:lnSpc>
            </a:pPr>
            <a:endParaRPr lang="zh-CN" altLang="en-US">
              <a:solidFill>
                <a:schemeClr val="lt1"/>
              </a:solidFill>
              <a:latin typeface="微软雅黑" panose="020B0503020204020204" charset="-122"/>
              <a:ea typeface="微软雅黑" panose="020B0503020204020204" charset="-122"/>
              <a:cs typeface="+mn-ea"/>
              <a:sym typeface="+mn-lt"/>
            </a:endParaRPr>
          </a:p>
        </p:txBody>
      </p:sp>
      <p:cxnSp>
        <p:nvCxnSpPr>
          <p:cNvPr id="10" name="直接连接符 9"/>
          <p:cNvCxnSpPr/>
          <p:nvPr>
            <p:custDataLst>
              <p:tags r:id="rId8"/>
            </p:custDataLst>
          </p:nvPr>
        </p:nvCxnSpPr>
        <p:spPr>
          <a:xfrm>
            <a:off x="2142870" y="1676212"/>
            <a:ext cx="364740" cy="364740"/>
          </a:xfrm>
          <a:prstGeom prst="line">
            <a:avLst/>
          </a:prstGeom>
          <a:ln w="15875">
            <a:solidFill>
              <a:schemeClr val="accent6"/>
            </a:solidFill>
          </a:ln>
        </p:spPr>
        <p:style>
          <a:lnRef idx="1">
            <a:schemeClr val="accent1"/>
          </a:lnRef>
          <a:fillRef idx="0">
            <a:schemeClr val="accent1"/>
          </a:fillRef>
          <a:effectRef idx="0">
            <a:schemeClr val="accent1"/>
          </a:effectRef>
          <a:fontRef idx="minor">
            <a:schemeClr val="tx1"/>
          </a:fontRef>
        </p:style>
      </p:cxnSp>
      <p:cxnSp>
        <p:nvCxnSpPr>
          <p:cNvPr id="4" name="直接连接符 3"/>
          <p:cNvCxnSpPr/>
          <p:nvPr>
            <p:custDataLst>
              <p:tags r:id="rId9"/>
            </p:custDataLst>
          </p:nvPr>
        </p:nvCxnSpPr>
        <p:spPr>
          <a:xfrm>
            <a:off x="2009335" y="1739108"/>
            <a:ext cx="364740" cy="364740"/>
          </a:xfrm>
          <a:prstGeom prst="line">
            <a:avLst/>
          </a:prstGeom>
          <a:ln w="15875">
            <a:solidFill>
              <a:schemeClr val="accent6"/>
            </a:solidFill>
          </a:ln>
        </p:spPr>
        <p:style>
          <a:lnRef idx="1">
            <a:schemeClr val="accent1"/>
          </a:lnRef>
          <a:fillRef idx="0">
            <a:schemeClr val="accent1"/>
          </a:fillRef>
          <a:effectRef idx="0">
            <a:schemeClr val="accent1"/>
          </a:effectRef>
          <a:fontRef idx="minor">
            <a:schemeClr val="tx1"/>
          </a:fontRef>
        </p:style>
      </p:cxnSp>
      <p:cxnSp>
        <p:nvCxnSpPr>
          <p:cNvPr id="12" name="直接连接符 11"/>
          <p:cNvCxnSpPr/>
          <p:nvPr>
            <p:custDataLst>
              <p:tags r:id="rId10"/>
            </p:custDataLst>
          </p:nvPr>
        </p:nvCxnSpPr>
        <p:spPr>
          <a:xfrm>
            <a:off x="9817306" y="6125284"/>
            <a:ext cx="364740" cy="364740"/>
          </a:xfrm>
          <a:prstGeom prst="line">
            <a:avLst/>
          </a:prstGeom>
          <a:ln w="15875">
            <a:solidFill>
              <a:schemeClr val="accent6"/>
            </a:solidFill>
          </a:ln>
        </p:spPr>
        <p:style>
          <a:lnRef idx="1">
            <a:schemeClr val="accent1"/>
          </a:lnRef>
          <a:fillRef idx="0">
            <a:schemeClr val="accent1"/>
          </a:fillRef>
          <a:effectRef idx="0">
            <a:schemeClr val="accent1"/>
          </a:effectRef>
          <a:fontRef idx="minor">
            <a:schemeClr val="tx1"/>
          </a:fontRef>
        </p:style>
      </p:cxnSp>
      <p:cxnSp>
        <p:nvCxnSpPr>
          <p:cNvPr id="13" name="直接连接符 12"/>
          <p:cNvCxnSpPr/>
          <p:nvPr>
            <p:custDataLst>
              <p:tags r:id="rId11"/>
            </p:custDataLst>
          </p:nvPr>
        </p:nvCxnSpPr>
        <p:spPr>
          <a:xfrm>
            <a:off x="9683771" y="6188180"/>
            <a:ext cx="364740" cy="364740"/>
          </a:xfrm>
          <a:prstGeom prst="line">
            <a:avLst/>
          </a:prstGeom>
          <a:ln w="15875">
            <a:solidFill>
              <a:schemeClr val="accent6"/>
            </a:solidFill>
          </a:ln>
        </p:spPr>
        <p:style>
          <a:lnRef idx="1">
            <a:schemeClr val="accent1"/>
          </a:lnRef>
          <a:fillRef idx="0">
            <a:schemeClr val="accent1"/>
          </a:fillRef>
          <a:effectRef idx="0">
            <a:schemeClr val="accent1"/>
          </a:effectRef>
          <a:fontRef idx="minor">
            <a:schemeClr val="tx1"/>
          </a:fontRef>
        </p:style>
      </p:cxnSp>
      <p:sp>
        <p:nvSpPr>
          <p:cNvPr id="5" name="Title 6"/>
          <p:cNvSpPr txBox="1"/>
          <p:nvPr>
            <p:custDataLst>
              <p:tags r:id="rId12"/>
            </p:custDataLst>
          </p:nvPr>
        </p:nvSpPr>
        <p:spPr>
          <a:xfrm>
            <a:off x="2253150" y="2144610"/>
            <a:ext cx="7664123" cy="3939912"/>
          </a:xfrm>
          <a:prstGeom prst="rect">
            <a:avLst/>
          </a:prstGeom>
          <a:noFill/>
          <a:ln w="3175">
            <a:noFill/>
            <a:prstDash val="dash"/>
          </a:ln>
        </p:spPr>
        <p:txBody>
          <a:bodyPr wrap="square" lIns="63500" tIns="25400" rIns="63500" bIns="25400" anchor="ctr" anchorCtr="0">
            <a:normAutofit/>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资产是指政府会计主体过去的经济业务或者事项形成的,由政府会计主体控制的,预期能够产生服务潜力或者带来经济利益流入的经济资源。服务潜力是指政府会计主体利用资产提供公共产品和服务以履行政府职能的潜在能力。经济利益流入表现为现金及现金等价物的流入,或者现金及现金等价物流出的减少。
政府会计主体的资产按照流动性,分为流动资产和非流动资产。流动资产是指预计在1年内(含1年)耗用或者可以变现的资产,包括货币资金、短期投资、应收及预付款项、存货等。非流动资产是指流动资产以外的资产,包括固定资产、在建工程、无形资产、长期投资、公共基础设施、政府储备资产、文物资源、保障性住房和自然资源资产等。</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spTree>
    <p:custDataLst>
      <p:tags r:id="rId13"/>
    </p:custDataLst>
  </p:cSld>
  <p:clrMapOvr>
    <a:masterClrMapping/>
  </p:clrMapOvr>
  <p:transition spd="med"/>
</p:sld>
</file>

<file path=ppt/slides/slide42.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9"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0" name="等腰三角形 9"/>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第三节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我国政府会计要素</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4" name="Title 6"/>
          <p:cNvSpPr txBox="1"/>
          <p:nvPr>
            <p:custDataLst>
              <p:tags r:id="rId6"/>
            </p:custDataLst>
          </p:nvPr>
        </p:nvSpPr>
        <p:spPr>
          <a:xfrm>
            <a:off x="456565" y="1243965"/>
            <a:ext cx="11440160" cy="5364480"/>
          </a:xfrm>
          <a:prstGeom prst="rect">
            <a:avLst/>
          </a:prstGeom>
          <a:noFill/>
          <a:ln w="3175">
            <a:noFill/>
            <a:prstDash val="dash"/>
          </a:ln>
        </p:spPr>
        <p:txBody>
          <a:bodyPr wrap="square" lIns="63500" tIns="25400" rIns="63500" bIns="25400" anchor="ctr" anchorCtr="0">
            <a:normAutofit/>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algn="l" fontAlgn="auto">
              <a:lnSpc>
                <a:spcPct val="120000"/>
              </a:lnSpc>
              <a:spcAft>
                <a:spcPts val="800"/>
              </a:spcAft>
            </a:pP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1</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、资产的确认条件</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符合资产定义的经济资源,在同时满足以下条件时确认为资产:与该经济资源相关的服务潜力很可能实现或者经济利益很可能流入政府会计主体;该经济资源的成本或者价值能够可靠地计量。</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2</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、资产的计量</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属性</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资产的计量属性主要包括历史成本、重置成本、现值、公允价值和名义金额。</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在历史成本计量下</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资产按照取得时支付的现金金额或者支付对价的公允价值计量。在重置成本计量下</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资产按照现在购买相同或者相似资产所需支付的现金金额计量。在现值计量下</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资产按照预计从其持续使用和最终处置中所产生的未来净现金流入量的折现金额计量。在公允价值计量下</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资产按照市场参与者在计量日发生的有序交易中出售资产所能收到的价格计量。无法采用上述计量属性的</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采用名义金额</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即人民币</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1</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元</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计量。</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政府会计主体在对资产进行计量时</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一般应当采用历史成本。采用重置成本、现值、公允价值计量的</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应当保证所确定的资产金额能够持续、可靠计量。</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符合资产定义和资产确认条件的项目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应当列入资产负债表。</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spTree>
    <p:custDataLst>
      <p:tags r:id="rId7"/>
    </p:custDataLst>
  </p:cSld>
  <p:clrMapOvr>
    <a:masterClrMapping/>
  </p:clrMapOvr>
  <p:transition spd="med"/>
</p:sld>
</file>

<file path=ppt/slides/slide43.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14"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5" name="等腰三角形 14"/>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第三节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我国政府会计要素</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3" name="副标题"/>
          <p:cNvSpPr txBox="1"/>
          <p:nvPr>
            <p:custDataLst>
              <p:tags r:id="rId6"/>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zh-CN" dirty="0" err="1">
                <a:solidFill>
                  <a:schemeClr val="dk1"/>
                </a:solidFill>
                <a:latin typeface="汉仪旗黑-85S" panose="00020600040101010101" charset="-128"/>
                <a:ea typeface="汉仪旗黑-85S" panose="00020600040101010101" charset="-128"/>
                <a:sym typeface="微软雅黑" panose="020B0503020204020204" charset="-122"/>
              </a:rPr>
              <a:t>（</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二）</a:t>
            </a:r>
            <a:r>
              <a:rPr dirty="0" err="1">
                <a:solidFill>
                  <a:schemeClr val="dk1"/>
                </a:solidFill>
                <a:latin typeface="汉仪旗黑-85S" panose="00020600040101010101" charset="-128"/>
                <a:ea typeface="汉仪旗黑-85S" panose="00020600040101010101" charset="-128"/>
                <a:sym typeface="微软雅黑" panose="020B0503020204020204" charset="-122"/>
              </a:rPr>
              <a:t>负债</a:t>
            </a:r>
            <a:endParaRPr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9" name="矩形 8"/>
          <p:cNvSpPr/>
          <p:nvPr>
            <p:custDataLst>
              <p:tags r:id="rId7"/>
            </p:custDataLst>
          </p:nvPr>
        </p:nvSpPr>
        <p:spPr>
          <a:xfrm>
            <a:off x="2009337" y="1929818"/>
            <a:ext cx="8151752" cy="4369497"/>
          </a:xfrm>
          <a:prstGeom prst="rect">
            <a:avLst/>
          </a:prstGeom>
          <a:noFill/>
          <a:ln w="19050">
            <a:solidFill>
              <a:schemeClr val="accent6"/>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lnSpc>
                <a:spcPct val="120000"/>
              </a:lnSpc>
            </a:pPr>
            <a:endParaRPr lang="zh-CN" altLang="en-US">
              <a:solidFill>
                <a:schemeClr val="lt1"/>
              </a:solidFill>
              <a:latin typeface="微软雅黑" panose="020B0503020204020204" charset="-122"/>
              <a:ea typeface="微软雅黑" panose="020B0503020204020204" charset="-122"/>
              <a:cs typeface="+mn-ea"/>
              <a:sym typeface="+mn-lt"/>
            </a:endParaRPr>
          </a:p>
        </p:txBody>
      </p:sp>
      <p:cxnSp>
        <p:nvCxnSpPr>
          <p:cNvPr id="10" name="直接连接符 9"/>
          <p:cNvCxnSpPr/>
          <p:nvPr>
            <p:custDataLst>
              <p:tags r:id="rId8"/>
            </p:custDataLst>
          </p:nvPr>
        </p:nvCxnSpPr>
        <p:spPr>
          <a:xfrm>
            <a:off x="2142870" y="1676212"/>
            <a:ext cx="364740" cy="364740"/>
          </a:xfrm>
          <a:prstGeom prst="line">
            <a:avLst/>
          </a:prstGeom>
          <a:ln w="15875">
            <a:solidFill>
              <a:schemeClr val="accent6"/>
            </a:solidFill>
          </a:ln>
        </p:spPr>
        <p:style>
          <a:lnRef idx="1">
            <a:schemeClr val="accent1"/>
          </a:lnRef>
          <a:fillRef idx="0">
            <a:schemeClr val="accent1"/>
          </a:fillRef>
          <a:effectRef idx="0">
            <a:schemeClr val="accent1"/>
          </a:effectRef>
          <a:fontRef idx="minor">
            <a:schemeClr val="tx1"/>
          </a:fontRef>
        </p:style>
      </p:cxnSp>
      <p:cxnSp>
        <p:nvCxnSpPr>
          <p:cNvPr id="4" name="直接连接符 3"/>
          <p:cNvCxnSpPr/>
          <p:nvPr>
            <p:custDataLst>
              <p:tags r:id="rId9"/>
            </p:custDataLst>
          </p:nvPr>
        </p:nvCxnSpPr>
        <p:spPr>
          <a:xfrm>
            <a:off x="2009335" y="1739108"/>
            <a:ext cx="364740" cy="364740"/>
          </a:xfrm>
          <a:prstGeom prst="line">
            <a:avLst/>
          </a:prstGeom>
          <a:ln w="15875">
            <a:solidFill>
              <a:schemeClr val="accent6"/>
            </a:solidFill>
          </a:ln>
        </p:spPr>
        <p:style>
          <a:lnRef idx="1">
            <a:schemeClr val="accent1"/>
          </a:lnRef>
          <a:fillRef idx="0">
            <a:schemeClr val="accent1"/>
          </a:fillRef>
          <a:effectRef idx="0">
            <a:schemeClr val="accent1"/>
          </a:effectRef>
          <a:fontRef idx="minor">
            <a:schemeClr val="tx1"/>
          </a:fontRef>
        </p:style>
      </p:cxnSp>
      <p:cxnSp>
        <p:nvCxnSpPr>
          <p:cNvPr id="12" name="直接连接符 11"/>
          <p:cNvCxnSpPr/>
          <p:nvPr>
            <p:custDataLst>
              <p:tags r:id="rId10"/>
            </p:custDataLst>
          </p:nvPr>
        </p:nvCxnSpPr>
        <p:spPr>
          <a:xfrm>
            <a:off x="9817306" y="6125284"/>
            <a:ext cx="364740" cy="364740"/>
          </a:xfrm>
          <a:prstGeom prst="line">
            <a:avLst/>
          </a:prstGeom>
          <a:ln w="15875">
            <a:solidFill>
              <a:schemeClr val="accent6"/>
            </a:solidFill>
          </a:ln>
        </p:spPr>
        <p:style>
          <a:lnRef idx="1">
            <a:schemeClr val="accent1"/>
          </a:lnRef>
          <a:fillRef idx="0">
            <a:schemeClr val="accent1"/>
          </a:fillRef>
          <a:effectRef idx="0">
            <a:schemeClr val="accent1"/>
          </a:effectRef>
          <a:fontRef idx="minor">
            <a:schemeClr val="tx1"/>
          </a:fontRef>
        </p:style>
      </p:cxnSp>
      <p:cxnSp>
        <p:nvCxnSpPr>
          <p:cNvPr id="13" name="直接连接符 12"/>
          <p:cNvCxnSpPr/>
          <p:nvPr>
            <p:custDataLst>
              <p:tags r:id="rId11"/>
            </p:custDataLst>
          </p:nvPr>
        </p:nvCxnSpPr>
        <p:spPr>
          <a:xfrm>
            <a:off x="9683771" y="6188180"/>
            <a:ext cx="364740" cy="364740"/>
          </a:xfrm>
          <a:prstGeom prst="line">
            <a:avLst/>
          </a:prstGeom>
          <a:ln w="15875">
            <a:solidFill>
              <a:schemeClr val="accent6"/>
            </a:solidFill>
          </a:ln>
        </p:spPr>
        <p:style>
          <a:lnRef idx="1">
            <a:schemeClr val="accent1"/>
          </a:lnRef>
          <a:fillRef idx="0">
            <a:schemeClr val="accent1"/>
          </a:fillRef>
          <a:effectRef idx="0">
            <a:schemeClr val="accent1"/>
          </a:effectRef>
          <a:fontRef idx="minor">
            <a:schemeClr val="tx1"/>
          </a:fontRef>
        </p:style>
      </p:cxnSp>
      <p:sp>
        <p:nvSpPr>
          <p:cNvPr id="5" name="Title 6"/>
          <p:cNvSpPr txBox="1"/>
          <p:nvPr>
            <p:custDataLst>
              <p:tags r:id="rId12"/>
            </p:custDataLst>
          </p:nvPr>
        </p:nvSpPr>
        <p:spPr>
          <a:xfrm>
            <a:off x="2253150" y="2144610"/>
            <a:ext cx="7664123" cy="3939912"/>
          </a:xfrm>
          <a:prstGeom prst="rect">
            <a:avLst/>
          </a:prstGeom>
          <a:noFill/>
          <a:ln w="3175">
            <a:noFill/>
            <a:prstDash val="dash"/>
          </a:ln>
        </p:spPr>
        <p:txBody>
          <a:bodyPr wrap="square" lIns="63500" tIns="25400" rIns="63500" bIns="25400" anchor="ctr" anchorCtr="0">
            <a:normAutofit/>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负债是指政府会计主体过去的经济业务或者事项形成的,预期会导致经济资源流出政府会计主体的现时义务。现时义务是指政府会计主体在现行条件下已承担的义务。未来发生的经济业务或者事项形成的义务不属于现时义务,不应当确认为负债。
政府会计主体的负债按照流动性,分为流动负债和非流动负债。流动负债是指预计在1年内(含1年)偿还的负债,包括应付及预收款项、应付职工薪酬、应缴款项等。非流动负债是指流动负债以外的负债,包括长期应付款、应付政府债券和政府依法担保形成的债务等。</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spTree>
    <p:custDataLst>
      <p:tags r:id="rId13"/>
    </p:custDataLst>
  </p:cSld>
  <p:clrMapOvr>
    <a:masterClrMapping/>
  </p:clrMapOvr>
  <p:transition spd="med"/>
</p:sld>
</file>

<file path=ppt/slides/slide44.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9"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0" name="等腰三角形 9"/>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fontScale="90000"/>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我国政府会计要素</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4" name="Title 6"/>
          <p:cNvSpPr txBox="1"/>
          <p:nvPr>
            <p:custDataLst>
              <p:tags r:id="rId6"/>
            </p:custDataLst>
          </p:nvPr>
        </p:nvSpPr>
        <p:spPr>
          <a:xfrm>
            <a:off x="603250" y="1713865"/>
            <a:ext cx="10966450" cy="4887595"/>
          </a:xfrm>
          <a:prstGeom prst="rect">
            <a:avLst/>
          </a:prstGeom>
          <a:noFill/>
          <a:ln w="3175">
            <a:noFill/>
            <a:prstDash val="dash"/>
          </a:ln>
        </p:spPr>
        <p:txBody>
          <a:bodyPr wrap="square" lIns="63500" tIns="25400" rIns="63500" bIns="25400" anchor="ctr" anchorCtr="0">
            <a:normAutofit/>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algn="l" fontAlgn="auto">
              <a:lnSpc>
                <a:spcPct val="120000"/>
              </a:lnSpc>
              <a:spcAft>
                <a:spcPts val="800"/>
              </a:spcAft>
            </a:pPr>
            <a:r>
              <a:rPr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1</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、负债的确认</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条件</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符合负债定义的义务,在同时满足以下条件时确认为负债:履行该义务很可能导致含有服务潜力或者经济利益的经济资源流出政府会计主体;该义务的金额能够可靠地计量。</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2</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、负债的计量</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属性</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负债的计量属性主要包括历史成本、现值和公允价值。</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在历史成本计量下</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负债按照因承担现时义务而实际收到的款项或者资产的金额</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或者承担现时义务的合同金额</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或者按照为偿还负债预期需要支付的现金计量。在现值计量下</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负债按照预计期限内需要偿还的未来净现金流出量的折现金额计量。在公允价值计量下</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负债按照市场参与者在计量日发生的有序交易中转移负债所需支付的价格计量。</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政府会计主体在对负债进行计量时</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一般应当采用历史成本。采用现值、公允价值计量的</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应当保证所确定的负债金额能够持续、可靠计量。</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符合负债定义和负债确认条件的项目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应当列入资产负债表。</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spTree>
    <p:custDataLst>
      <p:tags r:id="rId7"/>
    </p:custDataLst>
  </p:cSld>
  <p:clrMapOvr>
    <a:masterClrMapping/>
  </p:clrMapOvr>
  <p:transition spd="med"/>
</p:sld>
</file>

<file path=ppt/slides/slide45.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9"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0" name="等腰三角形 9"/>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第三节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我国政府会计要素</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4" name="Title 6"/>
          <p:cNvSpPr txBox="1"/>
          <p:nvPr>
            <p:custDataLst>
              <p:tags r:id="rId6"/>
            </p:custDataLst>
          </p:nvPr>
        </p:nvSpPr>
        <p:spPr>
          <a:xfrm>
            <a:off x="391160" y="1597025"/>
            <a:ext cx="11343640" cy="4632325"/>
          </a:xfrm>
          <a:prstGeom prst="rect">
            <a:avLst/>
          </a:prstGeom>
          <a:noFill/>
          <a:ln w="3175">
            <a:noFill/>
            <a:prstDash val="dash"/>
          </a:ln>
        </p:spPr>
        <p:txBody>
          <a:bodyPr wrap="square" lIns="63500" tIns="25400" rIns="63500" bIns="25400" anchor="ctr" anchorCtr="0">
            <a:normAutofit/>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（三）</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净资产</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净资产是指政府会计主体资产扣除负债后的净额。净资产金额取决于资产和负债的计量。净资产项目应当列入资产负债表。</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（四）</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收入</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收入是指报告期内导致政府会计主体净资产增加的、含有服务潜力或者经济利益的经济资源的流入。</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收入的确认应当同时满足以下条件</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与收入相关的含有服务潜力或者经济利益的经济资源很可能流入政府会计主体</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含有服务潜力或者经济利益的经济资源流入会导致政府会计主体资产增加或者负债减少</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流入金额能够可靠地计量。</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符合收入定义和收入确认条件的项目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应当列入收入费用表。</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spTree>
    <p:custDataLst>
      <p:tags r:id="rId7"/>
    </p:custDataLst>
  </p:cSld>
  <p:clrMapOvr>
    <a:masterClrMapping/>
  </p:clrMapOvr>
  <p:transition spd="med"/>
</p:sld>
</file>

<file path=ppt/slides/slide46.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9"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0" name="等腰三角形 9"/>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第三节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我国政府会计要素</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3" name="副标题"/>
          <p:cNvSpPr txBox="1"/>
          <p:nvPr>
            <p:custDataLst>
              <p:tags r:id="rId6"/>
            </p:custDataLst>
          </p:nvPr>
        </p:nvSpPr>
        <p:spPr>
          <a:xfrm>
            <a:off x="914404" y="166243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zh-CN" dirty="0" err="1">
                <a:solidFill>
                  <a:schemeClr val="dk1"/>
                </a:solidFill>
                <a:latin typeface="汉仪旗黑-85S" panose="00020600040101010101" charset="-128"/>
                <a:ea typeface="汉仪旗黑-85S" panose="00020600040101010101" charset="-128"/>
                <a:sym typeface="微软雅黑" panose="020B0503020204020204" charset="-122"/>
              </a:rPr>
              <a:t>（</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五）</a:t>
            </a:r>
            <a:r>
              <a:rPr dirty="0" err="1">
                <a:solidFill>
                  <a:schemeClr val="dk1"/>
                </a:solidFill>
                <a:latin typeface="汉仪旗黑-85S" panose="00020600040101010101" charset="-128"/>
                <a:ea typeface="汉仪旗黑-85S" panose="00020600040101010101" charset="-128"/>
                <a:sym typeface="微软雅黑" panose="020B0503020204020204" charset="-122"/>
              </a:rPr>
              <a:t>费用</a:t>
            </a:r>
            <a:endParaRPr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pic>
        <p:nvPicPr>
          <p:cNvPr id="4" name="图片 3" descr="/data/temp/ed618ac2-654d-11f0-bce9-76b0a4e923f3.jpged618ac2-654d-11f0-bce9-76b0a4e923f3"/>
          <p:cNvPicPr>
            <a:picLocks noChangeAspect="1"/>
          </p:cNvPicPr>
          <p:nvPr>
            <p:custDataLst>
              <p:tags r:id="rId7"/>
            </p:custDataLst>
          </p:nvPr>
        </p:nvPicPr>
        <p:blipFill rotWithShape="1">
          <a:blip r:embed="rId8"/>
          <a:srcRect/>
          <a:stretch>
            <a:fillRect/>
          </a:stretch>
        </p:blipFill>
        <p:spPr>
          <a:xfrm>
            <a:off x="2154156" y="3112137"/>
            <a:ext cx="2467635" cy="2005325"/>
          </a:xfrm>
          <a:custGeom>
            <a:avLst/>
            <a:gdLst/>
            <a:ahLst/>
            <a:cxnLst>
              <a:cxn ang="3">
                <a:pos x="hc" y="t"/>
              </a:cxn>
              <a:cxn ang="cd2">
                <a:pos x="l" y="vc"/>
              </a:cxn>
              <a:cxn ang="cd4">
                <a:pos x="hc" y="b"/>
              </a:cxn>
              <a:cxn ang="0">
                <a:pos x="r" y="vc"/>
              </a:cxn>
            </a:cxnLst>
            <a:rect l="l" t="t" r="r" b="b"/>
            <a:pathLst>
              <a:path w="4320" h="2160">
                <a:moveTo>
                  <a:pt x="0" y="0"/>
                </a:moveTo>
                <a:lnTo>
                  <a:pt x="4320" y="0"/>
                </a:lnTo>
                <a:lnTo>
                  <a:pt x="4320" y="2160"/>
                </a:lnTo>
                <a:lnTo>
                  <a:pt x="0" y="2160"/>
                </a:lnTo>
                <a:close/>
              </a:path>
            </a:pathLst>
          </a:custGeom>
        </p:spPr>
      </p:pic>
      <p:sp>
        <p:nvSpPr>
          <p:cNvPr id="5" name="Title 6"/>
          <p:cNvSpPr txBox="1"/>
          <p:nvPr>
            <p:custDataLst>
              <p:tags r:id="rId9"/>
            </p:custDataLst>
          </p:nvPr>
        </p:nvSpPr>
        <p:spPr>
          <a:xfrm>
            <a:off x="4867033" y="1914651"/>
            <a:ext cx="5510249" cy="4400298"/>
          </a:xfrm>
          <a:prstGeom prst="rect">
            <a:avLst/>
          </a:prstGeom>
          <a:noFill/>
          <a:ln w="3175">
            <a:noFill/>
            <a:prstDash val="dash"/>
          </a:ln>
        </p:spPr>
        <p:txBody>
          <a:bodyPr wrap="square" lIns="63500" tIns="25400" rIns="63500" bIns="25400" anchor="ctr" anchorCtr="0">
            <a:normAutofit/>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费用是指报告期内导致政府会计主体净资产减少的、含有服务潜力或者经济利益的经济资源的流出。
费用的确认应当同时满足以下条件:与费用相关的含有服务潜力或者经济利益的经济资源很可能流出政府会计主体;含有服务潜力或者经济利益的经济资源流出会导致政府会计主体资产减少或者负债增加;流出金额能够可靠地计量。
符合费用定义和费用确认条件的项目,应当列入收入费用表。</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spTree>
    <p:custDataLst>
      <p:tags r:id="rId10"/>
    </p:custDataLst>
  </p:cSld>
  <p:clrMapOvr>
    <a:masterClrMapping/>
  </p:clrMapOvr>
  <p:transition spd="med"/>
</p:sld>
</file>

<file path=ppt/slides/slide47.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2"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0" name="等腰三角形 9"/>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3" name="直接连接符 2"/>
          <p:cNvCxnSpPr/>
          <p:nvPr>
            <p:custDataLst>
              <p:tags r:id="rId4"/>
            </p:custDataLst>
          </p:nvPr>
        </p:nvCxnSpPr>
        <p:spPr>
          <a:xfrm>
            <a:off x="457204" y="914407"/>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9"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ctr" anchorCtr="0">
            <a:normAutofit fontScale="90000"/>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复习思考题</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110" name="圆角矩形 3"/>
          <p:cNvSpPr/>
          <p:nvPr>
            <p:custDataLst>
              <p:tags r:id="rId6"/>
            </p:custDataLst>
          </p:nvPr>
        </p:nvSpPr>
        <p:spPr>
          <a:xfrm>
            <a:off x="4223627" y="2011161"/>
            <a:ext cx="1463666" cy="63985"/>
          </a:xfrm>
          <a:prstGeom prst="roundRect">
            <a:avLst>
              <a:gd name="adj" fmla="val 50000"/>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11" name="圆角矩形 4"/>
          <p:cNvSpPr/>
          <p:nvPr>
            <p:custDataLst>
              <p:tags r:id="rId7"/>
            </p:custDataLst>
          </p:nvPr>
        </p:nvSpPr>
        <p:spPr>
          <a:xfrm>
            <a:off x="4223627" y="1619250"/>
            <a:ext cx="459629" cy="291667"/>
          </a:xfrm>
          <a:prstGeom prst="roundRect">
            <a:avLst>
              <a:gd name="adj" fmla="val 50000"/>
            </a:avLst>
          </a:prstGeom>
          <a:solidFill>
            <a:schemeClr val="accent1"/>
          </a:solidFill>
          <a:ln>
            <a:noFill/>
          </a:ln>
          <a:effectLst>
            <a:outerShdw blurRad="254000" dist="177800" dir="2700000" sx="72000" sy="72000" algn="tl" rotWithShape="0">
              <a:schemeClr val="accent1">
                <a:alpha val="53000"/>
              </a:schemeClr>
            </a:outerShdw>
          </a:effectLst>
        </p:spPr>
        <p:style>
          <a:lnRef idx="2">
            <a:schemeClr val="accent1">
              <a:shade val="50000"/>
            </a:schemeClr>
          </a:lnRef>
          <a:fillRef idx="1">
            <a:schemeClr val="accent1"/>
          </a:fillRef>
          <a:effectRef idx="0">
            <a:schemeClr val="accent1"/>
          </a:effectRef>
          <a:fontRef idx="minor">
            <a:schemeClr val="lt1"/>
          </a:fontRef>
        </p:style>
        <p:txBody>
          <a:bodyPr wrap="none" rtlCol="0" anchor="ctr">
            <a:normAutofit fontScale="70000"/>
          </a:bodyPr>
          <a:p>
            <a:pPr algn="ctr"/>
            <a:r>
              <a:rPr lang="en-US" altLang="zh-CN" sz="1000" b="1">
                <a:solidFill>
                  <a:schemeClr val="lt1"/>
                </a:solidFill>
                <a:latin typeface="微软雅黑" panose="020B0503020204020204" charset="-122"/>
                <a:ea typeface="微软雅黑" panose="020B0503020204020204" charset="-122"/>
              </a:rPr>
              <a:t>01</a:t>
            </a:r>
            <a:endParaRPr lang="en-US" altLang="zh-CN" sz="1000" b="1">
              <a:solidFill>
                <a:schemeClr val="lt1"/>
              </a:solidFill>
              <a:latin typeface="微软雅黑" panose="020B0503020204020204" charset="-122"/>
              <a:ea typeface="微软雅黑" panose="020B0503020204020204" charset="-122"/>
            </a:endParaRPr>
          </a:p>
        </p:txBody>
      </p:sp>
      <p:sp>
        <p:nvSpPr>
          <p:cNvPr id="112" name="文本框 111"/>
          <p:cNvSpPr txBox="1"/>
          <p:nvPr>
            <p:custDataLst>
              <p:tags r:id="rId8"/>
            </p:custDataLst>
          </p:nvPr>
        </p:nvSpPr>
        <p:spPr>
          <a:xfrm>
            <a:off x="4178304" y="2156194"/>
            <a:ext cx="1547381" cy="1529785"/>
          </a:xfrm>
          <a:prstGeom prst="rect">
            <a:avLst/>
          </a:prstGeom>
          <a:noFill/>
        </p:spPr>
        <p:txBody>
          <a:bodyPr wrap="square" rtlCol="0" anchor="t" anchorCtr="0">
            <a:normAutofit fontScale="70000"/>
          </a:bodyPr>
          <a:p>
            <a:pPr algn="just">
              <a:lnSpc>
                <a:spcPct val="150000"/>
              </a:lnSpc>
              <a:spcBef>
                <a:spcPts val="0"/>
              </a:spcBef>
              <a:spcAft>
                <a:spcPts val="0"/>
              </a:spcAft>
            </a:pPr>
            <a:r>
              <a:rPr lang="zh-CN" altLang="en-US" sz="1600">
                <a:solidFill>
                  <a:schemeClr val="dk1"/>
                </a:solidFill>
                <a:uFillTx/>
                <a:latin typeface="微软雅黑" panose="020B0503020204020204" charset="-122"/>
                <a:ea typeface="微软雅黑" panose="020B0503020204020204" charset="-122"/>
                <a:cs typeface="微软雅黑" panose="020B0503020204020204" charset="-122"/>
              </a:rPr>
              <a:t>1.2015年后政府会计制度改革,建立了我国现行的政府会计体系。它的重大制度和理论创新有哪些?</a:t>
            </a:r>
            <a:endParaRPr lang="zh-CN" altLang="en-US" sz="1600">
              <a:solidFill>
                <a:schemeClr val="dk1"/>
              </a:solidFill>
              <a:uFillTx/>
              <a:latin typeface="微软雅黑" panose="020B0503020204020204" charset="-122"/>
              <a:ea typeface="微软雅黑" panose="020B0503020204020204" charset="-122"/>
              <a:cs typeface="微软雅黑" panose="020B0503020204020204" charset="-122"/>
            </a:endParaRPr>
          </a:p>
        </p:txBody>
      </p:sp>
      <p:sp>
        <p:nvSpPr>
          <p:cNvPr id="113" name="圆角矩形 6"/>
          <p:cNvSpPr/>
          <p:nvPr>
            <p:custDataLst>
              <p:tags r:id="rId9"/>
            </p:custDataLst>
          </p:nvPr>
        </p:nvSpPr>
        <p:spPr>
          <a:xfrm>
            <a:off x="6511639" y="2011161"/>
            <a:ext cx="1463666" cy="63985"/>
          </a:xfrm>
          <a:prstGeom prst="roundRect">
            <a:avLst>
              <a:gd name="adj" fmla="val 50000"/>
            </a:avLst>
          </a:prstGeom>
          <a:solidFill>
            <a:schemeClr val="accent5"/>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14" name="文本框 113"/>
          <p:cNvSpPr txBox="1"/>
          <p:nvPr>
            <p:custDataLst>
              <p:tags r:id="rId10"/>
            </p:custDataLst>
          </p:nvPr>
        </p:nvSpPr>
        <p:spPr>
          <a:xfrm>
            <a:off x="6466316" y="2156194"/>
            <a:ext cx="1547381" cy="1529785"/>
          </a:xfrm>
          <a:prstGeom prst="rect">
            <a:avLst/>
          </a:prstGeom>
          <a:noFill/>
        </p:spPr>
        <p:txBody>
          <a:bodyPr wrap="square" rtlCol="0" anchor="t" anchorCtr="0">
            <a:normAutofit/>
          </a:bodyPr>
          <a:p>
            <a:pPr algn="just">
              <a:lnSpc>
                <a:spcPct val="150000"/>
              </a:lnSpc>
              <a:spcBef>
                <a:spcPts val="0"/>
              </a:spcBef>
              <a:spcAft>
                <a:spcPts val="0"/>
              </a:spcAft>
            </a:pPr>
            <a:r>
              <a:rPr lang="zh-CN" altLang="en-US" sz="1100">
                <a:solidFill>
                  <a:schemeClr val="dk1"/>
                </a:solidFill>
                <a:uFillTx/>
                <a:latin typeface="微软雅黑" panose="020B0503020204020204" charset="-122"/>
                <a:ea typeface="微软雅黑" panose="020B0503020204020204" charset="-122"/>
                <a:cs typeface="微软雅黑" panose="020B0503020204020204" charset="-122"/>
              </a:rPr>
              <a:t>2.我国政府会计的信息质量要求有哪些?</a:t>
            </a:r>
            <a:endParaRPr lang="zh-CN" altLang="en-US" sz="1100">
              <a:solidFill>
                <a:schemeClr val="dk1"/>
              </a:solidFill>
              <a:uFillTx/>
              <a:latin typeface="微软雅黑" panose="020B0503020204020204" charset="-122"/>
              <a:ea typeface="微软雅黑" panose="020B0503020204020204" charset="-122"/>
              <a:cs typeface="微软雅黑" panose="020B0503020204020204" charset="-122"/>
            </a:endParaRPr>
          </a:p>
        </p:txBody>
      </p:sp>
      <p:sp>
        <p:nvSpPr>
          <p:cNvPr id="117" name="圆角矩形 16"/>
          <p:cNvSpPr/>
          <p:nvPr>
            <p:custDataLst>
              <p:tags r:id="rId11"/>
            </p:custDataLst>
          </p:nvPr>
        </p:nvSpPr>
        <p:spPr>
          <a:xfrm>
            <a:off x="6511639" y="1619250"/>
            <a:ext cx="459629" cy="291667"/>
          </a:xfrm>
          <a:prstGeom prst="roundRect">
            <a:avLst>
              <a:gd name="adj" fmla="val 50000"/>
            </a:avLst>
          </a:prstGeom>
          <a:solidFill>
            <a:schemeClr val="accent5"/>
          </a:solidFill>
          <a:ln>
            <a:noFill/>
          </a:ln>
          <a:effectLst>
            <a:outerShdw blurRad="254000" dist="177800" dir="2700000" sx="72000" sy="72000" algn="tl" rotWithShape="0">
              <a:schemeClr val="accent5">
                <a:alpha val="53000"/>
              </a:schemeClr>
            </a:outerShdw>
          </a:effectLst>
        </p:spPr>
        <p:style>
          <a:lnRef idx="2">
            <a:schemeClr val="accent1">
              <a:shade val="50000"/>
            </a:schemeClr>
          </a:lnRef>
          <a:fillRef idx="1">
            <a:schemeClr val="accent1"/>
          </a:fillRef>
          <a:effectRef idx="0">
            <a:schemeClr val="accent1"/>
          </a:effectRef>
          <a:fontRef idx="minor">
            <a:schemeClr val="lt1"/>
          </a:fontRef>
        </p:style>
        <p:txBody>
          <a:bodyPr wrap="none" rtlCol="0" anchor="ctr">
            <a:normAutofit fontScale="70000"/>
          </a:bodyPr>
          <a:p>
            <a:pPr algn="ctr"/>
            <a:r>
              <a:rPr lang="en-US" altLang="zh-CN" sz="1000" b="1">
                <a:solidFill>
                  <a:schemeClr val="lt1"/>
                </a:solidFill>
                <a:latin typeface="微软雅黑" panose="020B0503020204020204" charset="-122"/>
                <a:ea typeface="微软雅黑" panose="020B0503020204020204" charset="-122"/>
              </a:rPr>
              <a:t>02</a:t>
            </a:r>
            <a:endParaRPr lang="en-US" altLang="zh-CN" sz="1000" b="1">
              <a:solidFill>
                <a:schemeClr val="lt1"/>
              </a:solidFill>
              <a:latin typeface="微软雅黑" panose="020B0503020204020204" charset="-122"/>
              <a:ea typeface="微软雅黑" panose="020B0503020204020204" charset="-122"/>
            </a:endParaRPr>
          </a:p>
        </p:txBody>
      </p:sp>
      <p:sp>
        <p:nvSpPr>
          <p:cNvPr id="115" name="圆角矩形 10"/>
          <p:cNvSpPr/>
          <p:nvPr>
            <p:custDataLst>
              <p:tags r:id="rId12"/>
            </p:custDataLst>
          </p:nvPr>
        </p:nvSpPr>
        <p:spPr>
          <a:xfrm>
            <a:off x="3079621" y="4476732"/>
            <a:ext cx="1463666" cy="63985"/>
          </a:xfrm>
          <a:prstGeom prst="roundRect">
            <a:avLst>
              <a:gd name="adj" fmla="val 50000"/>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16" name="文本框 115"/>
          <p:cNvSpPr txBox="1"/>
          <p:nvPr>
            <p:custDataLst>
              <p:tags r:id="rId13"/>
            </p:custDataLst>
          </p:nvPr>
        </p:nvSpPr>
        <p:spPr>
          <a:xfrm>
            <a:off x="3034298" y="4621766"/>
            <a:ext cx="1547381" cy="1531384"/>
          </a:xfrm>
          <a:prstGeom prst="rect">
            <a:avLst/>
          </a:prstGeom>
          <a:noFill/>
        </p:spPr>
        <p:txBody>
          <a:bodyPr wrap="square" rtlCol="0" anchor="t" anchorCtr="0">
            <a:normAutofit/>
          </a:bodyPr>
          <a:p>
            <a:pPr algn="just">
              <a:lnSpc>
                <a:spcPct val="150000"/>
              </a:lnSpc>
              <a:spcBef>
                <a:spcPts val="0"/>
              </a:spcBef>
              <a:spcAft>
                <a:spcPts val="0"/>
              </a:spcAft>
            </a:pPr>
            <a:r>
              <a:rPr lang="zh-CN" altLang="en-US" sz="1100">
                <a:solidFill>
                  <a:schemeClr val="dk1"/>
                </a:solidFill>
                <a:uFillTx/>
                <a:latin typeface="微软雅黑" panose="020B0503020204020204" charset="-122"/>
                <a:ea typeface="微软雅黑" panose="020B0503020204020204" charset="-122"/>
                <a:cs typeface="微软雅黑" panose="020B0503020204020204" charset="-122"/>
              </a:rPr>
              <a:t>3.我国政府预算会计的会计要素有哪些?</a:t>
            </a:r>
            <a:endParaRPr lang="zh-CN" altLang="en-US" sz="1100">
              <a:solidFill>
                <a:schemeClr val="dk1"/>
              </a:solidFill>
              <a:uFillTx/>
              <a:latin typeface="微软雅黑" panose="020B0503020204020204" charset="-122"/>
              <a:ea typeface="微软雅黑" panose="020B0503020204020204" charset="-122"/>
              <a:cs typeface="微软雅黑" panose="020B0503020204020204" charset="-122"/>
            </a:endParaRPr>
          </a:p>
        </p:txBody>
      </p:sp>
      <p:sp>
        <p:nvSpPr>
          <p:cNvPr id="118" name="圆角矩形 17"/>
          <p:cNvSpPr/>
          <p:nvPr>
            <p:custDataLst>
              <p:tags r:id="rId14"/>
            </p:custDataLst>
          </p:nvPr>
        </p:nvSpPr>
        <p:spPr>
          <a:xfrm>
            <a:off x="3079621" y="4084821"/>
            <a:ext cx="459629" cy="291667"/>
          </a:xfrm>
          <a:prstGeom prst="roundRect">
            <a:avLst>
              <a:gd name="adj" fmla="val 50000"/>
            </a:avLst>
          </a:prstGeom>
          <a:solidFill>
            <a:schemeClr val="accent1"/>
          </a:solidFill>
          <a:ln>
            <a:noFill/>
          </a:ln>
          <a:effectLst>
            <a:outerShdw blurRad="254000" dist="177800" dir="2700000" sx="72000" sy="72000" algn="tl" rotWithShape="0">
              <a:schemeClr val="accent1">
                <a:alpha val="53000"/>
              </a:schemeClr>
            </a:outerShdw>
          </a:effectLst>
        </p:spPr>
        <p:style>
          <a:lnRef idx="2">
            <a:schemeClr val="accent1">
              <a:shade val="50000"/>
            </a:schemeClr>
          </a:lnRef>
          <a:fillRef idx="1">
            <a:schemeClr val="accent1"/>
          </a:fillRef>
          <a:effectRef idx="0">
            <a:schemeClr val="accent1"/>
          </a:effectRef>
          <a:fontRef idx="minor">
            <a:schemeClr val="lt1"/>
          </a:fontRef>
        </p:style>
        <p:txBody>
          <a:bodyPr wrap="none" rtlCol="0" anchor="ctr">
            <a:normAutofit fontScale="70000"/>
          </a:bodyPr>
          <a:p>
            <a:pPr algn="ctr"/>
            <a:r>
              <a:rPr lang="en-US" altLang="zh-CN" sz="1000" b="1">
                <a:solidFill>
                  <a:schemeClr val="lt1"/>
                </a:solidFill>
                <a:latin typeface="微软雅黑" panose="020B0503020204020204" charset="-122"/>
                <a:ea typeface="微软雅黑" panose="020B0503020204020204" charset="-122"/>
              </a:rPr>
              <a:t>03</a:t>
            </a:r>
            <a:endParaRPr lang="en-US" altLang="zh-CN" sz="1000" b="1">
              <a:solidFill>
                <a:schemeClr val="lt1"/>
              </a:solidFill>
              <a:latin typeface="微软雅黑" panose="020B0503020204020204" charset="-122"/>
              <a:ea typeface="微软雅黑" panose="020B0503020204020204" charset="-122"/>
            </a:endParaRPr>
          </a:p>
        </p:txBody>
      </p:sp>
      <p:sp>
        <p:nvSpPr>
          <p:cNvPr id="119" name="圆角矩形 15"/>
          <p:cNvSpPr/>
          <p:nvPr>
            <p:custDataLst>
              <p:tags r:id="rId15"/>
            </p:custDataLst>
          </p:nvPr>
        </p:nvSpPr>
        <p:spPr>
          <a:xfrm>
            <a:off x="5367633" y="4476732"/>
            <a:ext cx="1463666" cy="63985"/>
          </a:xfrm>
          <a:prstGeom prst="roundRect">
            <a:avLst>
              <a:gd name="adj" fmla="val 50000"/>
            </a:avLst>
          </a:prstGeom>
          <a:solidFill>
            <a:schemeClr val="accent5"/>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20" name="圆角矩形 18"/>
          <p:cNvSpPr/>
          <p:nvPr>
            <p:custDataLst>
              <p:tags r:id="rId16"/>
            </p:custDataLst>
          </p:nvPr>
        </p:nvSpPr>
        <p:spPr>
          <a:xfrm>
            <a:off x="5367633" y="4084821"/>
            <a:ext cx="459629" cy="291667"/>
          </a:xfrm>
          <a:prstGeom prst="roundRect">
            <a:avLst>
              <a:gd name="adj" fmla="val 50000"/>
            </a:avLst>
          </a:prstGeom>
          <a:solidFill>
            <a:schemeClr val="accent5"/>
          </a:solidFill>
          <a:ln>
            <a:noFill/>
          </a:ln>
          <a:effectLst>
            <a:outerShdw blurRad="254000" dist="177800" dir="2700000" sx="72000" sy="72000" algn="tl" rotWithShape="0">
              <a:schemeClr val="accent5">
                <a:alpha val="53000"/>
              </a:schemeClr>
            </a:outerShdw>
          </a:effectLst>
        </p:spPr>
        <p:style>
          <a:lnRef idx="2">
            <a:schemeClr val="accent1">
              <a:shade val="50000"/>
            </a:schemeClr>
          </a:lnRef>
          <a:fillRef idx="1">
            <a:schemeClr val="accent1"/>
          </a:fillRef>
          <a:effectRef idx="0">
            <a:schemeClr val="accent1"/>
          </a:effectRef>
          <a:fontRef idx="minor">
            <a:schemeClr val="lt1"/>
          </a:fontRef>
        </p:style>
        <p:txBody>
          <a:bodyPr wrap="none" rtlCol="0" anchor="ctr">
            <a:normAutofit fontScale="70000"/>
          </a:bodyPr>
          <a:p>
            <a:pPr algn="ctr"/>
            <a:r>
              <a:rPr lang="en-US" altLang="zh-CN" sz="1000" b="1">
                <a:solidFill>
                  <a:schemeClr val="lt1"/>
                </a:solidFill>
                <a:latin typeface="微软雅黑" panose="020B0503020204020204" charset="-122"/>
                <a:ea typeface="微软雅黑" panose="020B0503020204020204" charset="-122"/>
              </a:rPr>
              <a:t>04</a:t>
            </a:r>
            <a:endParaRPr lang="en-US" altLang="zh-CN" sz="1000" b="1">
              <a:solidFill>
                <a:schemeClr val="lt1"/>
              </a:solidFill>
              <a:latin typeface="微软雅黑" panose="020B0503020204020204" charset="-122"/>
              <a:ea typeface="微软雅黑" panose="020B0503020204020204" charset="-122"/>
            </a:endParaRPr>
          </a:p>
        </p:txBody>
      </p:sp>
      <p:sp>
        <p:nvSpPr>
          <p:cNvPr id="121" name="文本框 120"/>
          <p:cNvSpPr txBox="1"/>
          <p:nvPr>
            <p:custDataLst>
              <p:tags r:id="rId17"/>
            </p:custDataLst>
          </p:nvPr>
        </p:nvSpPr>
        <p:spPr>
          <a:xfrm>
            <a:off x="5322310" y="4621766"/>
            <a:ext cx="1547381" cy="1529785"/>
          </a:xfrm>
          <a:prstGeom prst="rect">
            <a:avLst/>
          </a:prstGeom>
          <a:noFill/>
        </p:spPr>
        <p:txBody>
          <a:bodyPr wrap="square" rtlCol="0" anchor="t" anchorCtr="0">
            <a:normAutofit/>
          </a:bodyPr>
          <a:p>
            <a:pPr algn="just">
              <a:lnSpc>
                <a:spcPct val="150000"/>
              </a:lnSpc>
              <a:spcBef>
                <a:spcPts val="0"/>
              </a:spcBef>
              <a:spcAft>
                <a:spcPts val="0"/>
              </a:spcAft>
            </a:pPr>
            <a:r>
              <a:rPr lang="zh-CN" altLang="en-US" sz="1100">
                <a:solidFill>
                  <a:schemeClr val="dk1"/>
                </a:solidFill>
                <a:uFillTx/>
                <a:latin typeface="微软雅黑" panose="020B0503020204020204" charset="-122"/>
                <a:ea typeface="微软雅黑" panose="020B0503020204020204" charset="-122"/>
                <a:cs typeface="微软雅黑" panose="020B0503020204020204" charset="-122"/>
              </a:rPr>
              <a:t>4.我国政府会计中资产是怎么定义的?它的确认条件有哪些?</a:t>
            </a:r>
            <a:endParaRPr lang="zh-CN" altLang="en-US" sz="1100">
              <a:solidFill>
                <a:schemeClr val="dk1"/>
              </a:solidFill>
              <a:uFillTx/>
              <a:latin typeface="微软雅黑" panose="020B0503020204020204" charset="-122"/>
              <a:ea typeface="微软雅黑" panose="020B0503020204020204" charset="-122"/>
              <a:cs typeface="微软雅黑" panose="020B0503020204020204" charset="-122"/>
            </a:endParaRPr>
          </a:p>
        </p:txBody>
      </p:sp>
      <p:sp>
        <p:nvSpPr>
          <p:cNvPr id="122" name="圆角矩形 20"/>
          <p:cNvSpPr/>
          <p:nvPr>
            <p:custDataLst>
              <p:tags r:id="rId18"/>
            </p:custDataLst>
          </p:nvPr>
        </p:nvSpPr>
        <p:spPr>
          <a:xfrm>
            <a:off x="7655645" y="4476732"/>
            <a:ext cx="1463666" cy="63985"/>
          </a:xfrm>
          <a:prstGeom prst="roundRect">
            <a:avLst>
              <a:gd name="adj" fmla="val 50000"/>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23" name="文本框 122"/>
          <p:cNvSpPr txBox="1"/>
          <p:nvPr>
            <p:custDataLst>
              <p:tags r:id="rId19"/>
            </p:custDataLst>
          </p:nvPr>
        </p:nvSpPr>
        <p:spPr>
          <a:xfrm>
            <a:off x="7610322" y="4621766"/>
            <a:ext cx="1547381" cy="1529785"/>
          </a:xfrm>
          <a:prstGeom prst="rect">
            <a:avLst/>
          </a:prstGeom>
          <a:noFill/>
        </p:spPr>
        <p:txBody>
          <a:bodyPr wrap="square" rtlCol="0" anchor="t" anchorCtr="0">
            <a:normAutofit/>
          </a:bodyPr>
          <a:p>
            <a:pPr algn="just">
              <a:lnSpc>
                <a:spcPct val="150000"/>
              </a:lnSpc>
              <a:spcBef>
                <a:spcPts val="0"/>
              </a:spcBef>
              <a:spcAft>
                <a:spcPts val="0"/>
              </a:spcAft>
            </a:pPr>
            <a:r>
              <a:rPr lang="zh-CN" altLang="en-US" sz="1100">
                <a:solidFill>
                  <a:schemeClr val="dk1"/>
                </a:solidFill>
                <a:uFillTx/>
                <a:latin typeface="微软雅黑" panose="020B0503020204020204" charset="-122"/>
                <a:ea typeface="微软雅黑" panose="020B0503020204020204" charset="-122"/>
                <a:cs typeface="微软雅黑" panose="020B0503020204020204" charset="-122"/>
              </a:rPr>
              <a:t>5.我国政府会计中负债是怎么定义的?它的确认条件有哪些?</a:t>
            </a:r>
            <a:endParaRPr lang="zh-CN" altLang="en-US" sz="1100">
              <a:solidFill>
                <a:schemeClr val="dk1"/>
              </a:solidFill>
              <a:uFillTx/>
              <a:latin typeface="微软雅黑" panose="020B0503020204020204" charset="-122"/>
              <a:ea typeface="微软雅黑" panose="020B0503020204020204" charset="-122"/>
              <a:cs typeface="微软雅黑" panose="020B0503020204020204" charset="-122"/>
            </a:endParaRPr>
          </a:p>
        </p:txBody>
      </p:sp>
      <p:sp>
        <p:nvSpPr>
          <p:cNvPr id="126" name="圆角矩形 24"/>
          <p:cNvSpPr/>
          <p:nvPr>
            <p:custDataLst>
              <p:tags r:id="rId20"/>
            </p:custDataLst>
          </p:nvPr>
        </p:nvSpPr>
        <p:spPr>
          <a:xfrm>
            <a:off x="7655645" y="4084821"/>
            <a:ext cx="459629" cy="291667"/>
          </a:xfrm>
          <a:prstGeom prst="roundRect">
            <a:avLst>
              <a:gd name="adj" fmla="val 50000"/>
            </a:avLst>
          </a:prstGeom>
          <a:solidFill>
            <a:schemeClr val="accent1"/>
          </a:solidFill>
          <a:ln>
            <a:noFill/>
          </a:ln>
          <a:effectLst>
            <a:outerShdw blurRad="254000" dist="177800" dir="2700000" sx="72000" sy="72000" algn="tl" rotWithShape="0">
              <a:schemeClr val="accent1">
                <a:alpha val="53000"/>
              </a:schemeClr>
            </a:outerShdw>
          </a:effectLst>
        </p:spPr>
        <p:style>
          <a:lnRef idx="2">
            <a:schemeClr val="accent1">
              <a:shade val="50000"/>
            </a:schemeClr>
          </a:lnRef>
          <a:fillRef idx="1">
            <a:schemeClr val="accent1"/>
          </a:fillRef>
          <a:effectRef idx="0">
            <a:schemeClr val="accent1"/>
          </a:effectRef>
          <a:fontRef idx="minor">
            <a:schemeClr val="lt1"/>
          </a:fontRef>
        </p:style>
        <p:txBody>
          <a:bodyPr wrap="none" rtlCol="0" anchor="ctr">
            <a:normAutofit fontScale="70000"/>
          </a:bodyPr>
          <a:p>
            <a:pPr algn="ctr"/>
            <a:r>
              <a:rPr lang="en-US" altLang="zh-CN" sz="1000" b="1">
                <a:solidFill>
                  <a:schemeClr val="lt1"/>
                </a:solidFill>
                <a:latin typeface="微软雅黑" panose="020B0503020204020204" charset="-122"/>
                <a:ea typeface="微软雅黑" panose="020B0503020204020204" charset="-122"/>
              </a:rPr>
              <a:t>05</a:t>
            </a:r>
            <a:endParaRPr lang="en-US" altLang="zh-CN" sz="1000" b="1">
              <a:solidFill>
                <a:schemeClr val="lt1"/>
              </a:solidFill>
              <a:latin typeface="微软雅黑" panose="020B0503020204020204" charset="-122"/>
              <a:ea typeface="微软雅黑" panose="020B0503020204020204" charset="-122"/>
            </a:endParaRPr>
          </a:p>
        </p:txBody>
      </p:sp>
    </p:spTree>
    <p:custDataLst>
      <p:tags r:id="rId21"/>
    </p:custDataLst>
  </p:cSld>
  <p:clrMapOvr>
    <a:masterClrMapping/>
  </p:clrMapOvr>
  <p:transition spd="med"/>
</p:sld>
</file>

<file path=ppt/slides/slide4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 name="标题 5"/>
          <p:cNvSpPr>
            <a:spLocks noGrp="1"/>
          </p:cNvSpPr>
          <p:nvPr>
            <p:ph type="title"/>
            <p:custDataLst>
              <p:tags r:id="rId1"/>
            </p:custDataLst>
          </p:nvPr>
        </p:nvSpPr>
        <p:spPr/>
        <p:txBody>
          <a:bodyPr/>
          <a:lstStyle/>
          <a:p>
            <a:r>
              <a:rPr lang="en-US" altLang="zh-CN" noProof="0" dirty="0">
                <a:solidFill>
                  <a:schemeClr val="dk1">
                    <a:lumMod val="85000"/>
                    <a:lumOff val="15000"/>
                  </a:schemeClr>
                </a:solidFill>
                <a:sym typeface="+mn-lt"/>
              </a:rPr>
              <a:t>谢谢</a:t>
            </a:r>
            <a:endParaRPr lang="en-US" altLang="zh-CN" noProof="0" dirty="0">
              <a:solidFill>
                <a:schemeClr val="dk1">
                  <a:lumMod val="85000"/>
                  <a:lumOff val="15000"/>
                </a:schemeClr>
              </a:solidFill>
              <a:sym typeface="+mn-lt"/>
            </a:endParaRPr>
          </a:p>
        </p:txBody>
      </p:sp>
    </p:spTree>
    <p:custDataLst>
      <p:tags r:id="rId2"/>
    </p:custData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9"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0" name="等腰三角形 9"/>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第一节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我国政府会计的历史演变及未来发展</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3" name="副标题"/>
          <p:cNvSpPr txBox="1"/>
          <p:nvPr>
            <p:custDataLst>
              <p:tags r:id="rId6"/>
            </p:custDataLst>
          </p:nvPr>
        </p:nvSpPr>
        <p:spPr>
          <a:xfrm>
            <a:off x="579124" y="1508132"/>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zh-CN"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a:t>
            </a:r>
            <a:r>
              <a:rPr lang="zh-CN"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一）</a:t>
            </a:r>
            <a:r>
              <a:rPr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我国预算会计体系的初创阶段(1949—1978年)</a:t>
            </a:r>
            <a:endParaRPr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endParaRPr>
          </a:p>
        </p:txBody>
      </p:sp>
      <p:sp>
        <p:nvSpPr>
          <p:cNvPr id="5" name="文本框 4"/>
          <p:cNvSpPr txBox="1"/>
          <p:nvPr/>
        </p:nvSpPr>
        <p:spPr>
          <a:xfrm>
            <a:off x="880745" y="2184400"/>
            <a:ext cx="9970135" cy="3855085"/>
          </a:xfrm>
          <a:prstGeom prst="rect">
            <a:avLst/>
          </a:prstGeom>
          <a:noFill/>
        </p:spPr>
        <p:txBody>
          <a:bodyPr wrap="square" rtlCol="0" anchor="t">
            <a:noAutofit/>
          </a:bodyPr>
          <a:p>
            <a:r>
              <a:rPr lang="en-US"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1</a:t>
            </a:r>
            <a:r>
              <a:rPr lang="zh-CN" altLang="en-US"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a:t>
            </a:r>
            <a:r>
              <a:rPr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预算会计暂行制度的创立和初步形成(1949—1952年)</a:t>
            </a:r>
            <a:endParaRPr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endParaRPr>
          </a:p>
          <a:p>
            <a:endParaRPr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endParaRPr>
          </a:p>
          <a:p>
            <a:r>
              <a:rPr lang="zh-CN" altLang="en-US"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中华人民共和国成立初期</a:t>
            </a:r>
            <a:r>
              <a:rPr lang="en-US" altLang="zh-CN"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a:t>
            </a:r>
            <a:r>
              <a:rPr lang="zh-CN" altLang="en-US"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财政部根据中央人民政府政务院公布的《预算决算暂行条例》和《中央金库条例》提出了建立我国预算会计体系的设想。</a:t>
            </a:r>
            <a:r>
              <a:rPr lang="en-US" altLang="zh-CN"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1950</a:t>
            </a:r>
            <a:r>
              <a:rPr lang="zh-CN" altLang="en-US"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年</a:t>
            </a:r>
            <a:r>
              <a:rPr lang="en-US" altLang="zh-CN"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10</a:t>
            </a:r>
            <a:r>
              <a:rPr lang="zh-CN" altLang="en-US"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月</a:t>
            </a:r>
            <a:r>
              <a:rPr lang="en-US" altLang="zh-CN"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a:t>
            </a:r>
            <a:r>
              <a:rPr lang="zh-CN" altLang="en-US"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财政部召开</a:t>
            </a:r>
            <a:r>
              <a:rPr lang="en-US" altLang="zh-CN"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a:t>
            </a:r>
            <a:r>
              <a:rPr lang="zh-CN" altLang="en-US"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第一次全国预算会计金库制度会议</a:t>
            </a:r>
            <a:r>
              <a:rPr lang="en-US" altLang="zh-CN"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a:t>
            </a:r>
            <a:r>
              <a:rPr lang="zh-CN" altLang="en-US"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。这次会议通过了适用于各级财政机关的《各级人民政府暂行总预算会计制度》和适用于各级行政事业单位的《各级人民政府暂行单位预算会计制度》两部法规</a:t>
            </a:r>
            <a:r>
              <a:rPr lang="en-US" altLang="zh-CN"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a:t>
            </a:r>
            <a:r>
              <a:rPr lang="zh-CN" altLang="en-US"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并于同年</a:t>
            </a:r>
            <a:r>
              <a:rPr lang="en-US" altLang="zh-CN"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12</a:t>
            </a:r>
            <a:r>
              <a:rPr lang="zh-CN" altLang="en-US"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月</a:t>
            </a:r>
            <a:r>
              <a:rPr lang="en-US" altLang="zh-CN"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2</a:t>
            </a:r>
            <a:r>
              <a:rPr lang="zh-CN" altLang="en-US"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日正式颁布。这两项暂行预算会计制度从</a:t>
            </a:r>
            <a:r>
              <a:rPr lang="en-US" altLang="zh-CN"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1951</a:t>
            </a:r>
            <a:r>
              <a:rPr lang="zh-CN" altLang="en-US"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年开始实施</a:t>
            </a:r>
            <a:r>
              <a:rPr lang="en-US" altLang="zh-CN"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a:t>
            </a:r>
            <a:r>
              <a:rPr lang="zh-CN" altLang="en-US"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标志着我国预算会计的诞生</a:t>
            </a:r>
            <a:r>
              <a:rPr lang="en-US" altLang="zh-CN"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a:t>
            </a:r>
            <a:r>
              <a:rPr lang="zh-CN" altLang="en-US"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初步确立了总预算会计和单位预算会计分立的框架。</a:t>
            </a:r>
            <a:endParaRPr lang="zh-CN" altLang="en-US"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endParaRPr>
          </a:p>
          <a:p>
            <a:endParaRPr lang="zh-CN" altLang="en-US"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endParaRPr>
          </a:p>
        </p:txBody>
      </p:sp>
    </p:spTree>
    <p:custDataLst>
      <p:tags r:id="rId7"/>
    </p:custDataLst>
  </p:cSld>
  <p:clrMapOvr>
    <a:masterClrMapping/>
  </p:clrMapOvr>
  <p:transition spd="med"/>
</p:sld>
</file>

<file path=ppt/slides/slide6.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9"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0" name="等腰三角形 9"/>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第一节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我国政府会计的历史演变及未来发展</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4" name="Title 6"/>
          <p:cNvSpPr txBox="1"/>
          <p:nvPr>
            <p:custDataLst>
              <p:tags r:id="rId6"/>
            </p:custDataLst>
          </p:nvPr>
        </p:nvSpPr>
        <p:spPr>
          <a:xfrm>
            <a:off x="345440" y="1831340"/>
            <a:ext cx="11182985" cy="2449830"/>
          </a:xfrm>
          <a:prstGeom prst="rect">
            <a:avLst/>
          </a:prstGeom>
          <a:noFill/>
          <a:ln w="3175">
            <a:noFill/>
            <a:prstDash val="dash"/>
          </a:ln>
        </p:spPr>
        <p:txBody>
          <a:bodyPr wrap="square" lIns="63500" tIns="25400" rIns="63500" bIns="25400" anchor="ctr" anchorCtr="0">
            <a:normAutofit lnSpcReduction="20000"/>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两项暂行制度对预算会计体系和方法做出了重要规定:预算会计由财政总预算会计和单位预算会计两部分组成;总预算会计与单位预算会计都以收付实现制为基础;以“实际支出数”作为支出口径,记账方法以现金收付记账法为主,借贷记账法为辅;两项会计制度采用统一的会计要素:“总预算会计”规定的会计科目分为岁入、岁出、资产、负债和资产负债共同类五类</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单位预算会计</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规定的会计科目为收入、支出、资产、负债和资产负债共同类五类</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总预算会计报表包括资产负债表、收入支出决算表</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分为日报、月报、季报、年报四类</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单位预算会计报表包括资产负债表、支出计算表和基本数字表</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分为日报、月报、年报三类。</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spTree>
    <p:custDataLst>
      <p:tags r:id="rId7"/>
    </p:custDataLst>
  </p:cSld>
  <p:clrMapOvr>
    <a:masterClrMapping/>
  </p:clrMapOvr>
  <p:transition spd="med"/>
</p:sld>
</file>

<file path=ppt/slides/slide7.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9"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0" name="等腰三角形 9"/>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第一节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我国政府会计的历史演变及未来发展</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3" name="副标题"/>
          <p:cNvSpPr txBox="1"/>
          <p:nvPr>
            <p:custDataLst>
              <p:tags r:id="rId6"/>
            </p:custDataLst>
          </p:nvPr>
        </p:nvSpPr>
        <p:spPr>
          <a:xfrm>
            <a:off x="560074" y="142875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en-US"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2</a:t>
            </a:r>
            <a:r>
              <a:rPr lang="zh-CN" altLang="en-US"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a:t>
            </a:r>
            <a:r>
              <a:rPr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预算会计制度的修订和正式颁行(1953—1965年)</a:t>
            </a:r>
            <a:endParaRPr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endParaRPr>
          </a:p>
        </p:txBody>
      </p:sp>
      <p:sp>
        <p:nvSpPr>
          <p:cNvPr id="22" name="任意多边形 21"/>
          <p:cNvSpPr/>
          <p:nvPr>
            <p:custDataLst>
              <p:tags r:id="rId7"/>
            </p:custDataLst>
          </p:nvPr>
        </p:nvSpPr>
        <p:spPr>
          <a:xfrm>
            <a:off x="1256030" y="3129280"/>
            <a:ext cx="3825875" cy="3637915"/>
          </a:xfrm>
          <a:custGeom>
            <a:avLst/>
            <a:gdLst>
              <a:gd name="adj" fmla="val 4442"/>
              <a:gd name="a" fmla="pin 0 adj 50000"/>
              <a:gd name="x1" fmla="*/ ss a 100000"/>
              <a:gd name="x2" fmla="+- r 0 x1"/>
              <a:gd name="y2" fmla="+- b 0 x1"/>
              <a:gd name="il" fmla="*/ x1 29289 100000"/>
              <a:gd name="ir" fmla="+- r 0 il"/>
              <a:gd name="ib" fmla="+- b 0 il"/>
            </a:gdLst>
            <a:ahLst/>
            <a:cxnLst>
              <a:cxn ang="3">
                <a:pos x="hc" y="t"/>
              </a:cxn>
              <a:cxn ang="cd2">
                <a:pos x="l" y="vc"/>
              </a:cxn>
              <a:cxn ang="cd4">
                <a:pos x="hc" y="b"/>
              </a:cxn>
              <a:cxn ang="0">
                <a:pos x="r" y="vc"/>
              </a:cxn>
            </a:cxnLst>
            <a:rect l="l" t="t" r="r" b="b"/>
            <a:pathLst>
              <a:path w="6320" h="6629">
                <a:moveTo>
                  <a:pt x="277" y="0"/>
                </a:moveTo>
                <a:lnTo>
                  <a:pt x="6043" y="0"/>
                </a:lnTo>
                <a:cubicBezTo>
                  <a:pt x="6196" y="0"/>
                  <a:pt x="6320" y="124"/>
                  <a:pt x="6320" y="277"/>
                </a:cubicBezTo>
                <a:lnTo>
                  <a:pt x="6320" y="5963"/>
                </a:lnTo>
                <a:cubicBezTo>
                  <a:pt x="6320" y="6116"/>
                  <a:pt x="6196" y="6240"/>
                  <a:pt x="6043" y="6240"/>
                </a:cubicBezTo>
                <a:lnTo>
                  <a:pt x="1062" y="6240"/>
                </a:lnTo>
                <a:lnTo>
                  <a:pt x="673" y="6629"/>
                </a:lnTo>
                <a:lnTo>
                  <a:pt x="673" y="6240"/>
                </a:lnTo>
                <a:lnTo>
                  <a:pt x="277" y="6240"/>
                </a:lnTo>
                <a:cubicBezTo>
                  <a:pt x="124" y="6240"/>
                  <a:pt x="0" y="6116"/>
                  <a:pt x="0" y="5963"/>
                </a:cubicBezTo>
                <a:lnTo>
                  <a:pt x="0" y="277"/>
                </a:lnTo>
                <a:cubicBezTo>
                  <a:pt x="0" y="124"/>
                  <a:pt x="124" y="0"/>
                  <a:pt x="277" y="0"/>
                </a:cubicBezTo>
                <a:close/>
              </a:path>
            </a:pathLst>
          </a:custGeom>
          <a:solidFill>
            <a:schemeClr val="accent1">
              <a:alpha val="10000"/>
            </a:schemeClr>
          </a:solidFill>
          <a:ln>
            <a:solidFill>
              <a:schemeClr val="dk1">
                <a:lumMod val="50000"/>
                <a:lumOff val="50000"/>
              </a:schemeClr>
            </a:solid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p>
            <a:pPr algn="ctr"/>
            <a:endParaRPr lang="zh-CN" altLang="en-US">
              <a:solidFill>
                <a:schemeClr val="lt1"/>
              </a:solidFill>
              <a:latin typeface="微软雅黑" panose="020B0503020204020204" charset="-122"/>
              <a:ea typeface="微软雅黑" panose="020B0503020204020204" charset="-122"/>
            </a:endParaRPr>
          </a:p>
        </p:txBody>
      </p:sp>
      <p:sp>
        <p:nvSpPr>
          <p:cNvPr id="30" name="椭圆 29"/>
          <p:cNvSpPr/>
          <p:nvPr>
            <p:custDataLst>
              <p:tags r:id="rId8"/>
            </p:custDataLst>
          </p:nvPr>
        </p:nvSpPr>
        <p:spPr>
          <a:xfrm>
            <a:off x="3647525" y="5685661"/>
            <a:ext cx="149335" cy="149335"/>
          </a:xfrm>
          <a:prstGeom prst="ellipse">
            <a:avLst/>
          </a:prstGeom>
          <a:solidFill>
            <a:schemeClr val="lt1"/>
          </a:solidFill>
          <a:ln>
            <a:solidFill>
              <a:schemeClr val="dk1">
                <a:lumMod val="50000"/>
                <a:lumOff val="50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41" name="椭圆 40"/>
          <p:cNvSpPr/>
          <p:nvPr>
            <p:custDataLst>
              <p:tags r:id="rId9"/>
            </p:custDataLst>
          </p:nvPr>
        </p:nvSpPr>
        <p:spPr>
          <a:xfrm>
            <a:off x="4312142" y="6551166"/>
            <a:ext cx="149335" cy="149335"/>
          </a:xfrm>
          <a:prstGeom prst="ellipse">
            <a:avLst/>
          </a:prstGeom>
          <a:solidFill>
            <a:schemeClr val="lt1"/>
          </a:solidFill>
          <a:ln>
            <a:solidFill>
              <a:schemeClr val="dk1">
                <a:lumMod val="50000"/>
                <a:lumOff val="50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48" name="椭圆 47"/>
          <p:cNvSpPr/>
          <p:nvPr>
            <p:custDataLst>
              <p:tags r:id="rId10"/>
            </p:custDataLst>
          </p:nvPr>
        </p:nvSpPr>
        <p:spPr>
          <a:xfrm>
            <a:off x="6547560" y="5604381"/>
            <a:ext cx="149335" cy="149335"/>
          </a:xfrm>
          <a:prstGeom prst="ellipse">
            <a:avLst/>
          </a:prstGeom>
          <a:solidFill>
            <a:schemeClr val="lt1"/>
          </a:solidFill>
          <a:ln>
            <a:solidFill>
              <a:schemeClr val="dk1">
                <a:lumMod val="50000"/>
                <a:lumOff val="50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26" name="任意多边形 21"/>
          <p:cNvSpPr/>
          <p:nvPr>
            <p:custDataLst>
              <p:tags r:id="rId11"/>
            </p:custDataLst>
          </p:nvPr>
        </p:nvSpPr>
        <p:spPr>
          <a:xfrm>
            <a:off x="6953250" y="3041650"/>
            <a:ext cx="3950335" cy="3816350"/>
          </a:xfrm>
          <a:custGeom>
            <a:avLst/>
            <a:gdLst>
              <a:gd name="adj" fmla="val 4442"/>
              <a:gd name="a" fmla="pin 0 adj 50000"/>
              <a:gd name="x1" fmla="*/ ss a 100000"/>
              <a:gd name="x2" fmla="+- r 0 x1"/>
              <a:gd name="y2" fmla="+- b 0 x1"/>
              <a:gd name="il" fmla="*/ x1 29289 100000"/>
              <a:gd name="ir" fmla="+- r 0 il"/>
              <a:gd name="ib" fmla="+- b 0 il"/>
            </a:gdLst>
            <a:ahLst/>
            <a:cxnLst>
              <a:cxn ang="3">
                <a:pos x="hc" y="t"/>
              </a:cxn>
              <a:cxn ang="cd2">
                <a:pos x="l" y="vc"/>
              </a:cxn>
              <a:cxn ang="cd4">
                <a:pos x="hc" y="b"/>
              </a:cxn>
              <a:cxn ang="0">
                <a:pos x="r" y="vc"/>
              </a:cxn>
            </a:cxnLst>
            <a:rect l="l" t="t" r="r" b="b"/>
            <a:pathLst>
              <a:path w="6320" h="6629">
                <a:moveTo>
                  <a:pt x="277" y="0"/>
                </a:moveTo>
                <a:lnTo>
                  <a:pt x="6043" y="0"/>
                </a:lnTo>
                <a:cubicBezTo>
                  <a:pt x="6196" y="0"/>
                  <a:pt x="6320" y="124"/>
                  <a:pt x="6320" y="277"/>
                </a:cubicBezTo>
                <a:lnTo>
                  <a:pt x="6320" y="5963"/>
                </a:lnTo>
                <a:cubicBezTo>
                  <a:pt x="6320" y="6116"/>
                  <a:pt x="6196" y="6240"/>
                  <a:pt x="6043" y="6240"/>
                </a:cubicBezTo>
                <a:lnTo>
                  <a:pt x="1062" y="6240"/>
                </a:lnTo>
                <a:lnTo>
                  <a:pt x="673" y="6629"/>
                </a:lnTo>
                <a:lnTo>
                  <a:pt x="673" y="6240"/>
                </a:lnTo>
                <a:lnTo>
                  <a:pt x="277" y="6240"/>
                </a:lnTo>
                <a:cubicBezTo>
                  <a:pt x="124" y="6240"/>
                  <a:pt x="0" y="6116"/>
                  <a:pt x="0" y="5963"/>
                </a:cubicBezTo>
                <a:lnTo>
                  <a:pt x="0" y="277"/>
                </a:lnTo>
                <a:cubicBezTo>
                  <a:pt x="0" y="124"/>
                  <a:pt x="124" y="0"/>
                  <a:pt x="277" y="0"/>
                </a:cubicBezTo>
                <a:close/>
              </a:path>
            </a:pathLst>
          </a:custGeom>
          <a:solidFill>
            <a:schemeClr val="accent1">
              <a:alpha val="10000"/>
            </a:schemeClr>
          </a:solidFill>
          <a:ln>
            <a:solidFill>
              <a:schemeClr val="dk1">
                <a:lumMod val="50000"/>
                <a:lumOff val="50000"/>
              </a:schemeClr>
            </a:solid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p>
            <a:pPr algn="ctr"/>
            <a:endParaRPr lang="zh-CN" altLang="en-US">
              <a:solidFill>
                <a:schemeClr val="lt1"/>
              </a:solidFill>
              <a:latin typeface="微软雅黑" panose="020B0503020204020204" charset="-122"/>
              <a:ea typeface="微软雅黑" panose="020B0503020204020204" charset="-122"/>
            </a:endParaRPr>
          </a:p>
        </p:txBody>
      </p:sp>
      <p:sp>
        <p:nvSpPr>
          <p:cNvPr id="34" name="文本框 33"/>
          <p:cNvSpPr txBox="1"/>
          <p:nvPr>
            <p:custDataLst>
              <p:tags r:id="rId12"/>
            </p:custDataLst>
          </p:nvPr>
        </p:nvSpPr>
        <p:spPr>
          <a:xfrm>
            <a:off x="7320280" y="3468370"/>
            <a:ext cx="3201035" cy="2166620"/>
          </a:xfrm>
          <a:prstGeom prst="rect">
            <a:avLst/>
          </a:prstGeom>
          <a:noFill/>
        </p:spPr>
        <p:txBody>
          <a:bodyPr wrap="square" rtlCol="0" anchor="ctr" anchorCtr="0">
            <a:normAutofit/>
          </a:bodyPr>
          <a:p>
            <a:pPr>
              <a:lnSpc>
                <a:spcPct val="130000"/>
              </a:lnSpc>
            </a:pPr>
            <a:r>
              <a:rPr lang="zh-CN" altLang="en-US" sz="1400" spc="150">
                <a:solidFill>
                  <a:schemeClr val="dk1">
                    <a:lumMod val="85000"/>
                    <a:lumOff val="15000"/>
                  </a:schemeClr>
                </a:solidFill>
                <a:uFillTx/>
                <a:latin typeface="微软雅黑" panose="020B0503020204020204" charset="-122"/>
                <a:ea typeface="微软雅黑" panose="020B0503020204020204" charset="-122"/>
                <a:cs typeface="微软雅黑" panose="020B0503020204020204" charset="-122"/>
                <a:sym typeface="+mn-ea"/>
              </a:rPr>
              <a:t>(2)会计要素:1953年的预算会计要素为金库存款、预算支出、预算收入、往来款项、预算执行结果五项。1956—1962年,会计要素修订为货币资金、预算支出、预算收入、贷出款项、借入款项、预算执行结果六项。</a:t>
            </a:r>
            <a:endParaRPr lang="zh-CN" altLang="en-US" sz="1400" spc="150">
              <a:solidFill>
                <a:schemeClr val="dk1">
                  <a:lumMod val="85000"/>
                  <a:lumOff val="15000"/>
                </a:schemeClr>
              </a:solidFill>
              <a:uFillTx/>
              <a:latin typeface="微软雅黑" panose="020B0503020204020204" charset="-122"/>
              <a:ea typeface="微软雅黑" panose="020B0503020204020204" charset="-122"/>
              <a:cs typeface="微软雅黑" panose="020B0503020204020204" charset="-122"/>
              <a:sym typeface="+mn-ea"/>
            </a:endParaRPr>
          </a:p>
        </p:txBody>
      </p:sp>
      <p:sp>
        <p:nvSpPr>
          <p:cNvPr id="44" name="椭圆 43"/>
          <p:cNvSpPr/>
          <p:nvPr>
            <p:custDataLst>
              <p:tags r:id="rId13"/>
            </p:custDataLst>
          </p:nvPr>
        </p:nvSpPr>
        <p:spPr>
          <a:xfrm>
            <a:off x="8464627" y="5610679"/>
            <a:ext cx="149335" cy="149335"/>
          </a:xfrm>
          <a:prstGeom prst="ellipse">
            <a:avLst/>
          </a:prstGeom>
          <a:solidFill>
            <a:schemeClr val="lt1"/>
          </a:solidFill>
          <a:ln>
            <a:solidFill>
              <a:schemeClr val="dk1">
                <a:lumMod val="50000"/>
                <a:lumOff val="50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45" name="椭圆 44"/>
          <p:cNvSpPr/>
          <p:nvPr>
            <p:custDataLst>
              <p:tags r:id="rId14"/>
            </p:custDataLst>
          </p:nvPr>
        </p:nvSpPr>
        <p:spPr>
          <a:xfrm>
            <a:off x="8932205" y="5610679"/>
            <a:ext cx="149335" cy="149335"/>
          </a:xfrm>
          <a:prstGeom prst="ellipse">
            <a:avLst/>
          </a:prstGeom>
          <a:solidFill>
            <a:schemeClr val="lt1"/>
          </a:solidFill>
          <a:ln>
            <a:solidFill>
              <a:schemeClr val="dk1">
                <a:lumMod val="50000"/>
                <a:lumOff val="50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47" name="文本框 46"/>
          <p:cNvSpPr txBox="1"/>
          <p:nvPr>
            <p:custDataLst>
              <p:tags r:id="rId15"/>
            </p:custDataLst>
          </p:nvPr>
        </p:nvSpPr>
        <p:spPr>
          <a:xfrm>
            <a:off x="1420495" y="3280410"/>
            <a:ext cx="3599180" cy="3270885"/>
          </a:xfrm>
          <a:prstGeom prst="rect">
            <a:avLst/>
          </a:prstGeom>
          <a:noFill/>
        </p:spPr>
        <p:txBody>
          <a:bodyPr wrap="square" rtlCol="0" anchor="ctr" anchorCtr="0">
            <a:normAutofit/>
          </a:bodyPr>
          <a:p>
            <a:pPr>
              <a:lnSpc>
                <a:spcPct val="130000"/>
              </a:lnSpc>
            </a:pPr>
            <a:r>
              <a:rPr lang="zh-CN" altLang="en-US" sz="1400" spc="150">
                <a:solidFill>
                  <a:schemeClr val="dk1">
                    <a:lumMod val="85000"/>
                    <a:lumOff val="15000"/>
                  </a:schemeClr>
                </a:solidFill>
                <a:uFillTx/>
                <a:latin typeface="微软雅黑" panose="020B0503020204020204" charset="-122"/>
                <a:ea typeface="微软雅黑" panose="020B0503020204020204" charset="-122"/>
                <a:cs typeface="微软雅黑" panose="020B0503020204020204" charset="-122"/>
                <a:sym typeface="+mn-ea"/>
              </a:rPr>
              <a:t>(1)适用范围:将《总预算会计制度》区分为中央、省和县(市)两部分。《单位预算会计制度》的适用范围明确为各级人民政府所属行政机关、事业单位、企业主管机关和团体。差额预算单位由财政部另行规定《差额预算机关会计制度》。</a:t>
            </a:r>
            <a:endParaRPr lang="zh-CN" altLang="en-US" sz="1400" spc="150">
              <a:solidFill>
                <a:schemeClr val="dk1">
                  <a:lumMod val="85000"/>
                  <a:lumOff val="15000"/>
                </a:schemeClr>
              </a:solidFill>
              <a:uFillTx/>
              <a:latin typeface="微软雅黑" panose="020B0503020204020204" charset="-122"/>
              <a:ea typeface="微软雅黑" panose="020B0503020204020204" charset="-122"/>
              <a:cs typeface="微软雅黑" panose="020B0503020204020204" charset="-122"/>
              <a:sym typeface="+mn-ea"/>
            </a:endParaRPr>
          </a:p>
          <a:p>
            <a:pPr>
              <a:lnSpc>
                <a:spcPct val="130000"/>
              </a:lnSpc>
            </a:pPr>
            <a:endParaRPr lang="zh-CN" altLang="en-US" sz="1400" spc="150">
              <a:solidFill>
                <a:schemeClr val="dk1">
                  <a:lumMod val="85000"/>
                  <a:lumOff val="15000"/>
                </a:schemeClr>
              </a:solidFill>
              <a:uFillTx/>
              <a:latin typeface="微软雅黑" panose="020B0503020204020204" charset="-122"/>
              <a:ea typeface="微软雅黑" panose="020B0503020204020204" charset="-122"/>
              <a:cs typeface="微软雅黑" panose="020B0503020204020204" charset="-122"/>
              <a:sym typeface="+mn-ea"/>
            </a:endParaRPr>
          </a:p>
        </p:txBody>
      </p:sp>
      <p:sp>
        <p:nvSpPr>
          <p:cNvPr id="114" name="文本框 113"/>
          <p:cNvSpPr txBox="1"/>
          <p:nvPr>
            <p:custDataLst>
              <p:tags r:id="rId16"/>
            </p:custDataLst>
          </p:nvPr>
        </p:nvSpPr>
        <p:spPr>
          <a:xfrm>
            <a:off x="457835" y="1863725"/>
            <a:ext cx="11380470" cy="1177925"/>
          </a:xfrm>
          <a:prstGeom prst="rect">
            <a:avLst/>
          </a:prstGeom>
          <a:noFill/>
        </p:spPr>
        <p:txBody>
          <a:bodyPr wrap="square" rtlCol="0" anchor="ctr" anchorCtr="0">
            <a:noAutofit/>
          </a:bodyPr>
          <a:p>
            <a:pPr>
              <a:lnSpc>
                <a:spcPct val="130000"/>
              </a:lnSpc>
            </a:pPr>
            <a:r>
              <a:rPr lang="en-US" altLang="zh-CN" spc="150">
                <a:solidFill>
                  <a:schemeClr val="dk1">
                    <a:lumMod val="85000"/>
                    <a:lumOff val="15000"/>
                  </a:schemeClr>
                </a:solidFill>
                <a:uFillTx/>
                <a:latin typeface="微软雅黑" panose="020B0503020204020204" charset="-122"/>
                <a:ea typeface="微软雅黑" panose="020B0503020204020204" charset="-122"/>
                <a:cs typeface="微软雅黑" panose="020B0503020204020204" charset="-122"/>
                <a:sym typeface="+mn-ea"/>
              </a:rPr>
              <a:t>1953—1965</a:t>
            </a:r>
            <a:r>
              <a:rPr lang="zh-CN" altLang="en-US" spc="150">
                <a:solidFill>
                  <a:schemeClr val="dk1">
                    <a:lumMod val="85000"/>
                    <a:lumOff val="15000"/>
                  </a:schemeClr>
                </a:solidFill>
                <a:uFillTx/>
                <a:latin typeface="微软雅黑" panose="020B0503020204020204" charset="-122"/>
                <a:ea typeface="微软雅黑" panose="020B0503020204020204" charset="-122"/>
                <a:cs typeface="微软雅黑" panose="020B0503020204020204" charset="-122"/>
                <a:sym typeface="+mn-ea"/>
              </a:rPr>
              <a:t>年</a:t>
            </a:r>
            <a:r>
              <a:rPr lang="en-US" altLang="zh-CN" spc="150">
                <a:solidFill>
                  <a:schemeClr val="dk1">
                    <a:lumMod val="85000"/>
                    <a:lumOff val="15000"/>
                  </a:schemeClr>
                </a:solidFill>
                <a:uFillTx/>
                <a:latin typeface="微软雅黑" panose="020B0503020204020204" charset="-122"/>
                <a:ea typeface="微软雅黑" panose="020B0503020204020204" charset="-122"/>
                <a:cs typeface="微软雅黑" panose="020B0503020204020204" charset="-122"/>
                <a:sym typeface="+mn-ea"/>
              </a:rPr>
              <a:t>,</a:t>
            </a:r>
            <a:r>
              <a:rPr lang="zh-CN" altLang="en-US" spc="150">
                <a:solidFill>
                  <a:schemeClr val="dk1">
                    <a:lumMod val="85000"/>
                    <a:lumOff val="15000"/>
                  </a:schemeClr>
                </a:solidFill>
                <a:uFillTx/>
                <a:latin typeface="微软雅黑" panose="020B0503020204020204" charset="-122"/>
                <a:ea typeface="微软雅黑" panose="020B0503020204020204" charset="-122"/>
                <a:cs typeface="微软雅黑" panose="020B0503020204020204" charset="-122"/>
                <a:sym typeface="+mn-ea"/>
              </a:rPr>
              <a:t>借鉴苏联的管理经验</a:t>
            </a:r>
            <a:r>
              <a:rPr lang="en-US" altLang="zh-CN" spc="150">
                <a:solidFill>
                  <a:schemeClr val="dk1">
                    <a:lumMod val="85000"/>
                    <a:lumOff val="15000"/>
                  </a:schemeClr>
                </a:solidFill>
                <a:uFillTx/>
                <a:latin typeface="微软雅黑" panose="020B0503020204020204" charset="-122"/>
                <a:ea typeface="微软雅黑" panose="020B0503020204020204" charset="-122"/>
                <a:cs typeface="微软雅黑" panose="020B0503020204020204" charset="-122"/>
                <a:sym typeface="+mn-ea"/>
              </a:rPr>
              <a:t>,</a:t>
            </a:r>
            <a:r>
              <a:rPr lang="zh-CN" altLang="en-US" spc="150">
                <a:solidFill>
                  <a:schemeClr val="dk1">
                    <a:lumMod val="85000"/>
                    <a:lumOff val="15000"/>
                  </a:schemeClr>
                </a:solidFill>
                <a:uFillTx/>
                <a:latin typeface="微软雅黑" panose="020B0503020204020204" charset="-122"/>
                <a:ea typeface="微软雅黑" panose="020B0503020204020204" charset="-122"/>
                <a:cs typeface="微软雅黑" panose="020B0503020204020204" charset="-122"/>
                <a:sym typeface="+mn-ea"/>
              </a:rPr>
              <a:t>我国对预算会计的总则、会计科目、凭证、账簿和记账方法、会计报表等进行了全面修订</a:t>
            </a:r>
            <a:r>
              <a:rPr lang="en-US" altLang="zh-CN" spc="150">
                <a:solidFill>
                  <a:schemeClr val="dk1">
                    <a:lumMod val="85000"/>
                    <a:lumOff val="15000"/>
                  </a:schemeClr>
                </a:solidFill>
                <a:uFillTx/>
                <a:latin typeface="微软雅黑" panose="020B0503020204020204" charset="-122"/>
                <a:ea typeface="微软雅黑" panose="020B0503020204020204" charset="-122"/>
                <a:cs typeface="微软雅黑" panose="020B0503020204020204" charset="-122"/>
                <a:sym typeface="+mn-ea"/>
              </a:rPr>
              <a:t>,</a:t>
            </a:r>
            <a:r>
              <a:rPr lang="zh-CN" altLang="en-US" spc="150">
                <a:solidFill>
                  <a:schemeClr val="dk1">
                    <a:lumMod val="85000"/>
                    <a:lumOff val="15000"/>
                  </a:schemeClr>
                </a:solidFill>
                <a:uFillTx/>
                <a:latin typeface="微软雅黑" panose="020B0503020204020204" charset="-122"/>
                <a:ea typeface="微软雅黑" panose="020B0503020204020204" charset="-122"/>
                <a:cs typeface="微软雅黑" panose="020B0503020204020204" charset="-122"/>
                <a:sym typeface="+mn-ea"/>
              </a:rPr>
              <a:t>并于</a:t>
            </a:r>
            <a:r>
              <a:rPr lang="en-US" altLang="zh-CN" spc="150">
                <a:solidFill>
                  <a:schemeClr val="dk1">
                    <a:lumMod val="85000"/>
                    <a:lumOff val="15000"/>
                  </a:schemeClr>
                </a:solidFill>
                <a:uFillTx/>
                <a:latin typeface="微软雅黑" panose="020B0503020204020204" charset="-122"/>
                <a:ea typeface="微软雅黑" panose="020B0503020204020204" charset="-122"/>
                <a:cs typeface="微软雅黑" panose="020B0503020204020204" charset="-122"/>
                <a:sym typeface="+mn-ea"/>
              </a:rPr>
              <a:t>1954</a:t>
            </a:r>
            <a:r>
              <a:rPr lang="zh-CN" altLang="en-US" spc="150">
                <a:solidFill>
                  <a:schemeClr val="dk1">
                    <a:lumMod val="85000"/>
                    <a:lumOff val="15000"/>
                  </a:schemeClr>
                </a:solidFill>
                <a:uFillTx/>
                <a:latin typeface="微软雅黑" panose="020B0503020204020204" charset="-122"/>
                <a:ea typeface="微软雅黑" panose="020B0503020204020204" charset="-122"/>
                <a:cs typeface="微软雅黑" panose="020B0503020204020204" charset="-122"/>
                <a:sym typeface="+mn-ea"/>
              </a:rPr>
              <a:t>年取消了以上制度中的</a:t>
            </a:r>
            <a:r>
              <a:rPr lang="en-US" altLang="zh-CN" spc="150">
                <a:solidFill>
                  <a:schemeClr val="dk1">
                    <a:lumMod val="85000"/>
                    <a:lumOff val="15000"/>
                  </a:schemeClr>
                </a:solidFill>
                <a:uFillTx/>
                <a:latin typeface="微软雅黑" panose="020B0503020204020204" charset="-122"/>
                <a:ea typeface="微软雅黑" panose="020B0503020204020204" charset="-122"/>
                <a:cs typeface="微软雅黑" panose="020B0503020204020204" charset="-122"/>
                <a:sym typeface="+mn-ea"/>
              </a:rPr>
              <a:t>“</a:t>
            </a:r>
            <a:r>
              <a:rPr lang="zh-CN" altLang="en-US" spc="150">
                <a:solidFill>
                  <a:schemeClr val="dk1">
                    <a:lumMod val="85000"/>
                    <a:lumOff val="15000"/>
                  </a:schemeClr>
                </a:solidFill>
                <a:uFillTx/>
                <a:latin typeface="微软雅黑" panose="020B0503020204020204" charset="-122"/>
                <a:ea typeface="微软雅黑" panose="020B0503020204020204" charset="-122"/>
                <a:cs typeface="微软雅黑" panose="020B0503020204020204" charset="-122"/>
                <a:sym typeface="+mn-ea"/>
              </a:rPr>
              <a:t>暂行</a:t>
            </a:r>
            <a:r>
              <a:rPr lang="en-US" altLang="zh-CN" spc="150">
                <a:solidFill>
                  <a:schemeClr val="dk1">
                    <a:lumMod val="85000"/>
                    <a:lumOff val="15000"/>
                  </a:schemeClr>
                </a:solidFill>
                <a:uFillTx/>
                <a:latin typeface="微软雅黑" panose="020B0503020204020204" charset="-122"/>
                <a:ea typeface="微软雅黑" panose="020B0503020204020204" charset="-122"/>
                <a:cs typeface="微软雅黑" panose="020B0503020204020204" charset="-122"/>
                <a:sym typeface="+mn-ea"/>
              </a:rPr>
              <a:t>”</a:t>
            </a:r>
            <a:r>
              <a:rPr lang="zh-CN" altLang="en-US" spc="150">
                <a:solidFill>
                  <a:schemeClr val="dk1">
                    <a:lumMod val="85000"/>
                    <a:lumOff val="15000"/>
                  </a:schemeClr>
                </a:solidFill>
                <a:uFillTx/>
                <a:latin typeface="微软雅黑" panose="020B0503020204020204" charset="-122"/>
                <a:ea typeface="微软雅黑" panose="020B0503020204020204" charset="-122"/>
                <a:cs typeface="微软雅黑" panose="020B0503020204020204" charset="-122"/>
                <a:sym typeface="+mn-ea"/>
              </a:rPr>
              <a:t>两字</a:t>
            </a:r>
            <a:r>
              <a:rPr lang="en-US" altLang="zh-CN" spc="150">
                <a:solidFill>
                  <a:schemeClr val="dk1">
                    <a:lumMod val="85000"/>
                    <a:lumOff val="15000"/>
                  </a:schemeClr>
                </a:solidFill>
                <a:uFillTx/>
                <a:latin typeface="微软雅黑" panose="020B0503020204020204" charset="-122"/>
                <a:ea typeface="微软雅黑" panose="020B0503020204020204" charset="-122"/>
                <a:cs typeface="微软雅黑" panose="020B0503020204020204" charset="-122"/>
                <a:sym typeface="+mn-ea"/>
              </a:rPr>
              <a:t>,</a:t>
            </a:r>
            <a:r>
              <a:rPr lang="zh-CN" altLang="en-US" spc="150">
                <a:solidFill>
                  <a:schemeClr val="dk1">
                    <a:lumMod val="85000"/>
                    <a:lumOff val="15000"/>
                  </a:schemeClr>
                </a:solidFill>
                <a:uFillTx/>
                <a:latin typeface="微软雅黑" panose="020B0503020204020204" charset="-122"/>
                <a:ea typeface="微软雅黑" panose="020B0503020204020204" charset="-122"/>
                <a:cs typeface="微软雅黑" panose="020B0503020204020204" charset="-122"/>
                <a:sym typeface="+mn-ea"/>
              </a:rPr>
              <a:t>改为正式颁布执行。主要修订事项包括</a:t>
            </a:r>
            <a:endParaRPr lang="zh-CN" altLang="en-US" spc="150">
              <a:solidFill>
                <a:schemeClr val="dk1">
                  <a:lumMod val="85000"/>
                  <a:lumOff val="15000"/>
                </a:schemeClr>
              </a:solidFill>
              <a:uFillTx/>
              <a:latin typeface="微软雅黑" panose="020B0503020204020204" charset="-122"/>
              <a:ea typeface="微软雅黑" panose="020B0503020204020204" charset="-122"/>
              <a:cs typeface="微软雅黑" panose="020B0503020204020204" charset="-122"/>
              <a:sym typeface="+mn-ea"/>
            </a:endParaRPr>
          </a:p>
        </p:txBody>
      </p:sp>
    </p:spTree>
    <p:custDataLst>
      <p:tags r:id="rId17"/>
    </p:custDataLst>
  </p:cSld>
  <p:clrMapOvr>
    <a:masterClrMapping/>
  </p:clrMapOvr>
  <p:transition spd="med"/>
</p:sld>
</file>

<file path=ppt/slides/slide8.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9"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0" name="等腰三角形 9"/>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第一节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我国政府会计的历史演变及未来发展</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3" name="副标题"/>
          <p:cNvSpPr txBox="1"/>
          <p:nvPr>
            <p:custDataLst>
              <p:tags r:id="rId6"/>
            </p:custDataLst>
          </p:nvPr>
        </p:nvSpPr>
        <p:spPr>
          <a:xfrm>
            <a:off x="560074" y="142875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en-US"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2</a:t>
            </a:r>
            <a:r>
              <a:rPr lang="zh-CN" altLang="en-US"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a:t>
            </a:r>
            <a:r>
              <a:rPr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预算会计制度的修订和正式颁行(1953—1965年)</a:t>
            </a:r>
            <a:endParaRPr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endParaRPr>
          </a:p>
        </p:txBody>
      </p:sp>
      <p:sp>
        <p:nvSpPr>
          <p:cNvPr id="13" name="任意多边形 12"/>
          <p:cNvSpPr/>
          <p:nvPr>
            <p:custDataLst>
              <p:tags r:id="rId7"/>
            </p:custDataLst>
          </p:nvPr>
        </p:nvSpPr>
        <p:spPr>
          <a:xfrm>
            <a:off x="1465933" y="2346256"/>
            <a:ext cx="2617231" cy="2745192"/>
          </a:xfrm>
          <a:custGeom>
            <a:avLst/>
            <a:gdLst>
              <a:gd name="adj" fmla="val 4442"/>
              <a:gd name="a" fmla="pin 0 adj 50000"/>
              <a:gd name="x1" fmla="*/ ss a 100000"/>
              <a:gd name="x2" fmla="+- r 0 x1"/>
              <a:gd name="y2" fmla="+- b 0 x1"/>
              <a:gd name="il" fmla="*/ x1 29289 100000"/>
              <a:gd name="ir" fmla="+- r 0 il"/>
              <a:gd name="ib" fmla="+- b 0 il"/>
            </a:gdLst>
            <a:ahLst/>
            <a:cxnLst>
              <a:cxn ang="3">
                <a:pos x="hc" y="t"/>
              </a:cxn>
              <a:cxn ang="cd2">
                <a:pos x="l" y="vc"/>
              </a:cxn>
              <a:cxn ang="cd4">
                <a:pos x="hc" y="b"/>
              </a:cxn>
              <a:cxn ang="0">
                <a:pos x="r" y="vc"/>
              </a:cxn>
            </a:cxnLst>
            <a:rect l="l" t="t" r="r" b="b"/>
            <a:pathLst>
              <a:path w="6320" h="6629">
                <a:moveTo>
                  <a:pt x="277" y="0"/>
                </a:moveTo>
                <a:lnTo>
                  <a:pt x="6043" y="0"/>
                </a:lnTo>
                <a:cubicBezTo>
                  <a:pt x="6196" y="0"/>
                  <a:pt x="6320" y="124"/>
                  <a:pt x="6320" y="277"/>
                </a:cubicBezTo>
                <a:lnTo>
                  <a:pt x="6320" y="5963"/>
                </a:lnTo>
                <a:cubicBezTo>
                  <a:pt x="6320" y="6116"/>
                  <a:pt x="6196" y="6240"/>
                  <a:pt x="6043" y="6240"/>
                </a:cubicBezTo>
                <a:lnTo>
                  <a:pt x="1062" y="6240"/>
                </a:lnTo>
                <a:lnTo>
                  <a:pt x="673" y="6629"/>
                </a:lnTo>
                <a:lnTo>
                  <a:pt x="673" y="6240"/>
                </a:lnTo>
                <a:lnTo>
                  <a:pt x="277" y="6240"/>
                </a:lnTo>
                <a:cubicBezTo>
                  <a:pt x="124" y="6240"/>
                  <a:pt x="0" y="6116"/>
                  <a:pt x="0" y="5963"/>
                </a:cubicBezTo>
                <a:lnTo>
                  <a:pt x="0" y="277"/>
                </a:lnTo>
                <a:cubicBezTo>
                  <a:pt x="0" y="124"/>
                  <a:pt x="124" y="0"/>
                  <a:pt x="277" y="0"/>
                </a:cubicBezTo>
                <a:close/>
              </a:path>
            </a:pathLst>
          </a:custGeom>
          <a:solidFill>
            <a:schemeClr val="accent1">
              <a:alpha val="10000"/>
            </a:schemeClr>
          </a:solidFill>
          <a:ln>
            <a:solidFill>
              <a:schemeClr val="dk1">
                <a:lumMod val="50000"/>
                <a:lumOff val="50000"/>
              </a:schemeClr>
            </a:solid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p>
            <a:pPr algn="ctr"/>
            <a:endParaRPr lang="zh-CN" altLang="en-US">
              <a:solidFill>
                <a:schemeClr val="lt1"/>
              </a:solidFill>
              <a:latin typeface="微软雅黑" panose="020B0503020204020204" charset="-122"/>
              <a:ea typeface="微软雅黑" panose="020B0503020204020204" charset="-122"/>
            </a:endParaRPr>
          </a:p>
        </p:txBody>
      </p:sp>
      <p:sp>
        <p:nvSpPr>
          <p:cNvPr id="4" name="文本框 3"/>
          <p:cNvSpPr txBox="1"/>
          <p:nvPr>
            <p:custDataLst>
              <p:tags r:id="rId8"/>
            </p:custDataLst>
          </p:nvPr>
        </p:nvSpPr>
        <p:spPr>
          <a:xfrm>
            <a:off x="1506808" y="2552582"/>
            <a:ext cx="2616736" cy="2211679"/>
          </a:xfrm>
          <a:prstGeom prst="rect">
            <a:avLst/>
          </a:prstGeom>
          <a:noFill/>
        </p:spPr>
        <p:txBody>
          <a:bodyPr wrap="square" rtlCol="0" anchor="ctr" anchorCtr="0">
            <a:normAutofit lnSpcReduction="20000"/>
          </a:bodyPr>
          <a:p>
            <a:pPr>
              <a:lnSpc>
                <a:spcPct val="130000"/>
              </a:lnSpc>
            </a:pPr>
            <a:r>
              <a:rPr lang="en-US" altLang="zh-CN" sz="1400" spc="150">
                <a:solidFill>
                  <a:schemeClr val="dk1">
                    <a:lumMod val="85000"/>
                    <a:lumOff val="15000"/>
                  </a:schemeClr>
                </a:solidFill>
                <a:uFillTx/>
                <a:latin typeface="微软雅黑" panose="020B0503020204020204" charset="-122"/>
                <a:ea typeface="微软雅黑" panose="020B0503020204020204" charset="-122"/>
                <a:cs typeface="微软雅黑" panose="020B0503020204020204" charset="-122"/>
                <a:sym typeface="+mn-ea"/>
              </a:rPr>
              <a:t>(3)</a:t>
            </a:r>
            <a:r>
              <a:rPr lang="zh-CN" altLang="en-US" sz="1400" spc="150">
                <a:solidFill>
                  <a:schemeClr val="dk1">
                    <a:lumMod val="85000"/>
                    <a:lumOff val="15000"/>
                  </a:schemeClr>
                </a:solidFill>
                <a:uFillTx/>
                <a:latin typeface="微软雅黑" panose="020B0503020204020204" charset="-122"/>
                <a:ea typeface="微软雅黑" panose="020B0503020204020204" charset="-122"/>
                <a:cs typeface="微软雅黑" panose="020B0503020204020204" charset="-122"/>
                <a:sym typeface="+mn-ea"/>
              </a:rPr>
              <a:t>支出口径</a:t>
            </a:r>
            <a:r>
              <a:rPr lang="en-US" altLang="zh-CN" sz="1400" spc="150">
                <a:solidFill>
                  <a:schemeClr val="dk1">
                    <a:lumMod val="85000"/>
                    <a:lumOff val="15000"/>
                  </a:schemeClr>
                </a:solidFill>
                <a:uFillTx/>
                <a:latin typeface="微软雅黑" panose="020B0503020204020204" charset="-122"/>
                <a:ea typeface="微软雅黑" panose="020B0503020204020204" charset="-122"/>
                <a:cs typeface="微软雅黑" panose="020B0503020204020204" charset="-122"/>
                <a:sym typeface="+mn-ea"/>
              </a:rPr>
              <a:t>:</a:t>
            </a:r>
            <a:r>
              <a:rPr lang="zh-CN" altLang="en-US" sz="1400" spc="150">
                <a:solidFill>
                  <a:schemeClr val="dk1">
                    <a:lumMod val="85000"/>
                    <a:lumOff val="15000"/>
                  </a:schemeClr>
                </a:solidFill>
                <a:uFillTx/>
                <a:latin typeface="微软雅黑" panose="020B0503020204020204" charset="-122"/>
                <a:ea typeface="微软雅黑" panose="020B0503020204020204" charset="-122"/>
                <a:cs typeface="微软雅黑" panose="020B0503020204020204" charset="-122"/>
                <a:sym typeface="+mn-ea"/>
              </a:rPr>
              <a:t>基建拨款支出以</a:t>
            </a:r>
            <a:r>
              <a:rPr lang="en-US" altLang="zh-CN" sz="1400" spc="150">
                <a:solidFill>
                  <a:schemeClr val="dk1">
                    <a:lumMod val="85000"/>
                    <a:lumOff val="15000"/>
                  </a:schemeClr>
                </a:solidFill>
                <a:uFillTx/>
                <a:latin typeface="微软雅黑" panose="020B0503020204020204" charset="-122"/>
                <a:ea typeface="微软雅黑" panose="020B0503020204020204" charset="-122"/>
                <a:cs typeface="微软雅黑" panose="020B0503020204020204" charset="-122"/>
                <a:sym typeface="+mn-ea"/>
              </a:rPr>
              <a:t>“</a:t>
            </a:r>
            <a:r>
              <a:rPr lang="zh-CN" altLang="en-US" sz="1400" spc="150">
                <a:solidFill>
                  <a:schemeClr val="dk1">
                    <a:lumMod val="85000"/>
                    <a:lumOff val="15000"/>
                  </a:schemeClr>
                </a:solidFill>
                <a:uFillTx/>
                <a:latin typeface="微软雅黑" panose="020B0503020204020204" charset="-122"/>
                <a:ea typeface="微软雅黑" panose="020B0503020204020204" charset="-122"/>
                <a:cs typeface="微软雅黑" panose="020B0503020204020204" charset="-122"/>
                <a:sym typeface="+mn-ea"/>
              </a:rPr>
              <a:t>银行支出数</a:t>
            </a:r>
            <a:r>
              <a:rPr lang="en-US" altLang="zh-CN" sz="1400" spc="150">
                <a:solidFill>
                  <a:schemeClr val="dk1">
                    <a:lumMod val="85000"/>
                    <a:lumOff val="15000"/>
                  </a:schemeClr>
                </a:solidFill>
                <a:uFillTx/>
                <a:latin typeface="微软雅黑" panose="020B0503020204020204" charset="-122"/>
                <a:ea typeface="微软雅黑" panose="020B0503020204020204" charset="-122"/>
                <a:cs typeface="微软雅黑" panose="020B0503020204020204" charset="-122"/>
                <a:sym typeface="+mn-ea"/>
              </a:rPr>
              <a:t>”</a:t>
            </a:r>
            <a:r>
              <a:rPr lang="zh-CN" altLang="en-US" sz="1400" spc="150">
                <a:solidFill>
                  <a:schemeClr val="dk1">
                    <a:lumMod val="85000"/>
                    <a:lumOff val="15000"/>
                  </a:schemeClr>
                </a:solidFill>
                <a:uFillTx/>
                <a:latin typeface="微软雅黑" panose="020B0503020204020204" charset="-122"/>
                <a:ea typeface="微软雅黑" panose="020B0503020204020204" charset="-122"/>
                <a:cs typeface="微软雅黑" panose="020B0503020204020204" charset="-122"/>
                <a:sym typeface="+mn-ea"/>
              </a:rPr>
              <a:t>列支报销</a:t>
            </a:r>
            <a:r>
              <a:rPr lang="en-US" altLang="zh-CN" sz="1400" spc="150">
                <a:solidFill>
                  <a:schemeClr val="dk1">
                    <a:lumMod val="85000"/>
                    <a:lumOff val="15000"/>
                  </a:schemeClr>
                </a:solidFill>
                <a:uFillTx/>
                <a:latin typeface="微软雅黑" panose="020B0503020204020204" charset="-122"/>
                <a:ea typeface="微软雅黑" panose="020B0503020204020204" charset="-122"/>
                <a:cs typeface="微软雅黑" panose="020B0503020204020204" charset="-122"/>
                <a:sym typeface="+mn-ea"/>
              </a:rPr>
              <a:t>;</a:t>
            </a:r>
            <a:r>
              <a:rPr lang="zh-CN" altLang="en-US" sz="1400" spc="150">
                <a:solidFill>
                  <a:schemeClr val="dk1">
                    <a:lumMod val="85000"/>
                    <a:lumOff val="15000"/>
                  </a:schemeClr>
                </a:solidFill>
                <a:uFillTx/>
                <a:latin typeface="微软雅黑" panose="020B0503020204020204" charset="-122"/>
                <a:ea typeface="微软雅黑" panose="020B0503020204020204" charset="-122"/>
                <a:cs typeface="微软雅黑" panose="020B0503020204020204" charset="-122"/>
                <a:sym typeface="+mn-ea"/>
              </a:rPr>
              <a:t>财政机关直接经办的支出以</a:t>
            </a:r>
            <a:r>
              <a:rPr lang="en-US" altLang="zh-CN" sz="1400" spc="150">
                <a:solidFill>
                  <a:schemeClr val="dk1">
                    <a:lumMod val="85000"/>
                    <a:lumOff val="15000"/>
                  </a:schemeClr>
                </a:solidFill>
                <a:uFillTx/>
                <a:latin typeface="微软雅黑" panose="020B0503020204020204" charset="-122"/>
                <a:ea typeface="微软雅黑" panose="020B0503020204020204" charset="-122"/>
                <a:cs typeface="微软雅黑" panose="020B0503020204020204" charset="-122"/>
                <a:sym typeface="+mn-ea"/>
              </a:rPr>
              <a:t>“</a:t>
            </a:r>
            <a:r>
              <a:rPr lang="zh-CN" altLang="en-US" sz="1400" spc="150">
                <a:solidFill>
                  <a:schemeClr val="dk1">
                    <a:lumMod val="85000"/>
                    <a:lumOff val="15000"/>
                  </a:schemeClr>
                </a:solidFill>
                <a:uFillTx/>
                <a:latin typeface="微软雅黑" panose="020B0503020204020204" charset="-122"/>
                <a:ea typeface="微软雅黑" panose="020B0503020204020204" charset="-122"/>
                <a:cs typeface="微软雅黑" panose="020B0503020204020204" charset="-122"/>
                <a:sym typeface="+mn-ea"/>
              </a:rPr>
              <a:t>财政拨款数</a:t>
            </a:r>
            <a:r>
              <a:rPr lang="en-US" altLang="zh-CN" sz="1400" spc="150">
                <a:solidFill>
                  <a:schemeClr val="dk1">
                    <a:lumMod val="85000"/>
                    <a:lumOff val="15000"/>
                  </a:schemeClr>
                </a:solidFill>
                <a:uFillTx/>
                <a:latin typeface="微软雅黑" panose="020B0503020204020204" charset="-122"/>
                <a:ea typeface="微软雅黑" panose="020B0503020204020204" charset="-122"/>
                <a:cs typeface="微软雅黑" panose="020B0503020204020204" charset="-122"/>
                <a:sym typeface="+mn-ea"/>
              </a:rPr>
              <a:t>”</a:t>
            </a:r>
            <a:r>
              <a:rPr lang="zh-CN" altLang="en-US" sz="1400" spc="150">
                <a:solidFill>
                  <a:schemeClr val="dk1">
                    <a:lumMod val="85000"/>
                    <a:lumOff val="15000"/>
                  </a:schemeClr>
                </a:solidFill>
                <a:uFillTx/>
                <a:latin typeface="微软雅黑" panose="020B0503020204020204" charset="-122"/>
                <a:ea typeface="微软雅黑" panose="020B0503020204020204" charset="-122"/>
                <a:cs typeface="微软雅黑" panose="020B0503020204020204" charset="-122"/>
                <a:sym typeface="+mn-ea"/>
              </a:rPr>
              <a:t>列支</a:t>
            </a:r>
            <a:r>
              <a:rPr lang="en-US" altLang="zh-CN" sz="1400" spc="150">
                <a:solidFill>
                  <a:schemeClr val="dk1">
                    <a:lumMod val="85000"/>
                    <a:lumOff val="15000"/>
                  </a:schemeClr>
                </a:solidFill>
                <a:uFillTx/>
                <a:latin typeface="微软雅黑" panose="020B0503020204020204" charset="-122"/>
                <a:ea typeface="微软雅黑" panose="020B0503020204020204" charset="-122"/>
                <a:cs typeface="微软雅黑" panose="020B0503020204020204" charset="-122"/>
                <a:sym typeface="+mn-ea"/>
              </a:rPr>
              <a:t>;</a:t>
            </a:r>
            <a:r>
              <a:rPr lang="zh-CN" altLang="en-US" sz="1400" spc="150">
                <a:solidFill>
                  <a:schemeClr val="dk1">
                    <a:lumMod val="85000"/>
                    <a:lumOff val="15000"/>
                  </a:schemeClr>
                </a:solidFill>
                <a:uFillTx/>
                <a:latin typeface="微软雅黑" panose="020B0503020204020204" charset="-122"/>
                <a:ea typeface="微软雅黑" panose="020B0503020204020204" charset="-122"/>
                <a:cs typeface="微软雅黑" panose="020B0503020204020204" charset="-122"/>
                <a:sym typeface="+mn-ea"/>
              </a:rPr>
              <a:t>单位预算机关的行政事业经费支出</a:t>
            </a:r>
            <a:r>
              <a:rPr lang="en-US" altLang="zh-CN" sz="1400" spc="150">
                <a:solidFill>
                  <a:schemeClr val="dk1">
                    <a:lumMod val="85000"/>
                    <a:lumOff val="15000"/>
                  </a:schemeClr>
                </a:solidFill>
                <a:uFillTx/>
                <a:latin typeface="微软雅黑" panose="020B0503020204020204" charset="-122"/>
                <a:ea typeface="微软雅黑" panose="020B0503020204020204" charset="-122"/>
                <a:cs typeface="微软雅黑" panose="020B0503020204020204" charset="-122"/>
                <a:sym typeface="+mn-ea"/>
              </a:rPr>
              <a:t>,1956—1998</a:t>
            </a:r>
            <a:r>
              <a:rPr lang="zh-CN" altLang="en-US" sz="1400" spc="150">
                <a:solidFill>
                  <a:schemeClr val="dk1">
                    <a:lumMod val="85000"/>
                    <a:lumOff val="15000"/>
                  </a:schemeClr>
                </a:solidFill>
                <a:uFillTx/>
                <a:latin typeface="微软雅黑" panose="020B0503020204020204" charset="-122"/>
                <a:ea typeface="微软雅黑" panose="020B0503020204020204" charset="-122"/>
                <a:cs typeface="微软雅黑" panose="020B0503020204020204" charset="-122"/>
                <a:sym typeface="+mn-ea"/>
              </a:rPr>
              <a:t>年全部采用</a:t>
            </a:r>
            <a:r>
              <a:rPr lang="en-US" altLang="zh-CN" sz="1400" spc="150">
                <a:solidFill>
                  <a:schemeClr val="dk1">
                    <a:lumMod val="85000"/>
                    <a:lumOff val="15000"/>
                  </a:schemeClr>
                </a:solidFill>
                <a:uFillTx/>
                <a:latin typeface="微软雅黑" panose="020B0503020204020204" charset="-122"/>
                <a:ea typeface="微软雅黑" panose="020B0503020204020204" charset="-122"/>
                <a:cs typeface="微软雅黑" panose="020B0503020204020204" charset="-122"/>
                <a:sym typeface="+mn-ea"/>
              </a:rPr>
              <a:t>“</a:t>
            </a:r>
            <a:r>
              <a:rPr lang="zh-CN" altLang="en-US" sz="1400" spc="150">
                <a:solidFill>
                  <a:schemeClr val="dk1">
                    <a:lumMod val="85000"/>
                    <a:lumOff val="15000"/>
                  </a:schemeClr>
                </a:solidFill>
                <a:uFillTx/>
                <a:latin typeface="微软雅黑" panose="020B0503020204020204" charset="-122"/>
                <a:ea typeface="微软雅黑" panose="020B0503020204020204" charset="-122"/>
                <a:cs typeface="微软雅黑" panose="020B0503020204020204" charset="-122"/>
                <a:sym typeface="+mn-ea"/>
              </a:rPr>
              <a:t>银行支出数</a:t>
            </a:r>
            <a:r>
              <a:rPr lang="en-US" altLang="zh-CN" sz="1400" spc="150">
                <a:solidFill>
                  <a:schemeClr val="dk1">
                    <a:lumMod val="85000"/>
                    <a:lumOff val="15000"/>
                  </a:schemeClr>
                </a:solidFill>
                <a:uFillTx/>
                <a:latin typeface="微软雅黑" panose="020B0503020204020204" charset="-122"/>
                <a:ea typeface="微软雅黑" panose="020B0503020204020204" charset="-122"/>
                <a:cs typeface="微软雅黑" panose="020B0503020204020204" charset="-122"/>
                <a:sym typeface="+mn-ea"/>
              </a:rPr>
              <a:t>”</a:t>
            </a:r>
            <a:r>
              <a:rPr lang="zh-CN" altLang="en-US" sz="1400" spc="150">
                <a:solidFill>
                  <a:schemeClr val="dk1">
                    <a:lumMod val="85000"/>
                    <a:lumOff val="15000"/>
                  </a:schemeClr>
                </a:solidFill>
                <a:uFillTx/>
                <a:latin typeface="微软雅黑" panose="020B0503020204020204" charset="-122"/>
                <a:ea typeface="微软雅黑" panose="020B0503020204020204" charset="-122"/>
                <a:cs typeface="微软雅黑" panose="020B0503020204020204" charset="-122"/>
                <a:sym typeface="+mn-ea"/>
              </a:rPr>
              <a:t>列报。</a:t>
            </a:r>
            <a:r>
              <a:rPr lang="zh-CN" altLang="en-US" sz="1400" spc="150">
                <a:solidFill>
                  <a:schemeClr val="dk1">
                    <a:lumMod val="85000"/>
                    <a:lumOff val="15000"/>
                  </a:schemeClr>
                </a:solidFill>
                <a:uFillTx/>
                <a:latin typeface="微软雅黑" panose="020B0503020204020204" charset="-122"/>
                <a:ea typeface="微软雅黑" panose="020B0503020204020204" charset="-122"/>
                <a:cs typeface="微软雅黑" panose="020B0503020204020204" charset="-122"/>
                <a:sym typeface="+mn-ea"/>
              </a:rPr>
              <a:t>:</a:t>
            </a:r>
            <a:endParaRPr lang="zh-CN" altLang="en-US" sz="1400" spc="150">
              <a:solidFill>
                <a:schemeClr val="dk1">
                  <a:lumMod val="85000"/>
                  <a:lumOff val="15000"/>
                </a:schemeClr>
              </a:solidFill>
              <a:uFillTx/>
              <a:latin typeface="微软雅黑" panose="020B0503020204020204" charset="-122"/>
              <a:ea typeface="微软雅黑" panose="020B0503020204020204" charset="-122"/>
              <a:cs typeface="微软雅黑" panose="020B0503020204020204" charset="-122"/>
              <a:sym typeface="+mn-ea"/>
            </a:endParaRPr>
          </a:p>
        </p:txBody>
      </p:sp>
      <p:sp>
        <p:nvSpPr>
          <p:cNvPr id="22" name="任意多边形 21"/>
          <p:cNvSpPr/>
          <p:nvPr>
            <p:custDataLst>
              <p:tags r:id="rId9"/>
            </p:custDataLst>
          </p:nvPr>
        </p:nvSpPr>
        <p:spPr>
          <a:xfrm>
            <a:off x="4771216" y="2346256"/>
            <a:ext cx="2617231" cy="2745192"/>
          </a:xfrm>
          <a:custGeom>
            <a:avLst/>
            <a:gdLst>
              <a:gd name="adj" fmla="val 4442"/>
              <a:gd name="a" fmla="pin 0 adj 50000"/>
              <a:gd name="x1" fmla="*/ ss a 100000"/>
              <a:gd name="x2" fmla="+- r 0 x1"/>
              <a:gd name="y2" fmla="+- b 0 x1"/>
              <a:gd name="il" fmla="*/ x1 29289 100000"/>
              <a:gd name="ir" fmla="+- r 0 il"/>
              <a:gd name="ib" fmla="+- b 0 il"/>
            </a:gdLst>
            <a:ahLst/>
            <a:cxnLst>
              <a:cxn ang="3">
                <a:pos x="hc" y="t"/>
              </a:cxn>
              <a:cxn ang="cd2">
                <a:pos x="l" y="vc"/>
              </a:cxn>
              <a:cxn ang="cd4">
                <a:pos x="hc" y="b"/>
              </a:cxn>
              <a:cxn ang="0">
                <a:pos x="r" y="vc"/>
              </a:cxn>
            </a:cxnLst>
            <a:rect l="l" t="t" r="r" b="b"/>
            <a:pathLst>
              <a:path w="6320" h="6629">
                <a:moveTo>
                  <a:pt x="277" y="0"/>
                </a:moveTo>
                <a:lnTo>
                  <a:pt x="6043" y="0"/>
                </a:lnTo>
                <a:cubicBezTo>
                  <a:pt x="6196" y="0"/>
                  <a:pt x="6320" y="124"/>
                  <a:pt x="6320" y="277"/>
                </a:cubicBezTo>
                <a:lnTo>
                  <a:pt x="6320" y="5963"/>
                </a:lnTo>
                <a:cubicBezTo>
                  <a:pt x="6320" y="6116"/>
                  <a:pt x="6196" y="6240"/>
                  <a:pt x="6043" y="6240"/>
                </a:cubicBezTo>
                <a:lnTo>
                  <a:pt x="1062" y="6240"/>
                </a:lnTo>
                <a:lnTo>
                  <a:pt x="673" y="6629"/>
                </a:lnTo>
                <a:lnTo>
                  <a:pt x="673" y="6240"/>
                </a:lnTo>
                <a:lnTo>
                  <a:pt x="277" y="6240"/>
                </a:lnTo>
                <a:cubicBezTo>
                  <a:pt x="124" y="6240"/>
                  <a:pt x="0" y="6116"/>
                  <a:pt x="0" y="5963"/>
                </a:cubicBezTo>
                <a:lnTo>
                  <a:pt x="0" y="277"/>
                </a:lnTo>
                <a:cubicBezTo>
                  <a:pt x="0" y="124"/>
                  <a:pt x="124" y="0"/>
                  <a:pt x="277" y="0"/>
                </a:cubicBezTo>
                <a:close/>
              </a:path>
            </a:pathLst>
          </a:custGeom>
          <a:solidFill>
            <a:schemeClr val="accent1">
              <a:alpha val="10000"/>
            </a:schemeClr>
          </a:solidFill>
          <a:ln>
            <a:solidFill>
              <a:schemeClr val="dk1">
                <a:lumMod val="50000"/>
                <a:lumOff val="50000"/>
              </a:schemeClr>
            </a:solid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p>
            <a:pPr algn="ctr"/>
            <a:endParaRPr lang="zh-CN" altLang="en-US">
              <a:solidFill>
                <a:schemeClr val="lt1"/>
              </a:solidFill>
              <a:latin typeface="微软雅黑" panose="020B0503020204020204" charset="-122"/>
              <a:ea typeface="微软雅黑" panose="020B0503020204020204" charset="-122"/>
            </a:endParaRPr>
          </a:p>
        </p:txBody>
      </p:sp>
      <p:sp>
        <p:nvSpPr>
          <p:cNvPr id="30" name="椭圆 29"/>
          <p:cNvSpPr/>
          <p:nvPr>
            <p:custDataLst>
              <p:tags r:id="rId10"/>
            </p:custDataLst>
          </p:nvPr>
        </p:nvSpPr>
        <p:spPr>
          <a:xfrm>
            <a:off x="1303266" y="5470463"/>
            <a:ext cx="203991" cy="203991"/>
          </a:xfrm>
          <a:prstGeom prst="ellipse">
            <a:avLst/>
          </a:prstGeom>
          <a:solidFill>
            <a:schemeClr val="lt1"/>
          </a:solidFill>
          <a:ln>
            <a:solidFill>
              <a:schemeClr val="dk1">
                <a:lumMod val="50000"/>
                <a:lumOff val="50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38" name="空心弧 37"/>
          <p:cNvSpPr/>
          <p:nvPr>
            <p:custDataLst>
              <p:tags r:id="rId11"/>
            </p:custDataLst>
          </p:nvPr>
        </p:nvSpPr>
        <p:spPr>
          <a:xfrm rot="5400000">
            <a:off x="4848360" y="5270432"/>
            <a:ext cx="604052" cy="604052"/>
          </a:xfrm>
          <a:prstGeom prst="blockArc">
            <a:avLst>
              <a:gd name="adj1" fmla="val 10800000"/>
              <a:gd name="adj2" fmla="val 0"/>
              <a:gd name="adj3" fmla="val 13278"/>
            </a:avLst>
          </a:prstGeom>
          <a:solidFill>
            <a:schemeClr val="accent2"/>
          </a:solidFill>
          <a:ln>
            <a:solidFill>
              <a:schemeClr val="dk1">
                <a:lumMod val="50000"/>
                <a:lumOff val="50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dk1"/>
              </a:solidFill>
              <a:latin typeface="微软雅黑" panose="020B0503020204020204" charset="-122"/>
              <a:ea typeface="微软雅黑" panose="020B0503020204020204" charset="-122"/>
            </a:endParaRPr>
          </a:p>
        </p:txBody>
      </p:sp>
      <p:sp>
        <p:nvSpPr>
          <p:cNvPr id="39" name="空心弧 38"/>
          <p:cNvSpPr/>
          <p:nvPr>
            <p:custDataLst>
              <p:tags r:id="rId12"/>
            </p:custDataLst>
          </p:nvPr>
        </p:nvSpPr>
        <p:spPr>
          <a:xfrm rot="16200000">
            <a:off x="4733491" y="5270432"/>
            <a:ext cx="604052" cy="604052"/>
          </a:xfrm>
          <a:prstGeom prst="blockArc">
            <a:avLst>
              <a:gd name="adj1" fmla="val 10800000"/>
              <a:gd name="adj2" fmla="val 0"/>
              <a:gd name="adj3" fmla="val 13278"/>
            </a:avLst>
          </a:prstGeom>
          <a:solidFill>
            <a:schemeClr val="accent2"/>
          </a:solidFill>
          <a:ln>
            <a:solidFill>
              <a:schemeClr val="dk1">
                <a:lumMod val="50000"/>
                <a:lumOff val="50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dk1"/>
              </a:solidFill>
              <a:latin typeface="微软雅黑" panose="020B0503020204020204" charset="-122"/>
              <a:ea typeface="微软雅黑" panose="020B0503020204020204" charset="-122"/>
            </a:endParaRPr>
          </a:p>
        </p:txBody>
      </p:sp>
      <p:sp>
        <p:nvSpPr>
          <p:cNvPr id="40" name="文本框 39"/>
          <p:cNvSpPr txBox="1"/>
          <p:nvPr>
            <p:custDataLst>
              <p:tags r:id="rId13"/>
            </p:custDataLst>
          </p:nvPr>
        </p:nvSpPr>
        <p:spPr>
          <a:xfrm>
            <a:off x="4906064" y="5352555"/>
            <a:ext cx="387489" cy="502235"/>
          </a:xfrm>
          <a:prstGeom prst="rect">
            <a:avLst/>
          </a:prstGeom>
          <a:noFill/>
        </p:spPr>
        <p:txBody>
          <a:bodyPr wrap="square" rtlCol="0" anchor="ctr" anchorCtr="0">
            <a:normAutofit/>
          </a:bodyPr>
          <a:p>
            <a:r>
              <a:rPr lang="en-US" altLang="zh-CN" sz="2400" dirty="0">
                <a:solidFill>
                  <a:schemeClr val="dk1">
                    <a:lumMod val="75000"/>
                    <a:lumOff val="25000"/>
                  </a:schemeClr>
                </a:solidFill>
                <a:latin typeface="微软雅黑" panose="020B0503020204020204" charset="-122"/>
                <a:ea typeface="微软雅黑" panose="020B0503020204020204" charset="-122"/>
              </a:rPr>
              <a:t>4</a:t>
            </a:r>
            <a:endParaRPr lang="en-US" altLang="zh-CN" sz="2400" dirty="0">
              <a:solidFill>
                <a:schemeClr val="dk1">
                  <a:lumMod val="75000"/>
                  <a:lumOff val="25000"/>
                </a:schemeClr>
              </a:solidFill>
              <a:latin typeface="微软雅黑" panose="020B0503020204020204" charset="-122"/>
              <a:ea typeface="微软雅黑" panose="020B0503020204020204" charset="-122"/>
            </a:endParaRPr>
          </a:p>
        </p:txBody>
      </p:sp>
      <p:sp>
        <p:nvSpPr>
          <p:cNvPr id="41" name="椭圆 40"/>
          <p:cNvSpPr/>
          <p:nvPr>
            <p:custDataLst>
              <p:tags r:id="rId14"/>
            </p:custDataLst>
          </p:nvPr>
        </p:nvSpPr>
        <p:spPr>
          <a:xfrm>
            <a:off x="1498989" y="5431093"/>
            <a:ext cx="203991" cy="203991"/>
          </a:xfrm>
          <a:prstGeom prst="ellipse">
            <a:avLst/>
          </a:prstGeom>
          <a:solidFill>
            <a:schemeClr val="lt1"/>
          </a:solidFill>
          <a:ln>
            <a:solidFill>
              <a:schemeClr val="dk1">
                <a:lumMod val="50000"/>
                <a:lumOff val="50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48" name="椭圆 47"/>
          <p:cNvSpPr/>
          <p:nvPr>
            <p:custDataLst>
              <p:tags r:id="rId15"/>
            </p:custDataLst>
          </p:nvPr>
        </p:nvSpPr>
        <p:spPr>
          <a:xfrm>
            <a:off x="5306350" y="5470463"/>
            <a:ext cx="203991" cy="203991"/>
          </a:xfrm>
          <a:prstGeom prst="ellipse">
            <a:avLst/>
          </a:prstGeom>
          <a:solidFill>
            <a:schemeClr val="lt1"/>
          </a:solidFill>
          <a:ln>
            <a:solidFill>
              <a:schemeClr val="dk1">
                <a:lumMod val="50000"/>
                <a:lumOff val="50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cxnSp>
        <p:nvCxnSpPr>
          <p:cNvPr id="50" name="直接连接符 49"/>
          <p:cNvCxnSpPr>
            <a:stCxn id="48" idx="6"/>
            <a:endCxn id="44" idx="2"/>
          </p:cNvCxnSpPr>
          <p:nvPr>
            <p:custDataLst>
              <p:tags r:id="rId16"/>
            </p:custDataLst>
          </p:nvPr>
        </p:nvCxnSpPr>
        <p:spPr>
          <a:xfrm>
            <a:off x="5509707" y="5572807"/>
            <a:ext cx="2414905" cy="8255"/>
          </a:xfrm>
          <a:prstGeom prst="line">
            <a:avLst/>
          </a:prstGeom>
          <a:ln w="12700">
            <a:solidFill>
              <a:schemeClr val="dk1">
                <a:lumMod val="50000"/>
                <a:lumOff val="50000"/>
              </a:schemeClr>
            </a:solidFill>
            <a:prstDash val="dash"/>
          </a:ln>
        </p:spPr>
        <p:style>
          <a:lnRef idx="1">
            <a:schemeClr val="accent1"/>
          </a:lnRef>
          <a:fillRef idx="0">
            <a:schemeClr val="accent1"/>
          </a:fillRef>
          <a:effectRef idx="0">
            <a:schemeClr val="accent1"/>
          </a:effectRef>
          <a:fontRef idx="minor">
            <a:schemeClr val="tx1"/>
          </a:fontRef>
        </p:style>
      </p:cxnSp>
      <p:sp>
        <p:nvSpPr>
          <p:cNvPr id="26" name="任意多边形 21"/>
          <p:cNvSpPr/>
          <p:nvPr>
            <p:custDataLst>
              <p:tags r:id="rId17"/>
            </p:custDataLst>
          </p:nvPr>
        </p:nvSpPr>
        <p:spPr>
          <a:xfrm>
            <a:off x="8076501" y="2354858"/>
            <a:ext cx="2617231" cy="2745192"/>
          </a:xfrm>
          <a:custGeom>
            <a:avLst/>
            <a:gdLst>
              <a:gd name="adj" fmla="val 4442"/>
              <a:gd name="a" fmla="pin 0 adj 50000"/>
              <a:gd name="x1" fmla="*/ ss a 100000"/>
              <a:gd name="x2" fmla="+- r 0 x1"/>
              <a:gd name="y2" fmla="+- b 0 x1"/>
              <a:gd name="il" fmla="*/ x1 29289 100000"/>
              <a:gd name="ir" fmla="+- r 0 il"/>
              <a:gd name="ib" fmla="+- b 0 il"/>
            </a:gdLst>
            <a:ahLst/>
            <a:cxnLst>
              <a:cxn ang="3">
                <a:pos x="hc" y="t"/>
              </a:cxn>
              <a:cxn ang="cd2">
                <a:pos x="l" y="vc"/>
              </a:cxn>
              <a:cxn ang="cd4">
                <a:pos x="hc" y="b"/>
              </a:cxn>
              <a:cxn ang="0">
                <a:pos x="r" y="vc"/>
              </a:cxn>
            </a:cxnLst>
            <a:rect l="l" t="t" r="r" b="b"/>
            <a:pathLst>
              <a:path w="6320" h="6629">
                <a:moveTo>
                  <a:pt x="277" y="0"/>
                </a:moveTo>
                <a:lnTo>
                  <a:pt x="6043" y="0"/>
                </a:lnTo>
                <a:cubicBezTo>
                  <a:pt x="6196" y="0"/>
                  <a:pt x="6320" y="124"/>
                  <a:pt x="6320" y="277"/>
                </a:cubicBezTo>
                <a:lnTo>
                  <a:pt x="6320" y="5963"/>
                </a:lnTo>
                <a:cubicBezTo>
                  <a:pt x="6320" y="6116"/>
                  <a:pt x="6196" y="6240"/>
                  <a:pt x="6043" y="6240"/>
                </a:cubicBezTo>
                <a:lnTo>
                  <a:pt x="1062" y="6240"/>
                </a:lnTo>
                <a:lnTo>
                  <a:pt x="673" y="6629"/>
                </a:lnTo>
                <a:lnTo>
                  <a:pt x="673" y="6240"/>
                </a:lnTo>
                <a:lnTo>
                  <a:pt x="277" y="6240"/>
                </a:lnTo>
                <a:cubicBezTo>
                  <a:pt x="124" y="6240"/>
                  <a:pt x="0" y="6116"/>
                  <a:pt x="0" y="5963"/>
                </a:cubicBezTo>
                <a:lnTo>
                  <a:pt x="0" y="277"/>
                </a:lnTo>
                <a:cubicBezTo>
                  <a:pt x="0" y="124"/>
                  <a:pt x="124" y="0"/>
                  <a:pt x="277" y="0"/>
                </a:cubicBezTo>
                <a:close/>
              </a:path>
            </a:pathLst>
          </a:custGeom>
          <a:solidFill>
            <a:schemeClr val="accent1">
              <a:alpha val="10000"/>
            </a:schemeClr>
          </a:solidFill>
          <a:ln>
            <a:solidFill>
              <a:schemeClr val="dk1">
                <a:lumMod val="50000"/>
                <a:lumOff val="50000"/>
              </a:schemeClr>
            </a:solid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p>
            <a:pPr algn="ctr"/>
            <a:endParaRPr lang="zh-CN" altLang="en-US">
              <a:solidFill>
                <a:schemeClr val="lt1"/>
              </a:solidFill>
              <a:latin typeface="微软雅黑" panose="020B0503020204020204" charset="-122"/>
              <a:ea typeface="微软雅黑" panose="020B0503020204020204" charset="-122"/>
            </a:endParaRPr>
          </a:p>
        </p:txBody>
      </p:sp>
      <p:sp>
        <p:nvSpPr>
          <p:cNvPr id="34" name="文本框 33"/>
          <p:cNvSpPr txBox="1"/>
          <p:nvPr>
            <p:custDataLst>
              <p:tags r:id="rId18"/>
            </p:custDataLst>
          </p:nvPr>
        </p:nvSpPr>
        <p:spPr>
          <a:xfrm>
            <a:off x="8117205" y="2344420"/>
            <a:ext cx="2502535" cy="2744470"/>
          </a:xfrm>
          <a:prstGeom prst="rect">
            <a:avLst/>
          </a:prstGeom>
          <a:noFill/>
        </p:spPr>
        <p:txBody>
          <a:bodyPr wrap="square" rtlCol="0" anchor="ctr" anchorCtr="0">
            <a:normAutofit fontScale="90000" lnSpcReduction="10000"/>
          </a:bodyPr>
          <a:p>
            <a:pPr>
              <a:lnSpc>
                <a:spcPct val="130000"/>
              </a:lnSpc>
            </a:pPr>
            <a:r>
              <a:rPr lang="en-US" altLang="zh-CN" sz="1400" spc="150">
                <a:solidFill>
                  <a:schemeClr val="dk1">
                    <a:lumMod val="85000"/>
                    <a:lumOff val="15000"/>
                  </a:schemeClr>
                </a:solidFill>
                <a:uFillTx/>
                <a:latin typeface="微软雅黑" panose="020B0503020204020204" charset="-122"/>
                <a:ea typeface="微软雅黑" panose="020B0503020204020204" charset="-122"/>
                <a:cs typeface="微软雅黑" panose="020B0503020204020204" charset="-122"/>
                <a:sym typeface="+mn-ea"/>
              </a:rPr>
              <a:t>(5)</a:t>
            </a:r>
            <a:r>
              <a:rPr lang="zh-CN" altLang="en-US" sz="1400" spc="150">
                <a:solidFill>
                  <a:schemeClr val="dk1">
                    <a:lumMod val="85000"/>
                    <a:lumOff val="15000"/>
                  </a:schemeClr>
                </a:solidFill>
                <a:uFillTx/>
                <a:latin typeface="微软雅黑" panose="020B0503020204020204" charset="-122"/>
                <a:ea typeface="微软雅黑" panose="020B0503020204020204" charset="-122"/>
                <a:cs typeface="微软雅黑" panose="020B0503020204020204" charset="-122"/>
                <a:sym typeface="+mn-ea"/>
              </a:rPr>
              <a:t>会计报告</a:t>
            </a:r>
            <a:r>
              <a:rPr lang="en-US" altLang="zh-CN" sz="1400" spc="150">
                <a:solidFill>
                  <a:schemeClr val="dk1">
                    <a:lumMod val="85000"/>
                    <a:lumOff val="15000"/>
                  </a:schemeClr>
                </a:solidFill>
                <a:uFillTx/>
                <a:latin typeface="微软雅黑" panose="020B0503020204020204" charset="-122"/>
                <a:ea typeface="微软雅黑" panose="020B0503020204020204" charset="-122"/>
                <a:cs typeface="微软雅黑" panose="020B0503020204020204" charset="-122"/>
                <a:sym typeface="+mn-ea"/>
              </a:rPr>
              <a:t>:</a:t>
            </a:r>
            <a:r>
              <a:rPr lang="zh-CN" altLang="en-US" sz="1400" spc="150">
                <a:solidFill>
                  <a:schemeClr val="dk1">
                    <a:lumMod val="85000"/>
                    <a:lumOff val="15000"/>
                  </a:schemeClr>
                </a:solidFill>
                <a:uFillTx/>
                <a:latin typeface="微软雅黑" panose="020B0503020204020204" charset="-122"/>
                <a:ea typeface="微软雅黑" panose="020B0503020204020204" charset="-122"/>
                <a:cs typeface="微软雅黑" panose="020B0503020204020204" charset="-122"/>
                <a:sym typeface="+mn-ea"/>
              </a:rPr>
              <a:t>总预算会计报表改为月报、季报和年报三类。</a:t>
            </a:r>
            <a:r>
              <a:rPr lang="en-US" altLang="zh-CN" sz="1400" spc="150">
                <a:solidFill>
                  <a:schemeClr val="dk1">
                    <a:lumMod val="85000"/>
                    <a:lumOff val="15000"/>
                  </a:schemeClr>
                </a:solidFill>
                <a:uFillTx/>
                <a:latin typeface="微软雅黑" panose="020B0503020204020204" charset="-122"/>
                <a:ea typeface="微软雅黑" panose="020B0503020204020204" charset="-122"/>
                <a:cs typeface="微软雅黑" panose="020B0503020204020204" charset="-122"/>
                <a:sym typeface="+mn-ea"/>
              </a:rPr>
              <a:t>1955</a:t>
            </a:r>
            <a:r>
              <a:rPr lang="zh-CN" altLang="en-US" sz="1400" spc="150">
                <a:solidFill>
                  <a:schemeClr val="dk1">
                    <a:lumMod val="85000"/>
                    <a:lumOff val="15000"/>
                  </a:schemeClr>
                </a:solidFill>
                <a:uFillTx/>
                <a:latin typeface="微软雅黑" panose="020B0503020204020204" charset="-122"/>
                <a:ea typeface="微软雅黑" panose="020B0503020204020204" charset="-122"/>
                <a:cs typeface="微软雅黑" panose="020B0503020204020204" charset="-122"/>
                <a:sym typeface="+mn-ea"/>
              </a:rPr>
              <a:t>年会计报表基本定型</a:t>
            </a:r>
            <a:r>
              <a:rPr lang="en-US" altLang="zh-CN" sz="1400" spc="150">
                <a:solidFill>
                  <a:schemeClr val="dk1">
                    <a:lumMod val="85000"/>
                    <a:lumOff val="15000"/>
                  </a:schemeClr>
                </a:solidFill>
                <a:uFillTx/>
                <a:latin typeface="微软雅黑" panose="020B0503020204020204" charset="-122"/>
                <a:ea typeface="微软雅黑" panose="020B0503020204020204" charset="-122"/>
                <a:cs typeface="微软雅黑" panose="020B0503020204020204" charset="-122"/>
                <a:sym typeface="+mn-ea"/>
              </a:rPr>
              <a:t>,</a:t>
            </a:r>
            <a:r>
              <a:rPr lang="zh-CN" altLang="en-US" sz="1400" spc="150">
                <a:solidFill>
                  <a:schemeClr val="dk1">
                    <a:lumMod val="85000"/>
                    <a:lumOff val="15000"/>
                  </a:schemeClr>
                </a:solidFill>
                <a:uFillTx/>
                <a:latin typeface="微软雅黑" panose="020B0503020204020204" charset="-122"/>
                <a:ea typeface="微软雅黑" panose="020B0503020204020204" charset="-122"/>
                <a:cs typeface="微软雅黑" panose="020B0503020204020204" charset="-122"/>
                <a:sym typeface="+mn-ea"/>
              </a:rPr>
              <a:t>月报为</a:t>
            </a:r>
            <a:r>
              <a:rPr lang="en-US" altLang="zh-CN" sz="1400" spc="150">
                <a:solidFill>
                  <a:schemeClr val="dk1">
                    <a:lumMod val="85000"/>
                    <a:lumOff val="15000"/>
                  </a:schemeClr>
                </a:solidFill>
                <a:uFillTx/>
                <a:latin typeface="微软雅黑" panose="020B0503020204020204" charset="-122"/>
                <a:ea typeface="微软雅黑" panose="020B0503020204020204" charset="-122"/>
                <a:cs typeface="微软雅黑" panose="020B0503020204020204" charset="-122"/>
                <a:sym typeface="+mn-ea"/>
              </a:rPr>
              <a:t>“</a:t>
            </a:r>
            <a:r>
              <a:rPr lang="zh-CN" altLang="en-US" sz="1400" spc="150">
                <a:solidFill>
                  <a:schemeClr val="dk1">
                    <a:lumMod val="85000"/>
                    <a:lumOff val="15000"/>
                  </a:schemeClr>
                </a:solidFill>
                <a:uFillTx/>
                <a:latin typeface="微软雅黑" panose="020B0503020204020204" charset="-122"/>
                <a:ea typeface="微软雅黑" panose="020B0503020204020204" charset="-122"/>
                <a:cs typeface="微软雅黑" panose="020B0503020204020204" charset="-122"/>
                <a:sym typeface="+mn-ea"/>
              </a:rPr>
              <a:t>预算收支执行情况表</a:t>
            </a:r>
            <a:r>
              <a:rPr lang="en-US" altLang="zh-CN" sz="1400" spc="150">
                <a:solidFill>
                  <a:schemeClr val="dk1">
                    <a:lumMod val="85000"/>
                    <a:lumOff val="15000"/>
                  </a:schemeClr>
                </a:solidFill>
                <a:uFillTx/>
                <a:latin typeface="微软雅黑" panose="020B0503020204020204" charset="-122"/>
                <a:ea typeface="微软雅黑" panose="020B0503020204020204" charset="-122"/>
                <a:cs typeface="微软雅黑" panose="020B0503020204020204" charset="-122"/>
                <a:sym typeface="+mn-ea"/>
              </a:rPr>
              <a:t>”;</a:t>
            </a:r>
            <a:r>
              <a:rPr lang="zh-CN" altLang="en-US" sz="1400" spc="150">
                <a:solidFill>
                  <a:schemeClr val="dk1">
                    <a:lumMod val="85000"/>
                    <a:lumOff val="15000"/>
                  </a:schemeClr>
                </a:solidFill>
                <a:uFillTx/>
                <a:latin typeface="微软雅黑" panose="020B0503020204020204" charset="-122"/>
                <a:ea typeface="微软雅黑" panose="020B0503020204020204" charset="-122"/>
                <a:cs typeface="微软雅黑" panose="020B0503020204020204" charset="-122"/>
                <a:sym typeface="+mn-ea"/>
              </a:rPr>
              <a:t>季报共三种</a:t>
            </a:r>
            <a:r>
              <a:rPr lang="en-US" altLang="zh-CN" sz="1400" spc="150">
                <a:solidFill>
                  <a:schemeClr val="dk1">
                    <a:lumMod val="85000"/>
                    <a:lumOff val="15000"/>
                  </a:schemeClr>
                </a:solidFill>
                <a:uFillTx/>
                <a:latin typeface="微软雅黑" panose="020B0503020204020204" charset="-122"/>
                <a:ea typeface="微软雅黑" panose="020B0503020204020204" charset="-122"/>
                <a:cs typeface="微软雅黑" panose="020B0503020204020204" charset="-122"/>
                <a:sym typeface="+mn-ea"/>
              </a:rPr>
              <a:t>,</a:t>
            </a:r>
            <a:r>
              <a:rPr lang="zh-CN" altLang="en-US" sz="1400" spc="150">
                <a:solidFill>
                  <a:schemeClr val="dk1">
                    <a:lumMod val="85000"/>
                    <a:lumOff val="15000"/>
                  </a:schemeClr>
                </a:solidFill>
                <a:uFillTx/>
                <a:latin typeface="微软雅黑" panose="020B0503020204020204" charset="-122"/>
                <a:ea typeface="微软雅黑" panose="020B0503020204020204" charset="-122"/>
                <a:cs typeface="微软雅黑" panose="020B0503020204020204" charset="-122"/>
                <a:sym typeface="+mn-ea"/>
              </a:rPr>
              <a:t>分别是</a:t>
            </a:r>
            <a:r>
              <a:rPr lang="en-US" altLang="zh-CN" sz="1400" spc="150">
                <a:solidFill>
                  <a:schemeClr val="dk1">
                    <a:lumMod val="85000"/>
                    <a:lumOff val="15000"/>
                  </a:schemeClr>
                </a:solidFill>
                <a:uFillTx/>
                <a:latin typeface="微软雅黑" panose="020B0503020204020204" charset="-122"/>
                <a:ea typeface="微软雅黑" panose="020B0503020204020204" charset="-122"/>
                <a:cs typeface="微软雅黑" panose="020B0503020204020204" charset="-122"/>
                <a:sym typeface="+mn-ea"/>
              </a:rPr>
              <a:t>“</a:t>
            </a:r>
            <a:r>
              <a:rPr lang="zh-CN" altLang="en-US" sz="1400" spc="150">
                <a:solidFill>
                  <a:schemeClr val="dk1">
                    <a:lumMod val="85000"/>
                    <a:lumOff val="15000"/>
                  </a:schemeClr>
                </a:solidFill>
                <a:uFillTx/>
                <a:latin typeface="微软雅黑" panose="020B0503020204020204" charset="-122"/>
                <a:ea typeface="微软雅黑" panose="020B0503020204020204" charset="-122"/>
                <a:cs typeface="微软雅黑" panose="020B0503020204020204" charset="-122"/>
                <a:sym typeface="+mn-ea"/>
              </a:rPr>
              <a:t>预算收支计算表</a:t>
            </a:r>
            <a:r>
              <a:rPr lang="en-US" altLang="zh-CN" sz="1400" spc="150">
                <a:solidFill>
                  <a:schemeClr val="dk1">
                    <a:lumMod val="85000"/>
                    <a:lumOff val="15000"/>
                  </a:schemeClr>
                </a:solidFill>
                <a:uFillTx/>
                <a:latin typeface="微软雅黑" panose="020B0503020204020204" charset="-122"/>
                <a:ea typeface="微软雅黑" panose="020B0503020204020204" charset="-122"/>
                <a:cs typeface="微软雅黑" panose="020B0503020204020204" charset="-122"/>
                <a:sym typeface="+mn-ea"/>
              </a:rPr>
              <a:t>”“</a:t>
            </a:r>
            <a:r>
              <a:rPr lang="zh-CN" altLang="en-US" sz="1400" spc="150">
                <a:solidFill>
                  <a:schemeClr val="dk1">
                    <a:lumMod val="85000"/>
                    <a:lumOff val="15000"/>
                  </a:schemeClr>
                </a:solidFill>
                <a:uFillTx/>
                <a:latin typeface="微软雅黑" panose="020B0503020204020204" charset="-122"/>
                <a:ea typeface="微软雅黑" panose="020B0503020204020204" charset="-122"/>
                <a:cs typeface="微软雅黑" panose="020B0503020204020204" charset="-122"/>
                <a:sym typeface="+mn-ea"/>
              </a:rPr>
              <a:t>资产负债表</a:t>
            </a:r>
            <a:r>
              <a:rPr lang="en-US" altLang="zh-CN" sz="1400" spc="150">
                <a:solidFill>
                  <a:schemeClr val="dk1">
                    <a:lumMod val="85000"/>
                    <a:lumOff val="15000"/>
                  </a:schemeClr>
                </a:solidFill>
                <a:uFillTx/>
                <a:latin typeface="微软雅黑" panose="020B0503020204020204" charset="-122"/>
                <a:ea typeface="微软雅黑" panose="020B0503020204020204" charset="-122"/>
                <a:cs typeface="微软雅黑" panose="020B0503020204020204" charset="-122"/>
                <a:sym typeface="+mn-ea"/>
              </a:rPr>
              <a:t>”“</a:t>
            </a:r>
            <a:r>
              <a:rPr lang="zh-CN" altLang="en-US" sz="1400" spc="150">
                <a:solidFill>
                  <a:schemeClr val="dk1">
                    <a:lumMod val="85000"/>
                    <a:lumOff val="15000"/>
                  </a:schemeClr>
                </a:solidFill>
                <a:uFillTx/>
                <a:latin typeface="微软雅黑" panose="020B0503020204020204" charset="-122"/>
                <a:ea typeface="微软雅黑" panose="020B0503020204020204" charset="-122"/>
                <a:cs typeface="微软雅黑" panose="020B0503020204020204" charset="-122"/>
                <a:sym typeface="+mn-ea"/>
              </a:rPr>
              <a:t>定员定额情况表</a:t>
            </a:r>
            <a:r>
              <a:rPr lang="en-US" altLang="zh-CN" sz="1400" spc="150">
                <a:solidFill>
                  <a:schemeClr val="dk1">
                    <a:lumMod val="85000"/>
                    <a:lumOff val="15000"/>
                  </a:schemeClr>
                </a:solidFill>
                <a:uFillTx/>
                <a:latin typeface="微软雅黑" panose="020B0503020204020204" charset="-122"/>
                <a:ea typeface="微软雅黑" panose="020B0503020204020204" charset="-122"/>
                <a:cs typeface="微软雅黑" panose="020B0503020204020204" charset="-122"/>
                <a:sym typeface="+mn-ea"/>
              </a:rPr>
              <a:t>”;</a:t>
            </a:r>
            <a:r>
              <a:rPr lang="zh-CN" altLang="en-US" sz="1400" spc="150">
                <a:solidFill>
                  <a:schemeClr val="dk1">
                    <a:lumMod val="85000"/>
                    <a:lumOff val="15000"/>
                  </a:schemeClr>
                </a:solidFill>
                <a:uFillTx/>
                <a:latin typeface="微软雅黑" panose="020B0503020204020204" charset="-122"/>
                <a:ea typeface="微软雅黑" panose="020B0503020204020204" charset="-122"/>
                <a:cs typeface="微软雅黑" panose="020B0503020204020204" charset="-122"/>
                <a:sym typeface="+mn-ea"/>
              </a:rPr>
              <a:t>年报分为</a:t>
            </a:r>
            <a:r>
              <a:rPr lang="en-US" altLang="zh-CN" sz="1400" spc="150">
                <a:solidFill>
                  <a:schemeClr val="dk1">
                    <a:lumMod val="85000"/>
                    <a:lumOff val="15000"/>
                  </a:schemeClr>
                </a:solidFill>
                <a:uFillTx/>
                <a:latin typeface="微软雅黑" panose="020B0503020204020204" charset="-122"/>
                <a:ea typeface="微软雅黑" panose="020B0503020204020204" charset="-122"/>
                <a:cs typeface="微软雅黑" panose="020B0503020204020204" charset="-122"/>
                <a:sym typeface="+mn-ea"/>
              </a:rPr>
              <a:t>“</a:t>
            </a:r>
            <a:r>
              <a:rPr lang="zh-CN" altLang="en-US" sz="1400" spc="150">
                <a:solidFill>
                  <a:schemeClr val="dk1">
                    <a:lumMod val="85000"/>
                    <a:lumOff val="15000"/>
                  </a:schemeClr>
                </a:solidFill>
                <a:uFillTx/>
                <a:latin typeface="微软雅黑" panose="020B0503020204020204" charset="-122"/>
                <a:ea typeface="微软雅黑" panose="020B0503020204020204" charset="-122"/>
                <a:cs typeface="微软雅黑" panose="020B0503020204020204" charset="-122"/>
                <a:sym typeface="+mn-ea"/>
              </a:rPr>
              <a:t>最终资产负债表</a:t>
            </a:r>
            <a:r>
              <a:rPr lang="en-US" altLang="zh-CN" sz="1400" spc="150">
                <a:solidFill>
                  <a:schemeClr val="dk1">
                    <a:lumMod val="85000"/>
                    <a:lumOff val="15000"/>
                  </a:schemeClr>
                </a:solidFill>
                <a:uFillTx/>
                <a:latin typeface="微软雅黑" panose="020B0503020204020204" charset="-122"/>
                <a:ea typeface="微软雅黑" panose="020B0503020204020204" charset="-122"/>
                <a:cs typeface="微软雅黑" panose="020B0503020204020204" charset="-122"/>
                <a:sym typeface="+mn-ea"/>
              </a:rPr>
              <a:t>”“</a:t>
            </a:r>
            <a:r>
              <a:rPr lang="zh-CN" altLang="en-US" sz="1400" spc="150">
                <a:solidFill>
                  <a:schemeClr val="dk1">
                    <a:lumMod val="85000"/>
                    <a:lumOff val="15000"/>
                  </a:schemeClr>
                </a:solidFill>
                <a:uFillTx/>
                <a:latin typeface="微软雅黑" panose="020B0503020204020204" charset="-122"/>
                <a:ea typeface="微软雅黑" panose="020B0503020204020204" charset="-122"/>
                <a:cs typeface="微软雅黑" panose="020B0503020204020204" charset="-122"/>
                <a:sym typeface="+mn-ea"/>
              </a:rPr>
              <a:t>收入支出总决算表</a:t>
            </a:r>
            <a:r>
              <a:rPr lang="en-US" altLang="zh-CN" sz="1400" spc="150">
                <a:solidFill>
                  <a:schemeClr val="dk1">
                    <a:lumMod val="85000"/>
                    <a:lumOff val="15000"/>
                  </a:schemeClr>
                </a:solidFill>
                <a:uFillTx/>
                <a:latin typeface="微软雅黑" panose="020B0503020204020204" charset="-122"/>
                <a:ea typeface="微软雅黑" panose="020B0503020204020204" charset="-122"/>
                <a:cs typeface="微软雅黑" panose="020B0503020204020204" charset="-122"/>
                <a:sym typeface="+mn-ea"/>
              </a:rPr>
              <a:t>”</a:t>
            </a:r>
            <a:r>
              <a:rPr lang="zh-CN" altLang="en-US" sz="1400" spc="150">
                <a:solidFill>
                  <a:schemeClr val="dk1">
                    <a:lumMod val="85000"/>
                    <a:lumOff val="15000"/>
                  </a:schemeClr>
                </a:solidFill>
                <a:uFillTx/>
                <a:latin typeface="微软雅黑" panose="020B0503020204020204" charset="-122"/>
                <a:ea typeface="微软雅黑" panose="020B0503020204020204" charset="-122"/>
                <a:cs typeface="微软雅黑" panose="020B0503020204020204" charset="-122"/>
                <a:sym typeface="+mn-ea"/>
              </a:rPr>
              <a:t>以及附表类</a:t>
            </a:r>
            <a:endParaRPr lang="zh-CN" altLang="en-US" sz="1400" spc="150">
              <a:solidFill>
                <a:schemeClr val="dk1">
                  <a:lumMod val="85000"/>
                  <a:lumOff val="15000"/>
                </a:schemeClr>
              </a:solidFill>
              <a:uFillTx/>
              <a:latin typeface="微软雅黑" panose="020B0503020204020204" charset="-122"/>
              <a:ea typeface="微软雅黑" panose="020B0503020204020204" charset="-122"/>
              <a:cs typeface="微软雅黑" panose="020B0503020204020204" charset="-122"/>
              <a:sym typeface="+mn-ea"/>
            </a:endParaRPr>
          </a:p>
          <a:p>
            <a:pPr>
              <a:lnSpc>
                <a:spcPct val="130000"/>
              </a:lnSpc>
            </a:pPr>
            <a:endParaRPr lang="zh-CN" altLang="en-US" sz="1400" spc="150">
              <a:solidFill>
                <a:schemeClr val="dk1">
                  <a:lumMod val="85000"/>
                  <a:lumOff val="15000"/>
                </a:schemeClr>
              </a:solidFill>
              <a:uFillTx/>
              <a:latin typeface="微软雅黑" panose="020B0503020204020204" charset="-122"/>
              <a:ea typeface="微软雅黑" panose="020B0503020204020204" charset="-122"/>
              <a:cs typeface="微软雅黑" panose="020B0503020204020204" charset="-122"/>
              <a:sym typeface="+mn-ea"/>
            </a:endParaRPr>
          </a:p>
        </p:txBody>
      </p:sp>
      <p:sp>
        <p:nvSpPr>
          <p:cNvPr id="36" name="空心弧 35"/>
          <p:cNvSpPr/>
          <p:nvPr>
            <p:custDataLst>
              <p:tags r:id="rId19"/>
            </p:custDataLst>
          </p:nvPr>
        </p:nvSpPr>
        <p:spPr>
          <a:xfrm rot="5400000">
            <a:off x="8105786" y="5279035"/>
            <a:ext cx="604052" cy="604052"/>
          </a:xfrm>
          <a:prstGeom prst="blockArc">
            <a:avLst>
              <a:gd name="adj1" fmla="val 10800000"/>
              <a:gd name="adj2" fmla="val 0"/>
              <a:gd name="adj3" fmla="val 13278"/>
            </a:avLst>
          </a:prstGeom>
          <a:solidFill>
            <a:schemeClr val="accent3"/>
          </a:solidFill>
          <a:ln>
            <a:solidFill>
              <a:schemeClr val="dk1">
                <a:lumMod val="50000"/>
                <a:lumOff val="50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dk1"/>
              </a:solidFill>
              <a:latin typeface="微软雅黑" panose="020B0503020204020204" charset="-122"/>
              <a:ea typeface="微软雅黑" panose="020B0503020204020204" charset="-122"/>
            </a:endParaRPr>
          </a:p>
        </p:txBody>
      </p:sp>
      <p:sp>
        <p:nvSpPr>
          <p:cNvPr id="42" name="空心弧 41"/>
          <p:cNvSpPr/>
          <p:nvPr>
            <p:custDataLst>
              <p:tags r:id="rId20"/>
            </p:custDataLst>
          </p:nvPr>
        </p:nvSpPr>
        <p:spPr>
          <a:xfrm rot="16200000">
            <a:off x="7990917" y="5279035"/>
            <a:ext cx="604052" cy="604052"/>
          </a:xfrm>
          <a:prstGeom prst="blockArc">
            <a:avLst>
              <a:gd name="adj1" fmla="val 10800000"/>
              <a:gd name="adj2" fmla="val 0"/>
              <a:gd name="adj3" fmla="val 13278"/>
            </a:avLst>
          </a:prstGeom>
          <a:solidFill>
            <a:schemeClr val="accent3"/>
          </a:solidFill>
          <a:ln>
            <a:solidFill>
              <a:schemeClr val="dk1">
                <a:lumMod val="50000"/>
                <a:lumOff val="50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dk1"/>
              </a:solidFill>
              <a:latin typeface="微软雅黑" panose="020B0503020204020204" charset="-122"/>
              <a:ea typeface="微软雅黑" panose="020B0503020204020204" charset="-122"/>
            </a:endParaRPr>
          </a:p>
        </p:txBody>
      </p:sp>
      <p:sp>
        <p:nvSpPr>
          <p:cNvPr id="43" name="文本框 42"/>
          <p:cNvSpPr txBox="1"/>
          <p:nvPr>
            <p:custDataLst>
              <p:tags r:id="rId21"/>
            </p:custDataLst>
          </p:nvPr>
        </p:nvSpPr>
        <p:spPr>
          <a:xfrm>
            <a:off x="8163490" y="5352555"/>
            <a:ext cx="387489" cy="502235"/>
          </a:xfrm>
          <a:prstGeom prst="rect">
            <a:avLst/>
          </a:prstGeom>
          <a:noFill/>
        </p:spPr>
        <p:txBody>
          <a:bodyPr wrap="square" rtlCol="0" anchor="ctr" anchorCtr="0">
            <a:normAutofit/>
          </a:bodyPr>
          <a:p>
            <a:r>
              <a:rPr lang="en-US" altLang="zh-CN" sz="2400" dirty="0">
                <a:solidFill>
                  <a:schemeClr val="dk1">
                    <a:lumMod val="75000"/>
                    <a:lumOff val="25000"/>
                  </a:schemeClr>
                </a:solidFill>
                <a:latin typeface="微软雅黑" panose="020B0503020204020204" charset="-122"/>
                <a:ea typeface="微软雅黑" panose="020B0503020204020204" charset="-122"/>
              </a:rPr>
              <a:t>5</a:t>
            </a:r>
            <a:endParaRPr lang="en-US" altLang="zh-CN" sz="2400" dirty="0">
              <a:solidFill>
                <a:schemeClr val="dk1">
                  <a:lumMod val="75000"/>
                  <a:lumOff val="25000"/>
                </a:schemeClr>
              </a:solidFill>
              <a:latin typeface="微软雅黑" panose="020B0503020204020204" charset="-122"/>
              <a:ea typeface="微软雅黑" panose="020B0503020204020204" charset="-122"/>
            </a:endParaRPr>
          </a:p>
        </p:txBody>
      </p:sp>
      <p:sp>
        <p:nvSpPr>
          <p:cNvPr id="44" name="椭圆 43"/>
          <p:cNvSpPr/>
          <p:nvPr>
            <p:custDataLst>
              <p:tags r:id="rId22"/>
            </p:custDataLst>
          </p:nvPr>
        </p:nvSpPr>
        <p:spPr>
          <a:xfrm>
            <a:off x="7925065" y="5479066"/>
            <a:ext cx="203991" cy="203991"/>
          </a:xfrm>
          <a:prstGeom prst="ellipse">
            <a:avLst/>
          </a:prstGeom>
          <a:solidFill>
            <a:schemeClr val="lt1"/>
          </a:solidFill>
          <a:ln>
            <a:solidFill>
              <a:schemeClr val="dk1">
                <a:lumMod val="50000"/>
                <a:lumOff val="50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45" name="椭圆 44"/>
          <p:cNvSpPr/>
          <p:nvPr>
            <p:custDataLst>
              <p:tags r:id="rId23"/>
            </p:custDataLst>
          </p:nvPr>
        </p:nvSpPr>
        <p:spPr>
          <a:xfrm>
            <a:off x="8563776" y="5479066"/>
            <a:ext cx="203991" cy="203991"/>
          </a:xfrm>
          <a:prstGeom prst="ellipse">
            <a:avLst/>
          </a:prstGeom>
          <a:solidFill>
            <a:schemeClr val="lt1"/>
          </a:solidFill>
          <a:ln>
            <a:solidFill>
              <a:schemeClr val="dk1">
                <a:lumMod val="50000"/>
                <a:lumOff val="50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47" name="文本框 46"/>
          <p:cNvSpPr txBox="1"/>
          <p:nvPr>
            <p:custDataLst>
              <p:tags r:id="rId24"/>
            </p:custDataLst>
          </p:nvPr>
        </p:nvSpPr>
        <p:spPr>
          <a:xfrm>
            <a:off x="4760275" y="2552582"/>
            <a:ext cx="2616736" cy="2211679"/>
          </a:xfrm>
          <a:prstGeom prst="rect">
            <a:avLst/>
          </a:prstGeom>
          <a:noFill/>
        </p:spPr>
        <p:txBody>
          <a:bodyPr wrap="square" rtlCol="0" anchor="ctr" anchorCtr="0">
            <a:normAutofit lnSpcReduction="20000"/>
          </a:bodyPr>
          <a:p>
            <a:pPr>
              <a:lnSpc>
                <a:spcPct val="130000"/>
              </a:lnSpc>
            </a:pPr>
            <a:r>
              <a:rPr lang="en-US" altLang="zh-CN" sz="1400" spc="150">
                <a:solidFill>
                  <a:schemeClr val="dk1">
                    <a:lumMod val="85000"/>
                    <a:lumOff val="15000"/>
                  </a:schemeClr>
                </a:solidFill>
                <a:uFillTx/>
                <a:latin typeface="微软雅黑" panose="020B0503020204020204" charset="-122"/>
                <a:ea typeface="微软雅黑" panose="020B0503020204020204" charset="-122"/>
                <a:cs typeface="微软雅黑" panose="020B0503020204020204" charset="-122"/>
                <a:sym typeface="+mn-ea"/>
              </a:rPr>
              <a:t>(4)</a:t>
            </a:r>
            <a:r>
              <a:rPr lang="zh-CN" altLang="en-US" sz="1400" spc="150">
                <a:solidFill>
                  <a:schemeClr val="dk1">
                    <a:lumMod val="85000"/>
                    <a:lumOff val="15000"/>
                  </a:schemeClr>
                </a:solidFill>
                <a:uFillTx/>
                <a:latin typeface="微软雅黑" panose="020B0503020204020204" charset="-122"/>
                <a:ea typeface="微软雅黑" panose="020B0503020204020204" charset="-122"/>
                <a:cs typeface="微软雅黑" panose="020B0503020204020204" charset="-122"/>
                <a:sym typeface="+mn-ea"/>
              </a:rPr>
              <a:t>记账方法</a:t>
            </a:r>
            <a:r>
              <a:rPr lang="en-US" altLang="zh-CN" sz="1400" spc="150">
                <a:solidFill>
                  <a:schemeClr val="dk1">
                    <a:lumMod val="85000"/>
                    <a:lumOff val="15000"/>
                  </a:schemeClr>
                </a:solidFill>
                <a:uFillTx/>
                <a:latin typeface="微软雅黑" panose="020B0503020204020204" charset="-122"/>
                <a:ea typeface="微软雅黑" panose="020B0503020204020204" charset="-122"/>
                <a:cs typeface="微软雅黑" panose="020B0503020204020204" charset="-122"/>
                <a:sym typeface="+mn-ea"/>
              </a:rPr>
              <a:t>:</a:t>
            </a:r>
            <a:r>
              <a:rPr lang="zh-CN" altLang="en-US" sz="1400" spc="150">
                <a:solidFill>
                  <a:schemeClr val="dk1">
                    <a:lumMod val="85000"/>
                    <a:lumOff val="15000"/>
                  </a:schemeClr>
                </a:solidFill>
                <a:uFillTx/>
                <a:latin typeface="微软雅黑" panose="020B0503020204020204" charset="-122"/>
                <a:ea typeface="微软雅黑" panose="020B0503020204020204" charset="-122"/>
                <a:cs typeface="微软雅黑" panose="020B0503020204020204" charset="-122"/>
                <a:sym typeface="+mn-ea"/>
              </a:rPr>
              <a:t>从</a:t>
            </a:r>
            <a:r>
              <a:rPr lang="en-US" altLang="zh-CN" sz="1400" spc="150">
                <a:solidFill>
                  <a:schemeClr val="dk1">
                    <a:lumMod val="85000"/>
                    <a:lumOff val="15000"/>
                  </a:schemeClr>
                </a:solidFill>
                <a:uFillTx/>
                <a:latin typeface="微软雅黑" panose="020B0503020204020204" charset="-122"/>
                <a:ea typeface="微软雅黑" panose="020B0503020204020204" charset="-122"/>
                <a:cs typeface="微软雅黑" panose="020B0503020204020204" charset="-122"/>
                <a:sym typeface="+mn-ea"/>
              </a:rPr>
              <a:t>1954</a:t>
            </a:r>
            <a:r>
              <a:rPr lang="zh-CN" altLang="en-US" sz="1400" spc="150">
                <a:solidFill>
                  <a:schemeClr val="dk1">
                    <a:lumMod val="85000"/>
                    <a:lumOff val="15000"/>
                  </a:schemeClr>
                </a:solidFill>
                <a:uFillTx/>
                <a:latin typeface="微软雅黑" panose="020B0503020204020204" charset="-122"/>
                <a:ea typeface="微软雅黑" panose="020B0503020204020204" charset="-122"/>
                <a:cs typeface="微软雅黑" panose="020B0503020204020204" charset="-122"/>
                <a:sym typeface="+mn-ea"/>
              </a:rPr>
              <a:t>年开始</a:t>
            </a:r>
            <a:r>
              <a:rPr lang="en-US" altLang="zh-CN" sz="1400" spc="150">
                <a:solidFill>
                  <a:schemeClr val="dk1">
                    <a:lumMod val="85000"/>
                    <a:lumOff val="15000"/>
                  </a:schemeClr>
                </a:solidFill>
                <a:uFillTx/>
                <a:latin typeface="微软雅黑" panose="020B0503020204020204" charset="-122"/>
                <a:ea typeface="微软雅黑" panose="020B0503020204020204" charset="-122"/>
                <a:cs typeface="微软雅黑" panose="020B0503020204020204" charset="-122"/>
                <a:sym typeface="+mn-ea"/>
              </a:rPr>
              <a:t>,</a:t>
            </a:r>
            <a:r>
              <a:rPr lang="zh-CN" altLang="en-US" sz="1400" spc="150">
                <a:solidFill>
                  <a:schemeClr val="dk1">
                    <a:lumMod val="85000"/>
                    <a:lumOff val="15000"/>
                  </a:schemeClr>
                </a:solidFill>
                <a:uFillTx/>
                <a:latin typeface="微软雅黑" panose="020B0503020204020204" charset="-122"/>
                <a:ea typeface="微软雅黑" panose="020B0503020204020204" charset="-122"/>
                <a:cs typeface="微软雅黑" panose="020B0503020204020204" charset="-122"/>
                <a:sym typeface="+mn-ea"/>
              </a:rPr>
              <a:t>统一采用借贷记账法。</a:t>
            </a:r>
            <a:endParaRPr lang="zh-CN" altLang="en-US" sz="1400" spc="150">
              <a:solidFill>
                <a:schemeClr val="dk1">
                  <a:lumMod val="85000"/>
                  <a:lumOff val="15000"/>
                </a:schemeClr>
              </a:solidFill>
              <a:uFillTx/>
              <a:latin typeface="微软雅黑" panose="020B0503020204020204" charset="-122"/>
              <a:ea typeface="微软雅黑" panose="020B0503020204020204" charset="-122"/>
              <a:cs typeface="微软雅黑" panose="020B0503020204020204" charset="-122"/>
              <a:sym typeface="+mn-ea"/>
            </a:endParaRPr>
          </a:p>
        </p:txBody>
      </p:sp>
      <p:cxnSp>
        <p:nvCxnSpPr>
          <p:cNvPr id="32" name="直接连接符 31"/>
          <p:cNvCxnSpPr>
            <a:stCxn id="45" idx="6"/>
          </p:cNvCxnSpPr>
          <p:nvPr>
            <p:custDataLst>
              <p:tags r:id="rId25"/>
            </p:custDataLst>
          </p:nvPr>
        </p:nvCxnSpPr>
        <p:spPr>
          <a:xfrm>
            <a:off x="8767767" y="5581062"/>
            <a:ext cx="2121610" cy="0"/>
          </a:xfrm>
          <a:prstGeom prst="line">
            <a:avLst/>
          </a:prstGeom>
          <a:ln w="12700">
            <a:solidFill>
              <a:schemeClr val="dk1">
                <a:lumMod val="50000"/>
                <a:lumOff val="50000"/>
              </a:schemeClr>
            </a:solidFill>
            <a:prstDash val="dash"/>
          </a:ln>
        </p:spPr>
        <p:style>
          <a:lnRef idx="1">
            <a:schemeClr val="accent1"/>
          </a:lnRef>
          <a:fillRef idx="0">
            <a:schemeClr val="accent1"/>
          </a:fillRef>
          <a:effectRef idx="0">
            <a:schemeClr val="accent1"/>
          </a:effectRef>
          <a:fontRef idx="minor">
            <a:schemeClr val="tx1"/>
          </a:fontRef>
        </p:style>
      </p:cxnSp>
      <p:sp>
        <p:nvSpPr>
          <p:cNvPr id="5" name="空心弧 4"/>
          <p:cNvSpPr/>
          <p:nvPr>
            <p:custDataLst>
              <p:tags r:id="rId26"/>
            </p:custDataLst>
          </p:nvPr>
        </p:nvSpPr>
        <p:spPr>
          <a:xfrm rot="16200000">
            <a:off x="1489911" y="5250747"/>
            <a:ext cx="604052" cy="604052"/>
          </a:xfrm>
          <a:prstGeom prst="blockArc">
            <a:avLst>
              <a:gd name="adj1" fmla="val 10800000"/>
              <a:gd name="adj2" fmla="val 0"/>
              <a:gd name="adj3" fmla="val 13278"/>
            </a:avLst>
          </a:prstGeom>
          <a:solidFill>
            <a:schemeClr val="accent2"/>
          </a:solidFill>
          <a:ln>
            <a:solidFill>
              <a:schemeClr val="dk1">
                <a:lumMod val="50000"/>
                <a:lumOff val="50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dk1"/>
              </a:solidFill>
              <a:latin typeface="微软雅黑" panose="020B0503020204020204" charset="-122"/>
              <a:ea typeface="微软雅黑" panose="020B0503020204020204" charset="-122"/>
            </a:endParaRPr>
          </a:p>
        </p:txBody>
      </p:sp>
      <p:sp>
        <p:nvSpPr>
          <p:cNvPr id="6" name="文本框 5"/>
          <p:cNvSpPr txBox="1"/>
          <p:nvPr>
            <p:custDataLst>
              <p:tags r:id="rId27"/>
            </p:custDataLst>
          </p:nvPr>
        </p:nvSpPr>
        <p:spPr>
          <a:xfrm>
            <a:off x="1692964" y="5278895"/>
            <a:ext cx="387489" cy="502235"/>
          </a:xfrm>
          <a:prstGeom prst="rect">
            <a:avLst/>
          </a:prstGeom>
          <a:noFill/>
        </p:spPr>
        <p:txBody>
          <a:bodyPr wrap="square" rtlCol="0" anchor="ctr" anchorCtr="0">
            <a:normAutofit/>
          </a:bodyPr>
          <a:p>
            <a:r>
              <a:rPr lang="en-US" altLang="zh-CN" sz="2400" dirty="0">
                <a:solidFill>
                  <a:schemeClr val="dk1">
                    <a:lumMod val="75000"/>
                    <a:lumOff val="25000"/>
                  </a:schemeClr>
                </a:solidFill>
                <a:latin typeface="微软雅黑" panose="020B0503020204020204" charset="-122"/>
                <a:ea typeface="微软雅黑" panose="020B0503020204020204" charset="-122"/>
              </a:rPr>
              <a:t>3</a:t>
            </a:r>
            <a:endParaRPr lang="en-US" altLang="zh-CN" sz="2400" dirty="0">
              <a:solidFill>
                <a:schemeClr val="dk1">
                  <a:lumMod val="75000"/>
                  <a:lumOff val="25000"/>
                </a:schemeClr>
              </a:solidFill>
              <a:latin typeface="微软雅黑" panose="020B0503020204020204" charset="-122"/>
              <a:ea typeface="微软雅黑" panose="020B0503020204020204" charset="-122"/>
            </a:endParaRPr>
          </a:p>
        </p:txBody>
      </p:sp>
      <p:sp>
        <p:nvSpPr>
          <p:cNvPr id="7" name="空心弧 6"/>
          <p:cNvSpPr/>
          <p:nvPr>
            <p:custDataLst>
              <p:tags r:id="rId28"/>
            </p:custDataLst>
          </p:nvPr>
        </p:nvSpPr>
        <p:spPr>
          <a:xfrm rot="5400000">
            <a:off x="1604656" y="5251095"/>
            <a:ext cx="604052" cy="604052"/>
          </a:xfrm>
          <a:prstGeom prst="blockArc">
            <a:avLst>
              <a:gd name="adj1" fmla="val 10800000"/>
              <a:gd name="adj2" fmla="val 0"/>
              <a:gd name="adj3" fmla="val 13278"/>
            </a:avLst>
          </a:prstGeom>
          <a:solidFill>
            <a:schemeClr val="accent3"/>
          </a:solidFill>
          <a:ln>
            <a:solidFill>
              <a:schemeClr val="dk1">
                <a:lumMod val="50000"/>
                <a:lumOff val="50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dk1"/>
              </a:solidFill>
              <a:latin typeface="微软雅黑" panose="020B0503020204020204" charset="-122"/>
              <a:ea typeface="微软雅黑" panose="020B0503020204020204" charset="-122"/>
            </a:endParaRPr>
          </a:p>
        </p:txBody>
      </p:sp>
    </p:spTree>
    <p:custDataLst>
      <p:tags r:id="rId29"/>
    </p:custDataLst>
  </p:cSld>
  <p:clrMapOvr>
    <a:masterClrMapping/>
  </p:clrMapOvr>
  <p:transition spd="med"/>
</p:sld>
</file>

<file path=ppt/slides/slide9.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14"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5" name="等腰三角形 14"/>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第一节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我国政府会计的历史演变及未来发展</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3" name="副标题"/>
          <p:cNvSpPr txBox="1"/>
          <p:nvPr>
            <p:custDataLst>
              <p:tags r:id="rId6"/>
            </p:custDataLst>
          </p:nvPr>
        </p:nvSpPr>
        <p:spPr>
          <a:xfrm>
            <a:off x="673104" y="1453522"/>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en-US"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2</a:t>
            </a:r>
            <a:r>
              <a:rPr lang="zh-CN" altLang="en-US"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a:t>
            </a:r>
            <a:r>
              <a:rPr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预算会计制度的修订和正式颁行(1953—1965年)</a:t>
            </a:r>
            <a:endParaRPr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endParaRPr>
          </a:p>
        </p:txBody>
      </p:sp>
      <p:sp>
        <p:nvSpPr>
          <p:cNvPr id="9" name="矩形 8"/>
          <p:cNvSpPr/>
          <p:nvPr>
            <p:custDataLst>
              <p:tags r:id="rId7"/>
            </p:custDataLst>
          </p:nvPr>
        </p:nvSpPr>
        <p:spPr>
          <a:xfrm>
            <a:off x="2253615" y="2272030"/>
            <a:ext cx="7907020" cy="4027170"/>
          </a:xfrm>
          <a:prstGeom prst="rect">
            <a:avLst/>
          </a:prstGeom>
          <a:noFill/>
          <a:ln w="19050">
            <a:solidFill>
              <a:schemeClr val="accent6"/>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lnSpc>
                <a:spcPct val="120000"/>
              </a:lnSpc>
            </a:pPr>
            <a:endParaRPr lang="zh-CN" altLang="en-US">
              <a:solidFill>
                <a:schemeClr val="lt1"/>
              </a:solidFill>
              <a:latin typeface="微软雅黑" panose="020B0503020204020204" charset="-122"/>
              <a:ea typeface="微软雅黑" panose="020B0503020204020204" charset="-122"/>
              <a:cs typeface="+mn-ea"/>
              <a:sym typeface="+mn-lt"/>
            </a:endParaRPr>
          </a:p>
        </p:txBody>
      </p:sp>
      <p:cxnSp>
        <p:nvCxnSpPr>
          <p:cNvPr id="10" name="直接连接符 9"/>
          <p:cNvCxnSpPr/>
          <p:nvPr>
            <p:custDataLst>
              <p:tags r:id="rId8"/>
            </p:custDataLst>
          </p:nvPr>
        </p:nvCxnSpPr>
        <p:spPr>
          <a:xfrm>
            <a:off x="2593085" y="2210882"/>
            <a:ext cx="364740" cy="364740"/>
          </a:xfrm>
          <a:prstGeom prst="line">
            <a:avLst/>
          </a:prstGeom>
          <a:ln w="15875">
            <a:solidFill>
              <a:schemeClr val="accent6"/>
            </a:solidFill>
          </a:ln>
        </p:spPr>
        <p:style>
          <a:lnRef idx="1">
            <a:schemeClr val="accent1"/>
          </a:lnRef>
          <a:fillRef idx="0">
            <a:schemeClr val="accent1"/>
          </a:fillRef>
          <a:effectRef idx="0">
            <a:schemeClr val="accent1"/>
          </a:effectRef>
          <a:fontRef idx="minor">
            <a:schemeClr val="tx1"/>
          </a:fontRef>
        </p:style>
      </p:cxnSp>
      <p:cxnSp>
        <p:nvCxnSpPr>
          <p:cNvPr id="4" name="直接连接符 3"/>
          <p:cNvCxnSpPr/>
          <p:nvPr>
            <p:custDataLst>
              <p:tags r:id="rId9"/>
            </p:custDataLst>
          </p:nvPr>
        </p:nvCxnSpPr>
        <p:spPr>
          <a:xfrm>
            <a:off x="2374460" y="2271873"/>
            <a:ext cx="364740" cy="364740"/>
          </a:xfrm>
          <a:prstGeom prst="line">
            <a:avLst/>
          </a:prstGeom>
          <a:ln w="15875">
            <a:solidFill>
              <a:schemeClr val="accent6"/>
            </a:solidFill>
          </a:ln>
        </p:spPr>
        <p:style>
          <a:lnRef idx="1">
            <a:schemeClr val="accent1"/>
          </a:lnRef>
          <a:fillRef idx="0">
            <a:schemeClr val="accent1"/>
          </a:fillRef>
          <a:effectRef idx="0">
            <a:schemeClr val="accent1"/>
          </a:effectRef>
          <a:fontRef idx="minor">
            <a:schemeClr val="tx1"/>
          </a:fontRef>
        </p:style>
      </p:cxnSp>
      <p:cxnSp>
        <p:nvCxnSpPr>
          <p:cNvPr id="12" name="直接连接符 11"/>
          <p:cNvCxnSpPr/>
          <p:nvPr>
            <p:custDataLst>
              <p:tags r:id="rId10"/>
            </p:custDataLst>
          </p:nvPr>
        </p:nvCxnSpPr>
        <p:spPr>
          <a:xfrm>
            <a:off x="9817306" y="6125284"/>
            <a:ext cx="364740" cy="364740"/>
          </a:xfrm>
          <a:prstGeom prst="line">
            <a:avLst/>
          </a:prstGeom>
          <a:ln w="15875">
            <a:solidFill>
              <a:schemeClr val="accent6"/>
            </a:solidFill>
          </a:ln>
        </p:spPr>
        <p:style>
          <a:lnRef idx="1">
            <a:schemeClr val="accent1"/>
          </a:lnRef>
          <a:fillRef idx="0">
            <a:schemeClr val="accent1"/>
          </a:fillRef>
          <a:effectRef idx="0">
            <a:schemeClr val="accent1"/>
          </a:effectRef>
          <a:fontRef idx="minor">
            <a:schemeClr val="tx1"/>
          </a:fontRef>
        </p:style>
      </p:cxnSp>
      <p:cxnSp>
        <p:nvCxnSpPr>
          <p:cNvPr id="13" name="直接连接符 12"/>
          <p:cNvCxnSpPr/>
          <p:nvPr>
            <p:custDataLst>
              <p:tags r:id="rId11"/>
            </p:custDataLst>
          </p:nvPr>
        </p:nvCxnSpPr>
        <p:spPr>
          <a:xfrm>
            <a:off x="9683771" y="6188180"/>
            <a:ext cx="364740" cy="364740"/>
          </a:xfrm>
          <a:prstGeom prst="line">
            <a:avLst/>
          </a:prstGeom>
          <a:ln w="15875">
            <a:solidFill>
              <a:schemeClr val="accent6"/>
            </a:solidFill>
          </a:ln>
        </p:spPr>
        <p:style>
          <a:lnRef idx="1">
            <a:schemeClr val="accent1"/>
          </a:lnRef>
          <a:fillRef idx="0">
            <a:schemeClr val="accent1"/>
          </a:fillRef>
          <a:effectRef idx="0">
            <a:schemeClr val="accent1"/>
          </a:effectRef>
          <a:fontRef idx="minor">
            <a:schemeClr val="tx1"/>
          </a:fontRef>
        </p:style>
      </p:cxnSp>
      <p:sp>
        <p:nvSpPr>
          <p:cNvPr id="5" name="Title 6"/>
          <p:cNvSpPr txBox="1"/>
          <p:nvPr>
            <p:custDataLst>
              <p:tags r:id="rId12"/>
            </p:custDataLst>
          </p:nvPr>
        </p:nvSpPr>
        <p:spPr>
          <a:xfrm>
            <a:off x="2253150" y="2144610"/>
            <a:ext cx="7664123" cy="3939912"/>
          </a:xfrm>
          <a:prstGeom prst="rect">
            <a:avLst/>
          </a:prstGeom>
          <a:noFill/>
          <a:ln w="3175">
            <a:noFill/>
            <a:prstDash val="dash"/>
          </a:ln>
        </p:spPr>
        <p:txBody>
          <a:bodyPr wrap="square" lIns="63500" tIns="25400" rIns="63500" bIns="25400" anchor="ctr" anchorCtr="0">
            <a:normAutofit/>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1965年8月,财政部召开全国预算会计工作会议,再次修订预算会计制度。这次修订颁行《行政事业单位会计制度》,取代原《单位预算会计制度》,并补充了《财政总预算会计制度》。主要修订事项包括:会计科目修改为资金来源、资金运用和资金结存三类,会计基本等式由“资产=负债”调整为“资金来源-资金运用=资金结存”的平衡方法;记账方法由“借贷记账法”改为“资金收付记账法”。经过这次修订,我国基本上形成一套以总预算会计为先导,以单位预算会计为补充,区别于企业会计的独立预算会计体系。</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spTree>
    <p:custDataLst>
      <p:tags r:id="rId13"/>
    </p:custDataLst>
  </p:cSld>
  <p:clrMapOvr>
    <a:masterClrMapping/>
  </p:clrMapOvr>
  <p:transition spd="med"/>
</p:sld>
</file>

<file path=ppt/tags/tag1.xml><?xml version="1.0" encoding="utf-8"?>
<p:tagLst xmlns:p="http://schemas.openxmlformats.org/presentationml/2006/main">
  <p:tag name="KSO_WM_SLIDE_BACKGROUND_MASK_FLAG" val="1"/>
  <p:tag name="KSO_WM_UNIT_HIGHLIGHT" val="0"/>
  <p:tag name="KSO_WM_UNIT_COMPATIBLE" val="0"/>
  <p:tag name="KSO_WM_UNIT_DIAGRAM_ISNUMVISUAL" val="0"/>
  <p:tag name="KSO_WM_UNIT_DIAGRAM_ISREFERUNIT" val="0"/>
  <p:tag name="KSO_WM_UNIT_ID" val="_1**"/>
  <p:tag name="KSO_WM_UNIT_LAYERLEVEL" val="1"/>
  <p:tag name="KSO_WM_TAG_VERSION" val="1.0"/>
  <p:tag name="KSO_WM_BEAUTIFY_FLAG" val="#wm#"/>
</p:tagLst>
</file>

<file path=ppt/tags/tag10.xml><?xml version="1.0" encoding="utf-8"?>
<p:tagLst xmlns:p="http://schemas.openxmlformats.org/presentationml/2006/main">
  <p:tag name="KSO_WM_SLIDE_BACKGROUND_MASK_FLAG" val="1"/>
  <p:tag name="KSO_WM_UNIT_HIGHLIGHT" val="0"/>
  <p:tag name="KSO_WM_UNIT_COMPATIBLE" val="0"/>
  <p:tag name="KSO_WM_UNIT_DIAGRAM_ISNUMVISUAL" val="0"/>
  <p:tag name="KSO_WM_UNIT_DIAGRAM_ISREFERUNIT" val="0"/>
  <p:tag name="KSO_WM_UNIT_ID" val="_1**"/>
  <p:tag name="KSO_WM_UNIT_LAYERLEVEL" val="1"/>
  <p:tag name="KSO_WM_TAG_VERSION" val="1.0"/>
  <p:tag name="KSO_WM_BEAUTIFY_FLAG" val="#wm#"/>
</p:tagLst>
</file>

<file path=ppt/tags/tag100.xml><?xml version="1.0" encoding="utf-8"?>
<p:tagLst xmlns:p="http://schemas.openxmlformats.org/presentationml/2006/main">
  <p:tag name="KSO_WM_SLIDE_BACKGROUND_TYPE" val="frame"/>
  <p:tag name="KSO_WM_SLIDE_BK_DARK_LIGHT" val="1"/>
  <p:tag name="KSO_WM_UNIT_HIGHLIGHT" val="0"/>
  <p:tag name="KSO_WM_UNIT_COMPATIBLE" val="0"/>
  <p:tag name="KSO_WM_UNIT_DIAGRAM_ISNUMVISUAL" val="0"/>
  <p:tag name="KSO_WM_UNIT_DIAGRAM_ISREFERUNIT" val="0"/>
  <p:tag name="KSO_WM_UNIT_ID" val="_13**"/>
  <p:tag name="KSO_WM_UNIT_LAYERLEVEL" val="1"/>
  <p:tag name="KSO_WM_TAG_VERSION" val="1.0"/>
  <p:tag name="KSO_WM_BEAUTIFY_FLAG" val="#wm#"/>
</p:tagLst>
</file>

<file path=ppt/tags/tag101.xml><?xml version="1.0" encoding="utf-8"?>
<p:tagLst xmlns:p="http://schemas.openxmlformats.org/presentationml/2006/main">
  <p:tag name="KSO_WM_SLIDE_BACKGROUND_TYPE" val="leftRight"/>
  <p:tag name="KSO_WM_SLIDE_BK_DARK_LIGHT" val="2"/>
  <p:tag name="KSO_WM_UNIT_HIGHLIGHT" val="0"/>
  <p:tag name="KSO_WM_UNIT_COMPATIBLE" val="0"/>
  <p:tag name="KSO_WM_UNIT_DIAGRAM_ISNUMVISUAL" val="0"/>
  <p:tag name="KSO_WM_UNIT_DIAGRAM_ISREFERUNIT" val="0"/>
  <p:tag name="KSO_WM_UNIT_SUBTYPE" val="h"/>
  <p:tag name="KSO_WM_UNIT_TYPE" val="i"/>
  <p:tag name="KSO_WM_UNIT_INDEX" val="1"/>
  <p:tag name="KSO_WM_UNIT_ID" val="_14*i*1"/>
  <p:tag name="KSO_WM_UNIT_BK_DARK_LIGHT" val="1"/>
  <p:tag name="KSO_WM_UNIT_LAYERLEVEL" val="1"/>
  <p:tag name="KSO_WM_TAG_VERSION" val="1.0"/>
  <p:tag name="KSO_WM_BEAUTIFY_FLAG" val="#wm#"/>
</p:tagLst>
</file>

<file path=ppt/tags/tag102.xml><?xml version="1.0" encoding="utf-8"?>
<p:tagLst xmlns:p="http://schemas.openxmlformats.org/presentationml/2006/main">
  <p:tag name="KSO_WM_SLIDE_BACKGROUND_TYPE" val="leftRight"/>
  <p:tag name="KSO_WM_SLIDE_BK_DARK_LIGHT" val="2"/>
  <p:tag name="KSO_WM_UNIT_HIGHLIGHT" val="0"/>
  <p:tag name="KSO_WM_UNIT_COMPATIBLE" val="0"/>
  <p:tag name="KSO_WM_UNIT_DIAGRAM_ISNUMVISUAL" val="0"/>
  <p:tag name="KSO_WM_UNIT_DIAGRAM_ISREFERUNIT" val="0"/>
  <p:tag name="KSO_WM_UNIT_ID" val="_14**"/>
  <p:tag name="KSO_WM_UNIT_LAYERLEVEL" val="1"/>
  <p:tag name="KSO_WM_TAG_VERSION" val="1.0"/>
  <p:tag name="KSO_WM_BEAUTIFY_FLAG" val="#wm#"/>
</p:tagLst>
</file>

<file path=ppt/tags/tag103.xml><?xml version="1.0" encoding="utf-8"?>
<p:tagLst xmlns:p="http://schemas.openxmlformats.org/presentationml/2006/main">
  <p:tag name="KSO_WM_SLIDE_BACKGROUND_TYPE" val="leftRight"/>
  <p:tag name="KSO_WM_SLIDE_BK_DARK_LIGHT" val="2"/>
  <p:tag name="KSO_WM_UNIT_HIGHLIGHT" val="0"/>
  <p:tag name="KSO_WM_UNIT_COMPATIBLE" val="0"/>
  <p:tag name="KSO_WM_UNIT_DIAGRAM_ISNUMVISUAL" val="0"/>
  <p:tag name="KSO_WM_UNIT_DIAGRAM_ISREFERUNIT" val="0"/>
  <p:tag name="KSO_WM_UNIT_ID" val="_14**"/>
  <p:tag name="KSO_WM_UNIT_LAYERLEVEL" val="1"/>
  <p:tag name="KSO_WM_TAG_VERSION" val="1.0"/>
  <p:tag name="KSO_WM_BEAUTIFY_FLAG" val="#wm#"/>
</p:tagLst>
</file>

<file path=ppt/tags/tag104.xml><?xml version="1.0" encoding="utf-8"?>
<p:tagLst xmlns:p="http://schemas.openxmlformats.org/presentationml/2006/main">
  <p:tag name="KSO_WM_SLIDE_BACKGROUND_TYPE" val="leftRight"/>
  <p:tag name="KSO_WM_SLIDE_BK_DARK_LIGHT" val="2"/>
  <p:tag name="KSO_WM_UNIT_HIGHLIGHT" val="0"/>
  <p:tag name="KSO_WM_UNIT_COMPATIBLE" val="0"/>
  <p:tag name="KSO_WM_UNIT_DIAGRAM_ISNUMVISUAL" val="0"/>
  <p:tag name="KSO_WM_UNIT_DIAGRAM_ISREFERUNIT" val="0"/>
  <p:tag name="KSO_WM_UNIT_ID" val="_14**"/>
  <p:tag name="KSO_WM_UNIT_LAYERLEVEL" val="1"/>
  <p:tag name="KSO_WM_TAG_VERSION" val="1.0"/>
  <p:tag name="KSO_WM_BEAUTIFY_FLAG" val="#wm#"/>
</p:tagLst>
</file>

<file path=ppt/tags/tag105.xml><?xml version="1.0" encoding="utf-8"?>
<p:tagLst xmlns:p="http://schemas.openxmlformats.org/presentationml/2006/main">
  <p:tag name="KSO_WM_SLIDE_BACKGROUND_TYPE" val="leftRight"/>
  <p:tag name="KSO_WM_SLIDE_BK_DARK_LIGHT" val="2"/>
  <p:tag name="KSO_WM_UNIT_HIGHLIGHT" val="0"/>
  <p:tag name="KSO_WM_UNIT_COMPATIBLE" val="0"/>
  <p:tag name="KSO_WM_UNIT_DIAGRAM_ISNUMVISUAL" val="0"/>
  <p:tag name="KSO_WM_UNIT_DIAGRAM_ISREFERUNIT" val="0"/>
  <p:tag name="KSO_WM_UNIT_ID" val="_14**"/>
  <p:tag name="KSO_WM_UNIT_LAYERLEVEL" val="1"/>
  <p:tag name="KSO_WM_TAG_VERSION" val="1.0"/>
  <p:tag name="KSO_WM_BEAUTIFY_FLAG" val="#wm#"/>
</p:tagLst>
</file>

<file path=ppt/tags/tag106.xml><?xml version="1.0" encoding="utf-8"?>
<p:tagLst xmlns:p="http://schemas.openxmlformats.org/presentationml/2006/main">
  <p:tag name="KSO_WM_SLIDE_BACKGROUND_TYPE" val="leftRight"/>
  <p:tag name="KSO_WM_SLIDE_BK_DARK_LIGHT" val="2"/>
  <p:tag name="KSO_WM_UNIT_HIGHLIGHT" val="0"/>
  <p:tag name="KSO_WM_UNIT_COMPATIBLE" val="0"/>
  <p:tag name="KSO_WM_UNIT_DIAGRAM_ISNUMVISUAL" val="0"/>
  <p:tag name="KSO_WM_UNIT_DIAGRAM_ISREFERUNIT" val="0"/>
  <p:tag name="KSO_WM_UNIT_ID" val="_14**"/>
  <p:tag name="KSO_WM_UNIT_LAYERLEVEL" val="1"/>
  <p:tag name="KSO_WM_TAG_VERSION" val="1.0"/>
  <p:tag name="KSO_WM_BEAUTIFY_FLAG" val="#wm#"/>
</p:tagLst>
</file>

<file path=ppt/tags/tag107.xml><?xml version="1.0" encoding="utf-8"?>
<p:tagLst xmlns:p="http://schemas.openxmlformats.org/presentationml/2006/main">
  <p:tag name="KSO_WM_SLIDE_BACKGROUND_TYPE" val="leftRight"/>
  <p:tag name="KSO_WM_SLIDE_BK_DARK_LIGHT" val="2"/>
  <p:tag name="KSO_WM_UNIT_HIGHLIGHT" val="0"/>
  <p:tag name="KSO_WM_UNIT_COMPATIBLE" val="0"/>
  <p:tag name="KSO_WM_UNIT_DIAGRAM_ISNUMVISUAL" val="0"/>
  <p:tag name="KSO_WM_UNIT_DIAGRAM_ISREFERUNIT" val="0"/>
  <p:tag name="KSO_WM_UNIT_ID" val="_14**"/>
  <p:tag name="KSO_WM_UNIT_LAYERLEVEL" val="1"/>
  <p:tag name="KSO_WM_TAG_VERSION" val="1.0"/>
  <p:tag name="KSO_WM_BEAUTIFY_FLAG" val="#wm#"/>
</p:tagLst>
</file>

<file path=ppt/tags/tag108.xml><?xml version="1.0" encoding="utf-8"?>
<p:tagLst xmlns:p="http://schemas.openxmlformats.org/presentationml/2006/main">
  <p:tag name="KSO_WM_SLIDE_BACKGROUND_TYPE" val="leftRight"/>
  <p:tag name="KSO_WM_SLIDE_BK_DARK_LIGHT" val="2"/>
  <p:tag name="KSO_WM_UNIT_HIGHLIGHT" val="0"/>
  <p:tag name="KSO_WM_UNIT_COMPATIBLE" val="0"/>
  <p:tag name="KSO_WM_UNIT_DIAGRAM_ISNUMVISUAL" val="0"/>
  <p:tag name="KSO_WM_UNIT_DIAGRAM_ISREFERUNIT" val="0"/>
  <p:tag name="KSO_WM_UNIT_ID" val="_14**"/>
  <p:tag name="KSO_WM_UNIT_LAYERLEVEL" val="1"/>
  <p:tag name="KSO_WM_TAG_VERSION" val="1.0"/>
  <p:tag name="KSO_WM_BEAUTIFY_FLAG" val="#wm#"/>
</p:tagLst>
</file>

<file path=ppt/tags/tag109.xml><?xml version="1.0" encoding="utf-8"?>
<p:tagLst xmlns:p="http://schemas.openxmlformats.org/presentationml/2006/main">
  <p:tag name="KSO_WM_SLIDE_BACKGROUND_TYPE" val="leftRight"/>
  <p:tag name="KSO_WM_SLIDE_BK_DARK_LIGHT" val="2"/>
  <p:tag name="KSO_WM_UNIT_HIGHLIGHT" val="0"/>
  <p:tag name="KSO_WM_UNIT_COMPATIBLE" val="0"/>
  <p:tag name="KSO_WM_UNIT_DIAGRAM_ISNUMVISUAL" val="0"/>
  <p:tag name="KSO_WM_UNIT_DIAGRAM_ISREFERUNIT" val="0"/>
  <p:tag name="KSO_WM_UNIT_ID" val="_14**"/>
  <p:tag name="KSO_WM_UNIT_LAYERLEVEL" val="1"/>
  <p:tag name="KSO_WM_TAG_VERSION" val="1.0"/>
  <p:tag name="KSO_WM_BEAUTIFY_FLAG" val="#wm#"/>
</p:tagLst>
</file>

<file path=ppt/tags/tag11.xml><?xml version="1.0" encoding="utf-8"?>
<p:tagLst xmlns:p="http://schemas.openxmlformats.org/presentationml/2006/main">
  <p:tag name="KSO_WM_SLIDE_BACKGROUND_MASK_FLAG" val="1"/>
  <p:tag name="KSO_WM_UNIT_HIGHLIGHT" val="0"/>
  <p:tag name="KSO_WM_UNIT_COMPATIBLE" val="0"/>
  <p:tag name="KSO_WM_UNIT_DIAGRAM_ISNUMVISUAL" val="0"/>
  <p:tag name="KSO_WM_UNIT_DIAGRAM_ISREFERUNIT" val="0"/>
  <p:tag name="KSO_WM_UNIT_ID" val="_1**"/>
  <p:tag name="KSO_WM_UNIT_LAYERLEVEL" val="1"/>
  <p:tag name="KSO_WM_TAG_VERSION" val="1.0"/>
  <p:tag name="KSO_WM_BEAUTIFY_FLAG" val="#wm#"/>
</p:tagLst>
</file>

<file path=ppt/tags/tag110.xml><?xml version="1.0" encoding="utf-8"?>
<p:tagLst xmlns:p="http://schemas.openxmlformats.org/presentationml/2006/main">
  <p:tag name="KSO_WM_SLIDE_BACKGROUND_TYPE" val="leftRight"/>
  <p:tag name="KSO_WM_SLIDE_BK_DARK_LIGHT" val="2"/>
  <p:tag name="KSO_WM_UNIT_HIGHLIGHT" val="0"/>
  <p:tag name="KSO_WM_UNIT_COMPATIBLE" val="0"/>
  <p:tag name="KSO_WM_UNIT_DIAGRAM_ISNUMVISUAL" val="0"/>
  <p:tag name="KSO_WM_UNIT_DIAGRAM_ISREFERUNIT" val="0"/>
  <p:tag name="KSO_WM_UNIT_ID" val="_14**"/>
  <p:tag name="KSO_WM_UNIT_LAYERLEVEL" val="1"/>
  <p:tag name="KSO_WM_TAG_VERSION" val="1.0"/>
  <p:tag name="KSO_WM_BEAUTIFY_FLAG" val="#wm#"/>
</p:tagLst>
</file>

<file path=ppt/tags/tag111.xml><?xml version="1.0" encoding="utf-8"?>
<p:tagLst xmlns:p="http://schemas.openxmlformats.org/presentationml/2006/main">
  <p:tag name="KSO_WM_SLIDE_BACKGROUND_TYPE" val="topBottom"/>
  <p:tag name="KSO_WM_SLIDE_BK_DARK_LIGHT" val="2"/>
  <p:tag name="KSO_WM_UNIT_HIGHLIGHT" val="0"/>
  <p:tag name="KSO_WM_UNIT_COMPATIBLE" val="0"/>
  <p:tag name="KSO_WM_UNIT_DIAGRAM_ISNUMVISUAL" val="0"/>
  <p:tag name="KSO_WM_UNIT_DIAGRAM_ISREFERUNIT" val="0"/>
  <p:tag name="KSO_WM_UNIT_SUBTYPE" val="h"/>
  <p:tag name="KSO_WM_UNIT_TYPE" val="i"/>
  <p:tag name="KSO_WM_UNIT_INDEX" val="1"/>
  <p:tag name="KSO_WM_UNIT_ID" val="_15*i*1"/>
  <p:tag name="KSO_WM_UNIT_BK_DARK_LIGHT" val="1"/>
  <p:tag name="KSO_WM_UNIT_LAYERLEVEL" val="1"/>
  <p:tag name="KSO_WM_TAG_VERSION" val="1.0"/>
  <p:tag name="KSO_WM_BEAUTIFY_FLAG" val="#wm#"/>
</p:tagLst>
</file>

<file path=ppt/tags/tag112.xml><?xml version="1.0" encoding="utf-8"?>
<p:tagLst xmlns:p="http://schemas.openxmlformats.org/presentationml/2006/main">
  <p:tag name="KSO_WM_SLIDE_BACKGROUND_TYPE" val="topBottom"/>
  <p:tag name="KSO_WM_SLIDE_BK_DARK_LIGHT" val="2"/>
  <p:tag name="KSO_WM_UNIT_HIGHLIGHT" val="0"/>
  <p:tag name="KSO_WM_UNIT_COMPATIBLE" val="0"/>
  <p:tag name="KSO_WM_UNIT_DIAGRAM_ISNUMVISUAL" val="0"/>
  <p:tag name="KSO_WM_UNIT_DIAGRAM_ISREFERUNIT" val="0"/>
  <p:tag name="KSO_WM_UNIT_ID" val="_15**"/>
  <p:tag name="KSO_WM_UNIT_LAYERLEVEL" val="1"/>
  <p:tag name="KSO_WM_TAG_VERSION" val="1.0"/>
  <p:tag name="KSO_WM_BEAUTIFY_FLAG" val="#wm#"/>
</p:tagLst>
</file>

<file path=ppt/tags/tag113.xml><?xml version="1.0" encoding="utf-8"?>
<p:tagLst xmlns:p="http://schemas.openxmlformats.org/presentationml/2006/main">
  <p:tag name="KSO_WM_SLIDE_BACKGROUND_TYPE" val="topBottom"/>
  <p:tag name="KSO_WM_SLIDE_BK_DARK_LIGHT" val="2"/>
  <p:tag name="KSO_WM_UNIT_HIGHLIGHT" val="0"/>
  <p:tag name="KSO_WM_UNIT_COMPATIBLE" val="0"/>
  <p:tag name="KSO_WM_UNIT_DIAGRAM_ISNUMVISUAL" val="0"/>
  <p:tag name="KSO_WM_UNIT_DIAGRAM_ISREFERUNIT" val="0"/>
  <p:tag name="KSO_WM_UNIT_ID" val="_15**"/>
  <p:tag name="KSO_WM_UNIT_LAYERLEVEL" val="1"/>
  <p:tag name="KSO_WM_TAG_VERSION" val="1.0"/>
  <p:tag name="KSO_WM_BEAUTIFY_FLAG" val="#wm#"/>
</p:tagLst>
</file>

<file path=ppt/tags/tag114.xml><?xml version="1.0" encoding="utf-8"?>
<p:tagLst xmlns:p="http://schemas.openxmlformats.org/presentationml/2006/main">
  <p:tag name="KSO_WM_SLIDE_BACKGROUND_TYPE" val="topBottom"/>
  <p:tag name="KSO_WM_SLIDE_BK_DARK_LIGHT" val="2"/>
  <p:tag name="KSO_WM_UNIT_HIGHLIGHT" val="0"/>
  <p:tag name="KSO_WM_UNIT_COMPATIBLE" val="0"/>
  <p:tag name="KSO_WM_UNIT_DIAGRAM_ISNUMVISUAL" val="0"/>
  <p:tag name="KSO_WM_UNIT_DIAGRAM_ISREFERUNIT" val="0"/>
  <p:tag name="KSO_WM_UNIT_ID" val="_15**"/>
  <p:tag name="KSO_WM_UNIT_LAYERLEVEL" val="1"/>
  <p:tag name="KSO_WM_TAG_VERSION" val="1.0"/>
  <p:tag name="KSO_WM_BEAUTIFY_FLAG" val="#wm#"/>
</p:tagLst>
</file>

<file path=ppt/tags/tag115.xml><?xml version="1.0" encoding="utf-8"?>
<p:tagLst xmlns:p="http://schemas.openxmlformats.org/presentationml/2006/main">
  <p:tag name="KSO_WM_SLIDE_BACKGROUND_TYPE" val="topBottom"/>
  <p:tag name="KSO_WM_SLIDE_BK_DARK_LIGHT" val="2"/>
  <p:tag name="KSO_WM_UNIT_HIGHLIGHT" val="0"/>
  <p:tag name="KSO_WM_UNIT_COMPATIBLE" val="0"/>
  <p:tag name="KSO_WM_UNIT_DIAGRAM_ISNUMVISUAL" val="0"/>
  <p:tag name="KSO_WM_UNIT_DIAGRAM_ISREFERUNIT" val="0"/>
  <p:tag name="KSO_WM_UNIT_ID" val="_15**"/>
  <p:tag name="KSO_WM_UNIT_LAYERLEVEL" val="1"/>
  <p:tag name="KSO_WM_TAG_VERSION" val="1.0"/>
  <p:tag name="KSO_WM_BEAUTIFY_FLAG" val="#wm#"/>
</p:tagLst>
</file>

<file path=ppt/tags/tag116.xml><?xml version="1.0" encoding="utf-8"?>
<p:tagLst xmlns:p="http://schemas.openxmlformats.org/presentationml/2006/main">
  <p:tag name="KSO_WM_SLIDE_BACKGROUND_TYPE" val="topBottom"/>
  <p:tag name="KSO_WM_SLIDE_BK_DARK_LIGHT" val="2"/>
  <p:tag name="KSO_WM_UNIT_HIGHLIGHT" val="0"/>
  <p:tag name="KSO_WM_UNIT_COMPATIBLE" val="0"/>
  <p:tag name="KSO_WM_UNIT_DIAGRAM_ISNUMVISUAL" val="0"/>
  <p:tag name="KSO_WM_UNIT_DIAGRAM_ISREFERUNIT" val="0"/>
  <p:tag name="KSO_WM_UNIT_ID" val="_15**"/>
  <p:tag name="KSO_WM_UNIT_LAYERLEVEL" val="1"/>
  <p:tag name="KSO_WM_TAG_VERSION" val="1.0"/>
  <p:tag name="KSO_WM_BEAUTIFY_FLAG" val="#wm#"/>
</p:tagLst>
</file>

<file path=ppt/tags/tag117.xml><?xml version="1.0" encoding="utf-8"?>
<p:tagLst xmlns:p="http://schemas.openxmlformats.org/presentationml/2006/main">
  <p:tag name="KSO_WM_SLIDE_BACKGROUND_TYPE" val="topBottom"/>
  <p:tag name="KSO_WM_SLIDE_BK_DARK_LIGHT" val="2"/>
  <p:tag name="KSO_WM_UNIT_HIGHLIGHT" val="0"/>
  <p:tag name="KSO_WM_UNIT_COMPATIBLE" val="0"/>
  <p:tag name="KSO_WM_UNIT_DIAGRAM_ISNUMVISUAL" val="0"/>
  <p:tag name="KSO_WM_UNIT_DIAGRAM_ISREFERUNIT" val="0"/>
  <p:tag name="KSO_WM_UNIT_ID" val="_15**"/>
  <p:tag name="KSO_WM_UNIT_LAYERLEVEL" val="1"/>
  <p:tag name="KSO_WM_TAG_VERSION" val="1.0"/>
  <p:tag name="KSO_WM_BEAUTIFY_FLAG" val="#wm#"/>
</p:tagLst>
</file>

<file path=ppt/tags/tag118.xml><?xml version="1.0" encoding="utf-8"?>
<p:tagLst xmlns:p="http://schemas.openxmlformats.org/presentationml/2006/main">
  <p:tag name="KSO_WM_SLIDE_BACKGROUND_TYPE" val="topBottom"/>
  <p:tag name="KSO_WM_SLIDE_BK_DARK_LIGHT" val="2"/>
  <p:tag name="KSO_WM_UNIT_HIGHLIGHT" val="0"/>
  <p:tag name="KSO_WM_UNIT_COMPATIBLE" val="0"/>
  <p:tag name="KSO_WM_UNIT_DIAGRAM_ISNUMVISUAL" val="0"/>
  <p:tag name="KSO_WM_UNIT_DIAGRAM_ISREFERUNIT" val="0"/>
  <p:tag name="KSO_WM_UNIT_ID" val="_15**"/>
  <p:tag name="KSO_WM_UNIT_LAYERLEVEL" val="1"/>
  <p:tag name="KSO_WM_TAG_VERSION" val="1.0"/>
  <p:tag name="KSO_WM_BEAUTIFY_FLAG" val="#wm#"/>
</p:tagLst>
</file>

<file path=ppt/tags/tag119.xml><?xml version="1.0" encoding="utf-8"?>
<p:tagLst xmlns:p="http://schemas.openxmlformats.org/presentationml/2006/main">
  <p:tag name="KSO_WM_SLIDE_BACKGROUND_TYPE" val="topBottom"/>
  <p:tag name="KSO_WM_SLIDE_BK_DARK_LIGHT" val="2"/>
  <p:tag name="KSO_WM_UNIT_HIGHLIGHT" val="0"/>
  <p:tag name="KSO_WM_UNIT_COMPATIBLE" val="0"/>
  <p:tag name="KSO_WM_UNIT_DIAGRAM_ISNUMVISUAL" val="0"/>
  <p:tag name="KSO_WM_UNIT_DIAGRAM_ISREFERUNIT" val="0"/>
  <p:tag name="KSO_WM_UNIT_ID" val="_15**"/>
  <p:tag name="KSO_WM_UNIT_LAYERLEVEL" val="1"/>
  <p:tag name="KSO_WM_TAG_VERSION" val="1.0"/>
  <p:tag name="KSO_WM_BEAUTIFY_FLAG" val="#wm#"/>
</p:tagLst>
</file>

<file path=ppt/tags/tag12.xml><?xml version="1.0" encoding="utf-8"?>
<p:tagLst xmlns:p="http://schemas.openxmlformats.org/presentationml/2006/main">
  <p:tag name="KSO_WM_SLIDE_BACKGROUND_MASK_FLAG" val="1"/>
  <p:tag name="KSO_WM_UNIT_HIGHLIGHT" val="0"/>
  <p:tag name="KSO_WM_UNIT_COMPATIBLE" val="0"/>
  <p:tag name="KSO_WM_UNIT_DIAGRAM_ISNUMVISUAL" val="0"/>
  <p:tag name="KSO_WM_UNIT_DIAGRAM_ISREFERUNIT" val="0"/>
  <p:tag name="KSO_WM_UNIT_ID" val="_1**"/>
  <p:tag name="KSO_WM_UNIT_LAYERLEVEL" val="1"/>
  <p:tag name="KSO_WM_TAG_VERSION" val="1.0"/>
  <p:tag name="KSO_WM_BEAUTIFY_FLAG" val="#wm#"/>
</p:tagLst>
</file>

<file path=ppt/tags/tag120.xml><?xml version="1.0" encoding="utf-8"?>
<p:tagLst xmlns:p="http://schemas.openxmlformats.org/presentationml/2006/main">
  <p:tag name="KSO_WM_SLIDE_BACKGROUND_TYPE" val="topBottom"/>
  <p:tag name="KSO_WM_SLIDE_BK_DARK_LIGHT" val="2"/>
  <p:tag name="KSO_WM_UNIT_HIGHLIGHT" val="0"/>
  <p:tag name="KSO_WM_UNIT_COMPATIBLE" val="0"/>
  <p:tag name="KSO_WM_UNIT_DIAGRAM_ISNUMVISUAL" val="0"/>
  <p:tag name="KSO_WM_UNIT_DIAGRAM_ISREFERUNIT" val="0"/>
  <p:tag name="KSO_WM_UNIT_ID" val="_15**"/>
  <p:tag name="KSO_WM_UNIT_LAYERLEVEL" val="1"/>
  <p:tag name="KSO_WM_TAG_VERSION" val="1.0"/>
  <p:tag name="KSO_WM_BEAUTIFY_FLAG" val="#wm#"/>
</p:tagLst>
</file>

<file path=ppt/tags/tag121.xml><?xml version="1.0" encoding="utf-8"?>
<p:tagLst xmlns:p="http://schemas.openxmlformats.org/presentationml/2006/main">
  <p:tag name="KSO_WM_SLIDE_BACKGROUND_TYPE" val="bottomTop"/>
  <p:tag name="KSO_WM_SLIDE_BK_DARK_LIGHT" val="2"/>
  <p:tag name="KSO_WM_UNIT_HIGHLIGHT" val="0"/>
  <p:tag name="KSO_WM_UNIT_COMPATIBLE" val="0"/>
  <p:tag name="KSO_WM_UNIT_DIAGRAM_ISNUMVISUAL" val="0"/>
  <p:tag name="KSO_WM_UNIT_DIAGRAM_ISREFERUNIT" val="0"/>
  <p:tag name="KSO_WM_UNIT_TYPE" val="i"/>
  <p:tag name="KSO_WM_UNIT_INDEX" val="1"/>
  <p:tag name="KSO_WM_UNIT_ID" val="_16*i*1"/>
  <p:tag name="KSO_WM_UNIT_LAYERLEVEL" val="1"/>
  <p:tag name="KSO_WM_TAG_VERSION" val="1.0"/>
  <p:tag name="KSO_WM_BEAUTIFY_FLAG" val="#wm#"/>
</p:tagLst>
</file>

<file path=ppt/tags/tag122.xml><?xml version="1.0" encoding="utf-8"?>
<p:tagLst xmlns:p="http://schemas.openxmlformats.org/presentationml/2006/main">
  <p:tag name="KSO_WM_SLIDE_BACKGROUND_TYPE" val="bottomTop"/>
  <p:tag name="KSO_WM_SLIDE_BK_DARK_LIGHT" val="2"/>
  <p:tag name="KSO_WM_UNIT_HIGHLIGHT" val="0"/>
  <p:tag name="KSO_WM_UNIT_COMPATIBLE" val="0"/>
  <p:tag name="KSO_WM_UNIT_DIAGRAM_ISNUMVISUAL" val="0"/>
  <p:tag name="KSO_WM_UNIT_DIAGRAM_ISREFERUNIT" val="0"/>
  <p:tag name="KSO_WM_UNIT_TYPE" val="i"/>
  <p:tag name="KSO_WM_UNIT_INDEX" val="2"/>
  <p:tag name="KSO_WM_UNIT_ID" val="_16*i*2"/>
  <p:tag name="KSO_WM_UNIT_LAYERLEVEL" val="1"/>
  <p:tag name="KSO_WM_TAG_VERSION" val="1.0"/>
  <p:tag name="KSO_WM_BEAUTIFY_FLAG" val="#wm#"/>
</p:tagLst>
</file>

<file path=ppt/tags/tag123.xml><?xml version="1.0" encoding="utf-8"?>
<p:tagLst xmlns:p="http://schemas.openxmlformats.org/presentationml/2006/main">
  <p:tag name="KSO_WM_SLIDE_BACKGROUND_TYPE" val="bottomTop"/>
  <p:tag name="KSO_WM_SLIDE_BK_DARK_LIGHT" val="2"/>
  <p:tag name="KSO_WM_UNIT_HIGHLIGHT" val="0"/>
  <p:tag name="KSO_WM_UNIT_COMPATIBLE" val="0"/>
  <p:tag name="KSO_WM_UNIT_DIAGRAM_ISNUMVISUAL" val="0"/>
  <p:tag name="KSO_WM_UNIT_DIAGRAM_ISREFERUNIT" val="0"/>
  <p:tag name="KSO_WM_UNIT_TYPE" val="i"/>
  <p:tag name="KSO_WM_UNIT_INDEX" val="3"/>
  <p:tag name="KSO_WM_UNIT_ID" val="_16*i*3"/>
  <p:tag name="KSO_WM_UNIT_LAYERLEVEL" val="1"/>
  <p:tag name="KSO_WM_TAG_VERSION" val="1.0"/>
  <p:tag name="KSO_WM_BEAUTIFY_FLAG" val="#wm#"/>
</p:tagLst>
</file>

<file path=ppt/tags/tag124.xml><?xml version="1.0" encoding="utf-8"?>
<p:tagLst xmlns:p="http://schemas.openxmlformats.org/presentationml/2006/main">
  <p:tag name="KSO_WM_SLIDE_BACKGROUND_TYPE" val="bottomTop"/>
  <p:tag name="KSO_WM_SLIDE_BK_DARK_LIGHT" val="2"/>
  <p:tag name="KSO_WM_UNIT_HIGHLIGHT" val="0"/>
  <p:tag name="KSO_WM_UNIT_COMPATIBLE" val="0"/>
  <p:tag name="KSO_WM_UNIT_DIAGRAM_ISNUMVISUAL" val="0"/>
  <p:tag name="KSO_WM_UNIT_DIAGRAM_ISREFERUNIT" val="0"/>
  <p:tag name="KSO_WM_UNIT_SUBTYPE" val="h"/>
  <p:tag name="KSO_WM_UNIT_TYPE" val="i"/>
  <p:tag name="KSO_WM_UNIT_INDEX" val="1"/>
  <p:tag name="KSO_WM_UNIT_ID" val="_16*i*1"/>
  <p:tag name="KSO_WM_UNIT_BK_DARK_LIGHT" val="1"/>
  <p:tag name="KSO_WM_UNIT_LAYERLEVEL" val="1"/>
  <p:tag name="KSO_WM_TAG_VERSION" val="1.0"/>
  <p:tag name="KSO_WM_BEAUTIFY_FLAG" val="#wm#"/>
</p:tagLst>
</file>

<file path=ppt/tags/tag125.xml><?xml version="1.0" encoding="utf-8"?>
<p:tagLst xmlns:p="http://schemas.openxmlformats.org/presentationml/2006/main">
  <p:tag name="KSO_WM_SLIDE_BACKGROUND_TYPE" val="bottomTop"/>
  <p:tag name="KSO_WM_SLIDE_BK_DARK_LIGHT" val="2"/>
  <p:tag name="KSO_WM_UNIT_HIGHLIGHT" val="0"/>
  <p:tag name="KSO_WM_UNIT_COMPATIBLE" val="0"/>
  <p:tag name="KSO_WM_UNIT_DIAGRAM_ISNUMVISUAL" val="0"/>
  <p:tag name="KSO_WM_UNIT_DIAGRAM_ISREFERUNIT" val="0"/>
  <p:tag name="KSO_WM_UNIT_ID" val="_16**"/>
  <p:tag name="KSO_WM_UNIT_LAYERLEVEL" val="1"/>
  <p:tag name="KSO_WM_TAG_VERSION" val="1.0"/>
  <p:tag name="KSO_WM_BEAUTIFY_FLAG" val="#wm#"/>
</p:tagLst>
</file>

<file path=ppt/tags/tag126.xml><?xml version="1.0" encoding="utf-8"?>
<p:tagLst xmlns:p="http://schemas.openxmlformats.org/presentationml/2006/main">
  <p:tag name="KSO_WM_SLIDE_BACKGROUND_TYPE" val="bottomTop"/>
  <p:tag name="KSO_WM_SLIDE_BK_DARK_LIGHT" val="2"/>
  <p:tag name="KSO_WM_UNIT_HIGHLIGHT" val="0"/>
  <p:tag name="KSO_WM_UNIT_COMPATIBLE" val="0"/>
  <p:tag name="KSO_WM_UNIT_DIAGRAM_ISNUMVISUAL" val="0"/>
  <p:tag name="KSO_WM_UNIT_DIAGRAM_ISREFERUNIT" val="0"/>
  <p:tag name="KSO_WM_UNIT_ID" val="_16**"/>
  <p:tag name="KSO_WM_UNIT_LAYERLEVEL" val="1"/>
  <p:tag name="KSO_WM_TAG_VERSION" val="1.0"/>
  <p:tag name="KSO_WM_BEAUTIFY_FLAG" val="#wm#"/>
</p:tagLst>
</file>

<file path=ppt/tags/tag127.xml><?xml version="1.0" encoding="utf-8"?>
<p:tagLst xmlns:p="http://schemas.openxmlformats.org/presentationml/2006/main">
  <p:tag name="KSO_WM_SLIDE_BACKGROUND_TYPE" val="bottomTop"/>
  <p:tag name="KSO_WM_SLIDE_BK_DARK_LIGHT" val="2"/>
  <p:tag name="KSO_WM_UNIT_HIGHLIGHT" val="0"/>
  <p:tag name="KSO_WM_UNIT_COMPATIBLE" val="0"/>
  <p:tag name="KSO_WM_UNIT_DIAGRAM_ISNUMVISUAL" val="0"/>
  <p:tag name="KSO_WM_UNIT_DIAGRAM_ISREFERUNIT" val="0"/>
  <p:tag name="KSO_WM_UNIT_ID" val="_16**"/>
  <p:tag name="KSO_WM_UNIT_LAYERLEVEL" val="1"/>
  <p:tag name="KSO_WM_TAG_VERSION" val="1.0"/>
  <p:tag name="KSO_WM_BEAUTIFY_FLAG" val="#wm#"/>
</p:tagLst>
</file>

<file path=ppt/tags/tag128.xml><?xml version="1.0" encoding="utf-8"?>
<p:tagLst xmlns:p="http://schemas.openxmlformats.org/presentationml/2006/main">
  <p:tag name="KSO_WM_SLIDE_BACKGROUND_TYPE" val="bottomTop"/>
  <p:tag name="KSO_WM_SLIDE_BK_DARK_LIGHT" val="2"/>
  <p:tag name="KSO_WM_UNIT_HIGHLIGHT" val="0"/>
  <p:tag name="KSO_WM_UNIT_COMPATIBLE" val="0"/>
  <p:tag name="KSO_WM_UNIT_DIAGRAM_ISNUMVISUAL" val="0"/>
  <p:tag name="KSO_WM_UNIT_DIAGRAM_ISREFERUNIT" val="0"/>
  <p:tag name="KSO_WM_UNIT_ID" val="_16**"/>
  <p:tag name="KSO_WM_UNIT_LAYERLEVEL" val="1"/>
  <p:tag name="KSO_WM_TAG_VERSION" val="1.0"/>
  <p:tag name="KSO_WM_BEAUTIFY_FLAG" val="#wm#"/>
</p:tagLst>
</file>

<file path=ppt/tags/tag129.xml><?xml version="1.0" encoding="utf-8"?>
<p:tagLst xmlns:p="http://schemas.openxmlformats.org/presentationml/2006/main">
  <p:tag name="KSO_WM_SLIDE_BACKGROUND_TYPE" val="bottomTop"/>
  <p:tag name="KSO_WM_SLIDE_BK_DARK_LIGHT" val="2"/>
  <p:tag name="KSO_WM_UNIT_HIGHLIGHT" val="0"/>
  <p:tag name="KSO_WM_UNIT_COMPATIBLE" val="0"/>
  <p:tag name="KSO_WM_UNIT_DIAGRAM_ISNUMVISUAL" val="0"/>
  <p:tag name="KSO_WM_UNIT_DIAGRAM_ISREFERUNIT" val="0"/>
  <p:tag name="KSO_WM_UNIT_ID" val="_16**"/>
  <p:tag name="KSO_WM_UNIT_LAYERLEVEL" val="1"/>
  <p:tag name="KSO_WM_TAG_VERSION" val="1.0"/>
  <p:tag name="KSO_WM_BEAUTIFY_FLAG" val="#wm#"/>
</p:tagLst>
</file>

<file path=ppt/tags/tag13.xml><?xml version="1.0" encoding="utf-8"?>
<p:tagLst xmlns:p="http://schemas.openxmlformats.org/presentationml/2006/main">
  <p:tag name="KSO_WM_SLIDE_BACKGROUND_MASK_FLAG" val="1"/>
  <p:tag name="KSO_WM_UNIT_HIGHLIGHT" val="0"/>
  <p:tag name="KSO_WM_UNIT_COMPATIBLE" val="0"/>
  <p:tag name="KSO_WM_UNIT_DIAGRAM_ISNUMVISUAL" val="0"/>
  <p:tag name="KSO_WM_UNIT_DIAGRAM_ISREFERUNIT" val="0"/>
  <p:tag name="KSO_WM_UNIT_ID" val="_1**"/>
  <p:tag name="KSO_WM_UNIT_LAYERLEVEL" val="1"/>
  <p:tag name="KSO_WM_TAG_VERSION" val="1.0"/>
  <p:tag name="KSO_WM_BEAUTIFY_FLAG" val="#wm#"/>
</p:tagLst>
</file>

<file path=ppt/tags/tag130.xml><?xml version="1.0" encoding="utf-8"?>
<p:tagLst xmlns:p="http://schemas.openxmlformats.org/presentationml/2006/main">
  <p:tag name="KSO_WM_SLIDE_BACKGROUND_TYPE" val="bottomTop"/>
  <p:tag name="KSO_WM_SLIDE_BK_DARK_LIGHT" val="2"/>
  <p:tag name="KSO_WM_UNIT_HIGHLIGHT" val="0"/>
  <p:tag name="KSO_WM_UNIT_COMPATIBLE" val="0"/>
  <p:tag name="KSO_WM_UNIT_DIAGRAM_ISNUMVISUAL" val="0"/>
  <p:tag name="KSO_WM_UNIT_DIAGRAM_ISREFERUNIT" val="0"/>
  <p:tag name="KSO_WM_UNIT_ID" val="_16**"/>
  <p:tag name="KSO_WM_UNIT_LAYERLEVEL" val="1"/>
  <p:tag name="KSO_WM_TAG_VERSION" val="1.0"/>
  <p:tag name="KSO_WM_BEAUTIFY_FLAG" val="#wm#"/>
</p:tagLst>
</file>

<file path=ppt/tags/tag131.xml><?xml version="1.0" encoding="utf-8"?>
<p:tagLst xmlns:p="http://schemas.openxmlformats.org/presentationml/2006/main">
  <p:tag name="KSO_WM_SLIDE_BACKGROUND_TYPE" val="navigation"/>
  <p:tag name="KSO_WM_SLIDE_BK_DARK_LIGHT" val="2"/>
  <p:tag name="KSO_WM_UNIT_HIGHLIGHT" val="0"/>
  <p:tag name="KSO_WM_UNIT_COMPATIBLE" val="0"/>
  <p:tag name="KSO_WM_UNIT_DIAGRAM_ISNUMVISUAL" val="0"/>
  <p:tag name="KSO_WM_UNIT_DIAGRAM_ISREFERUNIT" val="0"/>
  <p:tag name="KSO_WM_UNIT_TYPE" val="i"/>
  <p:tag name="KSO_WM_UNIT_INDEX" val="1"/>
  <p:tag name="KSO_WM_UNIT_ID" val="_17*i*1"/>
  <p:tag name="KSO_WM_UNIT_LAYERLEVEL" val="1"/>
  <p:tag name="KSO_WM_TAG_VERSION" val="1.0"/>
  <p:tag name="KSO_WM_BEAUTIFY_FLAG" val="#wm#"/>
</p:tagLst>
</file>

<file path=ppt/tags/tag132.xml><?xml version="1.0" encoding="utf-8"?>
<p:tagLst xmlns:p="http://schemas.openxmlformats.org/presentationml/2006/main">
  <p:tag name="KSO_WM_SLIDE_BACKGROUND_TYPE" val="navigation"/>
  <p:tag name="KSO_WM_SLIDE_BK_DARK_LIGHT" val="2"/>
  <p:tag name="KSO_WM_UNIT_HIGHLIGHT" val="0"/>
  <p:tag name="KSO_WM_UNIT_COMPATIBLE" val="0"/>
  <p:tag name="KSO_WM_UNIT_DIAGRAM_ISNUMVISUAL" val="0"/>
  <p:tag name="KSO_WM_UNIT_DIAGRAM_ISREFERUNIT" val="0"/>
  <p:tag name="KSO_WM_UNIT_TYPE" val="i"/>
  <p:tag name="KSO_WM_UNIT_INDEX" val="2"/>
  <p:tag name="KSO_WM_UNIT_ID" val="_17*i*2"/>
  <p:tag name="KSO_WM_UNIT_LAYERLEVEL" val="1"/>
  <p:tag name="KSO_WM_TAG_VERSION" val="1.0"/>
  <p:tag name="KSO_WM_BEAUTIFY_FLAG" val="#wm#"/>
</p:tagLst>
</file>

<file path=ppt/tags/tag133.xml><?xml version="1.0" encoding="utf-8"?>
<p:tagLst xmlns:p="http://schemas.openxmlformats.org/presentationml/2006/main">
  <p:tag name="KSO_WM_SLIDE_BACKGROUND_TYPE" val="navigation"/>
  <p:tag name="KSO_WM_SLIDE_BK_DARK_LIGHT" val="2"/>
  <p:tag name="KSO_WM_UNIT_HIGHLIGHT" val="0"/>
  <p:tag name="KSO_WM_UNIT_COMPATIBLE" val="0"/>
  <p:tag name="KSO_WM_UNIT_DIAGRAM_ISNUMVISUAL" val="0"/>
  <p:tag name="KSO_WM_UNIT_DIAGRAM_ISREFERUNIT" val="0"/>
  <p:tag name="KSO_WM_UNIT_TYPE" val="i"/>
  <p:tag name="KSO_WM_UNIT_INDEX" val="3"/>
  <p:tag name="KSO_WM_UNIT_ID" val="_17*i*3"/>
  <p:tag name="KSO_WM_UNIT_LAYERLEVEL" val="1"/>
  <p:tag name="KSO_WM_TAG_VERSION" val="1.0"/>
  <p:tag name="KSO_WM_BEAUTIFY_FLAG" val="#wm#"/>
</p:tagLst>
</file>

<file path=ppt/tags/tag134.xml><?xml version="1.0" encoding="utf-8"?>
<p:tagLst xmlns:p="http://schemas.openxmlformats.org/presentationml/2006/main">
  <p:tag name="KSO_WM_SLIDE_BACKGROUND_TYPE" val="navigation"/>
  <p:tag name="KSO_WM_SLIDE_BK_DARK_LIGHT" val="2"/>
  <p:tag name="KSO_WM_UNIT_HIGHLIGHT" val="0"/>
  <p:tag name="KSO_WM_UNIT_COMPATIBLE" val="0"/>
  <p:tag name="KSO_WM_UNIT_DIAGRAM_ISNUMVISUAL" val="0"/>
  <p:tag name="KSO_WM_UNIT_DIAGRAM_ISREFERUNIT" val="0"/>
  <p:tag name="KSO_WM_UNIT_SUBTYPE" val="h"/>
  <p:tag name="KSO_WM_UNIT_TYPE" val="i"/>
  <p:tag name="KSO_WM_UNIT_INDEX" val="1"/>
  <p:tag name="KSO_WM_UNIT_ID" val="_17*i*1"/>
  <p:tag name="KSO_WM_UNIT_BK_DARK_LIGHT" val="1"/>
  <p:tag name="KSO_WM_UNIT_LAYERLEVEL" val="1"/>
  <p:tag name="KSO_WM_TAG_VERSION" val="1.0"/>
  <p:tag name="KSO_WM_BEAUTIFY_FLAG" val="#wm#"/>
</p:tagLst>
</file>

<file path=ppt/tags/tag135.xml><?xml version="1.0" encoding="utf-8"?>
<p:tagLst xmlns:p="http://schemas.openxmlformats.org/presentationml/2006/main">
  <p:tag name="KSO_WM_SLIDE_BACKGROUND_TYPE" val="navigation"/>
  <p:tag name="KSO_WM_SLIDE_BK_DARK_LIGHT" val="2"/>
  <p:tag name="KSO_WM_UNIT_HIGHLIGHT" val="0"/>
  <p:tag name="KSO_WM_UNIT_COMPATIBLE" val="0"/>
  <p:tag name="KSO_WM_UNIT_DIAGRAM_ISNUMVISUAL" val="0"/>
  <p:tag name="KSO_WM_UNIT_DIAGRAM_ISREFERUNIT" val="0"/>
  <p:tag name="KSO_WM_UNIT_ID" val="_17**"/>
  <p:tag name="KSO_WM_UNIT_LAYERLEVEL" val="1"/>
  <p:tag name="KSO_WM_TAG_VERSION" val="1.0"/>
  <p:tag name="KSO_WM_BEAUTIFY_FLAG" val="#wm#"/>
</p:tagLst>
</file>

<file path=ppt/tags/tag136.xml><?xml version="1.0" encoding="utf-8"?>
<p:tagLst xmlns:p="http://schemas.openxmlformats.org/presentationml/2006/main">
  <p:tag name="KSO_WM_SLIDE_BACKGROUND_TYPE" val="navigation"/>
  <p:tag name="KSO_WM_SLIDE_BK_DARK_LIGHT" val="2"/>
  <p:tag name="KSO_WM_UNIT_HIGHLIGHT" val="0"/>
  <p:tag name="KSO_WM_UNIT_COMPATIBLE" val="0"/>
  <p:tag name="KSO_WM_UNIT_DIAGRAM_ISNUMVISUAL" val="0"/>
  <p:tag name="KSO_WM_UNIT_DIAGRAM_ISREFERUNIT" val="0"/>
  <p:tag name="KSO_WM_UNIT_ID" val="_17**"/>
  <p:tag name="KSO_WM_UNIT_LAYERLEVEL" val="1"/>
  <p:tag name="KSO_WM_TAG_VERSION" val="1.0"/>
  <p:tag name="KSO_WM_BEAUTIFY_FLAG" val="#wm#"/>
</p:tagLst>
</file>

<file path=ppt/tags/tag137.xml><?xml version="1.0" encoding="utf-8"?>
<p:tagLst xmlns:p="http://schemas.openxmlformats.org/presentationml/2006/main">
  <p:tag name="KSO_WM_SLIDE_BACKGROUND_TYPE" val="navigation"/>
  <p:tag name="KSO_WM_SLIDE_BK_DARK_LIGHT" val="2"/>
  <p:tag name="KSO_WM_UNIT_HIGHLIGHT" val="0"/>
  <p:tag name="KSO_WM_UNIT_COMPATIBLE" val="0"/>
  <p:tag name="KSO_WM_UNIT_DIAGRAM_ISNUMVISUAL" val="0"/>
  <p:tag name="KSO_WM_UNIT_DIAGRAM_ISREFERUNIT" val="0"/>
  <p:tag name="KSO_WM_UNIT_ID" val="_17**"/>
  <p:tag name="KSO_WM_UNIT_LAYERLEVEL" val="1"/>
  <p:tag name="KSO_WM_TAG_VERSION" val="1.0"/>
  <p:tag name="KSO_WM_BEAUTIFY_FLAG" val="#wm#"/>
</p:tagLst>
</file>

<file path=ppt/tags/tag138.xml><?xml version="1.0" encoding="utf-8"?>
<p:tagLst xmlns:p="http://schemas.openxmlformats.org/presentationml/2006/main">
  <p:tag name="KSO_WM_SLIDE_BACKGROUND_TYPE" val="navigation"/>
  <p:tag name="KSO_WM_SLIDE_BK_DARK_LIGHT" val="2"/>
  <p:tag name="KSO_WM_UNIT_HIGHLIGHT" val="0"/>
  <p:tag name="KSO_WM_UNIT_COMPATIBLE" val="0"/>
  <p:tag name="KSO_WM_UNIT_DIAGRAM_ISNUMVISUAL" val="0"/>
  <p:tag name="KSO_WM_UNIT_DIAGRAM_ISREFERUNIT" val="0"/>
  <p:tag name="KSO_WM_UNIT_ID" val="_17**"/>
  <p:tag name="KSO_WM_UNIT_LAYERLEVEL" val="1"/>
  <p:tag name="KSO_WM_TAG_VERSION" val="1.0"/>
  <p:tag name="KSO_WM_BEAUTIFY_FLAG" val="#wm#"/>
</p:tagLst>
</file>

<file path=ppt/tags/tag139.xml><?xml version="1.0" encoding="utf-8"?>
<p:tagLst xmlns:p="http://schemas.openxmlformats.org/presentationml/2006/main">
  <p:tag name="KSO_WM_SLIDE_BACKGROUND_TYPE" val="navigation"/>
  <p:tag name="KSO_WM_SLIDE_BK_DARK_LIGHT" val="2"/>
  <p:tag name="KSO_WM_UNIT_HIGHLIGHT" val="0"/>
  <p:tag name="KSO_WM_UNIT_COMPATIBLE" val="0"/>
  <p:tag name="KSO_WM_UNIT_DIAGRAM_ISNUMVISUAL" val="0"/>
  <p:tag name="KSO_WM_UNIT_DIAGRAM_ISREFERUNIT" val="0"/>
  <p:tag name="KSO_WM_UNIT_ID" val="_17**"/>
  <p:tag name="KSO_WM_UNIT_LAYERLEVEL" val="1"/>
  <p:tag name="KSO_WM_TAG_VERSION" val="1.0"/>
  <p:tag name="KSO_WM_BEAUTIFY_FLAG" val="#wm#"/>
</p:tagLst>
</file>

<file path=ppt/tags/tag14.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2**"/>
  <p:tag name="KSO_WM_UNIT_LAYERLEVEL" val="1"/>
  <p:tag name="KSO_WM_TAG_VERSION" val="1.0"/>
  <p:tag name="KSO_WM_BEAUTIFY_FLAG" val="#wm#"/>
</p:tagLst>
</file>

<file path=ppt/tags/tag140.xml><?xml version="1.0" encoding="utf-8"?>
<p:tagLst xmlns:p="http://schemas.openxmlformats.org/presentationml/2006/main">
  <p:tag name="KSO_WM_SLIDE_BACKGROUND_TYPE" val="navigation"/>
  <p:tag name="KSO_WM_SLIDE_BK_DARK_LIGHT" val="2"/>
  <p:tag name="KSO_WM_UNIT_HIGHLIGHT" val="0"/>
  <p:tag name="KSO_WM_UNIT_COMPATIBLE" val="0"/>
  <p:tag name="KSO_WM_UNIT_DIAGRAM_ISNUMVISUAL" val="0"/>
  <p:tag name="KSO_WM_UNIT_DIAGRAM_ISREFERUNIT" val="0"/>
  <p:tag name="KSO_WM_UNIT_ID" val="_17**"/>
  <p:tag name="KSO_WM_UNIT_LAYERLEVEL" val="1"/>
  <p:tag name="KSO_WM_TAG_VERSION" val="1.0"/>
  <p:tag name="KSO_WM_BEAUTIFY_FLAG" val="#wm#"/>
</p:tagLst>
</file>

<file path=ppt/tags/tag141.xml><?xml version="1.0" encoding="utf-8"?>
<p:tagLst xmlns:p="http://schemas.openxmlformats.org/presentationml/2006/main">
  <p:tag name="KSO_WM_SLIDE_BACKGROUND_TYPE" val="navigation"/>
  <p:tag name="KSO_WM_SLIDE_BK_DARK_LIGHT" val="2"/>
  <p:tag name="KSO_WM_UNIT_HIGHLIGHT" val="0"/>
  <p:tag name="KSO_WM_UNIT_COMPATIBLE" val="0"/>
  <p:tag name="KSO_WM_UNIT_DIAGRAM_ISNUMVISUAL" val="0"/>
  <p:tag name="KSO_WM_UNIT_DIAGRAM_ISREFERUNIT" val="0"/>
  <p:tag name="KSO_WM_UNIT_ID" val="_17**"/>
  <p:tag name="KSO_WM_UNIT_LAYERLEVEL" val="1"/>
  <p:tag name="KSO_WM_TAG_VERSION" val="1.0"/>
  <p:tag name="KSO_WM_BEAUTIFY_FLAG" val="#wm#"/>
</p:tagLst>
</file>

<file path=ppt/tags/tag142.xml><?xml version="1.0" encoding="utf-8"?>
<p:tagLst xmlns:p="http://schemas.openxmlformats.org/presentationml/2006/main">
  <p:tag name="KSO_WM_SLIDE_BACKGROUND_TYPE" val="navigation"/>
  <p:tag name="KSO_WM_SLIDE_BK_DARK_LIGHT" val="2"/>
  <p:tag name="KSO_WM_UNIT_HIGHLIGHT" val="0"/>
  <p:tag name="KSO_WM_UNIT_COMPATIBLE" val="0"/>
  <p:tag name="KSO_WM_UNIT_DIAGRAM_ISNUMVISUAL" val="0"/>
  <p:tag name="KSO_WM_UNIT_DIAGRAM_ISREFERUNIT" val="0"/>
  <p:tag name="KSO_WM_UNIT_ID" val="_17**"/>
  <p:tag name="KSO_WM_UNIT_LAYERLEVEL" val="1"/>
  <p:tag name="KSO_WM_TAG_VERSION" val="1.0"/>
  <p:tag name="KSO_WM_BEAUTIFY_FLAG" val="#wm#"/>
</p:tagLst>
</file>

<file path=ppt/tags/tag143.xml><?xml version="1.0" encoding="utf-8"?>
<p:tagLst xmlns:p="http://schemas.openxmlformats.org/presentationml/2006/main">
  <p:tag name="KSO_WM_SLIDE_BACKGROUND_TYPE" val="belt"/>
  <p:tag name="KSO_WM_SLIDE_BK_DARK_LIGHT" val="1"/>
  <p:tag name="KSO_WM_UNIT_HIGHLIGHT" val="0"/>
  <p:tag name="KSO_WM_UNIT_COMPATIBLE" val="0"/>
  <p:tag name="KSO_WM_UNIT_DIAGRAM_ISNUMVISUAL" val="0"/>
  <p:tag name="KSO_WM_UNIT_DIAGRAM_ISREFERUNIT" val="0"/>
  <p:tag name="KSO_WM_UNIT_SUBTYPE" val="h"/>
  <p:tag name="KSO_WM_UNIT_TYPE" val="i"/>
  <p:tag name="KSO_WM_UNIT_INDEX" val="1"/>
  <p:tag name="KSO_WM_UNIT_ID" val="_18*i*1"/>
  <p:tag name="KSO_WM_UNIT_BK_DARK_LIGHT" val="2"/>
  <p:tag name="KSO_WM_UNIT_LAYERLEVEL" val="1"/>
  <p:tag name="KSO_WM_TAG_VERSION" val="1.0"/>
  <p:tag name="KSO_WM_BEAUTIFY_FLAG" val="#wm#"/>
</p:tagLst>
</file>

<file path=ppt/tags/tag144.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18*i*2"/>
  <p:tag name="KSO_WM_UNIT_LAYERLEVEL" val="1"/>
  <p:tag name="KSO_WM_TAG_VERSION" val="1.0"/>
  <p:tag name="KSO_WM_BEAUTIFY_FLAG" val="#wm#"/>
  <p:tag name="KSO_WM_SLIDE_BACKGROUND_TYPE" val="belt"/>
  <p:tag name="KSO_WM_SLIDE_BK_DARK_LIGHT" val="1"/>
  <p:tag name="KSO_WM_UNIT_TYPE" val="i"/>
  <p:tag name="KSO_WM_UNIT_INDEX" val="2"/>
</p:tagLst>
</file>

<file path=ppt/tags/tag145.xml><?xml version="1.0" encoding="utf-8"?>
<p:tagLst xmlns:p="http://schemas.openxmlformats.org/presentationml/2006/main">
  <p:tag name="KSO_WM_SLIDE_BACKGROUND_TYPE" val="belt"/>
  <p:tag name="KSO_WM_SLIDE_BK_DARK_LIGHT" val="1"/>
  <p:tag name="KSO_WM_UNIT_HIGHLIGHT" val="0"/>
  <p:tag name="KSO_WM_UNIT_COMPATIBLE" val="0"/>
  <p:tag name="KSO_WM_UNIT_DIAGRAM_ISNUMVISUAL" val="0"/>
  <p:tag name="KSO_WM_UNIT_DIAGRAM_ISREFERUNIT" val="0"/>
  <p:tag name="KSO_WM_UNIT_TYPE" val="i"/>
  <p:tag name="KSO_WM_UNIT_INDEX" val="3"/>
  <p:tag name="KSO_WM_UNIT_ID" val="_18*i*3"/>
  <p:tag name="KSO_WM_UNIT_LAYERLEVEL" val="1"/>
  <p:tag name="KSO_WM_TAG_VERSION" val="1.0"/>
  <p:tag name="KSO_WM_BEAUTIFY_FLAG" val="#wm#"/>
</p:tagLst>
</file>

<file path=ppt/tags/tag146.xml><?xml version="1.0" encoding="utf-8"?>
<p:tagLst xmlns:p="http://schemas.openxmlformats.org/presentationml/2006/main">
  <p:tag name="KSO_WM_SLIDE_BACKGROUND_TYPE" val="belt"/>
  <p:tag name="KSO_WM_SLIDE_BK_DARK_LIGHT" val="1"/>
  <p:tag name="KSO_WM_UNIT_HIGHLIGHT" val="0"/>
  <p:tag name="KSO_WM_UNIT_COMPATIBLE" val="0"/>
  <p:tag name="KSO_WM_UNIT_DIAGRAM_ISNUMVISUAL" val="0"/>
  <p:tag name="KSO_WM_UNIT_DIAGRAM_ISREFERUNIT" val="0"/>
  <p:tag name="KSO_WM_UNIT_TYPE" val="i"/>
  <p:tag name="KSO_WM_UNIT_INDEX" val="4"/>
  <p:tag name="KSO_WM_UNIT_ID" val="_18*i*4"/>
  <p:tag name="KSO_WM_UNIT_LAYERLEVEL" val="1"/>
  <p:tag name="KSO_WM_TAG_VERSION" val="1.0"/>
  <p:tag name="KSO_WM_BEAUTIFY_FLAG" val="#wm#"/>
</p:tagLst>
</file>

<file path=ppt/tags/tag147.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18*i*1"/>
  <p:tag name="KSO_WM_UNIT_LAYERLEVEL" val="1"/>
  <p:tag name="KSO_WM_TAG_VERSION" val="1.0"/>
  <p:tag name="KSO_WM_BEAUTIFY_FLAG" val="#wm#"/>
  <p:tag name="KSO_WM_SLIDE_BACKGROUND_TYPE" val="belt"/>
  <p:tag name="KSO_WM_SLIDE_BK_DARK_LIGHT" val="1"/>
  <p:tag name="KSO_WM_UNIT_TYPE" val="i"/>
  <p:tag name="KSO_WM_UNIT_INDEX" val="1"/>
</p:tagLst>
</file>

<file path=ppt/tags/tag148.xml><?xml version="1.0" encoding="utf-8"?>
<p:tagLst xmlns:p="http://schemas.openxmlformats.org/presentationml/2006/main">
  <p:tag name="KSO_WM_SLIDE_BACKGROUND_TYPE" val="belt"/>
  <p:tag name="KSO_WM_SLIDE_BK_DARK_LIGHT" val="1"/>
  <p:tag name="KSO_WM_UNIT_HIGHLIGHT" val="0"/>
  <p:tag name="KSO_WM_UNIT_COMPATIBLE" val="0"/>
  <p:tag name="KSO_WM_UNIT_DIAGRAM_ISNUMVISUAL" val="0"/>
  <p:tag name="KSO_WM_UNIT_DIAGRAM_ISREFERUNIT" val="0"/>
  <p:tag name="KSO_WM_UNIT_TYPE" val="i"/>
  <p:tag name="KSO_WM_UNIT_INDEX" val="6"/>
  <p:tag name="KSO_WM_UNIT_ID" val="_18*i*6"/>
  <p:tag name="KSO_WM_UNIT_LAYERLEVEL" val="1"/>
  <p:tag name="KSO_WM_TAG_VERSION" val="1.0"/>
  <p:tag name="KSO_WM_BEAUTIFY_FLAG" val="#wm#"/>
</p:tagLst>
</file>

<file path=ppt/tags/tag149.xml><?xml version="1.0" encoding="utf-8"?>
<p:tagLst xmlns:p="http://schemas.openxmlformats.org/presentationml/2006/main">
  <p:tag name="KSO_WM_SLIDE_BACKGROUND_TYPE" val="belt"/>
  <p:tag name="KSO_WM_SLIDE_BK_DARK_LIGHT" val="1"/>
  <p:tag name="KSO_WM_UNIT_HIGHLIGHT" val="0"/>
  <p:tag name="KSO_WM_UNIT_COMPATIBLE" val="0"/>
  <p:tag name="KSO_WM_UNIT_DIAGRAM_ISNUMVISUAL" val="0"/>
  <p:tag name="KSO_WM_UNIT_DIAGRAM_ISREFERUNIT" val="0"/>
  <p:tag name="KSO_WM_UNIT_TYPE" val="i"/>
  <p:tag name="KSO_WM_UNIT_INDEX" val="5"/>
  <p:tag name="KSO_WM_UNIT_ID" val="_18*i*5"/>
  <p:tag name="KSO_WM_UNIT_LAYERLEVEL" val="1"/>
  <p:tag name="KSO_WM_TAG_VERSION" val="1.0"/>
  <p:tag name="KSO_WM_BEAUTIFY_FLAG" val="#wm#"/>
</p:tagLst>
</file>

<file path=ppt/tags/tag15.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2**"/>
  <p:tag name="KSO_WM_UNIT_LAYERLEVEL" val="1"/>
  <p:tag name="KSO_WM_TAG_VERSION" val="1.0"/>
  <p:tag name="KSO_WM_BEAUTIFY_FLAG" val="#wm#"/>
</p:tagLst>
</file>

<file path=ppt/tags/tag150.xml><?xml version="1.0" encoding="utf-8"?>
<p:tagLst xmlns:p="http://schemas.openxmlformats.org/presentationml/2006/main">
  <p:tag name="KSO_WM_SLIDE_BACKGROUND_TYPE" val="belt"/>
  <p:tag name="KSO_WM_SLIDE_BK_DARK_LIGHT" val="1"/>
  <p:tag name="KSO_WM_UNIT_HIGHLIGHT" val="0"/>
  <p:tag name="KSO_WM_UNIT_COMPATIBLE" val="0"/>
  <p:tag name="KSO_WM_UNIT_DIAGRAM_ISNUMVISUAL" val="0"/>
  <p:tag name="KSO_WM_UNIT_DIAGRAM_ISREFERUNIT" val="0"/>
  <p:tag name="KSO_WM_UNIT_ID" val="_18**"/>
  <p:tag name="KSO_WM_UNIT_LAYERLEVEL" val="1"/>
  <p:tag name="KSO_WM_TAG_VERSION" val="1.0"/>
  <p:tag name="KSO_WM_BEAUTIFY_FLAG" val="#wm#"/>
</p:tagLst>
</file>

<file path=ppt/tags/tag151.xml><?xml version="1.0" encoding="utf-8"?>
<p:tagLst xmlns:p="http://schemas.openxmlformats.org/presentationml/2006/main">
  <p:tag name="KSO_WM_SLIDE_BACKGROUND_TYPE" val="belt"/>
  <p:tag name="KSO_WM_SLIDE_BK_DARK_LIGHT" val="1"/>
  <p:tag name="KSO_WM_UNIT_HIGHLIGHT" val="0"/>
  <p:tag name="KSO_WM_UNIT_COMPATIBLE" val="0"/>
  <p:tag name="KSO_WM_UNIT_DIAGRAM_ISNUMVISUAL" val="0"/>
  <p:tag name="KSO_WM_UNIT_DIAGRAM_ISREFERUNIT" val="0"/>
  <p:tag name="KSO_WM_UNIT_ID" val="_18**"/>
  <p:tag name="KSO_WM_UNIT_LAYERLEVEL" val="1"/>
  <p:tag name="KSO_WM_TAG_VERSION" val="1.0"/>
  <p:tag name="KSO_WM_BEAUTIFY_FLAG" val="#wm#"/>
</p:tagLst>
</file>

<file path=ppt/tags/tag152.xml><?xml version="1.0" encoding="utf-8"?>
<p:tagLst xmlns:p="http://schemas.openxmlformats.org/presentationml/2006/main">
  <p:tag name="KSO_WM_SLIDE_BACKGROUND_TYPE" val="belt"/>
  <p:tag name="KSO_WM_SLIDE_BK_DARK_LIGHT" val="1"/>
  <p:tag name="KSO_WM_UNIT_HIGHLIGHT" val="0"/>
  <p:tag name="KSO_WM_UNIT_COMPATIBLE" val="0"/>
  <p:tag name="KSO_WM_UNIT_DIAGRAM_ISNUMVISUAL" val="0"/>
  <p:tag name="KSO_WM_UNIT_DIAGRAM_ISREFERUNIT" val="0"/>
  <p:tag name="KSO_WM_UNIT_ID" val="_18**"/>
  <p:tag name="KSO_WM_UNIT_LAYERLEVEL" val="1"/>
  <p:tag name="KSO_WM_TAG_VERSION" val="1.0"/>
  <p:tag name="KSO_WM_BEAUTIFY_FLAG" val="#wm#"/>
</p:tagLst>
</file>

<file path=ppt/tags/tag153.xml><?xml version="1.0" encoding="utf-8"?>
<p:tagLst xmlns:p="http://schemas.openxmlformats.org/presentationml/2006/main">
  <p:tag name="KSO_WM_SLIDE_BACKGROUND_TYPE" val="belt"/>
  <p:tag name="KSO_WM_SLIDE_BK_DARK_LIGHT" val="1"/>
  <p:tag name="KSO_WM_UNIT_HIGHLIGHT" val="0"/>
  <p:tag name="KSO_WM_UNIT_COMPATIBLE" val="0"/>
  <p:tag name="KSO_WM_UNIT_DIAGRAM_ISNUMVISUAL" val="0"/>
  <p:tag name="KSO_WM_UNIT_DIAGRAM_ISREFERUNIT" val="0"/>
  <p:tag name="KSO_WM_UNIT_ID" val="_18**"/>
  <p:tag name="KSO_WM_UNIT_LAYERLEVEL" val="1"/>
  <p:tag name="KSO_WM_TAG_VERSION" val="1.0"/>
  <p:tag name="KSO_WM_BEAUTIFY_FLAG" val="#wm#"/>
</p:tagLst>
</file>

<file path=ppt/tags/tag154.xml><?xml version="1.0" encoding="utf-8"?>
<p:tagLst xmlns:p="http://schemas.openxmlformats.org/presentationml/2006/main">
  <p:tag name="KSO_WM_SLIDE_BACKGROUND_TYPE" val="belt"/>
  <p:tag name="KSO_WM_SLIDE_BK_DARK_LIGHT" val="1"/>
  <p:tag name="KSO_WM_UNIT_HIGHLIGHT" val="0"/>
  <p:tag name="KSO_WM_UNIT_COMPATIBLE" val="0"/>
  <p:tag name="KSO_WM_UNIT_DIAGRAM_ISNUMVISUAL" val="0"/>
  <p:tag name="KSO_WM_UNIT_DIAGRAM_ISREFERUNIT" val="0"/>
  <p:tag name="KSO_WM_UNIT_ID" val="_18**"/>
  <p:tag name="KSO_WM_UNIT_LAYERLEVEL" val="1"/>
  <p:tag name="KSO_WM_TAG_VERSION" val="1.0"/>
  <p:tag name="KSO_WM_BEAUTIFY_FLAG" val="#wm#"/>
</p:tagLst>
</file>

<file path=ppt/tags/tag155.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0**"/>
  <p:tag name="KSO_WM_UNIT_LAYERLEVEL" val="1"/>
  <p:tag name="KSO_WM_TAG_VERSION" val="1.0"/>
  <p:tag name="KSO_WM_BEAUTIFY_FLAG" val="#wm#"/>
  <p:tag name="KSO_WM_TEMPLATE_CATEGORY" val="custom"/>
  <p:tag name="KSO_WM_TEMPLATE_INDEX" val="20202545"/>
</p:tagLst>
</file>

<file path=ppt/tags/tag156.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0**"/>
  <p:tag name="KSO_WM_UNIT_LAYERLEVEL" val="1"/>
  <p:tag name="KSO_WM_TAG_VERSION" val="1.0"/>
  <p:tag name="KSO_WM_BEAUTIFY_FLAG" val="#wm#"/>
  <p:tag name="KSO_WM_TEMPLATE_CATEGORY" val="custom"/>
  <p:tag name="KSO_WM_TEMPLATE_INDEX" val="20202545"/>
</p:tagLst>
</file>

<file path=ppt/tags/tag157.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0**"/>
  <p:tag name="KSO_WM_UNIT_LAYERLEVEL" val="1"/>
  <p:tag name="KSO_WM_TAG_VERSION" val="1.0"/>
  <p:tag name="KSO_WM_BEAUTIFY_FLAG" val="#wm#"/>
</p:tagLst>
</file>

<file path=ppt/tags/tag158.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0**"/>
  <p:tag name="KSO_WM_UNIT_LAYERLEVEL" val="1"/>
  <p:tag name="KSO_WM_TAG_VERSION" val="1.0"/>
  <p:tag name="KSO_WM_BEAUTIFY_FLAG" val="#wm#"/>
</p:tagLst>
</file>

<file path=ppt/tags/tag159.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0**"/>
  <p:tag name="KSO_WM_UNIT_LAYERLEVEL" val="1"/>
  <p:tag name="KSO_WM_TAG_VERSION" val="1.0"/>
  <p:tag name="KSO_WM_BEAUTIFY_FLAG" val="#wm#"/>
</p:tagLst>
</file>

<file path=ppt/tags/tag16.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2**"/>
  <p:tag name="KSO_WM_UNIT_LAYERLEVEL" val="1"/>
  <p:tag name="KSO_WM_TAG_VERSION" val="1.0"/>
  <p:tag name="KSO_WM_BEAUTIFY_FLAG" val="#wm#"/>
</p:tagLst>
</file>

<file path=ppt/tags/tag160.xml><?xml version="1.0" encoding="utf-8"?>
<p:tagLst xmlns:p="http://schemas.openxmlformats.org/presentationml/2006/main">
  <p:tag name="KSO_WM_TEMPLATE_SUBCATEGORY" val="0"/>
  <p:tag name="KSO_WM_TEMPLATE_COLOR_TYPE" val="1"/>
  <p:tag name="KSO_WM_TEMPLATE_MASTER_THUMB_INDEX" val="12"/>
  <p:tag name="KSO_WM_UNIT_SHOW_EDIT_AREA_INDICATION" val="0"/>
  <p:tag name="KSO_WM_TEMPLATE_THUMBS_INDEX" val="1、2、3、11、14"/>
  <p:tag name="KSO_WM_TAG_VERSION" val="1.0"/>
  <p:tag name="KSO_WM_BEAUTIFY_FLAG" val="#wm#"/>
  <p:tag name="KSO_WM_TEMPLATE_CATEGORY" val="custom"/>
  <p:tag name="KSO_WM_TEMPLATE_INDEX" val="20202545"/>
  <p:tag name="KSO_WM_TEMPLATE_MASTER_TYPE" val="1"/>
</p:tagLst>
</file>

<file path=ppt/tags/tag161.xml><?xml version="1.0" encoding="utf-8"?>
<p:tagLst xmlns:p="http://schemas.openxmlformats.org/presentationml/2006/main">
  <p:tag name="KSO_WM_UNIT_ISCONTENTSTITLE" val="0"/>
  <p:tag name="KSO_WM_UNIT_ISNUMDGMTITLE" val="0"/>
  <p:tag name="KSO_WM_UNIT_PRESET_TEXT" val="极简大气通用模板"/>
  <p:tag name="KSO_WM_UNIT_NOCLEAR" val="0"/>
  <p:tag name="KSO_WM_UNIT_VALUE" val="9"/>
  <p:tag name="KSO_WM_UNIT_HIGHLIGHT" val="0"/>
  <p:tag name="KSO_WM_UNIT_COMPATIBLE" val="0"/>
  <p:tag name="KSO_WM_UNIT_DIAGRAM_ISNUMVISUAL" val="0"/>
  <p:tag name="KSO_WM_UNIT_DIAGRAM_ISREFERUNIT" val="0"/>
  <p:tag name="KSO_WM_UNIT_TYPE" val="a"/>
  <p:tag name="KSO_WM_UNIT_INDEX" val="1"/>
  <p:tag name="KSO_WM_UNIT_ID" val="custom20202545_1*a*1"/>
  <p:tag name="KSO_WM_TEMPLATE_CATEGORY" val="custom"/>
  <p:tag name="KSO_WM_TEMPLATE_INDEX" val="20202545"/>
  <p:tag name="KSO_WM_UNIT_LAYERLEVEL" val="1"/>
  <p:tag name="KSO_WM_TAG_VERSION" val="1.0"/>
  <p:tag name="KSO_WM_BEAUTIFY_FLAG" val="#wm#"/>
  <p:tag name="KSO_WM_UNIT_TEXT_FILL_FORE_SCHEMECOLOR_INDEX_BRIGHTNESS" val="0.15"/>
  <p:tag name="KSO_WM_UNIT_TEXT_FILL_FORE_SCHEMECOLOR_INDEX" val="13"/>
  <p:tag name="KSO_WM_UNIT_TEXT_FILL_TYPE" val="1"/>
</p:tagLst>
</file>

<file path=ppt/tags/tag162.xml><?xml version="1.0" encoding="utf-8"?>
<p:tagLst xmlns:p="http://schemas.openxmlformats.org/presentationml/2006/main">
  <p:tag name="KSO_WM_TEMPLATE_THUMBS_INDEX" val="1、2、6、7、9、11、14、15"/>
  <p:tag name="KSO_WM_SLIDE_ID" val="custom20202545_1"/>
  <p:tag name="KSO_WM_TEMPLATE_SUBCATEGORY" val="0"/>
  <p:tag name="KSO_WM_TEMPLATE_MASTER_TYPE" val="1"/>
  <p:tag name="KSO_WM_TEMPLATE_COLOR_TYPE" val="1"/>
  <p:tag name="KSO_WM_SLIDE_TYPE" val="title"/>
  <p:tag name="KSO_WM_SLIDE_SUBTYPE" val="pureTxt"/>
  <p:tag name="KSO_WM_SLIDE_ITEM_CNT" val="0"/>
  <p:tag name="KSO_WM_SLIDE_INDEX" val="1"/>
  <p:tag name="KSO_WM_TEMPLATE_MASTER_THUMB_INDEX" val="12"/>
  <p:tag name="KSO_WM_TAG_VERSION" val="1.0"/>
  <p:tag name="KSO_WM_BEAUTIFY_FLAG" val="#wm#"/>
  <p:tag name="KSO_WM_TEMPLATE_CATEGORY" val="custom"/>
  <p:tag name="KSO_WM_TEMPLATE_INDEX" val="20202545"/>
  <p:tag name="KSO_WM_SLIDE_LAYOUT" val="a_b"/>
  <p:tag name="KSO_WM_SLIDE_LAYOUT_CNT" val="1_3"/>
</p:tagLst>
</file>

<file path=ppt/tags/tag163.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164.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165.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166.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TYPE" val="i"/>
  <p:tag name="KSO_WM_UNIT_INDEX" val="1"/>
  <p:tag name="KSO_WM_UNIT_ID" val="diagram20220058_1*i*1"/>
  <p:tag name="KSO_WM_TEMPLATE_CATEGORY" val="diagram"/>
  <p:tag name="KSO_WM_TEMPLATE_INDEX" val="20220058"/>
  <p:tag name="KSO_WM_UNIT_LAYERLEVEL" val="1"/>
  <p:tag name="KSO_WM_TAG_VERSION" val="1.0"/>
  <p:tag name="KSO_WM_BEAUTIFY_FLAG" val="#wm#"/>
  <p:tag name="KSO_WM_UNIT_BLOCK" val="0"/>
  <p:tag name="KSO_WM_UNIT_SM_LIMIT_TYPE" val="0"/>
  <p:tag name="KSO_WM_UNIT_DEC_AREA_ID" val="401453a90b9f4fd5b1215058b8a2f2e8"/>
  <p:tag name="KSO_WM_UNIT_DECORATE_INFO" val="{&quot;ReferentInfo&quot;:{&quot;Id&quot;:&quot;2d2094633d9c481aa0d84a95a0159686&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167.xml><?xml version="1.0" encoding="utf-8"?>
<p:tagLst xmlns:p="http://schemas.openxmlformats.org/presentationml/2006/main">
  <p:tag name="KSO_WM_UNIT_ISCONTENTSTITLE" val="0"/>
  <p:tag name="KSO_WM_UNIT_ISNUMDGMTITLE" val="0"/>
  <p:tag name="KSO_WM_UNIT_PRESET_TEXT" val="线型上下导航版"/>
  <p:tag name="KSO_WM_UNIT_NOCLEAR" val="0"/>
  <p:tag name="KSO_WM_UNIT_HIGHLIGHT" val="0"/>
  <p:tag name="KSO_WM_UNIT_COMPATIBLE" val="0"/>
  <p:tag name="KSO_WM_UNIT_DIAGRAM_ISNUMVISUAL" val="0"/>
  <p:tag name="KSO_WM_UNIT_DIAGRAM_ISREFERUNIT" val="0"/>
  <p:tag name="KSO_WM_UNIT_TYPE" val="a"/>
  <p:tag name="KSO_WM_UNIT_INDEX" val="1"/>
  <p:tag name="KSO_WM_UNIT_ID" val="diagram20220058_1*a*1"/>
  <p:tag name="KSO_WM_TEMPLATE_CATEGORY" val="diagram"/>
  <p:tag name="KSO_WM_TEMPLATE_INDEX" val="20220058"/>
  <p:tag name="KSO_WM_UNIT_LAYERLEVEL" val="1"/>
  <p:tag name="KSO_WM_TAG_VERSION" val="1.0"/>
  <p:tag name="KSO_WM_BEAUTIFY_FLAG" val="#wm#"/>
  <p:tag name="KSO_WM_UNIT_VALUE" val="27"/>
  <p:tag name="KSO_WM_UNIT_BLOCK" val="0"/>
  <p:tag name="KSO_WM_UNIT_SM_LIMIT_TYPE" val="2"/>
  <p:tag name="KSO_WM_UNIT_DEC_AREA_ID" val="2d2094633d9c481aa0d84a95a0159686"/>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168.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07315_1*f*1"/>
  <p:tag name="KSO_WM_TEMPLATE_CATEGORY" val="diagram"/>
  <p:tag name="KSO_WM_TEMPLATE_INDEX" val="20207315"/>
  <p:tag name="KSO_WM_UNIT_LAYERLEVEL" val="1"/>
  <p:tag name="KSO_WM_TAG_VERSION" val="1.0"/>
  <p:tag name="KSO_WM_BEAUTIFY_FLAG" val="#wm#"/>
  <p:tag name="KSO_WM_UNIT_DEFAULT_FONT" val="14;20;2"/>
  <p:tag name="KSO_WM_UNIT_BLOCK" val="0"/>
  <p:tag name="KSO_WM_UNIT_VALUE" val="290"/>
  <p:tag name="KSO_WM_UNIT_SHOW_EDIT_AREA_INDICATION" val="1"/>
  <p:tag name="KSO_WM_CHIP_GROUPID" val="5e6b05596848fb12bee65ac8"/>
  <p:tag name="KSO_WM_CHIP_XID" val="5e6b05596848fb12bee65aca"/>
  <p:tag name="KSO_WM_UNIT_DEC_AREA_ID" val="3462bde237c543c58b90892aede91ea7"/>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lm&quot;,&quot;fill_mode&quot;:&quot;full&quot;,&quot;sacle_strategy&quot;:&quot;smart&quot;}"/>
  <p:tag name="KSO_WM_ASSEMBLE_CHIP_INDEX" val="dc8ab5172452436899286f2808371cac"/>
  <p:tag name="KSO_WM_UNIT_TEXT_FILL_FORE_SCHEMECOLOR_INDEX_BRIGHTNESS" val="0.25"/>
  <p:tag name="KSO_WM_UNIT_TEXT_FILL_FORE_SCHEMECOLOR_INDEX" val="13"/>
  <p:tag name="KSO_WM_UNIT_TEXT_FILL_TYPE" val="1"/>
  <p:tag name="KSO_WM_TEMPLATE_ASSEMBLE_XID" val="6130c4e08b5cc6c91112a571"/>
  <p:tag name="KSO_WM_TEMPLATE_ASSEMBLE_GROUPID" val="6130c4e08b5cc6c91112a571"/>
  <p:tag name="WM_BEAUTIFY_ZORDER_FLAG_TAG" val="4"/>
</p:tagLst>
</file>

<file path=ppt/tags/tag169.xml><?xml version="1.0" encoding="utf-8"?>
<p:tagLst xmlns:p="http://schemas.openxmlformats.org/presentationml/2006/main">
  <p:tag name="KSO_WM_SLIDE_ID" val="diagram20220058_1"/>
  <p:tag name="KSO_WM_TEMPLATE_SUBCATEGORY" val="25"/>
  <p:tag name="KSO_WM_TEMPLATE_MASTER_TYPE" val="0"/>
  <p:tag name="KSO_WM_TEMPLATE_COLOR_TYPE" val="0"/>
  <p:tag name="KSO_WM_SLIDE_ITEM_CNT" val="0"/>
  <p:tag name="KSO_WM_SLIDE_INDEX" val="1"/>
  <p:tag name="KSO_WM_TAG_VERSION" val="1.0"/>
  <p:tag name="KSO_WM_BEAUTIFY_FLAG" val="#wm#"/>
  <p:tag name="KSO_WM_TEMPLATE_CATEGORY" val="diagram"/>
  <p:tag name="KSO_WM_TEMPLATE_INDEX" val="20220058"/>
  <p:tag name="KSO_WM_SLIDE_LAYOUT" val="a_d"/>
  <p:tag name="KSO_WM_SLIDE_LAYOUT_CNT" val="1_1"/>
  <p:tag name="KSO_WM_SLIDE_TYPE" val="text"/>
  <p:tag name="KSO_WM_SLIDE_SUBTYPE" val="picTxt"/>
  <p:tag name="KSO_WM_SLIDE_LAYOUTTYPE" val="topbottom"/>
  <p:tag name="KSO_WM_SLIDE_SIZE" val="888*504"/>
  <p:tag name="KSO_WM_SLIDE_POSITION" val="36*12"/>
  <p:tag name="KSO_WM_SLIDE_LAYOUT_INFO" val="{&quot;backgroundInfo&quot;:[{&quot;bottom&quot;:0,&quot;bottomAbs&quot;:false,&quot;left&quot;:0,&quot;leftAbs&quot;:false,&quot;right&quot;:0,&quot;rightAbs&quot;:false,&quot;top&quot;:0,&quot;topAbs&quot;:false,&quot;type&quot;:&quot;general&quot;}],&quot;id&quot;:&quot;2025-07-20T17:42:59&quot;,&quot;maxSize&quot;:{&quot;size1&quot;:20},&quot;minSize&quot;:{&quot;size1&quot;:11.2},&quot;normalSize&quot;:{&quot;size1&quot;:11.2},&quot;subLayout&quot;:[{&quot;id&quot;:&quot;2025-07-20T17:42:59&quot;,&quot;margin&quot;:{&quot;bottom&quot;:0.025999998673796654,&quot;left&quot;:1.2699999809265137,&quot;right&quot;:1.2699999809265137,&quot;top&quot;:0.4230000376701355},&quot;type&quot;:0},{&quot;id&quot;:&quot;2025-07-20T17:42:59&quot;,&quot;margin&quot;:{&quot;bottom&quot;:0.847000002861023,&quot;left&quot;:1.2699999809265137,&quot;right&quot;:1.2699999809265137,&quot;top&quot;:1.2699999809265137},&quot;type&quot;:0}],&quot;type&quot;:0}"/>
  <p:tag name="KSO_WM_SLIDE_RATIO" val="1.777778"/>
  <p:tag name="KSO_WM_SLIDE_BACKGROUND" val="[&quot;general&quot;]"/>
  <p:tag name="KSO_WM_SLIDE_BACKGROUND_TYPE" val="general"/>
  <p:tag name="KSO_WM_SLIDE_BK_DARK_LIGHT" val="2"/>
</p:tagLst>
</file>

<file path=ppt/tags/tag17.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2**"/>
  <p:tag name="KSO_WM_UNIT_LAYERLEVEL" val="1"/>
  <p:tag name="KSO_WM_TAG_VERSION" val="1.0"/>
  <p:tag name="KSO_WM_BEAUTIFY_FLAG" val="#wm#"/>
</p:tagLst>
</file>

<file path=ppt/tags/tag170.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171.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172.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173.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TYPE" val="i"/>
  <p:tag name="KSO_WM_UNIT_INDEX" val="1"/>
  <p:tag name="KSO_WM_UNIT_ID" val="diagram20220058_1*i*1"/>
  <p:tag name="KSO_WM_TEMPLATE_CATEGORY" val="diagram"/>
  <p:tag name="KSO_WM_TEMPLATE_INDEX" val="20220058"/>
  <p:tag name="KSO_WM_UNIT_LAYERLEVEL" val="1"/>
  <p:tag name="KSO_WM_TAG_VERSION" val="1.0"/>
  <p:tag name="KSO_WM_BEAUTIFY_FLAG" val="#wm#"/>
  <p:tag name="KSO_WM_UNIT_BLOCK" val="0"/>
  <p:tag name="KSO_WM_UNIT_SM_LIMIT_TYPE" val="0"/>
  <p:tag name="KSO_WM_UNIT_DEC_AREA_ID" val="401453a90b9f4fd5b1215058b8a2f2e8"/>
  <p:tag name="KSO_WM_UNIT_DECORATE_INFO" val="{&quot;ReferentInfo&quot;:{&quot;Id&quot;:&quot;2d2094633d9c481aa0d84a95a0159686&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174.xml><?xml version="1.0" encoding="utf-8"?>
<p:tagLst xmlns:p="http://schemas.openxmlformats.org/presentationml/2006/main">
  <p:tag name="KSO_WM_UNIT_ISCONTENTSTITLE" val="0"/>
  <p:tag name="KSO_WM_UNIT_ISNUMDGMTITLE" val="0"/>
  <p:tag name="KSO_WM_UNIT_PRESET_TEXT" val="线型上下导航版"/>
  <p:tag name="KSO_WM_UNIT_NOCLEAR" val="0"/>
  <p:tag name="KSO_WM_UNIT_HIGHLIGHT" val="0"/>
  <p:tag name="KSO_WM_UNIT_COMPATIBLE" val="0"/>
  <p:tag name="KSO_WM_UNIT_DIAGRAM_ISNUMVISUAL" val="0"/>
  <p:tag name="KSO_WM_UNIT_DIAGRAM_ISREFERUNIT" val="0"/>
  <p:tag name="KSO_WM_UNIT_TYPE" val="a"/>
  <p:tag name="KSO_WM_UNIT_INDEX" val="1"/>
  <p:tag name="KSO_WM_UNIT_ID" val="diagram20220058_1*a*1"/>
  <p:tag name="KSO_WM_TEMPLATE_CATEGORY" val="diagram"/>
  <p:tag name="KSO_WM_TEMPLATE_INDEX" val="20220058"/>
  <p:tag name="KSO_WM_UNIT_LAYERLEVEL" val="1"/>
  <p:tag name="KSO_WM_TAG_VERSION" val="1.0"/>
  <p:tag name="KSO_WM_BEAUTIFY_FLAG" val="#wm#"/>
  <p:tag name="KSO_WM_UNIT_VALUE" val="27"/>
  <p:tag name="KSO_WM_UNIT_BLOCK" val="0"/>
  <p:tag name="KSO_WM_UNIT_SM_LIMIT_TYPE" val="2"/>
  <p:tag name="KSO_WM_UNIT_DEC_AREA_ID" val="2d2094633d9c481aa0d84a95a0159686"/>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175.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07315_1*f*1"/>
  <p:tag name="KSO_WM_TEMPLATE_CATEGORY" val="diagram"/>
  <p:tag name="KSO_WM_TEMPLATE_INDEX" val="20207315"/>
  <p:tag name="KSO_WM_UNIT_LAYERLEVEL" val="1"/>
  <p:tag name="KSO_WM_TAG_VERSION" val="1.0"/>
  <p:tag name="KSO_WM_BEAUTIFY_FLAG" val="#wm#"/>
  <p:tag name="KSO_WM_UNIT_DEFAULT_FONT" val="14;20;2"/>
  <p:tag name="KSO_WM_UNIT_BLOCK" val="0"/>
  <p:tag name="KSO_WM_UNIT_VALUE" val="290"/>
  <p:tag name="KSO_WM_UNIT_SHOW_EDIT_AREA_INDICATION" val="1"/>
  <p:tag name="KSO_WM_CHIP_GROUPID" val="5e6b05596848fb12bee65ac8"/>
  <p:tag name="KSO_WM_CHIP_XID" val="5e6b05596848fb12bee65aca"/>
  <p:tag name="KSO_WM_UNIT_DEC_AREA_ID" val="3462bde237c543c58b90892aede91ea7"/>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lm&quot;,&quot;fill_mode&quot;:&quot;full&quot;,&quot;sacle_strategy&quot;:&quot;smart&quot;}"/>
  <p:tag name="KSO_WM_ASSEMBLE_CHIP_INDEX" val="dc8ab5172452436899286f2808371cac"/>
  <p:tag name="KSO_WM_UNIT_TEXT_FILL_FORE_SCHEMECOLOR_INDEX_BRIGHTNESS" val="0.25"/>
  <p:tag name="KSO_WM_UNIT_TEXT_FILL_FORE_SCHEMECOLOR_INDEX" val="13"/>
  <p:tag name="KSO_WM_UNIT_TEXT_FILL_TYPE" val="1"/>
  <p:tag name="KSO_WM_TEMPLATE_ASSEMBLE_XID" val="6130c4e08b5cc6c91112a571"/>
  <p:tag name="KSO_WM_TEMPLATE_ASSEMBLE_GROUPID" val="6130c4e08b5cc6c91112a571"/>
  <p:tag name="WM_BEAUTIFY_ZORDER_FLAG_TAG" val="4"/>
</p:tagLst>
</file>

<file path=ppt/tags/tag176.xml><?xml version="1.0" encoding="utf-8"?>
<p:tagLst xmlns:p="http://schemas.openxmlformats.org/presentationml/2006/main">
  <p:tag name="KSO_WM_SLIDE_ID" val="diagram20220058_1"/>
  <p:tag name="KSO_WM_TEMPLATE_SUBCATEGORY" val="25"/>
  <p:tag name="KSO_WM_TEMPLATE_MASTER_TYPE" val="0"/>
  <p:tag name="KSO_WM_TEMPLATE_COLOR_TYPE" val="0"/>
  <p:tag name="KSO_WM_SLIDE_ITEM_CNT" val="0"/>
  <p:tag name="KSO_WM_SLIDE_INDEX" val="1"/>
  <p:tag name="KSO_WM_TAG_VERSION" val="1.0"/>
  <p:tag name="KSO_WM_BEAUTIFY_FLAG" val="#wm#"/>
  <p:tag name="KSO_WM_TEMPLATE_CATEGORY" val="diagram"/>
  <p:tag name="KSO_WM_TEMPLATE_INDEX" val="20220058"/>
  <p:tag name="KSO_WM_SLIDE_LAYOUT" val="a_d"/>
  <p:tag name="KSO_WM_SLIDE_LAYOUT_CNT" val="1_1"/>
  <p:tag name="KSO_WM_SLIDE_TYPE" val="text"/>
  <p:tag name="KSO_WM_SLIDE_SUBTYPE" val="picTxt"/>
  <p:tag name="KSO_WM_SLIDE_LAYOUTTYPE" val="topbottom"/>
  <p:tag name="KSO_WM_SLIDE_SIZE" val="888*504"/>
  <p:tag name="KSO_WM_SLIDE_POSITION" val="36*12"/>
  <p:tag name="KSO_WM_SLIDE_LAYOUT_INFO" val="{&quot;backgroundInfo&quot;:[{&quot;bottom&quot;:0,&quot;bottomAbs&quot;:false,&quot;left&quot;:0,&quot;leftAbs&quot;:false,&quot;right&quot;:0,&quot;rightAbs&quot;:false,&quot;top&quot;:0,&quot;topAbs&quot;:false,&quot;type&quot;:&quot;general&quot;}],&quot;id&quot;:&quot;2025-07-20T17:42:59&quot;,&quot;maxSize&quot;:{&quot;size1&quot;:20},&quot;minSize&quot;:{&quot;size1&quot;:11.2},&quot;normalSize&quot;:{&quot;size1&quot;:11.2},&quot;subLayout&quot;:[{&quot;id&quot;:&quot;2025-07-20T17:42:59&quot;,&quot;margin&quot;:{&quot;bottom&quot;:0.025999998673796654,&quot;left&quot;:1.2699999809265137,&quot;right&quot;:1.2699999809265137,&quot;top&quot;:0.4230000376701355},&quot;type&quot;:0},{&quot;id&quot;:&quot;2025-07-20T17:42:59&quot;,&quot;margin&quot;:{&quot;bottom&quot;:0.847000002861023,&quot;left&quot;:1.2699999809265137,&quot;right&quot;:1.2699999809265137,&quot;top&quot;:1.2699999809265137},&quot;type&quot;:0}],&quot;type&quot;:0}"/>
  <p:tag name="KSO_WM_SLIDE_RATIO" val="1.777778"/>
  <p:tag name="KSO_WM_SLIDE_BACKGROUND" val="[&quot;general&quot;]"/>
  <p:tag name="KSO_WM_SLIDE_BACKGROUND_TYPE" val="general"/>
  <p:tag name="KSO_WM_SLIDE_BK_DARK_LIGHT" val="2"/>
</p:tagLst>
</file>

<file path=ppt/tags/tag177.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178.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179.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18.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2**"/>
  <p:tag name="KSO_WM_UNIT_LAYERLEVEL" val="1"/>
  <p:tag name="KSO_WM_TAG_VERSION" val="1.0"/>
  <p:tag name="KSO_WM_BEAUTIFY_FLAG" val="#wm#"/>
</p:tagLst>
</file>

<file path=ppt/tags/tag180.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181.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182.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 name="WM_BEAUTIFY_ZORDER_FLAG_TAG" val="3"/>
</p:tagLst>
</file>

<file path=ppt/tags/tag183.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07315_1*f*1"/>
  <p:tag name="KSO_WM_TEMPLATE_CATEGORY" val="diagram"/>
  <p:tag name="KSO_WM_TEMPLATE_INDEX" val="20207315"/>
  <p:tag name="KSO_WM_UNIT_LAYERLEVEL" val="1"/>
  <p:tag name="KSO_WM_TAG_VERSION" val="1.0"/>
  <p:tag name="KSO_WM_BEAUTIFY_FLAG" val="#wm#"/>
  <p:tag name="KSO_WM_UNIT_DEFAULT_FONT" val="14;20;2"/>
  <p:tag name="KSO_WM_UNIT_BLOCK" val="0"/>
  <p:tag name="KSO_WM_UNIT_VALUE" val="290"/>
  <p:tag name="KSO_WM_UNIT_SHOW_EDIT_AREA_INDICATION" val="1"/>
  <p:tag name="KSO_WM_CHIP_GROUPID" val="5e6b05596848fb12bee65ac8"/>
  <p:tag name="KSO_WM_CHIP_XID" val="5e6b05596848fb12bee65aca"/>
  <p:tag name="KSO_WM_UNIT_DEC_AREA_ID" val="3462bde237c543c58b90892aede91ea7"/>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lm&quot;,&quot;fill_mode&quot;:&quot;full&quot;,&quot;sacle_strategy&quot;:&quot;smart&quot;}"/>
  <p:tag name="KSO_WM_ASSEMBLE_CHIP_INDEX" val="dc8ab5172452436899286f2808371cac"/>
  <p:tag name="KSO_WM_UNIT_TEXT_FILL_FORE_SCHEMECOLOR_INDEX_BRIGHTNESS" val="0.25"/>
  <p:tag name="KSO_WM_UNIT_TEXT_FILL_FORE_SCHEMECOLOR_INDEX" val="13"/>
  <p:tag name="KSO_WM_UNIT_TEXT_FILL_TYPE" val="1"/>
  <p:tag name="KSO_WM_TEMPLATE_ASSEMBLE_XID" val="6130c4e08b5cc6c91112a571"/>
  <p:tag name="KSO_WM_TEMPLATE_ASSEMBLE_GROUPID" val="6130c4e08b5cc6c91112a571"/>
  <p:tag name="WM_BEAUTIFY_ZORDER_FLAG_TAG" val="5"/>
</p:tagLst>
</file>

<file path=ppt/tags/tag184.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17:42:59&quot;,&quot;maxSize&quot;:{&quot;size1&quot;:31.1},&quot;minSize&quot;:{&quot;size1&quot;:17.8},&quot;normalSize&quot;:{&quot;size1&quot;:17.8},&quot;subLayout&quot;:[{&quot;id&quot;:&quot;2025-07-20T17:42:59&quot;,&quot;maxSize&quot;:{&quot;size1&quot;:100},&quot;minSize&quot;:{&quot;size1&quot;:61.7},&quot;normalSize&quot;:{&quot;size1&quot;:61.7},&quot;subLayout&quot;:[{&quot;id&quot;:&quot;2025-07-20T17:42:59&quot;,&quot;margin&quot;:{&quot;bottom&quot;:0,&quot;left&quot;:1.2699999809265137,&quot;right&quot;:1.2699999809265137,&quot;top&quot;:0.4230000376701355},&quot;type&quot;:0},{&quot;id&quot;:&quot;2025-07-20T17:42:59&quot;,&quot;margin&quot;:{&quot;bottom&quot;:0.025999998673796654,&quot;left&quot;:1.2699999809265137,&quot;right&quot;:1.2699999809265137,&quot;top&quot;:0.025999998673796654},&quot;type&quot;:0}],&quot;type&quot;:0},{&quot;id&quot;:&quot;2025-07-20T17:42:59&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185.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186.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187.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188.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189.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19.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3**"/>
  <p:tag name="KSO_WM_UNIT_LAYERLEVEL" val="1"/>
  <p:tag name="KSO_WM_TAG_VERSION" val="1.0"/>
  <p:tag name="KSO_WM_BEAUTIFY_FLAG" val="#wm#"/>
</p:tagLst>
</file>

<file path=ppt/tags/tag190.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 name="WM_BEAUTIFY_ZORDER_FLAG_TAG" val="3"/>
</p:tagLst>
</file>

<file path=ppt/tags/tag191.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17:42:59&quot;,&quot;maxSize&quot;:{&quot;size1&quot;:31.1},&quot;minSize&quot;:{&quot;size1&quot;:17.8},&quot;normalSize&quot;:{&quot;size1&quot;:17.8},&quot;subLayout&quot;:[{&quot;id&quot;:&quot;2025-07-20T17:42:59&quot;,&quot;maxSize&quot;:{&quot;size1&quot;:100},&quot;minSize&quot;:{&quot;size1&quot;:61.7},&quot;normalSize&quot;:{&quot;size1&quot;:61.7},&quot;subLayout&quot;:[{&quot;id&quot;:&quot;2025-07-20T17:42:59&quot;,&quot;margin&quot;:{&quot;bottom&quot;:0,&quot;left&quot;:1.2699999809265137,&quot;right&quot;:1.2699999809265137,&quot;top&quot;:0.4230000376701355},&quot;type&quot;:0},{&quot;id&quot;:&quot;2025-07-20T17:42:59&quot;,&quot;margin&quot;:{&quot;bottom&quot;:0.025999998673796654,&quot;left&quot;:1.2699999809265137,&quot;right&quot;:1.2699999809265137,&quot;top&quot;:0.025999998673796654},&quot;type&quot;:0}],&quot;type&quot;:0},{&quot;id&quot;:&quot;2025-07-20T17:42:59&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192.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193.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194.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195.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196.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197.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这样才能使内容层次分明，页面简洁易读。如果您的内容确实非常重要又难以精简，也请使用分段处理，对内容进行简单的梳理和提炼，这样会使逻辑框架相对清晰。为了能让您有更直观的字数感受，并进一步方便使用，我们设置了文本的最大限度，当您输入的文字到这里时，已濒临页面容纳内容的上限，若还有更多内容，请酌情缩小字号，但我们不建议您的文本字号小于14磅，请您务必注意。单击此处添加正文，文字是您思想的提炼，为了演示发布的良好效果，请言简意赅的阐述您的观点。您的内容已经简明扼要，字字珠玑，但信息却千丝万缕、错综复杂。"/>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12843_1*f*1"/>
  <p:tag name="KSO_WM_TEMPLATE_CATEGORY" val="diagram"/>
  <p:tag name="KSO_WM_TEMPLATE_INDEX" val="20212843"/>
  <p:tag name="KSO_WM_UNIT_LAYERLEVEL" val="1"/>
  <p:tag name="KSO_WM_TAG_VERSION" val="1.0"/>
  <p:tag name="KSO_WM_BEAUTIFY_FLAG" val="#wm#"/>
  <p:tag name="KSO_WM_UNIT_DEFAULT_FONT" val="14;20;2"/>
  <p:tag name="KSO_WM_UNIT_BLOCK" val="0"/>
  <p:tag name="KSO_WM_UNIT_VALUE" val="576"/>
  <p:tag name="KSO_WM_UNIT_SHOW_EDIT_AREA_INDICATION" val="1"/>
  <p:tag name="KSO_WM_CHIP_GROUPID" val="5e6b05596848fb12bee65ac8"/>
  <p:tag name="KSO_WM_CHIP_XID" val="5e6b05596848fb12bee65aca"/>
  <p:tag name="KSO_WM_UNIT_DEC_AREA_ID" val="8cb1ccbfd41a4f08aa021a2337e676da"/>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cm&quot;,&quot;fill_mode&quot;:&quot;full&quot;,&quot;sacle_strategy&quot;:&quot;smart&quot;}"/>
  <p:tag name="KSO_WM_ASSEMBLE_CHIP_INDEX" val="53f115901fe44f3787d5c3752471e8b4"/>
  <p:tag name="KSO_WM_UNIT_SUPPORT_UNIT_TYPE" val="[&quot;l&quot;,&quot;m&quot;,&quot;n&quot;,&quot;o&quot;,&quot;p&quot;,&quot;q&quot;,&quot;r&quot;,&quot;δ&quot;,&quot;ε&quot;,&quot;ζ&quot;,&quot;η&quot;,&quot;d&quot;,&quot;α&quot;,&quot;β&quot;,&quot;θ&quot;]"/>
  <p:tag name="KSO_WM_UNIT_TEXT_FILL_FORE_SCHEMECOLOR_INDEX_BRIGHTNESS" val="0.25"/>
  <p:tag name="KSO_WM_UNIT_TEXT_FILL_FORE_SCHEMECOLOR_INDEX" val="13"/>
  <p:tag name="KSO_WM_UNIT_TEXT_FILL_TYPE" val="1"/>
  <p:tag name="KSO_WM_TEMPLATE_ASSEMBLE_XID" val="60656f644054ed1e2fb8092e"/>
  <p:tag name="KSO_WM_TEMPLATE_ASSEMBLE_GROUPID" val="60656f644054ed1e2fb8092e"/>
  <p:tag name="WM_BEAUTIFY_ZORDER_FLAG_TAG" val="4"/>
</p:tagLst>
</file>

<file path=ppt/tags/tag198.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17:42:59&quot;,&quot;maxSize&quot;:{&quot;size1&quot;:31.1},&quot;minSize&quot;:{&quot;size1&quot;:17.8},&quot;normalSize&quot;:{&quot;size1&quot;:17.8},&quot;subLayout&quot;:[{&quot;id&quot;:&quot;2025-07-20T17:42:59&quot;,&quot;maxSize&quot;:{&quot;size1&quot;:100},&quot;minSize&quot;:{&quot;size1&quot;:61.7},&quot;normalSize&quot;:{&quot;size1&quot;:61.7},&quot;subLayout&quot;:[{&quot;id&quot;:&quot;2025-07-20T17:42:59&quot;,&quot;margin&quot;:{&quot;bottom&quot;:0,&quot;left&quot;:1.2699999809265137,&quot;right&quot;:1.2699999809265137,&quot;top&quot;:0.4230000376701355},&quot;type&quot;:0},{&quot;id&quot;:&quot;2025-07-20T17:42:59&quot;,&quot;margin&quot;:{&quot;bottom&quot;:0.025999998673796654,&quot;left&quot;:1.2699999809265137,&quot;right&quot;:1.2699999809265137,&quot;top&quot;:0.025999998673796654},&quot;type&quot;:0}],&quot;type&quot;:0},{&quot;id&quot;:&quot;2025-07-20T17:42:59&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199.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2.xml><?xml version="1.0" encoding="utf-8"?>
<p:tagLst xmlns:p="http://schemas.openxmlformats.org/presentationml/2006/main">
  <p:tag name="KSO_WM_SLIDE_BACKGROUND_MASK_FLAG" val="1"/>
  <p:tag name="KSO_WM_UNIT_HIGHLIGHT" val="0"/>
  <p:tag name="KSO_WM_UNIT_COMPATIBLE" val="0"/>
  <p:tag name="KSO_WM_UNIT_DIAGRAM_ISNUMVISUAL" val="0"/>
  <p:tag name="KSO_WM_UNIT_DIAGRAM_ISREFERUNIT" val="0"/>
  <p:tag name="KSO_WM_UNIT_ID" val="_1**"/>
  <p:tag name="KSO_WM_UNIT_LAYERLEVEL" val="1"/>
  <p:tag name="KSO_WM_TAG_VERSION" val="1.0"/>
  <p:tag name="KSO_WM_BEAUTIFY_FLAG" val="#wm#"/>
</p:tagLst>
</file>

<file path=ppt/tags/tag20.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3**"/>
  <p:tag name="KSO_WM_UNIT_LAYERLEVEL" val="1"/>
  <p:tag name="KSO_WM_TAG_VERSION" val="1.0"/>
  <p:tag name="KSO_WM_BEAUTIFY_FLAG" val="#wm#"/>
</p:tagLst>
</file>

<file path=ppt/tags/tag200.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201.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202.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Lst>
</file>

<file path=ppt/tags/tag203.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Lst>
</file>

<file path=ppt/tags/tag204.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Lst>
</file>

<file path=ppt/tags/tag205.xml><?xml version="1.0" encoding="utf-8"?>
<p:tagLst xmlns:p="http://schemas.openxmlformats.org/presentationml/2006/main">
  <p:tag name="KSO_WM_UNIT_HIGHLIGHT" val="0"/>
  <p:tag name="KSO_WM_UNIT_COMPATIBLE" val="0"/>
  <p:tag name="KSO_WM_UNIT_DIAGRAM_ISNUMVISUAL" val="0"/>
  <p:tag name="KSO_WM_UNIT_DIAGRAM_ISREFERUNIT" val="0"/>
  <p:tag name="KSO_WM_DIAGRAM_GROUP_CODE" val="m1-1"/>
  <p:tag name="KSO_WM_UNIT_TYPE" val="m_h_i"/>
  <p:tag name="KSO_WM_UNIT_INDEX" val="1_2_2"/>
  <p:tag name="KSO_WM_UNIT_ID" val="diagram20205830_2*m_h_i*1_2_2"/>
  <p:tag name="KSO_WM_TEMPLATE_CATEGORY" val="diagram"/>
  <p:tag name="KSO_WM_TEMPLATE_INDEX" val="20205830"/>
  <p:tag name="KSO_WM_UNIT_LAYERLEVEL" val="1_1_1"/>
  <p:tag name="KSO_WM_TAG_VERSION" val="1.0"/>
  <p:tag name="KSO_WM_BEAUTIFY_FLAG" val="#wm#"/>
  <p:tag name="KSO_WM_UNIT_FILL_FORE_SCHEMECOLOR_INDEX_BRIGHTNESS" val="0"/>
  <p:tag name="KSO_WM_UNIT_FILL_FORE_SCHEMECOLOR_INDEX" val="5"/>
  <p:tag name="KSO_WM_UNIT_FILL_TYPE" val="1"/>
  <p:tag name="KSO_WM_UNIT_LINE_FORE_SCHEMECOLOR_INDEX_BRIGHTNESS" val="0.5"/>
  <p:tag name="KSO_WM_UNIT_LINE_FORE_SCHEMECOLOR_INDEX" val="13"/>
  <p:tag name="KSO_WM_UNIT_LINE_FILL_TYPE" val="2"/>
  <p:tag name="KSO_WM_UNIT_TEXT_FILL_FORE_SCHEMECOLOR_INDEX_BRIGHTNESS" val="0"/>
  <p:tag name="KSO_WM_UNIT_TEXT_FILL_FORE_SCHEMECOLOR_INDEX" val="2"/>
  <p:tag name="KSO_WM_UNIT_TEXT_FILL_TYPE" val="1"/>
  <p:tag name="KSO_WM_DIAGRAM_VIRTUALLY_FRAME" val="{&quot;height&quot;:300.5,&quot;left&quot;:38.28240487388778,&quot;top&quot;:239.5,&quot;width&quot;:820.2675951261123}"/>
</p:tagLst>
</file>

<file path=ppt/tags/tag206.xml><?xml version="1.0" encoding="utf-8"?>
<p:tagLst xmlns:p="http://schemas.openxmlformats.org/presentationml/2006/main">
  <p:tag name="KSO_WM_UNIT_HIGHLIGHT" val="0"/>
  <p:tag name="KSO_WM_UNIT_COMPATIBLE" val="0"/>
  <p:tag name="KSO_WM_UNIT_DIAGRAM_ISNUMVISUAL" val="0"/>
  <p:tag name="KSO_WM_UNIT_DIAGRAM_ISREFERUNIT" val="0"/>
  <p:tag name="KSO_WM_DIAGRAM_GROUP_CODE" val="m1-1"/>
  <p:tag name="KSO_WM_UNIT_TYPE" val="m_h_i"/>
  <p:tag name="KSO_WM_UNIT_INDEX" val="1_1_5"/>
  <p:tag name="KSO_WM_UNIT_ID" val="diagram20205830_2*m_h_i*1_1_5"/>
  <p:tag name="KSO_WM_TEMPLATE_CATEGORY" val="diagram"/>
  <p:tag name="KSO_WM_TEMPLATE_INDEX" val="20205830"/>
  <p:tag name="KSO_WM_UNIT_LAYERLEVEL" val="1_1_1"/>
  <p:tag name="KSO_WM_TAG_VERSION" val="1.0"/>
  <p:tag name="KSO_WM_BEAUTIFY_FLAG" val="#wm#"/>
  <p:tag name="KSO_WM_UNIT_FILL_FORE_SCHEMECOLOR_INDEX_BRIGHTNESS" val="0"/>
  <p:tag name="KSO_WM_UNIT_FILL_FORE_SCHEMECOLOR_INDEX" val="14"/>
  <p:tag name="KSO_WM_UNIT_FILL_TYPE" val="1"/>
  <p:tag name="KSO_WM_UNIT_LINE_FORE_SCHEMECOLOR_INDEX_BRIGHTNESS" val="0.5"/>
  <p:tag name="KSO_WM_UNIT_LINE_FORE_SCHEMECOLOR_INDEX" val="13"/>
  <p:tag name="KSO_WM_UNIT_LINE_FILL_TYPE" val="2"/>
  <p:tag name="KSO_WM_UNIT_TEXT_FILL_FORE_SCHEMECOLOR_INDEX_BRIGHTNESS" val="0"/>
  <p:tag name="KSO_WM_UNIT_TEXT_FILL_FORE_SCHEMECOLOR_INDEX" val="2"/>
  <p:tag name="KSO_WM_UNIT_TEXT_FILL_TYPE" val="1"/>
  <p:tag name="KSO_WM_DIAGRAM_VIRTUALLY_FRAME" val="{&quot;height&quot;:300.5,&quot;left&quot;:38.28240487388778,&quot;top&quot;:239.5,&quot;width&quot;:820.2675951261123}"/>
</p:tagLst>
</file>

<file path=ppt/tags/tag207.xml><?xml version="1.0" encoding="utf-8"?>
<p:tagLst xmlns:p="http://schemas.openxmlformats.org/presentationml/2006/main">
  <p:tag name="KSO_WM_UNIT_HIGHLIGHT" val="0"/>
  <p:tag name="KSO_WM_UNIT_COMPATIBLE" val="0"/>
  <p:tag name="KSO_WM_UNIT_DIAGRAM_ISNUMVISUAL" val="0"/>
  <p:tag name="KSO_WM_UNIT_DIAGRAM_ISREFERUNIT" val="0"/>
  <p:tag name="KSO_WM_DIAGRAM_GROUP_CODE" val="m1-1"/>
  <p:tag name="KSO_WM_UNIT_TYPE" val="m_h_i"/>
  <p:tag name="KSO_WM_UNIT_INDEX" val="1_2_5"/>
  <p:tag name="KSO_WM_UNIT_ID" val="diagram20205830_2*m_h_i*1_2_5"/>
  <p:tag name="KSO_WM_TEMPLATE_CATEGORY" val="diagram"/>
  <p:tag name="KSO_WM_TEMPLATE_INDEX" val="20205830"/>
  <p:tag name="KSO_WM_UNIT_LAYERLEVEL" val="1_1_1"/>
  <p:tag name="KSO_WM_TAG_VERSION" val="1.0"/>
  <p:tag name="KSO_WM_BEAUTIFY_FLAG" val="#wm#"/>
  <p:tag name="KSO_WM_UNIT_FILL_FORE_SCHEMECOLOR_INDEX_BRIGHTNESS" val="0"/>
  <p:tag name="KSO_WM_UNIT_FILL_FORE_SCHEMECOLOR_INDEX" val="14"/>
  <p:tag name="KSO_WM_UNIT_FILL_TYPE" val="1"/>
  <p:tag name="KSO_WM_UNIT_LINE_FORE_SCHEMECOLOR_INDEX_BRIGHTNESS" val="0.5"/>
  <p:tag name="KSO_WM_UNIT_LINE_FORE_SCHEMECOLOR_INDEX" val="13"/>
  <p:tag name="KSO_WM_UNIT_LINE_FILL_TYPE" val="2"/>
  <p:tag name="KSO_WM_UNIT_TEXT_FILL_FORE_SCHEMECOLOR_INDEX_BRIGHTNESS" val="0"/>
  <p:tag name="KSO_WM_UNIT_TEXT_FILL_FORE_SCHEMECOLOR_INDEX" val="2"/>
  <p:tag name="KSO_WM_UNIT_TEXT_FILL_TYPE" val="1"/>
  <p:tag name="KSO_WM_DIAGRAM_VIRTUALLY_FRAME" val="{&quot;height&quot;:300.5,&quot;left&quot;:38.28240487388778,&quot;top&quot;:239.5,&quot;width&quot;:820.2675951261123}"/>
</p:tagLst>
</file>

<file path=ppt/tags/tag208.xml><?xml version="1.0" encoding="utf-8"?>
<p:tagLst xmlns:p="http://schemas.openxmlformats.org/presentationml/2006/main">
  <p:tag name="KSO_WM_UNIT_HIGHLIGHT" val="0"/>
  <p:tag name="KSO_WM_UNIT_COMPATIBLE" val="0"/>
  <p:tag name="KSO_WM_UNIT_DIAGRAM_ISNUMVISUAL" val="0"/>
  <p:tag name="KSO_WM_UNIT_DIAGRAM_ISREFERUNIT" val="0"/>
  <p:tag name="KSO_WM_DIAGRAM_GROUP_CODE" val="m1-1"/>
  <p:tag name="KSO_WM_UNIT_TYPE" val="m_h_i"/>
  <p:tag name="KSO_WM_UNIT_INDEX" val="1_2_6"/>
  <p:tag name="KSO_WM_UNIT_ID" val="diagram20205830_2*m_h_i*1_2_6"/>
  <p:tag name="KSO_WM_TEMPLATE_CATEGORY" val="diagram"/>
  <p:tag name="KSO_WM_TEMPLATE_INDEX" val="20205830"/>
  <p:tag name="KSO_WM_UNIT_LAYERLEVEL" val="1_1_1"/>
  <p:tag name="KSO_WM_TAG_VERSION" val="1.0"/>
  <p:tag name="KSO_WM_BEAUTIFY_FLAG" val="#wm#"/>
  <p:tag name="KSO_WM_UNIT_FILL_FORE_SCHEMECOLOR_INDEX_BRIGHTNESS" val="0"/>
  <p:tag name="KSO_WM_UNIT_FILL_FORE_SCHEMECOLOR_INDEX" val="14"/>
  <p:tag name="KSO_WM_UNIT_FILL_TYPE" val="1"/>
  <p:tag name="KSO_WM_UNIT_LINE_FORE_SCHEMECOLOR_INDEX_BRIGHTNESS" val="0.5"/>
  <p:tag name="KSO_WM_UNIT_LINE_FORE_SCHEMECOLOR_INDEX" val="13"/>
  <p:tag name="KSO_WM_UNIT_LINE_FILL_TYPE" val="2"/>
  <p:tag name="KSO_WM_UNIT_TEXT_FILL_FORE_SCHEMECOLOR_INDEX_BRIGHTNESS" val="0"/>
  <p:tag name="KSO_WM_UNIT_TEXT_FILL_FORE_SCHEMECOLOR_INDEX" val="2"/>
  <p:tag name="KSO_WM_UNIT_TEXT_FILL_TYPE" val="1"/>
  <p:tag name="KSO_WM_DIAGRAM_VIRTUALLY_FRAME" val="{&quot;height&quot;:300.5,&quot;left&quot;:38.28240487388778,&quot;top&quot;:239.5,&quot;width&quot;:820.2675951261123}"/>
</p:tagLst>
</file>

<file path=ppt/tags/tag209.xml><?xml version="1.0" encoding="utf-8"?>
<p:tagLst xmlns:p="http://schemas.openxmlformats.org/presentationml/2006/main">
  <p:tag name="KSO_WM_UNIT_HIGHLIGHT" val="0"/>
  <p:tag name="KSO_WM_UNIT_COMPATIBLE" val="0"/>
  <p:tag name="KSO_WM_UNIT_DIAGRAM_ISNUMVISUAL" val="0"/>
  <p:tag name="KSO_WM_UNIT_DIAGRAM_ISREFERUNIT" val="0"/>
  <p:tag name="KSO_WM_DIAGRAM_GROUP_CODE" val="m1-1"/>
  <p:tag name="KSO_WM_UNIT_TYPE" val="m_h_i"/>
  <p:tag name="KSO_WM_UNIT_INDEX" val="1_3_2"/>
  <p:tag name="KSO_WM_UNIT_ID" val="diagram20205830_2*m_h_i*1_3_2"/>
  <p:tag name="KSO_WM_TEMPLATE_CATEGORY" val="diagram"/>
  <p:tag name="KSO_WM_TEMPLATE_INDEX" val="20205830"/>
  <p:tag name="KSO_WM_UNIT_LAYERLEVEL" val="1_1_1"/>
  <p:tag name="KSO_WM_TAG_VERSION" val="1.0"/>
  <p:tag name="KSO_WM_BEAUTIFY_FLAG" val="#wm#"/>
  <p:tag name="KSO_WM_UNIT_FILL_FORE_SCHEMECOLOR_INDEX_BRIGHTNESS" val="0"/>
  <p:tag name="KSO_WM_UNIT_FILL_FORE_SCHEMECOLOR_INDEX" val="5"/>
  <p:tag name="KSO_WM_UNIT_FILL_TYPE" val="1"/>
  <p:tag name="KSO_WM_UNIT_LINE_FORE_SCHEMECOLOR_INDEX_BRIGHTNESS" val="0.5"/>
  <p:tag name="KSO_WM_UNIT_LINE_FORE_SCHEMECOLOR_INDEX" val="13"/>
  <p:tag name="KSO_WM_UNIT_LINE_FILL_TYPE" val="2"/>
  <p:tag name="KSO_WM_UNIT_TEXT_FILL_FORE_SCHEMECOLOR_INDEX_BRIGHTNESS" val="0"/>
  <p:tag name="KSO_WM_UNIT_TEXT_FILL_FORE_SCHEMECOLOR_INDEX" val="2"/>
  <p:tag name="KSO_WM_UNIT_TEXT_FILL_TYPE" val="1"/>
  <p:tag name="KSO_WM_DIAGRAM_VIRTUALLY_FRAME" val="{&quot;height&quot;:300.5,&quot;left&quot;:38.28240487388778,&quot;top&quot;:239.5,&quot;width&quot;:820.2675951261123}"/>
</p:tagLst>
</file>

<file path=ppt/tags/tag21.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3**"/>
  <p:tag name="KSO_WM_UNIT_LAYERLEVEL" val="1"/>
  <p:tag name="KSO_WM_TAG_VERSION" val="1.0"/>
  <p:tag name="KSO_WM_BEAUTIFY_FLAG" val="#wm#"/>
</p:tagLst>
</file>

<file path=ppt/tags/tag210.xml><?xml version="1.0" encoding="utf-8"?>
<p:tagLst xmlns:p="http://schemas.openxmlformats.org/presentationml/2006/main">
  <p:tag name="KSO_WM_UNIT_SUBTYPE" val="a"/>
  <p:tag name="KSO_WM_UNIT_PRESET_TEXT" val="单点击此处添加正文，文字是您思想的提炼，为了演示发布的良好效果，请您尽可能提炼思想的精髓，然后简单的阐述您的观点。如果您的内容确实非常重要又难以精简，也请使用分段处理，对内容进行简单的梳理和提炼，这样会使逻辑框架相对清晰。"/>
  <p:tag name="KSO_WM_UNIT_NOCLEAR" val="0"/>
  <p:tag name="KSO_WM_UNIT_HIGHLIGHT" val="0"/>
  <p:tag name="KSO_WM_UNIT_COMPATIBLE" val="0"/>
  <p:tag name="KSO_WM_UNIT_DIAGRAM_ISNUMVISUAL" val="0"/>
  <p:tag name="KSO_WM_UNIT_DIAGRAM_ISREFERUNIT" val="0"/>
  <p:tag name="KSO_WM_DIAGRAM_GROUP_CODE" val="m1-1"/>
  <p:tag name="KSO_WM_UNIT_TYPE" val="m_h_f"/>
  <p:tag name="KSO_WM_UNIT_INDEX" val="1_3_1"/>
  <p:tag name="KSO_WM_UNIT_ID" val="diagram20205830_2*m_h_f*1_3_1"/>
  <p:tag name="KSO_WM_TEMPLATE_CATEGORY" val="diagram"/>
  <p:tag name="KSO_WM_TEMPLATE_INDEX" val="20205830"/>
  <p:tag name="KSO_WM_UNIT_LAYERLEVEL" val="1_1_1"/>
  <p:tag name="KSO_WM_TAG_VERSION" val="1.0"/>
  <p:tag name="KSO_WM_BEAUTIFY_FLAG" val="#wm#"/>
  <p:tag name="KSO_WM_UNIT_TEXT_FILL_FORE_SCHEMECOLOR_INDEX_BRIGHTNESS" val="0.15"/>
  <p:tag name="KSO_WM_UNIT_TEXT_FILL_FORE_SCHEMECOLOR_INDEX" val="13"/>
  <p:tag name="KSO_WM_UNIT_TEXT_FILL_TYPE" val="1"/>
  <p:tag name="KSO_WM_DIAGRAM_VIRTUALLY_FRAME" val="{&quot;height&quot;:300.5,&quot;left&quot;:38.28240487388778,&quot;top&quot;:239.5,&quot;width&quot;:820.2675951261123}"/>
</p:tagLst>
</file>

<file path=ppt/tags/tag211.xml><?xml version="1.0" encoding="utf-8"?>
<p:tagLst xmlns:p="http://schemas.openxmlformats.org/presentationml/2006/main">
  <p:tag name="KSO_WM_UNIT_HIGHLIGHT" val="0"/>
  <p:tag name="KSO_WM_UNIT_COMPATIBLE" val="0"/>
  <p:tag name="KSO_WM_UNIT_DIAGRAM_ISNUMVISUAL" val="0"/>
  <p:tag name="KSO_WM_UNIT_DIAGRAM_ISREFERUNIT" val="0"/>
  <p:tag name="KSO_WM_DIAGRAM_GROUP_CODE" val="m1-1"/>
  <p:tag name="KSO_WM_UNIT_TYPE" val="m_h_i"/>
  <p:tag name="KSO_WM_UNIT_INDEX" val="1_3_5"/>
  <p:tag name="KSO_WM_UNIT_ID" val="diagram20205830_2*m_h_i*1_3_5"/>
  <p:tag name="KSO_WM_TEMPLATE_CATEGORY" val="diagram"/>
  <p:tag name="KSO_WM_TEMPLATE_INDEX" val="20205830"/>
  <p:tag name="KSO_WM_UNIT_LAYERLEVEL" val="1_1_1"/>
  <p:tag name="KSO_WM_TAG_VERSION" val="1.0"/>
  <p:tag name="KSO_WM_BEAUTIFY_FLAG" val="#wm#"/>
  <p:tag name="KSO_WM_UNIT_FILL_FORE_SCHEMECOLOR_INDEX_BRIGHTNESS" val="0"/>
  <p:tag name="KSO_WM_UNIT_FILL_FORE_SCHEMECOLOR_INDEX" val="14"/>
  <p:tag name="KSO_WM_UNIT_FILL_TYPE" val="1"/>
  <p:tag name="KSO_WM_UNIT_LINE_FORE_SCHEMECOLOR_INDEX_BRIGHTNESS" val="0.5"/>
  <p:tag name="KSO_WM_UNIT_LINE_FORE_SCHEMECOLOR_INDEX" val="13"/>
  <p:tag name="KSO_WM_UNIT_LINE_FILL_TYPE" val="2"/>
  <p:tag name="KSO_WM_UNIT_TEXT_FILL_FORE_SCHEMECOLOR_INDEX_BRIGHTNESS" val="0"/>
  <p:tag name="KSO_WM_UNIT_TEXT_FILL_FORE_SCHEMECOLOR_INDEX" val="2"/>
  <p:tag name="KSO_WM_UNIT_TEXT_FILL_TYPE" val="1"/>
  <p:tag name="KSO_WM_DIAGRAM_VIRTUALLY_FRAME" val="{&quot;height&quot;:300.5,&quot;left&quot;:38.28240487388778,&quot;top&quot;:239.5,&quot;width&quot;:820.2675951261123}"/>
</p:tagLst>
</file>

<file path=ppt/tags/tag212.xml><?xml version="1.0" encoding="utf-8"?>
<p:tagLst xmlns:p="http://schemas.openxmlformats.org/presentationml/2006/main">
  <p:tag name="KSO_WM_UNIT_HIGHLIGHT" val="0"/>
  <p:tag name="KSO_WM_UNIT_COMPATIBLE" val="0"/>
  <p:tag name="KSO_WM_UNIT_DIAGRAM_ISNUMVISUAL" val="0"/>
  <p:tag name="KSO_WM_UNIT_DIAGRAM_ISREFERUNIT" val="0"/>
  <p:tag name="KSO_WM_DIAGRAM_GROUP_CODE" val="m1-1"/>
  <p:tag name="KSO_WM_UNIT_TYPE" val="m_h_i"/>
  <p:tag name="KSO_WM_UNIT_INDEX" val="1_3_6"/>
  <p:tag name="KSO_WM_UNIT_ID" val="diagram20205830_2*m_h_i*1_3_6"/>
  <p:tag name="KSO_WM_TEMPLATE_CATEGORY" val="diagram"/>
  <p:tag name="KSO_WM_TEMPLATE_INDEX" val="20205830"/>
  <p:tag name="KSO_WM_UNIT_LAYERLEVEL" val="1_1_1"/>
  <p:tag name="KSO_WM_TAG_VERSION" val="1.0"/>
  <p:tag name="KSO_WM_BEAUTIFY_FLAG" val="#wm#"/>
  <p:tag name="KSO_WM_UNIT_FILL_FORE_SCHEMECOLOR_INDEX_BRIGHTNESS" val="0"/>
  <p:tag name="KSO_WM_UNIT_FILL_FORE_SCHEMECOLOR_INDEX" val="14"/>
  <p:tag name="KSO_WM_UNIT_FILL_TYPE" val="1"/>
  <p:tag name="KSO_WM_UNIT_LINE_FORE_SCHEMECOLOR_INDEX_BRIGHTNESS" val="0.5"/>
  <p:tag name="KSO_WM_UNIT_LINE_FORE_SCHEMECOLOR_INDEX" val="13"/>
  <p:tag name="KSO_WM_UNIT_LINE_FILL_TYPE" val="2"/>
  <p:tag name="KSO_WM_UNIT_TEXT_FILL_FORE_SCHEMECOLOR_INDEX_BRIGHTNESS" val="0"/>
  <p:tag name="KSO_WM_UNIT_TEXT_FILL_FORE_SCHEMECOLOR_INDEX" val="2"/>
  <p:tag name="KSO_WM_UNIT_TEXT_FILL_TYPE" val="1"/>
  <p:tag name="KSO_WM_DIAGRAM_VIRTUALLY_FRAME" val="{&quot;height&quot;:300.5,&quot;left&quot;:38.28240487388778,&quot;top&quot;:239.5,&quot;width&quot;:820.2675951261123}"/>
</p:tagLst>
</file>

<file path=ppt/tags/tag213.xml><?xml version="1.0" encoding="utf-8"?>
<p:tagLst xmlns:p="http://schemas.openxmlformats.org/presentationml/2006/main">
  <p:tag name="KSO_WM_UNIT_SUBTYPE" val="a"/>
  <p:tag name="KSO_WM_UNIT_PRESET_TEXT" val="单点击此处添加正文，文字是您思想的提炼，为了演示发布的良好效果，请您尽可能提炼思想的精髓，然后简单的阐述您的观点。如果您的内容确实非常重要又难以精简，也请使用分段处理，对内容进行简单的梳理和提炼，这样会使逻辑框架相对清晰。"/>
  <p:tag name="KSO_WM_UNIT_NOCLEAR" val="0"/>
  <p:tag name="KSO_WM_UNIT_HIGHLIGHT" val="0"/>
  <p:tag name="KSO_WM_UNIT_COMPATIBLE" val="0"/>
  <p:tag name="KSO_WM_UNIT_DIAGRAM_ISNUMVISUAL" val="0"/>
  <p:tag name="KSO_WM_UNIT_DIAGRAM_ISREFERUNIT" val="0"/>
  <p:tag name="KSO_WM_DIAGRAM_GROUP_CODE" val="m1-1"/>
  <p:tag name="KSO_WM_UNIT_TYPE" val="m_h_f"/>
  <p:tag name="KSO_WM_UNIT_INDEX" val="1_2_1"/>
  <p:tag name="KSO_WM_UNIT_ID" val="diagram20205830_2*m_h_f*1_2_1"/>
  <p:tag name="KSO_WM_TEMPLATE_CATEGORY" val="diagram"/>
  <p:tag name="KSO_WM_TEMPLATE_INDEX" val="20205830"/>
  <p:tag name="KSO_WM_UNIT_LAYERLEVEL" val="1_1_1"/>
  <p:tag name="KSO_WM_TAG_VERSION" val="1.0"/>
  <p:tag name="KSO_WM_BEAUTIFY_FLAG" val="#wm#"/>
  <p:tag name="KSO_WM_UNIT_TEXT_FILL_FORE_SCHEMECOLOR_INDEX_BRIGHTNESS" val="0.15"/>
  <p:tag name="KSO_WM_UNIT_TEXT_FILL_FORE_SCHEMECOLOR_INDEX" val="13"/>
  <p:tag name="KSO_WM_UNIT_TEXT_FILL_TYPE" val="1"/>
  <p:tag name="KSO_WM_DIAGRAM_VIRTUALLY_FRAME" val="{&quot;height&quot;:300.5,&quot;left&quot;:38.28240487388778,&quot;top&quot;:239.5,&quot;width&quot;:820.2675951261123}"/>
</p:tagLst>
</file>

<file path=ppt/tags/tag214.xml><?xml version="1.0" encoding="utf-8"?>
<p:tagLst xmlns:p="http://schemas.openxmlformats.org/presentationml/2006/main">
  <p:tag name="KSO_WM_UNIT_SUBTYPE" val="a"/>
  <p:tag name="KSO_WM_UNIT_PRESET_TEXT" val="单点击此处添加正文，文字是您思想的提炼，为了演示发布的良好效果，请您尽可能提炼思想的精髓，然后简单的阐述您的观点。如果您的内容确实非常重要又难以精简，也请使用分段处理，对内容进行简单的梳理和提炼，这样会使逻辑框架相对清晰。"/>
  <p:tag name="KSO_WM_UNIT_NOCLEAR" val="0"/>
  <p:tag name="KSO_WM_UNIT_HIGHLIGHT" val="0"/>
  <p:tag name="KSO_WM_UNIT_COMPATIBLE" val="0"/>
  <p:tag name="KSO_WM_UNIT_DIAGRAM_ISNUMVISUAL" val="0"/>
  <p:tag name="KSO_WM_UNIT_DIAGRAM_ISREFERUNIT" val="0"/>
  <p:tag name="KSO_WM_DIAGRAM_GROUP_CODE" val="m1-1"/>
  <p:tag name="KSO_WM_UNIT_TYPE" val="m_h_f"/>
  <p:tag name="KSO_WM_UNIT_INDEX" val="1_1_1"/>
  <p:tag name="KSO_WM_UNIT_ID" val="diagram20205830_2*m_h_f*1_1_1"/>
  <p:tag name="KSO_WM_TEMPLATE_CATEGORY" val="diagram"/>
  <p:tag name="KSO_WM_TEMPLATE_INDEX" val="20205830"/>
  <p:tag name="KSO_WM_UNIT_LAYERLEVEL" val="1_1_1"/>
  <p:tag name="KSO_WM_TAG_VERSION" val="1.0"/>
  <p:tag name="KSO_WM_UNIT_TEXT_FILL_FORE_SCHEMECOLOR_INDEX_BRIGHTNESS" val="0.15"/>
  <p:tag name="KSO_WM_UNIT_TEXT_FILL_FORE_SCHEMECOLOR_INDEX" val="13"/>
  <p:tag name="KSO_WM_UNIT_TEXT_FILL_TYPE" val="1"/>
  <p:tag name="KSO_WM_DIAGRAM_VIRTUALLY_FRAME" val="{&quot;height&quot;:306.2351968503937,&quot;left&quot;:90.45,&quot;top&quot;:157,&quot;width&quot;:766.9812598425199}"/>
</p:tagLst>
</file>

<file path=ppt/tags/tag215.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17:42:59&quot;,&quot;maxSize&quot;:{&quot;size1&quot;:31.1},&quot;minSize&quot;:{&quot;size1&quot;:17.8},&quot;normalSize&quot;:{&quot;size1&quot;:17.8},&quot;subLayout&quot;:[{&quot;id&quot;:&quot;2025-07-20T17:42:59&quot;,&quot;maxSize&quot;:{&quot;size1&quot;:100},&quot;minSize&quot;:{&quot;size1&quot;:61.7},&quot;normalSize&quot;:{&quot;size1&quot;:61.7},&quot;subLayout&quot;:[{&quot;id&quot;:&quot;2025-07-20T17:42:59&quot;,&quot;margin&quot;:{&quot;bottom&quot;:0,&quot;left&quot;:1.2699999809265137,&quot;right&quot;:1.2699999809265137,&quot;top&quot;:0.4230000376701355},&quot;type&quot;:0},{&quot;id&quot;:&quot;2025-07-20T17:42:59&quot;,&quot;margin&quot;:{&quot;bottom&quot;:0.025999998673796654,&quot;left&quot;:1.2699999809265137,&quot;right&quot;:1.2699999809265137,&quot;top&quot;:0.025999998673796654},&quot;type&quot;:0}],&quot;type&quot;:0},{&quot;id&quot;:&quot;2025-07-20T17:42:59&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216.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217.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218.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219.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Lst>
</file>

<file path=ppt/tags/tag22.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3**"/>
  <p:tag name="KSO_WM_UNIT_LAYERLEVEL" val="1"/>
  <p:tag name="KSO_WM_TAG_VERSION" val="1.0"/>
  <p:tag name="KSO_WM_BEAUTIFY_FLAG" val="#wm#"/>
</p:tagLst>
</file>

<file path=ppt/tags/tag220.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Lst>
</file>

<file path=ppt/tags/tag221.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Lst>
</file>

<file path=ppt/tags/tag222.xml><?xml version="1.0" encoding="utf-8"?>
<p:tagLst xmlns:p="http://schemas.openxmlformats.org/presentationml/2006/main">
  <p:tag name="KSO_WM_UNIT_HIGHLIGHT" val="0"/>
  <p:tag name="KSO_WM_UNIT_COMPATIBLE" val="0"/>
  <p:tag name="KSO_WM_UNIT_DIAGRAM_ISNUMVISUAL" val="0"/>
  <p:tag name="KSO_WM_UNIT_DIAGRAM_ISREFERUNIT" val="0"/>
  <p:tag name="KSO_WM_DIAGRAM_GROUP_CODE" val="m1-1"/>
  <p:tag name="KSO_WM_UNIT_TYPE" val="m_h_i"/>
  <p:tag name="KSO_WM_UNIT_INDEX" val="1_1_2"/>
  <p:tag name="KSO_WM_UNIT_ID" val="diagram20205830_2*m_h_i*1_1_2"/>
  <p:tag name="KSO_WM_TEMPLATE_CATEGORY" val="diagram"/>
  <p:tag name="KSO_WM_TEMPLATE_INDEX" val="20205830"/>
  <p:tag name="KSO_WM_UNIT_LAYERLEVEL" val="1_1_1"/>
  <p:tag name="KSO_WM_TAG_VERSION" val="1.0"/>
  <p:tag name="KSO_WM_BEAUTIFY_FLAG" val="#wm#"/>
  <p:tag name="KSO_WM_UNIT_FILL_FORE_SCHEMECOLOR_INDEX_BRIGHTNESS" val="0"/>
  <p:tag name="KSO_WM_UNIT_FILL_FORE_SCHEMECOLOR_INDEX" val="5"/>
  <p:tag name="KSO_WM_UNIT_FILL_TYPE" val="1"/>
  <p:tag name="KSO_WM_UNIT_LINE_FORE_SCHEMECOLOR_INDEX_BRIGHTNESS" val="0.5"/>
  <p:tag name="KSO_WM_UNIT_LINE_FORE_SCHEMECOLOR_INDEX" val="13"/>
  <p:tag name="KSO_WM_UNIT_LINE_FILL_TYPE" val="2"/>
  <p:tag name="KSO_WM_UNIT_TEXT_FILL_FORE_SCHEMECOLOR_INDEX_BRIGHTNESS" val="0"/>
  <p:tag name="KSO_WM_UNIT_TEXT_FILL_FORE_SCHEMECOLOR_INDEX" val="2"/>
  <p:tag name="KSO_WM_UNIT_TEXT_FILL_TYPE" val="1"/>
  <p:tag name="KSO_WM_DIAGRAM_VIRTUALLY_FRAME" val="{&quot;height&quot;:295.13519685039375,&quot;left&quot;:102.61937007874016,&quot;top&quot;:168.1,&quot;width&quot;:754.8118897637794}"/>
</p:tagLst>
</file>

<file path=ppt/tags/tag223.xml><?xml version="1.0" encoding="utf-8"?>
<p:tagLst xmlns:p="http://schemas.openxmlformats.org/presentationml/2006/main">
  <p:tag name="KSO_WM_UNIT_SUBTYPE" val="a"/>
  <p:tag name="KSO_WM_UNIT_PRESET_TEXT" val="单点击此处添加正文，文字是您思想的提炼，为了演示发布的良好效果，请您尽可能提炼思想的精髓，然后简单的阐述您的观点。如果您的内容确实非常重要又难以精简，也请使用分段处理，对内容进行简单的梳理和提炼，这样会使逻辑框架相对清晰。"/>
  <p:tag name="KSO_WM_UNIT_NOCLEAR" val="0"/>
  <p:tag name="KSO_WM_UNIT_HIGHLIGHT" val="0"/>
  <p:tag name="KSO_WM_UNIT_COMPATIBLE" val="0"/>
  <p:tag name="KSO_WM_UNIT_DIAGRAM_ISNUMVISUAL" val="0"/>
  <p:tag name="KSO_WM_UNIT_DIAGRAM_ISREFERUNIT" val="0"/>
  <p:tag name="KSO_WM_DIAGRAM_GROUP_CODE" val="m1-1"/>
  <p:tag name="KSO_WM_UNIT_TYPE" val="m_h_f"/>
  <p:tag name="KSO_WM_UNIT_INDEX" val="1_1_1"/>
  <p:tag name="KSO_WM_UNIT_ID" val="diagram20205830_2*m_h_f*1_1_1"/>
  <p:tag name="KSO_WM_TEMPLATE_CATEGORY" val="diagram"/>
  <p:tag name="KSO_WM_TEMPLATE_INDEX" val="20205830"/>
  <p:tag name="KSO_WM_UNIT_LAYERLEVEL" val="1_1_1"/>
  <p:tag name="KSO_WM_TAG_VERSION" val="1.0"/>
  <p:tag name="KSO_WM_BEAUTIFY_FLAG" val="#wm#"/>
  <p:tag name="KSO_WM_UNIT_TEXT_FILL_FORE_SCHEMECOLOR_INDEX_BRIGHTNESS" val="0.15"/>
  <p:tag name="KSO_WM_UNIT_TEXT_FILL_FORE_SCHEMECOLOR_INDEX" val="13"/>
  <p:tag name="KSO_WM_UNIT_TEXT_FILL_TYPE" val="1"/>
  <p:tag name="KSO_WM_DIAGRAM_VIRTUALLY_FRAME" val="{&quot;height&quot;:295.13519685039375,&quot;left&quot;:102.61937007874016,&quot;top&quot;:168.1,&quot;width&quot;:754.8118897637794}"/>
</p:tagLst>
</file>

<file path=ppt/tags/tag224.xml><?xml version="1.0" encoding="utf-8"?>
<p:tagLst xmlns:p="http://schemas.openxmlformats.org/presentationml/2006/main">
  <p:tag name="KSO_WM_UNIT_HIGHLIGHT" val="0"/>
  <p:tag name="KSO_WM_UNIT_COMPATIBLE" val="0"/>
  <p:tag name="KSO_WM_UNIT_DIAGRAM_ISNUMVISUAL" val="0"/>
  <p:tag name="KSO_WM_UNIT_DIAGRAM_ISREFERUNIT" val="0"/>
  <p:tag name="KSO_WM_DIAGRAM_GROUP_CODE" val="m1-1"/>
  <p:tag name="KSO_WM_UNIT_TYPE" val="m_h_i"/>
  <p:tag name="KSO_WM_UNIT_INDEX" val="1_2_2"/>
  <p:tag name="KSO_WM_UNIT_ID" val="diagram20205830_2*m_h_i*1_2_2"/>
  <p:tag name="KSO_WM_TEMPLATE_CATEGORY" val="diagram"/>
  <p:tag name="KSO_WM_TEMPLATE_INDEX" val="20205830"/>
  <p:tag name="KSO_WM_UNIT_LAYERLEVEL" val="1_1_1"/>
  <p:tag name="KSO_WM_TAG_VERSION" val="1.0"/>
  <p:tag name="KSO_WM_BEAUTIFY_FLAG" val="#wm#"/>
  <p:tag name="KSO_WM_UNIT_FILL_FORE_SCHEMECOLOR_INDEX_BRIGHTNESS" val="0"/>
  <p:tag name="KSO_WM_UNIT_FILL_FORE_SCHEMECOLOR_INDEX" val="5"/>
  <p:tag name="KSO_WM_UNIT_FILL_TYPE" val="1"/>
  <p:tag name="KSO_WM_UNIT_LINE_FORE_SCHEMECOLOR_INDEX_BRIGHTNESS" val="0.5"/>
  <p:tag name="KSO_WM_UNIT_LINE_FORE_SCHEMECOLOR_INDEX" val="13"/>
  <p:tag name="KSO_WM_UNIT_LINE_FILL_TYPE" val="2"/>
  <p:tag name="KSO_WM_UNIT_TEXT_FILL_FORE_SCHEMECOLOR_INDEX_BRIGHTNESS" val="0"/>
  <p:tag name="KSO_WM_UNIT_TEXT_FILL_FORE_SCHEMECOLOR_INDEX" val="2"/>
  <p:tag name="KSO_WM_UNIT_TEXT_FILL_TYPE" val="1"/>
  <p:tag name="KSO_WM_DIAGRAM_VIRTUALLY_FRAME" val="{&quot;height&quot;:295.13519685039375,&quot;left&quot;:102.61937007874016,&quot;top&quot;:168.1,&quot;width&quot;:754.8118897637794}"/>
</p:tagLst>
</file>

<file path=ppt/tags/tag225.xml><?xml version="1.0" encoding="utf-8"?>
<p:tagLst xmlns:p="http://schemas.openxmlformats.org/presentationml/2006/main">
  <p:tag name="KSO_WM_UNIT_HIGHLIGHT" val="0"/>
  <p:tag name="KSO_WM_UNIT_COMPATIBLE" val="0"/>
  <p:tag name="KSO_WM_UNIT_DIAGRAM_ISNUMVISUAL" val="0"/>
  <p:tag name="KSO_WM_UNIT_DIAGRAM_ISREFERUNIT" val="0"/>
  <p:tag name="KSO_WM_DIAGRAM_GROUP_CODE" val="m1-1"/>
  <p:tag name="KSO_WM_UNIT_TYPE" val="m_h_i"/>
  <p:tag name="KSO_WM_UNIT_INDEX" val="1_1_5"/>
  <p:tag name="KSO_WM_UNIT_ID" val="diagram20205830_2*m_h_i*1_1_5"/>
  <p:tag name="KSO_WM_TEMPLATE_CATEGORY" val="diagram"/>
  <p:tag name="KSO_WM_TEMPLATE_INDEX" val="20205830"/>
  <p:tag name="KSO_WM_UNIT_LAYERLEVEL" val="1_1_1"/>
  <p:tag name="KSO_WM_TAG_VERSION" val="1.0"/>
  <p:tag name="KSO_WM_BEAUTIFY_FLAG" val="#wm#"/>
  <p:tag name="KSO_WM_UNIT_FILL_FORE_SCHEMECOLOR_INDEX_BRIGHTNESS" val="0"/>
  <p:tag name="KSO_WM_UNIT_FILL_FORE_SCHEMECOLOR_INDEX" val="14"/>
  <p:tag name="KSO_WM_UNIT_FILL_TYPE" val="1"/>
  <p:tag name="KSO_WM_UNIT_LINE_FORE_SCHEMECOLOR_INDEX_BRIGHTNESS" val="0.5"/>
  <p:tag name="KSO_WM_UNIT_LINE_FORE_SCHEMECOLOR_INDEX" val="13"/>
  <p:tag name="KSO_WM_UNIT_LINE_FILL_TYPE" val="2"/>
  <p:tag name="KSO_WM_UNIT_TEXT_FILL_FORE_SCHEMECOLOR_INDEX_BRIGHTNESS" val="0"/>
  <p:tag name="KSO_WM_UNIT_TEXT_FILL_FORE_SCHEMECOLOR_INDEX" val="2"/>
  <p:tag name="KSO_WM_UNIT_TEXT_FILL_TYPE" val="1"/>
  <p:tag name="KSO_WM_DIAGRAM_VIRTUALLY_FRAME" val="{&quot;height&quot;:295.13519685039375,&quot;left&quot;:102.61937007874016,&quot;top&quot;:168.1,&quot;width&quot;:754.8118897637794}"/>
</p:tagLst>
</file>

<file path=ppt/tags/tag226.xml><?xml version="1.0" encoding="utf-8"?>
<p:tagLst xmlns:p="http://schemas.openxmlformats.org/presentationml/2006/main">
  <p:tag name="KSO_WM_UNIT_HIGHLIGHT" val="0"/>
  <p:tag name="KSO_WM_UNIT_COMPATIBLE" val="0"/>
  <p:tag name="KSO_WM_UNIT_DIAGRAM_ISNUMVISUAL" val="0"/>
  <p:tag name="KSO_WM_UNIT_DIAGRAM_ISREFERUNIT" val="0"/>
  <p:tag name="KSO_WM_DIAGRAM_GROUP_CODE" val="m1-1"/>
  <p:tag name="KSO_WM_UNIT_TYPE" val="m_h_i"/>
  <p:tag name="KSO_WM_UNIT_INDEX" val="1_2_3"/>
  <p:tag name="KSO_WM_UNIT_ID" val="diagram20205830_2*m_h_i*1_2_3"/>
  <p:tag name="KSO_WM_TEMPLATE_CATEGORY" val="diagram"/>
  <p:tag name="KSO_WM_TEMPLATE_INDEX" val="20205830"/>
  <p:tag name="KSO_WM_UNIT_LAYERLEVEL" val="1_1_1"/>
  <p:tag name="KSO_WM_TAG_VERSION" val="1.0"/>
  <p:tag name="KSO_WM_BEAUTIFY_FLAG" val="#wm#"/>
  <p:tag name="KSO_WM_UNIT_FILL_FORE_SCHEMECOLOR_INDEX_BRIGHTNESS" val="0"/>
  <p:tag name="KSO_WM_UNIT_FILL_FORE_SCHEMECOLOR_INDEX" val="6"/>
  <p:tag name="KSO_WM_UNIT_FILL_TYPE" val="1"/>
  <p:tag name="KSO_WM_UNIT_LINE_FORE_SCHEMECOLOR_INDEX_BRIGHTNESS" val="0.5"/>
  <p:tag name="KSO_WM_UNIT_LINE_FORE_SCHEMECOLOR_INDEX" val="13"/>
  <p:tag name="KSO_WM_UNIT_LINE_FILL_TYPE" val="2"/>
  <p:tag name="KSO_WM_UNIT_TEXT_FILL_FORE_SCHEMECOLOR_INDEX_BRIGHTNESS" val="0"/>
  <p:tag name="KSO_WM_UNIT_TEXT_FILL_FORE_SCHEMECOLOR_INDEX" val="13"/>
  <p:tag name="KSO_WM_UNIT_TEXT_FILL_TYPE" val="1"/>
  <p:tag name="KSO_WM_DIAGRAM_VIRTUALLY_FRAME" val="{&quot;height&quot;:295.13519685039375,&quot;left&quot;:102.61937007874016,&quot;top&quot;:168.1,&quot;width&quot;:754.8118897637794}"/>
</p:tagLst>
</file>

<file path=ppt/tags/tag227.xml><?xml version="1.0" encoding="utf-8"?>
<p:tagLst xmlns:p="http://schemas.openxmlformats.org/presentationml/2006/main">
  <p:tag name="KSO_WM_UNIT_HIGHLIGHT" val="0"/>
  <p:tag name="KSO_WM_UNIT_COMPATIBLE" val="0"/>
  <p:tag name="KSO_WM_UNIT_DIAGRAM_ISNUMVISUAL" val="0"/>
  <p:tag name="KSO_WM_UNIT_DIAGRAM_ISREFERUNIT" val="0"/>
  <p:tag name="KSO_WM_DIAGRAM_GROUP_CODE" val="m1-1"/>
  <p:tag name="KSO_WM_UNIT_TYPE" val="m_h_i"/>
  <p:tag name="KSO_WM_UNIT_INDEX" val="1_2_4"/>
  <p:tag name="KSO_WM_UNIT_ID" val="diagram20205830_2*m_h_i*1_2_4"/>
  <p:tag name="KSO_WM_TEMPLATE_CATEGORY" val="diagram"/>
  <p:tag name="KSO_WM_TEMPLATE_INDEX" val="20205830"/>
  <p:tag name="KSO_WM_UNIT_LAYERLEVEL" val="1_1_1"/>
  <p:tag name="KSO_WM_TAG_VERSION" val="1.0"/>
  <p:tag name="KSO_WM_BEAUTIFY_FLAG" val="#wm#"/>
  <p:tag name="KSO_WM_UNIT_FILL_FORE_SCHEMECOLOR_INDEX_BRIGHTNESS" val="0"/>
  <p:tag name="KSO_WM_UNIT_FILL_FORE_SCHEMECOLOR_INDEX" val="6"/>
  <p:tag name="KSO_WM_UNIT_FILL_TYPE" val="1"/>
  <p:tag name="KSO_WM_UNIT_LINE_FORE_SCHEMECOLOR_INDEX_BRIGHTNESS" val="0.5"/>
  <p:tag name="KSO_WM_UNIT_LINE_FORE_SCHEMECOLOR_INDEX" val="13"/>
  <p:tag name="KSO_WM_UNIT_LINE_FILL_TYPE" val="2"/>
  <p:tag name="KSO_WM_UNIT_TEXT_FILL_FORE_SCHEMECOLOR_INDEX_BRIGHTNESS" val="0"/>
  <p:tag name="KSO_WM_UNIT_TEXT_FILL_FORE_SCHEMECOLOR_INDEX" val="13"/>
  <p:tag name="KSO_WM_UNIT_TEXT_FILL_TYPE" val="1"/>
  <p:tag name="KSO_WM_DIAGRAM_VIRTUALLY_FRAME" val="{&quot;height&quot;:295.13519685039375,&quot;left&quot;:102.61937007874016,&quot;top&quot;:168.1,&quot;width&quot;:754.8118897637794}"/>
</p:tagLst>
</file>

<file path=ppt/tags/tag228.xml><?xml version="1.0" encoding="utf-8"?>
<p:tagLst xmlns:p="http://schemas.openxmlformats.org/presentationml/2006/main">
  <p:tag name="KSO_WM_UNIT_HIGHLIGHT" val="0"/>
  <p:tag name="KSO_WM_UNIT_COMPATIBLE" val="0"/>
  <p:tag name="KSO_WM_UNIT_DIAGRAM_ISNUMVISUAL" val="0"/>
  <p:tag name="KSO_WM_UNIT_DIAGRAM_ISREFERUNIT" val="0"/>
  <p:tag name="KSO_WM_DIAGRAM_GROUP_CODE" val="m1-1"/>
  <p:tag name="KSO_WM_UNIT_SUBTYPE" val="d"/>
  <p:tag name="KSO_WM_UNIT_TYPE" val="m_h_i"/>
  <p:tag name="KSO_WM_UNIT_INDEX" val="1_2_1"/>
  <p:tag name="KSO_WM_UNIT_ID" val="diagram20205830_2*m_h_i*1_2_1"/>
  <p:tag name="KSO_WM_TEMPLATE_CATEGORY" val="diagram"/>
  <p:tag name="KSO_WM_TEMPLATE_INDEX" val="20205830"/>
  <p:tag name="KSO_WM_UNIT_LAYERLEVEL" val="1_1_1"/>
  <p:tag name="KSO_WM_TAG_VERSION" val="1.0"/>
  <p:tag name="KSO_WM_BEAUTIFY_FLAG" val="#wm#"/>
  <p:tag name="KSO_WM_UNIT_TEXT_FILL_FORE_SCHEMECOLOR_INDEX_BRIGHTNESS" val="0.25"/>
  <p:tag name="KSO_WM_UNIT_TEXT_FILL_FORE_SCHEMECOLOR_INDEX" val="13"/>
  <p:tag name="KSO_WM_UNIT_TEXT_FILL_TYPE" val="1"/>
  <p:tag name="KSO_WM_DIAGRAM_VIRTUALLY_FRAME" val="{&quot;height&quot;:295.13519685039375,&quot;left&quot;:102.61937007874016,&quot;top&quot;:168.1,&quot;width&quot;:754.8118897637794}"/>
</p:tagLst>
</file>

<file path=ppt/tags/tag229.xml><?xml version="1.0" encoding="utf-8"?>
<p:tagLst xmlns:p="http://schemas.openxmlformats.org/presentationml/2006/main">
  <p:tag name="KSO_WM_UNIT_HIGHLIGHT" val="0"/>
  <p:tag name="KSO_WM_UNIT_COMPATIBLE" val="0"/>
  <p:tag name="KSO_WM_UNIT_DIAGRAM_ISNUMVISUAL" val="0"/>
  <p:tag name="KSO_WM_UNIT_DIAGRAM_ISREFERUNIT" val="0"/>
  <p:tag name="KSO_WM_DIAGRAM_GROUP_CODE" val="m1-1"/>
  <p:tag name="KSO_WM_UNIT_TYPE" val="m_h_i"/>
  <p:tag name="KSO_WM_UNIT_INDEX" val="1_2_5"/>
  <p:tag name="KSO_WM_UNIT_ID" val="diagram20205830_2*m_h_i*1_2_5"/>
  <p:tag name="KSO_WM_TEMPLATE_CATEGORY" val="diagram"/>
  <p:tag name="KSO_WM_TEMPLATE_INDEX" val="20205830"/>
  <p:tag name="KSO_WM_UNIT_LAYERLEVEL" val="1_1_1"/>
  <p:tag name="KSO_WM_TAG_VERSION" val="1.0"/>
  <p:tag name="KSO_WM_BEAUTIFY_FLAG" val="#wm#"/>
  <p:tag name="KSO_WM_UNIT_FILL_FORE_SCHEMECOLOR_INDEX_BRIGHTNESS" val="0"/>
  <p:tag name="KSO_WM_UNIT_FILL_FORE_SCHEMECOLOR_INDEX" val="14"/>
  <p:tag name="KSO_WM_UNIT_FILL_TYPE" val="1"/>
  <p:tag name="KSO_WM_UNIT_LINE_FORE_SCHEMECOLOR_INDEX_BRIGHTNESS" val="0.5"/>
  <p:tag name="KSO_WM_UNIT_LINE_FORE_SCHEMECOLOR_INDEX" val="13"/>
  <p:tag name="KSO_WM_UNIT_LINE_FILL_TYPE" val="2"/>
  <p:tag name="KSO_WM_UNIT_TEXT_FILL_FORE_SCHEMECOLOR_INDEX_BRIGHTNESS" val="0"/>
  <p:tag name="KSO_WM_UNIT_TEXT_FILL_FORE_SCHEMECOLOR_INDEX" val="2"/>
  <p:tag name="KSO_WM_UNIT_TEXT_FILL_TYPE" val="1"/>
  <p:tag name="KSO_WM_DIAGRAM_VIRTUALLY_FRAME" val="{&quot;height&quot;:295.13519685039375,&quot;left&quot;:102.61937007874016,&quot;top&quot;:168.1,&quot;width&quot;:754.8118897637794}"/>
</p:tagLst>
</file>

<file path=ppt/tags/tag23.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3**"/>
  <p:tag name="KSO_WM_UNIT_LAYERLEVEL" val="1"/>
  <p:tag name="KSO_WM_TAG_VERSION" val="1.0"/>
  <p:tag name="KSO_WM_BEAUTIFY_FLAG" val="#wm#"/>
</p:tagLst>
</file>

<file path=ppt/tags/tag230.xml><?xml version="1.0" encoding="utf-8"?>
<p:tagLst xmlns:p="http://schemas.openxmlformats.org/presentationml/2006/main">
  <p:tag name="KSO_WM_UNIT_HIGHLIGHT" val="0"/>
  <p:tag name="KSO_WM_UNIT_COMPATIBLE" val="0"/>
  <p:tag name="KSO_WM_UNIT_DIAGRAM_ISNUMVISUAL" val="0"/>
  <p:tag name="KSO_WM_UNIT_DIAGRAM_ISREFERUNIT" val="0"/>
  <p:tag name="KSO_WM_DIAGRAM_GROUP_CODE" val="m1-1"/>
  <p:tag name="KSO_WM_UNIT_TYPE" val="m_h_i"/>
  <p:tag name="KSO_WM_UNIT_INDEX" val="1_2_6"/>
  <p:tag name="KSO_WM_UNIT_ID" val="diagram20205830_2*m_h_i*1_2_6"/>
  <p:tag name="KSO_WM_TEMPLATE_CATEGORY" val="diagram"/>
  <p:tag name="KSO_WM_TEMPLATE_INDEX" val="20205830"/>
  <p:tag name="KSO_WM_UNIT_LAYERLEVEL" val="1_1_1"/>
  <p:tag name="KSO_WM_TAG_VERSION" val="1.0"/>
  <p:tag name="KSO_WM_BEAUTIFY_FLAG" val="#wm#"/>
  <p:tag name="KSO_WM_UNIT_FILL_FORE_SCHEMECOLOR_INDEX_BRIGHTNESS" val="0"/>
  <p:tag name="KSO_WM_UNIT_FILL_FORE_SCHEMECOLOR_INDEX" val="14"/>
  <p:tag name="KSO_WM_UNIT_FILL_TYPE" val="1"/>
  <p:tag name="KSO_WM_UNIT_LINE_FORE_SCHEMECOLOR_INDEX_BRIGHTNESS" val="0.5"/>
  <p:tag name="KSO_WM_UNIT_LINE_FORE_SCHEMECOLOR_INDEX" val="13"/>
  <p:tag name="KSO_WM_UNIT_LINE_FILL_TYPE" val="2"/>
  <p:tag name="KSO_WM_UNIT_TEXT_FILL_FORE_SCHEMECOLOR_INDEX_BRIGHTNESS" val="0"/>
  <p:tag name="KSO_WM_UNIT_TEXT_FILL_FORE_SCHEMECOLOR_INDEX" val="2"/>
  <p:tag name="KSO_WM_UNIT_TEXT_FILL_TYPE" val="1"/>
  <p:tag name="KSO_WM_DIAGRAM_VIRTUALLY_FRAME" val="{&quot;height&quot;:295.13519685039375,&quot;left&quot;:102.61937007874016,&quot;top&quot;:168.1,&quot;width&quot;:754.8118897637794}"/>
</p:tagLst>
</file>

<file path=ppt/tags/tag231.xml><?xml version="1.0" encoding="utf-8"?>
<p:tagLst xmlns:p="http://schemas.openxmlformats.org/presentationml/2006/main">
  <p:tag name="KSO_WM_UNIT_HIGHLIGHT" val="0"/>
  <p:tag name="KSO_WM_UNIT_COMPATIBLE" val="0"/>
  <p:tag name="KSO_WM_UNIT_DIAGRAM_ISNUMVISUAL" val="0"/>
  <p:tag name="KSO_WM_UNIT_DIAGRAM_ISREFERUNIT" val="0"/>
  <p:tag name="KSO_WM_DIAGRAM_GROUP_CODE" val="m1-1"/>
  <p:tag name="KSO_WM_UNIT_TYPE" val="m_h_i"/>
  <p:tag name="KSO_WM_UNIT_INDEX" val="1_2_7"/>
  <p:tag name="KSO_WM_UNIT_ID" val="diagram20205830_2*m_h_i*1_2_7"/>
  <p:tag name="KSO_WM_TEMPLATE_CATEGORY" val="diagram"/>
  <p:tag name="KSO_WM_TEMPLATE_INDEX" val="20205830"/>
  <p:tag name="KSO_WM_UNIT_LAYERLEVEL" val="1_1_1"/>
  <p:tag name="KSO_WM_TAG_VERSION" val="1.0"/>
  <p:tag name="KSO_WM_BEAUTIFY_FLAG" val="#wm#"/>
  <p:tag name="KSO_WM_UNIT_LINE_FORE_SCHEMECOLOR_INDEX_BRIGHTNESS" val="0.5"/>
  <p:tag name="KSO_WM_UNIT_LINE_FORE_SCHEMECOLOR_INDEX" val="13"/>
  <p:tag name="KSO_WM_UNIT_LINE_FILL_TYPE" val="2"/>
  <p:tag name="KSO_WM_DIAGRAM_VIRTUALLY_FRAME" val="{&quot;height&quot;:295.13519685039375,&quot;left&quot;:102.61937007874016,&quot;top&quot;:168.1,&quot;width&quot;:754.8118897637794}"/>
</p:tagLst>
</file>

<file path=ppt/tags/tag232.xml><?xml version="1.0" encoding="utf-8"?>
<p:tagLst xmlns:p="http://schemas.openxmlformats.org/presentationml/2006/main">
  <p:tag name="KSO_WM_UNIT_HIGHLIGHT" val="0"/>
  <p:tag name="KSO_WM_UNIT_COMPATIBLE" val="0"/>
  <p:tag name="KSO_WM_UNIT_DIAGRAM_ISNUMVISUAL" val="0"/>
  <p:tag name="KSO_WM_UNIT_DIAGRAM_ISREFERUNIT" val="0"/>
  <p:tag name="KSO_WM_DIAGRAM_GROUP_CODE" val="m1-1"/>
  <p:tag name="KSO_WM_UNIT_TYPE" val="m_h_i"/>
  <p:tag name="KSO_WM_UNIT_INDEX" val="1_3_2"/>
  <p:tag name="KSO_WM_UNIT_ID" val="diagram20205830_2*m_h_i*1_3_2"/>
  <p:tag name="KSO_WM_TEMPLATE_CATEGORY" val="diagram"/>
  <p:tag name="KSO_WM_TEMPLATE_INDEX" val="20205830"/>
  <p:tag name="KSO_WM_UNIT_LAYERLEVEL" val="1_1_1"/>
  <p:tag name="KSO_WM_TAG_VERSION" val="1.0"/>
  <p:tag name="KSO_WM_BEAUTIFY_FLAG" val="#wm#"/>
  <p:tag name="KSO_WM_UNIT_FILL_FORE_SCHEMECOLOR_INDEX_BRIGHTNESS" val="0"/>
  <p:tag name="KSO_WM_UNIT_FILL_FORE_SCHEMECOLOR_INDEX" val="5"/>
  <p:tag name="KSO_WM_UNIT_FILL_TYPE" val="1"/>
  <p:tag name="KSO_WM_UNIT_LINE_FORE_SCHEMECOLOR_INDEX_BRIGHTNESS" val="0.5"/>
  <p:tag name="KSO_WM_UNIT_LINE_FORE_SCHEMECOLOR_INDEX" val="13"/>
  <p:tag name="KSO_WM_UNIT_LINE_FILL_TYPE" val="2"/>
  <p:tag name="KSO_WM_UNIT_TEXT_FILL_FORE_SCHEMECOLOR_INDEX_BRIGHTNESS" val="0"/>
  <p:tag name="KSO_WM_UNIT_TEXT_FILL_FORE_SCHEMECOLOR_INDEX" val="2"/>
  <p:tag name="KSO_WM_UNIT_TEXT_FILL_TYPE" val="1"/>
  <p:tag name="KSO_WM_DIAGRAM_VIRTUALLY_FRAME" val="{&quot;height&quot;:295.13519685039375,&quot;left&quot;:102.61937007874016,&quot;top&quot;:168.1,&quot;width&quot;:754.8118897637794}"/>
</p:tagLst>
</file>

<file path=ppt/tags/tag233.xml><?xml version="1.0" encoding="utf-8"?>
<p:tagLst xmlns:p="http://schemas.openxmlformats.org/presentationml/2006/main">
  <p:tag name="KSO_WM_UNIT_SUBTYPE" val="a"/>
  <p:tag name="KSO_WM_UNIT_PRESET_TEXT" val="单点击此处添加正文，文字是您思想的提炼，为了演示发布的良好效果，请您尽可能提炼思想的精髓，然后简单的阐述您的观点。如果您的内容确实非常重要又难以精简，也请使用分段处理，对内容进行简单的梳理和提炼，这样会使逻辑框架相对清晰。"/>
  <p:tag name="KSO_WM_UNIT_NOCLEAR" val="0"/>
  <p:tag name="KSO_WM_UNIT_HIGHLIGHT" val="0"/>
  <p:tag name="KSO_WM_UNIT_COMPATIBLE" val="0"/>
  <p:tag name="KSO_WM_UNIT_DIAGRAM_ISNUMVISUAL" val="0"/>
  <p:tag name="KSO_WM_UNIT_DIAGRAM_ISREFERUNIT" val="0"/>
  <p:tag name="KSO_WM_DIAGRAM_GROUP_CODE" val="m1-1"/>
  <p:tag name="KSO_WM_UNIT_TYPE" val="m_h_f"/>
  <p:tag name="KSO_WM_UNIT_INDEX" val="1_3_1"/>
  <p:tag name="KSO_WM_UNIT_ID" val="diagram20205830_2*m_h_f*1_3_1"/>
  <p:tag name="KSO_WM_TEMPLATE_CATEGORY" val="diagram"/>
  <p:tag name="KSO_WM_TEMPLATE_INDEX" val="20205830"/>
  <p:tag name="KSO_WM_UNIT_LAYERLEVEL" val="1_1_1"/>
  <p:tag name="KSO_WM_TAG_VERSION" val="1.0"/>
  <p:tag name="KSO_WM_BEAUTIFY_FLAG" val="#wm#"/>
  <p:tag name="KSO_WM_UNIT_TEXT_FILL_FORE_SCHEMECOLOR_INDEX_BRIGHTNESS" val="0.15"/>
  <p:tag name="KSO_WM_UNIT_TEXT_FILL_FORE_SCHEMECOLOR_INDEX" val="13"/>
  <p:tag name="KSO_WM_UNIT_TEXT_FILL_TYPE" val="1"/>
  <p:tag name="KSO_WM_DIAGRAM_VIRTUALLY_FRAME" val="{&quot;height&quot;:295.13519685039375,&quot;left&quot;:102.61937007874016,&quot;top&quot;:168.1,&quot;width&quot;:754.8118897637794}"/>
</p:tagLst>
</file>

<file path=ppt/tags/tag234.xml><?xml version="1.0" encoding="utf-8"?>
<p:tagLst xmlns:p="http://schemas.openxmlformats.org/presentationml/2006/main">
  <p:tag name="KSO_WM_UNIT_HIGHLIGHT" val="0"/>
  <p:tag name="KSO_WM_UNIT_COMPATIBLE" val="0"/>
  <p:tag name="KSO_WM_UNIT_DIAGRAM_ISNUMVISUAL" val="0"/>
  <p:tag name="KSO_WM_UNIT_DIAGRAM_ISREFERUNIT" val="0"/>
  <p:tag name="KSO_WM_DIAGRAM_GROUP_CODE" val="m1-1"/>
  <p:tag name="KSO_WM_UNIT_TYPE" val="m_h_i"/>
  <p:tag name="KSO_WM_UNIT_INDEX" val="1_3_3"/>
  <p:tag name="KSO_WM_UNIT_ID" val="diagram20205830_2*m_h_i*1_3_3"/>
  <p:tag name="KSO_WM_TEMPLATE_CATEGORY" val="diagram"/>
  <p:tag name="KSO_WM_TEMPLATE_INDEX" val="20205830"/>
  <p:tag name="KSO_WM_UNIT_LAYERLEVEL" val="1_1_1"/>
  <p:tag name="KSO_WM_TAG_VERSION" val="1.0"/>
  <p:tag name="KSO_WM_BEAUTIFY_FLAG" val="#wm#"/>
  <p:tag name="KSO_WM_UNIT_FILL_FORE_SCHEMECOLOR_INDEX_BRIGHTNESS" val="0"/>
  <p:tag name="KSO_WM_UNIT_FILL_FORE_SCHEMECOLOR_INDEX" val="7"/>
  <p:tag name="KSO_WM_UNIT_FILL_TYPE" val="1"/>
  <p:tag name="KSO_WM_UNIT_LINE_FORE_SCHEMECOLOR_INDEX_BRIGHTNESS" val="0.5"/>
  <p:tag name="KSO_WM_UNIT_LINE_FORE_SCHEMECOLOR_INDEX" val="13"/>
  <p:tag name="KSO_WM_UNIT_LINE_FILL_TYPE" val="2"/>
  <p:tag name="KSO_WM_UNIT_TEXT_FILL_FORE_SCHEMECOLOR_INDEX_BRIGHTNESS" val="0"/>
  <p:tag name="KSO_WM_UNIT_TEXT_FILL_FORE_SCHEMECOLOR_INDEX" val="13"/>
  <p:tag name="KSO_WM_UNIT_TEXT_FILL_TYPE" val="1"/>
  <p:tag name="KSO_WM_DIAGRAM_VIRTUALLY_FRAME" val="{&quot;height&quot;:295.13519685039375,&quot;left&quot;:102.61937007874016,&quot;top&quot;:168.1,&quot;width&quot;:754.8118897637794}"/>
</p:tagLst>
</file>

<file path=ppt/tags/tag235.xml><?xml version="1.0" encoding="utf-8"?>
<p:tagLst xmlns:p="http://schemas.openxmlformats.org/presentationml/2006/main">
  <p:tag name="KSO_WM_UNIT_HIGHLIGHT" val="0"/>
  <p:tag name="KSO_WM_UNIT_COMPATIBLE" val="0"/>
  <p:tag name="KSO_WM_UNIT_DIAGRAM_ISNUMVISUAL" val="0"/>
  <p:tag name="KSO_WM_UNIT_DIAGRAM_ISREFERUNIT" val="0"/>
  <p:tag name="KSO_WM_DIAGRAM_GROUP_CODE" val="m1-1"/>
  <p:tag name="KSO_WM_UNIT_TYPE" val="m_h_i"/>
  <p:tag name="KSO_WM_UNIT_INDEX" val="1_3_4"/>
  <p:tag name="KSO_WM_UNIT_ID" val="diagram20205830_2*m_h_i*1_3_4"/>
  <p:tag name="KSO_WM_TEMPLATE_CATEGORY" val="diagram"/>
  <p:tag name="KSO_WM_TEMPLATE_INDEX" val="20205830"/>
  <p:tag name="KSO_WM_UNIT_LAYERLEVEL" val="1_1_1"/>
  <p:tag name="KSO_WM_TAG_VERSION" val="1.0"/>
  <p:tag name="KSO_WM_BEAUTIFY_FLAG" val="#wm#"/>
  <p:tag name="KSO_WM_UNIT_FILL_FORE_SCHEMECOLOR_INDEX_BRIGHTNESS" val="0"/>
  <p:tag name="KSO_WM_UNIT_FILL_FORE_SCHEMECOLOR_INDEX" val="7"/>
  <p:tag name="KSO_WM_UNIT_FILL_TYPE" val="1"/>
  <p:tag name="KSO_WM_UNIT_LINE_FORE_SCHEMECOLOR_INDEX_BRIGHTNESS" val="0.5"/>
  <p:tag name="KSO_WM_UNIT_LINE_FORE_SCHEMECOLOR_INDEX" val="13"/>
  <p:tag name="KSO_WM_UNIT_LINE_FILL_TYPE" val="2"/>
  <p:tag name="KSO_WM_UNIT_TEXT_FILL_FORE_SCHEMECOLOR_INDEX_BRIGHTNESS" val="0"/>
  <p:tag name="KSO_WM_UNIT_TEXT_FILL_FORE_SCHEMECOLOR_INDEX" val="13"/>
  <p:tag name="KSO_WM_UNIT_TEXT_FILL_TYPE" val="1"/>
  <p:tag name="KSO_WM_DIAGRAM_VIRTUALLY_FRAME" val="{&quot;height&quot;:295.13519685039375,&quot;left&quot;:102.61937007874016,&quot;top&quot;:168.1,&quot;width&quot;:754.8118897637794}"/>
</p:tagLst>
</file>

<file path=ppt/tags/tag236.xml><?xml version="1.0" encoding="utf-8"?>
<p:tagLst xmlns:p="http://schemas.openxmlformats.org/presentationml/2006/main">
  <p:tag name="KSO_WM_UNIT_HIGHLIGHT" val="0"/>
  <p:tag name="KSO_WM_UNIT_COMPATIBLE" val="0"/>
  <p:tag name="KSO_WM_UNIT_DIAGRAM_ISNUMVISUAL" val="0"/>
  <p:tag name="KSO_WM_UNIT_DIAGRAM_ISREFERUNIT" val="0"/>
  <p:tag name="KSO_WM_DIAGRAM_GROUP_CODE" val="m1-1"/>
  <p:tag name="KSO_WM_UNIT_SUBTYPE" val="d"/>
  <p:tag name="KSO_WM_UNIT_TYPE" val="m_h_i"/>
  <p:tag name="KSO_WM_UNIT_INDEX" val="1_3_1"/>
  <p:tag name="KSO_WM_UNIT_ID" val="diagram20205830_2*m_h_i*1_3_1"/>
  <p:tag name="KSO_WM_TEMPLATE_CATEGORY" val="diagram"/>
  <p:tag name="KSO_WM_TEMPLATE_INDEX" val="20205830"/>
  <p:tag name="KSO_WM_UNIT_LAYERLEVEL" val="1_1_1"/>
  <p:tag name="KSO_WM_TAG_VERSION" val="1.0"/>
  <p:tag name="KSO_WM_BEAUTIFY_FLAG" val="#wm#"/>
  <p:tag name="KSO_WM_UNIT_TEXT_FILL_FORE_SCHEMECOLOR_INDEX_BRIGHTNESS" val="0.25"/>
  <p:tag name="KSO_WM_UNIT_TEXT_FILL_FORE_SCHEMECOLOR_INDEX" val="13"/>
  <p:tag name="KSO_WM_UNIT_TEXT_FILL_TYPE" val="1"/>
  <p:tag name="KSO_WM_DIAGRAM_VIRTUALLY_FRAME" val="{&quot;height&quot;:295.13519685039375,&quot;left&quot;:102.61937007874016,&quot;top&quot;:168.1,&quot;width&quot;:754.8118897637794}"/>
</p:tagLst>
</file>

<file path=ppt/tags/tag237.xml><?xml version="1.0" encoding="utf-8"?>
<p:tagLst xmlns:p="http://schemas.openxmlformats.org/presentationml/2006/main">
  <p:tag name="KSO_WM_UNIT_HIGHLIGHT" val="0"/>
  <p:tag name="KSO_WM_UNIT_COMPATIBLE" val="0"/>
  <p:tag name="KSO_WM_UNIT_DIAGRAM_ISNUMVISUAL" val="0"/>
  <p:tag name="KSO_WM_UNIT_DIAGRAM_ISREFERUNIT" val="0"/>
  <p:tag name="KSO_WM_DIAGRAM_GROUP_CODE" val="m1-1"/>
  <p:tag name="KSO_WM_UNIT_TYPE" val="m_h_i"/>
  <p:tag name="KSO_WM_UNIT_INDEX" val="1_3_5"/>
  <p:tag name="KSO_WM_UNIT_ID" val="diagram20205830_2*m_h_i*1_3_5"/>
  <p:tag name="KSO_WM_TEMPLATE_CATEGORY" val="diagram"/>
  <p:tag name="KSO_WM_TEMPLATE_INDEX" val="20205830"/>
  <p:tag name="KSO_WM_UNIT_LAYERLEVEL" val="1_1_1"/>
  <p:tag name="KSO_WM_TAG_VERSION" val="1.0"/>
  <p:tag name="KSO_WM_BEAUTIFY_FLAG" val="#wm#"/>
  <p:tag name="KSO_WM_UNIT_FILL_FORE_SCHEMECOLOR_INDEX_BRIGHTNESS" val="0"/>
  <p:tag name="KSO_WM_UNIT_FILL_FORE_SCHEMECOLOR_INDEX" val="14"/>
  <p:tag name="KSO_WM_UNIT_FILL_TYPE" val="1"/>
  <p:tag name="KSO_WM_UNIT_LINE_FORE_SCHEMECOLOR_INDEX_BRIGHTNESS" val="0.5"/>
  <p:tag name="KSO_WM_UNIT_LINE_FORE_SCHEMECOLOR_INDEX" val="13"/>
  <p:tag name="KSO_WM_UNIT_LINE_FILL_TYPE" val="2"/>
  <p:tag name="KSO_WM_UNIT_TEXT_FILL_FORE_SCHEMECOLOR_INDEX_BRIGHTNESS" val="0"/>
  <p:tag name="KSO_WM_UNIT_TEXT_FILL_FORE_SCHEMECOLOR_INDEX" val="2"/>
  <p:tag name="KSO_WM_UNIT_TEXT_FILL_TYPE" val="1"/>
  <p:tag name="KSO_WM_DIAGRAM_VIRTUALLY_FRAME" val="{&quot;height&quot;:295.13519685039375,&quot;left&quot;:102.61937007874016,&quot;top&quot;:168.1,&quot;width&quot;:754.8118897637794}"/>
</p:tagLst>
</file>

<file path=ppt/tags/tag238.xml><?xml version="1.0" encoding="utf-8"?>
<p:tagLst xmlns:p="http://schemas.openxmlformats.org/presentationml/2006/main">
  <p:tag name="KSO_WM_UNIT_HIGHLIGHT" val="0"/>
  <p:tag name="KSO_WM_UNIT_COMPATIBLE" val="0"/>
  <p:tag name="KSO_WM_UNIT_DIAGRAM_ISNUMVISUAL" val="0"/>
  <p:tag name="KSO_WM_UNIT_DIAGRAM_ISREFERUNIT" val="0"/>
  <p:tag name="KSO_WM_DIAGRAM_GROUP_CODE" val="m1-1"/>
  <p:tag name="KSO_WM_UNIT_TYPE" val="m_h_i"/>
  <p:tag name="KSO_WM_UNIT_INDEX" val="1_3_6"/>
  <p:tag name="KSO_WM_UNIT_ID" val="diagram20205830_2*m_h_i*1_3_6"/>
  <p:tag name="KSO_WM_TEMPLATE_CATEGORY" val="diagram"/>
  <p:tag name="KSO_WM_TEMPLATE_INDEX" val="20205830"/>
  <p:tag name="KSO_WM_UNIT_LAYERLEVEL" val="1_1_1"/>
  <p:tag name="KSO_WM_TAG_VERSION" val="1.0"/>
  <p:tag name="KSO_WM_BEAUTIFY_FLAG" val="#wm#"/>
  <p:tag name="KSO_WM_UNIT_FILL_FORE_SCHEMECOLOR_INDEX_BRIGHTNESS" val="0"/>
  <p:tag name="KSO_WM_UNIT_FILL_FORE_SCHEMECOLOR_INDEX" val="14"/>
  <p:tag name="KSO_WM_UNIT_FILL_TYPE" val="1"/>
  <p:tag name="KSO_WM_UNIT_LINE_FORE_SCHEMECOLOR_INDEX_BRIGHTNESS" val="0.5"/>
  <p:tag name="KSO_WM_UNIT_LINE_FORE_SCHEMECOLOR_INDEX" val="13"/>
  <p:tag name="KSO_WM_UNIT_LINE_FILL_TYPE" val="2"/>
  <p:tag name="KSO_WM_UNIT_TEXT_FILL_FORE_SCHEMECOLOR_INDEX_BRIGHTNESS" val="0"/>
  <p:tag name="KSO_WM_UNIT_TEXT_FILL_FORE_SCHEMECOLOR_INDEX" val="2"/>
  <p:tag name="KSO_WM_UNIT_TEXT_FILL_TYPE" val="1"/>
  <p:tag name="KSO_WM_DIAGRAM_VIRTUALLY_FRAME" val="{&quot;height&quot;:295.13519685039375,&quot;left&quot;:102.61937007874016,&quot;top&quot;:168.1,&quot;width&quot;:754.8118897637794}"/>
</p:tagLst>
</file>

<file path=ppt/tags/tag239.xml><?xml version="1.0" encoding="utf-8"?>
<p:tagLst xmlns:p="http://schemas.openxmlformats.org/presentationml/2006/main">
  <p:tag name="KSO_WM_UNIT_SUBTYPE" val="a"/>
  <p:tag name="KSO_WM_UNIT_PRESET_TEXT" val="单点击此处添加正文，文字是您思想的提炼，为了演示发布的良好效果，请您尽可能提炼思想的精髓，然后简单的阐述您的观点。如果您的内容确实非常重要又难以精简，也请使用分段处理，对内容进行简单的梳理和提炼，这样会使逻辑框架相对清晰。"/>
  <p:tag name="KSO_WM_UNIT_NOCLEAR" val="0"/>
  <p:tag name="KSO_WM_UNIT_HIGHLIGHT" val="0"/>
  <p:tag name="KSO_WM_UNIT_COMPATIBLE" val="0"/>
  <p:tag name="KSO_WM_UNIT_DIAGRAM_ISNUMVISUAL" val="0"/>
  <p:tag name="KSO_WM_UNIT_DIAGRAM_ISREFERUNIT" val="0"/>
  <p:tag name="KSO_WM_DIAGRAM_GROUP_CODE" val="m1-1"/>
  <p:tag name="KSO_WM_UNIT_TYPE" val="m_h_f"/>
  <p:tag name="KSO_WM_UNIT_INDEX" val="1_2_1"/>
  <p:tag name="KSO_WM_UNIT_ID" val="diagram20205830_2*m_h_f*1_2_1"/>
  <p:tag name="KSO_WM_TEMPLATE_CATEGORY" val="diagram"/>
  <p:tag name="KSO_WM_TEMPLATE_INDEX" val="20205830"/>
  <p:tag name="KSO_WM_UNIT_LAYERLEVEL" val="1_1_1"/>
  <p:tag name="KSO_WM_TAG_VERSION" val="1.0"/>
  <p:tag name="KSO_WM_BEAUTIFY_FLAG" val="#wm#"/>
  <p:tag name="KSO_WM_UNIT_TEXT_FILL_FORE_SCHEMECOLOR_INDEX_BRIGHTNESS" val="0.15"/>
  <p:tag name="KSO_WM_UNIT_TEXT_FILL_FORE_SCHEMECOLOR_INDEX" val="13"/>
  <p:tag name="KSO_WM_UNIT_TEXT_FILL_TYPE" val="1"/>
  <p:tag name="KSO_WM_DIAGRAM_VIRTUALLY_FRAME" val="{&quot;height&quot;:295.13519685039375,&quot;left&quot;:102.61937007874016,&quot;top&quot;:168.1,&quot;width&quot;:754.8118897637794}"/>
</p:tagLst>
</file>

<file path=ppt/tags/tag24.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3**"/>
  <p:tag name="KSO_WM_UNIT_LAYERLEVEL" val="1"/>
  <p:tag name="KSO_WM_TAG_VERSION" val="1.0"/>
  <p:tag name="KSO_WM_BEAUTIFY_FLAG" val="#wm#"/>
</p:tagLst>
</file>

<file path=ppt/tags/tag240.xml><?xml version="1.0" encoding="utf-8"?>
<p:tagLst xmlns:p="http://schemas.openxmlformats.org/presentationml/2006/main">
  <p:tag name="KSO_WM_UNIT_HIGHLIGHT" val="0"/>
  <p:tag name="KSO_WM_UNIT_COMPATIBLE" val="0"/>
  <p:tag name="KSO_WM_UNIT_DIAGRAM_ISNUMVISUAL" val="0"/>
  <p:tag name="KSO_WM_UNIT_DIAGRAM_ISREFERUNIT" val="0"/>
  <p:tag name="KSO_WM_DIAGRAM_GROUP_CODE" val="m1-1"/>
  <p:tag name="KSO_WM_UNIT_TYPE" val="m_h_i"/>
  <p:tag name="KSO_WM_UNIT_INDEX" val="1_3_7"/>
  <p:tag name="KSO_WM_UNIT_ID" val="diagram20205830_2*m_h_i*1_3_7"/>
  <p:tag name="KSO_WM_TEMPLATE_CATEGORY" val="diagram"/>
  <p:tag name="KSO_WM_TEMPLATE_INDEX" val="20205830"/>
  <p:tag name="KSO_WM_UNIT_LAYERLEVEL" val="1_1_1"/>
  <p:tag name="KSO_WM_TAG_VERSION" val="1.0"/>
  <p:tag name="KSO_WM_BEAUTIFY_FLAG" val="#wm#"/>
  <p:tag name="KSO_WM_UNIT_LINE_FORE_SCHEMECOLOR_INDEX_BRIGHTNESS" val="0.5"/>
  <p:tag name="KSO_WM_UNIT_LINE_FORE_SCHEMECOLOR_INDEX" val="13"/>
  <p:tag name="KSO_WM_UNIT_LINE_FILL_TYPE" val="2"/>
  <p:tag name="KSO_WM_DIAGRAM_VIRTUALLY_FRAME" val="{&quot;height&quot;:295.13519685039375,&quot;left&quot;:102.61937007874016,&quot;top&quot;:168.1,&quot;width&quot;:754.8118897637794}"/>
</p:tagLst>
</file>

<file path=ppt/tags/tag241.xml><?xml version="1.0" encoding="utf-8"?>
<p:tagLst xmlns:p="http://schemas.openxmlformats.org/presentationml/2006/main">
  <p:tag name="KSO_WM_UNIT_HIGHLIGHT" val="0"/>
  <p:tag name="KSO_WM_UNIT_COMPATIBLE" val="0"/>
  <p:tag name="KSO_WM_UNIT_DIAGRAM_ISNUMVISUAL" val="0"/>
  <p:tag name="KSO_WM_UNIT_DIAGRAM_ISREFERUNIT" val="0"/>
  <p:tag name="KSO_WM_DIAGRAM_GROUP_CODE" val="m1-1"/>
  <p:tag name="KSO_WM_UNIT_TYPE" val="m_h_i"/>
  <p:tag name="KSO_WM_UNIT_INDEX" val="1_2_4"/>
  <p:tag name="KSO_WM_UNIT_ID" val="diagram20205830_2*m_h_i*1_2_4"/>
  <p:tag name="KSO_WM_TEMPLATE_CATEGORY" val="diagram"/>
  <p:tag name="KSO_WM_TEMPLATE_INDEX" val="20205830"/>
  <p:tag name="KSO_WM_UNIT_LAYERLEVEL" val="1_1_1"/>
  <p:tag name="KSO_WM_TAG_VERSION" val="1.0"/>
  <p:tag name="KSO_WM_UNIT_FILL_FORE_SCHEMECOLOR_INDEX_BRIGHTNESS" val="0"/>
  <p:tag name="KSO_WM_UNIT_FILL_FORE_SCHEMECOLOR_INDEX" val="6"/>
  <p:tag name="KSO_WM_UNIT_FILL_TYPE" val="1"/>
  <p:tag name="KSO_WM_UNIT_LINE_FORE_SCHEMECOLOR_INDEX_BRIGHTNESS" val="0.5"/>
  <p:tag name="KSO_WM_UNIT_LINE_FORE_SCHEMECOLOR_INDEX" val="13"/>
  <p:tag name="KSO_WM_UNIT_LINE_FILL_TYPE" val="2"/>
  <p:tag name="KSO_WM_UNIT_TEXT_FILL_FORE_SCHEMECOLOR_INDEX_BRIGHTNESS" val="0"/>
  <p:tag name="KSO_WM_UNIT_TEXT_FILL_FORE_SCHEMECOLOR_INDEX" val="13"/>
  <p:tag name="KSO_WM_UNIT_TEXT_FILL_TYPE" val="1"/>
  <p:tag name="KSO_WM_DIAGRAM_VIRTUALLY_FRAME" val="{&quot;height&quot;:278.4906299212599,&quot;left&quot;:102.61937007874016,&quot;top&quot;:184.74456692913387,&quot;width&quot;:754.8118897637794}"/>
</p:tagLst>
</file>

<file path=ppt/tags/tag242.xml><?xml version="1.0" encoding="utf-8"?>
<p:tagLst xmlns:p="http://schemas.openxmlformats.org/presentationml/2006/main">
  <p:tag name="KSO_WM_UNIT_HIGHLIGHT" val="0"/>
  <p:tag name="KSO_WM_UNIT_COMPATIBLE" val="0"/>
  <p:tag name="KSO_WM_UNIT_DIAGRAM_ISNUMVISUAL" val="0"/>
  <p:tag name="KSO_WM_UNIT_DIAGRAM_ISREFERUNIT" val="0"/>
  <p:tag name="KSO_WM_DIAGRAM_GROUP_CODE" val="m1-1"/>
  <p:tag name="KSO_WM_UNIT_SUBTYPE" val="d"/>
  <p:tag name="KSO_WM_UNIT_TYPE" val="m_h_i"/>
  <p:tag name="KSO_WM_UNIT_INDEX" val="1_2_1"/>
  <p:tag name="KSO_WM_UNIT_ID" val="diagram20205830_2*m_h_i*1_2_1"/>
  <p:tag name="KSO_WM_TEMPLATE_CATEGORY" val="diagram"/>
  <p:tag name="KSO_WM_TEMPLATE_INDEX" val="20205830"/>
  <p:tag name="KSO_WM_UNIT_LAYERLEVEL" val="1_1_1"/>
  <p:tag name="KSO_WM_TAG_VERSION" val="1.0"/>
  <p:tag name="KSO_WM_UNIT_TEXT_FILL_FORE_SCHEMECOLOR_INDEX_BRIGHTNESS" val="0.25"/>
  <p:tag name="KSO_WM_UNIT_TEXT_FILL_FORE_SCHEMECOLOR_INDEX" val="13"/>
  <p:tag name="KSO_WM_UNIT_TEXT_FILL_TYPE" val="1"/>
  <p:tag name="KSO_WM_DIAGRAM_VIRTUALLY_FRAME" val="{&quot;height&quot;:278.4906299212599,&quot;left&quot;:102.61937007874016,&quot;top&quot;:184.74456692913387,&quot;width&quot;:754.8118897637794}"/>
</p:tagLst>
</file>

<file path=ppt/tags/tag243.xml><?xml version="1.0" encoding="utf-8"?>
<p:tagLst xmlns:p="http://schemas.openxmlformats.org/presentationml/2006/main">
  <p:tag name="KSO_WM_UNIT_HIGHLIGHT" val="0"/>
  <p:tag name="KSO_WM_UNIT_COMPATIBLE" val="0"/>
  <p:tag name="KSO_WM_UNIT_DIAGRAM_ISNUMVISUAL" val="0"/>
  <p:tag name="KSO_WM_UNIT_DIAGRAM_ISREFERUNIT" val="0"/>
  <p:tag name="KSO_WM_DIAGRAM_GROUP_CODE" val="m1-1"/>
  <p:tag name="KSO_WM_UNIT_TYPE" val="m_h_i"/>
  <p:tag name="KSO_WM_UNIT_INDEX" val="1_3_3"/>
  <p:tag name="KSO_WM_UNIT_ID" val="diagram20205830_2*m_h_i*1_3_3"/>
  <p:tag name="KSO_WM_TEMPLATE_CATEGORY" val="diagram"/>
  <p:tag name="KSO_WM_TEMPLATE_INDEX" val="20205830"/>
  <p:tag name="KSO_WM_UNIT_LAYERLEVEL" val="1_1_1"/>
  <p:tag name="KSO_WM_TAG_VERSION" val="1.0"/>
  <p:tag name="KSO_WM_UNIT_FILL_FORE_SCHEMECOLOR_INDEX_BRIGHTNESS" val="0"/>
  <p:tag name="KSO_WM_UNIT_FILL_FORE_SCHEMECOLOR_INDEX" val="7"/>
  <p:tag name="KSO_WM_UNIT_FILL_TYPE" val="1"/>
  <p:tag name="KSO_WM_UNIT_LINE_FORE_SCHEMECOLOR_INDEX_BRIGHTNESS" val="0.5"/>
  <p:tag name="KSO_WM_UNIT_LINE_FORE_SCHEMECOLOR_INDEX" val="13"/>
  <p:tag name="KSO_WM_UNIT_LINE_FILL_TYPE" val="2"/>
  <p:tag name="KSO_WM_UNIT_TEXT_FILL_FORE_SCHEMECOLOR_INDEX_BRIGHTNESS" val="0"/>
  <p:tag name="KSO_WM_UNIT_TEXT_FILL_FORE_SCHEMECOLOR_INDEX" val="13"/>
  <p:tag name="KSO_WM_UNIT_TEXT_FILL_TYPE" val="1"/>
  <p:tag name="KSO_WM_DIAGRAM_VIRTUALLY_FRAME" val="{&quot;height&quot;:278.4906299212599,&quot;left&quot;:102.61937007874016,&quot;top&quot;:184.74456692913387,&quot;width&quot;:754.8118897637794}"/>
</p:tagLst>
</file>

<file path=ppt/tags/tag244.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17:42:59&quot;,&quot;maxSize&quot;:{&quot;size1&quot;:31.1},&quot;minSize&quot;:{&quot;size1&quot;:17.8},&quot;normalSize&quot;:{&quot;size1&quot;:17.8},&quot;subLayout&quot;:[{&quot;id&quot;:&quot;2025-07-20T17:42:59&quot;,&quot;maxSize&quot;:{&quot;size1&quot;:100},&quot;minSize&quot;:{&quot;size1&quot;:61.7},&quot;normalSize&quot;:{&quot;size1&quot;:61.7},&quot;subLayout&quot;:[{&quot;id&quot;:&quot;2025-07-20T17:42:59&quot;,&quot;margin&quot;:{&quot;bottom&quot;:0,&quot;left&quot;:1.2699999809265137,&quot;right&quot;:1.2699999809265137,&quot;top&quot;:0.4230000376701355},&quot;type&quot;:0},{&quot;id&quot;:&quot;2025-07-20T17:42:59&quot;,&quot;margin&quot;:{&quot;bottom&quot;:0.025999998673796654,&quot;left&quot;:1.2699999809265137,&quot;right&quot;:1.2699999809265137,&quot;top&quot;:0.025999998673796654},&quot;type&quot;:0}],&quot;type&quot;:0},{&quot;id&quot;:&quot;2025-07-20T17:42:59&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245.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246.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247.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248.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249.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25.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3**"/>
  <p:tag name="KSO_WM_UNIT_LAYERLEVEL" val="1"/>
  <p:tag name="KSO_WM_TAG_VERSION" val="1.0"/>
  <p:tag name="KSO_WM_BEAUTIFY_FLAG" val="#wm#"/>
</p:tagLst>
</file>

<file path=ppt/tags/tag250.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 name="WM_BEAUTIFY_ZORDER_FLAG_TAG" val="3"/>
</p:tagLst>
</file>

<file path=ppt/tags/tag251.xml><?xml version="1.0" encoding="utf-8"?>
<p:tagLst xmlns:p="http://schemas.openxmlformats.org/presentationml/2006/main">
  <p:tag name="KSO_WM_TAG_VERSION" val="1.0"/>
  <p:tag name="KSO_WM_BEAUTIFY_FLAG" val="#wm#"/>
  <p:tag name="KSO_WM_UNIT_TYPE" val="i"/>
  <p:tag name="KSO_WM_UNIT_ID" val="diagram20208604_1*i*1"/>
  <p:tag name="KSO_WM_TEMPLATE_CATEGORY" val="diagram"/>
  <p:tag name="KSO_WM_TEMPLATE_INDEX" val="20208604"/>
  <p:tag name="KSO_WM_UNIT_INDEX" val="1"/>
  <p:tag name="KSO_WM_UNIT_HIGHLIGHT" val="0"/>
  <p:tag name="KSO_WM_UNIT_COMPATIBLE" val="0"/>
  <p:tag name="KSO_WM_UNIT_DIAGRAM_ISNUMVISUAL" val="0"/>
  <p:tag name="KSO_WM_UNIT_DIAGRAM_ISREFERUNIT" val="0"/>
  <p:tag name="KSO_WM_UNIT_LAYERLEVEL" val="1"/>
  <p:tag name="KSO_WM_UNIT_BLOCK" val="0"/>
  <p:tag name="KSO_WM_UNIT_SM_LIMIT_TYPE" val="2"/>
  <p:tag name="KSO_WM_UNIT_DEC_AREA_ID" val="e352ecb8f5b840f19a3cb857467d0e47"/>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CHIP_GROUPID" val="5ef20c07a491bb0086638b14"/>
  <p:tag name="KSO_WM_CHIP_XID" val="5ef20c07a491bb0086638b15"/>
  <p:tag name="KSO_WM_UNIT_LINE_FORE_SCHEMECOLOR_INDEX_BRIGHTNESS" val="0"/>
  <p:tag name="KSO_WM_UNIT_LINE_FORE_SCHEMECOLOR_INDEX" val="10"/>
  <p:tag name="KSO_WM_UNIT_LINE_FILL_TYPE" val="2"/>
  <p:tag name="KSO_WM_UNIT_TEXT_FILL_FORE_SCHEMECOLOR_INDEX_BRIGHTNESS" val="0"/>
  <p:tag name="KSO_WM_UNIT_TEXT_FILL_FORE_SCHEMECOLOR_INDEX" val="2"/>
  <p:tag name="KSO_WM_UNIT_TEXT_FILL_TYPE" val="1"/>
  <p:tag name="KSO_WM_UNIT_VALUE" val="864"/>
  <p:tag name="KSO_WM_TEMPLATE_ASSEMBLE_XID" val="60656e7a4054ed1e2fb7f9a0"/>
  <p:tag name="KSO_WM_TEMPLATE_ASSEMBLE_GROUPID" val="60656e7a4054ed1e2fb7f9a0"/>
  <p:tag name="WM_BEAUTIFY_ZORDER_FLAG_TAG" val="4"/>
</p:tagLst>
</file>

<file path=ppt/tags/tag252.xml><?xml version="1.0" encoding="utf-8"?>
<p:tagLst xmlns:p="http://schemas.openxmlformats.org/presentationml/2006/main">
  <p:tag name="KSO_WM_TAG_VERSION" val="1.0"/>
  <p:tag name="KSO_WM_BEAUTIFY_FLAG" val="#wm#"/>
  <p:tag name="KSO_WM_UNIT_TYPE" val="i"/>
  <p:tag name="KSO_WM_UNIT_ID" val="diagram20208604_1*i*2"/>
  <p:tag name="KSO_WM_TEMPLATE_CATEGORY" val="diagram"/>
  <p:tag name="KSO_WM_TEMPLATE_INDEX" val="20208604"/>
  <p:tag name="KSO_WM_UNIT_INDEX" val="2"/>
  <p:tag name="KSO_WM_UNIT_HIGHLIGHT" val="0"/>
  <p:tag name="KSO_WM_UNIT_COMPATIBLE" val="0"/>
  <p:tag name="KSO_WM_UNIT_DIAGRAM_ISNUMVISUAL" val="0"/>
  <p:tag name="KSO_WM_UNIT_DIAGRAM_ISREFERUNIT" val="0"/>
  <p:tag name="KSO_WM_UNIT_LAYERLEVEL" val="1"/>
  <p:tag name="KSO_WM_UNIT_BLOCK" val="0"/>
  <p:tag name="KSO_WM_UNIT_SM_LIMIT_TYPE" val="1"/>
  <p:tag name="KSO_WM_UNIT_DEC_AREA_ID" val="65248d0e2eac4a16859a1c0559d33ac9"/>
  <p:tag name="KSO_WM_UNIT_DECORATE_INFO" val="{&quot;ReferentInfo&quot;:{&quot;Id&quot;:&quot;slide&quot;,&quot;X&quot;:{&quot;Pos&quot;:1},&quot;Y&quot;:{&quot;Pos&quot;:1}},&quot;DecorateInfoX&quot;:{&quot;Pos&quot;:1,&quot;IsAbs&quot;:true},&quot;DecorateInfoY&quot;:{&quot;Pos&quot;:1,&quot;IsAbs&quot;:true},&quot;DecorateInfoW&quot;:{&quot;IsAbs&quot;:true},&quot;DecorateInfoH&quot;:{&quot;IsAbs&quot;:true},&quot;whChangeMode&quot;:0}"/>
  <p:tag name="KSO_WM_CHIP_GROUPID" val="5ef20c07a491bb0086638b14"/>
  <p:tag name="KSO_WM_CHIP_XID" val="5ef20c07a491bb0086638b15"/>
  <p:tag name="KSO_WM_UNIT_LINE_FORE_SCHEMECOLOR_INDEX_BRIGHTNESS" val="0"/>
  <p:tag name="KSO_WM_UNIT_LINE_FORE_SCHEMECOLOR_INDEX" val="10"/>
  <p:tag name="KSO_WM_UNIT_LINE_FILL_TYPE" val="2"/>
  <p:tag name="KSO_WM_TEMPLATE_ASSEMBLE_XID" val="60656e7a4054ed1e2fb7f9a0"/>
  <p:tag name="KSO_WM_TEMPLATE_ASSEMBLE_GROUPID" val="60656e7a4054ed1e2fb7f9a0"/>
  <p:tag name="WM_BEAUTIFY_ZORDER_FLAG_TAG" val="5"/>
</p:tagLst>
</file>

<file path=ppt/tags/tag253.xml><?xml version="1.0" encoding="utf-8"?>
<p:tagLst xmlns:p="http://schemas.openxmlformats.org/presentationml/2006/main">
  <p:tag name="KSO_WM_TAG_VERSION" val="1.0"/>
  <p:tag name="KSO_WM_BEAUTIFY_FLAG" val="#wm#"/>
  <p:tag name="KSO_WM_UNIT_TYPE" val="i"/>
  <p:tag name="KSO_WM_UNIT_ID" val="diagram20208604_1*i*3"/>
  <p:tag name="KSO_WM_TEMPLATE_CATEGORY" val="diagram"/>
  <p:tag name="KSO_WM_TEMPLATE_INDEX" val="20208604"/>
  <p:tag name="KSO_WM_UNIT_INDEX" val="3"/>
  <p:tag name="KSO_WM_UNIT_HIGHLIGHT" val="0"/>
  <p:tag name="KSO_WM_UNIT_COMPATIBLE" val="0"/>
  <p:tag name="KSO_WM_UNIT_DIAGRAM_ISNUMVISUAL" val="0"/>
  <p:tag name="KSO_WM_UNIT_DIAGRAM_ISREFERUNIT" val="0"/>
  <p:tag name="KSO_WM_UNIT_LAYERLEVEL" val="1"/>
  <p:tag name="KSO_WM_UNIT_BLOCK" val="0"/>
  <p:tag name="KSO_WM_UNIT_SM_LIMIT_TYPE" val="1"/>
  <p:tag name="KSO_WM_UNIT_DEC_AREA_ID" val="d26b32aaa4d84b0dbd1030a6cabd7a68"/>
  <p:tag name="KSO_WM_UNIT_DECORATE_INFO" val="{&quot;ReferentInfo&quot;:{&quot;Id&quot;:&quot;slide&quot;,&quot;X&quot;:{&quot;Pos&quot;:1},&quot;Y&quot;:{&quot;Pos&quot;:1}},&quot;DecorateInfoX&quot;:{&quot;Pos&quot;:1,&quot;IsAbs&quot;:true},&quot;DecorateInfoY&quot;:{&quot;Pos&quot;:1,&quot;IsAbs&quot;:true},&quot;DecorateInfoW&quot;:{&quot;IsAbs&quot;:true},&quot;DecorateInfoH&quot;:{&quot;IsAbs&quot;:true},&quot;whChangeMode&quot;:0}"/>
  <p:tag name="KSO_WM_CHIP_GROUPID" val="5ef20c07a491bb0086638b14"/>
  <p:tag name="KSO_WM_CHIP_XID" val="5ef20c07a491bb0086638b15"/>
  <p:tag name="KSO_WM_UNIT_LINE_FORE_SCHEMECOLOR_INDEX_BRIGHTNESS" val="0"/>
  <p:tag name="KSO_WM_UNIT_LINE_FORE_SCHEMECOLOR_INDEX" val="10"/>
  <p:tag name="KSO_WM_UNIT_LINE_FILL_TYPE" val="2"/>
  <p:tag name="KSO_WM_TEMPLATE_ASSEMBLE_XID" val="60656e7a4054ed1e2fb7f9a0"/>
  <p:tag name="KSO_WM_TEMPLATE_ASSEMBLE_GROUPID" val="60656e7a4054ed1e2fb7f9a0"/>
  <p:tag name="WM_BEAUTIFY_ZORDER_FLAG_TAG" val="6"/>
</p:tagLst>
</file>

<file path=ppt/tags/tag254.xml><?xml version="1.0" encoding="utf-8"?>
<p:tagLst xmlns:p="http://schemas.openxmlformats.org/presentationml/2006/main">
  <p:tag name="KSO_WM_TAG_VERSION" val="1.0"/>
  <p:tag name="KSO_WM_BEAUTIFY_FLAG" val="#wm#"/>
  <p:tag name="KSO_WM_UNIT_TYPE" val="i"/>
  <p:tag name="KSO_WM_UNIT_ID" val="diagram20208604_1*i*4"/>
  <p:tag name="KSO_WM_TEMPLATE_CATEGORY" val="diagram"/>
  <p:tag name="KSO_WM_TEMPLATE_INDEX" val="20208604"/>
  <p:tag name="KSO_WM_UNIT_INDEX" val="4"/>
  <p:tag name="KSO_WM_UNIT_HIGHLIGHT" val="0"/>
  <p:tag name="KSO_WM_UNIT_COMPATIBLE" val="0"/>
  <p:tag name="KSO_WM_UNIT_DIAGRAM_ISNUMVISUAL" val="0"/>
  <p:tag name="KSO_WM_UNIT_DIAGRAM_ISREFERUNIT" val="0"/>
  <p:tag name="KSO_WM_UNIT_LAYERLEVEL" val="1"/>
  <p:tag name="KSO_WM_UNIT_BLOCK" val="0"/>
  <p:tag name="KSO_WM_UNIT_SM_LIMIT_TYPE" val="1"/>
  <p:tag name="KSO_WM_UNIT_DEC_AREA_ID" val="808fb1adb4d744cc9d369074d0507e4f"/>
  <p:tag name="KSO_WM_UNIT_DECORATE_INFO" val="{&quot;ReferentInfo&quot;:{&quot;Id&quot;:&quot;slide&quot;,&quot;X&quot;:{&quot;Pos&quot;:1},&quot;Y&quot;:{&quot;Pos&quot;:1}},&quot;DecorateInfoX&quot;:{&quot;Pos&quot;:1,&quot;IsAbs&quot;:true},&quot;DecorateInfoY&quot;:{&quot;Pos&quot;:1,&quot;IsAbs&quot;:true},&quot;DecorateInfoW&quot;:{&quot;IsAbs&quot;:true},&quot;DecorateInfoH&quot;:{&quot;IsAbs&quot;:true},&quot;whChangeMode&quot;:0}"/>
  <p:tag name="KSO_WM_CHIP_GROUPID" val="5ef20c07a491bb0086638b14"/>
  <p:tag name="KSO_WM_CHIP_XID" val="5ef20c07a491bb0086638b15"/>
  <p:tag name="KSO_WM_UNIT_LINE_FORE_SCHEMECOLOR_INDEX_BRIGHTNESS" val="0"/>
  <p:tag name="KSO_WM_UNIT_LINE_FORE_SCHEMECOLOR_INDEX" val="10"/>
  <p:tag name="KSO_WM_UNIT_LINE_FILL_TYPE" val="2"/>
  <p:tag name="KSO_WM_TEMPLATE_ASSEMBLE_XID" val="60656e7a4054ed1e2fb7f9a0"/>
  <p:tag name="KSO_WM_TEMPLATE_ASSEMBLE_GROUPID" val="60656e7a4054ed1e2fb7f9a0"/>
  <p:tag name="WM_BEAUTIFY_ZORDER_FLAG_TAG" val="7"/>
</p:tagLst>
</file>

<file path=ppt/tags/tag255.xml><?xml version="1.0" encoding="utf-8"?>
<p:tagLst xmlns:p="http://schemas.openxmlformats.org/presentationml/2006/main">
  <p:tag name="KSO_WM_TAG_VERSION" val="1.0"/>
  <p:tag name="KSO_WM_BEAUTIFY_FLAG" val="#wm#"/>
  <p:tag name="KSO_WM_UNIT_TYPE" val="i"/>
  <p:tag name="KSO_WM_UNIT_ID" val="diagram20208604_1*i*5"/>
  <p:tag name="KSO_WM_TEMPLATE_CATEGORY" val="diagram"/>
  <p:tag name="KSO_WM_TEMPLATE_INDEX" val="20208604"/>
  <p:tag name="KSO_WM_UNIT_INDEX" val="5"/>
  <p:tag name="KSO_WM_UNIT_HIGHLIGHT" val="0"/>
  <p:tag name="KSO_WM_UNIT_COMPATIBLE" val="0"/>
  <p:tag name="KSO_WM_UNIT_DIAGRAM_ISNUMVISUAL" val="0"/>
  <p:tag name="KSO_WM_UNIT_DIAGRAM_ISREFERUNIT" val="0"/>
  <p:tag name="KSO_WM_UNIT_LAYERLEVEL" val="1"/>
  <p:tag name="KSO_WM_UNIT_BLOCK" val="0"/>
  <p:tag name="KSO_WM_UNIT_SM_LIMIT_TYPE" val="1"/>
  <p:tag name="KSO_WM_UNIT_DEC_AREA_ID" val="060ccbb9a83241f2a52575c4e4f76136"/>
  <p:tag name="KSO_WM_UNIT_DECORATE_INFO" val="{&quot;ReferentInfo&quot;:{&quot;Id&quot;:&quot;slide&quot;,&quot;X&quot;:{&quot;Pos&quot;:1},&quot;Y&quot;:{&quot;Pos&quot;:1}},&quot;DecorateInfoX&quot;:{&quot;Pos&quot;:1,&quot;IsAbs&quot;:true},&quot;DecorateInfoY&quot;:{&quot;Pos&quot;:1,&quot;IsAbs&quot;:true},&quot;DecorateInfoW&quot;:{&quot;IsAbs&quot;:true},&quot;DecorateInfoH&quot;:{&quot;IsAbs&quot;:true},&quot;whChangeMode&quot;:0}"/>
  <p:tag name="KSO_WM_CHIP_GROUPID" val="5ef20c07a491bb0086638b14"/>
  <p:tag name="KSO_WM_CHIP_XID" val="5ef20c07a491bb0086638b15"/>
  <p:tag name="KSO_WM_UNIT_LINE_FORE_SCHEMECOLOR_INDEX_BRIGHTNESS" val="0"/>
  <p:tag name="KSO_WM_UNIT_LINE_FORE_SCHEMECOLOR_INDEX" val="10"/>
  <p:tag name="KSO_WM_UNIT_LINE_FILL_TYPE" val="2"/>
  <p:tag name="KSO_WM_TEMPLATE_ASSEMBLE_XID" val="60656e7a4054ed1e2fb7f9a0"/>
  <p:tag name="KSO_WM_TEMPLATE_ASSEMBLE_GROUPID" val="60656e7a4054ed1e2fb7f9a0"/>
  <p:tag name="WM_BEAUTIFY_ZORDER_FLAG_TAG" val="8"/>
</p:tagLst>
</file>

<file path=ppt/tags/tag256.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这样才能使内容层次分明，页面简洁易读。如果您的内容确实非常重要又难以精简，也请使用分段处理，对内容进行简单的梳理和提炼，这样会使逻辑框架相对清晰。为了能让您有更直观的字数感受，并进一步方便使用，我们设置了文本的最大限度，当您输入的文字到这里时，已濒临页面容纳内容的上限，若还有更多内容，请酌情缩小字号，但我们不建议您的文本字号小于14磅，请您务必注意。单击此处添加正文，文字是您思想的提炼，为了演示发布的良好效果，请言简意赅的阐述您的观点。您的内容已经简明扼要，字字珠玑，但信息却千丝万缕、错综复杂，需要用更多的文字来表述；但请您尽可能提炼思想的精髓。"/>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08604_1*f*1"/>
  <p:tag name="KSO_WM_TEMPLATE_CATEGORY" val="diagram"/>
  <p:tag name="KSO_WM_TEMPLATE_INDEX" val="20208604"/>
  <p:tag name="KSO_WM_UNIT_LAYERLEVEL" val="1"/>
  <p:tag name="KSO_WM_TAG_VERSION" val="1.0"/>
  <p:tag name="KSO_WM_BEAUTIFY_FLAG" val="#wm#"/>
  <p:tag name="KSO_WM_UNIT_DEFAULT_FONT" val="14;20;2"/>
  <p:tag name="KSO_WM_UNIT_BLOCK" val="0"/>
  <p:tag name="KSO_WM_UNIT_VALUE" val="588"/>
  <p:tag name="KSO_WM_UNIT_SHOW_EDIT_AREA_INDICATION" val="1"/>
  <p:tag name="KSO_WM_CHIP_GROUPID" val="5e6b05596848fb12bee65ac8"/>
  <p:tag name="KSO_WM_CHIP_XID" val="5e6b05596848fb12bee65aca"/>
  <p:tag name="KSO_WM_UNIT_DEC_AREA_ID" val="5557aaf2e9bc4b2499ccf5d271336ab4"/>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cm&quot;,&quot;fill_mode&quot;:&quot;full&quot;,&quot;sacle_strategy&quot;:&quot;smart&quot;}"/>
  <p:tag name="KSO_WM_ASSEMBLE_CHIP_INDEX" val="ff7d2160ef064691979e787d147d2e44"/>
  <p:tag name="KSO_WM_UNIT_SUPPORT_UNIT_TYPE" val="[&quot;l&quot;,&quot;m&quot;,&quot;n&quot;,&quot;o&quot;,&quot;p&quot;,&quot;q&quot;,&quot;r&quot;,&quot;δ&quot;,&quot;ε&quot;,&quot;ζ&quot;,&quot;η&quot;,&quot;d&quot;,&quot;α&quot;,&quot;β&quot;,&quot;θ&quot;]"/>
  <p:tag name="KSO_WM_UNIT_TEXT_FILL_FORE_SCHEMECOLOR_INDEX_BRIGHTNESS" val="0.25"/>
  <p:tag name="KSO_WM_UNIT_TEXT_FILL_FORE_SCHEMECOLOR_INDEX" val="13"/>
  <p:tag name="KSO_WM_UNIT_TEXT_FILL_TYPE" val="1"/>
  <p:tag name="KSO_WM_TEMPLATE_ASSEMBLE_XID" val="60656e7a4054ed1e2fb7f9a0"/>
  <p:tag name="KSO_WM_TEMPLATE_ASSEMBLE_GROUPID" val="60656e7a4054ed1e2fb7f9a0"/>
  <p:tag name="WM_BEAUTIFY_ZORDER_FLAG_TAG" val="9"/>
</p:tagLst>
</file>

<file path=ppt/tags/tag257.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17:42:59&quot;,&quot;maxSize&quot;:{&quot;size1&quot;:31.1},&quot;minSize&quot;:{&quot;size1&quot;:17.8},&quot;normalSize&quot;:{&quot;size1&quot;:17.8},&quot;subLayout&quot;:[{&quot;id&quot;:&quot;2025-07-20T17:42:59&quot;,&quot;maxSize&quot;:{&quot;size1&quot;:100},&quot;minSize&quot;:{&quot;size1&quot;:61.7},&quot;normalSize&quot;:{&quot;size1&quot;:61.7},&quot;subLayout&quot;:[{&quot;id&quot;:&quot;2025-07-20T17:42:59&quot;,&quot;margin&quot;:{&quot;bottom&quot;:0,&quot;left&quot;:1.2699999809265137,&quot;right&quot;:1.2699999809265137,&quot;top&quot;:0.4230000376701355},&quot;type&quot;:0},{&quot;id&quot;:&quot;2025-07-20T17:42:59&quot;,&quot;margin&quot;:{&quot;bottom&quot;:0.025999998673796654,&quot;left&quot;:1.2699999809265137,&quot;right&quot;:1.2699999809265137,&quot;top&quot;:0.025999998673796654},&quot;type&quot;:0}],&quot;type&quot;:0},{&quot;id&quot;:&quot;2025-07-20T17:42:59&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258.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259.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26.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3**"/>
  <p:tag name="KSO_WM_UNIT_LAYERLEVEL" val="1"/>
  <p:tag name="KSO_WM_TAG_VERSION" val="1.0"/>
  <p:tag name="KSO_WM_BEAUTIFY_FLAG" val="#wm#"/>
</p:tagLst>
</file>

<file path=ppt/tags/tag260.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261.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262.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263.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 name="WM_BEAUTIFY_ZORDER_FLAG_TAG" val="3"/>
</p:tagLst>
</file>

<file path=ppt/tags/tag264.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07315_1*f*1"/>
  <p:tag name="KSO_WM_TEMPLATE_CATEGORY" val="diagram"/>
  <p:tag name="KSO_WM_TEMPLATE_INDEX" val="20207315"/>
  <p:tag name="KSO_WM_UNIT_LAYERLEVEL" val="1"/>
  <p:tag name="KSO_WM_TAG_VERSION" val="1.0"/>
  <p:tag name="KSO_WM_BEAUTIFY_FLAG" val="#wm#"/>
  <p:tag name="KSO_WM_UNIT_DEFAULT_FONT" val="14;20;2"/>
  <p:tag name="KSO_WM_UNIT_BLOCK" val="0"/>
  <p:tag name="KSO_WM_UNIT_VALUE" val="290"/>
  <p:tag name="KSO_WM_UNIT_SHOW_EDIT_AREA_INDICATION" val="1"/>
  <p:tag name="KSO_WM_CHIP_GROUPID" val="5e6b05596848fb12bee65ac8"/>
  <p:tag name="KSO_WM_CHIP_XID" val="5e6b05596848fb12bee65aca"/>
  <p:tag name="KSO_WM_UNIT_DEC_AREA_ID" val="3462bde237c543c58b90892aede91ea7"/>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lm&quot;,&quot;fill_mode&quot;:&quot;full&quot;,&quot;sacle_strategy&quot;:&quot;smart&quot;}"/>
  <p:tag name="KSO_WM_ASSEMBLE_CHIP_INDEX" val="dc8ab5172452436899286f2808371cac"/>
  <p:tag name="KSO_WM_UNIT_TEXT_FILL_FORE_SCHEMECOLOR_INDEX_BRIGHTNESS" val="0.25"/>
  <p:tag name="KSO_WM_UNIT_TEXT_FILL_FORE_SCHEMECOLOR_INDEX" val="13"/>
  <p:tag name="KSO_WM_UNIT_TEXT_FILL_TYPE" val="1"/>
  <p:tag name="KSO_WM_TEMPLATE_ASSEMBLE_XID" val="6130c4e08b5cc6c91112a571"/>
  <p:tag name="KSO_WM_TEMPLATE_ASSEMBLE_GROUPID" val="6130c4e08b5cc6c91112a571"/>
  <p:tag name="WM_BEAUTIFY_ZORDER_FLAG_TAG" val="5"/>
</p:tagLst>
</file>

<file path=ppt/tags/tag265.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17:42:59&quot;,&quot;maxSize&quot;:{&quot;size1&quot;:31.1},&quot;minSize&quot;:{&quot;size1&quot;:17.8},&quot;normalSize&quot;:{&quot;size1&quot;:17.8},&quot;subLayout&quot;:[{&quot;id&quot;:&quot;2025-07-20T17:42:59&quot;,&quot;maxSize&quot;:{&quot;size1&quot;:100},&quot;minSize&quot;:{&quot;size1&quot;:61.7},&quot;normalSize&quot;:{&quot;size1&quot;:61.7},&quot;subLayout&quot;:[{&quot;id&quot;:&quot;2025-07-20T17:42:59&quot;,&quot;margin&quot;:{&quot;bottom&quot;:0,&quot;left&quot;:1.2699999809265137,&quot;right&quot;:1.2699999809265137,&quot;top&quot;:0.4230000376701355},&quot;type&quot;:0},{&quot;id&quot;:&quot;2025-07-20T17:42:59&quot;,&quot;margin&quot;:{&quot;bottom&quot;:0.025999998673796654,&quot;left&quot;:1.2699999809265137,&quot;right&quot;:1.2699999809265137,&quot;top&quot;:0.025999998673796654},&quot;type&quot;:0}],&quot;type&quot;:0},{&quot;id&quot;:&quot;2025-07-20T17:42:59&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266.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267.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268.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269.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27.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3**"/>
  <p:tag name="KSO_WM_UNIT_LAYERLEVEL" val="1"/>
  <p:tag name="KSO_WM_TAG_VERSION" val="1.0"/>
  <p:tag name="KSO_WM_BEAUTIFY_FLAG" val="#wm#"/>
</p:tagLst>
</file>

<file path=ppt/tags/tag270.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271.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 name="WM_BEAUTIFY_ZORDER_FLAG_TAG" val="3"/>
</p:tagLst>
</file>

<file path=ppt/tags/tag272.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07315_1*f*1"/>
  <p:tag name="KSO_WM_TEMPLATE_CATEGORY" val="diagram"/>
  <p:tag name="KSO_WM_TEMPLATE_INDEX" val="20207315"/>
  <p:tag name="KSO_WM_UNIT_LAYERLEVEL" val="1"/>
  <p:tag name="KSO_WM_TAG_VERSION" val="1.0"/>
  <p:tag name="KSO_WM_BEAUTIFY_FLAG" val="#wm#"/>
  <p:tag name="KSO_WM_UNIT_DEFAULT_FONT" val="14;20;2"/>
  <p:tag name="KSO_WM_UNIT_BLOCK" val="0"/>
  <p:tag name="KSO_WM_UNIT_VALUE" val="290"/>
  <p:tag name="KSO_WM_UNIT_SHOW_EDIT_AREA_INDICATION" val="1"/>
  <p:tag name="KSO_WM_CHIP_GROUPID" val="5e6b05596848fb12bee65ac8"/>
  <p:tag name="KSO_WM_CHIP_XID" val="5e6b05596848fb12bee65aca"/>
  <p:tag name="KSO_WM_UNIT_DEC_AREA_ID" val="3462bde237c543c58b90892aede91ea7"/>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lm&quot;,&quot;fill_mode&quot;:&quot;full&quot;,&quot;sacle_strategy&quot;:&quot;smart&quot;}"/>
  <p:tag name="KSO_WM_ASSEMBLE_CHIP_INDEX" val="dc8ab5172452436899286f2808371cac"/>
  <p:tag name="KSO_WM_UNIT_TEXT_FILL_FORE_SCHEMECOLOR_INDEX_BRIGHTNESS" val="0.25"/>
  <p:tag name="KSO_WM_UNIT_TEXT_FILL_FORE_SCHEMECOLOR_INDEX" val="13"/>
  <p:tag name="KSO_WM_UNIT_TEXT_FILL_TYPE" val="1"/>
  <p:tag name="KSO_WM_TEMPLATE_ASSEMBLE_XID" val="6130c4e08b5cc6c91112a571"/>
  <p:tag name="KSO_WM_TEMPLATE_ASSEMBLE_GROUPID" val="6130c4e08b5cc6c91112a571"/>
  <p:tag name="WM_BEAUTIFY_ZORDER_FLAG_TAG" val="5"/>
</p:tagLst>
</file>

<file path=ppt/tags/tag273.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17:42:59&quot;,&quot;maxSize&quot;:{&quot;size1&quot;:31.1},&quot;minSize&quot;:{&quot;size1&quot;:17.8},&quot;normalSize&quot;:{&quot;size1&quot;:17.8},&quot;subLayout&quot;:[{&quot;id&quot;:&quot;2025-07-20T17:42:59&quot;,&quot;maxSize&quot;:{&quot;size1&quot;:100},&quot;minSize&quot;:{&quot;size1&quot;:61.7},&quot;normalSize&quot;:{&quot;size1&quot;:61.7},&quot;subLayout&quot;:[{&quot;id&quot;:&quot;2025-07-20T17:42:59&quot;,&quot;margin&quot;:{&quot;bottom&quot;:0,&quot;left&quot;:1.2699999809265137,&quot;right&quot;:1.2699999809265137,&quot;top&quot;:0.4230000376701355},&quot;type&quot;:0},{&quot;id&quot;:&quot;2025-07-20T17:42:59&quot;,&quot;margin&quot;:{&quot;bottom&quot;:0.025999998673796654,&quot;left&quot;:1.2699999809265137,&quot;right&quot;:1.2699999809265137,&quot;top&quot;:0.025999998673796654},&quot;type&quot;:0}],&quot;type&quot;:0},{&quot;id&quot;:&quot;2025-07-20T17:42:59&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274.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275.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276.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277.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278.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279.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 name="WM_BEAUTIFY_ZORDER_FLAG_TAG" val="3"/>
</p:tagLst>
</file>

<file path=ppt/tags/tag28.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3**"/>
  <p:tag name="KSO_WM_UNIT_LAYERLEVEL" val="1"/>
  <p:tag name="KSO_WM_TAG_VERSION" val="1.0"/>
  <p:tag name="KSO_WM_BEAUTIFY_FLAG" val="#wm#"/>
</p:tagLst>
</file>

<file path=ppt/tags/tag280.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这样才能使内容层次分明，页面简洁易读。如果您的内容确实非常重要又难以精简，也请使用分段处理，对内容进行简单的梳理和提炼，这样会使逻辑框架相对清晰。为了能让您有更直观的字数感受，并进一步方便使用，我们设置了文本的最大限度，当您输入的文字到这里时，已濒临页面容纳内容的上限，若还有更多内容，请酌情缩小字号，但我们不建议您的文本字号小于14磅，请您务必注意。单击此处添加正文，文字是您思想的提炼，为了演示发布的良好效果，请言简意赅的阐述您的观点。您的内容已经简明扼要，字字珠玑，但信息却千丝万缕、错综复杂。"/>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12843_1*f*1"/>
  <p:tag name="KSO_WM_TEMPLATE_CATEGORY" val="diagram"/>
  <p:tag name="KSO_WM_TEMPLATE_INDEX" val="20212843"/>
  <p:tag name="KSO_WM_UNIT_LAYERLEVEL" val="1"/>
  <p:tag name="KSO_WM_TAG_VERSION" val="1.0"/>
  <p:tag name="KSO_WM_BEAUTIFY_FLAG" val="#wm#"/>
  <p:tag name="KSO_WM_UNIT_DEFAULT_FONT" val="14;20;2"/>
  <p:tag name="KSO_WM_UNIT_BLOCK" val="0"/>
  <p:tag name="KSO_WM_UNIT_VALUE" val="576"/>
  <p:tag name="KSO_WM_UNIT_SHOW_EDIT_AREA_INDICATION" val="1"/>
  <p:tag name="KSO_WM_CHIP_GROUPID" val="5e6b05596848fb12bee65ac8"/>
  <p:tag name="KSO_WM_CHIP_XID" val="5e6b05596848fb12bee65aca"/>
  <p:tag name="KSO_WM_UNIT_DEC_AREA_ID" val="8cb1ccbfd41a4f08aa021a2337e676da"/>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cm&quot;,&quot;fill_mode&quot;:&quot;full&quot;,&quot;sacle_strategy&quot;:&quot;smart&quot;}"/>
  <p:tag name="KSO_WM_ASSEMBLE_CHIP_INDEX" val="53f115901fe44f3787d5c3752471e8b4"/>
  <p:tag name="KSO_WM_UNIT_SUPPORT_UNIT_TYPE" val="[&quot;l&quot;,&quot;m&quot;,&quot;n&quot;,&quot;o&quot;,&quot;p&quot;,&quot;q&quot;,&quot;r&quot;,&quot;δ&quot;,&quot;ε&quot;,&quot;ζ&quot;,&quot;η&quot;,&quot;d&quot;,&quot;α&quot;,&quot;β&quot;,&quot;θ&quot;]"/>
  <p:tag name="KSO_WM_UNIT_TEXT_FILL_FORE_SCHEMECOLOR_INDEX_BRIGHTNESS" val="0.25"/>
  <p:tag name="KSO_WM_UNIT_TEXT_FILL_FORE_SCHEMECOLOR_INDEX" val="13"/>
  <p:tag name="KSO_WM_UNIT_TEXT_FILL_TYPE" val="1"/>
  <p:tag name="KSO_WM_TEMPLATE_ASSEMBLE_XID" val="60656f644054ed1e2fb8092e"/>
  <p:tag name="KSO_WM_TEMPLATE_ASSEMBLE_GROUPID" val="60656f644054ed1e2fb8092e"/>
  <p:tag name="WM_BEAUTIFY_ZORDER_FLAG_TAG" val="4"/>
</p:tagLst>
</file>

<file path=ppt/tags/tag281.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17:42:59&quot;,&quot;maxSize&quot;:{&quot;size1&quot;:31.1},&quot;minSize&quot;:{&quot;size1&quot;:17.8},&quot;normalSize&quot;:{&quot;size1&quot;:17.8},&quot;subLayout&quot;:[{&quot;id&quot;:&quot;2025-07-20T17:42:59&quot;,&quot;maxSize&quot;:{&quot;size1&quot;:100},&quot;minSize&quot;:{&quot;size1&quot;:61.7},&quot;normalSize&quot;:{&quot;size1&quot;:61.7},&quot;subLayout&quot;:[{&quot;id&quot;:&quot;2025-07-20T17:42:59&quot;,&quot;margin&quot;:{&quot;bottom&quot;:0,&quot;left&quot;:1.2699999809265137,&quot;right&quot;:1.2699999809265137,&quot;top&quot;:0.4230000376701355},&quot;type&quot;:0},{&quot;id&quot;:&quot;2025-07-20T17:42:59&quot;,&quot;margin&quot;:{&quot;bottom&quot;:0.025999998673796654,&quot;left&quot;:1.2699999809265137,&quot;right&quot;:1.2699999809265137,&quot;top&quot;:0.025999998673796654},&quot;type&quot;:0}],&quot;type&quot;:0},{&quot;id&quot;:&quot;2025-07-20T17:42:59&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282.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283.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284.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285.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Lst>
</file>

<file path=ppt/tags/tag286.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Lst>
</file>

<file path=ppt/tags/tag287.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Lst>
</file>

<file path=ppt/tags/tag288.xml><?xml version="1.0" encoding="utf-8"?>
<p:tagLst xmlns:p="http://schemas.openxmlformats.org/presentationml/2006/main">
  <p:tag name="KSO_WM_UNIT_HIGHLIGHT" val="0"/>
  <p:tag name="KSO_WM_UNIT_COMPATIBLE" val="0"/>
  <p:tag name="KSO_WM_UNIT_DIAGRAM_ISNUMVISUAL" val="0"/>
  <p:tag name="KSO_WM_UNIT_DIAGRAM_ISREFERUNIT" val="0"/>
  <p:tag name="KSO_WM_DIAGRAM_GROUP_CODE" val="l1-1"/>
  <p:tag name="KSO_WM_UNIT_ID" val="diagram20228771_5*l_h_i*1_1_1"/>
  <p:tag name="KSO_WM_TEMPLATE_CATEGORY" val="diagram"/>
  <p:tag name="KSO_WM_TEMPLATE_INDEX" val="20228771"/>
  <p:tag name="KSO_WM_UNIT_LAYERLEVEL" val="1_1_1"/>
  <p:tag name="KSO_WM_TAG_VERSION" val="1.0"/>
  <p:tag name="KSO_WM_BEAUTIFY_FLAG" val="#wm#"/>
  <p:tag name="KSO_WM_UNIT_TYPE" val="l_h_i"/>
  <p:tag name="KSO_WM_UNIT_INDEX" val="1_1_1"/>
  <p:tag name="KSO_WM_UNIT_FILL_FORE_SCHEMECOLOR_INDEX_1_BRIGHTNESS" val="0.4"/>
  <p:tag name="KSO_WM_UNIT_FILL_FORE_SCHEMECOLOR_INDEX_1" val="5"/>
  <p:tag name="KSO_WM_UNIT_FILL_FORE_SCHEMECOLOR_INDEX_1_POS" val="0"/>
  <p:tag name="KSO_WM_UNIT_FILL_FORE_SCHEMECOLOR_INDEX_1_TRANS" val="0"/>
  <p:tag name="KSO_WM_UNIT_FILL_FORE_SCHEMECOLOR_INDEX_2_BRIGHTNESS" val="0"/>
  <p:tag name="KSO_WM_UNIT_FILL_FORE_SCHEMECOLOR_INDEX_2" val="5"/>
  <p:tag name="KSO_WM_UNIT_FILL_FORE_SCHEMECOLOR_INDEX_2_POS" val="0.37"/>
  <p:tag name="KSO_WM_UNIT_FILL_FORE_SCHEMECOLOR_INDEX_2_TRANS" val="0"/>
  <p:tag name="KSO_WM_UNIT_FILL_FORE_SCHEMECOLOR_INDEX_3_BRIGHTNESS" val="-0.25"/>
  <p:tag name="KSO_WM_UNIT_FILL_FORE_SCHEMECOLOR_INDEX_3" val="5"/>
  <p:tag name="KSO_WM_UNIT_FILL_FORE_SCHEMECOLOR_INDEX_3_POS" val="0.65"/>
  <p:tag name="KSO_WM_UNIT_FILL_FORE_SCHEMECOLOR_INDEX_3_TRANS" val="0"/>
  <p:tag name="KSO_WM_UNIT_FILL_FORE_SCHEMECOLOR_INDEX_4_BRIGHTNESS" val="-0.25"/>
  <p:tag name="KSO_WM_UNIT_FILL_FORE_SCHEMECOLOR_INDEX_4" val="5"/>
  <p:tag name="KSO_WM_UNIT_FILL_FORE_SCHEMECOLOR_INDEX_4_POS" val="1"/>
  <p:tag name="KSO_WM_UNIT_FILL_FORE_SCHEMECOLOR_INDEX_4_TRANS" val="0"/>
  <p:tag name="KSO_WM_UNIT_FILL_GRADIENT_TYPE" val="0"/>
  <p:tag name="KSO_WM_UNIT_FILL_GRADIENT_ANGLE" val="45"/>
  <p:tag name="KSO_WM_UNIT_FILL_GRADIENT_Direction" val="0"/>
  <p:tag name="KSO_WM_UNIT_FILL_TYPE" val="3"/>
  <p:tag name="KSO_WM_UNIT_TEXT_FILL_FORE_SCHEMECOLOR_INDEX_BRIGHTNESS" val="0"/>
  <p:tag name="KSO_WM_UNIT_TEXT_FILL_FORE_SCHEMECOLOR_INDEX" val="2"/>
  <p:tag name="KSO_WM_UNIT_TEXT_FILL_TYPE" val="1"/>
</p:tagLst>
</file>

<file path=ppt/tags/tag289.xml><?xml version="1.0" encoding="utf-8"?>
<p:tagLst xmlns:p="http://schemas.openxmlformats.org/presentationml/2006/main">
  <p:tag name="KSO_WM_UNIT_SUBTYPE" val="a"/>
  <p:tag name="KSO_WM_UNIT_PRESET_TEXT" val="点击此处添加正文，文字是您思想的提炼，为了演示发布的良好效果，请言简意赅的阐述您的观点。"/>
  <p:tag name="KSO_WM_UNIT_NOCLEAR" val="0"/>
  <p:tag name="KSO_WM_UNIT_HIGHLIGHT" val="0"/>
  <p:tag name="KSO_WM_UNIT_COMPATIBLE" val="0"/>
  <p:tag name="KSO_WM_UNIT_DIAGRAM_ISNUMVISUAL" val="0"/>
  <p:tag name="KSO_WM_UNIT_DIAGRAM_ISREFERUNIT" val="0"/>
  <p:tag name="KSO_WM_DIAGRAM_GROUP_CODE" val="l1-1"/>
  <p:tag name="KSO_WM_UNIT_TYPE" val="l_h_f"/>
  <p:tag name="KSO_WM_UNIT_INDEX" val="1_1_1"/>
  <p:tag name="KSO_WM_UNIT_ID" val="diagram20228771_5*l_h_f*1_1_1"/>
  <p:tag name="KSO_WM_TEMPLATE_CATEGORY" val="diagram"/>
  <p:tag name="KSO_WM_TEMPLATE_INDEX" val="20228771"/>
  <p:tag name="KSO_WM_UNIT_LAYERLEVEL" val="1_1_1"/>
  <p:tag name="KSO_WM_TAG_VERSION" val="1.0"/>
  <p:tag name="KSO_WM_BEAUTIFY_FLAG" val="#wm#"/>
  <p:tag name="KSO_WM_UNIT_TEXT_FILL_FORE_SCHEMECOLOR_INDEX_BRIGHTNESS" val="0"/>
  <p:tag name="KSO_WM_UNIT_TEXT_FILL_FORE_SCHEMECOLOR_INDEX" val="14"/>
  <p:tag name="KSO_WM_UNIT_TEXT_FILL_TYPE" val="1"/>
</p:tagLst>
</file>

<file path=ppt/tags/tag29.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3**"/>
  <p:tag name="KSO_WM_UNIT_LAYERLEVEL" val="1"/>
  <p:tag name="KSO_WM_TAG_VERSION" val="1.0"/>
  <p:tag name="KSO_WM_BEAUTIFY_FLAG" val="#wm#"/>
</p:tagLst>
</file>

<file path=ppt/tags/tag290.xml><?xml version="1.0" encoding="utf-8"?>
<p:tagLst xmlns:p="http://schemas.openxmlformats.org/presentationml/2006/main">
  <p:tag name="KSO_WM_UNIT_HIGHLIGHT" val="0"/>
  <p:tag name="KSO_WM_UNIT_COMPATIBLE" val="0"/>
  <p:tag name="KSO_WM_UNIT_DIAGRAM_ISNUMVISUAL" val="0"/>
  <p:tag name="KSO_WM_UNIT_DIAGRAM_ISREFERUNIT" val="0"/>
  <p:tag name="KSO_WM_DIAGRAM_GROUP_CODE" val="l1-1"/>
  <p:tag name="KSO_WM_UNIT_ID" val="diagram20228771_5*l_h_i*1_1_3"/>
  <p:tag name="KSO_WM_TEMPLATE_CATEGORY" val="diagram"/>
  <p:tag name="KSO_WM_TEMPLATE_INDEX" val="20228771"/>
  <p:tag name="KSO_WM_UNIT_LAYERLEVEL" val="1_1_1"/>
  <p:tag name="KSO_WM_TAG_VERSION" val="1.0"/>
  <p:tag name="KSO_WM_BEAUTIFY_FLAG" val="#wm#"/>
  <p:tag name="KSO_WM_UNIT_TYPE" val="l_h_i"/>
  <p:tag name="KSO_WM_UNIT_INDEX" val="1_1_3"/>
  <p:tag name="KSO_WM_UNIT_FILL_FORE_SCHEMECOLOR_INDEX_1_BRIGHTNESS" val="0.4"/>
  <p:tag name="KSO_WM_UNIT_FILL_FORE_SCHEMECOLOR_INDEX_1" val="5"/>
  <p:tag name="KSO_WM_UNIT_FILL_FORE_SCHEMECOLOR_INDEX_1_POS" val="0"/>
  <p:tag name="KSO_WM_UNIT_FILL_FORE_SCHEMECOLOR_INDEX_1_TRANS" val="0"/>
  <p:tag name="KSO_WM_UNIT_FILL_FORE_SCHEMECOLOR_INDEX_2_BRIGHTNESS" val="0"/>
  <p:tag name="KSO_WM_UNIT_FILL_FORE_SCHEMECOLOR_INDEX_2" val="5"/>
  <p:tag name="KSO_WM_UNIT_FILL_FORE_SCHEMECOLOR_INDEX_2_POS" val="0.37"/>
  <p:tag name="KSO_WM_UNIT_FILL_FORE_SCHEMECOLOR_INDEX_2_TRANS" val="0"/>
  <p:tag name="KSO_WM_UNIT_FILL_FORE_SCHEMECOLOR_INDEX_3_BRIGHTNESS" val="-0.25"/>
  <p:tag name="KSO_WM_UNIT_FILL_FORE_SCHEMECOLOR_INDEX_3" val="5"/>
  <p:tag name="KSO_WM_UNIT_FILL_FORE_SCHEMECOLOR_INDEX_3_POS" val="0.65"/>
  <p:tag name="KSO_WM_UNIT_FILL_FORE_SCHEMECOLOR_INDEX_3_TRANS" val="0"/>
  <p:tag name="KSO_WM_UNIT_FILL_FORE_SCHEMECOLOR_INDEX_4_BRIGHTNESS" val="-0.25"/>
  <p:tag name="KSO_WM_UNIT_FILL_FORE_SCHEMECOLOR_INDEX_4" val="5"/>
  <p:tag name="KSO_WM_UNIT_FILL_FORE_SCHEMECOLOR_INDEX_4_POS" val="1"/>
  <p:tag name="KSO_WM_UNIT_FILL_FORE_SCHEMECOLOR_INDEX_4_TRANS" val="0"/>
  <p:tag name="KSO_WM_UNIT_FILL_GRADIENT_TYPE" val="0"/>
  <p:tag name="KSO_WM_UNIT_FILL_GRADIENT_ANGLE" val="45"/>
  <p:tag name="KSO_WM_UNIT_FILL_GRADIENT_Direction" val="0"/>
  <p:tag name="KSO_WM_UNIT_FILL_TYPE" val="3"/>
  <p:tag name="KSO_WM_UNIT_TEXT_FILL_FORE_SCHEMECOLOR_INDEX_BRIGHTNESS" val="0"/>
  <p:tag name="KSO_WM_UNIT_TEXT_FILL_FORE_SCHEMECOLOR_INDEX" val="2"/>
  <p:tag name="KSO_WM_UNIT_TEXT_FILL_TYPE" val="1"/>
</p:tagLst>
</file>

<file path=ppt/tags/tag291.xml><?xml version="1.0" encoding="utf-8"?>
<p:tagLst xmlns:p="http://schemas.openxmlformats.org/presentationml/2006/main">
  <p:tag name="KSO_WM_UNIT_HIGHLIGHT" val="0"/>
  <p:tag name="KSO_WM_UNIT_COMPATIBLE" val="0"/>
  <p:tag name="KSO_WM_UNIT_DIAGRAM_ISNUMVISUAL" val="0"/>
  <p:tag name="KSO_WM_UNIT_DIAGRAM_ISREFERUNIT" val="0"/>
  <p:tag name="KSO_WM_DIAGRAM_GROUP_CODE" val="l1-1"/>
  <p:tag name="KSO_WM_UNIT_ID" val="diagram20228771_5*l_h_i*1_1_4"/>
  <p:tag name="KSO_WM_TEMPLATE_CATEGORY" val="diagram"/>
  <p:tag name="KSO_WM_TEMPLATE_INDEX" val="20228771"/>
  <p:tag name="KSO_WM_UNIT_LAYERLEVEL" val="1_1_1"/>
  <p:tag name="KSO_WM_TAG_VERSION" val="1.0"/>
  <p:tag name="KSO_WM_BEAUTIFY_FLAG" val="#wm#"/>
  <p:tag name="KSO_WM_UNIT_TYPE" val="l_h_i"/>
  <p:tag name="KSO_WM_UNIT_INDEX" val="1_1_4"/>
  <p:tag name="KSO_WM_UNIT_FILL_FORE_SCHEMECOLOR_INDEX_1_BRIGHTNESS" val="0.4"/>
  <p:tag name="KSO_WM_UNIT_FILL_FORE_SCHEMECOLOR_INDEX_1" val="5"/>
  <p:tag name="KSO_WM_UNIT_FILL_FORE_SCHEMECOLOR_INDEX_1_POS" val="0"/>
  <p:tag name="KSO_WM_UNIT_FILL_FORE_SCHEMECOLOR_INDEX_1_TRANS" val="0"/>
  <p:tag name="KSO_WM_UNIT_FILL_FORE_SCHEMECOLOR_INDEX_2_BRIGHTNESS" val="0"/>
  <p:tag name="KSO_WM_UNIT_FILL_FORE_SCHEMECOLOR_INDEX_2" val="5"/>
  <p:tag name="KSO_WM_UNIT_FILL_FORE_SCHEMECOLOR_INDEX_2_POS" val="0.37"/>
  <p:tag name="KSO_WM_UNIT_FILL_FORE_SCHEMECOLOR_INDEX_2_TRANS" val="0"/>
  <p:tag name="KSO_WM_UNIT_FILL_FORE_SCHEMECOLOR_INDEX_3_BRIGHTNESS" val="-0.25"/>
  <p:tag name="KSO_WM_UNIT_FILL_FORE_SCHEMECOLOR_INDEX_3" val="5"/>
  <p:tag name="KSO_WM_UNIT_FILL_FORE_SCHEMECOLOR_INDEX_3_POS" val="0.65"/>
  <p:tag name="KSO_WM_UNIT_FILL_FORE_SCHEMECOLOR_INDEX_3_TRANS" val="0"/>
  <p:tag name="KSO_WM_UNIT_FILL_FORE_SCHEMECOLOR_INDEX_4_BRIGHTNESS" val="-0.25"/>
  <p:tag name="KSO_WM_UNIT_FILL_FORE_SCHEMECOLOR_INDEX_4" val="5"/>
  <p:tag name="KSO_WM_UNIT_FILL_FORE_SCHEMECOLOR_INDEX_4_POS" val="1"/>
  <p:tag name="KSO_WM_UNIT_FILL_FORE_SCHEMECOLOR_INDEX_4_TRANS" val="0"/>
  <p:tag name="KSO_WM_UNIT_FILL_GRADIENT_TYPE" val="0"/>
  <p:tag name="KSO_WM_UNIT_FILL_GRADIENT_ANGLE" val="45"/>
  <p:tag name="KSO_WM_UNIT_FILL_GRADIENT_Direction" val="0"/>
  <p:tag name="KSO_WM_UNIT_FILL_TYPE" val="3"/>
  <p:tag name="KSO_WM_UNIT_TEXT_FILL_FORE_SCHEMECOLOR_INDEX_BRIGHTNESS" val="0"/>
  <p:tag name="KSO_WM_UNIT_TEXT_FILL_FORE_SCHEMECOLOR_INDEX" val="2"/>
  <p:tag name="KSO_WM_UNIT_TEXT_FILL_TYPE" val="1"/>
</p:tagLst>
</file>

<file path=ppt/tags/tag292.xml><?xml version="1.0" encoding="utf-8"?>
<p:tagLst xmlns:p="http://schemas.openxmlformats.org/presentationml/2006/main">
  <p:tag name="KSO_WM_UNIT_HIGHLIGHT" val="0"/>
  <p:tag name="KSO_WM_UNIT_COMPATIBLE" val="0"/>
  <p:tag name="KSO_WM_UNIT_DIAGRAM_ISNUMVISUAL" val="0"/>
  <p:tag name="KSO_WM_UNIT_DIAGRAM_ISREFERUNIT" val="0"/>
  <p:tag name="KSO_WM_DIAGRAM_GROUP_CODE" val="l1-1"/>
  <p:tag name="KSO_WM_UNIT_SUBTYPE" val="d"/>
  <p:tag name="KSO_WM_UNIT_TYPE" val="l_h_i"/>
  <p:tag name="KSO_WM_UNIT_INDEX" val="1_1_2"/>
  <p:tag name="KSO_WM_UNIT_ID" val="diagram20228771_5*l_h_i*1_1_2"/>
  <p:tag name="KSO_WM_TEMPLATE_CATEGORY" val="diagram"/>
  <p:tag name="KSO_WM_TEMPLATE_INDEX" val="20228771"/>
  <p:tag name="KSO_WM_UNIT_LAYERLEVEL" val="1_1_1"/>
  <p:tag name="KSO_WM_TAG_VERSION" val="1.0"/>
  <p:tag name="KSO_WM_BEAUTIFY_FLAG" val="#wm#"/>
  <p:tag name="KSO_WM_UNIT_FILL_FORE_SCHEMECOLOR_INDEX_1_BRIGHTNESS" val="0.4"/>
  <p:tag name="KSO_WM_UNIT_FILL_FORE_SCHEMECOLOR_INDEX_1" val="5"/>
  <p:tag name="KSO_WM_UNIT_FILL_FORE_SCHEMECOLOR_INDEX_1_POS" val="0"/>
  <p:tag name="KSO_WM_UNIT_FILL_FORE_SCHEMECOLOR_INDEX_1_TRANS" val="0"/>
  <p:tag name="KSO_WM_UNIT_FILL_FORE_SCHEMECOLOR_INDEX_2_BRIGHTNESS" val="0"/>
  <p:tag name="KSO_WM_UNIT_FILL_FORE_SCHEMECOLOR_INDEX_2" val="5"/>
  <p:tag name="KSO_WM_UNIT_FILL_FORE_SCHEMECOLOR_INDEX_2_POS" val="0.37"/>
  <p:tag name="KSO_WM_UNIT_FILL_FORE_SCHEMECOLOR_INDEX_2_TRANS" val="0"/>
  <p:tag name="KSO_WM_UNIT_FILL_FORE_SCHEMECOLOR_INDEX_3_BRIGHTNESS" val="-0.25"/>
  <p:tag name="KSO_WM_UNIT_FILL_FORE_SCHEMECOLOR_INDEX_3" val="5"/>
  <p:tag name="KSO_WM_UNIT_FILL_FORE_SCHEMECOLOR_INDEX_3_POS" val="0.65"/>
  <p:tag name="KSO_WM_UNIT_FILL_FORE_SCHEMECOLOR_INDEX_3_TRANS" val="0"/>
  <p:tag name="KSO_WM_UNIT_FILL_FORE_SCHEMECOLOR_INDEX_4_BRIGHTNESS" val="-0.25"/>
  <p:tag name="KSO_WM_UNIT_FILL_FORE_SCHEMECOLOR_INDEX_4" val="5"/>
  <p:tag name="KSO_WM_UNIT_FILL_FORE_SCHEMECOLOR_INDEX_4_POS" val="1"/>
  <p:tag name="KSO_WM_UNIT_FILL_FORE_SCHEMECOLOR_INDEX_4_TRANS" val="0"/>
  <p:tag name="KSO_WM_UNIT_FILL_GRADIENT_TYPE" val="0"/>
  <p:tag name="KSO_WM_UNIT_FILL_GRADIENT_ANGLE" val="45"/>
  <p:tag name="KSO_WM_UNIT_FILL_GRADIENT_Direction" val="0"/>
  <p:tag name="KSO_WM_UNIT_FILL_TYPE" val="3"/>
  <p:tag name="KSO_WM_UNIT_TEXT_FILL_FORE_SCHEMECOLOR_INDEX_BRIGHTNESS" val="0"/>
  <p:tag name="KSO_WM_UNIT_TEXT_FILL_FORE_SCHEMECOLOR_INDEX" val="2"/>
  <p:tag name="KSO_WM_UNIT_TEXT_FILL_TYPE" val="1"/>
</p:tagLst>
</file>

<file path=ppt/tags/tag293.xml><?xml version="1.0" encoding="utf-8"?>
<p:tagLst xmlns:p="http://schemas.openxmlformats.org/presentationml/2006/main">
  <p:tag name="KSO_WM_UNIT_HIGHLIGHT" val="0"/>
  <p:tag name="KSO_WM_UNIT_COMPATIBLE" val="0"/>
  <p:tag name="KSO_WM_UNIT_DIAGRAM_ISNUMVISUAL" val="0"/>
  <p:tag name="KSO_WM_UNIT_DIAGRAM_ISREFERUNIT" val="0"/>
  <p:tag name="KSO_WM_DIAGRAM_GROUP_CODE" val="l1-1"/>
  <p:tag name="KSO_WM_UNIT_ID" val="diagram20228771_5*l_h_i*1_2_1"/>
  <p:tag name="KSO_WM_TEMPLATE_CATEGORY" val="diagram"/>
  <p:tag name="KSO_WM_TEMPLATE_INDEX" val="20228771"/>
  <p:tag name="KSO_WM_UNIT_LAYERLEVEL" val="1_1_1"/>
  <p:tag name="KSO_WM_TAG_VERSION" val="1.0"/>
  <p:tag name="KSO_WM_BEAUTIFY_FLAG" val="#wm#"/>
  <p:tag name="KSO_WM_UNIT_TYPE" val="l_h_i"/>
  <p:tag name="KSO_WM_UNIT_INDEX" val="1_2_1"/>
  <p:tag name="KSO_WM_UNIT_FILL_FORE_SCHEMECOLOR_INDEX_1_BRIGHTNESS" val="0.4"/>
  <p:tag name="KSO_WM_UNIT_FILL_FORE_SCHEMECOLOR_INDEX_1" val="6"/>
  <p:tag name="KSO_WM_UNIT_FILL_FORE_SCHEMECOLOR_INDEX_1_POS" val="0"/>
  <p:tag name="KSO_WM_UNIT_FILL_FORE_SCHEMECOLOR_INDEX_1_TRANS" val="0"/>
  <p:tag name="KSO_WM_UNIT_FILL_FORE_SCHEMECOLOR_INDEX_2_BRIGHTNESS" val="0"/>
  <p:tag name="KSO_WM_UNIT_FILL_FORE_SCHEMECOLOR_INDEX_2" val="6"/>
  <p:tag name="KSO_WM_UNIT_FILL_FORE_SCHEMECOLOR_INDEX_2_POS" val="0.37"/>
  <p:tag name="KSO_WM_UNIT_FILL_FORE_SCHEMECOLOR_INDEX_2_TRANS" val="0"/>
  <p:tag name="KSO_WM_UNIT_FILL_FORE_SCHEMECOLOR_INDEX_3_BRIGHTNESS" val="-0.25"/>
  <p:tag name="KSO_WM_UNIT_FILL_FORE_SCHEMECOLOR_INDEX_3" val="6"/>
  <p:tag name="KSO_WM_UNIT_FILL_FORE_SCHEMECOLOR_INDEX_3_POS" val="0.65"/>
  <p:tag name="KSO_WM_UNIT_FILL_FORE_SCHEMECOLOR_INDEX_3_TRANS" val="0"/>
  <p:tag name="KSO_WM_UNIT_FILL_FORE_SCHEMECOLOR_INDEX_4_BRIGHTNESS" val="-0.25"/>
  <p:tag name="KSO_WM_UNIT_FILL_FORE_SCHEMECOLOR_INDEX_4" val="6"/>
  <p:tag name="KSO_WM_UNIT_FILL_FORE_SCHEMECOLOR_INDEX_4_POS" val="1"/>
  <p:tag name="KSO_WM_UNIT_FILL_FORE_SCHEMECOLOR_INDEX_4_TRANS" val="0"/>
  <p:tag name="KSO_WM_UNIT_FILL_GRADIENT_TYPE" val="0"/>
  <p:tag name="KSO_WM_UNIT_FILL_GRADIENT_ANGLE" val="45"/>
  <p:tag name="KSO_WM_UNIT_FILL_GRADIENT_Direction" val="0"/>
  <p:tag name="KSO_WM_UNIT_FILL_TYPE" val="3"/>
  <p:tag name="KSO_WM_UNIT_TEXT_FILL_FORE_SCHEMECOLOR_INDEX_BRIGHTNESS" val="0"/>
  <p:tag name="KSO_WM_UNIT_TEXT_FILL_FORE_SCHEMECOLOR_INDEX" val="2"/>
  <p:tag name="KSO_WM_UNIT_TEXT_FILL_TYPE" val="1"/>
</p:tagLst>
</file>

<file path=ppt/tags/tag294.xml><?xml version="1.0" encoding="utf-8"?>
<p:tagLst xmlns:p="http://schemas.openxmlformats.org/presentationml/2006/main">
  <p:tag name="KSO_WM_UNIT_SUBTYPE" val="a"/>
  <p:tag name="KSO_WM_UNIT_PRESET_TEXT" val="点击此处添加正文，文字是您思想的提炼，为了演示发布的良好效果，请言简意赅的阐述您的观点。"/>
  <p:tag name="KSO_WM_UNIT_NOCLEAR" val="0"/>
  <p:tag name="KSO_WM_UNIT_HIGHLIGHT" val="0"/>
  <p:tag name="KSO_WM_UNIT_COMPATIBLE" val="0"/>
  <p:tag name="KSO_WM_UNIT_DIAGRAM_ISNUMVISUAL" val="0"/>
  <p:tag name="KSO_WM_UNIT_DIAGRAM_ISREFERUNIT" val="0"/>
  <p:tag name="KSO_WM_DIAGRAM_GROUP_CODE" val="l1-1"/>
  <p:tag name="KSO_WM_UNIT_TYPE" val="l_h_f"/>
  <p:tag name="KSO_WM_UNIT_INDEX" val="1_2_1"/>
  <p:tag name="KSO_WM_UNIT_ID" val="diagram20228771_5*l_h_f*1_2_1"/>
  <p:tag name="KSO_WM_TEMPLATE_CATEGORY" val="diagram"/>
  <p:tag name="KSO_WM_TEMPLATE_INDEX" val="20228771"/>
  <p:tag name="KSO_WM_UNIT_LAYERLEVEL" val="1_1_1"/>
  <p:tag name="KSO_WM_TAG_VERSION" val="1.0"/>
  <p:tag name="KSO_WM_BEAUTIFY_FLAG" val="#wm#"/>
  <p:tag name="KSO_WM_UNIT_TEXT_FILL_FORE_SCHEMECOLOR_INDEX_BRIGHTNESS" val="0"/>
  <p:tag name="KSO_WM_UNIT_TEXT_FILL_FORE_SCHEMECOLOR_INDEX" val="14"/>
  <p:tag name="KSO_WM_UNIT_TEXT_FILL_TYPE" val="1"/>
</p:tagLst>
</file>

<file path=ppt/tags/tag295.xml><?xml version="1.0" encoding="utf-8"?>
<p:tagLst xmlns:p="http://schemas.openxmlformats.org/presentationml/2006/main">
  <p:tag name="KSO_WM_UNIT_HIGHLIGHT" val="0"/>
  <p:tag name="KSO_WM_UNIT_COMPATIBLE" val="0"/>
  <p:tag name="KSO_WM_UNIT_DIAGRAM_ISNUMVISUAL" val="0"/>
  <p:tag name="KSO_WM_UNIT_DIAGRAM_ISREFERUNIT" val="0"/>
  <p:tag name="KSO_WM_DIAGRAM_GROUP_CODE" val="l1-1"/>
  <p:tag name="KSO_WM_UNIT_ID" val="diagram20228771_5*l_h_i*1_2_3"/>
  <p:tag name="KSO_WM_TEMPLATE_CATEGORY" val="diagram"/>
  <p:tag name="KSO_WM_TEMPLATE_INDEX" val="20228771"/>
  <p:tag name="KSO_WM_UNIT_LAYERLEVEL" val="1_1_1"/>
  <p:tag name="KSO_WM_TAG_VERSION" val="1.0"/>
  <p:tag name="KSO_WM_BEAUTIFY_FLAG" val="#wm#"/>
  <p:tag name="KSO_WM_UNIT_TYPE" val="l_h_i"/>
  <p:tag name="KSO_WM_UNIT_INDEX" val="1_2_3"/>
  <p:tag name="KSO_WM_UNIT_FILL_FORE_SCHEMECOLOR_INDEX_1_BRIGHTNESS" val="0.4"/>
  <p:tag name="KSO_WM_UNIT_FILL_FORE_SCHEMECOLOR_INDEX_1" val="6"/>
  <p:tag name="KSO_WM_UNIT_FILL_FORE_SCHEMECOLOR_INDEX_1_POS" val="0"/>
  <p:tag name="KSO_WM_UNIT_FILL_FORE_SCHEMECOLOR_INDEX_1_TRANS" val="0"/>
  <p:tag name="KSO_WM_UNIT_FILL_FORE_SCHEMECOLOR_INDEX_2_BRIGHTNESS" val="0"/>
  <p:tag name="KSO_WM_UNIT_FILL_FORE_SCHEMECOLOR_INDEX_2" val="6"/>
  <p:tag name="KSO_WM_UNIT_FILL_FORE_SCHEMECOLOR_INDEX_2_POS" val="0.37"/>
  <p:tag name="KSO_WM_UNIT_FILL_FORE_SCHEMECOLOR_INDEX_2_TRANS" val="0"/>
  <p:tag name="KSO_WM_UNIT_FILL_FORE_SCHEMECOLOR_INDEX_3_BRIGHTNESS" val="-0.25"/>
  <p:tag name="KSO_WM_UNIT_FILL_FORE_SCHEMECOLOR_INDEX_3" val="6"/>
  <p:tag name="KSO_WM_UNIT_FILL_FORE_SCHEMECOLOR_INDEX_3_POS" val="0.65"/>
  <p:tag name="KSO_WM_UNIT_FILL_FORE_SCHEMECOLOR_INDEX_3_TRANS" val="0"/>
  <p:tag name="KSO_WM_UNIT_FILL_FORE_SCHEMECOLOR_INDEX_4_BRIGHTNESS" val="-0.25"/>
  <p:tag name="KSO_WM_UNIT_FILL_FORE_SCHEMECOLOR_INDEX_4" val="6"/>
  <p:tag name="KSO_WM_UNIT_FILL_FORE_SCHEMECOLOR_INDEX_4_POS" val="1"/>
  <p:tag name="KSO_WM_UNIT_FILL_FORE_SCHEMECOLOR_INDEX_4_TRANS" val="0"/>
  <p:tag name="KSO_WM_UNIT_FILL_GRADIENT_TYPE" val="0"/>
  <p:tag name="KSO_WM_UNIT_FILL_GRADIENT_ANGLE" val="45"/>
  <p:tag name="KSO_WM_UNIT_FILL_GRADIENT_Direction" val="0"/>
  <p:tag name="KSO_WM_UNIT_FILL_TYPE" val="3"/>
  <p:tag name="KSO_WM_UNIT_TEXT_FILL_FORE_SCHEMECOLOR_INDEX_BRIGHTNESS" val="0"/>
  <p:tag name="KSO_WM_UNIT_TEXT_FILL_FORE_SCHEMECOLOR_INDEX" val="2"/>
  <p:tag name="KSO_WM_UNIT_TEXT_FILL_TYPE" val="1"/>
</p:tagLst>
</file>

<file path=ppt/tags/tag296.xml><?xml version="1.0" encoding="utf-8"?>
<p:tagLst xmlns:p="http://schemas.openxmlformats.org/presentationml/2006/main">
  <p:tag name="KSO_WM_UNIT_HIGHLIGHT" val="0"/>
  <p:tag name="KSO_WM_UNIT_COMPATIBLE" val="0"/>
  <p:tag name="KSO_WM_UNIT_DIAGRAM_ISNUMVISUAL" val="0"/>
  <p:tag name="KSO_WM_UNIT_DIAGRAM_ISREFERUNIT" val="0"/>
  <p:tag name="KSO_WM_DIAGRAM_GROUP_CODE" val="l1-1"/>
  <p:tag name="KSO_WM_UNIT_ID" val="diagram20228771_5*l_h_i*1_2_4"/>
  <p:tag name="KSO_WM_TEMPLATE_CATEGORY" val="diagram"/>
  <p:tag name="KSO_WM_TEMPLATE_INDEX" val="20228771"/>
  <p:tag name="KSO_WM_UNIT_LAYERLEVEL" val="1_1_1"/>
  <p:tag name="KSO_WM_TAG_VERSION" val="1.0"/>
  <p:tag name="KSO_WM_BEAUTIFY_FLAG" val="#wm#"/>
  <p:tag name="KSO_WM_UNIT_TYPE" val="l_h_i"/>
  <p:tag name="KSO_WM_UNIT_INDEX" val="1_2_4"/>
  <p:tag name="KSO_WM_UNIT_FILL_FORE_SCHEMECOLOR_INDEX_1_BRIGHTNESS" val="0.4"/>
  <p:tag name="KSO_WM_UNIT_FILL_FORE_SCHEMECOLOR_INDEX_1" val="6"/>
  <p:tag name="KSO_WM_UNIT_FILL_FORE_SCHEMECOLOR_INDEX_1_POS" val="0"/>
  <p:tag name="KSO_WM_UNIT_FILL_FORE_SCHEMECOLOR_INDEX_1_TRANS" val="0"/>
  <p:tag name="KSO_WM_UNIT_FILL_FORE_SCHEMECOLOR_INDEX_2_BRIGHTNESS" val="0"/>
  <p:tag name="KSO_WM_UNIT_FILL_FORE_SCHEMECOLOR_INDEX_2" val="6"/>
  <p:tag name="KSO_WM_UNIT_FILL_FORE_SCHEMECOLOR_INDEX_2_POS" val="0.37"/>
  <p:tag name="KSO_WM_UNIT_FILL_FORE_SCHEMECOLOR_INDEX_2_TRANS" val="0"/>
  <p:tag name="KSO_WM_UNIT_FILL_FORE_SCHEMECOLOR_INDEX_3_BRIGHTNESS" val="-0.25"/>
  <p:tag name="KSO_WM_UNIT_FILL_FORE_SCHEMECOLOR_INDEX_3" val="6"/>
  <p:tag name="KSO_WM_UNIT_FILL_FORE_SCHEMECOLOR_INDEX_3_POS" val="0.65"/>
  <p:tag name="KSO_WM_UNIT_FILL_FORE_SCHEMECOLOR_INDEX_3_TRANS" val="0"/>
  <p:tag name="KSO_WM_UNIT_FILL_FORE_SCHEMECOLOR_INDEX_4_BRIGHTNESS" val="-0.25"/>
  <p:tag name="KSO_WM_UNIT_FILL_FORE_SCHEMECOLOR_INDEX_4" val="6"/>
  <p:tag name="KSO_WM_UNIT_FILL_FORE_SCHEMECOLOR_INDEX_4_POS" val="1"/>
  <p:tag name="KSO_WM_UNIT_FILL_FORE_SCHEMECOLOR_INDEX_4_TRANS" val="0"/>
  <p:tag name="KSO_WM_UNIT_FILL_GRADIENT_TYPE" val="0"/>
  <p:tag name="KSO_WM_UNIT_FILL_GRADIENT_ANGLE" val="45"/>
  <p:tag name="KSO_WM_UNIT_FILL_GRADIENT_Direction" val="0"/>
  <p:tag name="KSO_WM_UNIT_FILL_TYPE" val="3"/>
  <p:tag name="KSO_WM_UNIT_TEXT_FILL_FORE_SCHEMECOLOR_INDEX_BRIGHTNESS" val="0"/>
  <p:tag name="KSO_WM_UNIT_TEXT_FILL_FORE_SCHEMECOLOR_INDEX" val="2"/>
  <p:tag name="KSO_WM_UNIT_TEXT_FILL_TYPE" val="1"/>
</p:tagLst>
</file>

<file path=ppt/tags/tag297.xml><?xml version="1.0" encoding="utf-8"?>
<p:tagLst xmlns:p="http://schemas.openxmlformats.org/presentationml/2006/main">
  <p:tag name="KSO_WM_UNIT_HIGHLIGHT" val="0"/>
  <p:tag name="KSO_WM_UNIT_COMPATIBLE" val="0"/>
  <p:tag name="KSO_WM_UNIT_DIAGRAM_ISNUMVISUAL" val="0"/>
  <p:tag name="KSO_WM_UNIT_DIAGRAM_ISREFERUNIT" val="0"/>
  <p:tag name="KSO_WM_DIAGRAM_GROUP_CODE" val="l1-1"/>
  <p:tag name="KSO_WM_UNIT_SUBTYPE" val="d"/>
  <p:tag name="KSO_WM_UNIT_TYPE" val="l_h_i"/>
  <p:tag name="KSO_WM_UNIT_INDEX" val="1_2_2"/>
  <p:tag name="KSO_WM_UNIT_ID" val="diagram20228771_5*l_h_i*1_2_2"/>
  <p:tag name="KSO_WM_TEMPLATE_CATEGORY" val="diagram"/>
  <p:tag name="KSO_WM_TEMPLATE_INDEX" val="20228771"/>
  <p:tag name="KSO_WM_UNIT_LAYERLEVEL" val="1_1_1"/>
  <p:tag name="KSO_WM_TAG_VERSION" val="1.0"/>
  <p:tag name="KSO_WM_BEAUTIFY_FLAG" val="#wm#"/>
  <p:tag name="KSO_WM_UNIT_FILL_FORE_SCHEMECOLOR_INDEX_1_BRIGHTNESS" val="0.4"/>
  <p:tag name="KSO_WM_UNIT_FILL_FORE_SCHEMECOLOR_INDEX_1" val="6"/>
  <p:tag name="KSO_WM_UNIT_FILL_FORE_SCHEMECOLOR_INDEX_1_POS" val="0"/>
  <p:tag name="KSO_WM_UNIT_FILL_FORE_SCHEMECOLOR_INDEX_1_TRANS" val="0"/>
  <p:tag name="KSO_WM_UNIT_FILL_FORE_SCHEMECOLOR_INDEX_2_BRIGHTNESS" val="0"/>
  <p:tag name="KSO_WM_UNIT_FILL_FORE_SCHEMECOLOR_INDEX_2" val="6"/>
  <p:tag name="KSO_WM_UNIT_FILL_FORE_SCHEMECOLOR_INDEX_2_POS" val="0.37"/>
  <p:tag name="KSO_WM_UNIT_FILL_FORE_SCHEMECOLOR_INDEX_2_TRANS" val="0"/>
  <p:tag name="KSO_WM_UNIT_FILL_FORE_SCHEMECOLOR_INDEX_3_BRIGHTNESS" val="-0.25"/>
  <p:tag name="KSO_WM_UNIT_FILL_FORE_SCHEMECOLOR_INDEX_3" val="6"/>
  <p:tag name="KSO_WM_UNIT_FILL_FORE_SCHEMECOLOR_INDEX_3_POS" val="0.65"/>
  <p:tag name="KSO_WM_UNIT_FILL_FORE_SCHEMECOLOR_INDEX_3_TRANS" val="0"/>
  <p:tag name="KSO_WM_UNIT_FILL_FORE_SCHEMECOLOR_INDEX_4_BRIGHTNESS" val="-0.25"/>
  <p:tag name="KSO_WM_UNIT_FILL_FORE_SCHEMECOLOR_INDEX_4" val="6"/>
  <p:tag name="KSO_WM_UNIT_FILL_FORE_SCHEMECOLOR_INDEX_4_POS" val="1"/>
  <p:tag name="KSO_WM_UNIT_FILL_FORE_SCHEMECOLOR_INDEX_4_TRANS" val="0"/>
  <p:tag name="KSO_WM_UNIT_FILL_GRADIENT_TYPE" val="0"/>
  <p:tag name="KSO_WM_UNIT_FILL_GRADIENT_ANGLE" val="45"/>
  <p:tag name="KSO_WM_UNIT_FILL_GRADIENT_Direction" val="0"/>
  <p:tag name="KSO_WM_UNIT_FILL_TYPE" val="3"/>
  <p:tag name="KSO_WM_UNIT_TEXT_FILL_FORE_SCHEMECOLOR_INDEX_BRIGHTNESS" val="0"/>
  <p:tag name="KSO_WM_UNIT_TEXT_FILL_FORE_SCHEMECOLOR_INDEX" val="2"/>
  <p:tag name="KSO_WM_UNIT_TEXT_FILL_TYPE" val="1"/>
</p:tagLst>
</file>

<file path=ppt/tags/tag298.xml><?xml version="1.0" encoding="utf-8"?>
<p:tagLst xmlns:p="http://schemas.openxmlformats.org/presentationml/2006/main">
  <p:tag name="KSO_WM_UNIT_HIGHLIGHT" val="0"/>
  <p:tag name="KSO_WM_UNIT_COMPATIBLE" val="0"/>
  <p:tag name="KSO_WM_UNIT_DIAGRAM_ISNUMVISUAL" val="0"/>
  <p:tag name="KSO_WM_UNIT_DIAGRAM_ISREFERUNIT" val="0"/>
  <p:tag name="KSO_WM_DIAGRAM_GROUP_CODE" val="l1-1"/>
  <p:tag name="KSO_WM_UNIT_ID" val="diagram20228771_5*l_h_i*1_3_1"/>
  <p:tag name="KSO_WM_TEMPLATE_CATEGORY" val="diagram"/>
  <p:tag name="KSO_WM_TEMPLATE_INDEX" val="20228771"/>
  <p:tag name="KSO_WM_UNIT_LAYERLEVEL" val="1_1_1"/>
  <p:tag name="KSO_WM_TAG_VERSION" val="1.0"/>
  <p:tag name="KSO_WM_BEAUTIFY_FLAG" val="#wm#"/>
  <p:tag name="KSO_WM_UNIT_TYPE" val="l_h_i"/>
  <p:tag name="KSO_WM_UNIT_INDEX" val="1_3_1"/>
  <p:tag name="KSO_WM_UNIT_FILL_FORE_SCHEMECOLOR_INDEX_1_BRIGHTNESS" val="0.4"/>
  <p:tag name="KSO_WM_UNIT_FILL_FORE_SCHEMECOLOR_INDEX_1" val="5"/>
  <p:tag name="KSO_WM_UNIT_FILL_FORE_SCHEMECOLOR_INDEX_1_POS" val="0"/>
  <p:tag name="KSO_WM_UNIT_FILL_FORE_SCHEMECOLOR_INDEX_1_TRANS" val="0"/>
  <p:tag name="KSO_WM_UNIT_FILL_FORE_SCHEMECOLOR_INDEX_2_BRIGHTNESS" val="0"/>
  <p:tag name="KSO_WM_UNIT_FILL_FORE_SCHEMECOLOR_INDEX_2" val="5"/>
  <p:tag name="KSO_WM_UNIT_FILL_FORE_SCHEMECOLOR_INDEX_2_POS" val="0.37"/>
  <p:tag name="KSO_WM_UNIT_FILL_FORE_SCHEMECOLOR_INDEX_2_TRANS" val="0"/>
  <p:tag name="KSO_WM_UNIT_FILL_FORE_SCHEMECOLOR_INDEX_3_BRIGHTNESS" val="-0.25"/>
  <p:tag name="KSO_WM_UNIT_FILL_FORE_SCHEMECOLOR_INDEX_3" val="5"/>
  <p:tag name="KSO_WM_UNIT_FILL_FORE_SCHEMECOLOR_INDEX_3_POS" val="0.65"/>
  <p:tag name="KSO_WM_UNIT_FILL_FORE_SCHEMECOLOR_INDEX_3_TRANS" val="0"/>
  <p:tag name="KSO_WM_UNIT_FILL_FORE_SCHEMECOLOR_INDEX_4_BRIGHTNESS" val="-0.25"/>
  <p:tag name="KSO_WM_UNIT_FILL_FORE_SCHEMECOLOR_INDEX_4" val="5"/>
  <p:tag name="KSO_WM_UNIT_FILL_FORE_SCHEMECOLOR_INDEX_4_POS" val="1"/>
  <p:tag name="KSO_WM_UNIT_FILL_FORE_SCHEMECOLOR_INDEX_4_TRANS" val="0"/>
  <p:tag name="KSO_WM_UNIT_FILL_GRADIENT_TYPE" val="0"/>
  <p:tag name="KSO_WM_UNIT_FILL_GRADIENT_ANGLE" val="45"/>
  <p:tag name="KSO_WM_UNIT_FILL_GRADIENT_Direction" val="0"/>
  <p:tag name="KSO_WM_UNIT_FILL_TYPE" val="3"/>
  <p:tag name="KSO_WM_UNIT_TEXT_FILL_FORE_SCHEMECOLOR_INDEX_BRIGHTNESS" val="0"/>
  <p:tag name="KSO_WM_UNIT_TEXT_FILL_FORE_SCHEMECOLOR_INDEX" val="2"/>
  <p:tag name="KSO_WM_UNIT_TEXT_FILL_TYPE" val="1"/>
</p:tagLst>
</file>

<file path=ppt/tags/tag299.xml><?xml version="1.0" encoding="utf-8"?>
<p:tagLst xmlns:p="http://schemas.openxmlformats.org/presentationml/2006/main">
  <p:tag name="KSO_WM_UNIT_SUBTYPE" val="a"/>
  <p:tag name="KSO_WM_UNIT_PRESET_TEXT" val="点击此处添加正文，文字是您思想的提炼，为了演示发布的良好效果，请言简意赅的阐述您的观点。"/>
  <p:tag name="KSO_WM_UNIT_NOCLEAR" val="0"/>
  <p:tag name="KSO_WM_UNIT_HIGHLIGHT" val="0"/>
  <p:tag name="KSO_WM_UNIT_COMPATIBLE" val="0"/>
  <p:tag name="KSO_WM_UNIT_DIAGRAM_ISNUMVISUAL" val="0"/>
  <p:tag name="KSO_WM_UNIT_DIAGRAM_ISREFERUNIT" val="0"/>
  <p:tag name="KSO_WM_DIAGRAM_GROUP_CODE" val="l1-1"/>
  <p:tag name="KSO_WM_UNIT_TYPE" val="l_h_f"/>
  <p:tag name="KSO_WM_UNIT_INDEX" val="1_3_1"/>
  <p:tag name="KSO_WM_UNIT_ID" val="diagram20228771_5*l_h_f*1_3_1"/>
  <p:tag name="KSO_WM_TEMPLATE_CATEGORY" val="diagram"/>
  <p:tag name="KSO_WM_TEMPLATE_INDEX" val="20228771"/>
  <p:tag name="KSO_WM_UNIT_LAYERLEVEL" val="1_1_1"/>
  <p:tag name="KSO_WM_TAG_VERSION" val="1.0"/>
  <p:tag name="KSO_WM_BEAUTIFY_FLAG" val="#wm#"/>
  <p:tag name="KSO_WM_UNIT_TEXT_FILL_FORE_SCHEMECOLOR_INDEX_BRIGHTNESS" val="0"/>
  <p:tag name="KSO_WM_UNIT_TEXT_FILL_FORE_SCHEMECOLOR_INDEX" val="14"/>
  <p:tag name="KSO_WM_UNIT_TEXT_FILL_TYPE" val="1"/>
</p:tagLst>
</file>

<file path=ppt/tags/tag3.xml><?xml version="1.0" encoding="utf-8"?>
<p:tagLst xmlns:p="http://schemas.openxmlformats.org/presentationml/2006/main">
  <p:tag name="KSO_WM_SLIDE_BACKGROUND_MASK_FLAG" val="1"/>
  <p:tag name="KSO_WM_UNIT_HIGHLIGHT" val="0"/>
  <p:tag name="KSO_WM_UNIT_COMPATIBLE" val="0"/>
  <p:tag name="KSO_WM_UNIT_DIAGRAM_ISNUMVISUAL" val="0"/>
  <p:tag name="KSO_WM_UNIT_DIAGRAM_ISREFERUNIT" val="0"/>
  <p:tag name="KSO_WM_UNIT_ID" val="_1**"/>
  <p:tag name="KSO_WM_UNIT_LAYERLEVEL" val="1"/>
  <p:tag name="KSO_WM_TAG_VERSION" val="1.0"/>
  <p:tag name="KSO_WM_BEAUTIFY_FLAG" val="#wm#"/>
</p:tagLst>
</file>

<file path=ppt/tags/tag30.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3**"/>
  <p:tag name="KSO_WM_UNIT_LAYERLEVEL" val="1"/>
  <p:tag name="KSO_WM_TAG_VERSION" val="1.0"/>
  <p:tag name="KSO_WM_BEAUTIFY_FLAG" val="#wm#"/>
</p:tagLst>
</file>

<file path=ppt/tags/tag300.xml><?xml version="1.0" encoding="utf-8"?>
<p:tagLst xmlns:p="http://schemas.openxmlformats.org/presentationml/2006/main">
  <p:tag name="KSO_WM_UNIT_HIGHLIGHT" val="0"/>
  <p:tag name="KSO_WM_UNIT_COMPATIBLE" val="0"/>
  <p:tag name="KSO_WM_UNIT_DIAGRAM_ISNUMVISUAL" val="0"/>
  <p:tag name="KSO_WM_UNIT_DIAGRAM_ISREFERUNIT" val="0"/>
  <p:tag name="KSO_WM_DIAGRAM_GROUP_CODE" val="l1-1"/>
  <p:tag name="KSO_WM_UNIT_ID" val="diagram20228771_5*l_h_i*1_3_3"/>
  <p:tag name="KSO_WM_TEMPLATE_CATEGORY" val="diagram"/>
  <p:tag name="KSO_WM_TEMPLATE_INDEX" val="20228771"/>
  <p:tag name="KSO_WM_UNIT_LAYERLEVEL" val="1_1_1"/>
  <p:tag name="KSO_WM_TAG_VERSION" val="1.0"/>
  <p:tag name="KSO_WM_BEAUTIFY_FLAG" val="#wm#"/>
  <p:tag name="KSO_WM_UNIT_TYPE" val="l_h_i"/>
  <p:tag name="KSO_WM_UNIT_INDEX" val="1_3_3"/>
  <p:tag name="KSO_WM_UNIT_FILL_FORE_SCHEMECOLOR_INDEX_1_BRIGHTNESS" val="0.4"/>
  <p:tag name="KSO_WM_UNIT_FILL_FORE_SCHEMECOLOR_INDEX_1" val="5"/>
  <p:tag name="KSO_WM_UNIT_FILL_FORE_SCHEMECOLOR_INDEX_1_POS" val="0"/>
  <p:tag name="KSO_WM_UNIT_FILL_FORE_SCHEMECOLOR_INDEX_1_TRANS" val="0"/>
  <p:tag name="KSO_WM_UNIT_FILL_FORE_SCHEMECOLOR_INDEX_2_BRIGHTNESS" val="0"/>
  <p:tag name="KSO_WM_UNIT_FILL_FORE_SCHEMECOLOR_INDEX_2" val="5"/>
  <p:tag name="KSO_WM_UNIT_FILL_FORE_SCHEMECOLOR_INDEX_2_POS" val="0.37"/>
  <p:tag name="KSO_WM_UNIT_FILL_FORE_SCHEMECOLOR_INDEX_2_TRANS" val="0"/>
  <p:tag name="KSO_WM_UNIT_FILL_FORE_SCHEMECOLOR_INDEX_3_BRIGHTNESS" val="-0.25"/>
  <p:tag name="KSO_WM_UNIT_FILL_FORE_SCHEMECOLOR_INDEX_3" val="5"/>
  <p:tag name="KSO_WM_UNIT_FILL_FORE_SCHEMECOLOR_INDEX_3_POS" val="0.65"/>
  <p:tag name="KSO_WM_UNIT_FILL_FORE_SCHEMECOLOR_INDEX_3_TRANS" val="0"/>
  <p:tag name="KSO_WM_UNIT_FILL_FORE_SCHEMECOLOR_INDEX_4_BRIGHTNESS" val="-0.25"/>
  <p:tag name="KSO_WM_UNIT_FILL_FORE_SCHEMECOLOR_INDEX_4" val="5"/>
  <p:tag name="KSO_WM_UNIT_FILL_FORE_SCHEMECOLOR_INDEX_4_POS" val="1"/>
  <p:tag name="KSO_WM_UNIT_FILL_FORE_SCHEMECOLOR_INDEX_4_TRANS" val="0"/>
  <p:tag name="KSO_WM_UNIT_FILL_GRADIENT_TYPE" val="0"/>
  <p:tag name="KSO_WM_UNIT_FILL_GRADIENT_ANGLE" val="45"/>
  <p:tag name="KSO_WM_UNIT_FILL_GRADIENT_Direction" val="0"/>
  <p:tag name="KSO_WM_UNIT_FILL_TYPE" val="3"/>
  <p:tag name="KSO_WM_UNIT_TEXT_FILL_FORE_SCHEMECOLOR_INDEX_BRIGHTNESS" val="0"/>
  <p:tag name="KSO_WM_UNIT_TEXT_FILL_FORE_SCHEMECOLOR_INDEX" val="2"/>
  <p:tag name="KSO_WM_UNIT_TEXT_FILL_TYPE" val="1"/>
</p:tagLst>
</file>

<file path=ppt/tags/tag301.xml><?xml version="1.0" encoding="utf-8"?>
<p:tagLst xmlns:p="http://schemas.openxmlformats.org/presentationml/2006/main">
  <p:tag name="KSO_WM_UNIT_HIGHLIGHT" val="0"/>
  <p:tag name="KSO_WM_UNIT_COMPATIBLE" val="0"/>
  <p:tag name="KSO_WM_UNIT_DIAGRAM_ISNUMVISUAL" val="0"/>
  <p:tag name="KSO_WM_UNIT_DIAGRAM_ISREFERUNIT" val="0"/>
  <p:tag name="KSO_WM_DIAGRAM_GROUP_CODE" val="l1-1"/>
  <p:tag name="KSO_WM_UNIT_ID" val="diagram20228771_5*l_h_i*1_3_4"/>
  <p:tag name="KSO_WM_TEMPLATE_CATEGORY" val="diagram"/>
  <p:tag name="KSO_WM_TEMPLATE_INDEX" val="20228771"/>
  <p:tag name="KSO_WM_UNIT_LAYERLEVEL" val="1_1_1"/>
  <p:tag name="KSO_WM_TAG_VERSION" val="1.0"/>
  <p:tag name="KSO_WM_BEAUTIFY_FLAG" val="#wm#"/>
  <p:tag name="KSO_WM_UNIT_TYPE" val="l_h_i"/>
  <p:tag name="KSO_WM_UNIT_INDEX" val="1_3_4"/>
  <p:tag name="KSO_WM_UNIT_FILL_FORE_SCHEMECOLOR_INDEX_1_BRIGHTNESS" val="0.4"/>
  <p:tag name="KSO_WM_UNIT_FILL_FORE_SCHEMECOLOR_INDEX_1" val="5"/>
  <p:tag name="KSO_WM_UNIT_FILL_FORE_SCHEMECOLOR_INDEX_1_POS" val="0"/>
  <p:tag name="KSO_WM_UNIT_FILL_FORE_SCHEMECOLOR_INDEX_1_TRANS" val="0"/>
  <p:tag name="KSO_WM_UNIT_FILL_FORE_SCHEMECOLOR_INDEX_2_BRIGHTNESS" val="0"/>
  <p:tag name="KSO_WM_UNIT_FILL_FORE_SCHEMECOLOR_INDEX_2" val="5"/>
  <p:tag name="KSO_WM_UNIT_FILL_FORE_SCHEMECOLOR_INDEX_2_POS" val="0.37"/>
  <p:tag name="KSO_WM_UNIT_FILL_FORE_SCHEMECOLOR_INDEX_2_TRANS" val="0"/>
  <p:tag name="KSO_WM_UNIT_FILL_FORE_SCHEMECOLOR_INDEX_3_BRIGHTNESS" val="-0.25"/>
  <p:tag name="KSO_WM_UNIT_FILL_FORE_SCHEMECOLOR_INDEX_3" val="5"/>
  <p:tag name="KSO_WM_UNIT_FILL_FORE_SCHEMECOLOR_INDEX_3_POS" val="0.65"/>
  <p:tag name="KSO_WM_UNIT_FILL_FORE_SCHEMECOLOR_INDEX_3_TRANS" val="0"/>
  <p:tag name="KSO_WM_UNIT_FILL_FORE_SCHEMECOLOR_INDEX_4_BRIGHTNESS" val="-0.25"/>
  <p:tag name="KSO_WM_UNIT_FILL_FORE_SCHEMECOLOR_INDEX_4" val="5"/>
  <p:tag name="KSO_WM_UNIT_FILL_FORE_SCHEMECOLOR_INDEX_4_POS" val="1"/>
  <p:tag name="KSO_WM_UNIT_FILL_FORE_SCHEMECOLOR_INDEX_4_TRANS" val="0"/>
  <p:tag name="KSO_WM_UNIT_FILL_GRADIENT_TYPE" val="0"/>
  <p:tag name="KSO_WM_UNIT_FILL_GRADIENT_ANGLE" val="45"/>
  <p:tag name="KSO_WM_UNIT_FILL_GRADIENT_Direction" val="0"/>
  <p:tag name="KSO_WM_UNIT_FILL_TYPE" val="3"/>
  <p:tag name="KSO_WM_UNIT_TEXT_FILL_FORE_SCHEMECOLOR_INDEX_BRIGHTNESS" val="0"/>
  <p:tag name="KSO_WM_UNIT_TEXT_FILL_FORE_SCHEMECOLOR_INDEX" val="2"/>
  <p:tag name="KSO_WM_UNIT_TEXT_FILL_TYPE" val="1"/>
</p:tagLst>
</file>

<file path=ppt/tags/tag302.xml><?xml version="1.0" encoding="utf-8"?>
<p:tagLst xmlns:p="http://schemas.openxmlformats.org/presentationml/2006/main">
  <p:tag name="KSO_WM_UNIT_HIGHLIGHT" val="0"/>
  <p:tag name="KSO_WM_UNIT_COMPATIBLE" val="0"/>
  <p:tag name="KSO_WM_UNIT_DIAGRAM_ISNUMVISUAL" val="0"/>
  <p:tag name="KSO_WM_UNIT_DIAGRAM_ISREFERUNIT" val="0"/>
  <p:tag name="KSO_WM_DIAGRAM_GROUP_CODE" val="l1-1"/>
  <p:tag name="KSO_WM_UNIT_SUBTYPE" val="d"/>
  <p:tag name="KSO_WM_UNIT_TYPE" val="l_h_i"/>
  <p:tag name="KSO_WM_UNIT_INDEX" val="1_3_2"/>
  <p:tag name="KSO_WM_UNIT_ID" val="diagram20228771_5*l_h_i*1_3_2"/>
  <p:tag name="KSO_WM_TEMPLATE_CATEGORY" val="diagram"/>
  <p:tag name="KSO_WM_TEMPLATE_INDEX" val="20228771"/>
  <p:tag name="KSO_WM_UNIT_LAYERLEVEL" val="1_1_1"/>
  <p:tag name="KSO_WM_TAG_VERSION" val="1.0"/>
  <p:tag name="KSO_WM_BEAUTIFY_FLAG" val="#wm#"/>
  <p:tag name="KSO_WM_UNIT_FILL_FORE_SCHEMECOLOR_INDEX_1_BRIGHTNESS" val="0.4"/>
  <p:tag name="KSO_WM_UNIT_FILL_FORE_SCHEMECOLOR_INDEX_1" val="5"/>
  <p:tag name="KSO_WM_UNIT_FILL_FORE_SCHEMECOLOR_INDEX_1_POS" val="0"/>
  <p:tag name="KSO_WM_UNIT_FILL_FORE_SCHEMECOLOR_INDEX_1_TRANS" val="0"/>
  <p:tag name="KSO_WM_UNIT_FILL_FORE_SCHEMECOLOR_INDEX_2_BRIGHTNESS" val="0"/>
  <p:tag name="KSO_WM_UNIT_FILL_FORE_SCHEMECOLOR_INDEX_2" val="5"/>
  <p:tag name="KSO_WM_UNIT_FILL_FORE_SCHEMECOLOR_INDEX_2_POS" val="0.37"/>
  <p:tag name="KSO_WM_UNIT_FILL_FORE_SCHEMECOLOR_INDEX_2_TRANS" val="0"/>
  <p:tag name="KSO_WM_UNIT_FILL_FORE_SCHEMECOLOR_INDEX_3_BRIGHTNESS" val="-0.25"/>
  <p:tag name="KSO_WM_UNIT_FILL_FORE_SCHEMECOLOR_INDEX_3" val="5"/>
  <p:tag name="KSO_WM_UNIT_FILL_FORE_SCHEMECOLOR_INDEX_3_POS" val="0.65"/>
  <p:tag name="KSO_WM_UNIT_FILL_FORE_SCHEMECOLOR_INDEX_3_TRANS" val="0"/>
  <p:tag name="KSO_WM_UNIT_FILL_FORE_SCHEMECOLOR_INDEX_4_BRIGHTNESS" val="-0.25"/>
  <p:tag name="KSO_WM_UNIT_FILL_FORE_SCHEMECOLOR_INDEX_4" val="5"/>
  <p:tag name="KSO_WM_UNIT_FILL_FORE_SCHEMECOLOR_INDEX_4_POS" val="1"/>
  <p:tag name="KSO_WM_UNIT_FILL_FORE_SCHEMECOLOR_INDEX_4_TRANS" val="0"/>
  <p:tag name="KSO_WM_UNIT_FILL_GRADIENT_TYPE" val="0"/>
  <p:tag name="KSO_WM_UNIT_FILL_GRADIENT_ANGLE" val="45"/>
  <p:tag name="KSO_WM_UNIT_FILL_GRADIENT_Direction" val="0"/>
  <p:tag name="KSO_WM_UNIT_FILL_TYPE" val="3"/>
  <p:tag name="KSO_WM_UNIT_TEXT_FILL_FORE_SCHEMECOLOR_INDEX_BRIGHTNESS" val="0"/>
  <p:tag name="KSO_WM_UNIT_TEXT_FILL_FORE_SCHEMECOLOR_INDEX" val="2"/>
  <p:tag name="KSO_WM_UNIT_TEXT_FILL_TYPE" val="1"/>
</p:tagLst>
</file>

<file path=ppt/tags/tag303.xml><?xml version="1.0" encoding="utf-8"?>
<p:tagLst xmlns:p="http://schemas.openxmlformats.org/presentationml/2006/main">
  <p:tag name="KSO_WM_UNIT_HIGHLIGHT" val="0"/>
  <p:tag name="KSO_WM_UNIT_COMPATIBLE" val="0"/>
  <p:tag name="KSO_WM_UNIT_DIAGRAM_ISNUMVISUAL" val="0"/>
  <p:tag name="KSO_WM_UNIT_DIAGRAM_ISREFERUNIT" val="0"/>
  <p:tag name="KSO_WM_DIAGRAM_GROUP_CODE" val="l1-1"/>
  <p:tag name="KSO_WM_UNIT_ID" val="diagram20228771_5*l_h_i*1_4_1"/>
  <p:tag name="KSO_WM_TEMPLATE_CATEGORY" val="diagram"/>
  <p:tag name="KSO_WM_TEMPLATE_INDEX" val="20228771"/>
  <p:tag name="KSO_WM_UNIT_LAYERLEVEL" val="1_1_1"/>
  <p:tag name="KSO_WM_TAG_VERSION" val="1.0"/>
  <p:tag name="KSO_WM_BEAUTIFY_FLAG" val="#wm#"/>
  <p:tag name="KSO_WM_UNIT_TYPE" val="l_h_i"/>
  <p:tag name="KSO_WM_UNIT_INDEX" val="1_4_1"/>
  <p:tag name="KSO_WM_UNIT_FILL_FORE_SCHEMECOLOR_INDEX_1_BRIGHTNESS" val="0.4"/>
  <p:tag name="KSO_WM_UNIT_FILL_FORE_SCHEMECOLOR_INDEX_1" val="6"/>
  <p:tag name="KSO_WM_UNIT_FILL_FORE_SCHEMECOLOR_INDEX_1_POS" val="0"/>
  <p:tag name="KSO_WM_UNIT_FILL_FORE_SCHEMECOLOR_INDEX_1_TRANS" val="0"/>
  <p:tag name="KSO_WM_UNIT_FILL_FORE_SCHEMECOLOR_INDEX_2_BRIGHTNESS" val="0"/>
  <p:tag name="KSO_WM_UNIT_FILL_FORE_SCHEMECOLOR_INDEX_2" val="6"/>
  <p:tag name="KSO_WM_UNIT_FILL_FORE_SCHEMECOLOR_INDEX_2_POS" val="0.37"/>
  <p:tag name="KSO_WM_UNIT_FILL_FORE_SCHEMECOLOR_INDEX_2_TRANS" val="0"/>
  <p:tag name="KSO_WM_UNIT_FILL_FORE_SCHEMECOLOR_INDEX_3_BRIGHTNESS" val="-0.25"/>
  <p:tag name="KSO_WM_UNIT_FILL_FORE_SCHEMECOLOR_INDEX_3" val="6"/>
  <p:tag name="KSO_WM_UNIT_FILL_FORE_SCHEMECOLOR_INDEX_3_POS" val="0.65"/>
  <p:tag name="KSO_WM_UNIT_FILL_FORE_SCHEMECOLOR_INDEX_3_TRANS" val="0"/>
  <p:tag name="KSO_WM_UNIT_FILL_FORE_SCHEMECOLOR_INDEX_4_BRIGHTNESS" val="-0.25"/>
  <p:tag name="KSO_WM_UNIT_FILL_FORE_SCHEMECOLOR_INDEX_4" val="6"/>
  <p:tag name="KSO_WM_UNIT_FILL_FORE_SCHEMECOLOR_INDEX_4_POS" val="1"/>
  <p:tag name="KSO_WM_UNIT_FILL_FORE_SCHEMECOLOR_INDEX_4_TRANS" val="0"/>
  <p:tag name="KSO_WM_UNIT_FILL_GRADIENT_TYPE" val="0"/>
  <p:tag name="KSO_WM_UNIT_FILL_GRADIENT_ANGLE" val="45"/>
  <p:tag name="KSO_WM_UNIT_FILL_GRADIENT_Direction" val="0"/>
  <p:tag name="KSO_WM_UNIT_FILL_TYPE" val="3"/>
  <p:tag name="KSO_WM_UNIT_TEXT_FILL_FORE_SCHEMECOLOR_INDEX_BRIGHTNESS" val="0"/>
  <p:tag name="KSO_WM_UNIT_TEXT_FILL_FORE_SCHEMECOLOR_INDEX" val="2"/>
  <p:tag name="KSO_WM_UNIT_TEXT_FILL_TYPE" val="1"/>
</p:tagLst>
</file>

<file path=ppt/tags/tag304.xml><?xml version="1.0" encoding="utf-8"?>
<p:tagLst xmlns:p="http://schemas.openxmlformats.org/presentationml/2006/main">
  <p:tag name="KSO_WM_UNIT_SUBTYPE" val="a"/>
  <p:tag name="KSO_WM_UNIT_PRESET_TEXT" val="点击此处添加正文，文字是您思想的提炼，为了演示发布的良好效果，请言简意赅的阐述您的观点。"/>
  <p:tag name="KSO_WM_UNIT_NOCLEAR" val="0"/>
  <p:tag name="KSO_WM_UNIT_HIGHLIGHT" val="0"/>
  <p:tag name="KSO_WM_UNIT_COMPATIBLE" val="0"/>
  <p:tag name="KSO_WM_UNIT_DIAGRAM_ISNUMVISUAL" val="0"/>
  <p:tag name="KSO_WM_UNIT_DIAGRAM_ISREFERUNIT" val="0"/>
  <p:tag name="KSO_WM_DIAGRAM_GROUP_CODE" val="l1-1"/>
  <p:tag name="KSO_WM_UNIT_TYPE" val="l_h_f"/>
  <p:tag name="KSO_WM_UNIT_INDEX" val="1_4_1"/>
  <p:tag name="KSO_WM_UNIT_ID" val="diagram20228771_5*l_h_f*1_4_1"/>
  <p:tag name="KSO_WM_TEMPLATE_CATEGORY" val="diagram"/>
  <p:tag name="KSO_WM_TEMPLATE_INDEX" val="20228771"/>
  <p:tag name="KSO_WM_UNIT_LAYERLEVEL" val="1_1_1"/>
  <p:tag name="KSO_WM_TAG_VERSION" val="1.0"/>
  <p:tag name="KSO_WM_BEAUTIFY_FLAG" val="#wm#"/>
  <p:tag name="KSO_WM_UNIT_TEXT_FILL_FORE_SCHEMECOLOR_INDEX_BRIGHTNESS" val="0"/>
  <p:tag name="KSO_WM_UNIT_TEXT_FILL_FORE_SCHEMECOLOR_INDEX" val="14"/>
  <p:tag name="KSO_WM_UNIT_TEXT_FILL_TYPE" val="1"/>
</p:tagLst>
</file>

<file path=ppt/tags/tag305.xml><?xml version="1.0" encoding="utf-8"?>
<p:tagLst xmlns:p="http://schemas.openxmlformats.org/presentationml/2006/main">
  <p:tag name="KSO_WM_UNIT_HIGHLIGHT" val="0"/>
  <p:tag name="KSO_WM_UNIT_COMPATIBLE" val="0"/>
  <p:tag name="KSO_WM_UNIT_DIAGRAM_ISNUMVISUAL" val="0"/>
  <p:tag name="KSO_WM_UNIT_DIAGRAM_ISREFERUNIT" val="0"/>
  <p:tag name="KSO_WM_DIAGRAM_GROUP_CODE" val="l1-1"/>
  <p:tag name="KSO_WM_UNIT_ID" val="diagram20228771_5*l_h_i*1_4_3"/>
  <p:tag name="KSO_WM_TEMPLATE_CATEGORY" val="diagram"/>
  <p:tag name="KSO_WM_TEMPLATE_INDEX" val="20228771"/>
  <p:tag name="KSO_WM_UNIT_LAYERLEVEL" val="1_1_1"/>
  <p:tag name="KSO_WM_TAG_VERSION" val="1.0"/>
  <p:tag name="KSO_WM_BEAUTIFY_FLAG" val="#wm#"/>
  <p:tag name="KSO_WM_UNIT_TYPE" val="l_h_i"/>
  <p:tag name="KSO_WM_UNIT_INDEX" val="1_4_3"/>
  <p:tag name="KSO_WM_UNIT_FILL_FORE_SCHEMECOLOR_INDEX_1_BRIGHTNESS" val="0.4"/>
  <p:tag name="KSO_WM_UNIT_FILL_FORE_SCHEMECOLOR_INDEX_1" val="6"/>
  <p:tag name="KSO_WM_UNIT_FILL_FORE_SCHEMECOLOR_INDEX_1_POS" val="0"/>
  <p:tag name="KSO_WM_UNIT_FILL_FORE_SCHEMECOLOR_INDEX_1_TRANS" val="0"/>
  <p:tag name="KSO_WM_UNIT_FILL_FORE_SCHEMECOLOR_INDEX_2_BRIGHTNESS" val="0"/>
  <p:tag name="KSO_WM_UNIT_FILL_FORE_SCHEMECOLOR_INDEX_2" val="6"/>
  <p:tag name="KSO_WM_UNIT_FILL_FORE_SCHEMECOLOR_INDEX_2_POS" val="0.37"/>
  <p:tag name="KSO_WM_UNIT_FILL_FORE_SCHEMECOLOR_INDEX_2_TRANS" val="0"/>
  <p:tag name="KSO_WM_UNIT_FILL_FORE_SCHEMECOLOR_INDEX_3_BRIGHTNESS" val="-0.25"/>
  <p:tag name="KSO_WM_UNIT_FILL_FORE_SCHEMECOLOR_INDEX_3" val="6"/>
  <p:tag name="KSO_WM_UNIT_FILL_FORE_SCHEMECOLOR_INDEX_3_POS" val="0.65"/>
  <p:tag name="KSO_WM_UNIT_FILL_FORE_SCHEMECOLOR_INDEX_3_TRANS" val="0"/>
  <p:tag name="KSO_WM_UNIT_FILL_FORE_SCHEMECOLOR_INDEX_4_BRIGHTNESS" val="-0.25"/>
  <p:tag name="KSO_WM_UNIT_FILL_FORE_SCHEMECOLOR_INDEX_4" val="6"/>
  <p:tag name="KSO_WM_UNIT_FILL_FORE_SCHEMECOLOR_INDEX_4_POS" val="1"/>
  <p:tag name="KSO_WM_UNIT_FILL_FORE_SCHEMECOLOR_INDEX_4_TRANS" val="0"/>
  <p:tag name="KSO_WM_UNIT_FILL_GRADIENT_TYPE" val="0"/>
  <p:tag name="KSO_WM_UNIT_FILL_GRADIENT_ANGLE" val="45"/>
  <p:tag name="KSO_WM_UNIT_FILL_GRADIENT_Direction" val="0"/>
  <p:tag name="KSO_WM_UNIT_FILL_TYPE" val="3"/>
  <p:tag name="KSO_WM_UNIT_TEXT_FILL_FORE_SCHEMECOLOR_INDEX_BRIGHTNESS" val="0"/>
  <p:tag name="KSO_WM_UNIT_TEXT_FILL_FORE_SCHEMECOLOR_INDEX" val="2"/>
  <p:tag name="KSO_WM_UNIT_TEXT_FILL_TYPE" val="1"/>
</p:tagLst>
</file>

<file path=ppt/tags/tag306.xml><?xml version="1.0" encoding="utf-8"?>
<p:tagLst xmlns:p="http://schemas.openxmlformats.org/presentationml/2006/main">
  <p:tag name="KSO_WM_UNIT_HIGHLIGHT" val="0"/>
  <p:tag name="KSO_WM_UNIT_COMPATIBLE" val="0"/>
  <p:tag name="KSO_WM_UNIT_DIAGRAM_ISNUMVISUAL" val="0"/>
  <p:tag name="KSO_WM_UNIT_DIAGRAM_ISREFERUNIT" val="0"/>
  <p:tag name="KSO_WM_DIAGRAM_GROUP_CODE" val="l1-1"/>
  <p:tag name="KSO_WM_UNIT_ID" val="diagram20228771_5*l_h_i*1_4_4"/>
  <p:tag name="KSO_WM_TEMPLATE_CATEGORY" val="diagram"/>
  <p:tag name="KSO_WM_TEMPLATE_INDEX" val="20228771"/>
  <p:tag name="KSO_WM_UNIT_LAYERLEVEL" val="1_1_1"/>
  <p:tag name="KSO_WM_TAG_VERSION" val="1.0"/>
  <p:tag name="KSO_WM_BEAUTIFY_FLAG" val="#wm#"/>
  <p:tag name="KSO_WM_UNIT_TYPE" val="l_h_i"/>
  <p:tag name="KSO_WM_UNIT_INDEX" val="1_4_4"/>
  <p:tag name="KSO_WM_UNIT_FILL_FORE_SCHEMECOLOR_INDEX_1_BRIGHTNESS" val="0.4"/>
  <p:tag name="KSO_WM_UNIT_FILL_FORE_SCHEMECOLOR_INDEX_1" val="6"/>
  <p:tag name="KSO_WM_UNIT_FILL_FORE_SCHEMECOLOR_INDEX_1_POS" val="0"/>
  <p:tag name="KSO_WM_UNIT_FILL_FORE_SCHEMECOLOR_INDEX_1_TRANS" val="0"/>
  <p:tag name="KSO_WM_UNIT_FILL_FORE_SCHEMECOLOR_INDEX_2_BRIGHTNESS" val="0"/>
  <p:tag name="KSO_WM_UNIT_FILL_FORE_SCHEMECOLOR_INDEX_2" val="6"/>
  <p:tag name="KSO_WM_UNIT_FILL_FORE_SCHEMECOLOR_INDEX_2_POS" val="0.37"/>
  <p:tag name="KSO_WM_UNIT_FILL_FORE_SCHEMECOLOR_INDEX_2_TRANS" val="0"/>
  <p:tag name="KSO_WM_UNIT_FILL_FORE_SCHEMECOLOR_INDEX_3_BRIGHTNESS" val="-0.25"/>
  <p:tag name="KSO_WM_UNIT_FILL_FORE_SCHEMECOLOR_INDEX_3" val="6"/>
  <p:tag name="KSO_WM_UNIT_FILL_FORE_SCHEMECOLOR_INDEX_3_POS" val="0.65"/>
  <p:tag name="KSO_WM_UNIT_FILL_FORE_SCHEMECOLOR_INDEX_3_TRANS" val="0"/>
  <p:tag name="KSO_WM_UNIT_FILL_FORE_SCHEMECOLOR_INDEX_4_BRIGHTNESS" val="-0.25"/>
  <p:tag name="KSO_WM_UNIT_FILL_FORE_SCHEMECOLOR_INDEX_4" val="6"/>
  <p:tag name="KSO_WM_UNIT_FILL_FORE_SCHEMECOLOR_INDEX_4_POS" val="1"/>
  <p:tag name="KSO_WM_UNIT_FILL_FORE_SCHEMECOLOR_INDEX_4_TRANS" val="0"/>
  <p:tag name="KSO_WM_UNIT_FILL_GRADIENT_TYPE" val="0"/>
  <p:tag name="KSO_WM_UNIT_FILL_GRADIENT_ANGLE" val="45"/>
  <p:tag name="KSO_WM_UNIT_FILL_GRADIENT_Direction" val="0"/>
  <p:tag name="KSO_WM_UNIT_FILL_TYPE" val="3"/>
  <p:tag name="KSO_WM_UNIT_TEXT_FILL_FORE_SCHEMECOLOR_INDEX_BRIGHTNESS" val="0"/>
  <p:tag name="KSO_WM_UNIT_TEXT_FILL_FORE_SCHEMECOLOR_INDEX" val="2"/>
  <p:tag name="KSO_WM_UNIT_TEXT_FILL_TYPE" val="1"/>
</p:tagLst>
</file>

<file path=ppt/tags/tag307.xml><?xml version="1.0" encoding="utf-8"?>
<p:tagLst xmlns:p="http://schemas.openxmlformats.org/presentationml/2006/main">
  <p:tag name="KSO_WM_UNIT_HIGHLIGHT" val="0"/>
  <p:tag name="KSO_WM_UNIT_COMPATIBLE" val="0"/>
  <p:tag name="KSO_WM_UNIT_DIAGRAM_ISNUMVISUAL" val="0"/>
  <p:tag name="KSO_WM_UNIT_DIAGRAM_ISREFERUNIT" val="0"/>
  <p:tag name="KSO_WM_DIAGRAM_GROUP_CODE" val="l1-1"/>
  <p:tag name="KSO_WM_UNIT_SUBTYPE" val="d"/>
  <p:tag name="KSO_WM_UNIT_TYPE" val="l_h_i"/>
  <p:tag name="KSO_WM_UNIT_INDEX" val="1_4_2"/>
  <p:tag name="KSO_WM_UNIT_ID" val="diagram20228771_5*l_h_i*1_4_2"/>
  <p:tag name="KSO_WM_TEMPLATE_CATEGORY" val="diagram"/>
  <p:tag name="KSO_WM_TEMPLATE_INDEX" val="20228771"/>
  <p:tag name="KSO_WM_UNIT_LAYERLEVEL" val="1_1_1"/>
  <p:tag name="KSO_WM_TAG_VERSION" val="1.0"/>
  <p:tag name="KSO_WM_BEAUTIFY_FLAG" val="#wm#"/>
  <p:tag name="KSO_WM_UNIT_FILL_FORE_SCHEMECOLOR_INDEX_1_BRIGHTNESS" val="0.4"/>
  <p:tag name="KSO_WM_UNIT_FILL_FORE_SCHEMECOLOR_INDEX_1" val="6"/>
  <p:tag name="KSO_WM_UNIT_FILL_FORE_SCHEMECOLOR_INDEX_1_POS" val="0"/>
  <p:tag name="KSO_WM_UNIT_FILL_FORE_SCHEMECOLOR_INDEX_1_TRANS" val="0"/>
  <p:tag name="KSO_WM_UNIT_FILL_FORE_SCHEMECOLOR_INDEX_2_BRIGHTNESS" val="0"/>
  <p:tag name="KSO_WM_UNIT_FILL_FORE_SCHEMECOLOR_INDEX_2" val="6"/>
  <p:tag name="KSO_WM_UNIT_FILL_FORE_SCHEMECOLOR_INDEX_2_POS" val="0.37"/>
  <p:tag name="KSO_WM_UNIT_FILL_FORE_SCHEMECOLOR_INDEX_2_TRANS" val="0"/>
  <p:tag name="KSO_WM_UNIT_FILL_FORE_SCHEMECOLOR_INDEX_3_BRIGHTNESS" val="-0.25"/>
  <p:tag name="KSO_WM_UNIT_FILL_FORE_SCHEMECOLOR_INDEX_3" val="6"/>
  <p:tag name="KSO_WM_UNIT_FILL_FORE_SCHEMECOLOR_INDEX_3_POS" val="0.65"/>
  <p:tag name="KSO_WM_UNIT_FILL_FORE_SCHEMECOLOR_INDEX_3_TRANS" val="0"/>
  <p:tag name="KSO_WM_UNIT_FILL_FORE_SCHEMECOLOR_INDEX_4_BRIGHTNESS" val="-0.25"/>
  <p:tag name="KSO_WM_UNIT_FILL_FORE_SCHEMECOLOR_INDEX_4" val="6"/>
  <p:tag name="KSO_WM_UNIT_FILL_FORE_SCHEMECOLOR_INDEX_4_POS" val="1"/>
  <p:tag name="KSO_WM_UNIT_FILL_FORE_SCHEMECOLOR_INDEX_4_TRANS" val="0"/>
  <p:tag name="KSO_WM_UNIT_FILL_GRADIENT_TYPE" val="0"/>
  <p:tag name="KSO_WM_UNIT_FILL_GRADIENT_ANGLE" val="45"/>
  <p:tag name="KSO_WM_UNIT_FILL_GRADIENT_Direction" val="0"/>
  <p:tag name="KSO_WM_UNIT_FILL_TYPE" val="3"/>
  <p:tag name="KSO_WM_UNIT_TEXT_FILL_FORE_SCHEMECOLOR_INDEX_BRIGHTNESS" val="0"/>
  <p:tag name="KSO_WM_UNIT_TEXT_FILL_FORE_SCHEMECOLOR_INDEX" val="2"/>
  <p:tag name="KSO_WM_UNIT_TEXT_FILL_TYPE" val="1"/>
</p:tagLst>
</file>

<file path=ppt/tags/tag308.xml><?xml version="1.0" encoding="utf-8"?>
<p:tagLst xmlns:p="http://schemas.openxmlformats.org/presentationml/2006/main">
  <p:tag name="KSO_WM_UNIT_HIGHLIGHT" val="0"/>
  <p:tag name="KSO_WM_UNIT_COMPATIBLE" val="0"/>
  <p:tag name="KSO_WM_UNIT_DIAGRAM_ISNUMVISUAL" val="0"/>
  <p:tag name="KSO_WM_UNIT_DIAGRAM_ISREFERUNIT" val="0"/>
  <p:tag name="KSO_WM_DIAGRAM_GROUP_CODE" val="l1-1"/>
  <p:tag name="KSO_WM_UNIT_ID" val="diagram20228771_5*l_h_i*1_5_1"/>
  <p:tag name="KSO_WM_TEMPLATE_CATEGORY" val="diagram"/>
  <p:tag name="KSO_WM_TEMPLATE_INDEX" val="20228771"/>
  <p:tag name="KSO_WM_UNIT_LAYERLEVEL" val="1_1_1"/>
  <p:tag name="KSO_WM_TAG_VERSION" val="1.0"/>
  <p:tag name="KSO_WM_BEAUTIFY_FLAG" val="#wm#"/>
  <p:tag name="KSO_WM_UNIT_TYPE" val="l_h_i"/>
  <p:tag name="KSO_WM_UNIT_INDEX" val="1_5_1"/>
  <p:tag name="KSO_WM_UNIT_FILL_FORE_SCHEMECOLOR_INDEX_1_BRIGHTNESS" val="0.4"/>
  <p:tag name="KSO_WM_UNIT_FILL_FORE_SCHEMECOLOR_INDEX_1" val="5"/>
  <p:tag name="KSO_WM_UNIT_FILL_FORE_SCHEMECOLOR_INDEX_1_POS" val="0"/>
  <p:tag name="KSO_WM_UNIT_FILL_FORE_SCHEMECOLOR_INDEX_1_TRANS" val="0"/>
  <p:tag name="KSO_WM_UNIT_FILL_FORE_SCHEMECOLOR_INDEX_2_BRIGHTNESS" val="0"/>
  <p:tag name="KSO_WM_UNIT_FILL_FORE_SCHEMECOLOR_INDEX_2" val="5"/>
  <p:tag name="KSO_WM_UNIT_FILL_FORE_SCHEMECOLOR_INDEX_2_POS" val="0.37"/>
  <p:tag name="KSO_WM_UNIT_FILL_FORE_SCHEMECOLOR_INDEX_2_TRANS" val="0"/>
  <p:tag name="KSO_WM_UNIT_FILL_FORE_SCHEMECOLOR_INDEX_3_BRIGHTNESS" val="-0.25"/>
  <p:tag name="KSO_WM_UNIT_FILL_FORE_SCHEMECOLOR_INDEX_3" val="5"/>
  <p:tag name="KSO_WM_UNIT_FILL_FORE_SCHEMECOLOR_INDEX_3_POS" val="0.65"/>
  <p:tag name="KSO_WM_UNIT_FILL_FORE_SCHEMECOLOR_INDEX_3_TRANS" val="0"/>
  <p:tag name="KSO_WM_UNIT_FILL_FORE_SCHEMECOLOR_INDEX_4_BRIGHTNESS" val="-0.25"/>
  <p:tag name="KSO_WM_UNIT_FILL_FORE_SCHEMECOLOR_INDEX_4" val="5"/>
  <p:tag name="KSO_WM_UNIT_FILL_FORE_SCHEMECOLOR_INDEX_4_POS" val="1"/>
  <p:tag name="KSO_WM_UNIT_FILL_FORE_SCHEMECOLOR_INDEX_4_TRANS" val="0"/>
  <p:tag name="KSO_WM_UNIT_FILL_GRADIENT_TYPE" val="0"/>
  <p:tag name="KSO_WM_UNIT_FILL_GRADIENT_ANGLE" val="45"/>
  <p:tag name="KSO_WM_UNIT_FILL_GRADIENT_Direction" val="0"/>
  <p:tag name="KSO_WM_UNIT_FILL_TYPE" val="3"/>
  <p:tag name="KSO_WM_UNIT_TEXT_FILL_FORE_SCHEMECOLOR_INDEX_BRIGHTNESS" val="0"/>
  <p:tag name="KSO_WM_UNIT_TEXT_FILL_FORE_SCHEMECOLOR_INDEX" val="2"/>
  <p:tag name="KSO_WM_UNIT_TEXT_FILL_TYPE" val="1"/>
</p:tagLst>
</file>

<file path=ppt/tags/tag309.xml><?xml version="1.0" encoding="utf-8"?>
<p:tagLst xmlns:p="http://schemas.openxmlformats.org/presentationml/2006/main">
  <p:tag name="KSO_WM_UNIT_SUBTYPE" val="a"/>
  <p:tag name="KSO_WM_UNIT_PRESET_TEXT" val="点击此处添加正文，文字是您思想的提炼，为了演示发布的良好效果，请言简意赅的阐述您的观点。"/>
  <p:tag name="KSO_WM_UNIT_NOCLEAR" val="0"/>
  <p:tag name="KSO_WM_UNIT_HIGHLIGHT" val="0"/>
  <p:tag name="KSO_WM_UNIT_COMPATIBLE" val="0"/>
  <p:tag name="KSO_WM_UNIT_DIAGRAM_ISNUMVISUAL" val="0"/>
  <p:tag name="KSO_WM_UNIT_DIAGRAM_ISREFERUNIT" val="0"/>
  <p:tag name="KSO_WM_DIAGRAM_GROUP_CODE" val="l1-1"/>
  <p:tag name="KSO_WM_UNIT_TYPE" val="l_h_f"/>
  <p:tag name="KSO_WM_UNIT_INDEX" val="1_5_1"/>
  <p:tag name="KSO_WM_UNIT_ID" val="diagram20228771_5*l_h_f*1_5_1"/>
  <p:tag name="KSO_WM_TEMPLATE_CATEGORY" val="diagram"/>
  <p:tag name="KSO_WM_TEMPLATE_INDEX" val="20228771"/>
  <p:tag name="KSO_WM_UNIT_LAYERLEVEL" val="1_1_1"/>
  <p:tag name="KSO_WM_TAG_VERSION" val="1.0"/>
  <p:tag name="KSO_WM_BEAUTIFY_FLAG" val="#wm#"/>
  <p:tag name="KSO_WM_UNIT_TEXT_FILL_FORE_SCHEMECOLOR_INDEX_BRIGHTNESS" val="0"/>
  <p:tag name="KSO_WM_UNIT_TEXT_FILL_FORE_SCHEMECOLOR_INDEX" val="14"/>
  <p:tag name="KSO_WM_UNIT_TEXT_FILL_TYPE" val="1"/>
</p:tagLst>
</file>

<file path=ppt/tags/tag31.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3**"/>
  <p:tag name="KSO_WM_UNIT_LAYERLEVEL" val="1"/>
  <p:tag name="KSO_WM_TAG_VERSION" val="1.0"/>
  <p:tag name="KSO_WM_BEAUTIFY_FLAG" val="#wm#"/>
</p:tagLst>
</file>

<file path=ppt/tags/tag310.xml><?xml version="1.0" encoding="utf-8"?>
<p:tagLst xmlns:p="http://schemas.openxmlformats.org/presentationml/2006/main">
  <p:tag name="KSO_WM_UNIT_HIGHLIGHT" val="0"/>
  <p:tag name="KSO_WM_UNIT_COMPATIBLE" val="0"/>
  <p:tag name="KSO_WM_UNIT_DIAGRAM_ISNUMVISUAL" val="0"/>
  <p:tag name="KSO_WM_UNIT_DIAGRAM_ISREFERUNIT" val="0"/>
  <p:tag name="KSO_WM_DIAGRAM_GROUP_CODE" val="l1-1"/>
  <p:tag name="KSO_WM_UNIT_ID" val="diagram20228771_5*l_h_i*1_5_3"/>
  <p:tag name="KSO_WM_TEMPLATE_CATEGORY" val="diagram"/>
  <p:tag name="KSO_WM_TEMPLATE_INDEX" val="20228771"/>
  <p:tag name="KSO_WM_UNIT_LAYERLEVEL" val="1_1_1"/>
  <p:tag name="KSO_WM_TAG_VERSION" val="1.0"/>
  <p:tag name="KSO_WM_BEAUTIFY_FLAG" val="#wm#"/>
  <p:tag name="KSO_WM_UNIT_TYPE" val="l_h_i"/>
  <p:tag name="KSO_WM_UNIT_INDEX" val="1_5_3"/>
  <p:tag name="KSO_WM_UNIT_FILL_FORE_SCHEMECOLOR_INDEX_1_BRIGHTNESS" val="0.4"/>
  <p:tag name="KSO_WM_UNIT_FILL_FORE_SCHEMECOLOR_INDEX_1" val="5"/>
  <p:tag name="KSO_WM_UNIT_FILL_FORE_SCHEMECOLOR_INDEX_1_POS" val="0"/>
  <p:tag name="KSO_WM_UNIT_FILL_FORE_SCHEMECOLOR_INDEX_1_TRANS" val="0"/>
  <p:tag name="KSO_WM_UNIT_FILL_FORE_SCHEMECOLOR_INDEX_2_BRIGHTNESS" val="0"/>
  <p:tag name="KSO_WM_UNIT_FILL_FORE_SCHEMECOLOR_INDEX_2" val="5"/>
  <p:tag name="KSO_WM_UNIT_FILL_FORE_SCHEMECOLOR_INDEX_2_POS" val="0.37"/>
  <p:tag name="KSO_WM_UNIT_FILL_FORE_SCHEMECOLOR_INDEX_2_TRANS" val="0"/>
  <p:tag name="KSO_WM_UNIT_FILL_FORE_SCHEMECOLOR_INDEX_3_BRIGHTNESS" val="-0.25"/>
  <p:tag name="KSO_WM_UNIT_FILL_FORE_SCHEMECOLOR_INDEX_3" val="5"/>
  <p:tag name="KSO_WM_UNIT_FILL_FORE_SCHEMECOLOR_INDEX_3_POS" val="0.65"/>
  <p:tag name="KSO_WM_UNIT_FILL_FORE_SCHEMECOLOR_INDEX_3_TRANS" val="0"/>
  <p:tag name="KSO_WM_UNIT_FILL_FORE_SCHEMECOLOR_INDEX_4_BRIGHTNESS" val="-0.25"/>
  <p:tag name="KSO_WM_UNIT_FILL_FORE_SCHEMECOLOR_INDEX_4" val="5"/>
  <p:tag name="KSO_WM_UNIT_FILL_FORE_SCHEMECOLOR_INDEX_4_POS" val="1"/>
  <p:tag name="KSO_WM_UNIT_FILL_FORE_SCHEMECOLOR_INDEX_4_TRANS" val="0"/>
  <p:tag name="KSO_WM_UNIT_FILL_GRADIENT_TYPE" val="0"/>
  <p:tag name="KSO_WM_UNIT_FILL_GRADIENT_ANGLE" val="45"/>
  <p:tag name="KSO_WM_UNIT_FILL_GRADIENT_Direction" val="0"/>
  <p:tag name="KSO_WM_UNIT_FILL_TYPE" val="3"/>
  <p:tag name="KSO_WM_UNIT_TEXT_FILL_FORE_SCHEMECOLOR_INDEX_BRIGHTNESS" val="0"/>
  <p:tag name="KSO_WM_UNIT_TEXT_FILL_FORE_SCHEMECOLOR_INDEX" val="2"/>
  <p:tag name="KSO_WM_UNIT_TEXT_FILL_TYPE" val="1"/>
</p:tagLst>
</file>

<file path=ppt/tags/tag311.xml><?xml version="1.0" encoding="utf-8"?>
<p:tagLst xmlns:p="http://schemas.openxmlformats.org/presentationml/2006/main">
  <p:tag name="KSO_WM_UNIT_HIGHLIGHT" val="0"/>
  <p:tag name="KSO_WM_UNIT_COMPATIBLE" val="0"/>
  <p:tag name="KSO_WM_UNIT_DIAGRAM_ISNUMVISUAL" val="0"/>
  <p:tag name="KSO_WM_UNIT_DIAGRAM_ISREFERUNIT" val="0"/>
  <p:tag name="KSO_WM_DIAGRAM_GROUP_CODE" val="l1-1"/>
  <p:tag name="KSO_WM_UNIT_ID" val="diagram20228771_5*l_h_i*1_5_4"/>
  <p:tag name="KSO_WM_TEMPLATE_CATEGORY" val="diagram"/>
  <p:tag name="KSO_WM_TEMPLATE_INDEX" val="20228771"/>
  <p:tag name="KSO_WM_UNIT_LAYERLEVEL" val="1_1_1"/>
  <p:tag name="KSO_WM_TAG_VERSION" val="1.0"/>
  <p:tag name="KSO_WM_BEAUTIFY_FLAG" val="#wm#"/>
  <p:tag name="KSO_WM_UNIT_TYPE" val="l_h_i"/>
  <p:tag name="KSO_WM_UNIT_INDEX" val="1_5_4"/>
  <p:tag name="KSO_WM_UNIT_FILL_FORE_SCHEMECOLOR_INDEX_1_BRIGHTNESS" val="0.4"/>
  <p:tag name="KSO_WM_UNIT_FILL_FORE_SCHEMECOLOR_INDEX_1" val="5"/>
  <p:tag name="KSO_WM_UNIT_FILL_FORE_SCHEMECOLOR_INDEX_1_POS" val="0"/>
  <p:tag name="KSO_WM_UNIT_FILL_FORE_SCHEMECOLOR_INDEX_1_TRANS" val="0"/>
  <p:tag name="KSO_WM_UNIT_FILL_FORE_SCHEMECOLOR_INDEX_2_BRIGHTNESS" val="0"/>
  <p:tag name="KSO_WM_UNIT_FILL_FORE_SCHEMECOLOR_INDEX_2" val="5"/>
  <p:tag name="KSO_WM_UNIT_FILL_FORE_SCHEMECOLOR_INDEX_2_POS" val="0.37"/>
  <p:tag name="KSO_WM_UNIT_FILL_FORE_SCHEMECOLOR_INDEX_2_TRANS" val="0"/>
  <p:tag name="KSO_WM_UNIT_FILL_FORE_SCHEMECOLOR_INDEX_3_BRIGHTNESS" val="-0.25"/>
  <p:tag name="KSO_WM_UNIT_FILL_FORE_SCHEMECOLOR_INDEX_3" val="5"/>
  <p:tag name="KSO_WM_UNIT_FILL_FORE_SCHEMECOLOR_INDEX_3_POS" val="0.65"/>
  <p:tag name="KSO_WM_UNIT_FILL_FORE_SCHEMECOLOR_INDEX_3_TRANS" val="0"/>
  <p:tag name="KSO_WM_UNIT_FILL_FORE_SCHEMECOLOR_INDEX_4_BRIGHTNESS" val="-0.25"/>
  <p:tag name="KSO_WM_UNIT_FILL_FORE_SCHEMECOLOR_INDEX_4" val="5"/>
  <p:tag name="KSO_WM_UNIT_FILL_FORE_SCHEMECOLOR_INDEX_4_POS" val="1"/>
  <p:tag name="KSO_WM_UNIT_FILL_FORE_SCHEMECOLOR_INDEX_4_TRANS" val="0"/>
  <p:tag name="KSO_WM_UNIT_FILL_GRADIENT_TYPE" val="0"/>
  <p:tag name="KSO_WM_UNIT_FILL_GRADIENT_ANGLE" val="45"/>
  <p:tag name="KSO_WM_UNIT_FILL_GRADIENT_Direction" val="0"/>
  <p:tag name="KSO_WM_UNIT_FILL_TYPE" val="3"/>
  <p:tag name="KSO_WM_UNIT_TEXT_FILL_FORE_SCHEMECOLOR_INDEX_BRIGHTNESS" val="0"/>
  <p:tag name="KSO_WM_UNIT_TEXT_FILL_FORE_SCHEMECOLOR_INDEX" val="2"/>
  <p:tag name="KSO_WM_UNIT_TEXT_FILL_TYPE" val="1"/>
</p:tagLst>
</file>

<file path=ppt/tags/tag312.xml><?xml version="1.0" encoding="utf-8"?>
<p:tagLst xmlns:p="http://schemas.openxmlformats.org/presentationml/2006/main">
  <p:tag name="KSO_WM_UNIT_HIGHLIGHT" val="0"/>
  <p:tag name="KSO_WM_UNIT_COMPATIBLE" val="0"/>
  <p:tag name="KSO_WM_UNIT_DIAGRAM_ISNUMVISUAL" val="0"/>
  <p:tag name="KSO_WM_UNIT_DIAGRAM_ISREFERUNIT" val="0"/>
  <p:tag name="KSO_WM_DIAGRAM_GROUP_CODE" val="l1-1"/>
  <p:tag name="KSO_WM_UNIT_SUBTYPE" val="d"/>
  <p:tag name="KSO_WM_UNIT_TYPE" val="l_h_i"/>
  <p:tag name="KSO_WM_UNIT_INDEX" val="1_5_2"/>
  <p:tag name="KSO_WM_UNIT_ID" val="diagram20228771_5*l_h_i*1_5_2"/>
  <p:tag name="KSO_WM_TEMPLATE_CATEGORY" val="diagram"/>
  <p:tag name="KSO_WM_TEMPLATE_INDEX" val="20228771"/>
  <p:tag name="KSO_WM_UNIT_LAYERLEVEL" val="1_1_1"/>
  <p:tag name="KSO_WM_TAG_VERSION" val="1.0"/>
  <p:tag name="KSO_WM_BEAUTIFY_FLAG" val="#wm#"/>
  <p:tag name="KSO_WM_UNIT_FILL_FORE_SCHEMECOLOR_INDEX_1_BRIGHTNESS" val="0.4"/>
  <p:tag name="KSO_WM_UNIT_FILL_FORE_SCHEMECOLOR_INDEX_1" val="5"/>
  <p:tag name="KSO_WM_UNIT_FILL_FORE_SCHEMECOLOR_INDEX_1_POS" val="0"/>
  <p:tag name="KSO_WM_UNIT_FILL_FORE_SCHEMECOLOR_INDEX_1_TRANS" val="0"/>
  <p:tag name="KSO_WM_UNIT_FILL_FORE_SCHEMECOLOR_INDEX_2_BRIGHTNESS" val="0"/>
  <p:tag name="KSO_WM_UNIT_FILL_FORE_SCHEMECOLOR_INDEX_2" val="5"/>
  <p:tag name="KSO_WM_UNIT_FILL_FORE_SCHEMECOLOR_INDEX_2_POS" val="0.37"/>
  <p:tag name="KSO_WM_UNIT_FILL_FORE_SCHEMECOLOR_INDEX_2_TRANS" val="0"/>
  <p:tag name="KSO_WM_UNIT_FILL_FORE_SCHEMECOLOR_INDEX_3_BRIGHTNESS" val="-0.25"/>
  <p:tag name="KSO_WM_UNIT_FILL_FORE_SCHEMECOLOR_INDEX_3" val="5"/>
  <p:tag name="KSO_WM_UNIT_FILL_FORE_SCHEMECOLOR_INDEX_3_POS" val="0.65"/>
  <p:tag name="KSO_WM_UNIT_FILL_FORE_SCHEMECOLOR_INDEX_3_TRANS" val="0"/>
  <p:tag name="KSO_WM_UNIT_FILL_FORE_SCHEMECOLOR_INDEX_4_BRIGHTNESS" val="-0.25"/>
  <p:tag name="KSO_WM_UNIT_FILL_FORE_SCHEMECOLOR_INDEX_4" val="5"/>
  <p:tag name="KSO_WM_UNIT_FILL_FORE_SCHEMECOLOR_INDEX_4_POS" val="1"/>
  <p:tag name="KSO_WM_UNIT_FILL_FORE_SCHEMECOLOR_INDEX_4_TRANS" val="0"/>
  <p:tag name="KSO_WM_UNIT_FILL_GRADIENT_TYPE" val="0"/>
  <p:tag name="KSO_WM_UNIT_FILL_GRADIENT_ANGLE" val="45"/>
  <p:tag name="KSO_WM_UNIT_FILL_GRADIENT_Direction" val="0"/>
  <p:tag name="KSO_WM_UNIT_FILL_TYPE" val="3"/>
  <p:tag name="KSO_WM_UNIT_TEXT_FILL_FORE_SCHEMECOLOR_INDEX_BRIGHTNESS" val="0"/>
  <p:tag name="KSO_WM_UNIT_TEXT_FILL_FORE_SCHEMECOLOR_INDEX" val="2"/>
  <p:tag name="KSO_WM_UNIT_TEXT_FILL_TYPE" val="1"/>
</p:tagLst>
</file>

<file path=ppt/tags/tag313.xml><?xml version="1.0" encoding="utf-8"?>
<p:tagLst xmlns:p="http://schemas.openxmlformats.org/presentationml/2006/main">
  <p:tag name="KSO_WM_UNIT_HIGHLIGHT" val="0"/>
  <p:tag name="KSO_WM_UNIT_COMPATIBLE" val="0"/>
  <p:tag name="KSO_WM_UNIT_DIAGRAM_ISNUMVISUAL" val="0"/>
  <p:tag name="KSO_WM_UNIT_DIAGRAM_ISREFERUNIT" val="0"/>
  <p:tag name="KSO_WM_DIAGRAM_GROUP_CODE" val="l1-1"/>
  <p:tag name="KSO_WM_UNIT_ID" val="diagram20228771_5*l_h_i*1_6_1"/>
  <p:tag name="KSO_WM_TEMPLATE_CATEGORY" val="diagram"/>
  <p:tag name="KSO_WM_TEMPLATE_INDEX" val="20228771"/>
  <p:tag name="KSO_WM_UNIT_LAYERLEVEL" val="1_1_1"/>
  <p:tag name="KSO_WM_TAG_VERSION" val="1.0"/>
  <p:tag name="KSO_WM_BEAUTIFY_FLAG" val="#wm#"/>
  <p:tag name="KSO_WM_UNIT_TYPE" val="l_h_i"/>
  <p:tag name="KSO_WM_UNIT_INDEX" val="1_6_1"/>
  <p:tag name="KSO_WM_UNIT_FILL_FORE_SCHEMECOLOR_INDEX_1_BRIGHTNESS" val="0.4"/>
  <p:tag name="KSO_WM_UNIT_FILL_FORE_SCHEMECOLOR_INDEX_1" val="6"/>
  <p:tag name="KSO_WM_UNIT_FILL_FORE_SCHEMECOLOR_INDEX_1_POS" val="0"/>
  <p:tag name="KSO_WM_UNIT_FILL_FORE_SCHEMECOLOR_INDEX_1_TRANS" val="0"/>
  <p:tag name="KSO_WM_UNIT_FILL_FORE_SCHEMECOLOR_INDEX_2_BRIGHTNESS" val="0"/>
  <p:tag name="KSO_WM_UNIT_FILL_FORE_SCHEMECOLOR_INDEX_2" val="6"/>
  <p:tag name="KSO_WM_UNIT_FILL_FORE_SCHEMECOLOR_INDEX_2_POS" val="0.37"/>
  <p:tag name="KSO_WM_UNIT_FILL_FORE_SCHEMECOLOR_INDEX_2_TRANS" val="0"/>
  <p:tag name="KSO_WM_UNIT_FILL_FORE_SCHEMECOLOR_INDEX_3_BRIGHTNESS" val="-0.25"/>
  <p:tag name="KSO_WM_UNIT_FILL_FORE_SCHEMECOLOR_INDEX_3" val="6"/>
  <p:tag name="KSO_WM_UNIT_FILL_FORE_SCHEMECOLOR_INDEX_3_POS" val="0.65"/>
  <p:tag name="KSO_WM_UNIT_FILL_FORE_SCHEMECOLOR_INDEX_3_TRANS" val="0"/>
  <p:tag name="KSO_WM_UNIT_FILL_FORE_SCHEMECOLOR_INDEX_4_BRIGHTNESS" val="-0.25"/>
  <p:tag name="KSO_WM_UNIT_FILL_FORE_SCHEMECOLOR_INDEX_4" val="6"/>
  <p:tag name="KSO_WM_UNIT_FILL_FORE_SCHEMECOLOR_INDEX_4_POS" val="1"/>
  <p:tag name="KSO_WM_UNIT_FILL_FORE_SCHEMECOLOR_INDEX_4_TRANS" val="0"/>
  <p:tag name="KSO_WM_UNIT_FILL_GRADIENT_TYPE" val="0"/>
  <p:tag name="KSO_WM_UNIT_FILL_GRADIENT_ANGLE" val="45"/>
  <p:tag name="KSO_WM_UNIT_FILL_GRADIENT_Direction" val="0"/>
  <p:tag name="KSO_WM_UNIT_FILL_TYPE" val="3"/>
  <p:tag name="KSO_WM_UNIT_TEXT_FILL_FORE_SCHEMECOLOR_INDEX_BRIGHTNESS" val="0"/>
  <p:tag name="KSO_WM_UNIT_TEXT_FILL_FORE_SCHEMECOLOR_INDEX" val="2"/>
  <p:tag name="KSO_WM_UNIT_TEXT_FILL_TYPE" val="1"/>
</p:tagLst>
</file>

<file path=ppt/tags/tag314.xml><?xml version="1.0" encoding="utf-8"?>
<p:tagLst xmlns:p="http://schemas.openxmlformats.org/presentationml/2006/main">
  <p:tag name="KSO_WM_UNIT_SUBTYPE" val="a"/>
  <p:tag name="KSO_WM_UNIT_PRESET_TEXT" val="点击此处添加正文，文字是您思想的提炼，为了演示发布的良好效果，请言简意赅的阐述您的观点。"/>
  <p:tag name="KSO_WM_UNIT_NOCLEAR" val="0"/>
  <p:tag name="KSO_WM_UNIT_HIGHLIGHT" val="0"/>
  <p:tag name="KSO_WM_UNIT_COMPATIBLE" val="0"/>
  <p:tag name="KSO_WM_UNIT_DIAGRAM_ISNUMVISUAL" val="0"/>
  <p:tag name="KSO_WM_UNIT_DIAGRAM_ISREFERUNIT" val="0"/>
  <p:tag name="KSO_WM_DIAGRAM_GROUP_CODE" val="l1-1"/>
  <p:tag name="KSO_WM_UNIT_TYPE" val="l_h_f"/>
  <p:tag name="KSO_WM_UNIT_INDEX" val="1_6_1"/>
  <p:tag name="KSO_WM_UNIT_ID" val="diagram20228771_5*l_h_f*1_6_1"/>
  <p:tag name="KSO_WM_TEMPLATE_CATEGORY" val="diagram"/>
  <p:tag name="KSO_WM_TEMPLATE_INDEX" val="20228771"/>
  <p:tag name="KSO_WM_UNIT_LAYERLEVEL" val="1_1_1"/>
  <p:tag name="KSO_WM_TAG_VERSION" val="1.0"/>
  <p:tag name="KSO_WM_BEAUTIFY_FLAG" val="#wm#"/>
  <p:tag name="KSO_WM_UNIT_TEXT_FILL_FORE_SCHEMECOLOR_INDEX_BRIGHTNESS" val="0"/>
  <p:tag name="KSO_WM_UNIT_TEXT_FILL_FORE_SCHEMECOLOR_INDEX" val="14"/>
  <p:tag name="KSO_WM_UNIT_TEXT_FILL_TYPE" val="1"/>
</p:tagLst>
</file>

<file path=ppt/tags/tag315.xml><?xml version="1.0" encoding="utf-8"?>
<p:tagLst xmlns:p="http://schemas.openxmlformats.org/presentationml/2006/main">
  <p:tag name="KSO_WM_UNIT_HIGHLIGHT" val="0"/>
  <p:tag name="KSO_WM_UNIT_COMPATIBLE" val="0"/>
  <p:tag name="KSO_WM_UNIT_DIAGRAM_ISNUMVISUAL" val="0"/>
  <p:tag name="KSO_WM_UNIT_DIAGRAM_ISREFERUNIT" val="0"/>
  <p:tag name="KSO_WM_DIAGRAM_GROUP_CODE" val="l1-1"/>
  <p:tag name="KSO_WM_UNIT_ID" val="diagram20228771_5*l_h_i*1_6_3"/>
  <p:tag name="KSO_WM_TEMPLATE_CATEGORY" val="diagram"/>
  <p:tag name="KSO_WM_TEMPLATE_INDEX" val="20228771"/>
  <p:tag name="KSO_WM_UNIT_LAYERLEVEL" val="1_1_1"/>
  <p:tag name="KSO_WM_TAG_VERSION" val="1.0"/>
  <p:tag name="KSO_WM_BEAUTIFY_FLAG" val="#wm#"/>
  <p:tag name="KSO_WM_UNIT_TYPE" val="l_h_i"/>
  <p:tag name="KSO_WM_UNIT_INDEX" val="1_6_3"/>
  <p:tag name="KSO_WM_UNIT_FILL_FORE_SCHEMECOLOR_INDEX_1_BRIGHTNESS" val="0.4"/>
  <p:tag name="KSO_WM_UNIT_FILL_FORE_SCHEMECOLOR_INDEX_1" val="6"/>
  <p:tag name="KSO_WM_UNIT_FILL_FORE_SCHEMECOLOR_INDEX_1_POS" val="0"/>
  <p:tag name="KSO_WM_UNIT_FILL_FORE_SCHEMECOLOR_INDEX_1_TRANS" val="0"/>
  <p:tag name="KSO_WM_UNIT_FILL_FORE_SCHEMECOLOR_INDEX_2_BRIGHTNESS" val="0"/>
  <p:tag name="KSO_WM_UNIT_FILL_FORE_SCHEMECOLOR_INDEX_2" val="6"/>
  <p:tag name="KSO_WM_UNIT_FILL_FORE_SCHEMECOLOR_INDEX_2_POS" val="0.37"/>
  <p:tag name="KSO_WM_UNIT_FILL_FORE_SCHEMECOLOR_INDEX_2_TRANS" val="0"/>
  <p:tag name="KSO_WM_UNIT_FILL_FORE_SCHEMECOLOR_INDEX_3_BRIGHTNESS" val="-0.25"/>
  <p:tag name="KSO_WM_UNIT_FILL_FORE_SCHEMECOLOR_INDEX_3" val="6"/>
  <p:tag name="KSO_WM_UNIT_FILL_FORE_SCHEMECOLOR_INDEX_3_POS" val="0.65"/>
  <p:tag name="KSO_WM_UNIT_FILL_FORE_SCHEMECOLOR_INDEX_3_TRANS" val="0"/>
  <p:tag name="KSO_WM_UNIT_FILL_FORE_SCHEMECOLOR_INDEX_4_BRIGHTNESS" val="-0.25"/>
  <p:tag name="KSO_WM_UNIT_FILL_FORE_SCHEMECOLOR_INDEX_4" val="6"/>
  <p:tag name="KSO_WM_UNIT_FILL_FORE_SCHEMECOLOR_INDEX_4_POS" val="1"/>
  <p:tag name="KSO_WM_UNIT_FILL_FORE_SCHEMECOLOR_INDEX_4_TRANS" val="0"/>
  <p:tag name="KSO_WM_UNIT_FILL_GRADIENT_TYPE" val="0"/>
  <p:tag name="KSO_WM_UNIT_FILL_GRADIENT_ANGLE" val="45"/>
  <p:tag name="KSO_WM_UNIT_FILL_GRADIENT_Direction" val="0"/>
  <p:tag name="KSO_WM_UNIT_FILL_TYPE" val="3"/>
  <p:tag name="KSO_WM_UNIT_TEXT_FILL_FORE_SCHEMECOLOR_INDEX_BRIGHTNESS" val="0"/>
  <p:tag name="KSO_WM_UNIT_TEXT_FILL_FORE_SCHEMECOLOR_INDEX" val="2"/>
  <p:tag name="KSO_WM_UNIT_TEXT_FILL_TYPE" val="1"/>
</p:tagLst>
</file>

<file path=ppt/tags/tag316.xml><?xml version="1.0" encoding="utf-8"?>
<p:tagLst xmlns:p="http://schemas.openxmlformats.org/presentationml/2006/main">
  <p:tag name="KSO_WM_UNIT_HIGHLIGHT" val="0"/>
  <p:tag name="KSO_WM_UNIT_COMPATIBLE" val="0"/>
  <p:tag name="KSO_WM_UNIT_DIAGRAM_ISNUMVISUAL" val="0"/>
  <p:tag name="KSO_WM_UNIT_DIAGRAM_ISREFERUNIT" val="0"/>
  <p:tag name="KSO_WM_DIAGRAM_GROUP_CODE" val="l1-1"/>
  <p:tag name="KSO_WM_UNIT_ID" val="diagram20228771_5*l_h_i*1_6_4"/>
  <p:tag name="KSO_WM_TEMPLATE_CATEGORY" val="diagram"/>
  <p:tag name="KSO_WM_TEMPLATE_INDEX" val="20228771"/>
  <p:tag name="KSO_WM_UNIT_LAYERLEVEL" val="1_1_1"/>
  <p:tag name="KSO_WM_TAG_VERSION" val="1.0"/>
  <p:tag name="KSO_WM_BEAUTIFY_FLAG" val="#wm#"/>
  <p:tag name="KSO_WM_UNIT_TYPE" val="l_h_i"/>
  <p:tag name="KSO_WM_UNIT_INDEX" val="1_6_4"/>
  <p:tag name="KSO_WM_UNIT_FILL_FORE_SCHEMECOLOR_INDEX_1_BRIGHTNESS" val="0.4"/>
  <p:tag name="KSO_WM_UNIT_FILL_FORE_SCHEMECOLOR_INDEX_1" val="6"/>
  <p:tag name="KSO_WM_UNIT_FILL_FORE_SCHEMECOLOR_INDEX_1_POS" val="0"/>
  <p:tag name="KSO_WM_UNIT_FILL_FORE_SCHEMECOLOR_INDEX_1_TRANS" val="0"/>
  <p:tag name="KSO_WM_UNIT_FILL_FORE_SCHEMECOLOR_INDEX_2_BRIGHTNESS" val="0"/>
  <p:tag name="KSO_WM_UNIT_FILL_FORE_SCHEMECOLOR_INDEX_2" val="6"/>
  <p:tag name="KSO_WM_UNIT_FILL_FORE_SCHEMECOLOR_INDEX_2_POS" val="0.37"/>
  <p:tag name="KSO_WM_UNIT_FILL_FORE_SCHEMECOLOR_INDEX_2_TRANS" val="0"/>
  <p:tag name="KSO_WM_UNIT_FILL_FORE_SCHEMECOLOR_INDEX_3_BRIGHTNESS" val="-0.25"/>
  <p:tag name="KSO_WM_UNIT_FILL_FORE_SCHEMECOLOR_INDEX_3" val="6"/>
  <p:tag name="KSO_WM_UNIT_FILL_FORE_SCHEMECOLOR_INDEX_3_POS" val="0.65"/>
  <p:tag name="KSO_WM_UNIT_FILL_FORE_SCHEMECOLOR_INDEX_3_TRANS" val="0"/>
  <p:tag name="KSO_WM_UNIT_FILL_FORE_SCHEMECOLOR_INDEX_4_BRIGHTNESS" val="-0.25"/>
  <p:tag name="KSO_WM_UNIT_FILL_FORE_SCHEMECOLOR_INDEX_4" val="6"/>
  <p:tag name="KSO_WM_UNIT_FILL_FORE_SCHEMECOLOR_INDEX_4_POS" val="1"/>
  <p:tag name="KSO_WM_UNIT_FILL_FORE_SCHEMECOLOR_INDEX_4_TRANS" val="0"/>
  <p:tag name="KSO_WM_UNIT_FILL_GRADIENT_TYPE" val="0"/>
  <p:tag name="KSO_WM_UNIT_FILL_GRADIENT_ANGLE" val="45"/>
  <p:tag name="KSO_WM_UNIT_FILL_GRADIENT_Direction" val="0"/>
  <p:tag name="KSO_WM_UNIT_FILL_TYPE" val="3"/>
  <p:tag name="KSO_WM_UNIT_TEXT_FILL_FORE_SCHEMECOLOR_INDEX_BRIGHTNESS" val="0"/>
  <p:tag name="KSO_WM_UNIT_TEXT_FILL_FORE_SCHEMECOLOR_INDEX" val="2"/>
  <p:tag name="KSO_WM_UNIT_TEXT_FILL_TYPE" val="1"/>
</p:tagLst>
</file>

<file path=ppt/tags/tag317.xml><?xml version="1.0" encoding="utf-8"?>
<p:tagLst xmlns:p="http://schemas.openxmlformats.org/presentationml/2006/main">
  <p:tag name="KSO_WM_UNIT_HIGHLIGHT" val="0"/>
  <p:tag name="KSO_WM_UNIT_COMPATIBLE" val="0"/>
  <p:tag name="KSO_WM_UNIT_DIAGRAM_ISNUMVISUAL" val="0"/>
  <p:tag name="KSO_WM_UNIT_DIAGRAM_ISREFERUNIT" val="0"/>
  <p:tag name="KSO_WM_DIAGRAM_GROUP_CODE" val="l1-1"/>
  <p:tag name="KSO_WM_UNIT_SUBTYPE" val="d"/>
  <p:tag name="KSO_WM_UNIT_TYPE" val="l_h_i"/>
  <p:tag name="KSO_WM_UNIT_INDEX" val="1_6_2"/>
  <p:tag name="KSO_WM_UNIT_ID" val="diagram20228771_5*l_h_i*1_6_2"/>
  <p:tag name="KSO_WM_TEMPLATE_CATEGORY" val="diagram"/>
  <p:tag name="KSO_WM_TEMPLATE_INDEX" val="20228771"/>
  <p:tag name="KSO_WM_UNIT_LAYERLEVEL" val="1_1_1"/>
  <p:tag name="KSO_WM_TAG_VERSION" val="1.0"/>
  <p:tag name="KSO_WM_BEAUTIFY_FLAG" val="#wm#"/>
  <p:tag name="KSO_WM_UNIT_FILL_FORE_SCHEMECOLOR_INDEX_1_BRIGHTNESS" val="0.4"/>
  <p:tag name="KSO_WM_UNIT_FILL_FORE_SCHEMECOLOR_INDEX_1" val="6"/>
  <p:tag name="KSO_WM_UNIT_FILL_FORE_SCHEMECOLOR_INDEX_1_POS" val="0"/>
  <p:tag name="KSO_WM_UNIT_FILL_FORE_SCHEMECOLOR_INDEX_1_TRANS" val="0"/>
  <p:tag name="KSO_WM_UNIT_FILL_FORE_SCHEMECOLOR_INDEX_2_BRIGHTNESS" val="0"/>
  <p:tag name="KSO_WM_UNIT_FILL_FORE_SCHEMECOLOR_INDEX_2" val="6"/>
  <p:tag name="KSO_WM_UNIT_FILL_FORE_SCHEMECOLOR_INDEX_2_POS" val="0.37"/>
  <p:tag name="KSO_WM_UNIT_FILL_FORE_SCHEMECOLOR_INDEX_2_TRANS" val="0"/>
  <p:tag name="KSO_WM_UNIT_FILL_FORE_SCHEMECOLOR_INDEX_3_BRIGHTNESS" val="-0.25"/>
  <p:tag name="KSO_WM_UNIT_FILL_FORE_SCHEMECOLOR_INDEX_3" val="6"/>
  <p:tag name="KSO_WM_UNIT_FILL_FORE_SCHEMECOLOR_INDEX_3_POS" val="0.65"/>
  <p:tag name="KSO_WM_UNIT_FILL_FORE_SCHEMECOLOR_INDEX_3_TRANS" val="0"/>
  <p:tag name="KSO_WM_UNIT_FILL_FORE_SCHEMECOLOR_INDEX_4_BRIGHTNESS" val="-0.25"/>
  <p:tag name="KSO_WM_UNIT_FILL_FORE_SCHEMECOLOR_INDEX_4" val="6"/>
  <p:tag name="KSO_WM_UNIT_FILL_FORE_SCHEMECOLOR_INDEX_4_POS" val="1"/>
  <p:tag name="KSO_WM_UNIT_FILL_FORE_SCHEMECOLOR_INDEX_4_TRANS" val="0"/>
  <p:tag name="KSO_WM_UNIT_FILL_GRADIENT_TYPE" val="0"/>
  <p:tag name="KSO_WM_UNIT_FILL_GRADIENT_ANGLE" val="45"/>
  <p:tag name="KSO_WM_UNIT_FILL_GRADIENT_Direction" val="0"/>
  <p:tag name="KSO_WM_UNIT_FILL_TYPE" val="3"/>
  <p:tag name="KSO_WM_UNIT_TEXT_FILL_FORE_SCHEMECOLOR_INDEX_BRIGHTNESS" val="0"/>
  <p:tag name="KSO_WM_UNIT_TEXT_FILL_FORE_SCHEMECOLOR_INDEX" val="2"/>
  <p:tag name="KSO_WM_UNIT_TEXT_FILL_TYPE" val="1"/>
</p:tagLst>
</file>

<file path=ppt/tags/tag318.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17:42:59&quot;,&quot;maxSize&quot;:{&quot;size1&quot;:31.1},&quot;minSize&quot;:{&quot;size1&quot;:17.8},&quot;normalSize&quot;:{&quot;size1&quot;:17.8},&quot;subLayout&quot;:[{&quot;id&quot;:&quot;2025-07-20T17:42:59&quot;,&quot;maxSize&quot;:{&quot;size1&quot;:100},&quot;minSize&quot;:{&quot;size1&quot;:61.7},&quot;normalSize&quot;:{&quot;size1&quot;:61.7},&quot;subLayout&quot;:[{&quot;id&quot;:&quot;2025-07-20T17:42:59&quot;,&quot;margin&quot;:{&quot;bottom&quot;:0,&quot;left&quot;:1.2699999809265137,&quot;right&quot;:1.2699999809265137,&quot;top&quot;:0.4230000376701355},&quot;type&quot;:0},{&quot;id&quot;:&quot;2025-07-20T17:42:59&quot;,&quot;margin&quot;:{&quot;bottom&quot;:0.025999998673796654,&quot;left&quot;:1.2699999809265137,&quot;right&quot;:1.2699999809265137,&quot;top&quot;:0.025999998673796654},&quot;type&quot;:0}],&quot;type&quot;:0},{&quot;id&quot;:&quot;2025-07-20T17:42:59&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319.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32.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3**"/>
  <p:tag name="KSO_WM_UNIT_LAYERLEVEL" val="1"/>
  <p:tag name="KSO_WM_TAG_VERSION" val="1.0"/>
  <p:tag name="KSO_WM_BEAUTIFY_FLAG" val="#wm#"/>
</p:tagLst>
</file>

<file path=ppt/tags/tag320.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321.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322.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323.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324.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 name="WM_BEAUTIFY_ZORDER_FLAG_TAG" val="3"/>
</p:tagLst>
</file>

<file path=ppt/tags/tag325.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07315_1*f*1"/>
  <p:tag name="KSO_WM_TEMPLATE_CATEGORY" val="diagram"/>
  <p:tag name="KSO_WM_TEMPLATE_INDEX" val="20207315"/>
  <p:tag name="KSO_WM_UNIT_LAYERLEVEL" val="1"/>
  <p:tag name="KSO_WM_TAG_VERSION" val="1.0"/>
  <p:tag name="KSO_WM_BEAUTIFY_FLAG" val="#wm#"/>
  <p:tag name="KSO_WM_UNIT_DEFAULT_FONT" val="14;20;2"/>
  <p:tag name="KSO_WM_UNIT_BLOCK" val="0"/>
  <p:tag name="KSO_WM_UNIT_VALUE" val="290"/>
  <p:tag name="KSO_WM_UNIT_SHOW_EDIT_AREA_INDICATION" val="1"/>
  <p:tag name="KSO_WM_CHIP_GROUPID" val="5e6b05596848fb12bee65ac8"/>
  <p:tag name="KSO_WM_CHIP_XID" val="5e6b05596848fb12bee65aca"/>
  <p:tag name="KSO_WM_UNIT_DEC_AREA_ID" val="3462bde237c543c58b90892aede91ea7"/>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lm&quot;,&quot;fill_mode&quot;:&quot;full&quot;,&quot;sacle_strategy&quot;:&quot;smart&quot;}"/>
  <p:tag name="KSO_WM_ASSEMBLE_CHIP_INDEX" val="dc8ab5172452436899286f2808371cac"/>
  <p:tag name="KSO_WM_UNIT_TEXT_FILL_FORE_SCHEMECOLOR_INDEX_BRIGHTNESS" val="0.25"/>
  <p:tag name="KSO_WM_UNIT_TEXT_FILL_FORE_SCHEMECOLOR_INDEX" val="13"/>
  <p:tag name="KSO_WM_UNIT_TEXT_FILL_TYPE" val="1"/>
  <p:tag name="KSO_WM_TEMPLATE_ASSEMBLE_XID" val="6130c4e08b5cc6c91112a571"/>
  <p:tag name="KSO_WM_TEMPLATE_ASSEMBLE_GROUPID" val="6130c4e08b5cc6c91112a571"/>
  <p:tag name="WM_BEAUTIFY_ZORDER_FLAG_TAG" val="5"/>
</p:tagLst>
</file>

<file path=ppt/tags/tag326.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17:42:59&quot;,&quot;maxSize&quot;:{&quot;size1&quot;:31.1},&quot;minSize&quot;:{&quot;size1&quot;:17.8},&quot;normalSize&quot;:{&quot;size1&quot;:17.8},&quot;subLayout&quot;:[{&quot;id&quot;:&quot;2025-07-20T17:42:59&quot;,&quot;maxSize&quot;:{&quot;size1&quot;:100},&quot;minSize&quot;:{&quot;size1&quot;:61.7},&quot;normalSize&quot;:{&quot;size1&quot;:61.7},&quot;subLayout&quot;:[{&quot;id&quot;:&quot;2025-07-20T17:42:59&quot;,&quot;margin&quot;:{&quot;bottom&quot;:0,&quot;left&quot;:1.2699999809265137,&quot;right&quot;:1.2699999809265137,&quot;top&quot;:0.4230000376701355},&quot;type&quot;:0},{&quot;id&quot;:&quot;2025-07-20T17:42:59&quot;,&quot;margin&quot;:{&quot;bottom&quot;:0.025999998673796654,&quot;left&quot;:1.2699999809265137,&quot;right&quot;:1.2699999809265137,&quot;top&quot;:0.025999998673796654},&quot;type&quot;:0}],&quot;type&quot;:0},{&quot;id&quot;:&quot;2025-07-20T17:42:59&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327.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328.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329.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33.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4**"/>
  <p:tag name="KSO_WM_UNIT_LAYERLEVEL" val="1"/>
  <p:tag name="KSO_WM_TAG_VERSION" val="1.0"/>
  <p:tag name="KSO_WM_BEAUTIFY_FLAG" val="#wm#"/>
</p:tagLst>
</file>

<file path=ppt/tags/tag330.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331.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332.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 name="WM_BEAUTIFY_ZORDER_FLAG_TAG" val="3"/>
</p:tagLst>
</file>

<file path=ppt/tags/tag333.xml><?xml version="1.0" encoding="utf-8"?>
<p:tagLst xmlns:p="http://schemas.openxmlformats.org/presentationml/2006/main">
  <p:tag name="KSO_WM_TAG_VERSION" val="1.0"/>
  <p:tag name="KSO_WM_BEAUTIFY_FLAG" val="#wm#"/>
  <p:tag name="KSO_WM_UNIT_TYPE" val="i"/>
  <p:tag name="KSO_WM_UNIT_ID" val="diagram20208604_1*i*1"/>
  <p:tag name="KSO_WM_TEMPLATE_CATEGORY" val="diagram"/>
  <p:tag name="KSO_WM_TEMPLATE_INDEX" val="20208604"/>
  <p:tag name="KSO_WM_UNIT_INDEX" val="1"/>
  <p:tag name="KSO_WM_UNIT_HIGHLIGHT" val="0"/>
  <p:tag name="KSO_WM_UNIT_COMPATIBLE" val="0"/>
  <p:tag name="KSO_WM_UNIT_DIAGRAM_ISNUMVISUAL" val="0"/>
  <p:tag name="KSO_WM_UNIT_DIAGRAM_ISREFERUNIT" val="0"/>
  <p:tag name="KSO_WM_UNIT_LAYERLEVEL" val="1"/>
  <p:tag name="KSO_WM_UNIT_BLOCK" val="0"/>
  <p:tag name="KSO_WM_UNIT_SM_LIMIT_TYPE" val="2"/>
  <p:tag name="KSO_WM_UNIT_DEC_AREA_ID" val="e352ecb8f5b840f19a3cb857467d0e47"/>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CHIP_GROUPID" val="5ef20c07a491bb0086638b14"/>
  <p:tag name="KSO_WM_CHIP_XID" val="5ef20c07a491bb0086638b15"/>
  <p:tag name="KSO_WM_UNIT_LINE_FORE_SCHEMECOLOR_INDEX_BRIGHTNESS" val="0"/>
  <p:tag name="KSO_WM_UNIT_LINE_FORE_SCHEMECOLOR_INDEX" val="10"/>
  <p:tag name="KSO_WM_UNIT_LINE_FILL_TYPE" val="2"/>
  <p:tag name="KSO_WM_UNIT_TEXT_FILL_FORE_SCHEMECOLOR_INDEX_BRIGHTNESS" val="0"/>
  <p:tag name="KSO_WM_UNIT_TEXT_FILL_FORE_SCHEMECOLOR_INDEX" val="2"/>
  <p:tag name="KSO_WM_UNIT_TEXT_FILL_TYPE" val="1"/>
  <p:tag name="KSO_WM_UNIT_VALUE" val="864"/>
  <p:tag name="KSO_WM_TEMPLATE_ASSEMBLE_XID" val="60656e7a4054ed1e2fb7f9a0"/>
  <p:tag name="KSO_WM_TEMPLATE_ASSEMBLE_GROUPID" val="60656e7a4054ed1e2fb7f9a0"/>
  <p:tag name="WM_BEAUTIFY_ZORDER_FLAG_TAG" val="4"/>
</p:tagLst>
</file>

<file path=ppt/tags/tag334.xml><?xml version="1.0" encoding="utf-8"?>
<p:tagLst xmlns:p="http://schemas.openxmlformats.org/presentationml/2006/main">
  <p:tag name="KSO_WM_TAG_VERSION" val="1.0"/>
  <p:tag name="KSO_WM_BEAUTIFY_FLAG" val="#wm#"/>
  <p:tag name="KSO_WM_UNIT_TYPE" val="i"/>
  <p:tag name="KSO_WM_UNIT_ID" val="diagram20208604_1*i*2"/>
  <p:tag name="KSO_WM_TEMPLATE_CATEGORY" val="diagram"/>
  <p:tag name="KSO_WM_TEMPLATE_INDEX" val="20208604"/>
  <p:tag name="KSO_WM_UNIT_INDEX" val="2"/>
  <p:tag name="KSO_WM_UNIT_HIGHLIGHT" val="0"/>
  <p:tag name="KSO_WM_UNIT_COMPATIBLE" val="0"/>
  <p:tag name="KSO_WM_UNIT_DIAGRAM_ISNUMVISUAL" val="0"/>
  <p:tag name="KSO_WM_UNIT_DIAGRAM_ISREFERUNIT" val="0"/>
  <p:tag name="KSO_WM_UNIT_LAYERLEVEL" val="1"/>
  <p:tag name="KSO_WM_UNIT_BLOCK" val="0"/>
  <p:tag name="KSO_WM_UNIT_SM_LIMIT_TYPE" val="1"/>
  <p:tag name="KSO_WM_UNIT_DEC_AREA_ID" val="65248d0e2eac4a16859a1c0559d33ac9"/>
  <p:tag name="KSO_WM_UNIT_DECORATE_INFO" val="{&quot;ReferentInfo&quot;:{&quot;Id&quot;:&quot;slide&quot;,&quot;X&quot;:{&quot;Pos&quot;:1},&quot;Y&quot;:{&quot;Pos&quot;:1}},&quot;DecorateInfoX&quot;:{&quot;Pos&quot;:1,&quot;IsAbs&quot;:true},&quot;DecorateInfoY&quot;:{&quot;Pos&quot;:1,&quot;IsAbs&quot;:true},&quot;DecorateInfoW&quot;:{&quot;IsAbs&quot;:true},&quot;DecorateInfoH&quot;:{&quot;IsAbs&quot;:true},&quot;whChangeMode&quot;:0}"/>
  <p:tag name="KSO_WM_CHIP_GROUPID" val="5ef20c07a491bb0086638b14"/>
  <p:tag name="KSO_WM_CHIP_XID" val="5ef20c07a491bb0086638b15"/>
  <p:tag name="KSO_WM_UNIT_LINE_FORE_SCHEMECOLOR_INDEX_BRIGHTNESS" val="0"/>
  <p:tag name="KSO_WM_UNIT_LINE_FORE_SCHEMECOLOR_INDEX" val="10"/>
  <p:tag name="KSO_WM_UNIT_LINE_FILL_TYPE" val="2"/>
  <p:tag name="KSO_WM_TEMPLATE_ASSEMBLE_XID" val="60656e7a4054ed1e2fb7f9a0"/>
  <p:tag name="KSO_WM_TEMPLATE_ASSEMBLE_GROUPID" val="60656e7a4054ed1e2fb7f9a0"/>
  <p:tag name="WM_BEAUTIFY_ZORDER_FLAG_TAG" val="5"/>
</p:tagLst>
</file>

<file path=ppt/tags/tag335.xml><?xml version="1.0" encoding="utf-8"?>
<p:tagLst xmlns:p="http://schemas.openxmlformats.org/presentationml/2006/main">
  <p:tag name="KSO_WM_TAG_VERSION" val="1.0"/>
  <p:tag name="KSO_WM_BEAUTIFY_FLAG" val="#wm#"/>
  <p:tag name="KSO_WM_UNIT_TYPE" val="i"/>
  <p:tag name="KSO_WM_UNIT_ID" val="diagram20208604_1*i*3"/>
  <p:tag name="KSO_WM_TEMPLATE_CATEGORY" val="diagram"/>
  <p:tag name="KSO_WM_TEMPLATE_INDEX" val="20208604"/>
  <p:tag name="KSO_WM_UNIT_INDEX" val="3"/>
  <p:tag name="KSO_WM_UNIT_HIGHLIGHT" val="0"/>
  <p:tag name="KSO_WM_UNIT_COMPATIBLE" val="0"/>
  <p:tag name="KSO_WM_UNIT_DIAGRAM_ISNUMVISUAL" val="0"/>
  <p:tag name="KSO_WM_UNIT_DIAGRAM_ISREFERUNIT" val="0"/>
  <p:tag name="KSO_WM_UNIT_LAYERLEVEL" val="1"/>
  <p:tag name="KSO_WM_UNIT_BLOCK" val="0"/>
  <p:tag name="KSO_WM_UNIT_SM_LIMIT_TYPE" val="1"/>
  <p:tag name="KSO_WM_UNIT_DEC_AREA_ID" val="d26b32aaa4d84b0dbd1030a6cabd7a68"/>
  <p:tag name="KSO_WM_UNIT_DECORATE_INFO" val="{&quot;ReferentInfo&quot;:{&quot;Id&quot;:&quot;slide&quot;,&quot;X&quot;:{&quot;Pos&quot;:1},&quot;Y&quot;:{&quot;Pos&quot;:1}},&quot;DecorateInfoX&quot;:{&quot;Pos&quot;:1,&quot;IsAbs&quot;:true},&quot;DecorateInfoY&quot;:{&quot;Pos&quot;:1,&quot;IsAbs&quot;:true},&quot;DecorateInfoW&quot;:{&quot;IsAbs&quot;:true},&quot;DecorateInfoH&quot;:{&quot;IsAbs&quot;:true},&quot;whChangeMode&quot;:0}"/>
  <p:tag name="KSO_WM_CHIP_GROUPID" val="5ef20c07a491bb0086638b14"/>
  <p:tag name="KSO_WM_CHIP_XID" val="5ef20c07a491bb0086638b15"/>
  <p:tag name="KSO_WM_UNIT_LINE_FORE_SCHEMECOLOR_INDEX_BRIGHTNESS" val="0"/>
  <p:tag name="KSO_WM_UNIT_LINE_FORE_SCHEMECOLOR_INDEX" val="10"/>
  <p:tag name="KSO_WM_UNIT_LINE_FILL_TYPE" val="2"/>
  <p:tag name="KSO_WM_TEMPLATE_ASSEMBLE_XID" val="60656e7a4054ed1e2fb7f9a0"/>
  <p:tag name="KSO_WM_TEMPLATE_ASSEMBLE_GROUPID" val="60656e7a4054ed1e2fb7f9a0"/>
  <p:tag name="WM_BEAUTIFY_ZORDER_FLAG_TAG" val="6"/>
</p:tagLst>
</file>

<file path=ppt/tags/tag336.xml><?xml version="1.0" encoding="utf-8"?>
<p:tagLst xmlns:p="http://schemas.openxmlformats.org/presentationml/2006/main">
  <p:tag name="KSO_WM_TAG_VERSION" val="1.0"/>
  <p:tag name="KSO_WM_BEAUTIFY_FLAG" val="#wm#"/>
  <p:tag name="KSO_WM_UNIT_TYPE" val="i"/>
  <p:tag name="KSO_WM_UNIT_ID" val="diagram20208604_1*i*4"/>
  <p:tag name="KSO_WM_TEMPLATE_CATEGORY" val="diagram"/>
  <p:tag name="KSO_WM_TEMPLATE_INDEX" val="20208604"/>
  <p:tag name="KSO_WM_UNIT_INDEX" val="4"/>
  <p:tag name="KSO_WM_UNIT_HIGHLIGHT" val="0"/>
  <p:tag name="KSO_WM_UNIT_COMPATIBLE" val="0"/>
  <p:tag name="KSO_WM_UNIT_DIAGRAM_ISNUMVISUAL" val="0"/>
  <p:tag name="KSO_WM_UNIT_DIAGRAM_ISREFERUNIT" val="0"/>
  <p:tag name="KSO_WM_UNIT_LAYERLEVEL" val="1"/>
  <p:tag name="KSO_WM_UNIT_BLOCK" val="0"/>
  <p:tag name="KSO_WM_UNIT_SM_LIMIT_TYPE" val="1"/>
  <p:tag name="KSO_WM_UNIT_DEC_AREA_ID" val="808fb1adb4d744cc9d369074d0507e4f"/>
  <p:tag name="KSO_WM_UNIT_DECORATE_INFO" val="{&quot;ReferentInfo&quot;:{&quot;Id&quot;:&quot;slide&quot;,&quot;X&quot;:{&quot;Pos&quot;:1},&quot;Y&quot;:{&quot;Pos&quot;:1}},&quot;DecorateInfoX&quot;:{&quot;Pos&quot;:1,&quot;IsAbs&quot;:true},&quot;DecorateInfoY&quot;:{&quot;Pos&quot;:1,&quot;IsAbs&quot;:true},&quot;DecorateInfoW&quot;:{&quot;IsAbs&quot;:true},&quot;DecorateInfoH&quot;:{&quot;IsAbs&quot;:true},&quot;whChangeMode&quot;:0}"/>
  <p:tag name="KSO_WM_CHIP_GROUPID" val="5ef20c07a491bb0086638b14"/>
  <p:tag name="KSO_WM_CHIP_XID" val="5ef20c07a491bb0086638b15"/>
  <p:tag name="KSO_WM_UNIT_LINE_FORE_SCHEMECOLOR_INDEX_BRIGHTNESS" val="0"/>
  <p:tag name="KSO_WM_UNIT_LINE_FORE_SCHEMECOLOR_INDEX" val="10"/>
  <p:tag name="KSO_WM_UNIT_LINE_FILL_TYPE" val="2"/>
  <p:tag name="KSO_WM_TEMPLATE_ASSEMBLE_XID" val="60656e7a4054ed1e2fb7f9a0"/>
  <p:tag name="KSO_WM_TEMPLATE_ASSEMBLE_GROUPID" val="60656e7a4054ed1e2fb7f9a0"/>
  <p:tag name="WM_BEAUTIFY_ZORDER_FLAG_TAG" val="7"/>
</p:tagLst>
</file>

<file path=ppt/tags/tag337.xml><?xml version="1.0" encoding="utf-8"?>
<p:tagLst xmlns:p="http://schemas.openxmlformats.org/presentationml/2006/main">
  <p:tag name="KSO_WM_TAG_VERSION" val="1.0"/>
  <p:tag name="KSO_WM_BEAUTIFY_FLAG" val="#wm#"/>
  <p:tag name="KSO_WM_UNIT_TYPE" val="i"/>
  <p:tag name="KSO_WM_UNIT_ID" val="diagram20208604_1*i*5"/>
  <p:tag name="KSO_WM_TEMPLATE_CATEGORY" val="diagram"/>
  <p:tag name="KSO_WM_TEMPLATE_INDEX" val="20208604"/>
  <p:tag name="KSO_WM_UNIT_INDEX" val="5"/>
  <p:tag name="KSO_WM_UNIT_HIGHLIGHT" val="0"/>
  <p:tag name="KSO_WM_UNIT_COMPATIBLE" val="0"/>
  <p:tag name="KSO_WM_UNIT_DIAGRAM_ISNUMVISUAL" val="0"/>
  <p:tag name="KSO_WM_UNIT_DIAGRAM_ISREFERUNIT" val="0"/>
  <p:tag name="KSO_WM_UNIT_LAYERLEVEL" val="1"/>
  <p:tag name="KSO_WM_UNIT_BLOCK" val="0"/>
  <p:tag name="KSO_WM_UNIT_SM_LIMIT_TYPE" val="1"/>
  <p:tag name="KSO_WM_UNIT_DEC_AREA_ID" val="060ccbb9a83241f2a52575c4e4f76136"/>
  <p:tag name="KSO_WM_UNIT_DECORATE_INFO" val="{&quot;ReferentInfo&quot;:{&quot;Id&quot;:&quot;slide&quot;,&quot;X&quot;:{&quot;Pos&quot;:1},&quot;Y&quot;:{&quot;Pos&quot;:1}},&quot;DecorateInfoX&quot;:{&quot;Pos&quot;:1,&quot;IsAbs&quot;:true},&quot;DecorateInfoY&quot;:{&quot;Pos&quot;:1,&quot;IsAbs&quot;:true},&quot;DecorateInfoW&quot;:{&quot;IsAbs&quot;:true},&quot;DecorateInfoH&quot;:{&quot;IsAbs&quot;:true},&quot;whChangeMode&quot;:0}"/>
  <p:tag name="KSO_WM_CHIP_GROUPID" val="5ef20c07a491bb0086638b14"/>
  <p:tag name="KSO_WM_CHIP_XID" val="5ef20c07a491bb0086638b15"/>
  <p:tag name="KSO_WM_UNIT_LINE_FORE_SCHEMECOLOR_INDEX_BRIGHTNESS" val="0"/>
  <p:tag name="KSO_WM_UNIT_LINE_FORE_SCHEMECOLOR_INDEX" val="10"/>
  <p:tag name="KSO_WM_UNIT_LINE_FILL_TYPE" val="2"/>
  <p:tag name="KSO_WM_TEMPLATE_ASSEMBLE_XID" val="60656e7a4054ed1e2fb7f9a0"/>
  <p:tag name="KSO_WM_TEMPLATE_ASSEMBLE_GROUPID" val="60656e7a4054ed1e2fb7f9a0"/>
  <p:tag name="WM_BEAUTIFY_ZORDER_FLAG_TAG" val="8"/>
</p:tagLst>
</file>

<file path=ppt/tags/tag338.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这样才能使内容层次分明，页面简洁易读。如果您的内容确实非常重要又难以精简，也请使用分段处理，对内容进行简单的梳理和提炼，这样会使逻辑框架相对清晰。为了能让您有更直观的字数感受，并进一步方便使用，我们设置了文本的最大限度，当您输入的文字到这里时，已濒临页面容纳内容的上限，若还有更多内容，请酌情缩小字号，但我们不建议您的文本字号小于14磅，请您务必注意。单击此处添加正文，文字是您思想的提炼，为了演示发布的良好效果，请言简意赅的阐述您的观点。您的内容已经简明扼要，字字珠玑，但信息却千丝万缕、错综复杂，需要用更多的文字来表述；但请您尽可能提炼思想的精髓。"/>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08604_1*f*1"/>
  <p:tag name="KSO_WM_TEMPLATE_CATEGORY" val="diagram"/>
  <p:tag name="KSO_WM_TEMPLATE_INDEX" val="20208604"/>
  <p:tag name="KSO_WM_UNIT_LAYERLEVEL" val="1"/>
  <p:tag name="KSO_WM_TAG_VERSION" val="1.0"/>
  <p:tag name="KSO_WM_BEAUTIFY_FLAG" val="#wm#"/>
  <p:tag name="KSO_WM_UNIT_DEFAULT_FONT" val="14;20;2"/>
  <p:tag name="KSO_WM_UNIT_BLOCK" val="0"/>
  <p:tag name="KSO_WM_UNIT_VALUE" val="588"/>
  <p:tag name="KSO_WM_UNIT_SHOW_EDIT_AREA_INDICATION" val="1"/>
  <p:tag name="KSO_WM_CHIP_GROUPID" val="5e6b05596848fb12bee65ac8"/>
  <p:tag name="KSO_WM_CHIP_XID" val="5e6b05596848fb12bee65aca"/>
  <p:tag name="KSO_WM_UNIT_DEC_AREA_ID" val="5557aaf2e9bc4b2499ccf5d271336ab4"/>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cm&quot;,&quot;fill_mode&quot;:&quot;full&quot;,&quot;sacle_strategy&quot;:&quot;smart&quot;}"/>
  <p:tag name="KSO_WM_ASSEMBLE_CHIP_INDEX" val="ff7d2160ef064691979e787d147d2e44"/>
  <p:tag name="KSO_WM_UNIT_SUPPORT_UNIT_TYPE" val="[&quot;l&quot;,&quot;m&quot;,&quot;n&quot;,&quot;o&quot;,&quot;p&quot;,&quot;q&quot;,&quot;r&quot;,&quot;δ&quot;,&quot;ε&quot;,&quot;ζ&quot;,&quot;η&quot;,&quot;d&quot;,&quot;α&quot;,&quot;β&quot;,&quot;θ&quot;]"/>
  <p:tag name="KSO_WM_UNIT_TEXT_FILL_FORE_SCHEMECOLOR_INDEX_BRIGHTNESS" val="0.25"/>
  <p:tag name="KSO_WM_UNIT_TEXT_FILL_FORE_SCHEMECOLOR_INDEX" val="13"/>
  <p:tag name="KSO_WM_UNIT_TEXT_FILL_TYPE" val="1"/>
  <p:tag name="KSO_WM_TEMPLATE_ASSEMBLE_XID" val="60656e7a4054ed1e2fb7f9a0"/>
  <p:tag name="KSO_WM_TEMPLATE_ASSEMBLE_GROUPID" val="60656e7a4054ed1e2fb7f9a0"/>
  <p:tag name="WM_BEAUTIFY_ZORDER_FLAG_TAG" val="9"/>
</p:tagLst>
</file>

<file path=ppt/tags/tag339.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17:42:59&quot;,&quot;maxSize&quot;:{&quot;size1&quot;:31.1},&quot;minSize&quot;:{&quot;size1&quot;:17.8},&quot;normalSize&quot;:{&quot;size1&quot;:17.8},&quot;subLayout&quot;:[{&quot;id&quot;:&quot;2025-07-20T17:42:59&quot;,&quot;maxSize&quot;:{&quot;size1&quot;:100},&quot;minSize&quot;:{&quot;size1&quot;:61.7},&quot;normalSize&quot;:{&quot;size1&quot;:61.7},&quot;subLayout&quot;:[{&quot;id&quot;:&quot;2025-07-20T17:42:59&quot;,&quot;margin&quot;:{&quot;bottom&quot;:0,&quot;left&quot;:1.2699999809265137,&quot;right&quot;:1.2699999809265137,&quot;top&quot;:0.4230000376701355},&quot;type&quot;:0},{&quot;id&quot;:&quot;2025-07-20T17:42:59&quot;,&quot;margin&quot;:{&quot;bottom&quot;:0.025999998673796654,&quot;left&quot;:1.2699999809265137,&quot;right&quot;:1.2699999809265137,&quot;top&quot;:0.025999998673796654},&quot;type&quot;:0}],&quot;type&quot;:0},{&quot;id&quot;:&quot;2025-07-20T17:42:59&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34.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4**"/>
  <p:tag name="KSO_WM_UNIT_LAYERLEVEL" val="1"/>
  <p:tag name="KSO_WM_TAG_VERSION" val="1.0"/>
  <p:tag name="KSO_WM_BEAUTIFY_FLAG" val="#wm#"/>
</p:tagLst>
</file>

<file path=ppt/tags/tag340.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341.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342.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343.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344.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345.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这样才能使内容层次分明，页面简洁易读。如果您的内容确实非常重要又难以精简，也请使用分段处理，对内容进行简单的梳理和提炼，这样会使逻辑框架相对清晰。为了能让您有更直观的字数感受，并进一步方便使用，我们设置了文本的最大限度，当您输入的文字到这里时，已濒临页面容纳内容的上限，若还有更多内容，请酌情缩小字号，但我们不建议您的文本字号小于14磅，请您务必注意。单击此处添加正文，文字是您思想的提炼，为了演示发布的良好效果，请言简意赅的阐述您的观点。您的内容已经简明扼要，字字珠玑，但信息却千丝万缕、错综复杂。"/>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12843_1*f*1"/>
  <p:tag name="KSO_WM_TEMPLATE_CATEGORY" val="diagram"/>
  <p:tag name="KSO_WM_TEMPLATE_INDEX" val="20212843"/>
  <p:tag name="KSO_WM_UNIT_LAYERLEVEL" val="1"/>
  <p:tag name="KSO_WM_TAG_VERSION" val="1.0"/>
  <p:tag name="KSO_WM_BEAUTIFY_FLAG" val="#wm#"/>
  <p:tag name="KSO_WM_UNIT_DEFAULT_FONT" val="14;20;2"/>
  <p:tag name="KSO_WM_UNIT_BLOCK" val="0"/>
  <p:tag name="KSO_WM_UNIT_VALUE" val="576"/>
  <p:tag name="KSO_WM_UNIT_SHOW_EDIT_AREA_INDICATION" val="1"/>
  <p:tag name="KSO_WM_CHIP_GROUPID" val="5e6b05596848fb12bee65ac8"/>
  <p:tag name="KSO_WM_CHIP_XID" val="5e6b05596848fb12bee65aca"/>
  <p:tag name="KSO_WM_UNIT_DEC_AREA_ID" val="8cb1ccbfd41a4f08aa021a2337e676da"/>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cm&quot;,&quot;fill_mode&quot;:&quot;full&quot;,&quot;sacle_strategy&quot;:&quot;smart&quot;}"/>
  <p:tag name="KSO_WM_ASSEMBLE_CHIP_INDEX" val="53f115901fe44f3787d5c3752471e8b4"/>
  <p:tag name="KSO_WM_UNIT_SUPPORT_UNIT_TYPE" val="[&quot;l&quot;,&quot;m&quot;,&quot;n&quot;,&quot;o&quot;,&quot;p&quot;,&quot;q&quot;,&quot;r&quot;,&quot;δ&quot;,&quot;ε&quot;,&quot;ζ&quot;,&quot;η&quot;,&quot;d&quot;,&quot;α&quot;,&quot;β&quot;,&quot;θ&quot;]"/>
  <p:tag name="KSO_WM_UNIT_TEXT_FILL_FORE_SCHEMECOLOR_INDEX_BRIGHTNESS" val="0.25"/>
  <p:tag name="KSO_WM_UNIT_TEXT_FILL_FORE_SCHEMECOLOR_INDEX" val="13"/>
  <p:tag name="KSO_WM_UNIT_TEXT_FILL_TYPE" val="1"/>
  <p:tag name="KSO_WM_TEMPLATE_ASSEMBLE_XID" val="60656f644054ed1e2fb8092e"/>
  <p:tag name="KSO_WM_TEMPLATE_ASSEMBLE_GROUPID" val="60656f644054ed1e2fb8092e"/>
  <p:tag name="WM_BEAUTIFY_ZORDER_FLAG_TAG" val="4"/>
</p:tagLst>
</file>

<file path=ppt/tags/tag346.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 name="WM_BEAUTIFY_ZORDER_FLAG_TAG" val="3"/>
</p:tagLst>
</file>

<file path=ppt/tags/tag347.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17:43:00&quot;,&quot;maxSize&quot;:{&quot;size1&quot;:31.1},&quot;minSize&quot;:{&quot;size1&quot;:17.8},&quot;normalSize&quot;:{&quot;size1&quot;:17.8},&quot;subLayout&quot;:[{&quot;id&quot;:&quot;2025-07-20T17:43:00&quot;,&quot;maxSize&quot;:{&quot;size1&quot;:100},&quot;minSize&quot;:{&quot;size1&quot;:61.7},&quot;normalSize&quot;:{&quot;size1&quot;:61.7},&quot;subLayout&quot;:[{&quot;id&quot;:&quot;2025-07-20T17:43:00&quot;,&quot;margin&quot;:{&quot;bottom&quot;:0,&quot;left&quot;:1.2699999809265137,&quot;right&quot;:1.2699999809265137,&quot;top&quot;:0.4230000376701355},&quot;type&quot;:0},{&quot;id&quot;:&quot;2025-07-20T17:43:00&quot;,&quot;margin&quot;:{&quot;bottom&quot;:0.025999998673796654,&quot;left&quot;:1.2699999809265137,&quot;right&quot;:1.2699999809265137,&quot;top&quot;:0.025999998673796654},&quot;type&quot;:0}],&quot;type&quot;:0},{&quot;id&quot;:&quot;2025-07-20T17:43:00&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348.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349.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35.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4**"/>
  <p:tag name="KSO_WM_UNIT_LAYERLEVEL" val="1"/>
  <p:tag name="KSO_WM_TAG_VERSION" val="1.0"/>
  <p:tag name="KSO_WM_BEAUTIFY_FLAG" val="#wm#"/>
</p:tagLst>
</file>

<file path=ppt/tags/tag350.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351.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352.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353.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 name="WM_BEAUTIFY_ZORDER_FLAG_TAG" val="3"/>
</p:tagLst>
</file>

<file path=ppt/tags/tag354.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这样才能使内容层次分明，页面简洁易读。如果您的内容确实非常重要又难以精简，也请使用分段处理，对内容进行简单的梳理和提炼，这样会使逻辑框架相对清晰。为了能让您有更直观的字数感受，并进一步方便使用，我们设置了文本的最大限度，当您输入的文字到这里时，已濒临页面容纳内容的上限，若还有更多内容，请酌情缩小字号，但我们不建议您的文本字号小于14磅，请您务必注意。单击此处添加正文，文字是您思想的提炼，为了演示发布的良好效果，请言简意赅的阐述您的观点。您的内容已经简明扼要，字字珠玑，但信息却千丝万缕、错综复杂。"/>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12843_1*f*1"/>
  <p:tag name="KSO_WM_TEMPLATE_CATEGORY" val="diagram"/>
  <p:tag name="KSO_WM_TEMPLATE_INDEX" val="20212843"/>
  <p:tag name="KSO_WM_UNIT_LAYERLEVEL" val="1"/>
  <p:tag name="KSO_WM_TAG_VERSION" val="1.0"/>
  <p:tag name="KSO_WM_BEAUTIFY_FLAG" val="#wm#"/>
  <p:tag name="KSO_WM_UNIT_DEFAULT_FONT" val="14;20;2"/>
  <p:tag name="KSO_WM_UNIT_BLOCK" val="0"/>
  <p:tag name="KSO_WM_UNIT_VALUE" val="576"/>
  <p:tag name="KSO_WM_UNIT_SHOW_EDIT_AREA_INDICATION" val="1"/>
  <p:tag name="KSO_WM_CHIP_GROUPID" val="5e6b05596848fb12bee65ac8"/>
  <p:tag name="KSO_WM_CHIP_XID" val="5e6b05596848fb12bee65aca"/>
  <p:tag name="KSO_WM_UNIT_DEC_AREA_ID" val="8cb1ccbfd41a4f08aa021a2337e676da"/>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cm&quot;,&quot;fill_mode&quot;:&quot;full&quot;,&quot;sacle_strategy&quot;:&quot;smart&quot;}"/>
  <p:tag name="KSO_WM_ASSEMBLE_CHIP_INDEX" val="53f115901fe44f3787d5c3752471e8b4"/>
  <p:tag name="KSO_WM_UNIT_SUPPORT_UNIT_TYPE" val="[&quot;l&quot;,&quot;m&quot;,&quot;n&quot;,&quot;o&quot;,&quot;p&quot;,&quot;q&quot;,&quot;r&quot;,&quot;δ&quot;,&quot;ε&quot;,&quot;ζ&quot;,&quot;η&quot;,&quot;d&quot;,&quot;α&quot;,&quot;β&quot;,&quot;θ&quot;]"/>
  <p:tag name="KSO_WM_UNIT_TEXT_FILL_FORE_SCHEMECOLOR_INDEX_BRIGHTNESS" val="0.25"/>
  <p:tag name="KSO_WM_UNIT_TEXT_FILL_FORE_SCHEMECOLOR_INDEX" val="13"/>
  <p:tag name="KSO_WM_UNIT_TEXT_FILL_TYPE" val="1"/>
  <p:tag name="KSO_WM_TEMPLATE_ASSEMBLE_XID" val="60656f644054ed1e2fb8092e"/>
  <p:tag name="KSO_WM_TEMPLATE_ASSEMBLE_GROUPID" val="60656f644054ed1e2fb8092e"/>
  <p:tag name="WM_BEAUTIFY_ZORDER_FLAG_TAG" val="4"/>
</p:tagLst>
</file>

<file path=ppt/tags/tag355.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17:43:00&quot;,&quot;maxSize&quot;:{&quot;size1&quot;:31.1},&quot;minSize&quot;:{&quot;size1&quot;:17.8},&quot;normalSize&quot;:{&quot;size1&quot;:17.8},&quot;subLayout&quot;:[{&quot;id&quot;:&quot;2025-07-20T17:43:00&quot;,&quot;maxSize&quot;:{&quot;size1&quot;:100},&quot;minSize&quot;:{&quot;size1&quot;:61.7},&quot;normalSize&quot;:{&quot;size1&quot;:61.7},&quot;subLayout&quot;:[{&quot;id&quot;:&quot;2025-07-20T17:43:00&quot;,&quot;margin&quot;:{&quot;bottom&quot;:0,&quot;left&quot;:1.2699999809265137,&quot;right&quot;:1.2699999809265137,&quot;top&quot;:0.4230000376701355},&quot;type&quot;:0},{&quot;id&quot;:&quot;2025-07-20T17:43:00&quot;,&quot;margin&quot;:{&quot;bottom&quot;:0.025999998673796654,&quot;left&quot;:1.2699999809265137,&quot;right&quot;:1.2699999809265137,&quot;top&quot;:0.025999998673796654},&quot;type&quot;:0}],&quot;type&quot;:0},{&quot;id&quot;:&quot;2025-07-20T17:43:00&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356.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357.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358.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359.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36.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4**"/>
  <p:tag name="KSO_WM_UNIT_LAYERLEVEL" val="1"/>
  <p:tag name="KSO_WM_TAG_VERSION" val="1.0"/>
  <p:tag name="KSO_WM_BEAUTIFY_FLAG" val="#wm#"/>
</p:tagLst>
</file>

<file path=ppt/tags/tag360.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361.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07315_1*f*1"/>
  <p:tag name="KSO_WM_TEMPLATE_CATEGORY" val="diagram"/>
  <p:tag name="KSO_WM_TEMPLATE_INDEX" val="20207315"/>
  <p:tag name="KSO_WM_UNIT_LAYERLEVEL" val="1"/>
  <p:tag name="KSO_WM_TAG_VERSION" val="1.0"/>
  <p:tag name="KSO_WM_BEAUTIFY_FLAG" val="#wm#"/>
  <p:tag name="KSO_WM_UNIT_DEFAULT_FONT" val="14;20;2"/>
  <p:tag name="KSO_WM_UNIT_BLOCK" val="0"/>
  <p:tag name="KSO_WM_UNIT_VALUE" val="290"/>
  <p:tag name="KSO_WM_UNIT_SHOW_EDIT_AREA_INDICATION" val="1"/>
  <p:tag name="KSO_WM_CHIP_GROUPID" val="5e6b05596848fb12bee65ac8"/>
  <p:tag name="KSO_WM_CHIP_XID" val="5e6b05596848fb12bee65aca"/>
  <p:tag name="KSO_WM_UNIT_DEC_AREA_ID" val="3462bde237c543c58b90892aede91ea7"/>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lm&quot;,&quot;fill_mode&quot;:&quot;full&quot;,&quot;sacle_strategy&quot;:&quot;smart&quot;}"/>
  <p:tag name="KSO_WM_ASSEMBLE_CHIP_INDEX" val="dc8ab5172452436899286f2808371cac"/>
  <p:tag name="KSO_WM_UNIT_TEXT_FILL_FORE_SCHEMECOLOR_INDEX_BRIGHTNESS" val="0.25"/>
  <p:tag name="KSO_WM_UNIT_TEXT_FILL_FORE_SCHEMECOLOR_INDEX" val="13"/>
  <p:tag name="KSO_WM_UNIT_TEXT_FILL_TYPE" val="1"/>
  <p:tag name="KSO_WM_TEMPLATE_ASSEMBLE_XID" val="6130c4e08b5cc6c91112a571"/>
  <p:tag name="KSO_WM_TEMPLATE_ASSEMBLE_GROUPID" val="6130c4e08b5cc6c91112a571"/>
  <p:tag name="WM_BEAUTIFY_ZORDER_FLAG_TAG" val="5"/>
</p:tagLst>
</file>

<file path=ppt/tags/tag362.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 name="WM_BEAUTIFY_ZORDER_FLAG_TAG" val="3"/>
</p:tagLst>
</file>

<file path=ppt/tags/tag363.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17:43:00&quot;,&quot;maxSize&quot;:{&quot;size1&quot;:31.1},&quot;minSize&quot;:{&quot;size1&quot;:17.8},&quot;normalSize&quot;:{&quot;size1&quot;:17.8},&quot;subLayout&quot;:[{&quot;id&quot;:&quot;2025-07-20T17:43:00&quot;,&quot;maxSize&quot;:{&quot;size1&quot;:100},&quot;minSize&quot;:{&quot;size1&quot;:61.7},&quot;normalSize&quot;:{&quot;size1&quot;:61.7},&quot;subLayout&quot;:[{&quot;id&quot;:&quot;2025-07-20T17:43:00&quot;,&quot;margin&quot;:{&quot;bottom&quot;:0,&quot;left&quot;:1.2699999809265137,&quot;right&quot;:1.2699999809265137,&quot;top&quot;:0.4230000376701355},&quot;type&quot;:0},{&quot;id&quot;:&quot;2025-07-20T17:43:00&quot;,&quot;margin&quot;:{&quot;bottom&quot;:0.025999998673796654,&quot;left&quot;:1.2699999809265137,&quot;right&quot;:1.2699999809265137,&quot;top&quot;:0.025999998673796654},&quot;type&quot;:0}],&quot;type&quot;:0},{&quot;id&quot;:&quot;2025-07-20T17:43:00&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364.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365.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366.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367.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368.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369.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07315_1*f*1"/>
  <p:tag name="KSO_WM_TEMPLATE_CATEGORY" val="diagram"/>
  <p:tag name="KSO_WM_TEMPLATE_INDEX" val="20207315"/>
  <p:tag name="KSO_WM_UNIT_LAYERLEVEL" val="1"/>
  <p:tag name="KSO_WM_TAG_VERSION" val="1.0"/>
  <p:tag name="KSO_WM_BEAUTIFY_FLAG" val="#wm#"/>
  <p:tag name="KSO_WM_UNIT_DEFAULT_FONT" val="14;20;2"/>
  <p:tag name="KSO_WM_UNIT_BLOCK" val="0"/>
  <p:tag name="KSO_WM_UNIT_VALUE" val="290"/>
  <p:tag name="KSO_WM_UNIT_SHOW_EDIT_AREA_INDICATION" val="1"/>
  <p:tag name="KSO_WM_CHIP_GROUPID" val="5e6b05596848fb12bee65ac8"/>
  <p:tag name="KSO_WM_CHIP_XID" val="5e6b05596848fb12bee65aca"/>
  <p:tag name="KSO_WM_UNIT_DEC_AREA_ID" val="3462bde237c543c58b90892aede91ea7"/>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lm&quot;,&quot;fill_mode&quot;:&quot;full&quot;,&quot;sacle_strategy&quot;:&quot;smart&quot;}"/>
  <p:tag name="KSO_WM_ASSEMBLE_CHIP_INDEX" val="dc8ab5172452436899286f2808371cac"/>
  <p:tag name="KSO_WM_UNIT_TEXT_FILL_FORE_SCHEMECOLOR_INDEX_BRIGHTNESS" val="0.25"/>
  <p:tag name="KSO_WM_UNIT_TEXT_FILL_FORE_SCHEMECOLOR_INDEX" val="13"/>
  <p:tag name="KSO_WM_UNIT_TEXT_FILL_TYPE" val="1"/>
  <p:tag name="KSO_WM_TEMPLATE_ASSEMBLE_XID" val="6130c4e08b5cc6c91112a571"/>
  <p:tag name="KSO_WM_TEMPLATE_ASSEMBLE_GROUPID" val="6130c4e08b5cc6c91112a571"/>
  <p:tag name="WM_BEAUTIFY_ZORDER_FLAG_TAG" val="5"/>
</p:tagLst>
</file>

<file path=ppt/tags/tag37.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4**"/>
  <p:tag name="KSO_WM_UNIT_LAYERLEVEL" val="1"/>
  <p:tag name="KSO_WM_TAG_VERSION" val="1.0"/>
  <p:tag name="KSO_WM_BEAUTIFY_FLAG" val="#wm#"/>
</p:tagLst>
</file>

<file path=ppt/tags/tag370.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 name="WM_BEAUTIFY_ZORDER_FLAG_TAG" val="3"/>
</p:tagLst>
</file>

<file path=ppt/tags/tag371.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17:43:00&quot;,&quot;maxSize&quot;:{&quot;size1&quot;:31.1},&quot;minSize&quot;:{&quot;size1&quot;:17.8},&quot;normalSize&quot;:{&quot;size1&quot;:17.8},&quot;subLayout&quot;:[{&quot;id&quot;:&quot;2025-07-20T17:43:00&quot;,&quot;maxSize&quot;:{&quot;size1&quot;:100},&quot;minSize&quot;:{&quot;size1&quot;:61.7},&quot;normalSize&quot;:{&quot;size1&quot;:61.7},&quot;subLayout&quot;:[{&quot;id&quot;:&quot;2025-07-20T17:43:00&quot;,&quot;margin&quot;:{&quot;bottom&quot;:0,&quot;left&quot;:1.2699999809265137,&quot;right&quot;:1.2699999809265137,&quot;top&quot;:0.4230000376701355},&quot;type&quot;:0},{&quot;id&quot;:&quot;2025-07-20T17:43:00&quot;,&quot;margin&quot;:{&quot;bottom&quot;:0.025999998673796654,&quot;left&quot;:1.2699999809265137,&quot;right&quot;:1.2699999809265137,&quot;top&quot;:0.025999998673796654},&quot;type&quot;:0}],&quot;type&quot;:0},{&quot;id&quot;:&quot;2025-07-20T17:43:00&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372.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373.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374.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375.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376.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377.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 name="WM_BEAUTIFY_ZORDER_FLAG_TAG" val="3"/>
</p:tagLst>
</file>

<file path=ppt/tags/tag378.xml><?xml version="1.0" encoding="utf-8"?>
<p:tagLst xmlns:p="http://schemas.openxmlformats.org/presentationml/2006/main">
  <p:tag name="KSO_WM_TAG_VERSION" val="1.0"/>
  <p:tag name="KSO_WM_BEAUTIFY_FLAG" val="#wm#"/>
  <p:tag name="KSO_WM_UNIT_TYPE" val="i"/>
  <p:tag name="KSO_WM_UNIT_ID" val="diagram20208604_1*i*1"/>
  <p:tag name="KSO_WM_TEMPLATE_CATEGORY" val="diagram"/>
  <p:tag name="KSO_WM_TEMPLATE_INDEX" val="20208604"/>
  <p:tag name="KSO_WM_UNIT_INDEX" val="1"/>
  <p:tag name="KSO_WM_UNIT_HIGHLIGHT" val="0"/>
  <p:tag name="KSO_WM_UNIT_COMPATIBLE" val="0"/>
  <p:tag name="KSO_WM_UNIT_DIAGRAM_ISNUMVISUAL" val="0"/>
  <p:tag name="KSO_WM_UNIT_DIAGRAM_ISREFERUNIT" val="0"/>
  <p:tag name="KSO_WM_UNIT_LAYERLEVEL" val="1"/>
  <p:tag name="KSO_WM_UNIT_BLOCK" val="0"/>
  <p:tag name="KSO_WM_UNIT_SM_LIMIT_TYPE" val="2"/>
  <p:tag name="KSO_WM_UNIT_DEC_AREA_ID" val="e352ecb8f5b840f19a3cb857467d0e47"/>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CHIP_GROUPID" val="5ef20c07a491bb0086638b14"/>
  <p:tag name="KSO_WM_CHIP_XID" val="5ef20c07a491bb0086638b15"/>
  <p:tag name="KSO_WM_UNIT_LINE_FORE_SCHEMECOLOR_INDEX_BRIGHTNESS" val="0"/>
  <p:tag name="KSO_WM_UNIT_LINE_FORE_SCHEMECOLOR_INDEX" val="10"/>
  <p:tag name="KSO_WM_UNIT_LINE_FILL_TYPE" val="2"/>
  <p:tag name="KSO_WM_UNIT_TEXT_FILL_FORE_SCHEMECOLOR_INDEX_BRIGHTNESS" val="0"/>
  <p:tag name="KSO_WM_UNIT_TEXT_FILL_FORE_SCHEMECOLOR_INDEX" val="2"/>
  <p:tag name="KSO_WM_UNIT_TEXT_FILL_TYPE" val="1"/>
  <p:tag name="KSO_WM_UNIT_VALUE" val="864"/>
  <p:tag name="KSO_WM_TEMPLATE_ASSEMBLE_XID" val="60656e7a4054ed1e2fb7f9a0"/>
  <p:tag name="KSO_WM_TEMPLATE_ASSEMBLE_GROUPID" val="60656e7a4054ed1e2fb7f9a0"/>
  <p:tag name="WM_BEAUTIFY_ZORDER_FLAG_TAG" val="4"/>
</p:tagLst>
</file>

<file path=ppt/tags/tag379.xml><?xml version="1.0" encoding="utf-8"?>
<p:tagLst xmlns:p="http://schemas.openxmlformats.org/presentationml/2006/main">
  <p:tag name="KSO_WM_TAG_VERSION" val="1.0"/>
  <p:tag name="KSO_WM_BEAUTIFY_FLAG" val="#wm#"/>
  <p:tag name="KSO_WM_UNIT_TYPE" val="i"/>
  <p:tag name="KSO_WM_UNIT_ID" val="diagram20208604_1*i*2"/>
  <p:tag name="KSO_WM_TEMPLATE_CATEGORY" val="diagram"/>
  <p:tag name="KSO_WM_TEMPLATE_INDEX" val="20208604"/>
  <p:tag name="KSO_WM_UNIT_INDEX" val="2"/>
  <p:tag name="KSO_WM_UNIT_HIGHLIGHT" val="0"/>
  <p:tag name="KSO_WM_UNIT_COMPATIBLE" val="0"/>
  <p:tag name="KSO_WM_UNIT_DIAGRAM_ISNUMVISUAL" val="0"/>
  <p:tag name="KSO_WM_UNIT_DIAGRAM_ISREFERUNIT" val="0"/>
  <p:tag name="KSO_WM_UNIT_LAYERLEVEL" val="1"/>
  <p:tag name="KSO_WM_UNIT_BLOCK" val="0"/>
  <p:tag name="KSO_WM_UNIT_SM_LIMIT_TYPE" val="1"/>
  <p:tag name="KSO_WM_UNIT_DEC_AREA_ID" val="65248d0e2eac4a16859a1c0559d33ac9"/>
  <p:tag name="KSO_WM_UNIT_DECORATE_INFO" val="{&quot;ReferentInfo&quot;:{&quot;Id&quot;:&quot;slide&quot;,&quot;X&quot;:{&quot;Pos&quot;:1},&quot;Y&quot;:{&quot;Pos&quot;:1}},&quot;DecorateInfoX&quot;:{&quot;Pos&quot;:1,&quot;IsAbs&quot;:true},&quot;DecorateInfoY&quot;:{&quot;Pos&quot;:1,&quot;IsAbs&quot;:true},&quot;DecorateInfoW&quot;:{&quot;IsAbs&quot;:true},&quot;DecorateInfoH&quot;:{&quot;IsAbs&quot;:true},&quot;whChangeMode&quot;:0}"/>
  <p:tag name="KSO_WM_CHIP_GROUPID" val="5ef20c07a491bb0086638b14"/>
  <p:tag name="KSO_WM_CHIP_XID" val="5ef20c07a491bb0086638b15"/>
  <p:tag name="KSO_WM_UNIT_LINE_FORE_SCHEMECOLOR_INDEX_BRIGHTNESS" val="0"/>
  <p:tag name="KSO_WM_UNIT_LINE_FORE_SCHEMECOLOR_INDEX" val="10"/>
  <p:tag name="KSO_WM_UNIT_LINE_FILL_TYPE" val="2"/>
  <p:tag name="KSO_WM_TEMPLATE_ASSEMBLE_XID" val="60656e7a4054ed1e2fb7f9a0"/>
  <p:tag name="KSO_WM_TEMPLATE_ASSEMBLE_GROUPID" val="60656e7a4054ed1e2fb7f9a0"/>
  <p:tag name="WM_BEAUTIFY_ZORDER_FLAG_TAG" val="5"/>
</p:tagLst>
</file>

<file path=ppt/tags/tag38.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4**"/>
  <p:tag name="KSO_WM_UNIT_LAYERLEVEL" val="1"/>
  <p:tag name="KSO_WM_TAG_VERSION" val="1.0"/>
  <p:tag name="KSO_WM_BEAUTIFY_FLAG" val="#wm#"/>
</p:tagLst>
</file>

<file path=ppt/tags/tag380.xml><?xml version="1.0" encoding="utf-8"?>
<p:tagLst xmlns:p="http://schemas.openxmlformats.org/presentationml/2006/main">
  <p:tag name="KSO_WM_TAG_VERSION" val="1.0"/>
  <p:tag name="KSO_WM_BEAUTIFY_FLAG" val="#wm#"/>
  <p:tag name="KSO_WM_UNIT_TYPE" val="i"/>
  <p:tag name="KSO_WM_UNIT_ID" val="diagram20208604_1*i*3"/>
  <p:tag name="KSO_WM_TEMPLATE_CATEGORY" val="diagram"/>
  <p:tag name="KSO_WM_TEMPLATE_INDEX" val="20208604"/>
  <p:tag name="KSO_WM_UNIT_INDEX" val="3"/>
  <p:tag name="KSO_WM_UNIT_HIGHLIGHT" val="0"/>
  <p:tag name="KSO_WM_UNIT_COMPATIBLE" val="0"/>
  <p:tag name="KSO_WM_UNIT_DIAGRAM_ISNUMVISUAL" val="0"/>
  <p:tag name="KSO_WM_UNIT_DIAGRAM_ISREFERUNIT" val="0"/>
  <p:tag name="KSO_WM_UNIT_LAYERLEVEL" val="1"/>
  <p:tag name="KSO_WM_UNIT_BLOCK" val="0"/>
  <p:tag name="KSO_WM_UNIT_SM_LIMIT_TYPE" val="1"/>
  <p:tag name="KSO_WM_UNIT_DEC_AREA_ID" val="d26b32aaa4d84b0dbd1030a6cabd7a68"/>
  <p:tag name="KSO_WM_UNIT_DECORATE_INFO" val="{&quot;ReferentInfo&quot;:{&quot;Id&quot;:&quot;slide&quot;,&quot;X&quot;:{&quot;Pos&quot;:1},&quot;Y&quot;:{&quot;Pos&quot;:1}},&quot;DecorateInfoX&quot;:{&quot;Pos&quot;:1,&quot;IsAbs&quot;:true},&quot;DecorateInfoY&quot;:{&quot;Pos&quot;:1,&quot;IsAbs&quot;:true},&quot;DecorateInfoW&quot;:{&quot;IsAbs&quot;:true},&quot;DecorateInfoH&quot;:{&quot;IsAbs&quot;:true},&quot;whChangeMode&quot;:0}"/>
  <p:tag name="KSO_WM_CHIP_GROUPID" val="5ef20c07a491bb0086638b14"/>
  <p:tag name="KSO_WM_CHIP_XID" val="5ef20c07a491bb0086638b15"/>
  <p:tag name="KSO_WM_UNIT_LINE_FORE_SCHEMECOLOR_INDEX_BRIGHTNESS" val="0"/>
  <p:tag name="KSO_WM_UNIT_LINE_FORE_SCHEMECOLOR_INDEX" val="10"/>
  <p:tag name="KSO_WM_UNIT_LINE_FILL_TYPE" val="2"/>
  <p:tag name="KSO_WM_TEMPLATE_ASSEMBLE_XID" val="60656e7a4054ed1e2fb7f9a0"/>
  <p:tag name="KSO_WM_TEMPLATE_ASSEMBLE_GROUPID" val="60656e7a4054ed1e2fb7f9a0"/>
  <p:tag name="WM_BEAUTIFY_ZORDER_FLAG_TAG" val="6"/>
</p:tagLst>
</file>

<file path=ppt/tags/tag381.xml><?xml version="1.0" encoding="utf-8"?>
<p:tagLst xmlns:p="http://schemas.openxmlformats.org/presentationml/2006/main">
  <p:tag name="KSO_WM_TAG_VERSION" val="1.0"/>
  <p:tag name="KSO_WM_BEAUTIFY_FLAG" val="#wm#"/>
  <p:tag name="KSO_WM_UNIT_TYPE" val="i"/>
  <p:tag name="KSO_WM_UNIT_ID" val="diagram20208604_1*i*4"/>
  <p:tag name="KSO_WM_TEMPLATE_CATEGORY" val="diagram"/>
  <p:tag name="KSO_WM_TEMPLATE_INDEX" val="20208604"/>
  <p:tag name="KSO_WM_UNIT_INDEX" val="4"/>
  <p:tag name="KSO_WM_UNIT_HIGHLIGHT" val="0"/>
  <p:tag name="KSO_WM_UNIT_COMPATIBLE" val="0"/>
  <p:tag name="KSO_WM_UNIT_DIAGRAM_ISNUMVISUAL" val="0"/>
  <p:tag name="KSO_WM_UNIT_DIAGRAM_ISREFERUNIT" val="0"/>
  <p:tag name="KSO_WM_UNIT_LAYERLEVEL" val="1"/>
  <p:tag name="KSO_WM_UNIT_BLOCK" val="0"/>
  <p:tag name="KSO_WM_UNIT_SM_LIMIT_TYPE" val="1"/>
  <p:tag name="KSO_WM_UNIT_DEC_AREA_ID" val="808fb1adb4d744cc9d369074d0507e4f"/>
  <p:tag name="KSO_WM_UNIT_DECORATE_INFO" val="{&quot;ReferentInfo&quot;:{&quot;Id&quot;:&quot;slide&quot;,&quot;X&quot;:{&quot;Pos&quot;:1},&quot;Y&quot;:{&quot;Pos&quot;:1}},&quot;DecorateInfoX&quot;:{&quot;Pos&quot;:1,&quot;IsAbs&quot;:true},&quot;DecorateInfoY&quot;:{&quot;Pos&quot;:1,&quot;IsAbs&quot;:true},&quot;DecorateInfoW&quot;:{&quot;IsAbs&quot;:true},&quot;DecorateInfoH&quot;:{&quot;IsAbs&quot;:true},&quot;whChangeMode&quot;:0}"/>
  <p:tag name="KSO_WM_CHIP_GROUPID" val="5ef20c07a491bb0086638b14"/>
  <p:tag name="KSO_WM_CHIP_XID" val="5ef20c07a491bb0086638b15"/>
  <p:tag name="KSO_WM_UNIT_LINE_FORE_SCHEMECOLOR_INDEX_BRIGHTNESS" val="0"/>
  <p:tag name="KSO_WM_UNIT_LINE_FORE_SCHEMECOLOR_INDEX" val="10"/>
  <p:tag name="KSO_WM_UNIT_LINE_FILL_TYPE" val="2"/>
  <p:tag name="KSO_WM_TEMPLATE_ASSEMBLE_XID" val="60656e7a4054ed1e2fb7f9a0"/>
  <p:tag name="KSO_WM_TEMPLATE_ASSEMBLE_GROUPID" val="60656e7a4054ed1e2fb7f9a0"/>
  <p:tag name="WM_BEAUTIFY_ZORDER_FLAG_TAG" val="7"/>
</p:tagLst>
</file>

<file path=ppt/tags/tag382.xml><?xml version="1.0" encoding="utf-8"?>
<p:tagLst xmlns:p="http://schemas.openxmlformats.org/presentationml/2006/main">
  <p:tag name="KSO_WM_TAG_VERSION" val="1.0"/>
  <p:tag name="KSO_WM_BEAUTIFY_FLAG" val="#wm#"/>
  <p:tag name="KSO_WM_UNIT_TYPE" val="i"/>
  <p:tag name="KSO_WM_UNIT_ID" val="diagram20208604_1*i*5"/>
  <p:tag name="KSO_WM_TEMPLATE_CATEGORY" val="diagram"/>
  <p:tag name="KSO_WM_TEMPLATE_INDEX" val="20208604"/>
  <p:tag name="KSO_WM_UNIT_INDEX" val="5"/>
  <p:tag name="KSO_WM_UNIT_HIGHLIGHT" val="0"/>
  <p:tag name="KSO_WM_UNIT_COMPATIBLE" val="0"/>
  <p:tag name="KSO_WM_UNIT_DIAGRAM_ISNUMVISUAL" val="0"/>
  <p:tag name="KSO_WM_UNIT_DIAGRAM_ISREFERUNIT" val="0"/>
  <p:tag name="KSO_WM_UNIT_LAYERLEVEL" val="1"/>
  <p:tag name="KSO_WM_UNIT_BLOCK" val="0"/>
  <p:tag name="KSO_WM_UNIT_SM_LIMIT_TYPE" val="1"/>
  <p:tag name="KSO_WM_UNIT_DEC_AREA_ID" val="060ccbb9a83241f2a52575c4e4f76136"/>
  <p:tag name="KSO_WM_UNIT_DECORATE_INFO" val="{&quot;ReferentInfo&quot;:{&quot;Id&quot;:&quot;slide&quot;,&quot;X&quot;:{&quot;Pos&quot;:1},&quot;Y&quot;:{&quot;Pos&quot;:1}},&quot;DecorateInfoX&quot;:{&quot;Pos&quot;:1,&quot;IsAbs&quot;:true},&quot;DecorateInfoY&quot;:{&quot;Pos&quot;:1,&quot;IsAbs&quot;:true},&quot;DecorateInfoW&quot;:{&quot;IsAbs&quot;:true},&quot;DecorateInfoH&quot;:{&quot;IsAbs&quot;:true},&quot;whChangeMode&quot;:0}"/>
  <p:tag name="KSO_WM_CHIP_GROUPID" val="5ef20c07a491bb0086638b14"/>
  <p:tag name="KSO_WM_CHIP_XID" val="5ef20c07a491bb0086638b15"/>
  <p:tag name="KSO_WM_UNIT_LINE_FORE_SCHEMECOLOR_INDEX_BRIGHTNESS" val="0"/>
  <p:tag name="KSO_WM_UNIT_LINE_FORE_SCHEMECOLOR_INDEX" val="10"/>
  <p:tag name="KSO_WM_UNIT_LINE_FILL_TYPE" val="2"/>
  <p:tag name="KSO_WM_TEMPLATE_ASSEMBLE_XID" val="60656e7a4054ed1e2fb7f9a0"/>
  <p:tag name="KSO_WM_TEMPLATE_ASSEMBLE_GROUPID" val="60656e7a4054ed1e2fb7f9a0"/>
  <p:tag name="WM_BEAUTIFY_ZORDER_FLAG_TAG" val="8"/>
</p:tagLst>
</file>

<file path=ppt/tags/tag383.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这样才能使内容层次分明，页面简洁易读。如果您的内容确实非常重要又难以精简，也请使用分段处理，对内容进行简单的梳理和提炼，这样会使逻辑框架相对清晰。为了能让您有更直观的字数感受，并进一步方便使用，我们设置了文本的最大限度，当您输入的文字到这里时，已濒临页面容纳内容的上限，若还有更多内容，请酌情缩小字号，但我们不建议您的文本字号小于14磅，请您务必注意。单击此处添加正文，文字是您思想的提炼，为了演示发布的良好效果，请言简意赅的阐述您的观点。您的内容已经简明扼要，字字珠玑，但信息却千丝万缕、错综复杂，需要用更多的文字来表述；但请您尽可能提炼思想的精髓。"/>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08604_1*f*1"/>
  <p:tag name="KSO_WM_TEMPLATE_CATEGORY" val="diagram"/>
  <p:tag name="KSO_WM_TEMPLATE_INDEX" val="20208604"/>
  <p:tag name="KSO_WM_UNIT_LAYERLEVEL" val="1"/>
  <p:tag name="KSO_WM_TAG_VERSION" val="1.0"/>
  <p:tag name="KSO_WM_BEAUTIFY_FLAG" val="#wm#"/>
  <p:tag name="KSO_WM_UNIT_DEFAULT_FONT" val="14;20;2"/>
  <p:tag name="KSO_WM_UNIT_BLOCK" val="0"/>
  <p:tag name="KSO_WM_UNIT_VALUE" val="588"/>
  <p:tag name="KSO_WM_UNIT_SHOW_EDIT_AREA_INDICATION" val="1"/>
  <p:tag name="KSO_WM_CHIP_GROUPID" val="5e6b05596848fb12bee65ac8"/>
  <p:tag name="KSO_WM_CHIP_XID" val="5e6b05596848fb12bee65aca"/>
  <p:tag name="KSO_WM_UNIT_DEC_AREA_ID" val="5557aaf2e9bc4b2499ccf5d271336ab4"/>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cm&quot;,&quot;fill_mode&quot;:&quot;full&quot;,&quot;sacle_strategy&quot;:&quot;smart&quot;}"/>
  <p:tag name="KSO_WM_ASSEMBLE_CHIP_INDEX" val="ff7d2160ef064691979e787d147d2e44"/>
  <p:tag name="KSO_WM_UNIT_SUPPORT_UNIT_TYPE" val="[&quot;l&quot;,&quot;m&quot;,&quot;n&quot;,&quot;o&quot;,&quot;p&quot;,&quot;q&quot;,&quot;r&quot;,&quot;δ&quot;,&quot;ε&quot;,&quot;ζ&quot;,&quot;η&quot;,&quot;d&quot;,&quot;α&quot;,&quot;β&quot;,&quot;θ&quot;]"/>
  <p:tag name="KSO_WM_UNIT_TEXT_FILL_FORE_SCHEMECOLOR_INDEX_BRIGHTNESS" val="0.25"/>
  <p:tag name="KSO_WM_UNIT_TEXT_FILL_FORE_SCHEMECOLOR_INDEX" val="13"/>
  <p:tag name="KSO_WM_UNIT_TEXT_FILL_TYPE" val="1"/>
  <p:tag name="KSO_WM_TEMPLATE_ASSEMBLE_XID" val="60656e7a4054ed1e2fb7f9a0"/>
  <p:tag name="KSO_WM_TEMPLATE_ASSEMBLE_GROUPID" val="60656e7a4054ed1e2fb7f9a0"/>
  <p:tag name="WM_BEAUTIFY_ZORDER_FLAG_TAG" val="9"/>
</p:tagLst>
</file>

<file path=ppt/tags/tag384.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17:43:00&quot;,&quot;maxSize&quot;:{&quot;size1&quot;:31.1},&quot;minSize&quot;:{&quot;size1&quot;:17.8},&quot;normalSize&quot;:{&quot;size1&quot;:17.8},&quot;subLayout&quot;:[{&quot;id&quot;:&quot;2025-07-20T17:43:00&quot;,&quot;maxSize&quot;:{&quot;size1&quot;:100},&quot;minSize&quot;:{&quot;size1&quot;:61.7},&quot;normalSize&quot;:{&quot;size1&quot;:61.7},&quot;subLayout&quot;:[{&quot;id&quot;:&quot;2025-07-20T17:43:00&quot;,&quot;margin&quot;:{&quot;bottom&quot;:0,&quot;left&quot;:1.2699999809265137,&quot;right&quot;:1.2699999809265137,&quot;top&quot;:0.4230000376701355},&quot;type&quot;:0},{&quot;id&quot;:&quot;2025-07-20T17:43:00&quot;,&quot;margin&quot;:{&quot;bottom&quot;:0.025999998673796654,&quot;left&quot;:1.2699999809265137,&quot;right&quot;:1.2699999809265137,&quot;top&quot;:0.025999998673796654},&quot;type&quot;:0}],&quot;type&quot;:0},{&quot;id&quot;:&quot;2025-07-20T17:43:00&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385.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386.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387.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388.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389.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39.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5**"/>
  <p:tag name="KSO_WM_UNIT_LAYERLEVEL" val="1"/>
  <p:tag name="KSO_WM_TAG_VERSION" val="1.0"/>
  <p:tag name="KSO_WM_BEAUTIFY_FLAG" val="#wm#"/>
</p:tagLst>
</file>

<file path=ppt/tags/tag390.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 name="WM_BEAUTIFY_ZORDER_FLAG_TAG" val="3"/>
</p:tagLst>
</file>

<file path=ppt/tags/tag391.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这样才能使内容层次分明，页面简洁易读。如果您的内容确实非常重要又难以精简，也请使用分段处理，对内容进行简单的梳理和提炼，这样会使逻辑框架相对清晰。为了能让您有更直观的字数感受，并进一步方便使用，我们设置了文本的最大限度，当您输入的文字到这里时，已濒临页面容纳内容的上限，若还有更多内容，请酌情缩小字号，但我们不建议您的文本字号小于14磅，请您务必注意。单击此处添加正文，文字是您思想的提炼，为了演示发布的良好效果，请言简意赅的阐述您的观点。您的内容已经简明扼要，字字珠玑，但信息却千丝万缕、错综复杂。"/>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12843_1*f*1"/>
  <p:tag name="KSO_WM_TEMPLATE_CATEGORY" val="diagram"/>
  <p:tag name="KSO_WM_TEMPLATE_INDEX" val="20212843"/>
  <p:tag name="KSO_WM_UNIT_LAYERLEVEL" val="1"/>
  <p:tag name="KSO_WM_TAG_VERSION" val="1.0"/>
  <p:tag name="KSO_WM_BEAUTIFY_FLAG" val="#wm#"/>
  <p:tag name="KSO_WM_UNIT_DEFAULT_FONT" val="14;20;2"/>
  <p:tag name="KSO_WM_UNIT_BLOCK" val="0"/>
  <p:tag name="KSO_WM_UNIT_VALUE" val="576"/>
  <p:tag name="KSO_WM_UNIT_SHOW_EDIT_AREA_INDICATION" val="1"/>
  <p:tag name="KSO_WM_CHIP_GROUPID" val="5e6b05596848fb12bee65ac8"/>
  <p:tag name="KSO_WM_CHIP_XID" val="5e6b05596848fb12bee65aca"/>
  <p:tag name="KSO_WM_UNIT_DEC_AREA_ID" val="8cb1ccbfd41a4f08aa021a2337e676da"/>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cm&quot;,&quot;fill_mode&quot;:&quot;full&quot;,&quot;sacle_strategy&quot;:&quot;smart&quot;}"/>
  <p:tag name="KSO_WM_ASSEMBLE_CHIP_INDEX" val="53f115901fe44f3787d5c3752471e8b4"/>
  <p:tag name="KSO_WM_UNIT_SUPPORT_UNIT_TYPE" val="[&quot;l&quot;,&quot;m&quot;,&quot;n&quot;,&quot;o&quot;,&quot;p&quot;,&quot;q&quot;,&quot;r&quot;,&quot;δ&quot;,&quot;ε&quot;,&quot;ζ&quot;,&quot;η&quot;,&quot;d&quot;,&quot;α&quot;,&quot;β&quot;,&quot;θ&quot;]"/>
  <p:tag name="KSO_WM_UNIT_TEXT_FILL_FORE_SCHEMECOLOR_INDEX_BRIGHTNESS" val="0.25"/>
  <p:tag name="KSO_WM_UNIT_TEXT_FILL_FORE_SCHEMECOLOR_INDEX" val="13"/>
  <p:tag name="KSO_WM_UNIT_TEXT_FILL_TYPE" val="1"/>
  <p:tag name="KSO_WM_TEMPLATE_ASSEMBLE_XID" val="60656f644054ed1e2fb8092e"/>
  <p:tag name="KSO_WM_TEMPLATE_ASSEMBLE_GROUPID" val="60656f644054ed1e2fb8092e"/>
  <p:tag name="WM_BEAUTIFY_ZORDER_FLAG_TAG" val="4"/>
</p:tagLst>
</file>

<file path=ppt/tags/tag392.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17:43:00&quot;,&quot;maxSize&quot;:{&quot;size1&quot;:31.1},&quot;minSize&quot;:{&quot;size1&quot;:17.8},&quot;normalSize&quot;:{&quot;size1&quot;:17.8},&quot;subLayout&quot;:[{&quot;id&quot;:&quot;2025-07-20T17:43:00&quot;,&quot;maxSize&quot;:{&quot;size1&quot;:100},&quot;minSize&quot;:{&quot;size1&quot;:61.7},&quot;normalSize&quot;:{&quot;size1&quot;:61.7},&quot;subLayout&quot;:[{&quot;id&quot;:&quot;2025-07-20T17:43:00&quot;,&quot;margin&quot;:{&quot;bottom&quot;:0,&quot;left&quot;:1.2699999809265137,&quot;right&quot;:1.2699999809265137,&quot;top&quot;:0.4230000376701355},&quot;type&quot;:0},{&quot;id&quot;:&quot;2025-07-20T17:43:00&quot;,&quot;margin&quot;:{&quot;bottom&quot;:0.025999998673796654,&quot;left&quot;:1.2699999809265137,&quot;right&quot;:1.2699999809265137,&quot;top&quot;:0.025999998673796654},&quot;type&quot;:0}],&quot;type&quot;:0},{&quot;id&quot;:&quot;2025-07-20T17:43:00&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393.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394.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395.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396.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397.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398.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 name="WM_BEAUTIFY_ZORDER_FLAG_TAG" val="3"/>
</p:tagLst>
</file>

<file path=ppt/tags/tag399.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这样才能使内容层次分明，页面简洁易读。如果您的内容确实非常重要又难以精简，也请使用分段处理，对内容进行简单的梳理和提炼，这样会使逻辑框架相对清晰。为了能让您有更直观的字数感受，并进一步方便使用，我们设置了文本的最大限度，当您输入的文字到这里时，已濒临页面容纳内容的上限，若还有更多内容，请酌情缩小字号，但我们不建议您的文本字号小于14磅，请您务必注意。单击此处添加正文，文字是您思想的提炼，为了演示发布的良好效果，请言简意赅的阐述您的观点。您的内容已经简明扼要，字字珠玑，但信息却千丝万缕、错综复杂。"/>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12843_1*f*1"/>
  <p:tag name="KSO_WM_TEMPLATE_CATEGORY" val="diagram"/>
  <p:tag name="KSO_WM_TEMPLATE_INDEX" val="20212843"/>
  <p:tag name="KSO_WM_UNIT_LAYERLEVEL" val="1"/>
  <p:tag name="KSO_WM_TAG_VERSION" val="1.0"/>
  <p:tag name="KSO_WM_BEAUTIFY_FLAG" val="#wm#"/>
  <p:tag name="KSO_WM_UNIT_DEFAULT_FONT" val="14;20;2"/>
  <p:tag name="KSO_WM_UNIT_BLOCK" val="0"/>
  <p:tag name="KSO_WM_UNIT_VALUE" val="576"/>
  <p:tag name="KSO_WM_UNIT_SHOW_EDIT_AREA_INDICATION" val="1"/>
  <p:tag name="KSO_WM_CHIP_GROUPID" val="5e6b05596848fb12bee65ac8"/>
  <p:tag name="KSO_WM_CHIP_XID" val="5e6b05596848fb12bee65aca"/>
  <p:tag name="KSO_WM_UNIT_DEC_AREA_ID" val="8cb1ccbfd41a4f08aa021a2337e676da"/>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cm&quot;,&quot;fill_mode&quot;:&quot;full&quot;,&quot;sacle_strategy&quot;:&quot;smart&quot;}"/>
  <p:tag name="KSO_WM_ASSEMBLE_CHIP_INDEX" val="53f115901fe44f3787d5c3752471e8b4"/>
  <p:tag name="KSO_WM_UNIT_SUPPORT_UNIT_TYPE" val="[&quot;l&quot;,&quot;m&quot;,&quot;n&quot;,&quot;o&quot;,&quot;p&quot;,&quot;q&quot;,&quot;r&quot;,&quot;δ&quot;,&quot;ε&quot;,&quot;ζ&quot;,&quot;η&quot;,&quot;d&quot;,&quot;α&quot;,&quot;β&quot;,&quot;θ&quot;]"/>
  <p:tag name="KSO_WM_UNIT_TEXT_FILL_FORE_SCHEMECOLOR_INDEX_BRIGHTNESS" val="0.25"/>
  <p:tag name="KSO_WM_UNIT_TEXT_FILL_FORE_SCHEMECOLOR_INDEX" val="13"/>
  <p:tag name="KSO_WM_UNIT_TEXT_FILL_TYPE" val="1"/>
  <p:tag name="KSO_WM_TEMPLATE_ASSEMBLE_XID" val="60656f644054ed1e2fb8092e"/>
  <p:tag name="KSO_WM_TEMPLATE_ASSEMBLE_GROUPID" val="60656f644054ed1e2fb8092e"/>
  <p:tag name="WM_BEAUTIFY_ZORDER_FLAG_TAG" val="4"/>
</p:tagLst>
</file>

<file path=ppt/tags/tag4.xml><?xml version="1.0" encoding="utf-8"?>
<p:tagLst xmlns:p="http://schemas.openxmlformats.org/presentationml/2006/main">
  <p:tag name="KSO_WM_SLIDE_BACKGROUND_MASK_FLAG" val="1"/>
  <p:tag name="KSO_WM_UNIT_HIGHLIGHT" val="0"/>
  <p:tag name="KSO_WM_UNIT_COMPATIBLE" val="0"/>
  <p:tag name="KSO_WM_UNIT_DIAGRAM_ISNUMVISUAL" val="0"/>
  <p:tag name="KSO_WM_UNIT_DIAGRAM_ISREFERUNIT" val="0"/>
  <p:tag name="KSO_WM_UNIT_ID" val="_1**"/>
  <p:tag name="KSO_WM_UNIT_LAYERLEVEL" val="1"/>
  <p:tag name="KSO_WM_TAG_VERSION" val="1.0"/>
  <p:tag name="KSO_WM_BEAUTIFY_FLAG" val="#wm#"/>
</p:tagLst>
</file>

<file path=ppt/tags/tag40.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5**"/>
  <p:tag name="KSO_WM_UNIT_LAYERLEVEL" val="1"/>
  <p:tag name="KSO_WM_TAG_VERSION" val="1.0"/>
  <p:tag name="KSO_WM_BEAUTIFY_FLAG" val="#wm#"/>
</p:tagLst>
</file>

<file path=ppt/tags/tag400.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17:43:00&quot;,&quot;maxSize&quot;:{&quot;size1&quot;:31.1},&quot;minSize&quot;:{&quot;size1&quot;:17.8},&quot;normalSize&quot;:{&quot;size1&quot;:17.8},&quot;subLayout&quot;:[{&quot;id&quot;:&quot;2025-07-20T17:43:00&quot;,&quot;maxSize&quot;:{&quot;size1&quot;:100},&quot;minSize&quot;:{&quot;size1&quot;:61.7},&quot;normalSize&quot;:{&quot;size1&quot;:61.7},&quot;subLayout&quot;:[{&quot;id&quot;:&quot;2025-07-20T17:43:00&quot;,&quot;margin&quot;:{&quot;bottom&quot;:0,&quot;left&quot;:1.2699999809265137,&quot;right&quot;:1.2699999809265137,&quot;top&quot;:0.4230000376701355},&quot;type&quot;:0},{&quot;id&quot;:&quot;2025-07-20T17:43:00&quot;,&quot;margin&quot;:{&quot;bottom&quot;:0.025999998673796654,&quot;left&quot;:1.2699999809265137,&quot;right&quot;:1.2699999809265137,&quot;top&quot;:0.025999998673796654},&quot;type&quot;:0}],&quot;type&quot;:0},{&quot;id&quot;:&quot;2025-07-20T17:43:00&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401.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402.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403.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404.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405.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406.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 name="WM_BEAUTIFY_ZORDER_FLAG_TAG" val="3"/>
</p:tagLst>
</file>

<file path=ppt/tags/tag407.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07315_1*f*1"/>
  <p:tag name="KSO_WM_TEMPLATE_CATEGORY" val="diagram"/>
  <p:tag name="KSO_WM_TEMPLATE_INDEX" val="20207315"/>
  <p:tag name="KSO_WM_UNIT_LAYERLEVEL" val="1"/>
  <p:tag name="KSO_WM_TAG_VERSION" val="1.0"/>
  <p:tag name="KSO_WM_BEAUTIFY_FLAG" val="#wm#"/>
  <p:tag name="KSO_WM_UNIT_DEFAULT_FONT" val="14;20;2"/>
  <p:tag name="KSO_WM_UNIT_BLOCK" val="0"/>
  <p:tag name="KSO_WM_UNIT_VALUE" val="290"/>
  <p:tag name="KSO_WM_UNIT_SHOW_EDIT_AREA_INDICATION" val="1"/>
  <p:tag name="KSO_WM_CHIP_GROUPID" val="5e6b05596848fb12bee65ac8"/>
  <p:tag name="KSO_WM_CHIP_XID" val="5e6b05596848fb12bee65aca"/>
  <p:tag name="KSO_WM_UNIT_DEC_AREA_ID" val="3462bde237c543c58b90892aede91ea7"/>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lm&quot;,&quot;fill_mode&quot;:&quot;full&quot;,&quot;sacle_strategy&quot;:&quot;smart&quot;}"/>
  <p:tag name="KSO_WM_ASSEMBLE_CHIP_INDEX" val="dc8ab5172452436899286f2808371cac"/>
  <p:tag name="KSO_WM_UNIT_TEXT_FILL_FORE_SCHEMECOLOR_INDEX_BRIGHTNESS" val="0.25"/>
  <p:tag name="KSO_WM_UNIT_TEXT_FILL_FORE_SCHEMECOLOR_INDEX" val="13"/>
  <p:tag name="KSO_WM_UNIT_TEXT_FILL_TYPE" val="1"/>
  <p:tag name="KSO_WM_TEMPLATE_ASSEMBLE_XID" val="6130c4e08b5cc6c91112a571"/>
  <p:tag name="KSO_WM_TEMPLATE_ASSEMBLE_GROUPID" val="6130c4e08b5cc6c91112a571"/>
  <p:tag name="WM_BEAUTIFY_ZORDER_FLAG_TAG" val="5"/>
</p:tagLst>
</file>

<file path=ppt/tags/tag408.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17:43:00&quot;,&quot;maxSize&quot;:{&quot;size1&quot;:31.1},&quot;minSize&quot;:{&quot;size1&quot;:17.8},&quot;normalSize&quot;:{&quot;size1&quot;:17.8},&quot;subLayout&quot;:[{&quot;id&quot;:&quot;2025-07-20T17:43:00&quot;,&quot;maxSize&quot;:{&quot;size1&quot;:100},&quot;minSize&quot;:{&quot;size1&quot;:61.7},&quot;normalSize&quot;:{&quot;size1&quot;:61.7},&quot;subLayout&quot;:[{&quot;id&quot;:&quot;2025-07-20T17:43:00&quot;,&quot;margin&quot;:{&quot;bottom&quot;:0,&quot;left&quot;:1.2699999809265137,&quot;right&quot;:1.2699999809265137,&quot;top&quot;:0.4230000376701355},&quot;type&quot;:0},{&quot;id&quot;:&quot;2025-07-20T17:43:00&quot;,&quot;margin&quot;:{&quot;bottom&quot;:0.025999998673796654,&quot;left&quot;:1.2699999809265137,&quot;right&quot;:1.2699999809265137,&quot;top&quot;:0.025999998673796654},&quot;type&quot;:0}],&quot;type&quot;:0},{&quot;id&quot;:&quot;2025-07-20T17:43:00&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409.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41.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5**"/>
  <p:tag name="KSO_WM_UNIT_LAYERLEVEL" val="1"/>
  <p:tag name="KSO_WM_TAG_VERSION" val="1.0"/>
  <p:tag name="KSO_WM_BEAUTIFY_FLAG" val="#wm#"/>
</p:tagLst>
</file>

<file path=ppt/tags/tag410.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411.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412.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413.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414.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 name="WM_BEAUTIFY_ZORDER_FLAG_TAG" val="3"/>
</p:tagLst>
</file>

<file path=ppt/tags/tag415.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这样才能使内容层次分明，页面简洁易读。如果您的内容确实非常重要又难以精简，也请使用分段处理，对内容进行简单的梳理和提炼，这样会使逻辑框架相对清晰。为了能让您有更直观的字数感受，并进一步方便使用，我们设置了文本的最大限度，当您输入的文字到这里时，已濒临页面容纳内容的上限，若还有更多内容，请酌情缩小字号，但我们不建议您的文本字号小于14磅，请您务必注意。单击此处添加正文，文字是您思想的提炼，为了演示发布的良好效果，请言简意赅的阐述您的观点。您的内容已经简明扼要，字字珠玑，但信息却千丝万缕、错综复杂。"/>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12843_1*f*1"/>
  <p:tag name="KSO_WM_TEMPLATE_CATEGORY" val="diagram"/>
  <p:tag name="KSO_WM_TEMPLATE_INDEX" val="20212843"/>
  <p:tag name="KSO_WM_UNIT_LAYERLEVEL" val="1"/>
  <p:tag name="KSO_WM_TAG_VERSION" val="1.0"/>
  <p:tag name="KSO_WM_BEAUTIFY_FLAG" val="#wm#"/>
  <p:tag name="KSO_WM_UNIT_DEFAULT_FONT" val="14;20;2"/>
  <p:tag name="KSO_WM_UNIT_BLOCK" val="0"/>
  <p:tag name="KSO_WM_UNIT_VALUE" val="576"/>
  <p:tag name="KSO_WM_UNIT_SHOW_EDIT_AREA_INDICATION" val="1"/>
  <p:tag name="KSO_WM_CHIP_GROUPID" val="5e6b05596848fb12bee65ac8"/>
  <p:tag name="KSO_WM_CHIP_XID" val="5e6b05596848fb12bee65aca"/>
  <p:tag name="KSO_WM_UNIT_DEC_AREA_ID" val="8cb1ccbfd41a4f08aa021a2337e676da"/>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cm&quot;,&quot;fill_mode&quot;:&quot;full&quot;,&quot;sacle_strategy&quot;:&quot;smart&quot;}"/>
  <p:tag name="KSO_WM_ASSEMBLE_CHIP_INDEX" val="53f115901fe44f3787d5c3752471e8b4"/>
  <p:tag name="KSO_WM_UNIT_SUPPORT_UNIT_TYPE" val="[&quot;l&quot;,&quot;m&quot;,&quot;n&quot;,&quot;o&quot;,&quot;p&quot;,&quot;q&quot;,&quot;r&quot;,&quot;δ&quot;,&quot;ε&quot;,&quot;ζ&quot;,&quot;η&quot;,&quot;d&quot;,&quot;α&quot;,&quot;β&quot;,&quot;θ&quot;]"/>
  <p:tag name="KSO_WM_UNIT_TEXT_FILL_FORE_SCHEMECOLOR_INDEX_BRIGHTNESS" val="0.25"/>
  <p:tag name="KSO_WM_UNIT_TEXT_FILL_FORE_SCHEMECOLOR_INDEX" val="13"/>
  <p:tag name="KSO_WM_UNIT_TEXT_FILL_TYPE" val="1"/>
  <p:tag name="KSO_WM_TEMPLATE_ASSEMBLE_XID" val="60656f644054ed1e2fb8092e"/>
  <p:tag name="KSO_WM_TEMPLATE_ASSEMBLE_GROUPID" val="60656f644054ed1e2fb8092e"/>
  <p:tag name="WM_BEAUTIFY_ZORDER_FLAG_TAG" val="4"/>
</p:tagLst>
</file>

<file path=ppt/tags/tag416.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17:43:00&quot;,&quot;maxSize&quot;:{&quot;size1&quot;:31.1},&quot;minSize&quot;:{&quot;size1&quot;:17.8},&quot;normalSize&quot;:{&quot;size1&quot;:17.8},&quot;subLayout&quot;:[{&quot;id&quot;:&quot;2025-07-20T17:43:00&quot;,&quot;maxSize&quot;:{&quot;size1&quot;:100},&quot;minSize&quot;:{&quot;size1&quot;:61.7},&quot;normalSize&quot;:{&quot;size1&quot;:61.7},&quot;subLayout&quot;:[{&quot;id&quot;:&quot;2025-07-20T17:43:00&quot;,&quot;margin&quot;:{&quot;bottom&quot;:0,&quot;left&quot;:1.2699999809265137,&quot;right&quot;:1.2699999809265137,&quot;top&quot;:0.4230000376701355},&quot;type&quot;:0},{&quot;id&quot;:&quot;2025-07-20T17:43:00&quot;,&quot;margin&quot;:{&quot;bottom&quot;:0.025999998673796654,&quot;left&quot;:1.2699999809265137,&quot;right&quot;:1.2699999809265137,&quot;top&quot;:0.025999998673796654},&quot;type&quot;:0}],&quot;type&quot;:0},{&quot;id&quot;:&quot;2025-07-20T17:43:00&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417.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418.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419.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42.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5**"/>
  <p:tag name="KSO_WM_UNIT_LAYERLEVEL" val="1"/>
  <p:tag name="KSO_WM_TAG_VERSION" val="1.0"/>
  <p:tag name="KSO_WM_BEAUTIFY_FLAG" val="#wm#"/>
</p:tagLst>
</file>

<file path=ppt/tags/tag420.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421.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422.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 name="WM_BEAUTIFY_ZORDER_FLAG_TAG" val="3"/>
</p:tagLst>
</file>

<file path=ppt/tags/tag423.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07315_1*f*1"/>
  <p:tag name="KSO_WM_TEMPLATE_CATEGORY" val="diagram"/>
  <p:tag name="KSO_WM_TEMPLATE_INDEX" val="20207315"/>
  <p:tag name="KSO_WM_UNIT_LAYERLEVEL" val="1"/>
  <p:tag name="KSO_WM_TAG_VERSION" val="1.0"/>
  <p:tag name="KSO_WM_BEAUTIFY_FLAG" val="#wm#"/>
  <p:tag name="KSO_WM_UNIT_DEFAULT_FONT" val="14;20;2"/>
  <p:tag name="KSO_WM_UNIT_BLOCK" val="0"/>
  <p:tag name="KSO_WM_UNIT_VALUE" val="290"/>
  <p:tag name="KSO_WM_UNIT_SHOW_EDIT_AREA_INDICATION" val="1"/>
  <p:tag name="KSO_WM_CHIP_GROUPID" val="5e6b05596848fb12bee65ac8"/>
  <p:tag name="KSO_WM_CHIP_XID" val="5e6b05596848fb12bee65aca"/>
  <p:tag name="KSO_WM_UNIT_DEC_AREA_ID" val="3462bde237c543c58b90892aede91ea7"/>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lm&quot;,&quot;fill_mode&quot;:&quot;full&quot;,&quot;sacle_strategy&quot;:&quot;smart&quot;}"/>
  <p:tag name="KSO_WM_ASSEMBLE_CHIP_INDEX" val="dc8ab5172452436899286f2808371cac"/>
  <p:tag name="KSO_WM_UNIT_TEXT_FILL_FORE_SCHEMECOLOR_INDEX_BRIGHTNESS" val="0.25"/>
  <p:tag name="KSO_WM_UNIT_TEXT_FILL_FORE_SCHEMECOLOR_INDEX" val="13"/>
  <p:tag name="KSO_WM_UNIT_TEXT_FILL_TYPE" val="1"/>
  <p:tag name="KSO_WM_TEMPLATE_ASSEMBLE_XID" val="6130c4e08b5cc6c91112a571"/>
  <p:tag name="KSO_WM_TEMPLATE_ASSEMBLE_GROUPID" val="6130c4e08b5cc6c91112a571"/>
  <p:tag name="WM_BEAUTIFY_ZORDER_FLAG_TAG" val="5"/>
</p:tagLst>
</file>

<file path=ppt/tags/tag424.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17:43:00&quot;,&quot;maxSize&quot;:{&quot;size1&quot;:31.1},&quot;minSize&quot;:{&quot;size1&quot;:17.8},&quot;normalSize&quot;:{&quot;size1&quot;:17.8},&quot;subLayout&quot;:[{&quot;id&quot;:&quot;2025-07-20T17:43:00&quot;,&quot;maxSize&quot;:{&quot;size1&quot;:100},&quot;minSize&quot;:{&quot;size1&quot;:61.7},&quot;normalSize&quot;:{&quot;size1&quot;:61.7},&quot;subLayout&quot;:[{&quot;id&quot;:&quot;2025-07-20T17:43:00&quot;,&quot;margin&quot;:{&quot;bottom&quot;:0,&quot;left&quot;:1.2699999809265137,&quot;right&quot;:1.2699999809265137,&quot;top&quot;:0.4230000376701355},&quot;type&quot;:0},{&quot;id&quot;:&quot;2025-07-20T17:43:00&quot;,&quot;margin&quot;:{&quot;bottom&quot;:0.025999998673796654,&quot;left&quot;:1.2699999809265137,&quot;right&quot;:1.2699999809265137,&quot;top&quot;:0.025999998673796654},&quot;type&quot;:0}],&quot;type&quot;:0},{&quot;id&quot;:&quot;2025-07-20T17:43:00&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425.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426.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427.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428.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429.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43.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5**"/>
  <p:tag name="KSO_WM_UNIT_LAYERLEVEL" val="1"/>
  <p:tag name="KSO_WM_TAG_VERSION" val="1.0"/>
  <p:tag name="KSO_WM_BEAUTIFY_FLAG" val="#wm#"/>
</p:tagLst>
</file>

<file path=ppt/tags/tag430.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 name="WM_BEAUTIFY_ZORDER_FLAG_TAG" val="3"/>
</p:tagLst>
</file>

<file path=ppt/tags/tag431.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这样才能使内容层次分明，页面简洁易读。如果您的内容确实非常重要又难以精简，也请使用分段处理，对内容进行简单的梳理和提炼，这样会使逻辑框架相对清晰。为了能让您有更直观的字数感受，并进一步方便使用，我们设置了文本的最大限度，当您输入的文字到这里时，已濒临页面容纳内容的上限，若还有更多内容，请酌情缩小字号，但我们不建议您的文本字号小于14磅，请您务必注意。单击此处添加正文，文字是您思想的提炼，为了演示发布的良好效果，请言简意赅的阐述您的观点。您的内容已经简明扼要，字字珠玑，但信息却千丝万缕、错综复杂，需要用更多的文字来表述；但请您尽可能提炼思想的精髓。"/>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08604_1*f*1"/>
  <p:tag name="KSO_WM_TEMPLATE_CATEGORY" val="diagram"/>
  <p:tag name="KSO_WM_TEMPLATE_INDEX" val="20208604"/>
  <p:tag name="KSO_WM_UNIT_LAYERLEVEL" val="1"/>
  <p:tag name="KSO_WM_TAG_VERSION" val="1.0"/>
  <p:tag name="KSO_WM_BEAUTIFY_FLAG" val="#wm#"/>
  <p:tag name="KSO_WM_UNIT_DEFAULT_FONT" val="14;20;2"/>
  <p:tag name="KSO_WM_UNIT_BLOCK" val="0"/>
  <p:tag name="KSO_WM_UNIT_VALUE" val="588"/>
  <p:tag name="KSO_WM_UNIT_SHOW_EDIT_AREA_INDICATION" val="1"/>
  <p:tag name="KSO_WM_CHIP_GROUPID" val="5e6b05596848fb12bee65ac8"/>
  <p:tag name="KSO_WM_CHIP_XID" val="5e6b05596848fb12bee65aca"/>
  <p:tag name="KSO_WM_UNIT_DEC_AREA_ID" val="5557aaf2e9bc4b2499ccf5d271336ab4"/>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cm&quot;,&quot;fill_mode&quot;:&quot;full&quot;,&quot;sacle_strategy&quot;:&quot;smart&quot;}"/>
  <p:tag name="KSO_WM_ASSEMBLE_CHIP_INDEX" val="ff7d2160ef064691979e787d147d2e44"/>
  <p:tag name="KSO_WM_UNIT_SUPPORT_UNIT_TYPE" val="[&quot;l&quot;,&quot;m&quot;,&quot;n&quot;,&quot;o&quot;,&quot;p&quot;,&quot;q&quot;,&quot;r&quot;,&quot;δ&quot;,&quot;ε&quot;,&quot;ζ&quot;,&quot;η&quot;,&quot;d&quot;,&quot;α&quot;,&quot;β&quot;,&quot;θ&quot;]"/>
  <p:tag name="KSO_WM_UNIT_TEXT_FILL_FORE_SCHEMECOLOR_INDEX_BRIGHTNESS" val="0.25"/>
  <p:tag name="KSO_WM_UNIT_TEXT_FILL_FORE_SCHEMECOLOR_INDEX" val="13"/>
  <p:tag name="KSO_WM_UNIT_TEXT_FILL_TYPE" val="1"/>
  <p:tag name="KSO_WM_TEMPLATE_ASSEMBLE_XID" val="60656e7a4054ed1e2fb7f9a0"/>
  <p:tag name="KSO_WM_TEMPLATE_ASSEMBLE_GROUPID" val="60656e7a4054ed1e2fb7f9a0"/>
  <p:tag name="WM_BEAUTIFY_ZORDER_FLAG_TAG" val="9"/>
</p:tagLst>
</file>

<file path=ppt/tags/tag432.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17:43:00&quot;,&quot;maxSize&quot;:{&quot;size1&quot;:31.1},&quot;minSize&quot;:{&quot;size1&quot;:17.8},&quot;normalSize&quot;:{&quot;size1&quot;:17.8},&quot;subLayout&quot;:[{&quot;id&quot;:&quot;2025-07-20T17:43:00&quot;,&quot;maxSize&quot;:{&quot;size1&quot;:100},&quot;minSize&quot;:{&quot;size1&quot;:61.7},&quot;normalSize&quot;:{&quot;size1&quot;:61.7},&quot;subLayout&quot;:[{&quot;id&quot;:&quot;2025-07-20T17:43:00&quot;,&quot;margin&quot;:{&quot;bottom&quot;:0,&quot;left&quot;:1.2699999809265137,&quot;right&quot;:1.2699999809265137,&quot;top&quot;:0.4230000376701355},&quot;type&quot;:0},{&quot;id&quot;:&quot;2025-07-20T17:43:00&quot;,&quot;margin&quot;:{&quot;bottom&quot;:0.025999998673796654,&quot;left&quot;:1.2699999809265137,&quot;right&quot;:1.2699999809265137,&quot;top&quot;:0.025999998673796654},&quot;type&quot;:0}],&quot;type&quot;:0},{&quot;id&quot;:&quot;2025-07-20T17:43:00&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433.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434.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435.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436.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437.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438.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 name="WM_BEAUTIFY_ZORDER_FLAG_TAG" val="3"/>
</p:tagLst>
</file>

<file path=ppt/tags/tag439.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07315_1*f*1"/>
  <p:tag name="KSO_WM_TEMPLATE_CATEGORY" val="diagram"/>
  <p:tag name="KSO_WM_TEMPLATE_INDEX" val="20207315"/>
  <p:tag name="KSO_WM_UNIT_LAYERLEVEL" val="1"/>
  <p:tag name="KSO_WM_TAG_VERSION" val="1.0"/>
  <p:tag name="KSO_WM_BEAUTIFY_FLAG" val="#wm#"/>
  <p:tag name="KSO_WM_UNIT_DEFAULT_FONT" val="14;20;2"/>
  <p:tag name="KSO_WM_UNIT_BLOCK" val="0"/>
  <p:tag name="KSO_WM_UNIT_VALUE" val="290"/>
  <p:tag name="KSO_WM_UNIT_SHOW_EDIT_AREA_INDICATION" val="1"/>
  <p:tag name="KSO_WM_CHIP_GROUPID" val="5e6b05596848fb12bee65ac8"/>
  <p:tag name="KSO_WM_CHIP_XID" val="5e6b05596848fb12bee65aca"/>
  <p:tag name="KSO_WM_UNIT_DEC_AREA_ID" val="3462bde237c543c58b90892aede91ea7"/>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lm&quot;,&quot;fill_mode&quot;:&quot;full&quot;,&quot;sacle_strategy&quot;:&quot;smart&quot;}"/>
  <p:tag name="KSO_WM_ASSEMBLE_CHIP_INDEX" val="dc8ab5172452436899286f2808371cac"/>
  <p:tag name="KSO_WM_UNIT_TEXT_FILL_FORE_SCHEMECOLOR_INDEX_BRIGHTNESS" val="0.25"/>
  <p:tag name="KSO_WM_UNIT_TEXT_FILL_FORE_SCHEMECOLOR_INDEX" val="13"/>
  <p:tag name="KSO_WM_UNIT_TEXT_FILL_TYPE" val="1"/>
  <p:tag name="KSO_WM_TEMPLATE_ASSEMBLE_XID" val="6130c4e08b5cc6c91112a571"/>
  <p:tag name="KSO_WM_TEMPLATE_ASSEMBLE_GROUPID" val="6130c4e08b5cc6c91112a571"/>
  <p:tag name="WM_BEAUTIFY_ZORDER_FLAG_TAG" val="5"/>
</p:tagLst>
</file>

<file path=ppt/tags/tag44.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5**"/>
  <p:tag name="KSO_WM_UNIT_LAYERLEVEL" val="1"/>
  <p:tag name="KSO_WM_TAG_VERSION" val="1.0"/>
  <p:tag name="KSO_WM_BEAUTIFY_FLAG" val="#wm#"/>
</p:tagLst>
</file>

<file path=ppt/tags/tag440.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17:43:00&quot;,&quot;maxSize&quot;:{&quot;size1&quot;:31.1},&quot;minSize&quot;:{&quot;size1&quot;:17.8},&quot;normalSize&quot;:{&quot;size1&quot;:17.8},&quot;subLayout&quot;:[{&quot;id&quot;:&quot;2025-07-20T17:43:00&quot;,&quot;maxSize&quot;:{&quot;size1&quot;:100},&quot;minSize&quot;:{&quot;size1&quot;:61.7},&quot;normalSize&quot;:{&quot;size1&quot;:61.7},&quot;subLayout&quot;:[{&quot;id&quot;:&quot;2025-07-20T17:43:00&quot;,&quot;margin&quot;:{&quot;bottom&quot;:0,&quot;left&quot;:1.2699999809265137,&quot;right&quot;:1.2699999809265137,&quot;top&quot;:0.4230000376701355},&quot;type&quot;:0},{&quot;id&quot;:&quot;2025-07-20T17:43:00&quot;,&quot;margin&quot;:{&quot;bottom&quot;:0.025999998673796654,&quot;left&quot;:1.2699999809265137,&quot;right&quot;:1.2699999809265137,&quot;top&quot;:0.025999998673796654},&quot;type&quot;:0}],&quot;type&quot;:0},{&quot;id&quot;:&quot;2025-07-20T17:43:00&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441.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442.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443.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444.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TYPE" val="i"/>
  <p:tag name="KSO_WM_UNIT_INDEX" val="1"/>
  <p:tag name="KSO_WM_UNIT_ID" val="diagram20220058_1*i*1"/>
  <p:tag name="KSO_WM_TEMPLATE_CATEGORY" val="diagram"/>
  <p:tag name="KSO_WM_TEMPLATE_INDEX" val="20220058"/>
  <p:tag name="KSO_WM_UNIT_LAYERLEVEL" val="1"/>
  <p:tag name="KSO_WM_TAG_VERSION" val="1.0"/>
  <p:tag name="KSO_WM_BEAUTIFY_FLAG" val="#wm#"/>
  <p:tag name="KSO_WM_UNIT_BLOCK" val="0"/>
  <p:tag name="KSO_WM_UNIT_SM_LIMIT_TYPE" val="0"/>
  <p:tag name="KSO_WM_UNIT_DEC_AREA_ID" val="401453a90b9f4fd5b1215058b8a2f2e8"/>
  <p:tag name="KSO_WM_UNIT_DECORATE_INFO" val="{&quot;ReferentInfo&quot;:{&quot;Id&quot;:&quot;2d2094633d9c481aa0d84a95a0159686&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445.xml><?xml version="1.0" encoding="utf-8"?>
<p:tagLst xmlns:p="http://schemas.openxmlformats.org/presentationml/2006/main">
  <p:tag name="KSO_WM_UNIT_ISCONTENTSTITLE" val="0"/>
  <p:tag name="KSO_WM_UNIT_ISNUMDGMTITLE" val="0"/>
  <p:tag name="KSO_WM_UNIT_PRESET_TEXT" val="线型上下导航版"/>
  <p:tag name="KSO_WM_UNIT_NOCLEAR" val="0"/>
  <p:tag name="KSO_WM_UNIT_HIGHLIGHT" val="0"/>
  <p:tag name="KSO_WM_UNIT_COMPATIBLE" val="0"/>
  <p:tag name="KSO_WM_UNIT_DIAGRAM_ISNUMVISUAL" val="0"/>
  <p:tag name="KSO_WM_UNIT_DIAGRAM_ISREFERUNIT" val="0"/>
  <p:tag name="KSO_WM_UNIT_TYPE" val="a"/>
  <p:tag name="KSO_WM_UNIT_INDEX" val="1"/>
  <p:tag name="KSO_WM_UNIT_ID" val="diagram20220058_1*a*1"/>
  <p:tag name="KSO_WM_TEMPLATE_CATEGORY" val="diagram"/>
  <p:tag name="KSO_WM_TEMPLATE_INDEX" val="20220058"/>
  <p:tag name="KSO_WM_UNIT_LAYERLEVEL" val="1"/>
  <p:tag name="KSO_WM_TAG_VERSION" val="1.0"/>
  <p:tag name="KSO_WM_BEAUTIFY_FLAG" val="#wm#"/>
  <p:tag name="KSO_WM_UNIT_VALUE" val="27"/>
  <p:tag name="KSO_WM_UNIT_BLOCK" val="0"/>
  <p:tag name="KSO_WM_UNIT_SM_LIMIT_TYPE" val="2"/>
  <p:tag name="KSO_WM_UNIT_DEC_AREA_ID" val="2d2094633d9c481aa0d84a95a0159686"/>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446.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07315_1*f*1"/>
  <p:tag name="KSO_WM_TEMPLATE_CATEGORY" val="diagram"/>
  <p:tag name="KSO_WM_TEMPLATE_INDEX" val="20207315"/>
  <p:tag name="KSO_WM_UNIT_LAYERLEVEL" val="1"/>
  <p:tag name="KSO_WM_TAG_VERSION" val="1.0"/>
  <p:tag name="KSO_WM_BEAUTIFY_FLAG" val="#wm#"/>
  <p:tag name="KSO_WM_UNIT_DEFAULT_FONT" val="14;20;2"/>
  <p:tag name="KSO_WM_UNIT_BLOCK" val="0"/>
  <p:tag name="KSO_WM_UNIT_VALUE" val="290"/>
  <p:tag name="KSO_WM_UNIT_SHOW_EDIT_AREA_INDICATION" val="1"/>
  <p:tag name="KSO_WM_CHIP_GROUPID" val="5e6b05596848fb12bee65ac8"/>
  <p:tag name="KSO_WM_CHIP_XID" val="5e6b05596848fb12bee65aca"/>
  <p:tag name="KSO_WM_UNIT_DEC_AREA_ID" val="3462bde237c543c58b90892aede91ea7"/>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lm&quot;,&quot;fill_mode&quot;:&quot;full&quot;,&quot;sacle_strategy&quot;:&quot;smart&quot;}"/>
  <p:tag name="KSO_WM_ASSEMBLE_CHIP_INDEX" val="dc8ab5172452436899286f2808371cac"/>
  <p:tag name="KSO_WM_UNIT_TEXT_FILL_FORE_SCHEMECOLOR_INDEX_BRIGHTNESS" val="0.25"/>
  <p:tag name="KSO_WM_UNIT_TEXT_FILL_FORE_SCHEMECOLOR_INDEX" val="13"/>
  <p:tag name="KSO_WM_UNIT_TEXT_FILL_TYPE" val="1"/>
  <p:tag name="KSO_WM_TEMPLATE_ASSEMBLE_XID" val="6130c4e08b5cc6c91112a571"/>
  <p:tag name="KSO_WM_TEMPLATE_ASSEMBLE_GROUPID" val="6130c4e08b5cc6c91112a571"/>
  <p:tag name="WM_BEAUTIFY_ZORDER_FLAG_TAG" val="4"/>
</p:tagLst>
</file>

<file path=ppt/tags/tag447.xml><?xml version="1.0" encoding="utf-8"?>
<p:tagLst xmlns:p="http://schemas.openxmlformats.org/presentationml/2006/main">
  <p:tag name="KSO_WM_SLIDE_ID" val="diagram20220058_1"/>
  <p:tag name="KSO_WM_TEMPLATE_SUBCATEGORY" val="25"/>
  <p:tag name="KSO_WM_TEMPLATE_MASTER_TYPE" val="0"/>
  <p:tag name="KSO_WM_TEMPLATE_COLOR_TYPE" val="0"/>
  <p:tag name="KSO_WM_SLIDE_ITEM_CNT" val="0"/>
  <p:tag name="KSO_WM_SLIDE_INDEX" val="1"/>
  <p:tag name="KSO_WM_TAG_VERSION" val="1.0"/>
  <p:tag name="KSO_WM_BEAUTIFY_FLAG" val="#wm#"/>
  <p:tag name="KSO_WM_TEMPLATE_CATEGORY" val="diagram"/>
  <p:tag name="KSO_WM_TEMPLATE_INDEX" val="20220058"/>
  <p:tag name="KSO_WM_SLIDE_LAYOUT" val="a_d"/>
  <p:tag name="KSO_WM_SLIDE_LAYOUT_CNT" val="1_1"/>
  <p:tag name="KSO_WM_SLIDE_TYPE" val="text"/>
  <p:tag name="KSO_WM_SLIDE_SUBTYPE" val="picTxt"/>
  <p:tag name="KSO_WM_SLIDE_LAYOUTTYPE" val="topbottom"/>
  <p:tag name="KSO_WM_SLIDE_SIZE" val="888*504"/>
  <p:tag name="KSO_WM_SLIDE_POSITION" val="36*12"/>
  <p:tag name="KSO_WM_SLIDE_LAYOUT_INFO" val="{&quot;backgroundInfo&quot;:[{&quot;bottom&quot;:0,&quot;bottomAbs&quot;:false,&quot;left&quot;:0,&quot;leftAbs&quot;:false,&quot;right&quot;:0,&quot;rightAbs&quot;:false,&quot;top&quot;:0,&quot;topAbs&quot;:false,&quot;type&quot;:&quot;general&quot;}],&quot;id&quot;:&quot;2025-07-20T17:43:00&quot;,&quot;maxSize&quot;:{&quot;size1&quot;:20},&quot;minSize&quot;:{&quot;size1&quot;:11.2},&quot;normalSize&quot;:{&quot;size1&quot;:11.2},&quot;subLayout&quot;:[{&quot;id&quot;:&quot;2025-07-20T17:43:00&quot;,&quot;margin&quot;:{&quot;bottom&quot;:0.025999998673796654,&quot;left&quot;:1.2699999809265137,&quot;right&quot;:1.2699999809265137,&quot;top&quot;:0.4230000376701355},&quot;type&quot;:0},{&quot;id&quot;:&quot;2025-07-20T17:43:00&quot;,&quot;margin&quot;:{&quot;bottom&quot;:0.847000002861023,&quot;left&quot;:1.2699999809265137,&quot;right&quot;:1.2699999809265137,&quot;top&quot;:1.2699999809265137},&quot;type&quot;:0}],&quot;type&quot;:0}"/>
  <p:tag name="KSO_WM_SLIDE_RATIO" val="1.777778"/>
  <p:tag name="KSO_WM_SLIDE_BACKGROUND" val="[&quot;general&quot;]"/>
  <p:tag name="KSO_WM_SLIDE_BACKGROUND_TYPE" val="general"/>
  <p:tag name="KSO_WM_SLIDE_BK_DARK_LIGHT" val="2"/>
</p:tagLst>
</file>

<file path=ppt/tags/tag448.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449.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45.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5**"/>
  <p:tag name="KSO_WM_UNIT_LAYERLEVEL" val="1"/>
  <p:tag name="KSO_WM_TAG_VERSION" val="1.0"/>
  <p:tag name="KSO_WM_BEAUTIFY_FLAG" val="#wm#"/>
</p:tagLst>
</file>

<file path=ppt/tags/tag450.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451.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452.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453.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 name="WM_BEAUTIFY_ZORDER_FLAG_TAG" val="3"/>
</p:tagLst>
</file>

<file path=ppt/tags/tag454.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07315_1*f*1"/>
  <p:tag name="KSO_WM_TEMPLATE_CATEGORY" val="diagram"/>
  <p:tag name="KSO_WM_TEMPLATE_INDEX" val="20207315"/>
  <p:tag name="KSO_WM_UNIT_LAYERLEVEL" val="1"/>
  <p:tag name="KSO_WM_TAG_VERSION" val="1.0"/>
  <p:tag name="KSO_WM_BEAUTIFY_FLAG" val="#wm#"/>
  <p:tag name="KSO_WM_UNIT_DEFAULT_FONT" val="14;20;2"/>
  <p:tag name="KSO_WM_UNIT_BLOCK" val="0"/>
  <p:tag name="KSO_WM_UNIT_VALUE" val="290"/>
  <p:tag name="KSO_WM_UNIT_SHOW_EDIT_AREA_INDICATION" val="1"/>
  <p:tag name="KSO_WM_CHIP_GROUPID" val="5e6b05596848fb12bee65ac8"/>
  <p:tag name="KSO_WM_CHIP_XID" val="5e6b05596848fb12bee65aca"/>
  <p:tag name="KSO_WM_UNIT_DEC_AREA_ID" val="3462bde237c543c58b90892aede91ea7"/>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lm&quot;,&quot;fill_mode&quot;:&quot;full&quot;,&quot;sacle_strategy&quot;:&quot;smart&quot;}"/>
  <p:tag name="KSO_WM_ASSEMBLE_CHIP_INDEX" val="dc8ab5172452436899286f2808371cac"/>
  <p:tag name="KSO_WM_UNIT_TEXT_FILL_FORE_SCHEMECOLOR_INDEX_BRIGHTNESS" val="0.25"/>
  <p:tag name="KSO_WM_UNIT_TEXT_FILL_FORE_SCHEMECOLOR_INDEX" val="13"/>
  <p:tag name="KSO_WM_UNIT_TEXT_FILL_TYPE" val="1"/>
  <p:tag name="KSO_WM_TEMPLATE_ASSEMBLE_XID" val="6130c4e08b5cc6c91112a571"/>
  <p:tag name="KSO_WM_TEMPLATE_ASSEMBLE_GROUPID" val="6130c4e08b5cc6c91112a571"/>
  <p:tag name="WM_BEAUTIFY_ZORDER_FLAG_TAG" val="5"/>
</p:tagLst>
</file>

<file path=ppt/tags/tag455.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 name="WM_BEAUTIFY_ZORDER_FLAG_TAG" val="3"/>
</p:tagLst>
</file>

<file path=ppt/tags/tag456.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17:43:00&quot;,&quot;maxSize&quot;:{&quot;size1&quot;:31.1},&quot;minSize&quot;:{&quot;size1&quot;:17.8},&quot;normalSize&quot;:{&quot;size1&quot;:17.8},&quot;subLayout&quot;:[{&quot;id&quot;:&quot;2025-07-20T17:43:00&quot;,&quot;maxSize&quot;:{&quot;size1&quot;:100},&quot;minSize&quot;:{&quot;size1&quot;:61.7},&quot;normalSize&quot;:{&quot;size1&quot;:61.7},&quot;subLayout&quot;:[{&quot;id&quot;:&quot;2025-07-20T17:43:00&quot;,&quot;margin&quot;:{&quot;bottom&quot;:0,&quot;left&quot;:1.2699999809265137,&quot;right&quot;:1.2699999809265137,&quot;top&quot;:0.4230000376701355},&quot;type&quot;:0},{&quot;id&quot;:&quot;2025-07-20T17:43:00&quot;,&quot;margin&quot;:{&quot;bottom&quot;:0.025999998673796654,&quot;left&quot;:1.2699999809265137,&quot;right&quot;:1.2699999809265137,&quot;top&quot;:0.025999998673796654},&quot;type&quot;:0}],&quot;type&quot;:0},{&quot;id&quot;:&quot;2025-07-20T17:43:00&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457.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458.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459.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46.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5**"/>
  <p:tag name="KSO_WM_UNIT_LAYERLEVEL" val="1"/>
  <p:tag name="KSO_WM_TAG_VERSION" val="1.0"/>
  <p:tag name="KSO_WM_BEAUTIFY_FLAG" val="#wm#"/>
</p:tagLst>
</file>

<file path=ppt/tags/tag460.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461.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462.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 name="WM_BEAUTIFY_ZORDER_FLAG_TAG" val="3"/>
</p:tagLst>
</file>

<file path=ppt/tags/tag463.xml><?xml version="1.0" encoding="utf-8"?>
<p:tagLst xmlns:p="http://schemas.openxmlformats.org/presentationml/2006/main">
  <p:tag name="KSO_WM_TAG_VERSION" val="1.0"/>
  <p:tag name="KSO_WM_BEAUTIFY_FLAG" val="#wm#"/>
  <p:tag name="KSO_WM_UNIT_TYPE" val="i"/>
  <p:tag name="KSO_WM_UNIT_ID" val="diagram20208604_1*i*1"/>
  <p:tag name="KSO_WM_TEMPLATE_CATEGORY" val="diagram"/>
  <p:tag name="KSO_WM_TEMPLATE_INDEX" val="20208604"/>
  <p:tag name="KSO_WM_UNIT_INDEX" val="1"/>
  <p:tag name="KSO_WM_UNIT_HIGHLIGHT" val="0"/>
  <p:tag name="KSO_WM_UNIT_COMPATIBLE" val="0"/>
  <p:tag name="KSO_WM_UNIT_DIAGRAM_ISNUMVISUAL" val="0"/>
  <p:tag name="KSO_WM_UNIT_DIAGRAM_ISREFERUNIT" val="0"/>
  <p:tag name="KSO_WM_UNIT_LAYERLEVEL" val="1"/>
  <p:tag name="KSO_WM_UNIT_BLOCK" val="0"/>
  <p:tag name="KSO_WM_UNIT_SM_LIMIT_TYPE" val="2"/>
  <p:tag name="KSO_WM_UNIT_DEC_AREA_ID" val="e352ecb8f5b840f19a3cb857467d0e47"/>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CHIP_GROUPID" val="5ef20c07a491bb0086638b14"/>
  <p:tag name="KSO_WM_CHIP_XID" val="5ef20c07a491bb0086638b15"/>
  <p:tag name="KSO_WM_UNIT_LINE_FORE_SCHEMECOLOR_INDEX_BRIGHTNESS" val="0"/>
  <p:tag name="KSO_WM_UNIT_LINE_FORE_SCHEMECOLOR_INDEX" val="10"/>
  <p:tag name="KSO_WM_UNIT_LINE_FILL_TYPE" val="2"/>
  <p:tag name="KSO_WM_UNIT_TEXT_FILL_FORE_SCHEMECOLOR_INDEX_BRIGHTNESS" val="0"/>
  <p:tag name="KSO_WM_UNIT_TEXT_FILL_FORE_SCHEMECOLOR_INDEX" val="2"/>
  <p:tag name="KSO_WM_UNIT_TEXT_FILL_TYPE" val="1"/>
  <p:tag name="KSO_WM_UNIT_VALUE" val="864"/>
  <p:tag name="KSO_WM_TEMPLATE_ASSEMBLE_XID" val="60656e7a4054ed1e2fb7f9a0"/>
  <p:tag name="KSO_WM_TEMPLATE_ASSEMBLE_GROUPID" val="60656e7a4054ed1e2fb7f9a0"/>
  <p:tag name="WM_BEAUTIFY_ZORDER_FLAG_TAG" val="4"/>
</p:tagLst>
</file>

<file path=ppt/tags/tag464.xml><?xml version="1.0" encoding="utf-8"?>
<p:tagLst xmlns:p="http://schemas.openxmlformats.org/presentationml/2006/main">
  <p:tag name="KSO_WM_TAG_VERSION" val="1.0"/>
  <p:tag name="KSO_WM_BEAUTIFY_FLAG" val="#wm#"/>
  <p:tag name="KSO_WM_UNIT_TYPE" val="i"/>
  <p:tag name="KSO_WM_UNIT_ID" val="diagram20208604_1*i*2"/>
  <p:tag name="KSO_WM_TEMPLATE_CATEGORY" val="diagram"/>
  <p:tag name="KSO_WM_TEMPLATE_INDEX" val="20208604"/>
  <p:tag name="KSO_WM_UNIT_INDEX" val="2"/>
  <p:tag name="KSO_WM_UNIT_HIGHLIGHT" val="0"/>
  <p:tag name="KSO_WM_UNIT_COMPATIBLE" val="0"/>
  <p:tag name="KSO_WM_UNIT_DIAGRAM_ISNUMVISUAL" val="0"/>
  <p:tag name="KSO_WM_UNIT_DIAGRAM_ISREFERUNIT" val="0"/>
  <p:tag name="KSO_WM_UNIT_LAYERLEVEL" val="1"/>
  <p:tag name="KSO_WM_UNIT_BLOCK" val="0"/>
  <p:tag name="KSO_WM_UNIT_SM_LIMIT_TYPE" val="1"/>
  <p:tag name="KSO_WM_UNIT_DEC_AREA_ID" val="65248d0e2eac4a16859a1c0559d33ac9"/>
  <p:tag name="KSO_WM_UNIT_DECORATE_INFO" val="{&quot;ReferentInfo&quot;:{&quot;Id&quot;:&quot;slide&quot;,&quot;X&quot;:{&quot;Pos&quot;:1},&quot;Y&quot;:{&quot;Pos&quot;:1}},&quot;DecorateInfoX&quot;:{&quot;Pos&quot;:1,&quot;IsAbs&quot;:true},&quot;DecorateInfoY&quot;:{&quot;Pos&quot;:1,&quot;IsAbs&quot;:true},&quot;DecorateInfoW&quot;:{&quot;IsAbs&quot;:true},&quot;DecorateInfoH&quot;:{&quot;IsAbs&quot;:true},&quot;whChangeMode&quot;:0}"/>
  <p:tag name="KSO_WM_CHIP_GROUPID" val="5ef20c07a491bb0086638b14"/>
  <p:tag name="KSO_WM_CHIP_XID" val="5ef20c07a491bb0086638b15"/>
  <p:tag name="KSO_WM_UNIT_LINE_FORE_SCHEMECOLOR_INDEX_BRIGHTNESS" val="0"/>
  <p:tag name="KSO_WM_UNIT_LINE_FORE_SCHEMECOLOR_INDEX" val="10"/>
  <p:tag name="KSO_WM_UNIT_LINE_FILL_TYPE" val="2"/>
  <p:tag name="KSO_WM_TEMPLATE_ASSEMBLE_XID" val="60656e7a4054ed1e2fb7f9a0"/>
  <p:tag name="KSO_WM_TEMPLATE_ASSEMBLE_GROUPID" val="60656e7a4054ed1e2fb7f9a0"/>
  <p:tag name="WM_BEAUTIFY_ZORDER_FLAG_TAG" val="5"/>
</p:tagLst>
</file>

<file path=ppt/tags/tag465.xml><?xml version="1.0" encoding="utf-8"?>
<p:tagLst xmlns:p="http://schemas.openxmlformats.org/presentationml/2006/main">
  <p:tag name="KSO_WM_TAG_VERSION" val="1.0"/>
  <p:tag name="KSO_WM_BEAUTIFY_FLAG" val="#wm#"/>
  <p:tag name="KSO_WM_UNIT_TYPE" val="i"/>
  <p:tag name="KSO_WM_UNIT_ID" val="diagram20208604_1*i*3"/>
  <p:tag name="KSO_WM_TEMPLATE_CATEGORY" val="diagram"/>
  <p:tag name="KSO_WM_TEMPLATE_INDEX" val="20208604"/>
  <p:tag name="KSO_WM_UNIT_INDEX" val="3"/>
  <p:tag name="KSO_WM_UNIT_HIGHLIGHT" val="0"/>
  <p:tag name="KSO_WM_UNIT_COMPATIBLE" val="0"/>
  <p:tag name="KSO_WM_UNIT_DIAGRAM_ISNUMVISUAL" val="0"/>
  <p:tag name="KSO_WM_UNIT_DIAGRAM_ISREFERUNIT" val="0"/>
  <p:tag name="KSO_WM_UNIT_LAYERLEVEL" val="1"/>
  <p:tag name="KSO_WM_UNIT_BLOCK" val="0"/>
  <p:tag name="KSO_WM_UNIT_SM_LIMIT_TYPE" val="1"/>
  <p:tag name="KSO_WM_UNIT_DEC_AREA_ID" val="d26b32aaa4d84b0dbd1030a6cabd7a68"/>
  <p:tag name="KSO_WM_UNIT_DECORATE_INFO" val="{&quot;ReferentInfo&quot;:{&quot;Id&quot;:&quot;slide&quot;,&quot;X&quot;:{&quot;Pos&quot;:1},&quot;Y&quot;:{&quot;Pos&quot;:1}},&quot;DecorateInfoX&quot;:{&quot;Pos&quot;:1,&quot;IsAbs&quot;:true},&quot;DecorateInfoY&quot;:{&quot;Pos&quot;:1,&quot;IsAbs&quot;:true},&quot;DecorateInfoW&quot;:{&quot;IsAbs&quot;:true},&quot;DecorateInfoH&quot;:{&quot;IsAbs&quot;:true},&quot;whChangeMode&quot;:0}"/>
  <p:tag name="KSO_WM_CHIP_GROUPID" val="5ef20c07a491bb0086638b14"/>
  <p:tag name="KSO_WM_CHIP_XID" val="5ef20c07a491bb0086638b15"/>
  <p:tag name="KSO_WM_UNIT_LINE_FORE_SCHEMECOLOR_INDEX_BRIGHTNESS" val="0"/>
  <p:tag name="KSO_WM_UNIT_LINE_FORE_SCHEMECOLOR_INDEX" val="10"/>
  <p:tag name="KSO_WM_UNIT_LINE_FILL_TYPE" val="2"/>
  <p:tag name="KSO_WM_TEMPLATE_ASSEMBLE_XID" val="60656e7a4054ed1e2fb7f9a0"/>
  <p:tag name="KSO_WM_TEMPLATE_ASSEMBLE_GROUPID" val="60656e7a4054ed1e2fb7f9a0"/>
  <p:tag name="WM_BEAUTIFY_ZORDER_FLAG_TAG" val="6"/>
</p:tagLst>
</file>

<file path=ppt/tags/tag466.xml><?xml version="1.0" encoding="utf-8"?>
<p:tagLst xmlns:p="http://schemas.openxmlformats.org/presentationml/2006/main">
  <p:tag name="KSO_WM_TAG_VERSION" val="1.0"/>
  <p:tag name="KSO_WM_BEAUTIFY_FLAG" val="#wm#"/>
  <p:tag name="KSO_WM_UNIT_TYPE" val="i"/>
  <p:tag name="KSO_WM_UNIT_ID" val="diagram20208604_1*i*4"/>
  <p:tag name="KSO_WM_TEMPLATE_CATEGORY" val="diagram"/>
  <p:tag name="KSO_WM_TEMPLATE_INDEX" val="20208604"/>
  <p:tag name="KSO_WM_UNIT_INDEX" val="4"/>
  <p:tag name="KSO_WM_UNIT_HIGHLIGHT" val="0"/>
  <p:tag name="KSO_WM_UNIT_COMPATIBLE" val="0"/>
  <p:tag name="KSO_WM_UNIT_DIAGRAM_ISNUMVISUAL" val="0"/>
  <p:tag name="KSO_WM_UNIT_DIAGRAM_ISREFERUNIT" val="0"/>
  <p:tag name="KSO_WM_UNIT_LAYERLEVEL" val="1"/>
  <p:tag name="KSO_WM_UNIT_BLOCK" val="0"/>
  <p:tag name="KSO_WM_UNIT_SM_LIMIT_TYPE" val="1"/>
  <p:tag name="KSO_WM_UNIT_DEC_AREA_ID" val="808fb1adb4d744cc9d369074d0507e4f"/>
  <p:tag name="KSO_WM_UNIT_DECORATE_INFO" val="{&quot;ReferentInfo&quot;:{&quot;Id&quot;:&quot;slide&quot;,&quot;X&quot;:{&quot;Pos&quot;:1},&quot;Y&quot;:{&quot;Pos&quot;:1}},&quot;DecorateInfoX&quot;:{&quot;Pos&quot;:1,&quot;IsAbs&quot;:true},&quot;DecorateInfoY&quot;:{&quot;Pos&quot;:1,&quot;IsAbs&quot;:true},&quot;DecorateInfoW&quot;:{&quot;IsAbs&quot;:true},&quot;DecorateInfoH&quot;:{&quot;IsAbs&quot;:true},&quot;whChangeMode&quot;:0}"/>
  <p:tag name="KSO_WM_CHIP_GROUPID" val="5ef20c07a491bb0086638b14"/>
  <p:tag name="KSO_WM_CHIP_XID" val="5ef20c07a491bb0086638b15"/>
  <p:tag name="KSO_WM_UNIT_LINE_FORE_SCHEMECOLOR_INDEX_BRIGHTNESS" val="0"/>
  <p:tag name="KSO_WM_UNIT_LINE_FORE_SCHEMECOLOR_INDEX" val="10"/>
  <p:tag name="KSO_WM_UNIT_LINE_FILL_TYPE" val="2"/>
  <p:tag name="KSO_WM_TEMPLATE_ASSEMBLE_XID" val="60656e7a4054ed1e2fb7f9a0"/>
  <p:tag name="KSO_WM_TEMPLATE_ASSEMBLE_GROUPID" val="60656e7a4054ed1e2fb7f9a0"/>
  <p:tag name="WM_BEAUTIFY_ZORDER_FLAG_TAG" val="7"/>
</p:tagLst>
</file>

<file path=ppt/tags/tag467.xml><?xml version="1.0" encoding="utf-8"?>
<p:tagLst xmlns:p="http://schemas.openxmlformats.org/presentationml/2006/main">
  <p:tag name="KSO_WM_TAG_VERSION" val="1.0"/>
  <p:tag name="KSO_WM_BEAUTIFY_FLAG" val="#wm#"/>
  <p:tag name="KSO_WM_UNIT_TYPE" val="i"/>
  <p:tag name="KSO_WM_UNIT_ID" val="diagram20208604_1*i*5"/>
  <p:tag name="KSO_WM_TEMPLATE_CATEGORY" val="diagram"/>
  <p:tag name="KSO_WM_TEMPLATE_INDEX" val="20208604"/>
  <p:tag name="KSO_WM_UNIT_INDEX" val="5"/>
  <p:tag name="KSO_WM_UNIT_HIGHLIGHT" val="0"/>
  <p:tag name="KSO_WM_UNIT_COMPATIBLE" val="0"/>
  <p:tag name="KSO_WM_UNIT_DIAGRAM_ISNUMVISUAL" val="0"/>
  <p:tag name="KSO_WM_UNIT_DIAGRAM_ISREFERUNIT" val="0"/>
  <p:tag name="KSO_WM_UNIT_LAYERLEVEL" val="1"/>
  <p:tag name="KSO_WM_UNIT_BLOCK" val="0"/>
  <p:tag name="KSO_WM_UNIT_SM_LIMIT_TYPE" val="1"/>
  <p:tag name="KSO_WM_UNIT_DEC_AREA_ID" val="060ccbb9a83241f2a52575c4e4f76136"/>
  <p:tag name="KSO_WM_UNIT_DECORATE_INFO" val="{&quot;ReferentInfo&quot;:{&quot;Id&quot;:&quot;slide&quot;,&quot;X&quot;:{&quot;Pos&quot;:1},&quot;Y&quot;:{&quot;Pos&quot;:1}},&quot;DecorateInfoX&quot;:{&quot;Pos&quot;:1,&quot;IsAbs&quot;:true},&quot;DecorateInfoY&quot;:{&quot;Pos&quot;:1,&quot;IsAbs&quot;:true},&quot;DecorateInfoW&quot;:{&quot;IsAbs&quot;:true},&quot;DecorateInfoH&quot;:{&quot;IsAbs&quot;:true},&quot;whChangeMode&quot;:0}"/>
  <p:tag name="KSO_WM_CHIP_GROUPID" val="5ef20c07a491bb0086638b14"/>
  <p:tag name="KSO_WM_CHIP_XID" val="5ef20c07a491bb0086638b15"/>
  <p:tag name="KSO_WM_UNIT_LINE_FORE_SCHEMECOLOR_INDEX_BRIGHTNESS" val="0"/>
  <p:tag name="KSO_WM_UNIT_LINE_FORE_SCHEMECOLOR_INDEX" val="10"/>
  <p:tag name="KSO_WM_UNIT_LINE_FILL_TYPE" val="2"/>
  <p:tag name="KSO_WM_TEMPLATE_ASSEMBLE_XID" val="60656e7a4054ed1e2fb7f9a0"/>
  <p:tag name="KSO_WM_TEMPLATE_ASSEMBLE_GROUPID" val="60656e7a4054ed1e2fb7f9a0"/>
  <p:tag name="WM_BEAUTIFY_ZORDER_FLAG_TAG" val="8"/>
</p:tagLst>
</file>

<file path=ppt/tags/tag468.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这样才能使内容层次分明，页面简洁易读。如果您的内容确实非常重要又难以精简，也请使用分段处理，对内容进行简单的梳理和提炼，这样会使逻辑框架相对清晰。为了能让您有更直观的字数感受，并进一步方便使用，我们设置了文本的最大限度，当您输入的文字到这里时，已濒临页面容纳内容的上限，若还有更多内容，请酌情缩小字号，但我们不建议您的文本字号小于14磅，请您务必注意。单击此处添加正文，文字是您思想的提炼，为了演示发布的良好效果，请言简意赅的阐述您的观点。您的内容已经简明扼要，字字珠玑，但信息却千丝万缕、错综复杂，需要用更多的文字来表述；但请您尽可能提炼思想的精髓。"/>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08604_1*f*1"/>
  <p:tag name="KSO_WM_TEMPLATE_CATEGORY" val="diagram"/>
  <p:tag name="KSO_WM_TEMPLATE_INDEX" val="20208604"/>
  <p:tag name="KSO_WM_UNIT_LAYERLEVEL" val="1"/>
  <p:tag name="KSO_WM_TAG_VERSION" val="1.0"/>
  <p:tag name="KSO_WM_BEAUTIFY_FLAG" val="#wm#"/>
  <p:tag name="KSO_WM_UNIT_DEFAULT_FONT" val="14;20;2"/>
  <p:tag name="KSO_WM_UNIT_BLOCK" val="0"/>
  <p:tag name="KSO_WM_UNIT_VALUE" val="588"/>
  <p:tag name="KSO_WM_UNIT_SHOW_EDIT_AREA_INDICATION" val="1"/>
  <p:tag name="KSO_WM_CHIP_GROUPID" val="5e6b05596848fb12bee65ac8"/>
  <p:tag name="KSO_WM_CHIP_XID" val="5e6b05596848fb12bee65aca"/>
  <p:tag name="KSO_WM_UNIT_DEC_AREA_ID" val="5557aaf2e9bc4b2499ccf5d271336ab4"/>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cm&quot;,&quot;fill_mode&quot;:&quot;full&quot;,&quot;sacle_strategy&quot;:&quot;smart&quot;}"/>
  <p:tag name="KSO_WM_ASSEMBLE_CHIP_INDEX" val="ff7d2160ef064691979e787d147d2e44"/>
  <p:tag name="KSO_WM_UNIT_SUPPORT_UNIT_TYPE" val="[&quot;l&quot;,&quot;m&quot;,&quot;n&quot;,&quot;o&quot;,&quot;p&quot;,&quot;q&quot;,&quot;r&quot;,&quot;δ&quot;,&quot;ε&quot;,&quot;ζ&quot;,&quot;η&quot;,&quot;d&quot;,&quot;α&quot;,&quot;β&quot;,&quot;θ&quot;]"/>
  <p:tag name="KSO_WM_UNIT_TEXT_FILL_FORE_SCHEMECOLOR_INDEX_BRIGHTNESS" val="0.25"/>
  <p:tag name="KSO_WM_UNIT_TEXT_FILL_FORE_SCHEMECOLOR_INDEX" val="13"/>
  <p:tag name="KSO_WM_UNIT_TEXT_FILL_TYPE" val="1"/>
  <p:tag name="KSO_WM_TEMPLATE_ASSEMBLE_XID" val="60656e7a4054ed1e2fb7f9a0"/>
  <p:tag name="KSO_WM_TEMPLATE_ASSEMBLE_GROUPID" val="60656e7a4054ed1e2fb7f9a0"/>
  <p:tag name="WM_BEAUTIFY_ZORDER_FLAG_TAG" val="9"/>
</p:tagLst>
</file>

<file path=ppt/tags/tag469.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17:43:00&quot;,&quot;maxSize&quot;:{&quot;size1&quot;:31.1},&quot;minSize&quot;:{&quot;size1&quot;:17.8},&quot;normalSize&quot;:{&quot;size1&quot;:17.8},&quot;subLayout&quot;:[{&quot;id&quot;:&quot;2025-07-20T17:43:00&quot;,&quot;maxSize&quot;:{&quot;size1&quot;:100},&quot;minSize&quot;:{&quot;size1&quot;:61.7},&quot;normalSize&quot;:{&quot;size1&quot;:61.7},&quot;subLayout&quot;:[{&quot;id&quot;:&quot;2025-07-20T17:43:00&quot;,&quot;margin&quot;:{&quot;bottom&quot;:0,&quot;left&quot;:1.2699999809265137,&quot;right&quot;:1.2699999809265137,&quot;top&quot;:0.4230000376701355},&quot;type&quot;:0},{&quot;id&quot;:&quot;2025-07-20T17:43:00&quot;,&quot;margin&quot;:{&quot;bottom&quot;:0.025999998673796654,&quot;left&quot;:1.2699999809265137,&quot;right&quot;:1.2699999809265137,&quot;top&quot;:0.025999998673796654},&quot;type&quot;:0}],&quot;type&quot;:0},{&quot;id&quot;:&quot;2025-07-20T17:43:00&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47.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TYPE" val="i"/>
  <p:tag name="KSO_WM_UNIT_INDEX" val="6"/>
  <p:tag name="KSO_WM_UNIT_ID" val="_6*i*6"/>
  <p:tag name="KSO_WM_UNIT_LAYERLEVEL" val="1"/>
  <p:tag name="KSO_WM_TAG_VERSION" val="1.0"/>
  <p:tag name="KSO_WM_BEAUTIFY_FLAG" val="#wm#"/>
</p:tagLst>
</file>

<file path=ppt/tags/tag470.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471.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472.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473.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474.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475.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 name="WM_BEAUTIFY_ZORDER_FLAG_TAG" val="3"/>
</p:tagLst>
</file>

<file path=ppt/tags/tag476.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07315_1*f*1"/>
  <p:tag name="KSO_WM_TEMPLATE_CATEGORY" val="diagram"/>
  <p:tag name="KSO_WM_TEMPLATE_INDEX" val="20207315"/>
  <p:tag name="KSO_WM_UNIT_LAYERLEVEL" val="1"/>
  <p:tag name="KSO_WM_TAG_VERSION" val="1.0"/>
  <p:tag name="KSO_WM_BEAUTIFY_FLAG" val="#wm#"/>
  <p:tag name="KSO_WM_UNIT_DEFAULT_FONT" val="14;20;2"/>
  <p:tag name="KSO_WM_UNIT_BLOCK" val="0"/>
  <p:tag name="KSO_WM_UNIT_VALUE" val="290"/>
  <p:tag name="KSO_WM_UNIT_SHOW_EDIT_AREA_INDICATION" val="1"/>
  <p:tag name="KSO_WM_CHIP_GROUPID" val="5e6b05596848fb12bee65ac8"/>
  <p:tag name="KSO_WM_CHIP_XID" val="5e6b05596848fb12bee65aca"/>
  <p:tag name="KSO_WM_UNIT_DEC_AREA_ID" val="3462bde237c543c58b90892aede91ea7"/>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lm&quot;,&quot;fill_mode&quot;:&quot;full&quot;,&quot;sacle_strategy&quot;:&quot;smart&quot;}"/>
  <p:tag name="KSO_WM_ASSEMBLE_CHIP_INDEX" val="dc8ab5172452436899286f2808371cac"/>
  <p:tag name="KSO_WM_UNIT_TEXT_FILL_FORE_SCHEMECOLOR_INDEX_BRIGHTNESS" val="0.25"/>
  <p:tag name="KSO_WM_UNIT_TEXT_FILL_FORE_SCHEMECOLOR_INDEX" val="13"/>
  <p:tag name="KSO_WM_UNIT_TEXT_FILL_TYPE" val="1"/>
  <p:tag name="KSO_WM_TEMPLATE_ASSEMBLE_XID" val="6130c4e08b5cc6c91112a571"/>
  <p:tag name="KSO_WM_TEMPLATE_ASSEMBLE_GROUPID" val="6130c4e08b5cc6c91112a571"/>
  <p:tag name="WM_BEAUTIFY_ZORDER_FLAG_TAG" val="5"/>
</p:tagLst>
</file>

<file path=ppt/tags/tag477.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17:43:00&quot;,&quot;maxSize&quot;:{&quot;size1&quot;:31.1},&quot;minSize&quot;:{&quot;size1&quot;:17.8},&quot;normalSize&quot;:{&quot;size1&quot;:17.8},&quot;subLayout&quot;:[{&quot;id&quot;:&quot;2025-07-20T17:43:00&quot;,&quot;maxSize&quot;:{&quot;size1&quot;:100},&quot;minSize&quot;:{&quot;size1&quot;:61.7},&quot;normalSize&quot;:{&quot;size1&quot;:61.7},&quot;subLayout&quot;:[{&quot;id&quot;:&quot;2025-07-20T17:43:00&quot;,&quot;margin&quot;:{&quot;bottom&quot;:0,&quot;left&quot;:1.2699999809265137,&quot;right&quot;:1.2699999809265137,&quot;top&quot;:0.4230000376701355},&quot;type&quot;:0},{&quot;id&quot;:&quot;2025-07-20T17:43:00&quot;,&quot;margin&quot;:{&quot;bottom&quot;:0.025999998673796654,&quot;left&quot;:1.2699999809265137,&quot;right&quot;:1.2699999809265137,&quot;top&quot;:0.025999998673796654},&quot;type&quot;:0}],&quot;type&quot;:0},{&quot;id&quot;:&quot;2025-07-20T17:43:00&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478.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479.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48.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TYPE" val="i"/>
  <p:tag name="KSO_WM_UNIT_INDEX" val="7"/>
  <p:tag name="KSO_WM_UNIT_ID" val="_6*i*7"/>
  <p:tag name="KSO_WM_UNIT_LAYERLEVEL" val="1"/>
  <p:tag name="KSO_WM_TAG_VERSION" val="1.0"/>
  <p:tag name="KSO_WM_BEAUTIFY_FLAG" val="#wm#"/>
</p:tagLst>
</file>

<file path=ppt/tags/tag480.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481.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482.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483.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 name="WM_BEAUTIFY_ZORDER_FLAG_TAG" val="3"/>
</p:tagLst>
</file>

<file path=ppt/tags/tag484.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07315_1*f*1"/>
  <p:tag name="KSO_WM_TEMPLATE_CATEGORY" val="diagram"/>
  <p:tag name="KSO_WM_TEMPLATE_INDEX" val="20207315"/>
  <p:tag name="KSO_WM_UNIT_LAYERLEVEL" val="1"/>
  <p:tag name="KSO_WM_TAG_VERSION" val="1.0"/>
  <p:tag name="KSO_WM_BEAUTIFY_FLAG" val="#wm#"/>
  <p:tag name="KSO_WM_UNIT_DEFAULT_FONT" val="14;20;2"/>
  <p:tag name="KSO_WM_UNIT_BLOCK" val="0"/>
  <p:tag name="KSO_WM_UNIT_VALUE" val="290"/>
  <p:tag name="KSO_WM_UNIT_SHOW_EDIT_AREA_INDICATION" val="1"/>
  <p:tag name="KSO_WM_CHIP_GROUPID" val="5e6b05596848fb12bee65ac8"/>
  <p:tag name="KSO_WM_CHIP_XID" val="5e6b05596848fb12bee65aca"/>
  <p:tag name="KSO_WM_UNIT_DEC_AREA_ID" val="3462bde237c543c58b90892aede91ea7"/>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lm&quot;,&quot;fill_mode&quot;:&quot;full&quot;,&quot;sacle_strategy&quot;:&quot;smart&quot;}"/>
  <p:tag name="KSO_WM_ASSEMBLE_CHIP_INDEX" val="dc8ab5172452436899286f2808371cac"/>
  <p:tag name="KSO_WM_UNIT_TEXT_FILL_FORE_SCHEMECOLOR_INDEX_BRIGHTNESS" val="0.25"/>
  <p:tag name="KSO_WM_UNIT_TEXT_FILL_FORE_SCHEMECOLOR_INDEX" val="13"/>
  <p:tag name="KSO_WM_UNIT_TEXT_FILL_TYPE" val="1"/>
  <p:tag name="KSO_WM_TEMPLATE_ASSEMBLE_XID" val="6130c4e08b5cc6c91112a571"/>
  <p:tag name="KSO_WM_TEMPLATE_ASSEMBLE_GROUPID" val="6130c4e08b5cc6c91112a571"/>
  <p:tag name="WM_BEAUTIFY_ZORDER_FLAG_TAG" val="5"/>
</p:tagLst>
</file>

<file path=ppt/tags/tag485.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17:43:00&quot;,&quot;maxSize&quot;:{&quot;size1&quot;:31.1},&quot;minSize&quot;:{&quot;size1&quot;:17.8},&quot;normalSize&quot;:{&quot;size1&quot;:17.8},&quot;subLayout&quot;:[{&quot;id&quot;:&quot;2025-07-20T17:43:00&quot;,&quot;maxSize&quot;:{&quot;size1&quot;:100},&quot;minSize&quot;:{&quot;size1&quot;:61.7},&quot;normalSize&quot;:{&quot;size1&quot;:61.7},&quot;subLayout&quot;:[{&quot;id&quot;:&quot;2025-07-20T17:43:00&quot;,&quot;margin&quot;:{&quot;bottom&quot;:0,&quot;left&quot;:1.2699999809265137,&quot;right&quot;:1.2699999809265137,&quot;top&quot;:0.4230000376701355},&quot;type&quot;:0},{&quot;id&quot;:&quot;2025-07-20T17:43:00&quot;,&quot;margin&quot;:{&quot;bottom&quot;:0.025999998673796654,&quot;left&quot;:1.2699999809265137,&quot;right&quot;:1.2699999809265137,&quot;top&quot;:0.025999998673796654},&quot;type&quot;:0}],&quot;type&quot;:0},{&quot;id&quot;:&quot;2025-07-20T17:43:00&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486.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487.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488.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489.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49.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TYPE" val="i"/>
  <p:tag name="KSO_WM_UNIT_INDEX" val="8"/>
  <p:tag name="KSO_WM_UNIT_ID" val="_6*i*8"/>
  <p:tag name="KSO_WM_UNIT_LAYERLEVEL" val="1"/>
  <p:tag name="KSO_WM_TAG_VERSION" val="1.0"/>
  <p:tag name="KSO_WM_BEAUTIFY_FLAG" val="#wm#"/>
</p:tagLst>
</file>

<file path=ppt/tags/tag490.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491.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 name="WM_BEAUTIFY_ZORDER_FLAG_TAG" val="3"/>
</p:tagLst>
</file>

<file path=ppt/tags/tag492.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07315_1*f*1"/>
  <p:tag name="KSO_WM_TEMPLATE_CATEGORY" val="diagram"/>
  <p:tag name="KSO_WM_TEMPLATE_INDEX" val="20207315"/>
  <p:tag name="KSO_WM_UNIT_LAYERLEVEL" val="1"/>
  <p:tag name="KSO_WM_TAG_VERSION" val="1.0"/>
  <p:tag name="KSO_WM_BEAUTIFY_FLAG" val="#wm#"/>
  <p:tag name="KSO_WM_UNIT_DEFAULT_FONT" val="14;20;2"/>
  <p:tag name="KSO_WM_UNIT_BLOCK" val="0"/>
  <p:tag name="KSO_WM_UNIT_VALUE" val="290"/>
  <p:tag name="KSO_WM_UNIT_SHOW_EDIT_AREA_INDICATION" val="1"/>
  <p:tag name="KSO_WM_CHIP_GROUPID" val="5e6b05596848fb12bee65ac8"/>
  <p:tag name="KSO_WM_CHIP_XID" val="5e6b05596848fb12bee65aca"/>
  <p:tag name="KSO_WM_UNIT_DEC_AREA_ID" val="3462bde237c543c58b90892aede91ea7"/>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lm&quot;,&quot;fill_mode&quot;:&quot;full&quot;,&quot;sacle_strategy&quot;:&quot;smart&quot;}"/>
  <p:tag name="KSO_WM_ASSEMBLE_CHIP_INDEX" val="dc8ab5172452436899286f2808371cac"/>
  <p:tag name="KSO_WM_UNIT_TEXT_FILL_FORE_SCHEMECOLOR_INDEX_BRIGHTNESS" val="0.25"/>
  <p:tag name="KSO_WM_UNIT_TEXT_FILL_FORE_SCHEMECOLOR_INDEX" val="13"/>
  <p:tag name="KSO_WM_UNIT_TEXT_FILL_TYPE" val="1"/>
  <p:tag name="KSO_WM_TEMPLATE_ASSEMBLE_XID" val="6130c4e08b5cc6c91112a571"/>
  <p:tag name="KSO_WM_TEMPLATE_ASSEMBLE_GROUPID" val="6130c4e08b5cc6c91112a571"/>
  <p:tag name="WM_BEAUTIFY_ZORDER_FLAG_TAG" val="5"/>
</p:tagLst>
</file>

<file path=ppt/tags/tag493.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TYPE" val="l_h_f"/>
  <p:tag name="KSO_WM_UNIT_INDEX" val="1_1_1"/>
  <p:tag name="KSO_WM_UNIT_ID" val="diagram40492683_2*l_h_f*1_1_1"/>
  <p:tag name="KSO_WM_TEMPLATE_CATEGORY" val="diagram"/>
  <p:tag name="KSO_WM_TEMPLATE_INDEX" val="40492683"/>
  <p:tag name="KSO_WM_UNIT_LAYERLEVEL" val="1_1_1"/>
  <p:tag name="KSO_WM_TAG_VERSION" val="3.0"/>
  <p:tag name="KSO_WM_DIAGRAM_VERSION" val="3"/>
  <p:tag name="KSO_WM_DIAGRAM_COLOR_TRICK" val="1"/>
  <p:tag name="KSO_WM_DIAGRAM_COLOR_TEXT_CAN_REMOVE" val="n"/>
  <p:tag name="KSO_WM_DIAGRAM_MAX_ITEMCNT" val="4"/>
  <p:tag name="KSO_WM_DIAGRAM_MIN_ITEMCNT" val="2"/>
  <p:tag name="KSO_WM_DIAGRAM_VIRTUALLY_FRAME" val="{&quot;height&quot;:168.3000030517578,&quot;left&quot;:47.67498779296875,&quot;top&quot;:244.4999984741211,&quot;width&quot;:864.6500244140625}"/>
  <p:tag name="KSO_WM_DIAGRAM_COLOR_MATCH_VALUE" val="{&quot;shape&quot;:{&quot;fill&quot;:{&quot;solid&quot;:{&quot;brightness&quot;:0.6000000238418579,&quot;colorType&quot;:1,&quot;foreColorIndex&quot;:5,&quot;transparency&quot;:0.8500000238418579},&quot;type&quot;:1},&quot;glow&quot;:{&quot;colorType&quot;:0},&quot;line&quot;:{&quot;type&quot;:0},&quot;shadow&quot;:{&quot;colorType&quot;:0},&quot;threeD&quot;:{&quot;curvedSurface&quot;:{&quot;brightness&quot;:0,&quot;colorType&quot;:2,&quot;rgb&quot;:&quot;#000000&quot;},&quot;depth&quot;:{&quot;colorType&quot;:0}}},&quot;text&quot;:{&quot;fill&quot;:{&quot;solid&quot;:{&quot;brightness&quot;:0,&quot;colorType&quot;:1,&quot;foreColorIndex&quot;:13,&quot;transparency&quot;:0},&quot;type&quot;:1},&quot;glow&quot;:{&quot;colorType&quot;:0},&quot;line&quot;:{&quot;type&quot;:0},&quot;shadow&quot;:{&quot;colorType&quot;:0},&quot;threeD&quot;:{&quot;curvedSurface&quot;:{&quot;brightness&quot;:0,&quot;colorType&quot;:2,&quot;rgb&quot;:&quot;#000000&quot;},&quot;depth&quot;:{&quot;colorType&quot;:0}}}}"/>
  <p:tag name="KSO_WM_UNIT_SUBTYPE" val="a"/>
  <p:tag name="KSO_WM_UNIT_TEXT_LAYER_COUNT" val="1"/>
  <p:tag name="KSO_WM_UNIT_NOCLEAR" val="0"/>
  <p:tag name="KSO_WM_BEAUTIFY_FLAG" val="#wm#"/>
  <p:tag name="KSO_WM_DIAGRAM_GROUP_CODE" val="l1-1"/>
  <p:tag name="KSO_WM_UNIT_PRESET_TEXT" val="单击此处添加文本具体内容，请尽量简明扼要地阐述您的内容观点。根据需要可酌情增减文字，以便观者能够准确地理解您传达的思想。"/>
  <p:tag name="KSO_WM_UNIT_FILL_TYPE" val="1"/>
  <p:tag name="KSO_WM_UNIT_FILL_FORE_SCHEMECOLOR_INDEX" val="5"/>
  <p:tag name="KSO_WM_UNIT_FILL_FORE_SCHEMECOLOR_INDEX_BRIGHTNESS" val="0.6"/>
  <p:tag name="KSO_WM_UNIT_TEXT_FILL_FORE_SCHEMECOLOR_INDEX" val="1"/>
  <p:tag name="KSO_WM_UNIT_TEXT_FILL_TYPE" val="1"/>
  <p:tag name="KSO_WM_UNIT_TEXT_TYPE" val="1"/>
  <p:tag name="KSO_WM_DIAGRAM_USE_COLOR_VALUE" val="{&quot;color_scheme&quot;:1,&quot;color_type&quot;:1,&quot;theme_color_indexes&quot;:[5,6,5,6,5,6]}"/>
</p:tagLst>
</file>

<file path=ppt/tags/tag494.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TYPE" val="l_h_f"/>
  <p:tag name="KSO_WM_UNIT_INDEX" val="1_3_1"/>
  <p:tag name="KSO_WM_UNIT_ID" val="diagram40492683_2*l_h_f*1_3_1"/>
  <p:tag name="KSO_WM_TEMPLATE_CATEGORY" val="diagram"/>
  <p:tag name="KSO_WM_TEMPLATE_INDEX" val="40492683"/>
  <p:tag name="KSO_WM_UNIT_LAYERLEVEL" val="1_1_1"/>
  <p:tag name="KSO_WM_TAG_VERSION" val="3.0"/>
  <p:tag name="KSO_WM_DIAGRAM_VERSION" val="3"/>
  <p:tag name="KSO_WM_DIAGRAM_COLOR_TRICK" val="1"/>
  <p:tag name="KSO_WM_DIAGRAM_COLOR_TEXT_CAN_REMOVE" val="n"/>
  <p:tag name="KSO_WM_DIAGRAM_MAX_ITEMCNT" val="4"/>
  <p:tag name="KSO_WM_DIAGRAM_MIN_ITEMCNT" val="2"/>
  <p:tag name="KSO_WM_DIAGRAM_VIRTUALLY_FRAME" val="{&quot;height&quot;:168.3000030517578,&quot;left&quot;:47.67498779296875,&quot;top&quot;:244.4999984741211,&quot;width&quot;:864.6500244140625}"/>
  <p:tag name="KSO_WM_DIAGRAM_COLOR_MATCH_VALUE" val="{&quot;shape&quot;:{&quot;fill&quot;:{&quot;solid&quot;:{&quot;brightness&quot;:0.6000000238418579,&quot;colorType&quot;:1,&quot;foreColorIndex&quot;:5,&quot;transparency&quot;:0.8500000238418579},&quot;type&quot;:1},&quot;glow&quot;:{&quot;colorType&quot;:0},&quot;line&quot;:{&quot;type&quot;:0},&quot;shadow&quot;:{&quot;colorType&quot;:0},&quot;threeD&quot;:{&quot;curvedSurface&quot;:{&quot;brightness&quot;:0,&quot;colorType&quot;:2,&quot;rgb&quot;:&quot;#000000&quot;},&quot;depth&quot;:{&quot;colorType&quot;:0}}},&quot;text&quot;:{&quot;fill&quot;:{&quot;solid&quot;:{&quot;brightness&quot;:0,&quot;colorType&quot;:1,&quot;foreColorIndex&quot;:13,&quot;transparency&quot;:0},&quot;type&quot;:1},&quot;glow&quot;:{&quot;colorType&quot;:0},&quot;line&quot;:{&quot;type&quot;:0},&quot;shadow&quot;:{&quot;colorType&quot;:0},&quot;threeD&quot;:{&quot;curvedSurface&quot;:{&quot;brightness&quot;:0,&quot;colorType&quot;:2,&quot;rgb&quot;:&quot;#000000&quot;},&quot;depth&quot;:{&quot;colorType&quot;:0}}}}"/>
  <p:tag name="KSO_WM_UNIT_SUBTYPE" val="a"/>
  <p:tag name="KSO_WM_UNIT_TEXT_LAYER_COUNT" val="1"/>
  <p:tag name="KSO_WM_UNIT_NOCLEAR" val="0"/>
  <p:tag name="KSO_WM_BEAUTIFY_FLAG" val="#wm#"/>
  <p:tag name="KSO_WM_DIAGRAM_GROUP_CODE" val="l1-1"/>
  <p:tag name="KSO_WM_UNIT_PRESET_TEXT" val="单击此处添加文本具体内容，请尽量简明扼要地阐述您的内容观点。根据需要可酌情增减文字，以便观者能够准确地理解您传达的思想。"/>
  <p:tag name="KSO_WM_UNIT_FILL_TYPE" val="1"/>
  <p:tag name="KSO_WM_UNIT_FILL_FORE_SCHEMECOLOR_INDEX" val="5"/>
  <p:tag name="KSO_WM_UNIT_FILL_FORE_SCHEMECOLOR_INDEX_BRIGHTNESS" val="0.6"/>
  <p:tag name="KSO_WM_UNIT_TEXT_FILL_FORE_SCHEMECOLOR_INDEX" val="1"/>
  <p:tag name="KSO_WM_UNIT_TEXT_FILL_TYPE" val="1"/>
  <p:tag name="KSO_WM_UNIT_TEXT_TYPE" val="1"/>
  <p:tag name="KSO_WM_DIAGRAM_USE_COLOR_VALUE" val="{&quot;color_scheme&quot;:1,&quot;color_type&quot;:1,&quot;theme_color_indexes&quot;:[5,6,5,6,5,6]}"/>
</p:tagLst>
</file>

<file path=ppt/tags/tag495.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TYPE" val="l_h_f"/>
  <p:tag name="KSO_WM_UNIT_INDEX" val="1_2_1"/>
  <p:tag name="KSO_WM_UNIT_ID" val="diagram40492683_2*l_h_f*1_2_1"/>
  <p:tag name="KSO_WM_TEMPLATE_CATEGORY" val="diagram"/>
  <p:tag name="KSO_WM_TEMPLATE_INDEX" val="40492683"/>
  <p:tag name="KSO_WM_UNIT_LAYERLEVEL" val="1_1_1"/>
  <p:tag name="KSO_WM_TAG_VERSION" val="3.0"/>
  <p:tag name="KSO_WM_DIAGRAM_VERSION" val="3"/>
  <p:tag name="KSO_WM_DIAGRAM_COLOR_TRICK" val="1"/>
  <p:tag name="KSO_WM_DIAGRAM_COLOR_TEXT_CAN_REMOVE" val="n"/>
  <p:tag name="KSO_WM_DIAGRAM_MAX_ITEMCNT" val="4"/>
  <p:tag name="KSO_WM_DIAGRAM_MIN_ITEMCNT" val="2"/>
  <p:tag name="KSO_WM_DIAGRAM_VIRTUALLY_FRAME" val="{&quot;height&quot;:168.3000030517578,&quot;left&quot;:47.67498779296875,&quot;top&quot;:244.4999984741211,&quot;width&quot;:864.6500244140625}"/>
  <p:tag name="KSO_WM_DIAGRAM_COLOR_MATCH_VALUE" val="{&quot;shape&quot;:{&quot;fill&quot;:{&quot;solid&quot;:{&quot;brightness&quot;:0.6000000238418579,&quot;colorType&quot;:1,&quot;foreColorIndex&quot;:5,&quot;transparency&quot;:0.8500000238418579},&quot;type&quot;:1},&quot;glow&quot;:{&quot;colorType&quot;:0},&quot;line&quot;:{&quot;type&quot;:0},&quot;shadow&quot;:{&quot;colorType&quot;:0},&quot;threeD&quot;:{&quot;curvedSurface&quot;:{&quot;brightness&quot;:0,&quot;colorType&quot;:2,&quot;rgb&quot;:&quot;#000000&quot;},&quot;depth&quot;:{&quot;colorType&quot;:0}}},&quot;text&quot;:{&quot;fill&quot;:{&quot;solid&quot;:{&quot;brightness&quot;:0,&quot;colorType&quot;:1,&quot;foreColorIndex&quot;:13,&quot;transparency&quot;:0},&quot;type&quot;:1},&quot;glow&quot;:{&quot;colorType&quot;:0},&quot;line&quot;:{&quot;type&quot;:0},&quot;shadow&quot;:{&quot;colorType&quot;:0},&quot;threeD&quot;:{&quot;curvedSurface&quot;:{&quot;brightness&quot;:0,&quot;colorType&quot;:2,&quot;rgb&quot;:&quot;#000000&quot;},&quot;depth&quot;:{&quot;colorType&quot;:0}}}}"/>
  <p:tag name="KSO_WM_UNIT_SUBTYPE" val="a"/>
  <p:tag name="KSO_WM_UNIT_TEXT_LAYER_COUNT" val="1"/>
  <p:tag name="KSO_WM_UNIT_NOCLEAR" val="0"/>
  <p:tag name="KSO_WM_BEAUTIFY_FLAG" val="#wm#"/>
  <p:tag name="KSO_WM_DIAGRAM_GROUP_CODE" val="l1-1"/>
  <p:tag name="KSO_WM_UNIT_PRESET_TEXT" val="请单击此处输入你的正文具体内容，文字是您思想的提炼，为了最终演示发布的良好效果，可酌情增减你的文字。"/>
  <p:tag name="KSO_WM_UNIT_FILL_TYPE" val="1"/>
  <p:tag name="KSO_WM_UNIT_FILL_FORE_SCHEMECOLOR_INDEX" val="5"/>
  <p:tag name="KSO_WM_UNIT_FILL_FORE_SCHEMECOLOR_INDEX_BRIGHTNESS" val="0.6"/>
  <p:tag name="KSO_WM_UNIT_TEXT_FILL_FORE_SCHEMECOLOR_INDEX" val="1"/>
  <p:tag name="KSO_WM_UNIT_TEXT_FILL_TYPE" val="1"/>
  <p:tag name="KSO_WM_UNIT_TEXT_TYPE" val="1"/>
  <p:tag name="KSO_WM_DIAGRAM_USE_COLOR_VALUE" val="{&quot;color_scheme&quot;:1,&quot;color_type&quot;:1,&quot;theme_color_indexes&quot;:[5,6,5,6,5,6]}"/>
</p:tagLst>
</file>

<file path=ppt/tags/tag496.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17:43:00&quot;,&quot;maxSize&quot;:{&quot;size1&quot;:31.1},&quot;minSize&quot;:{&quot;size1&quot;:17.8},&quot;normalSize&quot;:{&quot;size1&quot;:17.8},&quot;subLayout&quot;:[{&quot;id&quot;:&quot;2025-07-20T17:43:00&quot;,&quot;maxSize&quot;:{&quot;size1&quot;:100},&quot;minSize&quot;:{&quot;size1&quot;:61.7},&quot;normalSize&quot;:{&quot;size1&quot;:61.7},&quot;subLayout&quot;:[{&quot;id&quot;:&quot;2025-07-20T17:43:00&quot;,&quot;margin&quot;:{&quot;bottom&quot;:0,&quot;left&quot;:1.2699999809265137,&quot;right&quot;:1.2699999809265137,&quot;top&quot;:0.4230000376701355},&quot;type&quot;:0},{&quot;id&quot;:&quot;2025-07-20T17:43:00&quot;,&quot;margin&quot;:{&quot;bottom&quot;:0.025999998673796654,&quot;left&quot;:1.2699999809265137,&quot;right&quot;:1.2699999809265137,&quot;top&quot;:0.025999998673796654},&quot;type&quot;:0}],&quot;type&quot;:0},{&quot;id&quot;:&quot;2025-07-20T17:43:00&quot;,&quot;margin&quot;:{&quot;bottom&quot;:0.847000002861023,&quot;left&quot;:1.2699999809265137,&quot;right&quot;:1.2699999809265137,&quot;top&quot;:1.2699999809265137},&quot;type&quot;:0}],&quot;type&quot;:0}"/>
  <p:tag name="KSO_WM_SLIDE_BACKGROUND_TYPE" val="general"/>
  <p:tag name="KSO_WM_SLIDE_BK_DARK_LIGHT" val="2"/>
  <p:tag name="resource_record_key" val="{&quot;65&quot;:[20202545],&quot;70&quot;:[3424051]}"/>
</p:tagLst>
</file>

<file path=ppt/tags/tag497.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498.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499.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5.xml><?xml version="1.0" encoding="utf-8"?>
<p:tagLst xmlns:p="http://schemas.openxmlformats.org/presentationml/2006/main">
  <p:tag name="KSO_WM_SLIDE_BACKGROUND_MASK_FLAG" val="1"/>
  <p:tag name="KSO_WM_UNIT_HIGHLIGHT" val="0"/>
  <p:tag name="KSO_WM_UNIT_COMPATIBLE" val="0"/>
  <p:tag name="KSO_WM_UNIT_DIAGRAM_ISNUMVISUAL" val="0"/>
  <p:tag name="KSO_WM_UNIT_DIAGRAM_ISREFERUNIT" val="0"/>
  <p:tag name="KSO_WM_UNIT_ID" val="_1**"/>
  <p:tag name="KSO_WM_UNIT_LAYERLEVEL" val="1"/>
  <p:tag name="KSO_WM_TAG_VERSION" val="1.0"/>
  <p:tag name="KSO_WM_BEAUTIFY_FLAG" val="#wm#"/>
</p:tagLst>
</file>

<file path=ppt/tags/tag50.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6**"/>
  <p:tag name="KSO_WM_UNIT_LAYERLEVEL" val="1"/>
  <p:tag name="KSO_WM_TAG_VERSION" val="1.0"/>
  <p:tag name="KSO_WM_BEAUTIFY_FLAG" val="#wm#"/>
</p:tagLst>
</file>

<file path=ppt/tags/tag500.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501.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502.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 name="WM_BEAUTIFY_ZORDER_FLAG_TAG" val="3"/>
</p:tagLst>
</file>

<file path=ppt/tags/tag503.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TYPE" val="l_h_f"/>
  <p:tag name="KSO_WM_UNIT_INDEX" val="1_1_1"/>
  <p:tag name="KSO_WM_UNIT_ID" val="diagram40492683_3*l_h_f*1_1_1"/>
  <p:tag name="KSO_WM_TEMPLATE_CATEGORY" val="diagram"/>
  <p:tag name="KSO_WM_TEMPLATE_INDEX" val="40492683"/>
  <p:tag name="KSO_WM_UNIT_LAYERLEVEL" val="1_1_1"/>
  <p:tag name="KSO_WM_TAG_VERSION" val="3.0"/>
  <p:tag name="KSO_WM_DIAGRAM_VERSION" val="3"/>
  <p:tag name="KSO_WM_DIAGRAM_COLOR_TRICK" val="1"/>
  <p:tag name="KSO_WM_DIAGRAM_COLOR_TEXT_CAN_REMOVE" val="n"/>
  <p:tag name="KSO_WM_DIAGRAM_MAX_ITEMCNT" val="4"/>
  <p:tag name="KSO_WM_DIAGRAM_MIN_ITEMCNT" val="2"/>
  <p:tag name="KSO_WM_DIAGRAM_VIRTUALLY_FRAME" val="{&quot;height&quot;:352.0500015258789,&quot;left&quot;:35.82498779296875,&quot;top&quot;:131.4999984741211,&quot;width&quot;:897.0750122070312}"/>
  <p:tag name="KSO_WM_DIAGRAM_COLOR_MATCH_VALUE" val="{&quot;shape&quot;:{&quot;fill&quot;:{&quot;solid&quot;:{&quot;brightness&quot;:0.6000000238418579,&quot;colorType&quot;:1,&quot;foreColorIndex&quot;:5,&quot;transparency&quot;:0.8500000238418579},&quot;type&quot;:1},&quot;glow&quot;:{&quot;colorType&quot;:0},&quot;line&quot;:{&quot;type&quot;:0},&quot;shadow&quot;:{&quot;colorType&quot;:0},&quot;threeD&quot;:{&quot;curvedSurface&quot;:{&quot;brightness&quot;:0,&quot;colorType&quot;:2,&quot;rgb&quot;:&quot;#000000&quot;},&quot;depth&quot;:{&quot;colorType&quot;:0}}},&quot;text&quot;:{&quot;fill&quot;:{&quot;solid&quot;:{&quot;brightness&quot;:0,&quot;colorType&quot;:1,&quot;foreColorIndex&quot;:13,&quot;transparency&quot;:0},&quot;type&quot;:1},&quot;glow&quot;:{&quot;colorType&quot;:0},&quot;line&quot;:{&quot;type&quot;:0},&quot;shadow&quot;:{&quot;colorType&quot;:0},&quot;threeD&quot;:{&quot;curvedSurface&quot;:{&quot;brightness&quot;:0,&quot;colorType&quot;:2,&quot;rgb&quot;:&quot;#000000&quot;},&quot;depth&quot;:{&quot;colorType&quot;:0}}}}"/>
  <p:tag name="KSO_WM_UNIT_SUBTYPE" val="a"/>
  <p:tag name="KSO_WM_UNIT_TEXT_LAYER_COUNT" val="1"/>
  <p:tag name="KSO_WM_UNIT_NOCLEAR" val="0"/>
  <p:tag name="KSO_WM_BEAUTIFY_FLAG" val="#wm#"/>
  <p:tag name="KSO_WM_DIAGRAM_GROUP_CODE" val="l1-1"/>
  <p:tag name="KSO_WM_UNIT_PRESET_TEXT" val="单击此处添加文本具体内容，请尽量简明扼要地阐述您的内容观点。根据需要可酌情增减文字，以便观者能够准确地理解您传达的思想。"/>
  <p:tag name="KSO_WM_UNIT_FILL_TYPE" val="1"/>
  <p:tag name="KSO_WM_UNIT_FILL_FORE_SCHEMECOLOR_INDEX" val="5"/>
  <p:tag name="KSO_WM_UNIT_FILL_FORE_SCHEMECOLOR_INDEX_BRIGHTNESS" val="0.6"/>
  <p:tag name="KSO_WM_UNIT_TEXT_FILL_FORE_SCHEMECOLOR_INDEX" val="1"/>
  <p:tag name="KSO_WM_UNIT_TEXT_FILL_TYPE" val="1"/>
  <p:tag name="KSO_WM_UNIT_TEXT_TYPE" val="1"/>
  <p:tag name="KSO_WM_DIAGRAM_USE_COLOR_VALUE" val="{&quot;color_scheme&quot;:1,&quot;color_type&quot;:1,&quot;theme_color_indexes&quot;:[5,6,5,6,5,6]}"/>
</p:tagLst>
</file>

<file path=ppt/tags/tag504.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TYPE" val="l_h_f"/>
  <p:tag name="KSO_WM_UNIT_INDEX" val="1_4_1"/>
  <p:tag name="KSO_WM_UNIT_ID" val="diagram40492683_3*l_h_f*1_4_1"/>
  <p:tag name="KSO_WM_TEMPLATE_CATEGORY" val="diagram"/>
  <p:tag name="KSO_WM_TEMPLATE_INDEX" val="40492683"/>
  <p:tag name="KSO_WM_UNIT_LAYERLEVEL" val="1_1_1"/>
  <p:tag name="KSO_WM_TAG_VERSION" val="3.0"/>
  <p:tag name="KSO_WM_DIAGRAM_VERSION" val="3"/>
  <p:tag name="KSO_WM_DIAGRAM_COLOR_TRICK" val="1"/>
  <p:tag name="KSO_WM_DIAGRAM_COLOR_TEXT_CAN_REMOVE" val="n"/>
  <p:tag name="KSO_WM_DIAGRAM_MAX_ITEMCNT" val="4"/>
  <p:tag name="KSO_WM_DIAGRAM_MIN_ITEMCNT" val="2"/>
  <p:tag name="KSO_WM_DIAGRAM_VIRTUALLY_FRAME" val="{&quot;height&quot;:352.0500015258789,&quot;left&quot;:35.82498779296875,&quot;top&quot;:131.4999984741211,&quot;width&quot;:897.0750122070312}"/>
  <p:tag name="KSO_WM_DIAGRAM_COLOR_MATCH_VALUE" val="{&quot;shape&quot;:{&quot;fill&quot;:{&quot;solid&quot;:{&quot;brightness&quot;:0.6000000238418579,&quot;colorType&quot;:1,&quot;foreColorIndex&quot;:5,&quot;transparency&quot;:0.8500000238418579},&quot;type&quot;:1},&quot;glow&quot;:{&quot;colorType&quot;:0},&quot;line&quot;:{&quot;type&quot;:0},&quot;shadow&quot;:{&quot;colorType&quot;:0},&quot;threeD&quot;:{&quot;curvedSurface&quot;:{&quot;brightness&quot;:0,&quot;colorType&quot;:2,&quot;rgb&quot;:&quot;#000000&quot;},&quot;depth&quot;:{&quot;colorType&quot;:0}}},&quot;text&quot;:{&quot;fill&quot;:{&quot;solid&quot;:{&quot;brightness&quot;:0,&quot;colorType&quot;:1,&quot;foreColorIndex&quot;:13,&quot;transparency&quot;:0},&quot;type&quot;:1},&quot;glow&quot;:{&quot;colorType&quot;:0},&quot;line&quot;:{&quot;type&quot;:0},&quot;shadow&quot;:{&quot;colorType&quot;:0},&quot;threeD&quot;:{&quot;curvedSurface&quot;:{&quot;brightness&quot;:0,&quot;colorType&quot;:2,&quot;rgb&quot;:&quot;#000000&quot;},&quot;depth&quot;:{&quot;colorType&quot;:0}}}}"/>
  <p:tag name="KSO_WM_UNIT_SUBTYPE" val="a"/>
  <p:tag name="KSO_WM_UNIT_TEXT_LAYER_COUNT" val="1"/>
  <p:tag name="KSO_WM_UNIT_NOCLEAR" val="0"/>
  <p:tag name="KSO_WM_BEAUTIFY_FLAG" val="#wm#"/>
  <p:tag name="KSO_WM_DIAGRAM_GROUP_CODE" val="l1-1"/>
  <p:tag name="KSO_WM_UNIT_PRESET_TEXT" val="请单击此处输入你的正文具体内容，文字是您思想的提炼，为了最终演示发布的良好效果，可酌情增减你的文字。"/>
  <p:tag name="KSO_WM_UNIT_FILL_TYPE" val="1"/>
  <p:tag name="KSO_WM_UNIT_FILL_FORE_SCHEMECOLOR_INDEX" val="5"/>
  <p:tag name="KSO_WM_UNIT_FILL_FORE_SCHEMECOLOR_INDEX_BRIGHTNESS" val="0.6"/>
  <p:tag name="KSO_WM_UNIT_TEXT_FILL_FORE_SCHEMECOLOR_INDEX" val="1"/>
  <p:tag name="KSO_WM_UNIT_TEXT_FILL_TYPE" val="1"/>
  <p:tag name="KSO_WM_UNIT_TEXT_TYPE" val="1"/>
  <p:tag name="KSO_WM_DIAGRAM_USE_COLOR_VALUE" val="{&quot;color_scheme&quot;:1,&quot;color_type&quot;:1,&quot;theme_color_indexes&quot;:[5,6,5,6,5,6]}"/>
</p:tagLst>
</file>

<file path=ppt/tags/tag505.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TYPE" val="l_h_f"/>
  <p:tag name="KSO_WM_UNIT_INDEX" val="1_2_1"/>
  <p:tag name="KSO_WM_UNIT_ID" val="diagram40492683_3*l_h_f*1_2_1"/>
  <p:tag name="KSO_WM_TEMPLATE_CATEGORY" val="diagram"/>
  <p:tag name="KSO_WM_TEMPLATE_INDEX" val="40492683"/>
  <p:tag name="KSO_WM_UNIT_LAYERLEVEL" val="1_1_1"/>
  <p:tag name="KSO_WM_TAG_VERSION" val="3.0"/>
  <p:tag name="KSO_WM_DIAGRAM_VERSION" val="3"/>
  <p:tag name="KSO_WM_DIAGRAM_COLOR_TRICK" val="1"/>
  <p:tag name="KSO_WM_DIAGRAM_COLOR_TEXT_CAN_REMOVE" val="n"/>
  <p:tag name="KSO_WM_DIAGRAM_MAX_ITEMCNT" val="4"/>
  <p:tag name="KSO_WM_DIAGRAM_MIN_ITEMCNT" val="2"/>
  <p:tag name="KSO_WM_DIAGRAM_VIRTUALLY_FRAME" val="{&quot;height&quot;:352.0500015258789,&quot;left&quot;:35.82498779296875,&quot;top&quot;:131.4999984741211,&quot;width&quot;:897.0750122070312}"/>
  <p:tag name="KSO_WM_DIAGRAM_COLOR_MATCH_VALUE" val="{&quot;shape&quot;:{&quot;fill&quot;:{&quot;solid&quot;:{&quot;brightness&quot;:0.6000000238418579,&quot;colorType&quot;:1,&quot;foreColorIndex&quot;:5,&quot;transparency&quot;:0.8500000238418579},&quot;type&quot;:1},&quot;glow&quot;:{&quot;colorType&quot;:0},&quot;line&quot;:{&quot;type&quot;:0},&quot;shadow&quot;:{&quot;colorType&quot;:0},&quot;threeD&quot;:{&quot;curvedSurface&quot;:{&quot;brightness&quot;:0,&quot;colorType&quot;:2,&quot;rgb&quot;:&quot;#000000&quot;},&quot;depth&quot;:{&quot;colorType&quot;:0}}},&quot;text&quot;:{&quot;fill&quot;:{&quot;solid&quot;:{&quot;brightness&quot;:0,&quot;colorType&quot;:1,&quot;foreColorIndex&quot;:13,&quot;transparency&quot;:0},&quot;type&quot;:1},&quot;glow&quot;:{&quot;colorType&quot;:0},&quot;line&quot;:{&quot;type&quot;:0},&quot;shadow&quot;:{&quot;colorType&quot;:0},&quot;threeD&quot;:{&quot;curvedSurface&quot;:{&quot;brightness&quot;:0,&quot;colorType&quot;:2,&quot;rgb&quot;:&quot;#000000&quot;},&quot;depth&quot;:{&quot;colorType&quot;:0}}}}"/>
  <p:tag name="KSO_WM_UNIT_SUBTYPE" val="a"/>
  <p:tag name="KSO_WM_UNIT_TEXT_LAYER_COUNT" val="1"/>
  <p:tag name="KSO_WM_UNIT_NOCLEAR" val="0"/>
  <p:tag name="KSO_WM_BEAUTIFY_FLAG" val="#wm#"/>
  <p:tag name="KSO_WM_DIAGRAM_GROUP_CODE" val="l1-1"/>
  <p:tag name="KSO_WM_UNIT_PRESET_TEXT" val="请单击此处输入你的正文具体内容，文字是您思想的提炼，为了最终演示发布的良好效果，可酌情增减你的文字。"/>
  <p:tag name="KSO_WM_UNIT_FILL_TYPE" val="1"/>
  <p:tag name="KSO_WM_UNIT_FILL_FORE_SCHEMECOLOR_INDEX" val="5"/>
  <p:tag name="KSO_WM_UNIT_FILL_FORE_SCHEMECOLOR_INDEX_BRIGHTNESS" val="0.6"/>
  <p:tag name="KSO_WM_UNIT_TEXT_FILL_FORE_SCHEMECOLOR_INDEX" val="1"/>
  <p:tag name="KSO_WM_UNIT_TEXT_FILL_TYPE" val="1"/>
  <p:tag name="KSO_WM_UNIT_TEXT_TYPE" val="1"/>
  <p:tag name="KSO_WM_DIAGRAM_USE_COLOR_VALUE" val="{&quot;color_scheme&quot;:1,&quot;color_type&quot;:1,&quot;theme_color_indexes&quot;:[5,6,5,6,5,6]}"/>
</p:tagLst>
</file>

<file path=ppt/tags/tag506.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TYPE" val="l_h_f"/>
  <p:tag name="KSO_WM_UNIT_INDEX" val="1_3_1"/>
  <p:tag name="KSO_WM_UNIT_ID" val="diagram40492683_3*l_h_f*1_3_1"/>
  <p:tag name="KSO_WM_TEMPLATE_CATEGORY" val="diagram"/>
  <p:tag name="KSO_WM_TEMPLATE_INDEX" val="40492683"/>
  <p:tag name="KSO_WM_UNIT_LAYERLEVEL" val="1_1_1"/>
  <p:tag name="KSO_WM_TAG_VERSION" val="3.0"/>
  <p:tag name="KSO_WM_DIAGRAM_VERSION" val="3"/>
  <p:tag name="KSO_WM_DIAGRAM_COLOR_TRICK" val="1"/>
  <p:tag name="KSO_WM_DIAGRAM_COLOR_TEXT_CAN_REMOVE" val="n"/>
  <p:tag name="KSO_WM_DIAGRAM_MAX_ITEMCNT" val="4"/>
  <p:tag name="KSO_WM_DIAGRAM_MIN_ITEMCNT" val="2"/>
  <p:tag name="KSO_WM_DIAGRAM_VIRTUALLY_FRAME" val="{&quot;height&quot;:352.0500015258789,&quot;left&quot;:35.82498779296875,&quot;top&quot;:131.4999984741211,&quot;width&quot;:897.0750122070312}"/>
  <p:tag name="KSO_WM_DIAGRAM_COLOR_MATCH_VALUE" val="{&quot;shape&quot;:{&quot;fill&quot;:{&quot;solid&quot;:{&quot;brightness&quot;:0.6000000238418579,&quot;colorType&quot;:1,&quot;foreColorIndex&quot;:5,&quot;transparency&quot;:0.8500000238418579},&quot;type&quot;:1},&quot;glow&quot;:{&quot;colorType&quot;:0},&quot;line&quot;:{&quot;type&quot;:0},&quot;shadow&quot;:{&quot;colorType&quot;:0},&quot;threeD&quot;:{&quot;curvedSurface&quot;:{&quot;brightness&quot;:0,&quot;colorType&quot;:2,&quot;rgb&quot;:&quot;#000000&quot;},&quot;depth&quot;:{&quot;colorType&quot;:0}}},&quot;text&quot;:{&quot;fill&quot;:{&quot;solid&quot;:{&quot;brightness&quot;:0,&quot;colorType&quot;:1,&quot;foreColorIndex&quot;:13,&quot;transparency&quot;:0},&quot;type&quot;:1},&quot;glow&quot;:{&quot;colorType&quot;:0},&quot;line&quot;:{&quot;type&quot;:0},&quot;shadow&quot;:{&quot;colorType&quot;:0},&quot;threeD&quot;:{&quot;curvedSurface&quot;:{&quot;brightness&quot;:0,&quot;colorType&quot;:2,&quot;rgb&quot;:&quot;#000000&quot;},&quot;depth&quot;:{&quot;colorType&quot;:0}}}}"/>
  <p:tag name="KSO_WM_UNIT_SUBTYPE" val="a"/>
  <p:tag name="KSO_WM_UNIT_TEXT_LAYER_COUNT" val="1"/>
  <p:tag name="KSO_WM_UNIT_NOCLEAR" val="0"/>
  <p:tag name="KSO_WM_BEAUTIFY_FLAG" val="#wm#"/>
  <p:tag name="KSO_WM_DIAGRAM_GROUP_CODE" val="l1-1"/>
  <p:tag name="KSO_WM_UNIT_PRESET_TEXT" val="单击此处添加文本具体内容，请尽量简明扼要地阐述您的内容观点。根据需要可酌情增减文字，以便观者能够准确地理解您传达的思想。"/>
  <p:tag name="KSO_WM_UNIT_FILL_TYPE" val="1"/>
  <p:tag name="KSO_WM_UNIT_FILL_FORE_SCHEMECOLOR_INDEX" val="5"/>
  <p:tag name="KSO_WM_UNIT_FILL_FORE_SCHEMECOLOR_INDEX_BRIGHTNESS" val="0.6"/>
  <p:tag name="KSO_WM_UNIT_TEXT_FILL_FORE_SCHEMECOLOR_INDEX" val="1"/>
  <p:tag name="KSO_WM_UNIT_TEXT_FILL_TYPE" val="1"/>
  <p:tag name="KSO_WM_UNIT_TEXT_TYPE" val="1"/>
  <p:tag name="KSO_WM_DIAGRAM_USE_COLOR_VALUE" val="{&quot;color_scheme&quot;:1,&quot;color_type&quot;:1,&quot;theme_color_indexes&quot;:[5,6,5,6,5,6]}"/>
</p:tagLst>
</file>

<file path=ppt/tags/tag507.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17:43:00&quot;,&quot;maxSize&quot;:{&quot;size1&quot;:31.1},&quot;minSize&quot;:{&quot;size1&quot;:17.8},&quot;normalSize&quot;:{&quot;size1&quot;:17.8},&quot;subLayout&quot;:[{&quot;id&quot;:&quot;2025-07-20T17:43:00&quot;,&quot;maxSize&quot;:{&quot;size1&quot;:100},&quot;minSize&quot;:{&quot;size1&quot;:61.7},&quot;normalSize&quot;:{&quot;size1&quot;:61.7},&quot;subLayout&quot;:[{&quot;id&quot;:&quot;2025-07-20T17:43:00&quot;,&quot;margin&quot;:{&quot;bottom&quot;:0,&quot;left&quot;:1.2699999809265137,&quot;right&quot;:1.2699999809265137,&quot;top&quot;:0.4230000376701355},&quot;type&quot;:0},{&quot;id&quot;:&quot;2025-07-20T17:43:00&quot;,&quot;margin&quot;:{&quot;bottom&quot;:0.025999998673796654,&quot;left&quot;:1.2699999809265137,&quot;right&quot;:1.2699999809265137,&quot;top&quot;:0.025999998673796654},&quot;type&quot;:0}],&quot;type&quot;:0},{&quot;id&quot;:&quot;2025-07-20T17:43:00&quot;,&quot;margin&quot;:{&quot;bottom&quot;:0.847000002861023,&quot;left&quot;:1.2699999809265137,&quot;right&quot;:1.2699999809265137,&quot;top&quot;:1.2699999809265137},&quot;type&quot;:0}],&quot;type&quot;:0}"/>
  <p:tag name="KSO_WM_SLIDE_BACKGROUND_TYPE" val="general"/>
  <p:tag name="KSO_WM_SLIDE_BK_DARK_LIGHT" val="2"/>
  <p:tag name="resource_record_key" val="{&quot;65&quot;:[20202545],&quot;70&quot;:[3424051,3424053]}"/>
</p:tagLst>
</file>

<file path=ppt/tags/tag508.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509.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51.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6**"/>
  <p:tag name="KSO_WM_UNIT_LAYERLEVEL" val="1"/>
  <p:tag name="KSO_WM_TAG_VERSION" val="1.0"/>
  <p:tag name="KSO_WM_BEAUTIFY_FLAG" val="#wm#"/>
</p:tagLst>
</file>

<file path=ppt/tags/tag510.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511.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512.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513.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 name="WM_BEAUTIFY_ZORDER_FLAG_TAG" val="3"/>
</p:tagLst>
</file>

<file path=ppt/tags/tag514.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07315_1*f*1"/>
  <p:tag name="KSO_WM_TEMPLATE_CATEGORY" val="diagram"/>
  <p:tag name="KSO_WM_TEMPLATE_INDEX" val="20207315"/>
  <p:tag name="KSO_WM_UNIT_LAYERLEVEL" val="1"/>
  <p:tag name="KSO_WM_TAG_VERSION" val="1.0"/>
  <p:tag name="KSO_WM_BEAUTIFY_FLAG" val="#wm#"/>
  <p:tag name="KSO_WM_UNIT_DEFAULT_FONT" val="14;20;2"/>
  <p:tag name="KSO_WM_UNIT_BLOCK" val="0"/>
  <p:tag name="KSO_WM_UNIT_VALUE" val="290"/>
  <p:tag name="KSO_WM_UNIT_SHOW_EDIT_AREA_INDICATION" val="1"/>
  <p:tag name="KSO_WM_CHIP_GROUPID" val="5e6b05596848fb12bee65ac8"/>
  <p:tag name="KSO_WM_CHIP_XID" val="5e6b05596848fb12bee65aca"/>
  <p:tag name="KSO_WM_UNIT_DEC_AREA_ID" val="3462bde237c543c58b90892aede91ea7"/>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lm&quot;,&quot;fill_mode&quot;:&quot;full&quot;,&quot;sacle_strategy&quot;:&quot;smart&quot;}"/>
  <p:tag name="KSO_WM_ASSEMBLE_CHIP_INDEX" val="dc8ab5172452436899286f2808371cac"/>
  <p:tag name="KSO_WM_UNIT_TEXT_FILL_FORE_SCHEMECOLOR_INDEX_BRIGHTNESS" val="0.25"/>
  <p:tag name="KSO_WM_UNIT_TEXT_FILL_FORE_SCHEMECOLOR_INDEX" val="13"/>
  <p:tag name="KSO_WM_UNIT_TEXT_FILL_TYPE" val="1"/>
  <p:tag name="KSO_WM_TEMPLATE_ASSEMBLE_XID" val="6130c4e08b5cc6c91112a571"/>
  <p:tag name="KSO_WM_TEMPLATE_ASSEMBLE_GROUPID" val="6130c4e08b5cc6c91112a571"/>
  <p:tag name="WM_BEAUTIFY_ZORDER_FLAG_TAG" val="5"/>
</p:tagLst>
</file>

<file path=ppt/tags/tag515.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17:43:01&quot;,&quot;maxSize&quot;:{&quot;size1&quot;:31.1},&quot;minSize&quot;:{&quot;size1&quot;:17.8},&quot;normalSize&quot;:{&quot;size1&quot;:17.8},&quot;subLayout&quot;:[{&quot;id&quot;:&quot;2025-07-20T17:43:01&quot;,&quot;maxSize&quot;:{&quot;size1&quot;:100},&quot;minSize&quot;:{&quot;size1&quot;:61.7},&quot;normalSize&quot;:{&quot;size1&quot;:61.7},&quot;subLayout&quot;:[{&quot;id&quot;:&quot;2025-07-20T17:43:01&quot;,&quot;margin&quot;:{&quot;bottom&quot;:0,&quot;left&quot;:1.2699999809265137,&quot;right&quot;:1.2699999809265137,&quot;top&quot;:0.4230000376701355},&quot;type&quot;:0},{&quot;id&quot;:&quot;2025-07-20T17:43:01&quot;,&quot;margin&quot;:{&quot;bottom&quot;:0.025999998673796654,&quot;left&quot;:1.2699999809265137,&quot;right&quot;:1.2699999809265137,&quot;top&quot;:0.025999998673796654},&quot;type&quot;:0}],&quot;type&quot;:0},{&quot;id&quot;:&quot;2025-07-20T17:43:01&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516.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517.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518.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519.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52.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6**"/>
  <p:tag name="KSO_WM_UNIT_LAYERLEVEL" val="1"/>
  <p:tag name="KSO_WM_TAG_VERSION" val="1.0"/>
  <p:tag name="KSO_WM_BEAUTIFY_FLAG" val="#wm#"/>
</p:tagLst>
</file>

<file path=ppt/tags/tag520.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521.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07315_1*f*1"/>
  <p:tag name="KSO_WM_TEMPLATE_CATEGORY" val="diagram"/>
  <p:tag name="KSO_WM_TEMPLATE_INDEX" val="20207315"/>
  <p:tag name="KSO_WM_UNIT_LAYERLEVEL" val="1"/>
  <p:tag name="KSO_WM_TAG_VERSION" val="1.0"/>
  <p:tag name="KSO_WM_BEAUTIFY_FLAG" val="#wm#"/>
  <p:tag name="KSO_WM_UNIT_DEFAULT_FONT" val="14;20;2"/>
  <p:tag name="KSO_WM_UNIT_BLOCK" val="0"/>
  <p:tag name="KSO_WM_UNIT_VALUE" val="290"/>
  <p:tag name="KSO_WM_UNIT_SHOW_EDIT_AREA_INDICATION" val="1"/>
  <p:tag name="KSO_WM_CHIP_GROUPID" val="5e6b05596848fb12bee65ac8"/>
  <p:tag name="KSO_WM_CHIP_XID" val="5e6b05596848fb12bee65aca"/>
  <p:tag name="KSO_WM_UNIT_DEC_AREA_ID" val="3462bde237c543c58b90892aede91ea7"/>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lm&quot;,&quot;fill_mode&quot;:&quot;full&quot;,&quot;sacle_strategy&quot;:&quot;smart&quot;}"/>
  <p:tag name="KSO_WM_ASSEMBLE_CHIP_INDEX" val="dc8ab5172452436899286f2808371cac"/>
  <p:tag name="KSO_WM_UNIT_TEXT_FILL_FORE_SCHEMECOLOR_INDEX_BRIGHTNESS" val="0.25"/>
  <p:tag name="KSO_WM_UNIT_TEXT_FILL_FORE_SCHEMECOLOR_INDEX" val="13"/>
  <p:tag name="KSO_WM_UNIT_TEXT_FILL_TYPE" val="1"/>
  <p:tag name="KSO_WM_TEMPLATE_ASSEMBLE_XID" val="6130c4e08b5cc6c91112a571"/>
  <p:tag name="KSO_WM_TEMPLATE_ASSEMBLE_GROUPID" val="6130c4e08b5cc6c91112a571"/>
  <p:tag name="WM_BEAUTIFY_ZORDER_FLAG_TAG" val="5"/>
</p:tagLst>
</file>

<file path=ppt/tags/tag522.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17:43:01&quot;,&quot;maxSize&quot;:{&quot;size1&quot;:31.1},&quot;minSize&quot;:{&quot;size1&quot;:17.8},&quot;normalSize&quot;:{&quot;size1&quot;:17.8},&quot;subLayout&quot;:[{&quot;id&quot;:&quot;2025-07-20T17:43:01&quot;,&quot;maxSize&quot;:{&quot;size1&quot;:100},&quot;minSize&quot;:{&quot;size1&quot;:61.7},&quot;normalSize&quot;:{&quot;size1&quot;:61.7},&quot;subLayout&quot;:[{&quot;id&quot;:&quot;2025-07-20T17:43:01&quot;,&quot;margin&quot;:{&quot;bottom&quot;:0,&quot;left&quot;:1.2699999809265137,&quot;right&quot;:1.2699999809265137,&quot;top&quot;:0.4230000376701355},&quot;type&quot;:0},{&quot;id&quot;:&quot;2025-07-20T17:43:01&quot;,&quot;margin&quot;:{&quot;bottom&quot;:0.025999998673796654,&quot;left&quot;:1.2699999809265137,&quot;right&quot;:1.2699999809265137,&quot;top&quot;:0.025999998673796654},&quot;type&quot;:0}],&quot;type&quot;:0},{&quot;id&quot;:&quot;2025-07-20T17:43:01&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523.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524.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525.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526.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527.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528.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 name="WM_BEAUTIFY_ZORDER_FLAG_TAG" val="3"/>
</p:tagLst>
</file>

<file path=ppt/tags/tag529.xml><?xml version="1.0" encoding="utf-8"?>
<p:tagLst xmlns:p="http://schemas.openxmlformats.org/presentationml/2006/main">
  <p:tag name="KSO_WM_TAG_VERSION" val="1.0"/>
  <p:tag name="KSO_WM_BEAUTIFY_FLAG" val="#wm#"/>
  <p:tag name="KSO_WM_UNIT_TYPE" val="i"/>
  <p:tag name="KSO_WM_UNIT_ID" val="diagram20208604_1*i*1"/>
  <p:tag name="KSO_WM_TEMPLATE_CATEGORY" val="diagram"/>
  <p:tag name="KSO_WM_TEMPLATE_INDEX" val="20208604"/>
  <p:tag name="KSO_WM_UNIT_INDEX" val="1"/>
  <p:tag name="KSO_WM_UNIT_HIGHLIGHT" val="0"/>
  <p:tag name="KSO_WM_UNIT_COMPATIBLE" val="0"/>
  <p:tag name="KSO_WM_UNIT_DIAGRAM_ISNUMVISUAL" val="0"/>
  <p:tag name="KSO_WM_UNIT_DIAGRAM_ISREFERUNIT" val="0"/>
  <p:tag name="KSO_WM_UNIT_LAYERLEVEL" val="1"/>
  <p:tag name="KSO_WM_UNIT_BLOCK" val="0"/>
  <p:tag name="KSO_WM_UNIT_SM_LIMIT_TYPE" val="2"/>
  <p:tag name="KSO_WM_UNIT_DEC_AREA_ID" val="e352ecb8f5b840f19a3cb857467d0e47"/>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CHIP_GROUPID" val="5ef20c07a491bb0086638b14"/>
  <p:tag name="KSO_WM_CHIP_XID" val="5ef20c07a491bb0086638b15"/>
  <p:tag name="KSO_WM_UNIT_LINE_FORE_SCHEMECOLOR_INDEX_BRIGHTNESS" val="0"/>
  <p:tag name="KSO_WM_UNIT_LINE_FORE_SCHEMECOLOR_INDEX" val="10"/>
  <p:tag name="KSO_WM_UNIT_LINE_FILL_TYPE" val="2"/>
  <p:tag name="KSO_WM_UNIT_TEXT_FILL_FORE_SCHEMECOLOR_INDEX_BRIGHTNESS" val="0"/>
  <p:tag name="KSO_WM_UNIT_TEXT_FILL_FORE_SCHEMECOLOR_INDEX" val="2"/>
  <p:tag name="KSO_WM_UNIT_TEXT_FILL_TYPE" val="1"/>
  <p:tag name="KSO_WM_UNIT_VALUE" val="864"/>
  <p:tag name="KSO_WM_TEMPLATE_ASSEMBLE_XID" val="60656e7a4054ed1e2fb7f9a0"/>
  <p:tag name="KSO_WM_TEMPLATE_ASSEMBLE_GROUPID" val="60656e7a4054ed1e2fb7f9a0"/>
  <p:tag name="WM_BEAUTIFY_ZORDER_FLAG_TAG" val="4"/>
</p:tagLst>
</file>

<file path=ppt/tags/tag53.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6**"/>
  <p:tag name="KSO_WM_UNIT_LAYERLEVEL" val="1"/>
  <p:tag name="KSO_WM_TAG_VERSION" val="1.0"/>
  <p:tag name="KSO_WM_BEAUTIFY_FLAG" val="#wm#"/>
</p:tagLst>
</file>

<file path=ppt/tags/tag530.xml><?xml version="1.0" encoding="utf-8"?>
<p:tagLst xmlns:p="http://schemas.openxmlformats.org/presentationml/2006/main">
  <p:tag name="KSO_WM_TAG_VERSION" val="1.0"/>
  <p:tag name="KSO_WM_BEAUTIFY_FLAG" val="#wm#"/>
  <p:tag name="KSO_WM_UNIT_TYPE" val="i"/>
  <p:tag name="KSO_WM_UNIT_ID" val="diagram20208604_1*i*2"/>
  <p:tag name="KSO_WM_TEMPLATE_CATEGORY" val="diagram"/>
  <p:tag name="KSO_WM_TEMPLATE_INDEX" val="20208604"/>
  <p:tag name="KSO_WM_UNIT_INDEX" val="2"/>
  <p:tag name="KSO_WM_UNIT_HIGHLIGHT" val="0"/>
  <p:tag name="KSO_WM_UNIT_COMPATIBLE" val="0"/>
  <p:tag name="KSO_WM_UNIT_DIAGRAM_ISNUMVISUAL" val="0"/>
  <p:tag name="KSO_WM_UNIT_DIAGRAM_ISREFERUNIT" val="0"/>
  <p:tag name="KSO_WM_UNIT_LAYERLEVEL" val="1"/>
  <p:tag name="KSO_WM_UNIT_BLOCK" val="0"/>
  <p:tag name="KSO_WM_UNIT_SM_LIMIT_TYPE" val="1"/>
  <p:tag name="KSO_WM_UNIT_DEC_AREA_ID" val="65248d0e2eac4a16859a1c0559d33ac9"/>
  <p:tag name="KSO_WM_UNIT_DECORATE_INFO" val="{&quot;ReferentInfo&quot;:{&quot;Id&quot;:&quot;slide&quot;,&quot;X&quot;:{&quot;Pos&quot;:1},&quot;Y&quot;:{&quot;Pos&quot;:1}},&quot;DecorateInfoX&quot;:{&quot;Pos&quot;:1,&quot;IsAbs&quot;:true},&quot;DecorateInfoY&quot;:{&quot;Pos&quot;:1,&quot;IsAbs&quot;:true},&quot;DecorateInfoW&quot;:{&quot;IsAbs&quot;:true},&quot;DecorateInfoH&quot;:{&quot;IsAbs&quot;:true},&quot;whChangeMode&quot;:0}"/>
  <p:tag name="KSO_WM_CHIP_GROUPID" val="5ef20c07a491bb0086638b14"/>
  <p:tag name="KSO_WM_CHIP_XID" val="5ef20c07a491bb0086638b15"/>
  <p:tag name="KSO_WM_UNIT_LINE_FORE_SCHEMECOLOR_INDEX_BRIGHTNESS" val="0"/>
  <p:tag name="KSO_WM_UNIT_LINE_FORE_SCHEMECOLOR_INDEX" val="10"/>
  <p:tag name="KSO_WM_UNIT_LINE_FILL_TYPE" val="2"/>
  <p:tag name="KSO_WM_TEMPLATE_ASSEMBLE_XID" val="60656e7a4054ed1e2fb7f9a0"/>
  <p:tag name="KSO_WM_TEMPLATE_ASSEMBLE_GROUPID" val="60656e7a4054ed1e2fb7f9a0"/>
  <p:tag name="WM_BEAUTIFY_ZORDER_FLAG_TAG" val="5"/>
</p:tagLst>
</file>

<file path=ppt/tags/tag531.xml><?xml version="1.0" encoding="utf-8"?>
<p:tagLst xmlns:p="http://schemas.openxmlformats.org/presentationml/2006/main">
  <p:tag name="KSO_WM_TAG_VERSION" val="1.0"/>
  <p:tag name="KSO_WM_BEAUTIFY_FLAG" val="#wm#"/>
  <p:tag name="KSO_WM_UNIT_TYPE" val="i"/>
  <p:tag name="KSO_WM_UNIT_ID" val="diagram20208604_1*i*3"/>
  <p:tag name="KSO_WM_TEMPLATE_CATEGORY" val="diagram"/>
  <p:tag name="KSO_WM_TEMPLATE_INDEX" val="20208604"/>
  <p:tag name="KSO_WM_UNIT_INDEX" val="3"/>
  <p:tag name="KSO_WM_UNIT_HIGHLIGHT" val="0"/>
  <p:tag name="KSO_WM_UNIT_COMPATIBLE" val="0"/>
  <p:tag name="KSO_WM_UNIT_DIAGRAM_ISNUMVISUAL" val="0"/>
  <p:tag name="KSO_WM_UNIT_DIAGRAM_ISREFERUNIT" val="0"/>
  <p:tag name="KSO_WM_UNIT_LAYERLEVEL" val="1"/>
  <p:tag name="KSO_WM_UNIT_BLOCK" val="0"/>
  <p:tag name="KSO_WM_UNIT_SM_LIMIT_TYPE" val="1"/>
  <p:tag name="KSO_WM_UNIT_DEC_AREA_ID" val="d26b32aaa4d84b0dbd1030a6cabd7a68"/>
  <p:tag name="KSO_WM_UNIT_DECORATE_INFO" val="{&quot;ReferentInfo&quot;:{&quot;Id&quot;:&quot;slide&quot;,&quot;X&quot;:{&quot;Pos&quot;:1},&quot;Y&quot;:{&quot;Pos&quot;:1}},&quot;DecorateInfoX&quot;:{&quot;Pos&quot;:1,&quot;IsAbs&quot;:true},&quot;DecorateInfoY&quot;:{&quot;Pos&quot;:1,&quot;IsAbs&quot;:true},&quot;DecorateInfoW&quot;:{&quot;IsAbs&quot;:true},&quot;DecorateInfoH&quot;:{&quot;IsAbs&quot;:true},&quot;whChangeMode&quot;:0}"/>
  <p:tag name="KSO_WM_CHIP_GROUPID" val="5ef20c07a491bb0086638b14"/>
  <p:tag name="KSO_WM_CHIP_XID" val="5ef20c07a491bb0086638b15"/>
  <p:tag name="KSO_WM_UNIT_LINE_FORE_SCHEMECOLOR_INDEX_BRIGHTNESS" val="0"/>
  <p:tag name="KSO_WM_UNIT_LINE_FORE_SCHEMECOLOR_INDEX" val="10"/>
  <p:tag name="KSO_WM_UNIT_LINE_FILL_TYPE" val="2"/>
  <p:tag name="KSO_WM_TEMPLATE_ASSEMBLE_XID" val="60656e7a4054ed1e2fb7f9a0"/>
  <p:tag name="KSO_WM_TEMPLATE_ASSEMBLE_GROUPID" val="60656e7a4054ed1e2fb7f9a0"/>
  <p:tag name="WM_BEAUTIFY_ZORDER_FLAG_TAG" val="6"/>
</p:tagLst>
</file>

<file path=ppt/tags/tag532.xml><?xml version="1.0" encoding="utf-8"?>
<p:tagLst xmlns:p="http://schemas.openxmlformats.org/presentationml/2006/main">
  <p:tag name="KSO_WM_TAG_VERSION" val="1.0"/>
  <p:tag name="KSO_WM_BEAUTIFY_FLAG" val="#wm#"/>
  <p:tag name="KSO_WM_UNIT_TYPE" val="i"/>
  <p:tag name="KSO_WM_UNIT_ID" val="diagram20208604_1*i*4"/>
  <p:tag name="KSO_WM_TEMPLATE_CATEGORY" val="diagram"/>
  <p:tag name="KSO_WM_TEMPLATE_INDEX" val="20208604"/>
  <p:tag name="KSO_WM_UNIT_INDEX" val="4"/>
  <p:tag name="KSO_WM_UNIT_HIGHLIGHT" val="0"/>
  <p:tag name="KSO_WM_UNIT_COMPATIBLE" val="0"/>
  <p:tag name="KSO_WM_UNIT_DIAGRAM_ISNUMVISUAL" val="0"/>
  <p:tag name="KSO_WM_UNIT_DIAGRAM_ISREFERUNIT" val="0"/>
  <p:tag name="KSO_WM_UNIT_LAYERLEVEL" val="1"/>
  <p:tag name="KSO_WM_UNIT_BLOCK" val="0"/>
  <p:tag name="KSO_WM_UNIT_SM_LIMIT_TYPE" val="1"/>
  <p:tag name="KSO_WM_UNIT_DEC_AREA_ID" val="808fb1adb4d744cc9d369074d0507e4f"/>
  <p:tag name="KSO_WM_UNIT_DECORATE_INFO" val="{&quot;ReferentInfo&quot;:{&quot;Id&quot;:&quot;slide&quot;,&quot;X&quot;:{&quot;Pos&quot;:1},&quot;Y&quot;:{&quot;Pos&quot;:1}},&quot;DecorateInfoX&quot;:{&quot;Pos&quot;:1,&quot;IsAbs&quot;:true},&quot;DecorateInfoY&quot;:{&quot;Pos&quot;:1,&quot;IsAbs&quot;:true},&quot;DecorateInfoW&quot;:{&quot;IsAbs&quot;:true},&quot;DecorateInfoH&quot;:{&quot;IsAbs&quot;:true},&quot;whChangeMode&quot;:0}"/>
  <p:tag name="KSO_WM_CHIP_GROUPID" val="5ef20c07a491bb0086638b14"/>
  <p:tag name="KSO_WM_CHIP_XID" val="5ef20c07a491bb0086638b15"/>
  <p:tag name="KSO_WM_UNIT_LINE_FORE_SCHEMECOLOR_INDEX_BRIGHTNESS" val="0"/>
  <p:tag name="KSO_WM_UNIT_LINE_FORE_SCHEMECOLOR_INDEX" val="10"/>
  <p:tag name="KSO_WM_UNIT_LINE_FILL_TYPE" val="2"/>
  <p:tag name="KSO_WM_TEMPLATE_ASSEMBLE_XID" val="60656e7a4054ed1e2fb7f9a0"/>
  <p:tag name="KSO_WM_TEMPLATE_ASSEMBLE_GROUPID" val="60656e7a4054ed1e2fb7f9a0"/>
  <p:tag name="WM_BEAUTIFY_ZORDER_FLAG_TAG" val="7"/>
</p:tagLst>
</file>

<file path=ppt/tags/tag533.xml><?xml version="1.0" encoding="utf-8"?>
<p:tagLst xmlns:p="http://schemas.openxmlformats.org/presentationml/2006/main">
  <p:tag name="KSO_WM_TAG_VERSION" val="1.0"/>
  <p:tag name="KSO_WM_BEAUTIFY_FLAG" val="#wm#"/>
  <p:tag name="KSO_WM_UNIT_TYPE" val="i"/>
  <p:tag name="KSO_WM_UNIT_ID" val="diagram20208604_1*i*5"/>
  <p:tag name="KSO_WM_TEMPLATE_CATEGORY" val="diagram"/>
  <p:tag name="KSO_WM_TEMPLATE_INDEX" val="20208604"/>
  <p:tag name="KSO_WM_UNIT_INDEX" val="5"/>
  <p:tag name="KSO_WM_UNIT_HIGHLIGHT" val="0"/>
  <p:tag name="KSO_WM_UNIT_COMPATIBLE" val="0"/>
  <p:tag name="KSO_WM_UNIT_DIAGRAM_ISNUMVISUAL" val="0"/>
  <p:tag name="KSO_WM_UNIT_DIAGRAM_ISREFERUNIT" val="0"/>
  <p:tag name="KSO_WM_UNIT_LAYERLEVEL" val="1"/>
  <p:tag name="KSO_WM_UNIT_BLOCK" val="0"/>
  <p:tag name="KSO_WM_UNIT_SM_LIMIT_TYPE" val="1"/>
  <p:tag name="KSO_WM_UNIT_DEC_AREA_ID" val="060ccbb9a83241f2a52575c4e4f76136"/>
  <p:tag name="KSO_WM_UNIT_DECORATE_INFO" val="{&quot;ReferentInfo&quot;:{&quot;Id&quot;:&quot;slide&quot;,&quot;X&quot;:{&quot;Pos&quot;:1},&quot;Y&quot;:{&quot;Pos&quot;:1}},&quot;DecorateInfoX&quot;:{&quot;Pos&quot;:1,&quot;IsAbs&quot;:true},&quot;DecorateInfoY&quot;:{&quot;Pos&quot;:1,&quot;IsAbs&quot;:true},&quot;DecorateInfoW&quot;:{&quot;IsAbs&quot;:true},&quot;DecorateInfoH&quot;:{&quot;IsAbs&quot;:true},&quot;whChangeMode&quot;:0}"/>
  <p:tag name="KSO_WM_CHIP_GROUPID" val="5ef20c07a491bb0086638b14"/>
  <p:tag name="KSO_WM_CHIP_XID" val="5ef20c07a491bb0086638b15"/>
  <p:tag name="KSO_WM_UNIT_LINE_FORE_SCHEMECOLOR_INDEX_BRIGHTNESS" val="0"/>
  <p:tag name="KSO_WM_UNIT_LINE_FORE_SCHEMECOLOR_INDEX" val="10"/>
  <p:tag name="KSO_WM_UNIT_LINE_FILL_TYPE" val="2"/>
  <p:tag name="KSO_WM_TEMPLATE_ASSEMBLE_XID" val="60656e7a4054ed1e2fb7f9a0"/>
  <p:tag name="KSO_WM_TEMPLATE_ASSEMBLE_GROUPID" val="60656e7a4054ed1e2fb7f9a0"/>
  <p:tag name="WM_BEAUTIFY_ZORDER_FLAG_TAG" val="8"/>
</p:tagLst>
</file>

<file path=ppt/tags/tag534.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这样才能使内容层次分明，页面简洁易读。如果您的内容确实非常重要又难以精简，也请使用分段处理，对内容进行简单的梳理和提炼，这样会使逻辑框架相对清晰。为了能让您有更直观的字数感受，并进一步方便使用，我们设置了文本的最大限度，当您输入的文字到这里时，已濒临页面容纳内容的上限，若还有更多内容，请酌情缩小字号，但我们不建议您的文本字号小于14磅，请您务必注意。单击此处添加正文，文字是您思想的提炼，为了演示发布的良好效果，请言简意赅的阐述您的观点。您的内容已经简明扼要，字字珠玑，但信息却千丝万缕、错综复杂，需要用更多的文字来表述；但请您尽可能提炼思想的精髓。"/>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08604_1*f*1"/>
  <p:tag name="KSO_WM_TEMPLATE_CATEGORY" val="diagram"/>
  <p:tag name="KSO_WM_TEMPLATE_INDEX" val="20208604"/>
  <p:tag name="KSO_WM_UNIT_LAYERLEVEL" val="1"/>
  <p:tag name="KSO_WM_TAG_VERSION" val="1.0"/>
  <p:tag name="KSO_WM_BEAUTIFY_FLAG" val="#wm#"/>
  <p:tag name="KSO_WM_UNIT_DEFAULT_FONT" val="14;20;2"/>
  <p:tag name="KSO_WM_UNIT_BLOCK" val="0"/>
  <p:tag name="KSO_WM_UNIT_VALUE" val="588"/>
  <p:tag name="KSO_WM_UNIT_SHOW_EDIT_AREA_INDICATION" val="1"/>
  <p:tag name="KSO_WM_CHIP_GROUPID" val="5e6b05596848fb12bee65ac8"/>
  <p:tag name="KSO_WM_CHIP_XID" val="5e6b05596848fb12bee65aca"/>
  <p:tag name="KSO_WM_UNIT_DEC_AREA_ID" val="5557aaf2e9bc4b2499ccf5d271336ab4"/>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cm&quot;,&quot;fill_mode&quot;:&quot;full&quot;,&quot;sacle_strategy&quot;:&quot;smart&quot;}"/>
  <p:tag name="KSO_WM_ASSEMBLE_CHIP_INDEX" val="ff7d2160ef064691979e787d147d2e44"/>
  <p:tag name="KSO_WM_UNIT_SUPPORT_UNIT_TYPE" val="[&quot;l&quot;,&quot;m&quot;,&quot;n&quot;,&quot;o&quot;,&quot;p&quot;,&quot;q&quot;,&quot;r&quot;,&quot;δ&quot;,&quot;ε&quot;,&quot;ζ&quot;,&quot;η&quot;,&quot;d&quot;,&quot;α&quot;,&quot;β&quot;,&quot;θ&quot;]"/>
  <p:tag name="KSO_WM_UNIT_TEXT_FILL_FORE_SCHEMECOLOR_INDEX_BRIGHTNESS" val="0.25"/>
  <p:tag name="KSO_WM_UNIT_TEXT_FILL_FORE_SCHEMECOLOR_INDEX" val="13"/>
  <p:tag name="KSO_WM_UNIT_TEXT_FILL_TYPE" val="1"/>
  <p:tag name="KSO_WM_TEMPLATE_ASSEMBLE_XID" val="60656e7a4054ed1e2fb7f9a0"/>
  <p:tag name="KSO_WM_TEMPLATE_ASSEMBLE_GROUPID" val="60656e7a4054ed1e2fb7f9a0"/>
  <p:tag name="WM_BEAUTIFY_ZORDER_FLAG_TAG" val="9"/>
</p:tagLst>
</file>

<file path=ppt/tags/tag535.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17:43:01&quot;,&quot;maxSize&quot;:{&quot;size1&quot;:31.1},&quot;minSize&quot;:{&quot;size1&quot;:17.8},&quot;normalSize&quot;:{&quot;size1&quot;:17.8},&quot;subLayout&quot;:[{&quot;id&quot;:&quot;2025-07-20T17:43:01&quot;,&quot;maxSize&quot;:{&quot;size1&quot;:100},&quot;minSize&quot;:{&quot;size1&quot;:61.7},&quot;normalSize&quot;:{&quot;size1&quot;:61.7},&quot;subLayout&quot;:[{&quot;id&quot;:&quot;2025-07-20T17:43:01&quot;,&quot;margin&quot;:{&quot;bottom&quot;:0,&quot;left&quot;:1.2699999809265137,&quot;right&quot;:1.2699999809265137,&quot;top&quot;:0.4230000376701355},&quot;type&quot;:0},{&quot;id&quot;:&quot;2025-07-20T17:43:01&quot;,&quot;margin&quot;:{&quot;bottom&quot;:0.025999998673796654,&quot;left&quot;:1.2699999809265137,&quot;right&quot;:1.2699999809265137,&quot;top&quot;:0.025999998673796654},&quot;type&quot;:0}],&quot;type&quot;:0},{&quot;id&quot;:&quot;2025-07-20T17:43:01&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536.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537.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538.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539.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TYPE" val="i"/>
  <p:tag name="KSO_WM_UNIT_INDEX" val="1"/>
  <p:tag name="KSO_WM_UNIT_ID" val="diagram20220058_1*i*1"/>
  <p:tag name="KSO_WM_TEMPLATE_CATEGORY" val="diagram"/>
  <p:tag name="KSO_WM_TEMPLATE_INDEX" val="20220058"/>
  <p:tag name="KSO_WM_UNIT_LAYERLEVEL" val="1"/>
  <p:tag name="KSO_WM_TAG_VERSION" val="1.0"/>
  <p:tag name="KSO_WM_BEAUTIFY_FLAG" val="#wm#"/>
  <p:tag name="KSO_WM_UNIT_BLOCK" val="0"/>
  <p:tag name="KSO_WM_UNIT_SM_LIMIT_TYPE" val="0"/>
  <p:tag name="KSO_WM_UNIT_DEC_AREA_ID" val="401453a90b9f4fd5b1215058b8a2f2e8"/>
  <p:tag name="KSO_WM_UNIT_DECORATE_INFO" val="{&quot;ReferentInfo&quot;:{&quot;Id&quot;:&quot;2d2094633d9c481aa0d84a95a0159686&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54.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7**"/>
  <p:tag name="KSO_WM_UNIT_LAYERLEVEL" val="1"/>
  <p:tag name="KSO_WM_TAG_VERSION" val="1.0"/>
  <p:tag name="KSO_WM_BEAUTIFY_FLAG" val="#wm#"/>
</p:tagLst>
</file>

<file path=ppt/tags/tag540.xml><?xml version="1.0" encoding="utf-8"?>
<p:tagLst xmlns:p="http://schemas.openxmlformats.org/presentationml/2006/main">
  <p:tag name="KSO_WM_UNIT_ISCONTENTSTITLE" val="0"/>
  <p:tag name="KSO_WM_UNIT_ISNUMDGMTITLE" val="0"/>
  <p:tag name="KSO_WM_UNIT_PRESET_TEXT" val="线型上下导航版"/>
  <p:tag name="KSO_WM_UNIT_NOCLEAR" val="0"/>
  <p:tag name="KSO_WM_UNIT_HIGHLIGHT" val="0"/>
  <p:tag name="KSO_WM_UNIT_COMPATIBLE" val="0"/>
  <p:tag name="KSO_WM_UNIT_DIAGRAM_ISNUMVISUAL" val="0"/>
  <p:tag name="KSO_WM_UNIT_DIAGRAM_ISREFERUNIT" val="0"/>
  <p:tag name="KSO_WM_UNIT_TYPE" val="a"/>
  <p:tag name="KSO_WM_UNIT_INDEX" val="1"/>
  <p:tag name="KSO_WM_UNIT_ID" val="diagram20220058_1*a*1"/>
  <p:tag name="KSO_WM_TEMPLATE_CATEGORY" val="diagram"/>
  <p:tag name="KSO_WM_TEMPLATE_INDEX" val="20220058"/>
  <p:tag name="KSO_WM_UNIT_LAYERLEVEL" val="1"/>
  <p:tag name="KSO_WM_TAG_VERSION" val="1.0"/>
  <p:tag name="KSO_WM_BEAUTIFY_FLAG" val="#wm#"/>
  <p:tag name="KSO_WM_UNIT_VALUE" val="27"/>
  <p:tag name="KSO_WM_UNIT_BLOCK" val="0"/>
  <p:tag name="KSO_WM_UNIT_SM_LIMIT_TYPE" val="2"/>
  <p:tag name="KSO_WM_UNIT_DEC_AREA_ID" val="2d2094633d9c481aa0d84a95a0159686"/>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541.xml><?xml version="1.0" encoding="utf-8"?>
<p:tagLst xmlns:p="http://schemas.openxmlformats.org/presentationml/2006/main">
  <p:tag name="KSO_WM_TAG_VERSION" val="1.0"/>
  <p:tag name="KSO_WM_BEAUTIFY_FLAG" val="#wm#"/>
  <p:tag name="KSO_WM_UNIT_TYPE" val="i"/>
  <p:tag name="KSO_WM_UNIT_ID" val="diagram20208604_1*i*1"/>
  <p:tag name="KSO_WM_TEMPLATE_CATEGORY" val="diagram"/>
  <p:tag name="KSO_WM_TEMPLATE_INDEX" val="20208604"/>
  <p:tag name="KSO_WM_UNIT_INDEX" val="1"/>
  <p:tag name="KSO_WM_UNIT_HIGHLIGHT" val="0"/>
  <p:tag name="KSO_WM_UNIT_COMPATIBLE" val="0"/>
  <p:tag name="KSO_WM_UNIT_DIAGRAM_ISNUMVISUAL" val="0"/>
  <p:tag name="KSO_WM_UNIT_DIAGRAM_ISREFERUNIT" val="0"/>
  <p:tag name="KSO_WM_UNIT_LAYERLEVEL" val="1"/>
  <p:tag name="KSO_WM_UNIT_BLOCK" val="0"/>
  <p:tag name="KSO_WM_UNIT_SM_LIMIT_TYPE" val="2"/>
  <p:tag name="KSO_WM_UNIT_DEC_AREA_ID" val="e352ecb8f5b840f19a3cb857467d0e47"/>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CHIP_GROUPID" val="5ef20c07a491bb0086638b14"/>
  <p:tag name="KSO_WM_CHIP_XID" val="5ef20c07a491bb0086638b15"/>
  <p:tag name="KSO_WM_UNIT_LINE_FORE_SCHEMECOLOR_INDEX_BRIGHTNESS" val="0"/>
  <p:tag name="KSO_WM_UNIT_LINE_FORE_SCHEMECOLOR_INDEX" val="10"/>
  <p:tag name="KSO_WM_UNIT_LINE_FILL_TYPE" val="2"/>
  <p:tag name="KSO_WM_UNIT_TEXT_FILL_FORE_SCHEMECOLOR_INDEX_BRIGHTNESS" val="0"/>
  <p:tag name="KSO_WM_UNIT_TEXT_FILL_FORE_SCHEMECOLOR_INDEX" val="2"/>
  <p:tag name="KSO_WM_UNIT_TEXT_FILL_TYPE" val="1"/>
  <p:tag name="KSO_WM_UNIT_VALUE" val="864"/>
  <p:tag name="KSO_WM_TEMPLATE_ASSEMBLE_XID" val="60656e7a4054ed1e2fb7f9a0"/>
  <p:tag name="KSO_WM_TEMPLATE_ASSEMBLE_GROUPID" val="60656e7a4054ed1e2fb7f9a0"/>
  <p:tag name="WM_BEAUTIFY_ZORDER_FLAG_TAG" val="3"/>
</p:tagLst>
</file>

<file path=ppt/tags/tag542.xml><?xml version="1.0" encoding="utf-8"?>
<p:tagLst xmlns:p="http://schemas.openxmlformats.org/presentationml/2006/main">
  <p:tag name="KSO_WM_TAG_VERSION" val="1.0"/>
  <p:tag name="KSO_WM_BEAUTIFY_FLAG" val="#wm#"/>
  <p:tag name="KSO_WM_UNIT_TYPE" val="i"/>
  <p:tag name="KSO_WM_UNIT_ID" val="diagram20208604_1*i*2"/>
  <p:tag name="KSO_WM_TEMPLATE_CATEGORY" val="diagram"/>
  <p:tag name="KSO_WM_TEMPLATE_INDEX" val="20208604"/>
  <p:tag name="KSO_WM_UNIT_INDEX" val="2"/>
  <p:tag name="KSO_WM_UNIT_HIGHLIGHT" val="0"/>
  <p:tag name="KSO_WM_UNIT_COMPATIBLE" val="0"/>
  <p:tag name="KSO_WM_UNIT_DIAGRAM_ISNUMVISUAL" val="0"/>
  <p:tag name="KSO_WM_UNIT_DIAGRAM_ISREFERUNIT" val="0"/>
  <p:tag name="KSO_WM_UNIT_LAYERLEVEL" val="1"/>
  <p:tag name="KSO_WM_UNIT_BLOCK" val="0"/>
  <p:tag name="KSO_WM_UNIT_SM_LIMIT_TYPE" val="1"/>
  <p:tag name="KSO_WM_UNIT_DEC_AREA_ID" val="65248d0e2eac4a16859a1c0559d33ac9"/>
  <p:tag name="KSO_WM_UNIT_DECORATE_INFO" val="{&quot;ReferentInfo&quot;:{&quot;Id&quot;:&quot;slide&quot;,&quot;X&quot;:{&quot;Pos&quot;:1},&quot;Y&quot;:{&quot;Pos&quot;:1}},&quot;DecorateInfoX&quot;:{&quot;Pos&quot;:1,&quot;IsAbs&quot;:true},&quot;DecorateInfoY&quot;:{&quot;Pos&quot;:1,&quot;IsAbs&quot;:true},&quot;DecorateInfoW&quot;:{&quot;IsAbs&quot;:true},&quot;DecorateInfoH&quot;:{&quot;IsAbs&quot;:true},&quot;whChangeMode&quot;:0}"/>
  <p:tag name="KSO_WM_CHIP_GROUPID" val="5ef20c07a491bb0086638b14"/>
  <p:tag name="KSO_WM_CHIP_XID" val="5ef20c07a491bb0086638b15"/>
  <p:tag name="KSO_WM_UNIT_LINE_FORE_SCHEMECOLOR_INDEX_BRIGHTNESS" val="0"/>
  <p:tag name="KSO_WM_UNIT_LINE_FORE_SCHEMECOLOR_INDEX" val="10"/>
  <p:tag name="KSO_WM_UNIT_LINE_FILL_TYPE" val="2"/>
  <p:tag name="KSO_WM_TEMPLATE_ASSEMBLE_XID" val="60656e7a4054ed1e2fb7f9a0"/>
  <p:tag name="KSO_WM_TEMPLATE_ASSEMBLE_GROUPID" val="60656e7a4054ed1e2fb7f9a0"/>
  <p:tag name="WM_BEAUTIFY_ZORDER_FLAG_TAG" val="4"/>
</p:tagLst>
</file>

<file path=ppt/tags/tag543.xml><?xml version="1.0" encoding="utf-8"?>
<p:tagLst xmlns:p="http://schemas.openxmlformats.org/presentationml/2006/main">
  <p:tag name="KSO_WM_TAG_VERSION" val="1.0"/>
  <p:tag name="KSO_WM_BEAUTIFY_FLAG" val="#wm#"/>
  <p:tag name="KSO_WM_UNIT_TYPE" val="i"/>
  <p:tag name="KSO_WM_UNIT_ID" val="diagram20208604_1*i*3"/>
  <p:tag name="KSO_WM_TEMPLATE_CATEGORY" val="diagram"/>
  <p:tag name="KSO_WM_TEMPLATE_INDEX" val="20208604"/>
  <p:tag name="KSO_WM_UNIT_INDEX" val="3"/>
  <p:tag name="KSO_WM_UNIT_HIGHLIGHT" val="0"/>
  <p:tag name="KSO_WM_UNIT_COMPATIBLE" val="0"/>
  <p:tag name="KSO_WM_UNIT_DIAGRAM_ISNUMVISUAL" val="0"/>
  <p:tag name="KSO_WM_UNIT_DIAGRAM_ISREFERUNIT" val="0"/>
  <p:tag name="KSO_WM_UNIT_LAYERLEVEL" val="1"/>
  <p:tag name="KSO_WM_UNIT_BLOCK" val="0"/>
  <p:tag name="KSO_WM_UNIT_SM_LIMIT_TYPE" val="1"/>
  <p:tag name="KSO_WM_UNIT_DEC_AREA_ID" val="d26b32aaa4d84b0dbd1030a6cabd7a68"/>
  <p:tag name="KSO_WM_UNIT_DECORATE_INFO" val="{&quot;ReferentInfo&quot;:{&quot;Id&quot;:&quot;slide&quot;,&quot;X&quot;:{&quot;Pos&quot;:1},&quot;Y&quot;:{&quot;Pos&quot;:1}},&quot;DecorateInfoX&quot;:{&quot;Pos&quot;:1,&quot;IsAbs&quot;:true},&quot;DecorateInfoY&quot;:{&quot;Pos&quot;:1,&quot;IsAbs&quot;:true},&quot;DecorateInfoW&quot;:{&quot;IsAbs&quot;:true},&quot;DecorateInfoH&quot;:{&quot;IsAbs&quot;:true},&quot;whChangeMode&quot;:0}"/>
  <p:tag name="KSO_WM_CHIP_GROUPID" val="5ef20c07a491bb0086638b14"/>
  <p:tag name="KSO_WM_CHIP_XID" val="5ef20c07a491bb0086638b15"/>
  <p:tag name="KSO_WM_UNIT_LINE_FORE_SCHEMECOLOR_INDEX_BRIGHTNESS" val="0"/>
  <p:tag name="KSO_WM_UNIT_LINE_FORE_SCHEMECOLOR_INDEX" val="10"/>
  <p:tag name="KSO_WM_UNIT_LINE_FILL_TYPE" val="2"/>
  <p:tag name="KSO_WM_TEMPLATE_ASSEMBLE_XID" val="60656e7a4054ed1e2fb7f9a0"/>
  <p:tag name="KSO_WM_TEMPLATE_ASSEMBLE_GROUPID" val="60656e7a4054ed1e2fb7f9a0"/>
  <p:tag name="WM_BEAUTIFY_ZORDER_FLAG_TAG" val="5"/>
</p:tagLst>
</file>

<file path=ppt/tags/tag544.xml><?xml version="1.0" encoding="utf-8"?>
<p:tagLst xmlns:p="http://schemas.openxmlformats.org/presentationml/2006/main">
  <p:tag name="KSO_WM_TAG_VERSION" val="1.0"/>
  <p:tag name="KSO_WM_BEAUTIFY_FLAG" val="#wm#"/>
  <p:tag name="KSO_WM_UNIT_TYPE" val="i"/>
  <p:tag name="KSO_WM_UNIT_ID" val="diagram20208604_1*i*4"/>
  <p:tag name="KSO_WM_TEMPLATE_CATEGORY" val="diagram"/>
  <p:tag name="KSO_WM_TEMPLATE_INDEX" val="20208604"/>
  <p:tag name="KSO_WM_UNIT_INDEX" val="4"/>
  <p:tag name="KSO_WM_UNIT_HIGHLIGHT" val="0"/>
  <p:tag name="KSO_WM_UNIT_COMPATIBLE" val="0"/>
  <p:tag name="KSO_WM_UNIT_DIAGRAM_ISNUMVISUAL" val="0"/>
  <p:tag name="KSO_WM_UNIT_DIAGRAM_ISREFERUNIT" val="0"/>
  <p:tag name="KSO_WM_UNIT_LAYERLEVEL" val="1"/>
  <p:tag name="KSO_WM_UNIT_BLOCK" val="0"/>
  <p:tag name="KSO_WM_UNIT_SM_LIMIT_TYPE" val="1"/>
  <p:tag name="KSO_WM_UNIT_DEC_AREA_ID" val="808fb1adb4d744cc9d369074d0507e4f"/>
  <p:tag name="KSO_WM_UNIT_DECORATE_INFO" val="{&quot;ReferentInfo&quot;:{&quot;Id&quot;:&quot;slide&quot;,&quot;X&quot;:{&quot;Pos&quot;:1},&quot;Y&quot;:{&quot;Pos&quot;:1}},&quot;DecorateInfoX&quot;:{&quot;Pos&quot;:1,&quot;IsAbs&quot;:true},&quot;DecorateInfoY&quot;:{&quot;Pos&quot;:1,&quot;IsAbs&quot;:true},&quot;DecorateInfoW&quot;:{&quot;IsAbs&quot;:true},&quot;DecorateInfoH&quot;:{&quot;IsAbs&quot;:true},&quot;whChangeMode&quot;:0}"/>
  <p:tag name="KSO_WM_CHIP_GROUPID" val="5ef20c07a491bb0086638b14"/>
  <p:tag name="KSO_WM_CHIP_XID" val="5ef20c07a491bb0086638b15"/>
  <p:tag name="KSO_WM_UNIT_LINE_FORE_SCHEMECOLOR_INDEX_BRIGHTNESS" val="0"/>
  <p:tag name="KSO_WM_UNIT_LINE_FORE_SCHEMECOLOR_INDEX" val="10"/>
  <p:tag name="KSO_WM_UNIT_LINE_FILL_TYPE" val="2"/>
  <p:tag name="KSO_WM_TEMPLATE_ASSEMBLE_XID" val="60656e7a4054ed1e2fb7f9a0"/>
  <p:tag name="KSO_WM_TEMPLATE_ASSEMBLE_GROUPID" val="60656e7a4054ed1e2fb7f9a0"/>
  <p:tag name="WM_BEAUTIFY_ZORDER_FLAG_TAG" val="6"/>
</p:tagLst>
</file>

<file path=ppt/tags/tag545.xml><?xml version="1.0" encoding="utf-8"?>
<p:tagLst xmlns:p="http://schemas.openxmlformats.org/presentationml/2006/main">
  <p:tag name="KSO_WM_TAG_VERSION" val="1.0"/>
  <p:tag name="KSO_WM_BEAUTIFY_FLAG" val="#wm#"/>
  <p:tag name="KSO_WM_UNIT_TYPE" val="i"/>
  <p:tag name="KSO_WM_UNIT_ID" val="diagram20208604_1*i*5"/>
  <p:tag name="KSO_WM_TEMPLATE_CATEGORY" val="diagram"/>
  <p:tag name="KSO_WM_TEMPLATE_INDEX" val="20208604"/>
  <p:tag name="KSO_WM_UNIT_INDEX" val="5"/>
  <p:tag name="KSO_WM_UNIT_HIGHLIGHT" val="0"/>
  <p:tag name="KSO_WM_UNIT_COMPATIBLE" val="0"/>
  <p:tag name="KSO_WM_UNIT_DIAGRAM_ISNUMVISUAL" val="0"/>
  <p:tag name="KSO_WM_UNIT_DIAGRAM_ISREFERUNIT" val="0"/>
  <p:tag name="KSO_WM_UNIT_LAYERLEVEL" val="1"/>
  <p:tag name="KSO_WM_UNIT_BLOCK" val="0"/>
  <p:tag name="KSO_WM_UNIT_SM_LIMIT_TYPE" val="1"/>
  <p:tag name="KSO_WM_UNIT_DEC_AREA_ID" val="060ccbb9a83241f2a52575c4e4f76136"/>
  <p:tag name="KSO_WM_UNIT_DECORATE_INFO" val="{&quot;ReferentInfo&quot;:{&quot;Id&quot;:&quot;slide&quot;,&quot;X&quot;:{&quot;Pos&quot;:1},&quot;Y&quot;:{&quot;Pos&quot;:1}},&quot;DecorateInfoX&quot;:{&quot;Pos&quot;:1,&quot;IsAbs&quot;:true},&quot;DecorateInfoY&quot;:{&quot;Pos&quot;:1,&quot;IsAbs&quot;:true},&quot;DecorateInfoW&quot;:{&quot;IsAbs&quot;:true},&quot;DecorateInfoH&quot;:{&quot;IsAbs&quot;:true},&quot;whChangeMode&quot;:0}"/>
  <p:tag name="KSO_WM_CHIP_GROUPID" val="5ef20c07a491bb0086638b14"/>
  <p:tag name="KSO_WM_CHIP_XID" val="5ef20c07a491bb0086638b15"/>
  <p:tag name="KSO_WM_UNIT_LINE_FORE_SCHEMECOLOR_INDEX_BRIGHTNESS" val="0"/>
  <p:tag name="KSO_WM_UNIT_LINE_FORE_SCHEMECOLOR_INDEX" val="10"/>
  <p:tag name="KSO_WM_UNIT_LINE_FILL_TYPE" val="2"/>
  <p:tag name="KSO_WM_TEMPLATE_ASSEMBLE_XID" val="60656e7a4054ed1e2fb7f9a0"/>
  <p:tag name="KSO_WM_TEMPLATE_ASSEMBLE_GROUPID" val="60656e7a4054ed1e2fb7f9a0"/>
  <p:tag name="WM_BEAUTIFY_ZORDER_FLAG_TAG" val="7"/>
</p:tagLst>
</file>

<file path=ppt/tags/tag546.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这样才能使内容层次分明，页面简洁易读。如果您的内容确实非常重要又难以精简，也请使用分段处理，对内容进行简单的梳理和提炼，这样会使逻辑框架相对清晰。为了能让您有更直观的字数感受，并进一步方便使用，我们设置了文本的最大限度，当您输入的文字到这里时，已濒临页面容纳内容的上限，若还有更多内容，请酌情缩小字号，但我们不建议您的文本字号小于14磅，请您务必注意。单击此处添加正文，文字是您思想的提炼，为了演示发布的良好效果，请言简意赅的阐述您的观点。您的内容已经简明扼要，字字珠玑，但信息却千丝万缕、错综复杂，需要用更多的文字来表述；但请您尽可能提炼思想的精髓。"/>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08604_1*f*1"/>
  <p:tag name="KSO_WM_TEMPLATE_CATEGORY" val="diagram"/>
  <p:tag name="KSO_WM_TEMPLATE_INDEX" val="20208604"/>
  <p:tag name="KSO_WM_UNIT_LAYERLEVEL" val="1"/>
  <p:tag name="KSO_WM_TAG_VERSION" val="1.0"/>
  <p:tag name="KSO_WM_BEAUTIFY_FLAG" val="#wm#"/>
  <p:tag name="KSO_WM_UNIT_DEFAULT_FONT" val="14;20;2"/>
  <p:tag name="KSO_WM_UNIT_BLOCK" val="0"/>
  <p:tag name="KSO_WM_UNIT_VALUE" val="588"/>
  <p:tag name="KSO_WM_UNIT_SHOW_EDIT_AREA_INDICATION" val="1"/>
  <p:tag name="KSO_WM_CHIP_GROUPID" val="5e6b05596848fb12bee65ac8"/>
  <p:tag name="KSO_WM_CHIP_XID" val="5e6b05596848fb12bee65aca"/>
  <p:tag name="KSO_WM_UNIT_DEC_AREA_ID" val="5557aaf2e9bc4b2499ccf5d271336ab4"/>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cm&quot;,&quot;fill_mode&quot;:&quot;full&quot;,&quot;sacle_strategy&quot;:&quot;smart&quot;}"/>
  <p:tag name="KSO_WM_ASSEMBLE_CHIP_INDEX" val="ff7d2160ef064691979e787d147d2e44"/>
  <p:tag name="KSO_WM_UNIT_SUPPORT_UNIT_TYPE" val="[&quot;l&quot;,&quot;m&quot;,&quot;n&quot;,&quot;o&quot;,&quot;p&quot;,&quot;q&quot;,&quot;r&quot;,&quot;δ&quot;,&quot;ε&quot;,&quot;ζ&quot;,&quot;η&quot;,&quot;d&quot;,&quot;α&quot;,&quot;β&quot;,&quot;θ&quot;]"/>
  <p:tag name="KSO_WM_UNIT_TEXT_FILL_FORE_SCHEMECOLOR_INDEX_BRIGHTNESS" val="0.25"/>
  <p:tag name="KSO_WM_UNIT_TEXT_FILL_FORE_SCHEMECOLOR_INDEX" val="13"/>
  <p:tag name="KSO_WM_UNIT_TEXT_FILL_TYPE" val="1"/>
  <p:tag name="KSO_WM_TEMPLATE_ASSEMBLE_XID" val="60656e7a4054ed1e2fb7f9a0"/>
  <p:tag name="KSO_WM_TEMPLATE_ASSEMBLE_GROUPID" val="60656e7a4054ed1e2fb7f9a0"/>
  <p:tag name="WM_BEAUTIFY_ZORDER_FLAG_TAG" val="8"/>
</p:tagLst>
</file>

<file path=ppt/tags/tag547.xml><?xml version="1.0" encoding="utf-8"?>
<p:tagLst xmlns:p="http://schemas.openxmlformats.org/presentationml/2006/main">
  <p:tag name="KSO_WM_SLIDE_ID" val="diagram20220058_1"/>
  <p:tag name="KSO_WM_TEMPLATE_SUBCATEGORY" val="25"/>
  <p:tag name="KSO_WM_TEMPLATE_MASTER_TYPE" val="0"/>
  <p:tag name="KSO_WM_TEMPLATE_COLOR_TYPE" val="0"/>
  <p:tag name="KSO_WM_SLIDE_ITEM_CNT" val="0"/>
  <p:tag name="KSO_WM_SLIDE_INDEX" val="1"/>
  <p:tag name="KSO_WM_TAG_VERSION" val="1.0"/>
  <p:tag name="KSO_WM_BEAUTIFY_FLAG" val="#wm#"/>
  <p:tag name="KSO_WM_TEMPLATE_CATEGORY" val="diagram"/>
  <p:tag name="KSO_WM_TEMPLATE_INDEX" val="20220058"/>
  <p:tag name="KSO_WM_SLIDE_LAYOUT" val="a_d"/>
  <p:tag name="KSO_WM_SLIDE_LAYOUT_CNT" val="1_1"/>
  <p:tag name="KSO_WM_SLIDE_TYPE" val="text"/>
  <p:tag name="KSO_WM_SLIDE_SUBTYPE" val="picTxt"/>
  <p:tag name="KSO_WM_SLIDE_LAYOUTTYPE" val="topbottom"/>
  <p:tag name="KSO_WM_SLIDE_SIZE" val="888*504"/>
  <p:tag name="KSO_WM_SLIDE_POSITION" val="36*12"/>
  <p:tag name="KSO_WM_SLIDE_LAYOUT_INFO" val="{&quot;backgroundInfo&quot;:[{&quot;bottom&quot;:0,&quot;bottomAbs&quot;:false,&quot;left&quot;:0,&quot;leftAbs&quot;:false,&quot;right&quot;:0,&quot;rightAbs&quot;:false,&quot;top&quot;:0,&quot;topAbs&quot;:false,&quot;type&quot;:&quot;general&quot;}],&quot;id&quot;:&quot;2025-07-20T17:43:01&quot;,&quot;maxSize&quot;:{&quot;size1&quot;:20},&quot;minSize&quot;:{&quot;size1&quot;:11.2},&quot;normalSize&quot;:{&quot;size1&quot;:11.2},&quot;subLayout&quot;:[{&quot;id&quot;:&quot;2025-07-20T17:43:01&quot;,&quot;margin&quot;:{&quot;bottom&quot;:0.025999998673796654,&quot;left&quot;:1.2699999809265137,&quot;right&quot;:1.2699999809265137,&quot;top&quot;:0.4230000376701355},&quot;type&quot;:0},{&quot;id&quot;:&quot;2025-07-20T17:43:01&quot;,&quot;margin&quot;:{&quot;bottom&quot;:0.847000002861023,&quot;left&quot;:1.2699999809265137,&quot;right&quot;:1.2699999809265137,&quot;top&quot;:1.2699999809265137},&quot;type&quot;:0}],&quot;type&quot;:0}"/>
  <p:tag name="KSO_WM_SLIDE_RATIO" val="1.777778"/>
  <p:tag name="KSO_WM_SLIDE_BACKGROUND" val="[&quot;general&quot;]"/>
  <p:tag name="KSO_WM_SLIDE_BACKGROUND_TYPE" val="general"/>
  <p:tag name="KSO_WM_SLIDE_BK_DARK_LIGHT" val="2"/>
</p:tagLst>
</file>

<file path=ppt/tags/tag548.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549.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55.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7**"/>
  <p:tag name="KSO_WM_UNIT_LAYERLEVEL" val="1"/>
  <p:tag name="KSO_WM_TAG_VERSION" val="1.0"/>
  <p:tag name="KSO_WM_BEAUTIFY_FLAG" val="#wm#"/>
</p:tagLst>
</file>

<file path=ppt/tags/tag550.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551.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552.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553.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 name="WM_BEAUTIFY_ZORDER_FLAG_TAG" val="3"/>
</p:tagLst>
</file>

<file path=ppt/tags/tag554.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这样才能使内容层次分明，页面简洁易读。如果您的内容确实非常重要又难以精简，也请使用分段处理，对内容进行简单的梳理和提炼，这样会使逻辑框架相对清晰。为了能让您有更直观的字数感受，并进一步方便使用，我们设置了文本的最大限度，当您输入的文字到这里时，已濒临页面容纳内容的上限，若还有更多内容，请酌情缩小字号，但我们不建议您的文本字号小于14磅，请您务必注意。单击此处添加正文，文字是您思想的提炼，为了演示发布的良好效果，请言简意赅的阐述您的观点。您的内容已经简明扼要，字字珠玑，但信息却千丝万缕、错综复杂。"/>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12843_1*f*1"/>
  <p:tag name="KSO_WM_TEMPLATE_CATEGORY" val="diagram"/>
  <p:tag name="KSO_WM_TEMPLATE_INDEX" val="20212843"/>
  <p:tag name="KSO_WM_UNIT_LAYERLEVEL" val="1"/>
  <p:tag name="KSO_WM_TAG_VERSION" val="1.0"/>
  <p:tag name="KSO_WM_BEAUTIFY_FLAG" val="#wm#"/>
  <p:tag name="KSO_WM_UNIT_DEFAULT_FONT" val="14;20;2"/>
  <p:tag name="KSO_WM_UNIT_BLOCK" val="0"/>
  <p:tag name="KSO_WM_UNIT_VALUE" val="576"/>
  <p:tag name="KSO_WM_UNIT_SHOW_EDIT_AREA_INDICATION" val="1"/>
  <p:tag name="KSO_WM_CHIP_GROUPID" val="5e6b05596848fb12bee65ac8"/>
  <p:tag name="KSO_WM_CHIP_XID" val="5e6b05596848fb12bee65aca"/>
  <p:tag name="KSO_WM_UNIT_DEC_AREA_ID" val="8cb1ccbfd41a4f08aa021a2337e676da"/>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cm&quot;,&quot;fill_mode&quot;:&quot;full&quot;,&quot;sacle_strategy&quot;:&quot;smart&quot;}"/>
  <p:tag name="KSO_WM_ASSEMBLE_CHIP_INDEX" val="53f115901fe44f3787d5c3752471e8b4"/>
  <p:tag name="KSO_WM_UNIT_SUPPORT_UNIT_TYPE" val="[&quot;l&quot;,&quot;m&quot;,&quot;n&quot;,&quot;o&quot;,&quot;p&quot;,&quot;q&quot;,&quot;r&quot;,&quot;δ&quot;,&quot;ε&quot;,&quot;ζ&quot;,&quot;η&quot;,&quot;d&quot;,&quot;α&quot;,&quot;β&quot;,&quot;θ&quot;]"/>
  <p:tag name="KSO_WM_UNIT_TEXT_FILL_FORE_SCHEMECOLOR_INDEX_BRIGHTNESS" val="0.25"/>
  <p:tag name="KSO_WM_UNIT_TEXT_FILL_FORE_SCHEMECOLOR_INDEX" val="13"/>
  <p:tag name="KSO_WM_UNIT_TEXT_FILL_TYPE" val="1"/>
  <p:tag name="KSO_WM_TEMPLATE_ASSEMBLE_XID" val="60656f644054ed1e2fb8092e"/>
  <p:tag name="KSO_WM_TEMPLATE_ASSEMBLE_GROUPID" val="60656f644054ed1e2fb8092e"/>
  <p:tag name="WM_BEAUTIFY_ZORDER_FLAG_TAG" val="4"/>
</p:tagLst>
</file>

<file path=ppt/tags/tag555.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17:43:01&quot;,&quot;maxSize&quot;:{&quot;size1&quot;:31.1},&quot;minSize&quot;:{&quot;size1&quot;:17.8},&quot;normalSize&quot;:{&quot;size1&quot;:17.8},&quot;subLayout&quot;:[{&quot;id&quot;:&quot;2025-07-20T17:43:01&quot;,&quot;maxSize&quot;:{&quot;size1&quot;:100},&quot;minSize&quot;:{&quot;size1&quot;:61.7},&quot;normalSize&quot;:{&quot;size1&quot;:61.7},&quot;subLayout&quot;:[{&quot;id&quot;:&quot;2025-07-20T17:43:01&quot;,&quot;margin&quot;:{&quot;bottom&quot;:0,&quot;left&quot;:1.2699999809265137,&quot;right&quot;:1.2699999809265137,&quot;top&quot;:0.4230000376701355},&quot;type&quot;:0},{&quot;id&quot;:&quot;2025-07-20T17:43:01&quot;,&quot;margin&quot;:{&quot;bottom&quot;:0.025999998673796654,&quot;left&quot;:1.2699999809265137,&quot;right&quot;:1.2699999809265137,&quot;top&quot;:0.025999998673796654},&quot;type&quot;:0}],&quot;type&quot;:0},{&quot;id&quot;:&quot;2025-07-20T17:43:01&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556.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557.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558.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559.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Lst>
</file>

<file path=ppt/tags/tag56.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7**"/>
  <p:tag name="KSO_WM_UNIT_LAYERLEVEL" val="1"/>
  <p:tag name="KSO_WM_TAG_VERSION" val="1.0"/>
  <p:tag name="KSO_WM_BEAUTIFY_FLAG" val="#wm#"/>
</p:tagLst>
</file>

<file path=ppt/tags/tag560.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Lst>
</file>

<file path=ppt/tags/tag561.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Lst>
</file>

<file path=ppt/tags/tag562.xml><?xml version="1.0" encoding="utf-8"?>
<p:tagLst xmlns:p="http://schemas.openxmlformats.org/presentationml/2006/main">
  <p:tag name="KSO_WM_UNIT_SUBTYPE" val="a"/>
  <p:tag name="KSO_WM_UNIT_NOCLEAR" val="0"/>
  <p:tag name="KSO_WM_UNIT_VALUE" val="69"/>
  <p:tag name="KSO_WM_UNIT_HIGHLIGHT" val="0"/>
  <p:tag name="KSO_WM_UNIT_COMPATIBLE" val="0"/>
  <p:tag name="KSO_WM_UNIT_DIAGRAM_ISNUMVISUAL" val="0"/>
  <p:tag name="KSO_WM_UNIT_DIAGRAM_ISREFERUNIT" val="0"/>
  <p:tag name="KSO_WM_DIAGRAM_GROUP_CODE" val="l1-1"/>
  <p:tag name="KSO_WM_UNIT_TYPE" val="l_h_f"/>
  <p:tag name="KSO_WM_UNIT_INDEX" val="1_1_1"/>
  <p:tag name="KSO_WM_UNIT_ID" val="diagram20219129_2*l_h_f*1_1_1"/>
  <p:tag name="KSO_WM_TEMPLATE_CATEGORY" val="diagram"/>
  <p:tag name="KSO_WM_TEMPLATE_INDEX" val="20219129"/>
  <p:tag name="KSO_WM_UNIT_LAYERLEVEL" val="1_1_1"/>
  <p:tag name="KSO_WM_TAG_VERSION" val="1.0"/>
  <p:tag name="KSO_WM_BEAUTIFY_FLAG" val="#wm#"/>
  <p:tag name="KSO_WM_UNIT_PRESET_TEXT" val="在此输入正文准确理解你所传达的意思在此输入正文在此输入正文"/>
  <p:tag name="KSO_WM_CHIP_GROUPID" val="60b9e79ad573a1aeab43c0e7"/>
  <p:tag name="KSO_WM_CHIP_XID" val="60b9e79ad573a1aeab43c0e8"/>
  <p:tag name="KSO_WM_ASSEMBLE_CHIP_INDEX" val="c32d32c65bd64df2b352f4df0a6d9811"/>
  <p:tag name="KSO_WM_UNIT_TEXT_FILL_FORE_SCHEMECOLOR_INDEX_BRIGHTNESS" val="0.25"/>
  <p:tag name="KSO_WM_UNIT_TEXT_FILL_FORE_SCHEMECOLOR_INDEX" val="13"/>
  <p:tag name="KSO_WM_UNIT_TEXT_FILL_TYPE" val="1"/>
  <p:tag name="KSO_WM_DIAGRAM_VIRTUALLY_FRAME" val="{&quot;height&quot;:329.4546456692913,&quot;left&quot;:219.55,&quot;top&quot;:160.78251968503938,&quot;width&quot;:569.5}"/>
</p:tagLst>
</file>

<file path=ppt/tags/tag563.xml><?xml version="1.0" encoding="utf-8"?>
<p:tagLst xmlns:p="http://schemas.openxmlformats.org/presentationml/2006/main">
  <p:tag name="KSO_WM_UNIT_HIGHLIGHT" val="0"/>
  <p:tag name="KSO_WM_UNIT_COMPATIBLE" val="0"/>
  <p:tag name="KSO_WM_UNIT_DIAGRAM_ISNUMVISUAL" val="0"/>
  <p:tag name="KSO_WM_UNIT_DIAGRAM_ISREFERUNIT" val="0"/>
  <p:tag name="KSO_WM_DIAGRAM_GROUP_CODE" val="l1-1"/>
  <p:tag name="KSO_WM_UNIT_TYPE" val="l_h_i"/>
  <p:tag name="KSO_WM_UNIT_INDEX" val="1_2_1"/>
  <p:tag name="KSO_WM_UNIT_ID" val="diagram20219129_2*l_h_i*1_2_1"/>
  <p:tag name="KSO_WM_TEMPLATE_CATEGORY" val="diagram"/>
  <p:tag name="KSO_WM_TEMPLATE_INDEX" val="20219129"/>
  <p:tag name="KSO_WM_UNIT_LAYERLEVEL" val="1_1_1"/>
  <p:tag name="KSO_WM_TAG_VERSION" val="1.0"/>
  <p:tag name="KSO_WM_BEAUTIFY_FLAG" val="#wm#"/>
  <p:tag name="KSO_WM_CHIP_GROUPID" val="60b9e79ad573a1aeab43c0e7"/>
  <p:tag name="KSO_WM_CHIP_XID" val="60b9e79ad573a1aeab43c0e8"/>
  <p:tag name="KSO_WM_ASSEMBLE_CHIP_INDEX" val="c32d32c65bd64df2b352f4df0a6d9811"/>
  <p:tag name="KSO_WM_UNIT_VALUE" val="4"/>
  <p:tag name="KSO_WM_UNIT_FILL_FORE_SCHEMECOLOR_INDEX_BRIGHTNESS" val="0"/>
  <p:tag name="KSO_WM_UNIT_FILL_FORE_SCHEMECOLOR_INDEX" val="7"/>
  <p:tag name="KSO_WM_UNIT_FILL_TYPE" val="1"/>
  <p:tag name="KSO_WM_DIAGRAM_VIRTUALLY_FRAME" val="{&quot;height&quot;:329.4546456692913,&quot;left&quot;:219.55,&quot;top&quot;:160.78251968503938,&quot;width&quot;:569.5}"/>
</p:tagLst>
</file>

<file path=ppt/tags/tag564.xml><?xml version="1.0" encoding="utf-8"?>
<p:tagLst xmlns:p="http://schemas.openxmlformats.org/presentationml/2006/main">
  <p:tag name="KSO_WM_UNIT_SUBTYPE" val="a"/>
  <p:tag name="KSO_WM_UNIT_NOCLEAR" val="0"/>
  <p:tag name="KSO_WM_UNIT_VALUE" val="69"/>
  <p:tag name="KSO_WM_UNIT_HIGHLIGHT" val="0"/>
  <p:tag name="KSO_WM_UNIT_COMPATIBLE" val="0"/>
  <p:tag name="KSO_WM_UNIT_DIAGRAM_ISNUMVISUAL" val="0"/>
  <p:tag name="KSO_WM_UNIT_DIAGRAM_ISREFERUNIT" val="0"/>
  <p:tag name="KSO_WM_DIAGRAM_GROUP_CODE" val="l1-1"/>
  <p:tag name="KSO_WM_UNIT_TYPE" val="l_h_f"/>
  <p:tag name="KSO_WM_UNIT_INDEX" val="1_2_1"/>
  <p:tag name="KSO_WM_UNIT_ID" val="diagram20219129_2*l_h_f*1_2_1"/>
  <p:tag name="KSO_WM_TEMPLATE_CATEGORY" val="diagram"/>
  <p:tag name="KSO_WM_TEMPLATE_INDEX" val="20219129"/>
  <p:tag name="KSO_WM_UNIT_LAYERLEVEL" val="1_1_1"/>
  <p:tag name="KSO_WM_TAG_VERSION" val="1.0"/>
  <p:tag name="KSO_WM_BEAUTIFY_FLAG" val="#wm#"/>
  <p:tag name="KSO_WM_UNIT_PRESET_TEXT" val="在此输入正文准确理解你所传达的意思在此输入正文在此输入正文"/>
  <p:tag name="KSO_WM_CHIP_GROUPID" val="60b9e79ad573a1aeab43c0e7"/>
  <p:tag name="KSO_WM_CHIP_XID" val="60b9e79ad573a1aeab43c0e8"/>
  <p:tag name="KSO_WM_ASSEMBLE_CHIP_INDEX" val="c32d32c65bd64df2b352f4df0a6d9811"/>
  <p:tag name="KSO_WM_UNIT_TEXT_FILL_FORE_SCHEMECOLOR_INDEX_BRIGHTNESS" val="0.25"/>
  <p:tag name="KSO_WM_UNIT_TEXT_FILL_FORE_SCHEMECOLOR_INDEX" val="13"/>
  <p:tag name="KSO_WM_UNIT_TEXT_FILL_TYPE" val="1"/>
  <p:tag name="KSO_WM_DIAGRAM_VIRTUALLY_FRAME" val="{&quot;height&quot;:329.4546456692913,&quot;left&quot;:219.55,&quot;top&quot;:160.78251968503938,&quot;width&quot;:569.5}"/>
</p:tagLst>
</file>

<file path=ppt/tags/tag565.xml><?xml version="1.0" encoding="utf-8"?>
<p:tagLst xmlns:p="http://schemas.openxmlformats.org/presentationml/2006/main">
  <p:tag name="KSO_WM_UNIT_HIGHLIGHT" val="0"/>
  <p:tag name="KSO_WM_UNIT_COMPATIBLE" val="0"/>
  <p:tag name="KSO_WM_UNIT_DIAGRAM_ISNUMVISUAL" val="0"/>
  <p:tag name="KSO_WM_UNIT_DIAGRAM_ISREFERUNIT" val="0"/>
  <p:tag name="KSO_WM_DIAGRAM_GROUP_CODE" val="l1-1"/>
  <p:tag name="KSO_WM_UNIT_SUBTYPE" val="d"/>
  <p:tag name="KSO_WM_UNIT_TYPE" val="l_h_i"/>
  <p:tag name="KSO_WM_UNIT_INDEX" val="1_2_2"/>
  <p:tag name="KSO_WM_UNIT_ID" val="diagram20219129_2*l_h_i*1_2_2"/>
  <p:tag name="KSO_WM_TEMPLATE_CATEGORY" val="diagram"/>
  <p:tag name="KSO_WM_TEMPLATE_INDEX" val="20219129"/>
  <p:tag name="KSO_WM_UNIT_LAYERLEVEL" val="1_1_1"/>
  <p:tag name="KSO_WM_TAG_VERSION" val="1.0"/>
  <p:tag name="KSO_WM_BEAUTIFY_FLAG" val="#wm#"/>
  <p:tag name="KSO_WM_CHIP_GROUPID" val="60b9e79ad573a1aeab43c0e7"/>
  <p:tag name="KSO_WM_CHIP_XID" val="60b9e79ad573a1aeab43c0e8"/>
  <p:tag name="KSO_WM_ASSEMBLE_CHIP_INDEX" val="c32d32c65bd64df2b352f4df0a6d9811"/>
  <p:tag name="KSO_WM_UNIT_VALUE" val="1"/>
  <p:tag name="KSO_WM_UNIT_TEXT_FILL_FORE_SCHEMECOLOR_INDEX_BRIGHTNESS" val="0"/>
  <p:tag name="KSO_WM_UNIT_TEXT_FILL_FORE_SCHEMECOLOR_INDEX" val="14"/>
  <p:tag name="KSO_WM_UNIT_TEXT_FILL_TYPE" val="1"/>
  <p:tag name="KSO_WM_DIAGRAM_VIRTUALLY_FRAME" val="{&quot;height&quot;:329.4546456692913,&quot;left&quot;:219.55,&quot;top&quot;:160.78251968503938,&quot;width&quot;:569.5}"/>
</p:tagLst>
</file>

<file path=ppt/tags/tag566.xml><?xml version="1.0" encoding="utf-8"?>
<p:tagLst xmlns:p="http://schemas.openxmlformats.org/presentationml/2006/main">
  <p:tag name="KSO_WM_UNIT_HIGHLIGHT" val="0"/>
  <p:tag name="KSO_WM_UNIT_COMPATIBLE" val="0"/>
  <p:tag name="KSO_WM_UNIT_DIAGRAM_ISNUMVISUAL" val="0"/>
  <p:tag name="KSO_WM_UNIT_DIAGRAM_ISREFERUNIT" val="0"/>
  <p:tag name="KSO_WM_DIAGRAM_GROUP_CODE" val="l1-1"/>
  <p:tag name="KSO_WM_UNIT_TYPE" val="l_h_i"/>
  <p:tag name="KSO_WM_UNIT_INDEX" val="1_3_1"/>
  <p:tag name="KSO_WM_UNIT_ID" val="diagram20219129_2*l_h_i*1_3_1"/>
  <p:tag name="KSO_WM_TEMPLATE_CATEGORY" val="diagram"/>
  <p:tag name="KSO_WM_TEMPLATE_INDEX" val="20219129"/>
  <p:tag name="KSO_WM_UNIT_LAYERLEVEL" val="1_1_1"/>
  <p:tag name="KSO_WM_TAG_VERSION" val="1.0"/>
  <p:tag name="KSO_WM_BEAUTIFY_FLAG" val="#wm#"/>
  <p:tag name="KSO_WM_CHIP_GROUPID" val="60b9e79ad573a1aeab43c0e7"/>
  <p:tag name="KSO_WM_CHIP_XID" val="60b9e79ad573a1aeab43c0e8"/>
  <p:tag name="KSO_WM_ASSEMBLE_CHIP_INDEX" val="c32d32c65bd64df2b352f4df0a6d9811"/>
  <p:tag name="KSO_WM_UNIT_VALUE" val="4"/>
  <p:tag name="KSO_WM_UNIT_FILL_FORE_SCHEMECOLOR_INDEX_BRIGHTNESS" val="0"/>
  <p:tag name="KSO_WM_UNIT_FILL_FORE_SCHEMECOLOR_INDEX" val="9"/>
  <p:tag name="KSO_WM_UNIT_FILL_TYPE" val="1"/>
  <p:tag name="KSO_WM_DIAGRAM_VIRTUALLY_FRAME" val="{&quot;height&quot;:329.4546456692913,&quot;left&quot;:219.55,&quot;top&quot;:160.78251968503938,&quot;width&quot;:569.5}"/>
</p:tagLst>
</file>

<file path=ppt/tags/tag567.xml><?xml version="1.0" encoding="utf-8"?>
<p:tagLst xmlns:p="http://schemas.openxmlformats.org/presentationml/2006/main">
  <p:tag name="KSO_WM_UNIT_SUBTYPE" val="a"/>
  <p:tag name="KSO_WM_UNIT_NOCLEAR" val="0"/>
  <p:tag name="KSO_WM_UNIT_VALUE" val="69"/>
  <p:tag name="KSO_WM_UNIT_HIGHLIGHT" val="0"/>
  <p:tag name="KSO_WM_UNIT_COMPATIBLE" val="0"/>
  <p:tag name="KSO_WM_UNIT_DIAGRAM_ISNUMVISUAL" val="0"/>
  <p:tag name="KSO_WM_UNIT_DIAGRAM_ISREFERUNIT" val="0"/>
  <p:tag name="KSO_WM_DIAGRAM_GROUP_CODE" val="l1-1"/>
  <p:tag name="KSO_WM_UNIT_TYPE" val="l_h_f"/>
  <p:tag name="KSO_WM_UNIT_INDEX" val="1_3_1"/>
  <p:tag name="KSO_WM_UNIT_ID" val="diagram20219129_2*l_h_f*1_3_1"/>
  <p:tag name="KSO_WM_TEMPLATE_CATEGORY" val="diagram"/>
  <p:tag name="KSO_WM_TEMPLATE_INDEX" val="20219129"/>
  <p:tag name="KSO_WM_UNIT_LAYERLEVEL" val="1_1_1"/>
  <p:tag name="KSO_WM_TAG_VERSION" val="1.0"/>
  <p:tag name="KSO_WM_BEAUTIFY_FLAG" val="#wm#"/>
  <p:tag name="KSO_WM_UNIT_PRESET_TEXT" val="在此输入正文准确理解你所传达的意思在此输入正文在此输入正文"/>
  <p:tag name="KSO_WM_CHIP_GROUPID" val="60b9e79ad573a1aeab43c0e7"/>
  <p:tag name="KSO_WM_CHIP_XID" val="60b9e79ad573a1aeab43c0e8"/>
  <p:tag name="KSO_WM_ASSEMBLE_CHIP_INDEX" val="c32d32c65bd64df2b352f4df0a6d9811"/>
  <p:tag name="KSO_WM_UNIT_TEXT_FILL_FORE_SCHEMECOLOR_INDEX_BRIGHTNESS" val="0.25"/>
  <p:tag name="KSO_WM_UNIT_TEXT_FILL_FORE_SCHEMECOLOR_INDEX" val="13"/>
  <p:tag name="KSO_WM_UNIT_TEXT_FILL_TYPE" val="1"/>
  <p:tag name="KSO_WM_DIAGRAM_VIRTUALLY_FRAME" val="{&quot;height&quot;:329.4546456692913,&quot;left&quot;:219.55,&quot;top&quot;:160.78251968503938,&quot;width&quot;:569.5}"/>
</p:tagLst>
</file>

<file path=ppt/tags/tag568.xml><?xml version="1.0" encoding="utf-8"?>
<p:tagLst xmlns:p="http://schemas.openxmlformats.org/presentationml/2006/main">
  <p:tag name="KSO_WM_UNIT_HIGHLIGHT" val="0"/>
  <p:tag name="KSO_WM_UNIT_COMPATIBLE" val="0"/>
  <p:tag name="KSO_WM_UNIT_DIAGRAM_ISNUMVISUAL" val="0"/>
  <p:tag name="KSO_WM_UNIT_DIAGRAM_ISREFERUNIT" val="0"/>
  <p:tag name="KSO_WM_DIAGRAM_GROUP_CODE" val="l1-1"/>
  <p:tag name="KSO_WM_UNIT_SUBTYPE" val="d"/>
  <p:tag name="KSO_WM_UNIT_TYPE" val="l_h_i"/>
  <p:tag name="KSO_WM_UNIT_INDEX" val="1_3_2"/>
  <p:tag name="KSO_WM_UNIT_ID" val="diagram20219129_2*l_h_i*1_3_2"/>
  <p:tag name="KSO_WM_TEMPLATE_CATEGORY" val="diagram"/>
  <p:tag name="KSO_WM_TEMPLATE_INDEX" val="20219129"/>
  <p:tag name="KSO_WM_UNIT_LAYERLEVEL" val="1_1_1"/>
  <p:tag name="KSO_WM_TAG_VERSION" val="1.0"/>
  <p:tag name="KSO_WM_BEAUTIFY_FLAG" val="#wm#"/>
  <p:tag name="KSO_WM_CHIP_GROUPID" val="60b9e79ad573a1aeab43c0e7"/>
  <p:tag name="KSO_WM_CHIP_XID" val="60b9e79ad573a1aeab43c0e8"/>
  <p:tag name="KSO_WM_ASSEMBLE_CHIP_INDEX" val="c32d32c65bd64df2b352f4df0a6d9811"/>
  <p:tag name="KSO_WM_UNIT_VALUE" val="1"/>
  <p:tag name="KSO_WM_UNIT_TEXT_FILL_FORE_SCHEMECOLOR_INDEX_BRIGHTNESS" val="0"/>
  <p:tag name="KSO_WM_UNIT_TEXT_FILL_FORE_SCHEMECOLOR_INDEX" val="14"/>
  <p:tag name="KSO_WM_UNIT_TEXT_FILL_TYPE" val="1"/>
  <p:tag name="KSO_WM_DIAGRAM_VIRTUALLY_FRAME" val="{&quot;height&quot;:329.4546456692913,&quot;left&quot;:219.55,&quot;top&quot;:160.78251968503938,&quot;width&quot;:569.5}"/>
</p:tagLst>
</file>

<file path=ppt/tags/tag569.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17:43:01&quot;,&quot;maxSize&quot;:{&quot;size1&quot;:31.1},&quot;minSize&quot;:{&quot;size1&quot;:17.8},&quot;normalSize&quot;:{&quot;size1&quot;:17.8},&quot;subLayout&quot;:[{&quot;id&quot;:&quot;2025-07-20T17:43:01&quot;,&quot;maxSize&quot;:{&quot;size1&quot;:100},&quot;minSize&quot;:{&quot;size1&quot;:61.7},&quot;normalSize&quot;:{&quot;size1&quot;:61.7},&quot;subLayout&quot;:[{&quot;id&quot;:&quot;2025-07-20T17:43:01&quot;,&quot;margin&quot;:{&quot;bottom&quot;:0,&quot;left&quot;:1.2699999809265137,&quot;right&quot;:1.2699999809265137,&quot;top&quot;:0.4230000376701355},&quot;type&quot;:0},{&quot;id&quot;:&quot;2025-07-20T17:43:01&quot;,&quot;margin&quot;:{&quot;bottom&quot;:0.025999998673796654,&quot;left&quot;:1.2699999809265137,&quot;right&quot;:1.2699999809265137,&quot;top&quot;:0.025999998673796654},&quot;type&quot;:0}],&quot;type&quot;:0},{&quot;id&quot;:&quot;2025-07-20T17:43:01&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57.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8**"/>
  <p:tag name="KSO_WM_UNIT_LAYERLEVEL" val="1"/>
  <p:tag name="KSO_WM_TAG_VERSION" val="1.0"/>
  <p:tag name="KSO_WM_BEAUTIFY_FLAG" val="#wm#"/>
</p:tagLst>
</file>

<file path=ppt/tags/tag570.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571.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572.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573.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574.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575.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 name="WM_BEAUTIFY_ZORDER_FLAG_TAG" val="3"/>
</p:tagLst>
</file>

<file path=ppt/tags/tag576.xml><?xml version="1.0" encoding="utf-8"?>
<p:tagLst xmlns:p="http://schemas.openxmlformats.org/presentationml/2006/main">
  <p:tag name="KSO_WM_TAG_VERSION" val="1.0"/>
  <p:tag name="KSO_WM_BEAUTIFY_FLAG" val="#wm#"/>
  <p:tag name="KSO_WM_UNIT_TYPE" val="i"/>
  <p:tag name="KSO_WM_UNIT_ID" val="diagram20208604_1*i*1"/>
  <p:tag name="KSO_WM_TEMPLATE_CATEGORY" val="diagram"/>
  <p:tag name="KSO_WM_TEMPLATE_INDEX" val="20208604"/>
  <p:tag name="KSO_WM_UNIT_INDEX" val="1"/>
  <p:tag name="KSO_WM_UNIT_HIGHLIGHT" val="0"/>
  <p:tag name="KSO_WM_UNIT_COMPATIBLE" val="0"/>
  <p:tag name="KSO_WM_UNIT_DIAGRAM_ISNUMVISUAL" val="0"/>
  <p:tag name="KSO_WM_UNIT_DIAGRAM_ISREFERUNIT" val="0"/>
  <p:tag name="KSO_WM_UNIT_LAYERLEVEL" val="1"/>
  <p:tag name="KSO_WM_UNIT_BLOCK" val="0"/>
  <p:tag name="KSO_WM_UNIT_SM_LIMIT_TYPE" val="2"/>
  <p:tag name="KSO_WM_UNIT_DEC_AREA_ID" val="e352ecb8f5b840f19a3cb857467d0e47"/>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CHIP_GROUPID" val="5ef20c07a491bb0086638b14"/>
  <p:tag name="KSO_WM_CHIP_XID" val="5ef20c07a491bb0086638b15"/>
  <p:tag name="KSO_WM_UNIT_LINE_FORE_SCHEMECOLOR_INDEX_BRIGHTNESS" val="0"/>
  <p:tag name="KSO_WM_UNIT_LINE_FORE_SCHEMECOLOR_INDEX" val="10"/>
  <p:tag name="KSO_WM_UNIT_LINE_FILL_TYPE" val="2"/>
  <p:tag name="KSO_WM_UNIT_TEXT_FILL_FORE_SCHEMECOLOR_INDEX_BRIGHTNESS" val="0"/>
  <p:tag name="KSO_WM_UNIT_TEXT_FILL_FORE_SCHEMECOLOR_INDEX" val="2"/>
  <p:tag name="KSO_WM_UNIT_TEXT_FILL_TYPE" val="1"/>
  <p:tag name="KSO_WM_UNIT_VALUE" val="864"/>
  <p:tag name="KSO_WM_TEMPLATE_ASSEMBLE_XID" val="60656e7a4054ed1e2fb7f9a0"/>
  <p:tag name="KSO_WM_TEMPLATE_ASSEMBLE_GROUPID" val="60656e7a4054ed1e2fb7f9a0"/>
  <p:tag name="WM_BEAUTIFY_ZORDER_FLAG_TAG" val="4"/>
</p:tagLst>
</file>

<file path=ppt/tags/tag577.xml><?xml version="1.0" encoding="utf-8"?>
<p:tagLst xmlns:p="http://schemas.openxmlformats.org/presentationml/2006/main">
  <p:tag name="KSO_WM_TAG_VERSION" val="1.0"/>
  <p:tag name="KSO_WM_BEAUTIFY_FLAG" val="#wm#"/>
  <p:tag name="KSO_WM_UNIT_TYPE" val="i"/>
  <p:tag name="KSO_WM_UNIT_ID" val="diagram20208604_1*i*2"/>
  <p:tag name="KSO_WM_TEMPLATE_CATEGORY" val="diagram"/>
  <p:tag name="KSO_WM_TEMPLATE_INDEX" val="20208604"/>
  <p:tag name="KSO_WM_UNIT_INDEX" val="2"/>
  <p:tag name="KSO_WM_UNIT_HIGHLIGHT" val="0"/>
  <p:tag name="KSO_WM_UNIT_COMPATIBLE" val="0"/>
  <p:tag name="KSO_WM_UNIT_DIAGRAM_ISNUMVISUAL" val="0"/>
  <p:tag name="KSO_WM_UNIT_DIAGRAM_ISREFERUNIT" val="0"/>
  <p:tag name="KSO_WM_UNIT_LAYERLEVEL" val="1"/>
  <p:tag name="KSO_WM_UNIT_BLOCK" val="0"/>
  <p:tag name="KSO_WM_UNIT_SM_LIMIT_TYPE" val="1"/>
  <p:tag name="KSO_WM_UNIT_DEC_AREA_ID" val="65248d0e2eac4a16859a1c0559d33ac9"/>
  <p:tag name="KSO_WM_UNIT_DECORATE_INFO" val="{&quot;ReferentInfo&quot;:{&quot;Id&quot;:&quot;slide&quot;,&quot;X&quot;:{&quot;Pos&quot;:1},&quot;Y&quot;:{&quot;Pos&quot;:1}},&quot;DecorateInfoX&quot;:{&quot;Pos&quot;:1,&quot;IsAbs&quot;:true},&quot;DecorateInfoY&quot;:{&quot;Pos&quot;:1,&quot;IsAbs&quot;:true},&quot;DecorateInfoW&quot;:{&quot;IsAbs&quot;:true},&quot;DecorateInfoH&quot;:{&quot;IsAbs&quot;:true},&quot;whChangeMode&quot;:0}"/>
  <p:tag name="KSO_WM_CHIP_GROUPID" val="5ef20c07a491bb0086638b14"/>
  <p:tag name="KSO_WM_CHIP_XID" val="5ef20c07a491bb0086638b15"/>
  <p:tag name="KSO_WM_UNIT_LINE_FORE_SCHEMECOLOR_INDEX_BRIGHTNESS" val="0"/>
  <p:tag name="KSO_WM_UNIT_LINE_FORE_SCHEMECOLOR_INDEX" val="10"/>
  <p:tag name="KSO_WM_UNIT_LINE_FILL_TYPE" val="2"/>
  <p:tag name="KSO_WM_TEMPLATE_ASSEMBLE_XID" val="60656e7a4054ed1e2fb7f9a0"/>
  <p:tag name="KSO_WM_TEMPLATE_ASSEMBLE_GROUPID" val="60656e7a4054ed1e2fb7f9a0"/>
  <p:tag name="WM_BEAUTIFY_ZORDER_FLAG_TAG" val="5"/>
</p:tagLst>
</file>

<file path=ppt/tags/tag578.xml><?xml version="1.0" encoding="utf-8"?>
<p:tagLst xmlns:p="http://schemas.openxmlformats.org/presentationml/2006/main">
  <p:tag name="KSO_WM_TAG_VERSION" val="1.0"/>
  <p:tag name="KSO_WM_BEAUTIFY_FLAG" val="#wm#"/>
  <p:tag name="KSO_WM_UNIT_TYPE" val="i"/>
  <p:tag name="KSO_WM_UNIT_ID" val="diagram20208604_1*i*3"/>
  <p:tag name="KSO_WM_TEMPLATE_CATEGORY" val="diagram"/>
  <p:tag name="KSO_WM_TEMPLATE_INDEX" val="20208604"/>
  <p:tag name="KSO_WM_UNIT_INDEX" val="3"/>
  <p:tag name="KSO_WM_UNIT_HIGHLIGHT" val="0"/>
  <p:tag name="KSO_WM_UNIT_COMPATIBLE" val="0"/>
  <p:tag name="KSO_WM_UNIT_DIAGRAM_ISNUMVISUAL" val="0"/>
  <p:tag name="KSO_WM_UNIT_DIAGRAM_ISREFERUNIT" val="0"/>
  <p:tag name="KSO_WM_UNIT_LAYERLEVEL" val="1"/>
  <p:tag name="KSO_WM_UNIT_BLOCK" val="0"/>
  <p:tag name="KSO_WM_UNIT_SM_LIMIT_TYPE" val="1"/>
  <p:tag name="KSO_WM_UNIT_DEC_AREA_ID" val="d26b32aaa4d84b0dbd1030a6cabd7a68"/>
  <p:tag name="KSO_WM_UNIT_DECORATE_INFO" val="{&quot;ReferentInfo&quot;:{&quot;Id&quot;:&quot;slide&quot;,&quot;X&quot;:{&quot;Pos&quot;:1},&quot;Y&quot;:{&quot;Pos&quot;:1}},&quot;DecorateInfoX&quot;:{&quot;Pos&quot;:1,&quot;IsAbs&quot;:true},&quot;DecorateInfoY&quot;:{&quot;Pos&quot;:1,&quot;IsAbs&quot;:true},&quot;DecorateInfoW&quot;:{&quot;IsAbs&quot;:true},&quot;DecorateInfoH&quot;:{&quot;IsAbs&quot;:true},&quot;whChangeMode&quot;:0}"/>
  <p:tag name="KSO_WM_CHIP_GROUPID" val="5ef20c07a491bb0086638b14"/>
  <p:tag name="KSO_WM_CHIP_XID" val="5ef20c07a491bb0086638b15"/>
  <p:tag name="KSO_WM_UNIT_LINE_FORE_SCHEMECOLOR_INDEX_BRIGHTNESS" val="0"/>
  <p:tag name="KSO_WM_UNIT_LINE_FORE_SCHEMECOLOR_INDEX" val="10"/>
  <p:tag name="KSO_WM_UNIT_LINE_FILL_TYPE" val="2"/>
  <p:tag name="KSO_WM_TEMPLATE_ASSEMBLE_XID" val="60656e7a4054ed1e2fb7f9a0"/>
  <p:tag name="KSO_WM_TEMPLATE_ASSEMBLE_GROUPID" val="60656e7a4054ed1e2fb7f9a0"/>
  <p:tag name="WM_BEAUTIFY_ZORDER_FLAG_TAG" val="6"/>
</p:tagLst>
</file>

<file path=ppt/tags/tag579.xml><?xml version="1.0" encoding="utf-8"?>
<p:tagLst xmlns:p="http://schemas.openxmlformats.org/presentationml/2006/main">
  <p:tag name="KSO_WM_TAG_VERSION" val="1.0"/>
  <p:tag name="KSO_WM_BEAUTIFY_FLAG" val="#wm#"/>
  <p:tag name="KSO_WM_UNIT_TYPE" val="i"/>
  <p:tag name="KSO_WM_UNIT_ID" val="diagram20208604_1*i*4"/>
  <p:tag name="KSO_WM_TEMPLATE_CATEGORY" val="diagram"/>
  <p:tag name="KSO_WM_TEMPLATE_INDEX" val="20208604"/>
  <p:tag name="KSO_WM_UNIT_INDEX" val="4"/>
  <p:tag name="KSO_WM_UNIT_HIGHLIGHT" val="0"/>
  <p:tag name="KSO_WM_UNIT_COMPATIBLE" val="0"/>
  <p:tag name="KSO_WM_UNIT_DIAGRAM_ISNUMVISUAL" val="0"/>
  <p:tag name="KSO_WM_UNIT_DIAGRAM_ISREFERUNIT" val="0"/>
  <p:tag name="KSO_WM_UNIT_LAYERLEVEL" val="1"/>
  <p:tag name="KSO_WM_UNIT_BLOCK" val="0"/>
  <p:tag name="KSO_WM_UNIT_SM_LIMIT_TYPE" val="1"/>
  <p:tag name="KSO_WM_UNIT_DEC_AREA_ID" val="808fb1adb4d744cc9d369074d0507e4f"/>
  <p:tag name="KSO_WM_UNIT_DECORATE_INFO" val="{&quot;ReferentInfo&quot;:{&quot;Id&quot;:&quot;slide&quot;,&quot;X&quot;:{&quot;Pos&quot;:1},&quot;Y&quot;:{&quot;Pos&quot;:1}},&quot;DecorateInfoX&quot;:{&quot;Pos&quot;:1,&quot;IsAbs&quot;:true},&quot;DecorateInfoY&quot;:{&quot;Pos&quot;:1,&quot;IsAbs&quot;:true},&quot;DecorateInfoW&quot;:{&quot;IsAbs&quot;:true},&quot;DecorateInfoH&quot;:{&quot;IsAbs&quot;:true},&quot;whChangeMode&quot;:0}"/>
  <p:tag name="KSO_WM_CHIP_GROUPID" val="5ef20c07a491bb0086638b14"/>
  <p:tag name="KSO_WM_CHIP_XID" val="5ef20c07a491bb0086638b15"/>
  <p:tag name="KSO_WM_UNIT_LINE_FORE_SCHEMECOLOR_INDEX_BRIGHTNESS" val="0"/>
  <p:tag name="KSO_WM_UNIT_LINE_FORE_SCHEMECOLOR_INDEX" val="10"/>
  <p:tag name="KSO_WM_UNIT_LINE_FILL_TYPE" val="2"/>
  <p:tag name="KSO_WM_TEMPLATE_ASSEMBLE_XID" val="60656e7a4054ed1e2fb7f9a0"/>
  <p:tag name="KSO_WM_TEMPLATE_ASSEMBLE_GROUPID" val="60656e7a4054ed1e2fb7f9a0"/>
  <p:tag name="WM_BEAUTIFY_ZORDER_FLAG_TAG" val="7"/>
</p:tagLst>
</file>

<file path=ppt/tags/tag58.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8**"/>
  <p:tag name="KSO_WM_UNIT_LAYERLEVEL" val="1"/>
  <p:tag name="KSO_WM_TAG_VERSION" val="1.0"/>
  <p:tag name="KSO_WM_BEAUTIFY_FLAG" val="#wm#"/>
</p:tagLst>
</file>

<file path=ppt/tags/tag580.xml><?xml version="1.0" encoding="utf-8"?>
<p:tagLst xmlns:p="http://schemas.openxmlformats.org/presentationml/2006/main">
  <p:tag name="KSO_WM_TAG_VERSION" val="1.0"/>
  <p:tag name="KSO_WM_BEAUTIFY_FLAG" val="#wm#"/>
  <p:tag name="KSO_WM_UNIT_TYPE" val="i"/>
  <p:tag name="KSO_WM_UNIT_ID" val="diagram20208604_1*i*5"/>
  <p:tag name="KSO_WM_TEMPLATE_CATEGORY" val="diagram"/>
  <p:tag name="KSO_WM_TEMPLATE_INDEX" val="20208604"/>
  <p:tag name="KSO_WM_UNIT_INDEX" val="5"/>
  <p:tag name="KSO_WM_UNIT_HIGHLIGHT" val="0"/>
  <p:tag name="KSO_WM_UNIT_COMPATIBLE" val="0"/>
  <p:tag name="KSO_WM_UNIT_DIAGRAM_ISNUMVISUAL" val="0"/>
  <p:tag name="KSO_WM_UNIT_DIAGRAM_ISREFERUNIT" val="0"/>
  <p:tag name="KSO_WM_UNIT_LAYERLEVEL" val="1"/>
  <p:tag name="KSO_WM_UNIT_BLOCK" val="0"/>
  <p:tag name="KSO_WM_UNIT_SM_LIMIT_TYPE" val="1"/>
  <p:tag name="KSO_WM_UNIT_DEC_AREA_ID" val="060ccbb9a83241f2a52575c4e4f76136"/>
  <p:tag name="KSO_WM_UNIT_DECORATE_INFO" val="{&quot;ReferentInfo&quot;:{&quot;Id&quot;:&quot;slide&quot;,&quot;X&quot;:{&quot;Pos&quot;:1},&quot;Y&quot;:{&quot;Pos&quot;:1}},&quot;DecorateInfoX&quot;:{&quot;Pos&quot;:1,&quot;IsAbs&quot;:true},&quot;DecorateInfoY&quot;:{&quot;Pos&quot;:1,&quot;IsAbs&quot;:true},&quot;DecorateInfoW&quot;:{&quot;IsAbs&quot;:true},&quot;DecorateInfoH&quot;:{&quot;IsAbs&quot;:true},&quot;whChangeMode&quot;:0}"/>
  <p:tag name="KSO_WM_CHIP_GROUPID" val="5ef20c07a491bb0086638b14"/>
  <p:tag name="KSO_WM_CHIP_XID" val="5ef20c07a491bb0086638b15"/>
  <p:tag name="KSO_WM_UNIT_LINE_FORE_SCHEMECOLOR_INDEX_BRIGHTNESS" val="0"/>
  <p:tag name="KSO_WM_UNIT_LINE_FORE_SCHEMECOLOR_INDEX" val="10"/>
  <p:tag name="KSO_WM_UNIT_LINE_FILL_TYPE" val="2"/>
  <p:tag name="KSO_WM_TEMPLATE_ASSEMBLE_XID" val="60656e7a4054ed1e2fb7f9a0"/>
  <p:tag name="KSO_WM_TEMPLATE_ASSEMBLE_GROUPID" val="60656e7a4054ed1e2fb7f9a0"/>
  <p:tag name="WM_BEAUTIFY_ZORDER_FLAG_TAG" val="8"/>
</p:tagLst>
</file>

<file path=ppt/tags/tag581.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这样才能使内容层次分明，页面简洁易读。如果您的内容确实非常重要又难以精简，也请使用分段处理，对内容进行简单的梳理和提炼，这样会使逻辑框架相对清晰。为了能让您有更直观的字数感受，并进一步方便使用，我们设置了文本的最大限度，当您输入的文字到这里时，已濒临页面容纳内容的上限，若还有更多内容，请酌情缩小字号，但我们不建议您的文本字号小于14磅，请您务必注意。单击此处添加正文，文字是您思想的提炼，为了演示发布的良好效果，请言简意赅的阐述您的观点。您的内容已经简明扼要，字字珠玑，但信息却千丝万缕、错综复杂，需要用更多的文字来表述；但请您尽可能提炼思想的精髓。"/>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08604_1*f*1"/>
  <p:tag name="KSO_WM_TEMPLATE_CATEGORY" val="diagram"/>
  <p:tag name="KSO_WM_TEMPLATE_INDEX" val="20208604"/>
  <p:tag name="KSO_WM_UNIT_LAYERLEVEL" val="1"/>
  <p:tag name="KSO_WM_TAG_VERSION" val="1.0"/>
  <p:tag name="KSO_WM_BEAUTIFY_FLAG" val="#wm#"/>
  <p:tag name="KSO_WM_UNIT_DEFAULT_FONT" val="14;20;2"/>
  <p:tag name="KSO_WM_UNIT_BLOCK" val="0"/>
  <p:tag name="KSO_WM_UNIT_VALUE" val="588"/>
  <p:tag name="KSO_WM_UNIT_SHOW_EDIT_AREA_INDICATION" val="1"/>
  <p:tag name="KSO_WM_CHIP_GROUPID" val="5e6b05596848fb12bee65ac8"/>
  <p:tag name="KSO_WM_CHIP_XID" val="5e6b05596848fb12bee65aca"/>
  <p:tag name="KSO_WM_UNIT_DEC_AREA_ID" val="5557aaf2e9bc4b2499ccf5d271336ab4"/>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cm&quot;,&quot;fill_mode&quot;:&quot;full&quot;,&quot;sacle_strategy&quot;:&quot;smart&quot;}"/>
  <p:tag name="KSO_WM_ASSEMBLE_CHIP_INDEX" val="ff7d2160ef064691979e787d147d2e44"/>
  <p:tag name="KSO_WM_UNIT_SUPPORT_UNIT_TYPE" val="[&quot;l&quot;,&quot;m&quot;,&quot;n&quot;,&quot;o&quot;,&quot;p&quot;,&quot;q&quot;,&quot;r&quot;,&quot;δ&quot;,&quot;ε&quot;,&quot;ζ&quot;,&quot;η&quot;,&quot;d&quot;,&quot;α&quot;,&quot;β&quot;,&quot;θ&quot;]"/>
  <p:tag name="KSO_WM_UNIT_TEXT_FILL_FORE_SCHEMECOLOR_INDEX_BRIGHTNESS" val="0.25"/>
  <p:tag name="KSO_WM_UNIT_TEXT_FILL_FORE_SCHEMECOLOR_INDEX" val="13"/>
  <p:tag name="KSO_WM_UNIT_TEXT_FILL_TYPE" val="1"/>
  <p:tag name="KSO_WM_TEMPLATE_ASSEMBLE_XID" val="60656e7a4054ed1e2fb7f9a0"/>
  <p:tag name="KSO_WM_TEMPLATE_ASSEMBLE_GROUPID" val="60656e7a4054ed1e2fb7f9a0"/>
  <p:tag name="WM_BEAUTIFY_ZORDER_FLAG_TAG" val="9"/>
</p:tagLst>
</file>

<file path=ppt/tags/tag582.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17:43:01&quot;,&quot;maxSize&quot;:{&quot;size1&quot;:31.1},&quot;minSize&quot;:{&quot;size1&quot;:17.8},&quot;normalSize&quot;:{&quot;size1&quot;:17.8},&quot;subLayout&quot;:[{&quot;id&quot;:&quot;2025-07-20T17:43:01&quot;,&quot;maxSize&quot;:{&quot;size1&quot;:100},&quot;minSize&quot;:{&quot;size1&quot;:61.7},&quot;normalSize&quot;:{&quot;size1&quot;:61.7},&quot;subLayout&quot;:[{&quot;id&quot;:&quot;2025-07-20T17:43:01&quot;,&quot;margin&quot;:{&quot;bottom&quot;:0,&quot;left&quot;:1.2699999809265137,&quot;right&quot;:1.2699999809265137,&quot;top&quot;:0.4230000376701355},&quot;type&quot;:0},{&quot;id&quot;:&quot;2025-07-20T17:43:01&quot;,&quot;margin&quot;:{&quot;bottom&quot;:0.025999998673796654,&quot;left&quot;:1.2699999809265137,&quot;right&quot;:1.2699999809265137,&quot;top&quot;:0.025999998673796654},&quot;type&quot;:0}],&quot;type&quot;:0},{&quot;id&quot;:&quot;2025-07-20T17:43:01&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583.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584.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585.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586.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587.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588.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07315_1*f*1"/>
  <p:tag name="KSO_WM_TEMPLATE_CATEGORY" val="diagram"/>
  <p:tag name="KSO_WM_TEMPLATE_INDEX" val="20207315"/>
  <p:tag name="KSO_WM_UNIT_LAYERLEVEL" val="1"/>
  <p:tag name="KSO_WM_TAG_VERSION" val="1.0"/>
  <p:tag name="KSO_WM_BEAUTIFY_FLAG" val="#wm#"/>
  <p:tag name="KSO_WM_UNIT_DEFAULT_FONT" val="14;20;2"/>
  <p:tag name="KSO_WM_UNIT_BLOCK" val="0"/>
  <p:tag name="KSO_WM_UNIT_VALUE" val="290"/>
  <p:tag name="KSO_WM_UNIT_SHOW_EDIT_AREA_INDICATION" val="1"/>
  <p:tag name="KSO_WM_CHIP_GROUPID" val="5e6b05596848fb12bee65ac8"/>
  <p:tag name="KSO_WM_CHIP_XID" val="5e6b05596848fb12bee65aca"/>
  <p:tag name="KSO_WM_UNIT_DEC_AREA_ID" val="3462bde237c543c58b90892aede91ea7"/>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lm&quot;,&quot;fill_mode&quot;:&quot;full&quot;,&quot;sacle_strategy&quot;:&quot;smart&quot;}"/>
  <p:tag name="KSO_WM_ASSEMBLE_CHIP_INDEX" val="dc8ab5172452436899286f2808371cac"/>
  <p:tag name="KSO_WM_UNIT_TEXT_FILL_FORE_SCHEMECOLOR_INDEX_BRIGHTNESS" val="0.25"/>
  <p:tag name="KSO_WM_UNIT_TEXT_FILL_FORE_SCHEMECOLOR_INDEX" val="13"/>
  <p:tag name="KSO_WM_UNIT_TEXT_FILL_TYPE" val="1"/>
  <p:tag name="KSO_WM_TEMPLATE_ASSEMBLE_XID" val="6130c4e08b5cc6c91112a571"/>
  <p:tag name="KSO_WM_TEMPLATE_ASSEMBLE_GROUPID" val="6130c4e08b5cc6c91112a571"/>
  <p:tag name="WM_BEAUTIFY_ZORDER_FLAG_TAG" val="5"/>
</p:tagLst>
</file>

<file path=ppt/tags/tag589.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17:43:01&quot;,&quot;maxSize&quot;:{&quot;size1&quot;:31.1},&quot;minSize&quot;:{&quot;size1&quot;:17.8},&quot;normalSize&quot;:{&quot;size1&quot;:17.8},&quot;subLayout&quot;:[{&quot;id&quot;:&quot;2025-07-20T17:43:01&quot;,&quot;maxSize&quot;:{&quot;size1&quot;:100},&quot;minSize&quot;:{&quot;size1&quot;:61.7},&quot;normalSize&quot;:{&quot;size1&quot;:61.7},&quot;subLayout&quot;:[{&quot;id&quot;:&quot;2025-07-20T17:43:01&quot;,&quot;margin&quot;:{&quot;bottom&quot;:0,&quot;left&quot;:1.2699999809265137,&quot;right&quot;:1.2699999809265137,&quot;top&quot;:0.4230000376701355},&quot;type&quot;:0},{&quot;id&quot;:&quot;2025-07-20T17:43:01&quot;,&quot;margin&quot;:{&quot;bottom&quot;:0.025999998673796654,&quot;left&quot;:1.2699999809265137,&quot;right&quot;:1.2699999809265137,&quot;top&quot;:0.025999998673796654},&quot;type&quot;:0}],&quot;type&quot;:0},{&quot;id&quot;:&quot;2025-07-20T17:43:01&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59.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8**"/>
  <p:tag name="KSO_WM_UNIT_LAYERLEVEL" val="1"/>
  <p:tag name="KSO_WM_TAG_VERSION" val="1.0"/>
  <p:tag name="KSO_WM_BEAUTIFY_FLAG" val="#wm#"/>
</p:tagLst>
</file>

<file path=ppt/tags/tag590.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591.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592.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593.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594.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595.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 name="WM_BEAUTIFY_ZORDER_FLAG_TAG" val="3"/>
</p:tagLst>
</file>

<file path=ppt/tags/tag596.xml><?xml version="1.0" encoding="utf-8"?>
<p:tagLst xmlns:p="http://schemas.openxmlformats.org/presentationml/2006/main">
  <p:tag name="KSO_WM_TAG_VERSION" val="1.0"/>
  <p:tag name="KSO_WM_BEAUTIFY_FLAG" val="#wm#"/>
  <p:tag name="KSO_WM_UNIT_TYPE" val="i"/>
  <p:tag name="KSO_WM_UNIT_ID" val="diagram20208604_1*i*1"/>
  <p:tag name="KSO_WM_TEMPLATE_CATEGORY" val="diagram"/>
  <p:tag name="KSO_WM_TEMPLATE_INDEX" val="20208604"/>
  <p:tag name="KSO_WM_UNIT_INDEX" val="1"/>
  <p:tag name="KSO_WM_UNIT_HIGHLIGHT" val="0"/>
  <p:tag name="KSO_WM_UNIT_COMPATIBLE" val="0"/>
  <p:tag name="KSO_WM_UNIT_DIAGRAM_ISNUMVISUAL" val="0"/>
  <p:tag name="KSO_WM_UNIT_DIAGRAM_ISREFERUNIT" val="0"/>
  <p:tag name="KSO_WM_UNIT_LAYERLEVEL" val="1"/>
  <p:tag name="KSO_WM_UNIT_BLOCK" val="0"/>
  <p:tag name="KSO_WM_UNIT_SM_LIMIT_TYPE" val="2"/>
  <p:tag name="KSO_WM_UNIT_DEC_AREA_ID" val="e352ecb8f5b840f19a3cb857467d0e47"/>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CHIP_GROUPID" val="5ef20c07a491bb0086638b14"/>
  <p:tag name="KSO_WM_CHIP_XID" val="5ef20c07a491bb0086638b15"/>
  <p:tag name="KSO_WM_UNIT_LINE_FORE_SCHEMECOLOR_INDEX_BRIGHTNESS" val="0"/>
  <p:tag name="KSO_WM_UNIT_LINE_FORE_SCHEMECOLOR_INDEX" val="10"/>
  <p:tag name="KSO_WM_UNIT_LINE_FILL_TYPE" val="2"/>
  <p:tag name="KSO_WM_UNIT_TEXT_FILL_FORE_SCHEMECOLOR_INDEX_BRIGHTNESS" val="0"/>
  <p:tag name="KSO_WM_UNIT_TEXT_FILL_FORE_SCHEMECOLOR_INDEX" val="2"/>
  <p:tag name="KSO_WM_UNIT_TEXT_FILL_TYPE" val="1"/>
  <p:tag name="KSO_WM_UNIT_VALUE" val="864"/>
  <p:tag name="KSO_WM_TEMPLATE_ASSEMBLE_XID" val="60656e7a4054ed1e2fb7f9a0"/>
  <p:tag name="KSO_WM_TEMPLATE_ASSEMBLE_GROUPID" val="60656e7a4054ed1e2fb7f9a0"/>
  <p:tag name="WM_BEAUTIFY_ZORDER_FLAG_TAG" val="4"/>
</p:tagLst>
</file>

<file path=ppt/tags/tag597.xml><?xml version="1.0" encoding="utf-8"?>
<p:tagLst xmlns:p="http://schemas.openxmlformats.org/presentationml/2006/main">
  <p:tag name="KSO_WM_TAG_VERSION" val="1.0"/>
  <p:tag name="KSO_WM_BEAUTIFY_FLAG" val="#wm#"/>
  <p:tag name="KSO_WM_UNIT_TYPE" val="i"/>
  <p:tag name="KSO_WM_UNIT_ID" val="diagram20208604_1*i*2"/>
  <p:tag name="KSO_WM_TEMPLATE_CATEGORY" val="diagram"/>
  <p:tag name="KSO_WM_TEMPLATE_INDEX" val="20208604"/>
  <p:tag name="KSO_WM_UNIT_INDEX" val="2"/>
  <p:tag name="KSO_WM_UNIT_HIGHLIGHT" val="0"/>
  <p:tag name="KSO_WM_UNIT_COMPATIBLE" val="0"/>
  <p:tag name="KSO_WM_UNIT_DIAGRAM_ISNUMVISUAL" val="0"/>
  <p:tag name="KSO_WM_UNIT_DIAGRAM_ISREFERUNIT" val="0"/>
  <p:tag name="KSO_WM_UNIT_LAYERLEVEL" val="1"/>
  <p:tag name="KSO_WM_UNIT_BLOCK" val="0"/>
  <p:tag name="KSO_WM_UNIT_SM_LIMIT_TYPE" val="1"/>
  <p:tag name="KSO_WM_UNIT_DEC_AREA_ID" val="65248d0e2eac4a16859a1c0559d33ac9"/>
  <p:tag name="KSO_WM_UNIT_DECORATE_INFO" val="{&quot;ReferentInfo&quot;:{&quot;Id&quot;:&quot;slide&quot;,&quot;X&quot;:{&quot;Pos&quot;:1},&quot;Y&quot;:{&quot;Pos&quot;:1}},&quot;DecorateInfoX&quot;:{&quot;Pos&quot;:1,&quot;IsAbs&quot;:true},&quot;DecorateInfoY&quot;:{&quot;Pos&quot;:1,&quot;IsAbs&quot;:true},&quot;DecorateInfoW&quot;:{&quot;IsAbs&quot;:true},&quot;DecorateInfoH&quot;:{&quot;IsAbs&quot;:true},&quot;whChangeMode&quot;:0}"/>
  <p:tag name="KSO_WM_CHIP_GROUPID" val="5ef20c07a491bb0086638b14"/>
  <p:tag name="KSO_WM_CHIP_XID" val="5ef20c07a491bb0086638b15"/>
  <p:tag name="KSO_WM_UNIT_LINE_FORE_SCHEMECOLOR_INDEX_BRIGHTNESS" val="0"/>
  <p:tag name="KSO_WM_UNIT_LINE_FORE_SCHEMECOLOR_INDEX" val="10"/>
  <p:tag name="KSO_WM_UNIT_LINE_FILL_TYPE" val="2"/>
  <p:tag name="KSO_WM_TEMPLATE_ASSEMBLE_XID" val="60656e7a4054ed1e2fb7f9a0"/>
  <p:tag name="KSO_WM_TEMPLATE_ASSEMBLE_GROUPID" val="60656e7a4054ed1e2fb7f9a0"/>
  <p:tag name="WM_BEAUTIFY_ZORDER_FLAG_TAG" val="5"/>
</p:tagLst>
</file>

<file path=ppt/tags/tag598.xml><?xml version="1.0" encoding="utf-8"?>
<p:tagLst xmlns:p="http://schemas.openxmlformats.org/presentationml/2006/main">
  <p:tag name="KSO_WM_TAG_VERSION" val="1.0"/>
  <p:tag name="KSO_WM_BEAUTIFY_FLAG" val="#wm#"/>
  <p:tag name="KSO_WM_UNIT_TYPE" val="i"/>
  <p:tag name="KSO_WM_UNIT_ID" val="diagram20208604_1*i*3"/>
  <p:tag name="KSO_WM_TEMPLATE_CATEGORY" val="diagram"/>
  <p:tag name="KSO_WM_TEMPLATE_INDEX" val="20208604"/>
  <p:tag name="KSO_WM_UNIT_INDEX" val="3"/>
  <p:tag name="KSO_WM_UNIT_HIGHLIGHT" val="0"/>
  <p:tag name="KSO_WM_UNIT_COMPATIBLE" val="0"/>
  <p:tag name="KSO_WM_UNIT_DIAGRAM_ISNUMVISUAL" val="0"/>
  <p:tag name="KSO_WM_UNIT_DIAGRAM_ISREFERUNIT" val="0"/>
  <p:tag name="KSO_WM_UNIT_LAYERLEVEL" val="1"/>
  <p:tag name="KSO_WM_UNIT_BLOCK" val="0"/>
  <p:tag name="KSO_WM_UNIT_SM_LIMIT_TYPE" val="1"/>
  <p:tag name="KSO_WM_UNIT_DEC_AREA_ID" val="d26b32aaa4d84b0dbd1030a6cabd7a68"/>
  <p:tag name="KSO_WM_UNIT_DECORATE_INFO" val="{&quot;ReferentInfo&quot;:{&quot;Id&quot;:&quot;slide&quot;,&quot;X&quot;:{&quot;Pos&quot;:1},&quot;Y&quot;:{&quot;Pos&quot;:1}},&quot;DecorateInfoX&quot;:{&quot;Pos&quot;:1,&quot;IsAbs&quot;:true},&quot;DecorateInfoY&quot;:{&quot;Pos&quot;:1,&quot;IsAbs&quot;:true},&quot;DecorateInfoW&quot;:{&quot;IsAbs&quot;:true},&quot;DecorateInfoH&quot;:{&quot;IsAbs&quot;:true},&quot;whChangeMode&quot;:0}"/>
  <p:tag name="KSO_WM_CHIP_GROUPID" val="5ef20c07a491bb0086638b14"/>
  <p:tag name="KSO_WM_CHIP_XID" val="5ef20c07a491bb0086638b15"/>
  <p:tag name="KSO_WM_UNIT_LINE_FORE_SCHEMECOLOR_INDEX_BRIGHTNESS" val="0"/>
  <p:tag name="KSO_WM_UNIT_LINE_FORE_SCHEMECOLOR_INDEX" val="10"/>
  <p:tag name="KSO_WM_UNIT_LINE_FILL_TYPE" val="2"/>
  <p:tag name="KSO_WM_TEMPLATE_ASSEMBLE_XID" val="60656e7a4054ed1e2fb7f9a0"/>
  <p:tag name="KSO_WM_TEMPLATE_ASSEMBLE_GROUPID" val="60656e7a4054ed1e2fb7f9a0"/>
  <p:tag name="WM_BEAUTIFY_ZORDER_FLAG_TAG" val="6"/>
</p:tagLst>
</file>

<file path=ppt/tags/tag599.xml><?xml version="1.0" encoding="utf-8"?>
<p:tagLst xmlns:p="http://schemas.openxmlformats.org/presentationml/2006/main">
  <p:tag name="KSO_WM_TAG_VERSION" val="1.0"/>
  <p:tag name="KSO_WM_BEAUTIFY_FLAG" val="#wm#"/>
  <p:tag name="KSO_WM_UNIT_TYPE" val="i"/>
  <p:tag name="KSO_WM_UNIT_ID" val="diagram20208604_1*i*4"/>
  <p:tag name="KSO_WM_TEMPLATE_CATEGORY" val="diagram"/>
  <p:tag name="KSO_WM_TEMPLATE_INDEX" val="20208604"/>
  <p:tag name="KSO_WM_UNIT_INDEX" val="4"/>
  <p:tag name="KSO_WM_UNIT_HIGHLIGHT" val="0"/>
  <p:tag name="KSO_WM_UNIT_COMPATIBLE" val="0"/>
  <p:tag name="KSO_WM_UNIT_DIAGRAM_ISNUMVISUAL" val="0"/>
  <p:tag name="KSO_WM_UNIT_DIAGRAM_ISREFERUNIT" val="0"/>
  <p:tag name="KSO_WM_UNIT_LAYERLEVEL" val="1"/>
  <p:tag name="KSO_WM_UNIT_BLOCK" val="0"/>
  <p:tag name="KSO_WM_UNIT_SM_LIMIT_TYPE" val="1"/>
  <p:tag name="KSO_WM_UNIT_DEC_AREA_ID" val="808fb1adb4d744cc9d369074d0507e4f"/>
  <p:tag name="KSO_WM_UNIT_DECORATE_INFO" val="{&quot;ReferentInfo&quot;:{&quot;Id&quot;:&quot;slide&quot;,&quot;X&quot;:{&quot;Pos&quot;:1},&quot;Y&quot;:{&quot;Pos&quot;:1}},&quot;DecorateInfoX&quot;:{&quot;Pos&quot;:1,&quot;IsAbs&quot;:true},&quot;DecorateInfoY&quot;:{&quot;Pos&quot;:1,&quot;IsAbs&quot;:true},&quot;DecorateInfoW&quot;:{&quot;IsAbs&quot;:true},&quot;DecorateInfoH&quot;:{&quot;IsAbs&quot;:true},&quot;whChangeMode&quot;:0}"/>
  <p:tag name="KSO_WM_CHIP_GROUPID" val="5ef20c07a491bb0086638b14"/>
  <p:tag name="KSO_WM_CHIP_XID" val="5ef20c07a491bb0086638b15"/>
  <p:tag name="KSO_WM_UNIT_LINE_FORE_SCHEMECOLOR_INDEX_BRIGHTNESS" val="0"/>
  <p:tag name="KSO_WM_UNIT_LINE_FORE_SCHEMECOLOR_INDEX" val="10"/>
  <p:tag name="KSO_WM_UNIT_LINE_FILL_TYPE" val="2"/>
  <p:tag name="KSO_WM_TEMPLATE_ASSEMBLE_XID" val="60656e7a4054ed1e2fb7f9a0"/>
  <p:tag name="KSO_WM_TEMPLATE_ASSEMBLE_GROUPID" val="60656e7a4054ed1e2fb7f9a0"/>
  <p:tag name="WM_BEAUTIFY_ZORDER_FLAG_TAG" val="7"/>
</p:tagLst>
</file>

<file path=ppt/tags/tag6.xml><?xml version="1.0" encoding="utf-8"?>
<p:tagLst xmlns:p="http://schemas.openxmlformats.org/presentationml/2006/main">
  <p:tag name="KSO_WM_SLIDE_BACKGROUND_MASK_FLAG" val="1"/>
  <p:tag name="KSO_WM_UNIT_HIGHLIGHT" val="0"/>
  <p:tag name="KSO_WM_UNIT_COMPATIBLE" val="0"/>
  <p:tag name="KSO_WM_UNIT_DIAGRAM_ISNUMVISUAL" val="0"/>
  <p:tag name="KSO_WM_UNIT_DIAGRAM_ISREFERUNIT" val="0"/>
  <p:tag name="KSO_WM_UNIT_ID" val="_1**"/>
  <p:tag name="KSO_WM_UNIT_LAYERLEVEL" val="1"/>
  <p:tag name="KSO_WM_TAG_VERSION" val="1.0"/>
  <p:tag name="KSO_WM_BEAUTIFY_FLAG" val="#wm#"/>
</p:tagLst>
</file>

<file path=ppt/tags/tag60.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8**"/>
  <p:tag name="KSO_WM_UNIT_LAYERLEVEL" val="1"/>
  <p:tag name="KSO_WM_TAG_VERSION" val="1.0"/>
  <p:tag name="KSO_WM_BEAUTIFY_FLAG" val="#wm#"/>
</p:tagLst>
</file>

<file path=ppt/tags/tag600.xml><?xml version="1.0" encoding="utf-8"?>
<p:tagLst xmlns:p="http://schemas.openxmlformats.org/presentationml/2006/main">
  <p:tag name="KSO_WM_TAG_VERSION" val="1.0"/>
  <p:tag name="KSO_WM_BEAUTIFY_FLAG" val="#wm#"/>
  <p:tag name="KSO_WM_UNIT_TYPE" val="i"/>
  <p:tag name="KSO_WM_UNIT_ID" val="diagram20208604_1*i*5"/>
  <p:tag name="KSO_WM_TEMPLATE_CATEGORY" val="diagram"/>
  <p:tag name="KSO_WM_TEMPLATE_INDEX" val="20208604"/>
  <p:tag name="KSO_WM_UNIT_INDEX" val="5"/>
  <p:tag name="KSO_WM_UNIT_HIGHLIGHT" val="0"/>
  <p:tag name="KSO_WM_UNIT_COMPATIBLE" val="0"/>
  <p:tag name="KSO_WM_UNIT_DIAGRAM_ISNUMVISUAL" val="0"/>
  <p:tag name="KSO_WM_UNIT_DIAGRAM_ISREFERUNIT" val="0"/>
  <p:tag name="KSO_WM_UNIT_LAYERLEVEL" val="1"/>
  <p:tag name="KSO_WM_UNIT_BLOCK" val="0"/>
  <p:tag name="KSO_WM_UNIT_SM_LIMIT_TYPE" val="1"/>
  <p:tag name="KSO_WM_UNIT_DEC_AREA_ID" val="060ccbb9a83241f2a52575c4e4f76136"/>
  <p:tag name="KSO_WM_UNIT_DECORATE_INFO" val="{&quot;ReferentInfo&quot;:{&quot;Id&quot;:&quot;slide&quot;,&quot;X&quot;:{&quot;Pos&quot;:1},&quot;Y&quot;:{&quot;Pos&quot;:1}},&quot;DecorateInfoX&quot;:{&quot;Pos&quot;:1,&quot;IsAbs&quot;:true},&quot;DecorateInfoY&quot;:{&quot;Pos&quot;:1,&quot;IsAbs&quot;:true},&quot;DecorateInfoW&quot;:{&quot;IsAbs&quot;:true},&quot;DecorateInfoH&quot;:{&quot;IsAbs&quot;:true},&quot;whChangeMode&quot;:0}"/>
  <p:tag name="KSO_WM_CHIP_GROUPID" val="5ef20c07a491bb0086638b14"/>
  <p:tag name="KSO_WM_CHIP_XID" val="5ef20c07a491bb0086638b15"/>
  <p:tag name="KSO_WM_UNIT_LINE_FORE_SCHEMECOLOR_INDEX_BRIGHTNESS" val="0"/>
  <p:tag name="KSO_WM_UNIT_LINE_FORE_SCHEMECOLOR_INDEX" val="10"/>
  <p:tag name="KSO_WM_UNIT_LINE_FILL_TYPE" val="2"/>
  <p:tag name="KSO_WM_TEMPLATE_ASSEMBLE_XID" val="60656e7a4054ed1e2fb7f9a0"/>
  <p:tag name="KSO_WM_TEMPLATE_ASSEMBLE_GROUPID" val="60656e7a4054ed1e2fb7f9a0"/>
  <p:tag name="WM_BEAUTIFY_ZORDER_FLAG_TAG" val="8"/>
</p:tagLst>
</file>

<file path=ppt/tags/tag601.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这样才能使内容层次分明，页面简洁易读。如果您的内容确实非常重要又难以精简，也请使用分段处理，对内容进行简单的梳理和提炼，这样会使逻辑框架相对清晰。为了能让您有更直观的字数感受，并进一步方便使用，我们设置了文本的最大限度，当您输入的文字到这里时，已濒临页面容纳内容的上限，若还有更多内容，请酌情缩小字号，但我们不建议您的文本字号小于14磅，请您务必注意。单击此处添加正文，文字是您思想的提炼，为了演示发布的良好效果，请言简意赅的阐述您的观点。您的内容已经简明扼要，字字珠玑，但信息却千丝万缕、错综复杂，需要用更多的文字来表述；但请您尽可能提炼思想的精髓。"/>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08604_1*f*1"/>
  <p:tag name="KSO_WM_TEMPLATE_CATEGORY" val="diagram"/>
  <p:tag name="KSO_WM_TEMPLATE_INDEX" val="20208604"/>
  <p:tag name="KSO_WM_UNIT_LAYERLEVEL" val="1"/>
  <p:tag name="KSO_WM_TAG_VERSION" val="1.0"/>
  <p:tag name="KSO_WM_BEAUTIFY_FLAG" val="#wm#"/>
  <p:tag name="KSO_WM_UNIT_DEFAULT_FONT" val="14;20;2"/>
  <p:tag name="KSO_WM_UNIT_BLOCK" val="0"/>
  <p:tag name="KSO_WM_UNIT_VALUE" val="588"/>
  <p:tag name="KSO_WM_UNIT_SHOW_EDIT_AREA_INDICATION" val="1"/>
  <p:tag name="KSO_WM_CHIP_GROUPID" val="5e6b05596848fb12bee65ac8"/>
  <p:tag name="KSO_WM_CHIP_XID" val="5e6b05596848fb12bee65aca"/>
  <p:tag name="KSO_WM_UNIT_DEC_AREA_ID" val="5557aaf2e9bc4b2499ccf5d271336ab4"/>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cm&quot;,&quot;fill_mode&quot;:&quot;full&quot;,&quot;sacle_strategy&quot;:&quot;smart&quot;}"/>
  <p:tag name="KSO_WM_ASSEMBLE_CHIP_INDEX" val="ff7d2160ef064691979e787d147d2e44"/>
  <p:tag name="KSO_WM_UNIT_SUPPORT_UNIT_TYPE" val="[&quot;l&quot;,&quot;m&quot;,&quot;n&quot;,&quot;o&quot;,&quot;p&quot;,&quot;q&quot;,&quot;r&quot;,&quot;δ&quot;,&quot;ε&quot;,&quot;ζ&quot;,&quot;η&quot;,&quot;d&quot;,&quot;α&quot;,&quot;β&quot;,&quot;θ&quot;]"/>
  <p:tag name="KSO_WM_UNIT_TEXT_FILL_FORE_SCHEMECOLOR_INDEX_BRIGHTNESS" val="0.25"/>
  <p:tag name="KSO_WM_UNIT_TEXT_FILL_FORE_SCHEMECOLOR_INDEX" val="13"/>
  <p:tag name="KSO_WM_UNIT_TEXT_FILL_TYPE" val="1"/>
  <p:tag name="KSO_WM_TEMPLATE_ASSEMBLE_XID" val="60656e7a4054ed1e2fb7f9a0"/>
  <p:tag name="KSO_WM_TEMPLATE_ASSEMBLE_GROUPID" val="60656e7a4054ed1e2fb7f9a0"/>
  <p:tag name="WM_BEAUTIFY_ZORDER_FLAG_TAG" val="9"/>
</p:tagLst>
</file>

<file path=ppt/tags/tag602.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17:43:01&quot;,&quot;maxSize&quot;:{&quot;size1&quot;:31.1},&quot;minSize&quot;:{&quot;size1&quot;:17.8},&quot;normalSize&quot;:{&quot;size1&quot;:17.8},&quot;subLayout&quot;:[{&quot;id&quot;:&quot;2025-07-20T17:43:01&quot;,&quot;maxSize&quot;:{&quot;size1&quot;:100},&quot;minSize&quot;:{&quot;size1&quot;:61.7},&quot;normalSize&quot;:{&quot;size1&quot;:61.7},&quot;subLayout&quot;:[{&quot;id&quot;:&quot;2025-07-20T17:43:01&quot;,&quot;margin&quot;:{&quot;bottom&quot;:0,&quot;left&quot;:1.2699999809265137,&quot;right&quot;:1.2699999809265137,&quot;top&quot;:0.4230000376701355},&quot;type&quot;:0},{&quot;id&quot;:&quot;2025-07-20T17:43:01&quot;,&quot;margin&quot;:{&quot;bottom&quot;:0.025999998673796654,&quot;left&quot;:1.2699999809265137,&quot;right&quot;:1.2699999809265137,&quot;top&quot;:0.025999998673796654},&quot;type&quot;:0}],&quot;type&quot;:0},{&quot;id&quot;:&quot;2025-07-20T17:43:01&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603.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604.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605.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606.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607.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608.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07315_1*f*1"/>
  <p:tag name="KSO_WM_TEMPLATE_CATEGORY" val="diagram"/>
  <p:tag name="KSO_WM_TEMPLATE_INDEX" val="20207315"/>
  <p:tag name="KSO_WM_UNIT_LAYERLEVEL" val="1"/>
  <p:tag name="KSO_WM_TAG_VERSION" val="1.0"/>
  <p:tag name="KSO_WM_BEAUTIFY_FLAG" val="#wm#"/>
  <p:tag name="KSO_WM_UNIT_DEFAULT_FONT" val="14;20;2"/>
  <p:tag name="KSO_WM_UNIT_BLOCK" val="0"/>
  <p:tag name="KSO_WM_UNIT_VALUE" val="290"/>
  <p:tag name="KSO_WM_UNIT_SHOW_EDIT_AREA_INDICATION" val="1"/>
  <p:tag name="KSO_WM_CHIP_GROUPID" val="5e6b05596848fb12bee65ac8"/>
  <p:tag name="KSO_WM_CHIP_XID" val="5e6b05596848fb12bee65aca"/>
  <p:tag name="KSO_WM_UNIT_DEC_AREA_ID" val="3462bde237c543c58b90892aede91ea7"/>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lm&quot;,&quot;fill_mode&quot;:&quot;full&quot;,&quot;sacle_strategy&quot;:&quot;smart&quot;}"/>
  <p:tag name="KSO_WM_ASSEMBLE_CHIP_INDEX" val="dc8ab5172452436899286f2808371cac"/>
  <p:tag name="KSO_WM_UNIT_TEXT_FILL_FORE_SCHEMECOLOR_INDEX_BRIGHTNESS" val="0.25"/>
  <p:tag name="KSO_WM_UNIT_TEXT_FILL_FORE_SCHEMECOLOR_INDEX" val="13"/>
  <p:tag name="KSO_WM_UNIT_TEXT_FILL_TYPE" val="1"/>
  <p:tag name="KSO_WM_TEMPLATE_ASSEMBLE_XID" val="6130c4e08b5cc6c91112a571"/>
  <p:tag name="KSO_WM_TEMPLATE_ASSEMBLE_GROUPID" val="6130c4e08b5cc6c91112a571"/>
  <p:tag name="WM_BEAUTIFY_ZORDER_FLAG_TAG" val="5"/>
</p:tagLst>
</file>

<file path=ppt/tags/tag609.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17:43:01&quot;,&quot;maxSize&quot;:{&quot;size1&quot;:31.1},&quot;minSize&quot;:{&quot;size1&quot;:17.8},&quot;normalSize&quot;:{&quot;size1&quot;:17.8},&quot;subLayout&quot;:[{&quot;id&quot;:&quot;2025-07-20T17:43:01&quot;,&quot;maxSize&quot;:{&quot;size1&quot;:100},&quot;minSize&quot;:{&quot;size1&quot;:61.7},&quot;normalSize&quot;:{&quot;size1&quot;:61.7},&quot;subLayout&quot;:[{&quot;id&quot;:&quot;2025-07-20T17:43:01&quot;,&quot;margin&quot;:{&quot;bottom&quot;:0,&quot;left&quot;:1.2699999809265137,&quot;right&quot;:1.2699999809265137,&quot;top&quot;:0.4230000376701355},&quot;type&quot;:0},{&quot;id&quot;:&quot;2025-07-20T17:43:01&quot;,&quot;margin&quot;:{&quot;bottom&quot;:0.025999998673796654,&quot;left&quot;:1.2699999809265137,&quot;right&quot;:1.2699999809265137,&quot;top&quot;:0.025999998673796654},&quot;type&quot;:0}],&quot;type&quot;:0},{&quot;id&quot;:&quot;2025-07-20T17:43:01&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61.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8**"/>
  <p:tag name="KSO_WM_UNIT_LAYERLEVEL" val="1"/>
  <p:tag name="KSO_WM_TAG_VERSION" val="1.0"/>
  <p:tag name="KSO_WM_BEAUTIFY_FLAG" val="#wm#"/>
</p:tagLst>
</file>

<file path=ppt/tags/tag610.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611.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612.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613.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614.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615.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这样才能使内容层次分明，页面简洁易读。如果您的内容确实非常重要又难以精简，也请使用分段处理，对内容进行简单的梳理和提炼，这样会使逻辑框架相对清晰。为了能让您有更直观的字数感受，并进一步方便使用，我们设置了文本的最大限度，当您输入的文字到这里时，已濒临页面容纳内容的上限，若还有更多内容，请酌情缩小字号，但我们不建议您的文本字号小于14磅，请您务必注意。单击此处添加正文，文字是您思想的提炼，为了演示发布的良好效果，请言简意赅的阐述您的观点。您的内容已经简明扼要，字字珠玑，但信息却千丝万缕、错综复杂。"/>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12843_1*f*1"/>
  <p:tag name="KSO_WM_TEMPLATE_CATEGORY" val="diagram"/>
  <p:tag name="KSO_WM_TEMPLATE_INDEX" val="20212843"/>
  <p:tag name="KSO_WM_UNIT_LAYERLEVEL" val="1"/>
  <p:tag name="KSO_WM_TAG_VERSION" val="1.0"/>
  <p:tag name="KSO_WM_BEAUTIFY_FLAG" val="#wm#"/>
  <p:tag name="KSO_WM_UNIT_DEFAULT_FONT" val="14;20;2"/>
  <p:tag name="KSO_WM_UNIT_BLOCK" val="0"/>
  <p:tag name="KSO_WM_UNIT_VALUE" val="576"/>
  <p:tag name="KSO_WM_UNIT_SHOW_EDIT_AREA_INDICATION" val="1"/>
  <p:tag name="KSO_WM_CHIP_GROUPID" val="5e6b05596848fb12bee65ac8"/>
  <p:tag name="KSO_WM_CHIP_XID" val="5e6b05596848fb12bee65aca"/>
  <p:tag name="KSO_WM_UNIT_DEC_AREA_ID" val="8cb1ccbfd41a4f08aa021a2337e676da"/>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cm&quot;,&quot;fill_mode&quot;:&quot;full&quot;,&quot;sacle_strategy&quot;:&quot;smart&quot;}"/>
  <p:tag name="KSO_WM_ASSEMBLE_CHIP_INDEX" val="53f115901fe44f3787d5c3752471e8b4"/>
  <p:tag name="KSO_WM_UNIT_SUPPORT_UNIT_TYPE" val="[&quot;l&quot;,&quot;m&quot;,&quot;n&quot;,&quot;o&quot;,&quot;p&quot;,&quot;q&quot;,&quot;r&quot;,&quot;δ&quot;,&quot;ε&quot;,&quot;ζ&quot;,&quot;η&quot;,&quot;d&quot;,&quot;α&quot;,&quot;β&quot;,&quot;θ&quot;]"/>
  <p:tag name="KSO_WM_UNIT_TEXT_FILL_FORE_SCHEMECOLOR_INDEX_BRIGHTNESS" val="0.25"/>
  <p:tag name="KSO_WM_UNIT_TEXT_FILL_FORE_SCHEMECOLOR_INDEX" val="13"/>
  <p:tag name="KSO_WM_UNIT_TEXT_FILL_TYPE" val="1"/>
  <p:tag name="KSO_WM_TEMPLATE_ASSEMBLE_XID" val="60656f644054ed1e2fb8092e"/>
  <p:tag name="KSO_WM_TEMPLATE_ASSEMBLE_GROUPID" val="60656f644054ed1e2fb8092e"/>
  <p:tag name="WM_BEAUTIFY_ZORDER_FLAG_TAG" val="4"/>
</p:tagLst>
</file>

<file path=ppt/tags/tag616.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17:43:01&quot;,&quot;maxSize&quot;:{&quot;size1&quot;:31.1},&quot;minSize&quot;:{&quot;size1&quot;:17.8},&quot;normalSize&quot;:{&quot;size1&quot;:17.8},&quot;subLayout&quot;:[{&quot;id&quot;:&quot;2025-07-20T17:43:01&quot;,&quot;maxSize&quot;:{&quot;size1&quot;:100},&quot;minSize&quot;:{&quot;size1&quot;:61.7},&quot;normalSize&quot;:{&quot;size1&quot;:61.7},&quot;subLayout&quot;:[{&quot;id&quot;:&quot;2025-07-20T17:43:01&quot;,&quot;margin&quot;:{&quot;bottom&quot;:0,&quot;left&quot;:1.2699999809265137,&quot;right&quot;:1.2699999809265137,&quot;top&quot;:0.4230000376701355},&quot;type&quot;:0},{&quot;id&quot;:&quot;2025-07-20T17:43:01&quot;,&quot;margin&quot;:{&quot;bottom&quot;:0.025999998673796654,&quot;left&quot;:1.2699999809265137,&quot;right&quot;:1.2699999809265137,&quot;top&quot;:0.025999998673796654},&quot;type&quot;:0}],&quot;type&quot;:0},{&quot;id&quot;:&quot;2025-07-20T17:43:01&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617.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618.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619.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62.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8**"/>
  <p:tag name="KSO_WM_UNIT_LAYERLEVEL" val="1"/>
  <p:tag name="KSO_WM_TAG_VERSION" val="1.0"/>
  <p:tag name="KSO_WM_BEAUTIFY_FLAG" val="#wm#"/>
</p:tagLst>
</file>

<file path=ppt/tags/tag620.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621.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622.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 name="WM_BEAUTIFY_ZORDER_FLAG_TAG" val="3"/>
</p:tagLst>
</file>

<file path=ppt/tags/tag623.xml><?xml version="1.0" encoding="utf-8"?>
<p:tagLst xmlns:p="http://schemas.openxmlformats.org/presentationml/2006/main">
  <p:tag name="KSO_WM_UNIT_VALUE" val="381*761"/>
  <p:tag name="KSO_WM_UNIT_HIGHLIGHT" val="0"/>
  <p:tag name="KSO_WM_UNIT_COMPATIBLE" val="0"/>
  <p:tag name="KSO_WM_UNIT_DIAGRAM_ISNUMVISUAL" val="0"/>
  <p:tag name="KSO_WM_UNIT_DIAGRAM_ISREFERUNIT" val="0"/>
  <p:tag name="KSO_WM_UNIT_TYPE" val="d"/>
  <p:tag name="KSO_WM_UNIT_INDEX" val="1"/>
  <p:tag name="KSO_WM_UNIT_ID" val="diagram20212076_1*d*1"/>
  <p:tag name="KSO_WM_TEMPLATE_CATEGORY" val="diagram"/>
  <p:tag name="KSO_WM_TEMPLATE_INDEX" val="20212076"/>
  <p:tag name="KSO_WM_UNIT_LAYERLEVEL" val="1"/>
  <p:tag name="KSO_WM_TAG_VERSION" val="1.0"/>
  <p:tag name="KSO_WM_BEAUTIFY_FLAG" val="#wm#"/>
  <p:tag name="KSO_WM_CHIP_GROUPID" val="5e7310da9a230a26b9e88a19"/>
  <p:tag name="KSO_WM_CHIP_XID" val="5e7310da9a230a26b9e88a1a"/>
  <p:tag name="KSO_WM_UNIT_DEC_AREA_ID" val="e0977ddcfab942c1a8f957812c87e955"/>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rm&quot;,&quot;fill_mode&quot;:&quot;full&quot;,&quot;sacle_strategy&quot;:&quot;smart&quot;}"/>
  <p:tag name="KSO_WM_ASSEMBLE_CHIP_INDEX" val="35fd9b56673148af8bc0933fa5977402"/>
  <p:tag name="KSO_WM_UNIT_PLACING_PICTURE" val="35fd9b56673148af8bc0933fa5977402"/>
  <p:tag name="KSO_WM_UNIT_SUPPORT_UNIT_TYPE" val="[&quot;d&quot;,&quot;α&quot;,&quot;β&quot;]"/>
  <p:tag name="KSO_WM_TEMPLATE_ASSEMBLE_XID" val="639af9840c9383becde695b2"/>
  <p:tag name="KSO_WM_TEMPLATE_ASSEMBLE_GROUPID" val="639af9840c9383becde695b2"/>
  <p:tag name="WM_BEAUTIFY_ZORDER_FLAG_TAG" val="5"/>
</p:tagLst>
</file>

<file path=ppt/tags/tag624.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地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地表达观点，往往事半功倍。"/>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12076_1*f*1"/>
  <p:tag name="KSO_WM_TEMPLATE_CATEGORY" val="diagram"/>
  <p:tag name="KSO_WM_TEMPLATE_INDEX" val="20212076"/>
  <p:tag name="KSO_WM_UNIT_LAYERLEVEL" val="1"/>
  <p:tag name="KSO_WM_TAG_VERSION" val="1.0"/>
  <p:tag name="KSO_WM_BEAUTIFY_FLAG" val="#wm#"/>
  <p:tag name="KSO_WM_UNIT_DEFAULT_FONT" val="14;20;2"/>
  <p:tag name="KSO_WM_UNIT_BLOCK" val="0"/>
  <p:tag name="KSO_WM_UNIT_VALUE" val="240"/>
  <p:tag name="KSO_WM_UNIT_SHOW_EDIT_AREA_INDICATION" val="1"/>
  <p:tag name="KSO_WM_CHIP_GROUPID" val="5e6b05596848fb12bee65ac8"/>
  <p:tag name="KSO_WM_CHIP_XID" val="5e6b05596848fb12bee65aca"/>
  <p:tag name="KSO_WM_UNIT_DEC_AREA_ID" val="a44939a9ecde49c2b7ceab239baddf97"/>
  <p:tag name="KSO_WM_UNIT_DECORATE_INFO" val="{&quot;ReferentInfo&quot;:{&quot;Id&quot;:&quot;slide&quot;,&quot;X&quot;:{&quot;Pos&quot;:2},&quot;Y&quot;:{&quot;Pos&quot;:0}},&quot;DecorateInfoX&quot;:{&quot;Pos&quot;:2,&quot;IsAbs&quot;:false},&quot;DecorateInfoY&quot;:{&quot;Pos&quot;:0,&quot;IsAbs&quot;:false},&quot;DecorateInfoW&quot;:{&quot;IsAbs&quot;:false},&quot;DecorateInfoH&quot;:{&quot;IsAbs&quot;:false},&quot;whChangeMode&quot;:0}"/>
  <p:tag name="KSO_WM_UNIT_SM_LIMIT_TYPE" val="2"/>
  <p:tag name="KSO_WM_CHIP_FILLAREA_FILL_RULE" val="{&quot;fill_align&quot;:&quot;lm&quot;,&quot;fill_mode&quot;:&quot;full&quot;,&quot;sacle_strategy&quot;:&quot;smart&quot;}"/>
  <p:tag name="KSO_WM_ASSEMBLE_CHIP_INDEX" val="409b27c58b4941cea1b3fa7cc03b0257"/>
  <p:tag name="KSO_WM_UNIT_SUPPORT_UNIT_TYPE" val="[&quot;d&quot;,&quot;l&quot;,&quot;m&quot;,&quot;n&quot;,&quot;o&quot;,&quot;p&quot;,&quot;q&quot;,&quot;r&quot;,&quot;δ&quot;,&quot;ε&quot;,&quot;ζ&quot;,&quot;η&quot;,&quot;β&quot;,&quot;α&quot;,&quot;θ&quot;]"/>
  <p:tag name="KSO_WM_UNIT_TEXT_FILL_FORE_SCHEMECOLOR_INDEX_BRIGHTNESS" val="0.25"/>
  <p:tag name="KSO_WM_UNIT_TEXT_FILL_FORE_SCHEMECOLOR_INDEX" val="13"/>
  <p:tag name="KSO_WM_UNIT_TEXT_FILL_TYPE" val="1"/>
  <p:tag name="KSO_WM_TEMPLATE_ASSEMBLE_XID" val="639af9840c9383becde695b2"/>
  <p:tag name="KSO_WM_TEMPLATE_ASSEMBLE_GROUPID" val="639af9840c9383becde695b2"/>
  <p:tag name="WM_BEAUTIFY_ZORDER_FLAG_TAG" val="6"/>
</p:tagLst>
</file>

<file path=ppt/tags/tag625.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17:43:02&quot;,&quot;maxSize&quot;:{&quot;size1&quot;:31.1},&quot;minSize&quot;:{&quot;size1&quot;:17.8},&quot;normalSize&quot;:{&quot;size1&quot;:17.8},&quot;subLayout&quot;:[{&quot;id&quot;:&quot;2025-07-20T17:43:02&quot;,&quot;maxSize&quot;:{&quot;size1&quot;:100},&quot;minSize&quot;:{&quot;size1&quot;:61.7},&quot;normalSize&quot;:{&quot;size1&quot;:61.7},&quot;subLayout&quot;:[{&quot;id&quot;:&quot;2025-07-20T17:43:02&quot;,&quot;margin&quot;:{&quot;bottom&quot;:0,&quot;left&quot;:1.2699999809265137,&quot;right&quot;:1.2699999809265137,&quot;top&quot;:0.4230000376701355},&quot;type&quot;:0},{&quot;id&quot;:&quot;2025-07-20T17:43:02&quot;,&quot;margin&quot;:{&quot;bottom&quot;:0.025999998673796654,&quot;left&quot;:1.2699999809265137,&quot;right&quot;:1.2699999809265137,&quot;top&quot;:0.025999998673796654},&quot;type&quot;:0}],&quot;type&quot;:0},{&quot;id&quot;:&quot;2025-07-20T17:43:02&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626.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627.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628.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629.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TYPE" val="i"/>
  <p:tag name="KSO_WM_UNIT_INDEX" val="1"/>
  <p:tag name="KSO_WM_UNIT_ID" val="diagram20220058_1*i*1"/>
  <p:tag name="KSO_WM_TEMPLATE_CATEGORY" val="diagram"/>
  <p:tag name="KSO_WM_TEMPLATE_INDEX" val="20220058"/>
  <p:tag name="KSO_WM_UNIT_LAYERLEVEL" val="1"/>
  <p:tag name="KSO_WM_TAG_VERSION" val="1.0"/>
  <p:tag name="KSO_WM_BEAUTIFY_FLAG" val="#wm#"/>
  <p:tag name="KSO_WM_UNIT_BLOCK" val="0"/>
  <p:tag name="KSO_WM_UNIT_SM_LIMIT_TYPE" val="0"/>
  <p:tag name="KSO_WM_UNIT_DEC_AREA_ID" val="401453a90b9f4fd5b1215058b8a2f2e8"/>
  <p:tag name="KSO_WM_UNIT_DECORATE_INFO" val="{&quot;ReferentInfo&quot;:{&quot;Id&quot;:&quot;2d2094633d9c481aa0d84a95a0159686&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Lst>
</file>

<file path=ppt/tags/tag63.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9**"/>
  <p:tag name="KSO_WM_UNIT_LAYERLEVEL" val="1"/>
  <p:tag name="KSO_WM_TAG_VERSION" val="1.0"/>
  <p:tag name="KSO_WM_BEAUTIFY_FLAG" val="#wm#"/>
</p:tagLst>
</file>

<file path=ppt/tags/tag630.xml><?xml version="1.0" encoding="utf-8"?>
<p:tagLst xmlns:p="http://schemas.openxmlformats.org/presentationml/2006/main">
  <p:tag name="KSO_WM_UNIT_ISCONTENTSTITLE" val="0"/>
  <p:tag name="KSO_WM_UNIT_ISNUMDGMTITLE" val="0"/>
  <p:tag name="KSO_WM_UNIT_PRESET_TEXT" val="线型上下导航版"/>
  <p:tag name="KSO_WM_UNIT_NOCLEAR" val="0"/>
  <p:tag name="KSO_WM_UNIT_HIGHLIGHT" val="0"/>
  <p:tag name="KSO_WM_UNIT_COMPATIBLE" val="0"/>
  <p:tag name="KSO_WM_UNIT_DIAGRAM_ISNUMVISUAL" val="0"/>
  <p:tag name="KSO_WM_UNIT_DIAGRAM_ISREFERUNIT" val="0"/>
  <p:tag name="KSO_WM_UNIT_TYPE" val="a"/>
  <p:tag name="KSO_WM_UNIT_INDEX" val="1"/>
  <p:tag name="KSO_WM_UNIT_ID" val="diagram20220058_1*a*1"/>
  <p:tag name="KSO_WM_TEMPLATE_CATEGORY" val="diagram"/>
  <p:tag name="KSO_WM_TEMPLATE_INDEX" val="20220058"/>
  <p:tag name="KSO_WM_UNIT_LAYERLEVEL" val="1"/>
  <p:tag name="KSO_WM_TAG_VERSION" val="1.0"/>
  <p:tag name="KSO_WM_BEAUTIFY_FLAG" val="#wm#"/>
  <p:tag name="KSO_WM_UNIT_VALUE" val="27"/>
  <p:tag name="KSO_WM_UNIT_BLOCK" val="0"/>
  <p:tag name="KSO_WM_UNIT_SM_LIMIT_TYPE" val="2"/>
  <p:tag name="KSO_WM_UNIT_DEC_AREA_ID" val="2d2094633d9c481aa0d84a95a0159686"/>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Lst>
</file>

<file path=ppt/tags/tag631.xml><?xml version="1.0" encoding="utf-8"?>
<p:tagLst xmlns:p="http://schemas.openxmlformats.org/presentationml/2006/main">
  <p:tag name="KSO_WM_UNIT_HIGHLIGHT" val="0"/>
  <p:tag name="KSO_WM_UNIT_COMPATIBLE" val="0"/>
  <p:tag name="KSO_WM_UNIT_DIAGRAM_ISNUMVISUAL" val="0"/>
  <p:tag name="KSO_WM_UNIT_DIAGRAM_ISREFERUNIT" val="0"/>
  <p:tag name="KSO_WM_DIAGRAM_GROUP_CODE" val="l1-1"/>
  <p:tag name="KSO_WM_UNIT_TYPE" val="l_h_i"/>
  <p:tag name="KSO_WM_UNIT_INDEX" val="1_1_1"/>
  <p:tag name="KSO_WM_UNIT_ID" val="diagram20228777_4*l_h_i*1_1_1"/>
  <p:tag name="KSO_WM_TEMPLATE_CATEGORY" val="diagram"/>
  <p:tag name="KSO_WM_TEMPLATE_INDEX" val="20228777"/>
  <p:tag name="KSO_WM_UNIT_LAYERLEVEL" val="1_1_1"/>
  <p:tag name="KSO_WM_TAG_VERSION" val="1.0"/>
  <p:tag name="KSO_WM_BEAUTIFY_FLAG" val="#wm#"/>
  <p:tag name="KSO_WM_UNIT_FILL_FORE_SCHEMECOLOR_INDEX_BRIGHTNESS" val="0"/>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632.xml><?xml version="1.0" encoding="utf-8"?>
<p:tagLst xmlns:p="http://schemas.openxmlformats.org/presentationml/2006/main">
  <p:tag name="KSO_WM_UNIT_HIGHLIGHT" val="0"/>
  <p:tag name="KSO_WM_UNIT_COMPATIBLE" val="0"/>
  <p:tag name="KSO_WM_UNIT_DIAGRAM_ISNUMVISUAL" val="0"/>
  <p:tag name="KSO_WM_UNIT_DIAGRAM_ISREFERUNIT" val="0"/>
  <p:tag name="KSO_WM_DIAGRAM_GROUP_CODE" val="l1-1"/>
  <p:tag name="KSO_WM_UNIT_SUBTYPE" val="d"/>
  <p:tag name="KSO_WM_UNIT_TYPE" val="l_h_i"/>
  <p:tag name="KSO_WM_UNIT_INDEX" val="1_1_2"/>
  <p:tag name="KSO_WM_UNIT_ID" val="diagram20228777_4*l_h_i*1_1_2"/>
  <p:tag name="KSO_WM_TEMPLATE_CATEGORY" val="diagram"/>
  <p:tag name="KSO_WM_TEMPLATE_INDEX" val="20228777"/>
  <p:tag name="KSO_WM_UNIT_LAYERLEVEL" val="1_1_1"/>
  <p:tag name="KSO_WM_TAG_VERSION" val="1.0"/>
  <p:tag name="KSO_WM_BEAUTIFY_FLAG" val="#wm#"/>
  <p:tag name="KSO_WM_UNIT_FILL_FORE_SCHEMECOLOR_INDEX_BRIGHTNESS" val="0"/>
  <p:tag name="KSO_WM_UNIT_FILL_FORE_SCHEMECOLOR_INDEX" val="5"/>
  <p:tag name="KSO_WM_UNIT_FILL_TYPE" val="1"/>
  <p:tag name="KSO_WM_UNIT_SHADOW_SCHEMECOLOR_INDEX_BRIGHTNESS" val="0"/>
  <p:tag name="KSO_WM_UNIT_SHADOW_SCHEMECOLOR_INDEX" val="5"/>
  <p:tag name="KSO_WM_UNIT_TEXT_FILL_FORE_SCHEMECOLOR_INDEX_BRIGHTNESS" val="0"/>
  <p:tag name="KSO_WM_UNIT_TEXT_FILL_FORE_SCHEMECOLOR_INDEX" val="2"/>
  <p:tag name="KSO_WM_UNIT_TEXT_FILL_TYPE" val="1"/>
</p:tagLst>
</file>

<file path=ppt/tags/tag633.xml><?xml version="1.0" encoding="utf-8"?>
<p:tagLst xmlns:p="http://schemas.openxmlformats.org/presentationml/2006/main">
  <p:tag name="KSO_WM_UNIT_SUBTYPE" val="a"/>
  <p:tag name="KSO_WM_UNIT_PRESET_TEXT" val="点击此处添加正文，文字是您思想的提炼，为了演示发布的良好效果，请言简意赅的阐述您的观点。"/>
  <p:tag name="KSO_WM_UNIT_NOCLEAR" val="0"/>
  <p:tag name="KSO_WM_UNIT_HIGHLIGHT" val="0"/>
  <p:tag name="KSO_WM_UNIT_COMPATIBLE" val="0"/>
  <p:tag name="KSO_WM_UNIT_DIAGRAM_ISNUMVISUAL" val="0"/>
  <p:tag name="KSO_WM_UNIT_DIAGRAM_ISREFERUNIT" val="0"/>
  <p:tag name="KSO_WM_DIAGRAM_GROUP_CODE" val="l1-1"/>
  <p:tag name="KSO_WM_UNIT_TYPE" val="l_h_f"/>
  <p:tag name="KSO_WM_UNIT_INDEX" val="1_1_1"/>
  <p:tag name="KSO_WM_UNIT_ID" val="diagram20228777_4*l_h_f*1_1_1"/>
  <p:tag name="KSO_WM_TEMPLATE_CATEGORY" val="diagram"/>
  <p:tag name="KSO_WM_TEMPLATE_INDEX" val="20228777"/>
  <p:tag name="KSO_WM_UNIT_LAYERLEVEL" val="1_1_1"/>
  <p:tag name="KSO_WM_TAG_VERSION" val="1.0"/>
  <p:tag name="KSO_WM_BEAUTIFY_FLAG" val="#wm#"/>
  <p:tag name="KSO_WM_UNIT_TEXT_FILL_FORE_SCHEMECOLOR_INDEX_BRIGHTNESS" val="0"/>
  <p:tag name="KSO_WM_UNIT_TEXT_FILL_FORE_SCHEMECOLOR_INDEX" val="13"/>
  <p:tag name="KSO_WM_UNIT_TEXT_FILL_TYPE" val="1"/>
</p:tagLst>
</file>

<file path=ppt/tags/tag634.xml><?xml version="1.0" encoding="utf-8"?>
<p:tagLst xmlns:p="http://schemas.openxmlformats.org/presentationml/2006/main">
  <p:tag name="KSO_WM_UNIT_HIGHLIGHT" val="0"/>
  <p:tag name="KSO_WM_UNIT_COMPATIBLE" val="0"/>
  <p:tag name="KSO_WM_UNIT_DIAGRAM_ISNUMVISUAL" val="0"/>
  <p:tag name="KSO_WM_UNIT_DIAGRAM_ISREFERUNIT" val="0"/>
  <p:tag name="KSO_WM_DIAGRAM_GROUP_CODE" val="l1-1"/>
  <p:tag name="KSO_WM_UNIT_TYPE" val="l_h_i"/>
  <p:tag name="KSO_WM_UNIT_INDEX" val="1_2_1"/>
  <p:tag name="KSO_WM_UNIT_ID" val="diagram20228777_4*l_h_i*1_2_1"/>
  <p:tag name="KSO_WM_TEMPLATE_CATEGORY" val="diagram"/>
  <p:tag name="KSO_WM_TEMPLATE_INDEX" val="20228777"/>
  <p:tag name="KSO_WM_UNIT_LAYERLEVEL" val="1_1_1"/>
  <p:tag name="KSO_WM_TAG_VERSION" val="1.0"/>
  <p:tag name="KSO_WM_BEAUTIFY_FLAG" val="#wm#"/>
  <p:tag name="KSO_WM_UNIT_FILL_FORE_SCHEMECOLOR_INDEX_BRIGHTNESS" val="0"/>
  <p:tag name="KSO_WM_UNIT_FILL_FORE_SCHEMECOLOR_INDEX" val="9"/>
  <p:tag name="KSO_WM_UNIT_FILL_TYPE" val="1"/>
  <p:tag name="KSO_WM_UNIT_TEXT_FILL_FORE_SCHEMECOLOR_INDEX_BRIGHTNESS" val="0"/>
  <p:tag name="KSO_WM_UNIT_TEXT_FILL_FORE_SCHEMECOLOR_INDEX" val="2"/>
  <p:tag name="KSO_WM_UNIT_TEXT_FILL_TYPE" val="1"/>
</p:tagLst>
</file>

<file path=ppt/tags/tag635.xml><?xml version="1.0" encoding="utf-8"?>
<p:tagLst xmlns:p="http://schemas.openxmlformats.org/presentationml/2006/main">
  <p:tag name="KSO_WM_UNIT_SUBTYPE" val="a"/>
  <p:tag name="KSO_WM_UNIT_PRESET_TEXT" val="点击此处添加正文，文字是您思想的提炼，为了演示发布的良好效果，请言简意赅的阐述您的观点。"/>
  <p:tag name="KSO_WM_UNIT_NOCLEAR" val="0"/>
  <p:tag name="KSO_WM_UNIT_HIGHLIGHT" val="0"/>
  <p:tag name="KSO_WM_UNIT_COMPATIBLE" val="0"/>
  <p:tag name="KSO_WM_UNIT_DIAGRAM_ISNUMVISUAL" val="0"/>
  <p:tag name="KSO_WM_UNIT_DIAGRAM_ISREFERUNIT" val="0"/>
  <p:tag name="KSO_WM_DIAGRAM_GROUP_CODE" val="l1-1"/>
  <p:tag name="KSO_WM_UNIT_TYPE" val="l_h_f"/>
  <p:tag name="KSO_WM_UNIT_INDEX" val="1_2_1"/>
  <p:tag name="KSO_WM_UNIT_ID" val="diagram20228777_4*l_h_f*1_2_1"/>
  <p:tag name="KSO_WM_TEMPLATE_CATEGORY" val="diagram"/>
  <p:tag name="KSO_WM_TEMPLATE_INDEX" val="20228777"/>
  <p:tag name="KSO_WM_UNIT_LAYERLEVEL" val="1_1_1"/>
  <p:tag name="KSO_WM_TAG_VERSION" val="1.0"/>
  <p:tag name="KSO_WM_BEAUTIFY_FLAG" val="#wm#"/>
  <p:tag name="KSO_WM_UNIT_TEXT_FILL_FORE_SCHEMECOLOR_INDEX_BRIGHTNESS" val="0"/>
  <p:tag name="KSO_WM_UNIT_TEXT_FILL_FORE_SCHEMECOLOR_INDEX" val="13"/>
  <p:tag name="KSO_WM_UNIT_TEXT_FILL_TYPE" val="1"/>
</p:tagLst>
</file>

<file path=ppt/tags/tag636.xml><?xml version="1.0" encoding="utf-8"?>
<p:tagLst xmlns:p="http://schemas.openxmlformats.org/presentationml/2006/main">
  <p:tag name="KSO_WM_UNIT_HIGHLIGHT" val="0"/>
  <p:tag name="KSO_WM_UNIT_COMPATIBLE" val="0"/>
  <p:tag name="KSO_WM_UNIT_DIAGRAM_ISNUMVISUAL" val="0"/>
  <p:tag name="KSO_WM_UNIT_DIAGRAM_ISREFERUNIT" val="0"/>
  <p:tag name="KSO_WM_DIAGRAM_GROUP_CODE" val="l1-1"/>
  <p:tag name="KSO_WM_UNIT_SUBTYPE" val="d"/>
  <p:tag name="KSO_WM_UNIT_TYPE" val="l_h_i"/>
  <p:tag name="KSO_WM_UNIT_INDEX" val="1_2_2"/>
  <p:tag name="KSO_WM_UNIT_ID" val="diagram20228777_4*l_h_i*1_2_2"/>
  <p:tag name="KSO_WM_TEMPLATE_CATEGORY" val="diagram"/>
  <p:tag name="KSO_WM_TEMPLATE_INDEX" val="20228777"/>
  <p:tag name="KSO_WM_UNIT_LAYERLEVEL" val="1_1_1"/>
  <p:tag name="KSO_WM_TAG_VERSION" val="1.0"/>
  <p:tag name="KSO_WM_BEAUTIFY_FLAG" val="#wm#"/>
  <p:tag name="KSO_WM_UNIT_FILL_FORE_SCHEMECOLOR_INDEX_BRIGHTNESS" val="0"/>
  <p:tag name="KSO_WM_UNIT_FILL_FORE_SCHEMECOLOR_INDEX" val="9"/>
  <p:tag name="KSO_WM_UNIT_FILL_TYPE" val="1"/>
  <p:tag name="KSO_WM_UNIT_SHADOW_SCHEMECOLOR_INDEX_BRIGHTNESS" val="0"/>
  <p:tag name="KSO_WM_UNIT_SHADOW_SCHEMECOLOR_INDEX" val="9"/>
  <p:tag name="KSO_WM_UNIT_TEXT_FILL_FORE_SCHEMECOLOR_INDEX_BRIGHTNESS" val="0"/>
  <p:tag name="KSO_WM_UNIT_TEXT_FILL_FORE_SCHEMECOLOR_INDEX" val="2"/>
  <p:tag name="KSO_WM_UNIT_TEXT_FILL_TYPE" val="1"/>
</p:tagLst>
</file>

<file path=ppt/tags/tag637.xml><?xml version="1.0" encoding="utf-8"?>
<p:tagLst xmlns:p="http://schemas.openxmlformats.org/presentationml/2006/main">
  <p:tag name="KSO_WM_UNIT_HIGHLIGHT" val="0"/>
  <p:tag name="KSO_WM_UNIT_COMPATIBLE" val="0"/>
  <p:tag name="KSO_WM_UNIT_DIAGRAM_ISNUMVISUAL" val="0"/>
  <p:tag name="KSO_WM_UNIT_DIAGRAM_ISREFERUNIT" val="0"/>
  <p:tag name="KSO_WM_DIAGRAM_GROUP_CODE" val="l1-1"/>
  <p:tag name="KSO_WM_UNIT_TYPE" val="l_h_i"/>
  <p:tag name="KSO_WM_UNIT_INDEX" val="1_3_1"/>
  <p:tag name="KSO_WM_UNIT_ID" val="diagram20228777_4*l_h_i*1_3_1"/>
  <p:tag name="KSO_WM_TEMPLATE_CATEGORY" val="diagram"/>
  <p:tag name="KSO_WM_TEMPLATE_INDEX" val="20228777"/>
  <p:tag name="KSO_WM_UNIT_LAYERLEVEL" val="1_1_1"/>
  <p:tag name="KSO_WM_TAG_VERSION" val="1.0"/>
  <p:tag name="KSO_WM_BEAUTIFY_FLAG" val="#wm#"/>
  <p:tag name="KSO_WM_UNIT_FILL_FORE_SCHEMECOLOR_INDEX_BRIGHTNESS" val="0"/>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638.xml><?xml version="1.0" encoding="utf-8"?>
<p:tagLst xmlns:p="http://schemas.openxmlformats.org/presentationml/2006/main">
  <p:tag name="KSO_WM_UNIT_SUBTYPE" val="a"/>
  <p:tag name="KSO_WM_UNIT_PRESET_TEXT" val="点击此处添加正文，文字是您思想的提炼，为了演示发布的良好效果，请言简意赅的阐述您的观点。"/>
  <p:tag name="KSO_WM_UNIT_NOCLEAR" val="0"/>
  <p:tag name="KSO_WM_UNIT_HIGHLIGHT" val="0"/>
  <p:tag name="KSO_WM_UNIT_COMPATIBLE" val="0"/>
  <p:tag name="KSO_WM_UNIT_DIAGRAM_ISNUMVISUAL" val="0"/>
  <p:tag name="KSO_WM_UNIT_DIAGRAM_ISREFERUNIT" val="0"/>
  <p:tag name="KSO_WM_DIAGRAM_GROUP_CODE" val="l1-1"/>
  <p:tag name="KSO_WM_UNIT_TYPE" val="l_h_f"/>
  <p:tag name="KSO_WM_UNIT_INDEX" val="1_3_1"/>
  <p:tag name="KSO_WM_UNIT_ID" val="diagram20228777_4*l_h_f*1_3_1"/>
  <p:tag name="KSO_WM_TEMPLATE_CATEGORY" val="diagram"/>
  <p:tag name="KSO_WM_TEMPLATE_INDEX" val="20228777"/>
  <p:tag name="KSO_WM_UNIT_LAYERLEVEL" val="1_1_1"/>
  <p:tag name="KSO_WM_TAG_VERSION" val="1.0"/>
  <p:tag name="KSO_WM_BEAUTIFY_FLAG" val="#wm#"/>
  <p:tag name="KSO_WM_UNIT_TEXT_FILL_FORE_SCHEMECOLOR_INDEX_BRIGHTNESS" val="0"/>
  <p:tag name="KSO_WM_UNIT_TEXT_FILL_FORE_SCHEMECOLOR_INDEX" val="13"/>
  <p:tag name="KSO_WM_UNIT_TEXT_FILL_TYPE" val="1"/>
</p:tagLst>
</file>

<file path=ppt/tags/tag639.xml><?xml version="1.0" encoding="utf-8"?>
<p:tagLst xmlns:p="http://schemas.openxmlformats.org/presentationml/2006/main">
  <p:tag name="KSO_WM_UNIT_HIGHLIGHT" val="0"/>
  <p:tag name="KSO_WM_UNIT_COMPATIBLE" val="0"/>
  <p:tag name="KSO_WM_UNIT_DIAGRAM_ISNUMVISUAL" val="0"/>
  <p:tag name="KSO_WM_UNIT_DIAGRAM_ISREFERUNIT" val="0"/>
  <p:tag name="KSO_WM_DIAGRAM_GROUP_CODE" val="l1-1"/>
  <p:tag name="KSO_WM_UNIT_SUBTYPE" val="d"/>
  <p:tag name="KSO_WM_UNIT_TYPE" val="l_h_i"/>
  <p:tag name="KSO_WM_UNIT_INDEX" val="1_3_2"/>
  <p:tag name="KSO_WM_UNIT_ID" val="diagram20228777_4*l_h_i*1_3_2"/>
  <p:tag name="KSO_WM_TEMPLATE_CATEGORY" val="diagram"/>
  <p:tag name="KSO_WM_TEMPLATE_INDEX" val="20228777"/>
  <p:tag name="KSO_WM_UNIT_LAYERLEVEL" val="1_1_1"/>
  <p:tag name="KSO_WM_TAG_VERSION" val="1.0"/>
  <p:tag name="KSO_WM_BEAUTIFY_FLAG" val="#wm#"/>
  <p:tag name="KSO_WM_UNIT_FILL_FORE_SCHEMECOLOR_INDEX_BRIGHTNESS" val="0"/>
  <p:tag name="KSO_WM_UNIT_FILL_FORE_SCHEMECOLOR_INDEX" val="5"/>
  <p:tag name="KSO_WM_UNIT_FILL_TYPE" val="1"/>
  <p:tag name="KSO_WM_UNIT_SHADOW_SCHEMECOLOR_INDEX_BRIGHTNESS" val="0"/>
  <p:tag name="KSO_WM_UNIT_SHADOW_SCHEMECOLOR_INDEX" val="5"/>
  <p:tag name="KSO_WM_UNIT_TEXT_FILL_FORE_SCHEMECOLOR_INDEX_BRIGHTNESS" val="0"/>
  <p:tag name="KSO_WM_UNIT_TEXT_FILL_FORE_SCHEMECOLOR_INDEX" val="2"/>
  <p:tag name="KSO_WM_UNIT_TEXT_FILL_TYPE" val="1"/>
</p:tagLst>
</file>

<file path=ppt/tags/tag64.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9**"/>
  <p:tag name="KSO_WM_UNIT_LAYERLEVEL" val="1"/>
  <p:tag name="KSO_WM_TAG_VERSION" val="1.0"/>
  <p:tag name="KSO_WM_BEAUTIFY_FLAG" val="#wm#"/>
</p:tagLst>
</file>

<file path=ppt/tags/tag640.xml><?xml version="1.0" encoding="utf-8"?>
<p:tagLst xmlns:p="http://schemas.openxmlformats.org/presentationml/2006/main">
  <p:tag name="KSO_WM_UNIT_HIGHLIGHT" val="0"/>
  <p:tag name="KSO_WM_UNIT_COMPATIBLE" val="0"/>
  <p:tag name="KSO_WM_UNIT_DIAGRAM_ISNUMVISUAL" val="0"/>
  <p:tag name="KSO_WM_UNIT_DIAGRAM_ISREFERUNIT" val="0"/>
  <p:tag name="KSO_WM_DIAGRAM_GROUP_CODE" val="l1-1"/>
  <p:tag name="KSO_WM_UNIT_TYPE" val="l_h_i"/>
  <p:tag name="KSO_WM_UNIT_INDEX" val="1_4_1"/>
  <p:tag name="KSO_WM_UNIT_ID" val="diagram20228777_4*l_h_i*1_4_1"/>
  <p:tag name="KSO_WM_TEMPLATE_CATEGORY" val="diagram"/>
  <p:tag name="KSO_WM_TEMPLATE_INDEX" val="20228777"/>
  <p:tag name="KSO_WM_UNIT_LAYERLEVEL" val="1_1_1"/>
  <p:tag name="KSO_WM_TAG_VERSION" val="1.0"/>
  <p:tag name="KSO_WM_BEAUTIFY_FLAG" val="#wm#"/>
  <p:tag name="KSO_WM_UNIT_FILL_FORE_SCHEMECOLOR_INDEX_BRIGHTNESS" val="0"/>
  <p:tag name="KSO_WM_UNIT_FILL_FORE_SCHEMECOLOR_INDEX" val="9"/>
  <p:tag name="KSO_WM_UNIT_FILL_TYPE" val="1"/>
  <p:tag name="KSO_WM_UNIT_TEXT_FILL_FORE_SCHEMECOLOR_INDEX_BRIGHTNESS" val="0"/>
  <p:tag name="KSO_WM_UNIT_TEXT_FILL_FORE_SCHEMECOLOR_INDEX" val="2"/>
  <p:tag name="KSO_WM_UNIT_TEXT_FILL_TYPE" val="1"/>
</p:tagLst>
</file>

<file path=ppt/tags/tag641.xml><?xml version="1.0" encoding="utf-8"?>
<p:tagLst xmlns:p="http://schemas.openxmlformats.org/presentationml/2006/main">
  <p:tag name="KSO_WM_UNIT_HIGHLIGHT" val="0"/>
  <p:tag name="KSO_WM_UNIT_COMPATIBLE" val="0"/>
  <p:tag name="KSO_WM_UNIT_DIAGRAM_ISNUMVISUAL" val="0"/>
  <p:tag name="KSO_WM_UNIT_DIAGRAM_ISREFERUNIT" val="0"/>
  <p:tag name="KSO_WM_DIAGRAM_GROUP_CODE" val="l1-1"/>
  <p:tag name="KSO_WM_UNIT_SUBTYPE" val="d"/>
  <p:tag name="KSO_WM_UNIT_TYPE" val="l_h_i"/>
  <p:tag name="KSO_WM_UNIT_INDEX" val="1_4_2"/>
  <p:tag name="KSO_WM_UNIT_ID" val="diagram20228777_4*l_h_i*1_4_2"/>
  <p:tag name="KSO_WM_TEMPLATE_CATEGORY" val="diagram"/>
  <p:tag name="KSO_WM_TEMPLATE_INDEX" val="20228777"/>
  <p:tag name="KSO_WM_UNIT_LAYERLEVEL" val="1_1_1"/>
  <p:tag name="KSO_WM_TAG_VERSION" val="1.0"/>
  <p:tag name="KSO_WM_BEAUTIFY_FLAG" val="#wm#"/>
  <p:tag name="KSO_WM_UNIT_FILL_FORE_SCHEMECOLOR_INDEX_BRIGHTNESS" val="0"/>
  <p:tag name="KSO_WM_UNIT_FILL_FORE_SCHEMECOLOR_INDEX" val="9"/>
  <p:tag name="KSO_WM_UNIT_FILL_TYPE" val="1"/>
  <p:tag name="KSO_WM_UNIT_SHADOW_SCHEMECOLOR_INDEX_BRIGHTNESS" val="0"/>
  <p:tag name="KSO_WM_UNIT_SHADOW_SCHEMECOLOR_INDEX" val="9"/>
  <p:tag name="KSO_WM_UNIT_TEXT_FILL_FORE_SCHEMECOLOR_INDEX_BRIGHTNESS" val="0"/>
  <p:tag name="KSO_WM_UNIT_TEXT_FILL_FORE_SCHEMECOLOR_INDEX" val="2"/>
  <p:tag name="KSO_WM_UNIT_TEXT_FILL_TYPE" val="1"/>
</p:tagLst>
</file>

<file path=ppt/tags/tag642.xml><?xml version="1.0" encoding="utf-8"?>
<p:tagLst xmlns:p="http://schemas.openxmlformats.org/presentationml/2006/main">
  <p:tag name="KSO_WM_UNIT_SUBTYPE" val="a"/>
  <p:tag name="KSO_WM_UNIT_PRESET_TEXT" val="点击此处添加正文，文字是您思想的提炼，为了演示发布的良好效果，请言简意赅的阐述您的观点。"/>
  <p:tag name="KSO_WM_UNIT_NOCLEAR" val="0"/>
  <p:tag name="KSO_WM_UNIT_HIGHLIGHT" val="0"/>
  <p:tag name="KSO_WM_UNIT_COMPATIBLE" val="0"/>
  <p:tag name="KSO_WM_UNIT_DIAGRAM_ISNUMVISUAL" val="0"/>
  <p:tag name="KSO_WM_UNIT_DIAGRAM_ISREFERUNIT" val="0"/>
  <p:tag name="KSO_WM_DIAGRAM_GROUP_CODE" val="l1-1"/>
  <p:tag name="KSO_WM_UNIT_TYPE" val="l_h_f"/>
  <p:tag name="KSO_WM_UNIT_INDEX" val="1_4_1"/>
  <p:tag name="KSO_WM_UNIT_ID" val="diagram20228777_4*l_h_f*1_4_1"/>
  <p:tag name="KSO_WM_TEMPLATE_CATEGORY" val="diagram"/>
  <p:tag name="KSO_WM_TEMPLATE_INDEX" val="20228777"/>
  <p:tag name="KSO_WM_UNIT_LAYERLEVEL" val="1_1_1"/>
  <p:tag name="KSO_WM_TAG_VERSION" val="1.0"/>
  <p:tag name="KSO_WM_BEAUTIFY_FLAG" val="#wm#"/>
  <p:tag name="KSO_WM_UNIT_TEXT_FILL_FORE_SCHEMECOLOR_INDEX_BRIGHTNESS" val="0"/>
  <p:tag name="KSO_WM_UNIT_TEXT_FILL_FORE_SCHEMECOLOR_INDEX" val="13"/>
  <p:tag name="KSO_WM_UNIT_TEXT_FILL_TYPE" val="1"/>
</p:tagLst>
</file>

<file path=ppt/tags/tag643.xml><?xml version="1.0" encoding="utf-8"?>
<p:tagLst xmlns:p="http://schemas.openxmlformats.org/presentationml/2006/main">
  <p:tag name="KSO_WM_UNIT_HIGHLIGHT" val="0"/>
  <p:tag name="KSO_WM_UNIT_COMPATIBLE" val="0"/>
  <p:tag name="KSO_WM_UNIT_DIAGRAM_ISNUMVISUAL" val="0"/>
  <p:tag name="KSO_WM_UNIT_DIAGRAM_ISREFERUNIT" val="0"/>
  <p:tag name="KSO_WM_DIAGRAM_GROUP_CODE" val="l1-1"/>
  <p:tag name="KSO_WM_UNIT_TYPE" val="l_h_i"/>
  <p:tag name="KSO_WM_UNIT_INDEX" val="1_5_1"/>
  <p:tag name="KSO_WM_UNIT_ID" val="diagram20228777_4*l_h_i*1_5_1"/>
  <p:tag name="KSO_WM_TEMPLATE_CATEGORY" val="diagram"/>
  <p:tag name="KSO_WM_TEMPLATE_INDEX" val="20228777"/>
  <p:tag name="KSO_WM_UNIT_LAYERLEVEL" val="1_1_1"/>
  <p:tag name="KSO_WM_TAG_VERSION" val="1.0"/>
  <p:tag name="KSO_WM_BEAUTIFY_FLAG" val="#wm#"/>
  <p:tag name="KSO_WM_UNIT_FILL_FORE_SCHEMECOLOR_INDEX_BRIGHTNESS" val="0"/>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644.xml><?xml version="1.0" encoding="utf-8"?>
<p:tagLst xmlns:p="http://schemas.openxmlformats.org/presentationml/2006/main">
  <p:tag name="KSO_WM_UNIT_SUBTYPE" val="a"/>
  <p:tag name="KSO_WM_UNIT_PRESET_TEXT" val="点击此处添加正文，文字是您思想的提炼，为了演示发布的良好效果，请言简意赅的阐述您的观点。"/>
  <p:tag name="KSO_WM_UNIT_NOCLEAR" val="0"/>
  <p:tag name="KSO_WM_UNIT_HIGHLIGHT" val="0"/>
  <p:tag name="KSO_WM_UNIT_COMPATIBLE" val="0"/>
  <p:tag name="KSO_WM_UNIT_DIAGRAM_ISNUMVISUAL" val="0"/>
  <p:tag name="KSO_WM_UNIT_DIAGRAM_ISREFERUNIT" val="0"/>
  <p:tag name="KSO_WM_DIAGRAM_GROUP_CODE" val="l1-1"/>
  <p:tag name="KSO_WM_UNIT_TYPE" val="l_h_f"/>
  <p:tag name="KSO_WM_UNIT_INDEX" val="1_5_1"/>
  <p:tag name="KSO_WM_UNIT_ID" val="diagram20228777_4*l_h_f*1_5_1"/>
  <p:tag name="KSO_WM_TEMPLATE_CATEGORY" val="diagram"/>
  <p:tag name="KSO_WM_TEMPLATE_INDEX" val="20228777"/>
  <p:tag name="KSO_WM_UNIT_LAYERLEVEL" val="1_1_1"/>
  <p:tag name="KSO_WM_TAG_VERSION" val="1.0"/>
  <p:tag name="KSO_WM_BEAUTIFY_FLAG" val="#wm#"/>
  <p:tag name="KSO_WM_UNIT_TEXT_FILL_FORE_SCHEMECOLOR_INDEX_BRIGHTNESS" val="0"/>
  <p:tag name="KSO_WM_UNIT_TEXT_FILL_FORE_SCHEMECOLOR_INDEX" val="13"/>
  <p:tag name="KSO_WM_UNIT_TEXT_FILL_TYPE" val="1"/>
</p:tagLst>
</file>

<file path=ppt/tags/tag645.xml><?xml version="1.0" encoding="utf-8"?>
<p:tagLst xmlns:p="http://schemas.openxmlformats.org/presentationml/2006/main">
  <p:tag name="KSO_WM_UNIT_HIGHLIGHT" val="0"/>
  <p:tag name="KSO_WM_UNIT_COMPATIBLE" val="0"/>
  <p:tag name="KSO_WM_UNIT_DIAGRAM_ISNUMVISUAL" val="0"/>
  <p:tag name="KSO_WM_UNIT_DIAGRAM_ISREFERUNIT" val="0"/>
  <p:tag name="KSO_WM_DIAGRAM_GROUP_CODE" val="l1-1"/>
  <p:tag name="KSO_WM_UNIT_SUBTYPE" val="d"/>
  <p:tag name="KSO_WM_UNIT_TYPE" val="l_h_i"/>
  <p:tag name="KSO_WM_UNIT_INDEX" val="1_5_2"/>
  <p:tag name="KSO_WM_UNIT_ID" val="diagram20228777_4*l_h_i*1_5_2"/>
  <p:tag name="KSO_WM_TEMPLATE_CATEGORY" val="diagram"/>
  <p:tag name="KSO_WM_TEMPLATE_INDEX" val="20228777"/>
  <p:tag name="KSO_WM_UNIT_LAYERLEVEL" val="1_1_1"/>
  <p:tag name="KSO_WM_TAG_VERSION" val="1.0"/>
  <p:tag name="KSO_WM_BEAUTIFY_FLAG" val="#wm#"/>
  <p:tag name="KSO_WM_UNIT_FILL_FORE_SCHEMECOLOR_INDEX_BRIGHTNESS" val="0"/>
  <p:tag name="KSO_WM_UNIT_FILL_FORE_SCHEMECOLOR_INDEX" val="5"/>
  <p:tag name="KSO_WM_UNIT_FILL_TYPE" val="1"/>
  <p:tag name="KSO_WM_UNIT_SHADOW_SCHEMECOLOR_INDEX_BRIGHTNESS" val="0"/>
  <p:tag name="KSO_WM_UNIT_SHADOW_SCHEMECOLOR_INDEX" val="5"/>
  <p:tag name="KSO_WM_UNIT_TEXT_FILL_FORE_SCHEMECOLOR_INDEX_BRIGHTNESS" val="0"/>
  <p:tag name="KSO_WM_UNIT_TEXT_FILL_FORE_SCHEMECOLOR_INDEX" val="2"/>
  <p:tag name="KSO_WM_UNIT_TEXT_FILL_TYPE" val="1"/>
</p:tagLst>
</file>

<file path=ppt/tags/tag646.xml><?xml version="1.0" encoding="utf-8"?>
<p:tagLst xmlns:p="http://schemas.openxmlformats.org/presentationml/2006/main">
  <p:tag name="KSO_WM_SLIDE_ID" val="diagram20220058_1"/>
  <p:tag name="KSO_WM_TEMPLATE_SUBCATEGORY" val="25"/>
  <p:tag name="KSO_WM_TEMPLATE_MASTER_TYPE" val="0"/>
  <p:tag name="KSO_WM_TEMPLATE_COLOR_TYPE" val="0"/>
  <p:tag name="KSO_WM_SLIDE_ITEM_CNT" val="0"/>
  <p:tag name="KSO_WM_SLIDE_INDEX" val="1"/>
  <p:tag name="KSO_WM_TAG_VERSION" val="1.0"/>
  <p:tag name="KSO_WM_BEAUTIFY_FLAG" val="#wm#"/>
  <p:tag name="KSO_WM_TEMPLATE_CATEGORY" val="diagram"/>
  <p:tag name="KSO_WM_TEMPLATE_INDEX" val="20220058"/>
  <p:tag name="KSO_WM_SLIDE_LAYOUT" val="a_d"/>
  <p:tag name="KSO_WM_SLIDE_LAYOUT_CNT" val="1_1"/>
  <p:tag name="KSO_WM_SLIDE_TYPE" val="text"/>
  <p:tag name="KSO_WM_SLIDE_SUBTYPE" val="picTxt"/>
  <p:tag name="KSO_WM_SLIDE_LAYOUTTYPE" val="topbottom"/>
  <p:tag name="KSO_WM_SLIDE_SIZE" val="888*504"/>
  <p:tag name="KSO_WM_SLIDE_POSITION" val="36*12"/>
  <p:tag name="KSO_WM_SLIDE_LAYOUT_INFO" val="{&quot;backgroundInfo&quot;:[{&quot;bottom&quot;:0,&quot;bottomAbs&quot;:false,&quot;left&quot;:0,&quot;leftAbs&quot;:false,&quot;right&quot;:0,&quot;rightAbs&quot;:false,&quot;top&quot;:0,&quot;topAbs&quot;:false,&quot;type&quot;:&quot;general&quot;}],&quot;id&quot;:&quot;2025-07-20T17:43:02&quot;,&quot;maxSize&quot;:{&quot;size1&quot;:20},&quot;minSize&quot;:{&quot;size1&quot;:11.2},&quot;normalSize&quot;:{&quot;size1&quot;:11.2},&quot;subLayout&quot;:[{&quot;id&quot;:&quot;2025-07-20T17:43:02&quot;,&quot;margin&quot;:{&quot;bottom&quot;:0.025999998673796654,&quot;left&quot;:1.2699999809265137,&quot;right&quot;:1.2699999809265137,&quot;top&quot;:0.4230000376701355},&quot;type&quot;:0},{&quot;id&quot;:&quot;2025-07-20T17:43:02&quot;,&quot;margin&quot;:{&quot;bottom&quot;:0.847000002861023,&quot;left&quot;:1.2699999809265137,&quot;right&quot;:1.2699999809265137,&quot;top&quot;:1.2699999809265137},&quot;type&quot;:0}],&quot;type&quot;:0}"/>
  <p:tag name="KSO_WM_SLIDE_RATIO" val="1.777778"/>
  <p:tag name="KSO_WM_SLIDE_BACKGROUND" val="[&quot;general&quot;]"/>
  <p:tag name="KSO_WM_SLIDE_BACKGROUND_TYPE" val="general"/>
  <p:tag name="KSO_WM_SLIDE_BK_DARK_LIGHT" val="2"/>
</p:tagLst>
</file>

<file path=ppt/tags/tag647.xml><?xml version="1.0" encoding="utf-8"?>
<p:tagLst xmlns:p="http://schemas.openxmlformats.org/presentationml/2006/main">
  <p:tag name="KSO_WM_UNIT_ISCONTENTSTITLE" val="0"/>
  <p:tag name="KSO_WM_UNIT_ISNUMDGMTITLE" val="0"/>
  <p:tag name="KSO_WM_UNIT_NOCLEAR" val="1"/>
  <p:tag name="KSO_WM_UNIT_HIGHLIGHT" val="0"/>
  <p:tag name="KSO_WM_UNIT_COMPATIBLE" val="0"/>
  <p:tag name="KSO_WM_UNIT_DIAGRAM_ISNUMVISUAL" val="0"/>
  <p:tag name="KSO_WM_UNIT_DIAGRAM_ISREFERUNIT" val="0"/>
  <p:tag name="KSO_WM_UNIT_TYPE" val="a"/>
  <p:tag name="KSO_WM_UNIT_INDEX" val="1"/>
  <p:tag name="KSO_WM_UNIT_ID" val="custom20202545_15*a*1"/>
  <p:tag name="KSO_WM_TEMPLATE_CATEGORY" val="custom"/>
  <p:tag name="KSO_WM_TEMPLATE_INDEX" val="20202545"/>
  <p:tag name="KSO_WM_UNIT_LAYERLEVEL" val="1"/>
  <p:tag name="KSO_WM_TAG_VERSION" val="1.0"/>
  <p:tag name="KSO_WM_BEAUTIFY_FLAG" val="#wm#"/>
  <p:tag name="KSO_WM_UNIT_PRESET_TEXT" val="THANKS"/>
  <p:tag name="KSO_WM_UNIT_TEXT_FILL_FORE_SCHEMECOLOR_INDEX_BRIGHTNESS" val="0.15"/>
  <p:tag name="KSO_WM_UNIT_TEXT_FILL_FORE_SCHEMECOLOR_INDEX" val="13"/>
  <p:tag name="KSO_WM_UNIT_TEXT_FILL_TYPE" val="1"/>
</p:tagLst>
</file>

<file path=ppt/tags/tag648.xml><?xml version="1.0" encoding="utf-8"?>
<p:tagLst xmlns:p="http://schemas.openxmlformats.org/presentationml/2006/main">
  <p:tag name="KSO_WM_SLIDE_ID" val="custom20202545_15"/>
  <p:tag name="KSO_WM_TEMPLATE_SUBCATEGORY" val="0"/>
  <p:tag name="KSO_WM_TEMPLATE_MASTER_TYPE" val="1"/>
  <p:tag name="KSO_WM_TEMPLATE_COLOR_TYPE" val="1"/>
  <p:tag name="KSO_WM_SLIDE_TYPE" val="endPage"/>
  <p:tag name="KSO_WM_SLIDE_SUBTYPE" val="pureTxt"/>
  <p:tag name="KSO_WM_SLIDE_ITEM_CNT" val="0"/>
  <p:tag name="KSO_WM_SLIDE_INDEX" val="15"/>
  <p:tag name="KSO_WM_TAG_VERSION" val="1.0"/>
  <p:tag name="KSO_WM_BEAUTIFY_FLAG" val="#wm#"/>
  <p:tag name="KSO_WM_TEMPLATE_CATEGORY" val="custom"/>
  <p:tag name="KSO_WM_TEMPLATE_INDEX" val="20202545"/>
  <p:tag name="KSO_WM_SLIDE_LAYOUT" val="a"/>
  <p:tag name="KSO_WM_SLIDE_LAYOUT_CNT" val="1"/>
</p:tagLst>
</file>

<file path=ppt/tags/tag649.xml><?xml version="1.0" encoding="utf-8"?>
<p:tagLst xmlns:p="http://schemas.openxmlformats.org/presentationml/2006/main">
  <p:tag name="resource_record_key" val="{&quot;65&quot;:[20202545],&quot;70&quot;:[3424051,3424053]}"/>
</p:tagLst>
</file>

<file path=ppt/tags/tag65.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9**"/>
  <p:tag name="KSO_WM_UNIT_LAYERLEVEL" val="1"/>
  <p:tag name="KSO_WM_TAG_VERSION" val="1.0"/>
  <p:tag name="KSO_WM_BEAUTIFY_FLAG" val="#wm#"/>
</p:tagLst>
</file>

<file path=ppt/tags/tag66.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9**"/>
  <p:tag name="KSO_WM_UNIT_LAYERLEVEL" val="1"/>
  <p:tag name="KSO_WM_TAG_VERSION" val="1.0"/>
  <p:tag name="KSO_WM_BEAUTIFY_FLAG" val="#wm#"/>
</p:tagLst>
</file>

<file path=ppt/tags/tag67.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9**"/>
  <p:tag name="KSO_WM_UNIT_LAYERLEVEL" val="1"/>
  <p:tag name="KSO_WM_TAG_VERSION" val="1.0"/>
  <p:tag name="KSO_WM_BEAUTIFY_FLAG" val="#wm#"/>
</p:tagLst>
</file>

<file path=ppt/tags/tag68.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10**"/>
  <p:tag name="KSO_WM_UNIT_LAYERLEVEL" val="1"/>
  <p:tag name="KSO_WM_TAG_VERSION" val="1.0"/>
  <p:tag name="KSO_WM_BEAUTIFY_FLAG" val="#wm#"/>
</p:tagLst>
</file>

<file path=ppt/tags/tag69.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10**"/>
  <p:tag name="KSO_WM_UNIT_LAYERLEVEL" val="1"/>
  <p:tag name="KSO_WM_TAG_VERSION" val="1.0"/>
  <p:tag name="KSO_WM_BEAUTIFY_FLAG" val="#wm#"/>
</p:tagLst>
</file>

<file path=ppt/tags/tag7.xml><?xml version="1.0" encoding="utf-8"?>
<p:tagLst xmlns:p="http://schemas.openxmlformats.org/presentationml/2006/main">
  <p:tag name="KSO_WM_SLIDE_BACKGROUND_MASK_FLAG" val="1"/>
  <p:tag name="KSO_WM_UNIT_HIGHLIGHT" val="0"/>
  <p:tag name="KSO_WM_UNIT_COMPATIBLE" val="0"/>
  <p:tag name="KSO_WM_UNIT_DIAGRAM_ISNUMVISUAL" val="0"/>
  <p:tag name="KSO_WM_UNIT_DIAGRAM_ISREFERUNIT" val="0"/>
  <p:tag name="KSO_WM_UNIT_ID" val="_1**"/>
  <p:tag name="KSO_WM_UNIT_LAYERLEVEL" val="1"/>
  <p:tag name="KSO_WM_TAG_VERSION" val="1.0"/>
  <p:tag name="KSO_WM_BEAUTIFY_FLAG" val="#wm#"/>
</p:tagLst>
</file>

<file path=ppt/tags/tag70.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10**"/>
  <p:tag name="KSO_WM_UNIT_LAYERLEVEL" val="1"/>
  <p:tag name="KSO_WM_TAG_VERSION" val="1.0"/>
  <p:tag name="KSO_WM_BEAUTIFY_FLAG" val="#wm#"/>
</p:tagLst>
</file>

<file path=ppt/tags/tag71.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10**"/>
  <p:tag name="KSO_WM_UNIT_LAYERLEVEL" val="1"/>
  <p:tag name="KSO_WM_TAG_VERSION" val="1.0"/>
  <p:tag name="KSO_WM_BEAUTIFY_FLAG" val="#wm#"/>
</p:tagLst>
</file>

<file path=ppt/tags/tag72.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11**"/>
  <p:tag name="KSO_WM_UNIT_LAYERLEVEL" val="1"/>
  <p:tag name="KSO_WM_TAG_VERSION" val="1.0"/>
  <p:tag name="KSO_WM_BEAUTIFY_FLAG" val="#wm#"/>
</p:tagLst>
</file>

<file path=ppt/tags/tag73.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11**"/>
  <p:tag name="KSO_WM_UNIT_LAYERLEVEL" val="1"/>
  <p:tag name="KSO_WM_TAG_VERSION" val="1.0"/>
  <p:tag name="KSO_WM_BEAUTIFY_FLAG" val="#wm#"/>
</p:tagLst>
</file>

<file path=ppt/tags/tag74.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11**"/>
  <p:tag name="KSO_WM_UNIT_LAYERLEVEL" val="1"/>
  <p:tag name="KSO_WM_TAG_VERSION" val="1.0"/>
  <p:tag name="KSO_WM_BEAUTIFY_FLAG" val="#wm#"/>
</p:tagLst>
</file>

<file path=ppt/tags/tag75.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11**"/>
  <p:tag name="KSO_WM_UNIT_LAYERLEVEL" val="1"/>
  <p:tag name="KSO_WM_TAG_VERSION" val="1.0"/>
  <p:tag name="KSO_WM_BEAUTIFY_FLAG" val="#wm#"/>
</p:tagLst>
</file>

<file path=ppt/tags/tag76.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11**"/>
  <p:tag name="KSO_WM_UNIT_LAYERLEVEL" val="1"/>
  <p:tag name="KSO_WM_TAG_VERSION" val="1.0"/>
  <p:tag name="KSO_WM_BEAUTIFY_FLAG" val="#wm#"/>
</p:tagLst>
</file>

<file path=ppt/tags/tag77.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11**"/>
  <p:tag name="KSO_WM_UNIT_LAYERLEVEL" val="1"/>
  <p:tag name="KSO_WM_TAG_VERSION" val="1.0"/>
  <p:tag name="KSO_WM_BEAUTIFY_FLAG" val="#wm#"/>
</p:tagLst>
</file>

<file path=ppt/tags/tag78.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11**"/>
  <p:tag name="KSO_WM_UNIT_LAYERLEVEL" val="1"/>
  <p:tag name="KSO_WM_TAG_VERSION" val="1.0"/>
  <p:tag name="KSO_WM_BEAUTIFY_FLAG" val="#wm#"/>
</p:tagLst>
</file>

<file path=ppt/tags/tag79.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11**"/>
  <p:tag name="KSO_WM_UNIT_LAYERLEVEL" val="1"/>
  <p:tag name="KSO_WM_TAG_VERSION" val="1.0"/>
  <p:tag name="KSO_WM_BEAUTIFY_FLAG" val="#wm#"/>
</p:tagLst>
</file>

<file path=ppt/tags/tag8.xml><?xml version="1.0" encoding="utf-8"?>
<p:tagLst xmlns:p="http://schemas.openxmlformats.org/presentationml/2006/main">
  <p:tag name="KSO_WM_SLIDE_BACKGROUND_MASK_FLAG" val="1"/>
  <p:tag name="KSO_WM_UNIT_HIGHLIGHT" val="0"/>
  <p:tag name="KSO_WM_UNIT_COMPATIBLE" val="0"/>
  <p:tag name="KSO_WM_UNIT_DIAGRAM_ISNUMVISUAL" val="0"/>
  <p:tag name="KSO_WM_UNIT_DIAGRAM_ISREFERUNIT" val="0"/>
  <p:tag name="KSO_WM_UNIT_ID" val="_1**"/>
  <p:tag name="KSO_WM_UNIT_LAYERLEVEL" val="1"/>
  <p:tag name="KSO_WM_TAG_VERSION" val="1.0"/>
  <p:tag name="KSO_WM_BEAUTIFY_FLAG" val="#wm#"/>
</p:tagLst>
</file>

<file path=ppt/tags/tag80.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11**"/>
  <p:tag name="KSO_WM_UNIT_LAYERLEVEL" val="1"/>
  <p:tag name="KSO_WM_TAG_VERSION" val="1.0"/>
  <p:tag name="KSO_WM_BEAUTIFY_FLAG" val="#wm#"/>
</p:tagLst>
</file>

<file path=ppt/tags/tag81.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11**"/>
  <p:tag name="KSO_WM_UNIT_LAYERLEVEL" val="1"/>
  <p:tag name="KSO_WM_TAG_VERSION" val="1.0"/>
  <p:tag name="KSO_WM_BEAUTIFY_FLAG" val="#wm#"/>
</p:tagLst>
</file>

<file path=ppt/tags/tag82.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Lst>
</file>

<file path=ppt/tags/tag83.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Lst>
</file>

<file path=ppt/tags/tag84.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Lst>
</file>

<file path=ppt/tags/tag85.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Lst>
</file>

<file path=ppt/tags/tag86.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Lst>
</file>

<file path=ppt/tags/tag87.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Lst>
</file>

<file path=ppt/tags/tag88.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Lst>
</file>

<file path=ppt/tags/tag89.xml><?xml version="1.0" encoding="utf-8"?>
<p:tagLst xmlns:p="http://schemas.openxmlformats.org/presentationml/2006/main">
  <p:tag name="KSO_WM_SLIDE_BACKGROUND_TYPE" val="frame"/>
  <p:tag name="KSO_WM_SLIDE_BK_DARK_LIGHT" val="1"/>
  <p:tag name="KSO_WM_UNIT_HIGHLIGHT" val="0"/>
  <p:tag name="KSO_WM_UNIT_COMPATIBLE" val="0"/>
  <p:tag name="KSO_WM_UNIT_DIAGRAM_ISNUMVISUAL" val="0"/>
  <p:tag name="KSO_WM_UNIT_DIAGRAM_ISREFERUNIT" val="0"/>
  <p:tag name="KSO_WM_UNIT_SUBTYPE" val="h"/>
  <p:tag name="KSO_WM_UNIT_TYPE" val="i"/>
  <p:tag name="KSO_WM_UNIT_INDEX" val="1"/>
  <p:tag name="KSO_WM_UNIT_ID" val="_13*i*1"/>
  <p:tag name="KSO_WM_UNIT_BK_DARK_LIGHT" val="2"/>
  <p:tag name="KSO_WM_UNIT_LAYERLEVEL" val="1"/>
  <p:tag name="KSO_WM_TAG_VERSION" val="1.0"/>
  <p:tag name="KSO_WM_BEAUTIFY_FLAG" val="#wm#"/>
</p:tagLst>
</file>

<file path=ppt/tags/tag9.xml><?xml version="1.0" encoding="utf-8"?>
<p:tagLst xmlns:p="http://schemas.openxmlformats.org/presentationml/2006/main">
  <p:tag name="KSO_WM_SLIDE_BACKGROUND_MASK_FLAG" val="1"/>
  <p:tag name="KSO_WM_UNIT_HIGHLIGHT" val="0"/>
  <p:tag name="KSO_WM_UNIT_COMPATIBLE" val="0"/>
  <p:tag name="KSO_WM_UNIT_DIAGRAM_ISNUMVISUAL" val="0"/>
  <p:tag name="KSO_WM_UNIT_DIAGRAM_ISREFERUNIT" val="0"/>
  <p:tag name="KSO_WM_UNIT_ID" val="_1**"/>
  <p:tag name="KSO_WM_UNIT_LAYERLEVEL" val="1"/>
  <p:tag name="KSO_WM_TAG_VERSION" val="1.0"/>
  <p:tag name="KSO_WM_BEAUTIFY_FLAG" val="#wm#"/>
</p:tagLst>
</file>

<file path=ppt/tags/tag90.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13**"/>
  <p:tag name="KSO_WM_UNIT_LAYERLEVEL" val="1"/>
  <p:tag name="KSO_WM_TAG_VERSION" val="1.0"/>
  <p:tag name="KSO_WM_BEAUTIFY_FLAG" val="#wm#"/>
  <p:tag name="KSO_WM_SLIDE_BACKGROUND_TYPE" val="frame"/>
  <p:tag name="KSO_WM_SLIDE_BK_DARK_LIGHT" val="1"/>
</p:tagLst>
</file>

<file path=ppt/tags/tag91.xml><?xml version="1.0" encoding="utf-8"?>
<p:tagLst xmlns:p="http://schemas.openxmlformats.org/presentationml/2006/main">
  <p:tag name="KSO_WM_SLIDE_BACKGROUND_TYPE" val="frame"/>
  <p:tag name="KSO_WM_SLIDE_BK_DARK_LIGHT" val="1"/>
  <p:tag name="KSO_WM_UNIT_HIGHLIGHT" val="0"/>
  <p:tag name="KSO_WM_UNIT_COMPATIBLE" val="0"/>
  <p:tag name="KSO_WM_UNIT_DIAGRAM_ISNUMVISUAL" val="0"/>
  <p:tag name="KSO_WM_UNIT_DIAGRAM_ISREFERUNIT" val="0"/>
  <p:tag name="KSO_WM_UNIT_ID" val="_13**"/>
  <p:tag name="KSO_WM_UNIT_LAYERLEVEL" val="1"/>
  <p:tag name="KSO_WM_TAG_VERSION" val="1.0"/>
  <p:tag name="KSO_WM_BEAUTIFY_FLAG" val="#wm#"/>
</p:tagLst>
</file>

<file path=ppt/tags/tag92.xml><?xml version="1.0" encoding="utf-8"?>
<p:tagLst xmlns:p="http://schemas.openxmlformats.org/presentationml/2006/main">
  <p:tag name="KSO_WM_SLIDE_BACKGROUND_TYPE" val="frame"/>
  <p:tag name="KSO_WM_SLIDE_BK_DARK_LIGHT" val="1"/>
  <p:tag name="KSO_WM_UNIT_HIGHLIGHT" val="0"/>
  <p:tag name="KSO_WM_UNIT_COMPATIBLE" val="0"/>
  <p:tag name="KSO_WM_UNIT_DIAGRAM_ISNUMVISUAL" val="0"/>
  <p:tag name="KSO_WM_UNIT_DIAGRAM_ISREFERUNIT" val="0"/>
  <p:tag name="KSO_WM_UNIT_ID" val="_13**"/>
  <p:tag name="KSO_WM_UNIT_LAYERLEVEL" val="1"/>
  <p:tag name="KSO_WM_TAG_VERSION" val="1.0"/>
  <p:tag name="KSO_WM_BEAUTIFY_FLAG" val="#wm#"/>
</p:tagLst>
</file>

<file path=ppt/tags/tag93.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13**"/>
  <p:tag name="KSO_WM_UNIT_LAYERLEVEL" val="1"/>
  <p:tag name="KSO_WM_TAG_VERSION" val="1.0"/>
  <p:tag name="KSO_WM_BEAUTIFY_FLAG" val="#wm#"/>
  <p:tag name="KSO_WM_SLIDE_BACKGROUND_TYPE" val="frame"/>
  <p:tag name="KSO_WM_SLIDE_BK_DARK_LIGHT" val="1"/>
</p:tagLst>
</file>

<file path=ppt/tags/tag94.xml><?xml version="1.0" encoding="utf-8"?>
<p:tagLst xmlns:p="http://schemas.openxmlformats.org/presentationml/2006/main">
  <p:tag name="KSO_WM_SLIDE_BACKGROUND_TYPE" val="frame"/>
  <p:tag name="KSO_WM_SLIDE_BK_DARK_LIGHT" val="1"/>
  <p:tag name="KSO_WM_UNIT_HIGHLIGHT" val="0"/>
  <p:tag name="KSO_WM_UNIT_COMPATIBLE" val="0"/>
  <p:tag name="KSO_WM_UNIT_DIAGRAM_ISNUMVISUAL" val="0"/>
  <p:tag name="KSO_WM_UNIT_DIAGRAM_ISREFERUNIT" val="0"/>
  <p:tag name="KSO_WM_UNIT_ID" val="_13**"/>
  <p:tag name="KSO_WM_UNIT_LAYERLEVEL" val="1"/>
  <p:tag name="KSO_WM_TAG_VERSION" val="1.0"/>
  <p:tag name="KSO_WM_BEAUTIFY_FLAG" val="#wm#"/>
</p:tagLst>
</file>

<file path=ppt/tags/tag95.xml><?xml version="1.0" encoding="utf-8"?>
<p:tagLst xmlns:p="http://schemas.openxmlformats.org/presentationml/2006/main">
  <p:tag name="KSO_WM_SLIDE_BACKGROUND_TYPE" val="frame"/>
  <p:tag name="KSO_WM_SLIDE_BK_DARK_LIGHT" val="1"/>
  <p:tag name="KSO_WM_UNIT_HIGHLIGHT" val="0"/>
  <p:tag name="KSO_WM_UNIT_COMPATIBLE" val="0"/>
  <p:tag name="KSO_WM_UNIT_DIAGRAM_ISNUMVISUAL" val="0"/>
  <p:tag name="KSO_WM_UNIT_DIAGRAM_ISREFERUNIT" val="0"/>
  <p:tag name="KSO_WM_UNIT_ID" val="_13**"/>
  <p:tag name="KSO_WM_UNIT_LAYERLEVEL" val="1"/>
  <p:tag name="KSO_WM_TAG_VERSION" val="1.0"/>
  <p:tag name="KSO_WM_BEAUTIFY_FLAG" val="#wm#"/>
</p:tagLst>
</file>

<file path=ppt/tags/tag96.xml><?xml version="1.0" encoding="utf-8"?>
<p:tagLst xmlns:p="http://schemas.openxmlformats.org/presentationml/2006/main">
  <p:tag name="KSO_WM_SLIDE_BACKGROUND_TYPE" val="frame"/>
  <p:tag name="KSO_WM_SLIDE_BK_DARK_LIGHT" val="1"/>
  <p:tag name="KSO_WM_UNIT_HIGHLIGHT" val="0"/>
  <p:tag name="KSO_WM_UNIT_COMPATIBLE" val="0"/>
  <p:tag name="KSO_WM_UNIT_DIAGRAM_ISNUMVISUAL" val="0"/>
  <p:tag name="KSO_WM_UNIT_DIAGRAM_ISREFERUNIT" val="0"/>
  <p:tag name="KSO_WM_UNIT_ID" val="_13**"/>
  <p:tag name="KSO_WM_UNIT_LAYERLEVEL" val="1"/>
  <p:tag name="KSO_WM_TAG_VERSION" val="1.0"/>
  <p:tag name="KSO_WM_BEAUTIFY_FLAG" val="#wm#"/>
</p:tagLst>
</file>

<file path=ppt/tags/tag97.xml><?xml version="1.0" encoding="utf-8"?>
<p:tagLst xmlns:p="http://schemas.openxmlformats.org/presentationml/2006/main">
  <p:tag name="KSO_WM_SLIDE_BACKGROUND_TYPE" val="frame"/>
  <p:tag name="KSO_WM_SLIDE_BK_DARK_LIGHT" val="1"/>
  <p:tag name="KSO_WM_UNIT_HIGHLIGHT" val="0"/>
  <p:tag name="KSO_WM_UNIT_COMPATIBLE" val="0"/>
  <p:tag name="KSO_WM_UNIT_DIAGRAM_ISNUMVISUAL" val="0"/>
  <p:tag name="KSO_WM_UNIT_DIAGRAM_ISREFERUNIT" val="0"/>
  <p:tag name="KSO_WM_UNIT_ID" val="_13**"/>
  <p:tag name="KSO_WM_UNIT_LAYERLEVEL" val="1"/>
  <p:tag name="KSO_WM_TAG_VERSION" val="1.0"/>
  <p:tag name="KSO_WM_BEAUTIFY_FLAG" val="#wm#"/>
</p:tagLst>
</file>

<file path=ppt/tags/tag98.xml><?xml version="1.0" encoding="utf-8"?>
<p:tagLst xmlns:p="http://schemas.openxmlformats.org/presentationml/2006/main">
  <p:tag name="KSO_WM_SLIDE_BACKGROUND_TYPE" val="frame"/>
  <p:tag name="KSO_WM_SLIDE_BK_DARK_LIGHT" val="1"/>
  <p:tag name="KSO_WM_UNIT_HIGHLIGHT" val="0"/>
  <p:tag name="KSO_WM_UNIT_COMPATIBLE" val="0"/>
  <p:tag name="KSO_WM_UNIT_DIAGRAM_ISNUMVISUAL" val="0"/>
  <p:tag name="KSO_WM_UNIT_DIAGRAM_ISREFERUNIT" val="0"/>
  <p:tag name="KSO_WM_UNIT_ID" val="_13**"/>
  <p:tag name="KSO_WM_UNIT_LAYERLEVEL" val="1"/>
  <p:tag name="KSO_WM_TAG_VERSION" val="1.0"/>
  <p:tag name="KSO_WM_BEAUTIFY_FLAG" val="#wm#"/>
</p:tagLst>
</file>

<file path=ppt/tags/tag99.xml><?xml version="1.0" encoding="utf-8"?>
<p:tagLst xmlns:p="http://schemas.openxmlformats.org/presentationml/2006/main">
  <p:tag name="KSO_WM_SLIDE_BACKGROUND_TYPE" val="frame"/>
  <p:tag name="KSO_WM_SLIDE_BK_DARK_LIGHT" val="1"/>
  <p:tag name="KSO_WM_UNIT_HIGHLIGHT" val="0"/>
  <p:tag name="KSO_WM_UNIT_COMPATIBLE" val="0"/>
  <p:tag name="KSO_WM_UNIT_DIAGRAM_ISNUMVISUAL" val="0"/>
  <p:tag name="KSO_WM_UNIT_DIAGRAM_ISREFERUNIT" val="0"/>
  <p:tag name="KSO_WM_UNIT_ID" val="_13**"/>
  <p:tag name="KSO_WM_UNIT_LAYERLEVEL" val="1"/>
  <p:tag name="KSO_WM_TAG_VERSION" val="1.0"/>
  <p:tag name="KSO_WM_BEAUTIFY_FLAG" val="#wm#"/>
</p:tagLst>
</file>

<file path=ppt/theme/theme1.xml><?xml version="1.0" encoding="utf-8"?>
<a:theme xmlns:a="http://schemas.openxmlformats.org/drawingml/2006/main" name="Office 主题​​">
  <a:themeElements>
    <a:clrScheme name="Office">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Arial Black-Arial">
      <a:majorFont>
        <a:latin typeface="Arial Black"/>
        <a:ea typeface=""/>
        <a:cs typeface=""/>
        <a:font script="Jpan" typeface="ＭＳ ゴシック"/>
        <a:font script="Hang" typeface="굴림"/>
        <a:font script="Hans" typeface="宋体"/>
        <a:font script="Hant" typeface="新細明體"/>
        <a:font script="Arab" typeface="Tahoma"/>
        <a:font script="Hebr" typeface="Tahoma"/>
        <a:font script="Thai" typeface="FreesiaUPC"/>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Verdana"/>
        <a:font script="Uigh" typeface="Microsoft Uighur"/>
        <a:font script="Geor" typeface="Sylfaen"/>
      </a:majorFont>
      <a:minorFont>
        <a:latin typeface="Arial"/>
        <a:ea typeface=""/>
        <a:cs typeface=""/>
        <a:font script="Jpan" typeface="ＭＳ Ｐゴシック"/>
        <a:font script="Hang" typeface="굴림"/>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extLst>
    <a:ext uri="{05A4C25C-085E-4340-85A3-A5531E510DB2}">
      <thm15:themeFamily xmlns:thm15="http://schemas.microsoft.com/office/thememl/2012/main" name="Office Theme" id="{62F939B6-93AF-4DB8-9C6B-D6C7DFDC589F}" vid="{4A3C46E8-61CC-4603-A589-7422A47A8E4A}"/>
    </a:ext>
  </a:extLst>
</a:theme>
</file>

<file path=ppt/theme/theme2.xml><?xml version="1.0" encoding="utf-8"?>
<a:theme xmlns:a="http://schemas.openxmlformats.org/drawingml/2006/main" name="1_Office 主题​​">
  <a:themeElements>
    <a:clrScheme name="">
      <a:dk1>
        <a:srgbClr val="000000"/>
      </a:dk1>
      <a:lt1>
        <a:srgbClr val="FFFFFF"/>
      </a:lt1>
      <a:dk2>
        <a:srgbClr val="333333"/>
      </a:dk2>
      <a:lt2>
        <a:srgbClr val="FFFFFF"/>
      </a:lt2>
      <a:accent1>
        <a:srgbClr val="5C8FC7"/>
      </a:accent1>
      <a:accent2>
        <a:srgbClr val="6E82BA"/>
      </a:accent2>
      <a:accent3>
        <a:srgbClr val="8376B0"/>
      </a:accent3>
      <a:accent4>
        <a:srgbClr val="9868A3"/>
      </a:accent4>
      <a:accent5>
        <a:srgbClr val="AE5B97"/>
      </a:accent5>
      <a:accent6>
        <a:srgbClr val="C44B8A"/>
      </a:accent6>
      <a:hlink>
        <a:srgbClr val="658BD5"/>
      </a:hlink>
      <a:folHlink>
        <a:srgbClr val="9F69A3"/>
      </a:folHlink>
    </a:clrScheme>
    <a:fontScheme name="自定义 9">
      <a:majorFont>
        <a:latin typeface="Arial"/>
        <a:ea typeface="微软雅黑"/>
        <a:cs typeface=""/>
      </a:majorFont>
      <a:minorFont>
        <a:latin typeface="Arial"/>
        <a:ea typeface="微软雅黑"/>
        <a:cs typeface=""/>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extLst>
    <a:ext uri="{05A4C25C-085E-4340-85A3-A5531E510DB2}">
      <thm15:themeFamily xmlns:thm15="http://schemas.microsoft.com/office/thememl/2012/main" name="Office Theme" id="{62F939B6-93AF-4DB8-9C6B-D6C7DFDC589F}" vid="{4A3C46E8-61CC-4603-A589-7422A47A8E4A}"/>
    </a:ext>
  </a:extLst>
</a:theme>
</file>

<file path=ppt/theme/theme3.xml><?xml version="1.0" encoding="utf-8"?>
<a:theme xmlns:a="http://schemas.openxmlformats.org/drawingml/2006/main" name="Office 主题​​">
  <a:themeElements>
    <a:clrScheme name="Office">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a:majorFont>
        <a:latin typeface="宋体"/>
        <a:ea typeface=""/>
        <a:cs typeface=""/>
        <a:font script="Jpan" typeface="游ゴシック Light"/>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宋体"/>
        <a:ea typeface=""/>
        <a:cs typeface=""/>
        <a:font script="Jpan" typeface="游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extLst>
    <a:ext uri="{05A4C25C-085E-4340-85A3-A5531E510DB2}">
      <thm15:themeFamily xmlns:thm15="http://schemas.microsoft.com/office/thememl/2012/main" name="Office Theme" id="{62F939B6-93AF-4DB8-9C6B-D6C7DFDC589F}" vid="{4A3C46E8-61CC-4603-A589-7422A47A8E4A}"/>
    </a:ext>
  </a:extLst>
</a:theme>
</file>

<file path=ppt/theme/theme4.xml><?xml version="1.0" encoding="utf-8"?>
<a:theme xmlns:a="http://schemas.openxmlformats.org/drawingml/2006/main" name="Office 主题">
  <a:themeElements>
    <a:clrScheme name="Office">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a:majorFont>
        <a:latin typeface="Calibri Light"/>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otalTime>0</TotalTime>
  <Words>15494</Words>
  <Application>WPS 演示</Application>
  <PresentationFormat>宽屏</PresentationFormat>
  <Paragraphs>435</Paragraphs>
  <Slides>48</Slides>
  <Notes>0</Notes>
  <HiddenSlides>0</HiddenSlides>
  <MMClips>0</MMClips>
  <ScaleCrop>false</ScaleCrop>
  <HeadingPairs>
    <vt:vector size="6" baseType="variant">
      <vt:variant>
        <vt:lpstr>已用的字体</vt:lpstr>
      </vt:variant>
      <vt:variant>
        <vt:i4>14</vt:i4>
      </vt:variant>
      <vt:variant>
        <vt:lpstr>主题</vt:lpstr>
      </vt:variant>
      <vt:variant>
        <vt:i4>2</vt:i4>
      </vt:variant>
      <vt:variant>
        <vt:lpstr>幻灯片标题</vt:lpstr>
      </vt:variant>
      <vt:variant>
        <vt:i4>48</vt:i4>
      </vt:variant>
    </vt:vector>
  </HeadingPairs>
  <TitlesOfParts>
    <vt:vector size="64" baseType="lpstr">
      <vt:lpstr>Arial</vt:lpstr>
      <vt:lpstr>宋体</vt:lpstr>
      <vt:lpstr>Wingdings</vt:lpstr>
      <vt:lpstr>微软雅黑</vt:lpstr>
      <vt:lpstr>汉仪旗黑-85S</vt:lpstr>
      <vt:lpstr>黑体</vt:lpstr>
      <vt:lpstr>Viner Hand ITC</vt:lpstr>
      <vt:lpstr>汉仪旗黑-85S</vt:lpstr>
      <vt:lpstr>Segoe UI</vt:lpstr>
      <vt:lpstr>Arial Unicode MS</vt:lpstr>
      <vt:lpstr>Open Sans</vt:lpstr>
      <vt:lpstr>Montserrat Black</vt:lpstr>
      <vt:lpstr>Segoe Print</vt:lpstr>
      <vt:lpstr>Wingdings</vt:lpstr>
      <vt:lpstr>Office 主题​​</vt:lpstr>
      <vt:lpstr>1_Office 主题​​</vt:lpstr>
      <vt:lpstr>第二章 我国政府会计的基本理论</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谢谢</vt:lpstr>
    </vt:vector>
  </TitlesOfParts>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
  <dc:creator/>
  <cp:lastModifiedBy>徐曙娜</cp:lastModifiedBy>
  <cp:revision>11</cp:revision>
  <dcterms:created xsi:type="dcterms:W3CDTF">2025-07-20T09:43:00Z</dcterms:created>
  <dcterms:modified xsi:type="dcterms:W3CDTF">2025-07-20T17:09:25Z</dcterms:modified>
</cp:coreProperties>
</file>

<file path=docProps/custom.xml><?xml version="1.0" encoding="utf-8"?>
<Properties xmlns="http://schemas.openxmlformats.org/officeDocument/2006/custom-properties" xmlns:vt="http://schemas.openxmlformats.org/officeDocument/2006/docPropsVTypes">
  <property fmtid="{D5CDD505-2E9C-101B-9397-08002B2CF9AE}" pid="2" name="KSOProductBuildVer">
    <vt:lpwstr>2052-12.1.0.19302</vt:lpwstr>
  </property>
  <property fmtid="{D5CDD505-2E9C-101B-9397-08002B2CF9AE}" pid="3" name="ICV">
    <vt:lpwstr/>
  </property>
</Properties>
</file>