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12.xml" ContentType="application/vnd.openxmlformats-officedocument.presentationml.tags+xml"/>
  <Override PartName="/ppt/tags/tag213.xml" ContentType="application/vnd.openxmlformats-officedocument.presentationml.tags+xml"/>
  <Override PartName="/ppt/tags/tag214.xml" ContentType="application/vnd.openxmlformats-officedocument.presentationml.tags+xml"/>
  <Override PartName="/ppt/tags/tag215.xml" ContentType="application/vnd.openxmlformats-officedocument.presentationml.tags+xml"/>
  <Override PartName="/ppt/tags/tag216.xml" ContentType="application/vnd.openxmlformats-officedocument.presentationml.tags+xml"/>
  <Override PartName="/ppt/tags/tag217.xml" ContentType="application/vnd.openxmlformats-officedocument.presentationml.tags+xml"/>
  <Override PartName="/ppt/tags/tag218.xml" ContentType="application/vnd.openxmlformats-officedocument.presentationml.tags+xml"/>
  <Override PartName="/ppt/tags/tag219.xml" ContentType="application/vnd.openxmlformats-officedocument.presentationml.tags+xml"/>
  <Override PartName="/ppt/tags/tag22.xml" ContentType="application/vnd.openxmlformats-officedocument.presentationml.tags+xml"/>
  <Override PartName="/ppt/tags/tag220.xml" ContentType="application/vnd.openxmlformats-officedocument.presentationml.tags+xml"/>
  <Override PartName="/ppt/tags/tag221.xml" ContentType="application/vnd.openxmlformats-officedocument.presentationml.tags+xml"/>
  <Override PartName="/ppt/tags/tag222.xml" ContentType="application/vnd.openxmlformats-officedocument.presentationml.tags+xml"/>
  <Override PartName="/ppt/tags/tag223.xml" ContentType="application/vnd.openxmlformats-officedocument.presentationml.tags+xml"/>
  <Override PartName="/ppt/tags/tag224.xml" ContentType="application/vnd.openxmlformats-officedocument.presentationml.tags+xml"/>
  <Override PartName="/ppt/tags/tag225.xml" ContentType="application/vnd.openxmlformats-officedocument.presentationml.tags+xml"/>
  <Override PartName="/ppt/tags/tag226.xml" ContentType="application/vnd.openxmlformats-officedocument.presentationml.tags+xml"/>
  <Override PartName="/ppt/tags/tag227.xml" ContentType="application/vnd.openxmlformats-officedocument.presentationml.tags+xml"/>
  <Override PartName="/ppt/tags/tag228.xml" ContentType="application/vnd.openxmlformats-officedocument.presentationml.tags+xml"/>
  <Override PartName="/ppt/tags/tag229.xml" ContentType="application/vnd.openxmlformats-officedocument.presentationml.tags+xml"/>
  <Override PartName="/ppt/tags/tag23.xml" ContentType="application/vnd.openxmlformats-officedocument.presentationml.tags+xml"/>
  <Override PartName="/ppt/tags/tag230.xml" ContentType="application/vnd.openxmlformats-officedocument.presentationml.tags+xml"/>
  <Override PartName="/ppt/tags/tag231.xml" ContentType="application/vnd.openxmlformats-officedocument.presentationml.tags+xml"/>
  <Override PartName="/ppt/tags/tag232.xml" ContentType="application/vnd.openxmlformats-officedocument.presentationml.tags+xml"/>
  <Override PartName="/ppt/tags/tag233.xml" ContentType="application/vnd.openxmlformats-officedocument.presentationml.tags+xml"/>
  <Override PartName="/ppt/tags/tag234.xml" ContentType="application/vnd.openxmlformats-officedocument.presentationml.tags+xml"/>
  <Override PartName="/ppt/tags/tag235.xml" ContentType="application/vnd.openxmlformats-officedocument.presentationml.tags+xml"/>
  <Override PartName="/ppt/tags/tag236.xml" ContentType="application/vnd.openxmlformats-officedocument.presentationml.tags+xml"/>
  <Override PartName="/ppt/tags/tag237.xml" ContentType="application/vnd.openxmlformats-officedocument.presentationml.tags+xml"/>
  <Override PartName="/ppt/tags/tag238.xml" ContentType="application/vnd.openxmlformats-officedocument.presentationml.tags+xml"/>
  <Override PartName="/ppt/tags/tag239.xml" ContentType="application/vnd.openxmlformats-officedocument.presentationml.tags+xml"/>
  <Override PartName="/ppt/tags/tag24.xml" ContentType="application/vnd.openxmlformats-officedocument.presentationml.tags+xml"/>
  <Override PartName="/ppt/tags/tag240.xml" ContentType="application/vnd.openxmlformats-officedocument.presentationml.tags+xml"/>
  <Override PartName="/ppt/tags/tag241.xml" ContentType="application/vnd.openxmlformats-officedocument.presentationml.tags+xml"/>
  <Override PartName="/ppt/tags/tag242.xml" ContentType="application/vnd.openxmlformats-officedocument.presentationml.tags+xml"/>
  <Override PartName="/ppt/tags/tag243.xml" ContentType="application/vnd.openxmlformats-officedocument.presentationml.tags+xml"/>
  <Override PartName="/ppt/tags/tag244.xml" ContentType="application/vnd.openxmlformats-officedocument.presentationml.tags+xml"/>
  <Override PartName="/ppt/tags/tag245.xml" ContentType="application/vnd.openxmlformats-officedocument.presentationml.tags+xml"/>
  <Override PartName="/ppt/tags/tag246.xml" ContentType="application/vnd.openxmlformats-officedocument.presentationml.tags+xml"/>
  <Override PartName="/ppt/tags/tag247.xml" ContentType="application/vnd.openxmlformats-officedocument.presentationml.tags+xml"/>
  <Override PartName="/ppt/tags/tag248.xml" ContentType="application/vnd.openxmlformats-officedocument.presentationml.tags+xml"/>
  <Override PartName="/ppt/tags/tag249.xml" ContentType="application/vnd.openxmlformats-officedocument.presentationml.tags+xml"/>
  <Override PartName="/ppt/tags/tag25.xml" ContentType="application/vnd.openxmlformats-officedocument.presentationml.tags+xml"/>
  <Override PartName="/ppt/tags/tag250.xml" ContentType="application/vnd.openxmlformats-officedocument.presentationml.tags+xml"/>
  <Override PartName="/ppt/tags/tag251.xml" ContentType="application/vnd.openxmlformats-officedocument.presentationml.tags+xml"/>
  <Override PartName="/ppt/tags/tag252.xml" ContentType="application/vnd.openxmlformats-officedocument.presentationml.tags+xml"/>
  <Override PartName="/ppt/tags/tag253.xml" ContentType="application/vnd.openxmlformats-officedocument.presentationml.tags+xml"/>
  <Override PartName="/ppt/tags/tag254.xml" ContentType="application/vnd.openxmlformats-officedocument.presentationml.tags+xml"/>
  <Override PartName="/ppt/tags/tag255.xml" ContentType="application/vnd.openxmlformats-officedocument.presentationml.tags+xml"/>
  <Override PartName="/ppt/tags/tag256.xml" ContentType="application/vnd.openxmlformats-officedocument.presentationml.tags+xml"/>
  <Override PartName="/ppt/tags/tag257.xml" ContentType="application/vnd.openxmlformats-officedocument.presentationml.tags+xml"/>
  <Override PartName="/ppt/tags/tag258.xml" ContentType="application/vnd.openxmlformats-officedocument.presentationml.tags+xml"/>
  <Override PartName="/ppt/tags/tag259.xml" ContentType="application/vnd.openxmlformats-officedocument.presentationml.tags+xml"/>
  <Override PartName="/ppt/tags/tag26.xml" ContentType="application/vnd.openxmlformats-officedocument.presentationml.tags+xml"/>
  <Override PartName="/ppt/tags/tag260.xml" ContentType="application/vnd.openxmlformats-officedocument.presentationml.tags+xml"/>
  <Override PartName="/ppt/tags/tag261.xml" ContentType="application/vnd.openxmlformats-officedocument.presentationml.tags+xml"/>
  <Override PartName="/ppt/tags/tag262.xml" ContentType="application/vnd.openxmlformats-officedocument.presentationml.tags+xml"/>
  <Override PartName="/ppt/tags/tag263.xml" ContentType="application/vnd.openxmlformats-officedocument.presentationml.tags+xml"/>
  <Override PartName="/ppt/tags/tag264.xml" ContentType="application/vnd.openxmlformats-officedocument.presentationml.tags+xml"/>
  <Override PartName="/ppt/tags/tag265.xml" ContentType="application/vnd.openxmlformats-officedocument.presentationml.tags+xml"/>
  <Override PartName="/ppt/tags/tag266.xml" ContentType="application/vnd.openxmlformats-officedocument.presentationml.tags+xml"/>
  <Override PartName="/ppt/tags/tag267.xml" ContentType="application/vnd.openxmlformats-officedocument.presentationml.tags+xml"/>
  <Override PartName="/ppt/tags/tag268.xml" ContentType="application/vnd.openxmlformats-officedocument.presentationml.tags+xml"/>
  <Override PartName="/ppt/tags/tag269.xml" ContentType="application/vnd.openxmlformats-officedocument.presentationml.tags+xml"/>
  <Override PartName="/ppt/tags/tag27.xml" ContentType="application/vnd.openxmlformats-officedocument.presentationml.tags+xml"/>
  <Override PartName="/ppt/tags/tag270.xml" ContentType="application/vnd.openxmlformats-officedocument.presentationml.tags+xml"/>
  <Override PartName="/ppt/tags/tag271.xml" ContentType="application/vnd.openxmlformats-officedocument.presentationml.tags+xml"/>
  <Override PartName="/ppt/tags/tag272.xml" ContentType="application/vnd.openxmlformats-officedocument.presentationml.tags+xml"/>
  <Override PartName="/ppt/tags/tag273.xml" ContentType="application/vnd.openxmlformats-officedocument.presentationml.tags+xml"/>
  <Override PartName="/ppt/tags/tag274.xml" ContentType="application/vnd.openxmlformats-officedocument.presentationml.tags+xml"/>
  <Override PartName="/ppt/tags/tag275.xml" ContentType="application/vnd.openxmlformats-officedocument.presentationml.tags+xml"/>
  <Override PartName="/ppt/tags/tag276.xml" ContentType="application/vnd.openxmlformats-officedocument.presentationml.tags+xml"/>
  <Override PartName="/ppt/tags/tag277.xml" ContentType="application/vnd.openxmlformats-officedocument.presentationml.tags+xml"/>
  <Override PartName="/ppt/tags/tag278.xml" ContentType="application/vnd.openxmlformats-officedocument.presentationml.tags+xml"/>
  <Override PartName="/ppt/tags/tag279.xml" ContentType="application/vnd.openxmlformats-officedocument.presentationml.tags+xml"/>
  <Override PartName="/ppt/tags/tag28.xml" ContentType="application/vnd.openxmlformats-officedocument.presentationml.tags+xml"/>
  <Override PartName="/ppt/tags/tag280.xml" ContentType="application/vnd.openxmlformats-officedocument.presentationml.tags+xml"/>
  <Override PartName="/ppt/tags/tag281.xml" ContentType="application/vnd.openxmlformats-officedocument.presentationml.tags+xml"/>
  <Override PartName="/ppt/tags/tag282.xml" ContentType="application/vnd.openxmlformats-officedocument.presentationml.tags+xml"/>
  <Override PartName="/ppt/tags/tag283.xml" ContentType="application/vnd.openxmlformats-officedocument.presentationml.tags+xml"/>
  <Override PartName="/ppt/tags/tag284.xml" ContentType="application/vnd.openxmlformats-officedocument.presentationml.tags+xml"/>
  <Override PartName="/ppt/tags/tag285.xml" ContentType="application/vnd.openxmlformats-officedocument.presentationml.tags+xml"/>
  <Override PartName="/ppt/tags/tag286.xml" ContentType="application/vnd.openxmlformats-officedocument.presentationml.tags+xml"/>
  <Override PartName="/ppt/tags/tag287.xml" ContentType="application/vnd.openxmlformats-officedocument.presentationml.tags+xml"/>
  <Override PartName="/ppt/tags/tag288.xml" ContentType="application/vnd.openxmlformats-officedocument.presentationml.tags+xml"/>
  <Override PartName="/ppt/tags/tag289.xml" ContentType="application/vnd.openxmlformats-officedocument.presentationml.tags+xml"/>
  <Override PartName="/ppt/tags/tag29.xml" ContentType="application/vnd.openxmlformats-officedocument.presentationml.tags+xml"/>
  <Override PartName="/ppt/tags/tag290.xml" ContentType="application/vnd.openxmlformats-officedocument.presentationml.tags+xml"/>
  <Override PartName="/ppt/tags/tag291.xml" ContentType="application/vnd.openxmlformats-officedocument.presentationml.tags+xml"/>
  <Override PartName="/ppt/tags/tag292.xml" ContentType="application/vnd.openxmlformats-officedocument.presentationml.tags+xml"/>
  <Override PartName="/ppt/tags/tag293.xml" ContentType="application/vnd.openxmlformats-officedocument.presentationml.tags+xml"/>
  <Override PartName="/ppt/tags/tag294.xml" ContentType="application/vnd.openxmlformats-officedocument.presentationml.tags+xml"/>
  <Override PartName="/ppt/tags/tag295.xml" ContentType="application/vnd.openxmlformats-officedocument.presentationml.tags+xml"/>
  <Override PartName="/ppt/tags/tag296.xml" ContentType="application/vnd.openxmlformats-officedocument.presentationml.tags+xml"/>
  <Override PartName="/ppt/tags/tag297.xml" ContentType="application/vnd.openxmlformats-officedocument.presentationml.tags+xml"/>
  <Override PartName="/ppt/tags/tag298.xml" ContentType="application/vnd.openxmlformats-officedocument.presentationml.tags+xml"/>
  <Override PartName="/ppt/tags/tag29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00.xml" ContentType="application/vnd.openxmlformats-officedocument.presentationml.tags+xml"/>
  <Override PartName="/ppt/tags/tag301.xml" ContentType="application/vnd.openxmlformats-officedocument.presentationml.tags+xml"/>
  <Override PartName="/ppt/tags/tag302.xml" ContentType="application/vnd.openxmlformats-officedocument.presentationml.tags+xml"/>
  <Override PartName="/ppt/tags/tag303.xml" ContentType="application/vnd.openxmlformats-officedocument.presentationml.tags+xml"/>
  <Override PartName="/ppt/tags/tag304.xml" ContentType="application/vnd.openxmlformats-officedocument.presentationml.tags+xml"/>
  <Override PartName="/ppt/tags/tag305.xml" ContentType="application/vnd.openxmlformats-officedocument.presentationml.tags+xml"/>
  <Override PartName="/ppt/tags/tag306.xml" ContentType="application/vnd.openxmlformats-officedocument.presentationml.tags+xml"/>
  <Override PartName="/ppt/tags/tag307.xml" ContentType="application/vnd.openxmlformats-officedocument.presentationml.tags+xml"/>
  <Override PartName="/ppt/tags/tag308.xml" ContentType="application/vnd.openxmlformats-officedocument.presentationml.tags+xml"/>
  <Override PartName="/ppt/tags/tag309.xml" ContentType="application/vnd.openxmlformats-officedocument.presentationml.tags+xml"/>
  <Override PartName="/ppt/tags/tag31.xml" ContentType="application/vnd.openxmlformats-officedocument.presentationml.tags+xml"/>
  <Override PartName="/ppt/tags/tag310.xml" ContentType="application/vnd.openxmlformats-officedocument.presentationml.tags+xml"/>
  <Override PartName="/ppt/tags/tag311.xml" ContentType="application/vnd.openxmlformats-officedocument.presentationml.tags+xml"/>
  <Override PartName="/ppt/tags/tag312.xml" ContentType="application/vnd.openxmlformats-officedocument.presentationml.tags+xml"/>
  <Override PartName="/ppt/tags/tag313.xml" ContentType="application/vnd.openxmlformats-officedocument.presentationml.tags+xml"/>
  <Override PartName="/ppt/tags/tag314.xml" ContentType="application/vnd.openxmlformats-officedocument.presentationml.tags+xml"/>
  <Override PartName="/ppt/tags/tag315.xml" ContentType="application/vnd.openxmlformats-officedocument.presentationml.tags+xml"/>
  <Override PartName="/ppt/tags/tag316.xml" ContentType="application/vnd.openxmlformats-officedocument.presentationml.tags+xml"/>
  <Override PartName="/ppt/tags/tag317.xml" ContentType="application/vnd.openxmlformats-officedocument.presentationml.tags+xml"/>
  <Override PartName="/ppt/tags/tag318.xml" ContentType="application/vnd.openxmlformats-officedocument.presentationml.tags+xml"/>
  <Override PartName="/ppt/tags/tag319.xml" ContentType="application/vnd.openxmlformats-officedocument.presentationml.tags+xml"/>
  <Override PartName="/ppt/tags/tag32.xml" ContentType="application/vnd.openxmlformats-officedocument.presentationml.tags+xml"/>
  <Override PartName="/ppt/tags/tag320.xml" ContentType="application/vnd.openxmlformats-officedocument.presentationml.tags+xml"/>
  <Override PartName="/ppt/tags/tag321.xml" ContentType="application/vnd.openxmlformats-officedocument.presentationml.tags+xml"/>
  <Override PartName="/ppt/tags/tag322.xml" ContentType="application/vnd.openxmlformats-officedocument.presentationml.tags+xml"/>
  <Override PartName="/ppt/tags/tag323.xml" ContentType="application/vnd.openxmlformats-officedocument.presentationml.tags+xml"/>
  <Override PartName="/ppt/tags/tag324.xml" ContentType="application/vnd.openxmlformats-officedocument.presentationml.tags+xml"/>
  <Override PartName="/ppt/tags/tag325.xml" ContentType="application/vnd.openxmlformats-officedocument.presentationml.tags+xml"/>
  <Override PartName="/ppt/tags/tag326.xml" ContentType="application/vnd.openxmlformats-officedocument.presentationml.tags+xml"/>
  <Override PartName="/ppt/tags/tag327.xml" ContentType="application/vnd.openxmlformats-officedocument.presentationml.tags+xml"/>
  <Override PartName="/ppt/tags/tag328.xml" ContentType="application/vnd.openxmlformats-officedocument.presentationml.tags+xml"/>
  <Override PartName="/ppt/tags/tag329.xml" ContentType="application/vnd.openxmlformats-officedocument.presentationml.tags+xml"/>
  <Override PartName="/ppt/tags/tag33.xml" ContentType="application/vnd.openxmlformats-officedocument.presentationml.tags+xml"/>
  <Override PartName="/ppt/tags/tag330.xml" ContentType="application/vnd.openxmlformats-officedocument.presentationml.tags+xml"/>
  <Override PartName="/ppt/tags/tag331.xml" ContentType="application/vnd.openxmlformats-officedocument.presentationml.tags+xml"/>
  <Override PartName="/ppt/tags/tag332.xml" ContentType="application/vnd.openxmlformats-officedocument.presentationml.tags+xml"/>
  <Override PartName="/ppt/tags/tag333.xml" ContentType="application/vnd.openxmlformats-officedocument.presentationml.tags+xml"/>
  <Override PartName="/ppt/tags/tag334.xml" ContentType="application/vnd.openxmlformats-officedocument.presentationml.tags+xml"/>
  <Override PartName="/ppt/tags/tag335.xml" ContentType="application/vnd.openxmlformats-officedocument.presentationml.tags+xml"/>
  <Override PartName="/ppt/tags/tag336.xml" ContentType="application/vnd.openxmlformats-officedocument.presentationml.tags+xml"/>
  <Override PartName="/ppt/tags/tag337.xml" ContentType="application/vnd.openxmlformats-officedocument.presentationml.tags+xml"/>
  <Override PartName="/ppt/tags/tag338.xml" ContentType="application/vnd.openxmlformats-officedocument.presentationml.tags+xml"/>
  <Override PartName="/ppt/tags/tag339.xml" ContentType="application/vnd.openxmlformats-officedocument.presentationml.tags+xml"/>
  <Override PartName="/ppt/tags/tag34.xml" ContentType="application/vnd.openxmlformats-officedocument.presentationml.tags+xml"/>
  <Override PartName="/ppt/tags/tag340.xml" ContentType="application/vnd.openxmlformats-officedocument.presentationml.tags+xml"/>
  <Override PartName="/ppt/tags/tag341.xml" ContentType="application/vnd.openxmlformats-officedocument.presentationml.tags+xml"/>
  <Override PartName="/ppt/tags/tag342.xml" ContentType="application/vnd.openxmlformats-officedocument.presentationml.tags+xml"/>
  <Override PartName="/ppt/tags/tag343.xml" ContentType="application/vnd.openxmlformats-officedocument.presentationml.tags+xml"/>
  <Override PartName="/ppt/tags/tag344.xml" ContentType="application/vnd.openxmlformats-officedocument.presentationml.tags+xml"/>
  <Override PartName="/ppt/tags/tag345.xml" ContentType="application/vnd.openxmlformats-officedocument.presentationml.tags+xml"/>
  <Override PartName="/ppt/tags/tag346.xml" ContentType="application/vnd.openxmlformats-officedocument.presentationml.tags+xml"/>
  <Override PartName="/ppt/tags/tag347.xml" ContentType="application/vnd.openxmlformats-officedocument.presentationml.tags+xml"/>
  <Override PartName="/ppt/tags/tag348.xml" ContentType="application/vnd.openxmlformats-officedocument.presentationml.tags+xml"/>
  <Override PartName="/ppt/tags/tag349.xml" ContentType="application/vnd.openxmlformats-officedocument.presentationml.tags+xml"/>
  <Override PartName="/ppt/tags/tag35.xml" ContentType="application/vnd.openxmlformats-officedocument.presentationml.tags+xml"/>
  <Override PartName="/ppt/tags/tag350.xml" ContentType="application/vnd.openxmlformats-officedocument.presentationml.tags+xml"/>
  <Override PartName="/ppt/tags/tag351.xml" ContentType="application/vnd.openxmlformats-officedocument.presentationml.tags+xml"/>
  <Override PartName="/ppt/tags/tag352.xml" ContentType="application/vnd.openxmlformats-officedocument.presentationml.tags+xml"/>
  <Override PartName="/ppt/tags/tag353.xml" ContentType="application/vnd.openxmlformats-officedocument.presentationml.tags+xml"/>
  <Override PartName="/ppt/tags/tag354.xml" ContentType="application/vnd.openxmlformats-officedocument.presentationml.tags+xml"/>
  <Override PartName="/ppt/tags/tag355.xml" ContentType="application/vnd.openxmlformats-officedocument.presentationml.tags+xml"/>
  <Override PartName="/ppt/tags/tag356.xml" ContentType="application/vnd.openxmlformats-officedocument.presentationml.tags+xml"/>
  <Override PartName="/ppt/tags/tag357.xml" ContentType="application/vnd.openxmlformats-officedocument.presentationml.tags+xml"/>
  <Override PartName="/ppt/tags/tag358.xml" ContentType="application/vnd.openxmlformats-officedocument.presentationml.tags+xml"/>
  <Override PartName="/ppt/tags/tag359.xml" ContentType="application/vnd.openxmlformats-officedocument.presentationml.tags+xml"/>
  <Override PartName="/ppt/tags/tag36.xml" ContentType="application/vnd.openxmlformats-officedocument.presentationml.tags+xml"/>
  <Override PartName="/ppt/tags/tag360.xml" ContentType="application/vnd.openxmlformats-officedocument.presentationml.tags+xml"/>
  <Override PartName="/ppt/tags/tag361.xml" ContentType="application/vnd.openxmlformats-officedocument.presentationml.tags+xml"/>
  <Override PartName="/ppt/tags/tag362.xml" ContentType="application/vnd.openxmlformats-officedocument.presentationml.tags+xml"/>
  <Override PartName="/ppt/tags/tag363.xml" ContentType="application/vnd.openxmlformats-officedocument.presentationml.tags+xml"/>
  <Override PartName="/ppt/tags/tag364.xml" ContentType="application/vnd.openxmlformats-officedocument.presentationml.tags+xml"/>
  <Override PartName="/ppt/tags/tag365.xml" ContentType="application/vnd.openxmlformats-officedocument.presentationml.tags+xml"/>
  <Override PartName="/ppt/tags/tag366.xml" ContentType="application/vnd.openxmlformats-officedocument.presentationml.tags+xml"/>
  <Override PartName="/ppt/tags/tag367.xml" ContentType="application/vnd.openxmlformats-officedocument.presentationml.tags+xml"/>
  <Override PartName="/ppt/tags/tag368.xml" ContentType="application/vnd.openxmlformats-officedocument.presentationml.tags+xml"/>
  <Override PartName="/ppt/tags/tag369.xml" ContentType="application/vnd.openxmlformats-officedocument.presentationml.tags+xml"/>
  <Override PartName="/ppt/tags/tag37.xml" ContentType="application/vnd.openxmlformats-officedocument.presentationml.tags+xml"/>
  <Override PartName="/ppt/tags/tag370.xml" ContentType="application/vnd.openxmlformats-officedocument.presentationml.tags+xml"/>
  <Override PartName="/ppt/tags/tag371.xml" ContentType="application/vnd.openxmlformats-officedocument.presentationml.tags+xml"/>
  <Override PartName="/ppt/tags/tag372.xml" ContentType="application/vnd.openxmlformats-officedocument.presentationml.tags+xml"/>
  <Override PartName="/ppt/tags/tag373.xml" ContentType="application/vnd.openxmlformats-officedocument.presentationml.tags+xml"/>
  <Override PartName="/ppt/tags/tag374.xml" ContentType="application/vnd.openxmlformats-officedocument.presentationml.tags+xml"/>
  <Override PartName="/ppt/tags/tag375.xml" ContentType="application/vnd.openxmlformats-officedocument.presentationml.tags+xml"/>
  <Override PartName="/ppt/tags/tag376.xml" ContentType="application/vnd.openxmlformats-officedocument.presentationml.tags+xml"/>
  <Override PartName="/ppt/tags/tag377.xml" ContentType="application/vnd.openxmlformats-officedocument.presentationml.tags+xml"/>
  <Override PartName="/ppt/tags/tag378.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32"/>
  </p:notesMasterIdLst>
  <p:handoutMasterIdLst>
    <p:handoutMasterId r:id="rId33"/>
  </p:handoutMasterIdLst>
  <p:sldIdLst>
    <p:sldId id="257" r:id="rId4"/>
    <p:sldId id="258" r:id="rId5"/>
    <p:sldId id="259" r:id="rId6"/>
    <p:sldId id="260" r:id="rId7"/>
    <p:sldId id="262" r:id="rId8"/>
    <p:sldId id="265" r:id="rId9"/>
    <p:sldId id="267" r:id="rId10"/>
    <p:sldId id="268" r:id="rId11"/>
    <p:sldId id="269" r:id="rId12"/>
    <p:sldId id="270" r:id="rId13"/>
    <p:sldId id="271" r:id="rId14"/>
    <p:sldId id="272" r:id="rId15"/>
    <p:sldId id="273" r:id="rId16"/>
    <p:sldId id="293" r:id="rId17"/>
    <p:sldId id="275" r:id="rId18"/>
    <p:sldId id="294" r:id="rId19"/>
    <p:sldId id="279" r:id="rId20"/>
    <p:sldId id="296" r:id="rId21"/>
    <p:sldId id="281" r:id="rId22"/>
    <p:sldId id="282" r:id="rId23"/>
    <p:sldId id="283" r:id="rId24"/>
    <p:sldId id="284" r:id="rId25"/>
    <p:sldId id="297" r:id="rId26"/>
    <p:sldId id="286" r:id="rId27"/>
    <p:sldId id="289" r:id="rId28"/>
    <p:sldId id="290" r:id="rId29"/>
    <p:sldId id="291" r:id="rId30"/>
    <p:sldId id="292" r:id="rId31"/>
  </p:sldIdLst>
  <p:sldSz cx="12192000" cy="6858000"/>
  <p:notesSz cx="7103745" cy="10234295"/>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59" userDrawn="1">
          <p15:clr>
            <a:srgbClr val="A4A3A4"/>
          </p15:clr>
        </p15:guide>
        <p15:guide id="2" pos="3812"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者" initials="A" lastIdx="0" clrIdx="1"/>
  <p:cmAuthor id="1" name="幸全" initials="幸全"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75" d="100"/>
          <a:sy n="75" d="100"/>
        </p:scale>
        <p:origin x="90" y="96"/>
      </p:cViewPr>
      <p:guideLst>
        <p:guide orient="horz" pos="2159"/>
        <p:guide pos="3812"/>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slide" Target="slides/slide1.xml"/><Relationship Id="rId37" Type="http://schemas.openxmlformats.org/officeDocument/2006/relationships/commentAuthors" Target="commentAuthors.xml"/><Relationship Id="rId36" Type="http://schemas.openxmlformats.org/officeDocument/2006/relationships/tableStyles" Target="tableStyles.xml"/><Relationship Id="rId35" Type="http://schemas.openxmlformats.org/officeDocument/2006/relationships/viewProps" Target="viewProps.xml"/><Relationship Id="rId34" Type="http://schemas.openxmlformats.org/officeDocument/2006/relationships/presProps" Target="presProps.xml"/><Relationship Id="rId33" Type="http://schemas.openxmlformats.org/officeDocument/2006/relationships/handoutMaster" Target="handoutMasters/handoutMaster1.xml"/><Relationship Id="rId32" Type="http://schemas.openxmlformats.org/officeDocument/2006/relationships/notesMaster" Target="notesMasters/notesMaster1.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9" Type="http://schemas.openxmlformats.org/officeDocument/2006/relationships/tags" Target="../tags/tag8.xml"/><Relationship Id="rId8" Type="http://schemas.openxmlformats.org/officeDocument/2006/relationships/tags" Target="../tags/tag7.xml"/><Relationship Id="rId7" Type="http://schemas.openxmlformats.org/officeDocument/2006/relationships/tags" Target="../tags/tag6.xml"/><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4" Type="http://schemas.openxmlformats.org/officeDocument/2006/relationships/tags" Target="../tags/tag13.xml"/><Relationship Id="rId13" Type="http://schemas.openxmlformats.org/officeDocument/2006/relationships/tags" Target="../tags/tag12.xml"/><Relationship Id="rId12" Type="http://schemas.openxmlformats.org/officeDocument/2006/relationships/tags" Target="../tags/tag11.xml"/><Relationship Id="rId11" Type="http://schemas.openxmlformats.org/officeDocument/2006/relationships/tags" Target="../tags/tag10.xml"/><Relationship Id="rId10" Type="http://schemas.openxmlformats.org/officeDocument/2006/relationships/tags" Target="../tags/tag9.xml"/><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6" Type="http://schemas.openxmlformats.org/officeDocument/2006/relationships/tags" Target="../tags/tag18.xml"/><Relationship Id="rId5" Type="http://schemas.openxmlformats.org/officeDocument/2006/relationships/tags" Target="../tags/tag17.xml"/><Relationship Id="rId4" Type="http://schemas.openxmlformats.org/officeDocument/2006/relationships/tags" Target="../tags/tag16.xml"/><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9" Type="http://schemas.openxmlformats.org/officeDocument/2006/relationships/tags" Target="../tags/tag26.xml"/><Relationship Id="rId8" Type="http://schemas.openxmlformats.org/officeDocument/2006/relationships/tags" Target="../tags/tag25.xml"/><Relationship Id="rId7" Type="http://schemas.openxmlformats.org/officeDocument/2006/relationships/tags" Target="../tags/tag24.xml"/><Relationship Id="rId6" Type="http://schemas.openxmlformats.org/officeDocument/2006/relationships/tags" Target="../tags/tag23.xml"/><Relationship Id="rId5" Type="http://schemas.openxmlformats.org/officeDocument/2006/relationships/tags" Target="../tags/tag22.xml"/><Relationship Id="rId4" Type="http://schemas.openxmlformats.org/officeDocument/2006/relationships/tags" Target="../tags/tag21.xml"/><Relationship Id="rId3" Type="http://schemas.openxmlformats.org/officeDocument/2006/relationships/tags" Target="../tags/tag20.xml"/><Relationship Id="rId2" Type="http://schemas.openxmlformats.org/officeDocument/2006/relationships/tags" Target="../tags/tag19.xml"/><Relationship Id="rId15" Type="http://schemas.openxmlformats.org/officeDocument/2006/relationships/tags" Target="../tags/tag32.xml"/><Relationship Id="rId14" Type="http://schemas.openxmlformats.org/officeDocument/2006/relationships/tags" Target="../tags/tag31.xml"/><Relationship Id="rId13" Type="http://schemas.openxmlformats.org/officeDocument/2006/relationships/tags" Target="../tags/tag30.xml"/><Relationship Id="rId12" Type="http://schemas.openxmlformats.org/officeDocument/2006/relationships/tags" Target="../tags/tag29.xml"/><Relationship Id="rId11" Type="http://schemas.openxmlformats.org/officeDocument/2006/relationships/tags" Target="../tags/tag28.xml"/><Relationship Id="rId10" Type="http://schemas.openxmlformats.org/officeDocument/2006/relationships/tags" Target="../tags/tag27.xml"/><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7" Type="http://schemas.openxmlformats.org/officeDocument/2006/relationships/tags" Target="../tags/tag38.xml"/><Relationship Id="rId6" Type="http://schemas.openxmlformats.org/officeDocument/2006/relationships/tags" Target="../tags/tag37.xml"/><Relationship Id="rId5" Type="http://schemas.openxmlformats.org/officeDocument/2006/relationships/tags" Target="../tags/tag36.xml"/><Relationship Id="rId4" Type="http://schemas.openxmlformats.org/officeDocument/2006/relationships/tags" Target="../tags/tag35.xml"/><Relationship Id="rId3" Type="http://schemas.openxmlformats.org/officeDocument/2006/relationships/tags" Target="../tags/tag34.xml"/><Relationship Id="rId2" Type="http://schemas.openxmlformats.org/officeDocument/2006/relationships/tags" Target="../tags/tag33.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9" Type="http://schemas.openxmlformats.org/officeDocument/2006/relationships/tags" Target="../tags/tag46.xml"/><Relationship Id="rId8" Type="http://schemas.openxmlformats.org/officeDocument/2006/relationships/tags" Target="../tags/tag45.xml"/><Relationship Id="rId7" Type="http://schemas.openxmlformats.org/officeDocument/2006/relationships/tags" Target="../tags/tag44.xml"/><Relationship Id="rId6" Type="http://schemas.openxmlformats.org/officeDocument/2006/relationships/tags" Target="../tags/tag43.xml"/><Relationship Id="rId5" Type="http://schemas.openxmlformats.org/officeDocument/2006/relationships/tags" Target="../tags/tag42.xml"/><Relationship Id="rId4" Type="http://schemas.openxmlformats.org/officeDocument/2006/relationships/tags" Target="../tags/tag41.xml"/><Relationship Id="rId3" Type="http://schemas.openxmlformats.org/officeDocument/2006/relationships/tags" Target="../tags/tag40.xml"/><Relationship Id="rId2" Type="http://schemas.openxmlformats.org/officeDocument/2006/relationships/tags" Target="../tags/tag39.xml"/><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53.xml"/><Relationship Id="rId7" Type="http://schemas.openxmlformats.org/officeDocument/2006/relationships/tags" Target="../tags/tag52.xml"/><Relationship Id="rId6" Type="http://schemas.openxmlformats.org/officeDocument/2006/relationships/tags" Target="../tags/tag51.xml"/><Relationship Id="rId5" Type="http://schemas.openxmlformats.org/officeDocument/2006/relationships/tags" Target="../tags/tag50.xml"/><Relationship Id="rId4" Type="http://schemas.openxmlformats.org/officeDocument/2006/relationships/tags" Target="../tags/tag49.xml"/><Relationship Id="rId3" Type="http://schemas.openxmlformats.org/officeDocument/2006/relationships/tags" Target="../tags/tag48.xml"/><Relationship Id="rId2" Type="http://schemas.openxmlformats.org/officeDocument/2006/relationships/tags" Target="../tags/tag47.xml"/><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4" Type="http://schemas.openxmlformats.org/officeDocument/2006/relationships/tags" Target="../tags/tag56.xml"/><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7" Type="http://schemas.openxmlformats.org/officeDocument/2006/relationships/tags" Target="../tags/tag62.xml"/><Relationship Id="rId6" Type="http://schemas.openxmlformats.org/officeDocument/2006/relationships/tags" Target="../tags/tag61.xml"/><Relationship Id="rId5" Type="http://schemas.openxmlformats.org/officeDocument/2006/relationships/tags" Target="../tags/tag60.xml"/><Relationship Id="rId4" Type="http://schemas.openxmlformats.org/officeDocument/2006/relationships/tags" Target="../tags/tag59.xml"/><Relationship Id="rId3" Type="http://schemas.openxmlformats.org/officeDocument/2006/relationships/tags" Target="../tags/tag58.xml"/><Relationship Id="rId2" Type="http://schemas.openxmlformats.org/officeDocument/2006/relationships/tags" Target="../tags/tag57.xml"/><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5" Type="http://schemas.openxmlformats.org/officeDocument/2006/relationships/tags" Target="../tags/tag71.xml"/><Relationship Id="rId4" Type="http://schemas.openxmlformats.org/officeDocument/2006/relationships/tags" Target="../tags/tag70.xml"/><Relationship Id="rId3" Type="http://schemas.openxmlformats.org/officeDocument/2006/relationships/tags" Target="../tags/tag69.xml"/><Relationship Id="rId2" Type="http://schemas.openxmlformats.org/officeDocument/2006/relationships/tags" Target="../tags/tag68.xml"/><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9" Type="http://schemas.openxmlformats.org/officeDocument/2006/relationships/tags" Target="../tags/tag79.xml"/><Relationship Id="rId8" Type="http://schemas.openxmlformats.org/officeDocument/2006/relationships/tags" Target="../tags/tag78.xml"/><Relationship Id="rId7" Type="http://schemas.openxmlformats.org/officeDocument/2006/relationships/tags" Target="../tags/tag77.xml"/><Relationship Id="rId6" Type="http://schemas.openxmlformats.org/officeDocument/2006/relationships/tags" Target="../tags/tag76.xml"/><Relationship Id="rId5" Type="http://schemas.openxmlformats.org/officeDocument/2006/relationships/tags" Target="../tags/tag75.xml"/><Relationship Id="rId4" Type="http://schemas.openxmlformats.org/officeDocument/2006/relationships/tags" Target="../tags/tag74.xml"/><Relationship Id="rId3" Type="http://schemas.openxmlformats.org/officeDocument/2006/relationships/tags" Target="../tags/tag73.xml"/><Relationship Id="rId2" Type="http://schemas.openxmlformats.org/officeDocument/2006/relationships/tags" Target="../tags/tag72.xml"/><Relationship Id="rId11" Type="http://schemas.openxmlformats.org/officeDocument/2006/relationships/tags" Target="../tags/tag81.xml"/><Relationship Id="rId10" Type="http://schemas.openxmlformats.org/officeDocument/2006/relationships/tags" Target="../tags/tag80.xml"/><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8" Type="http://schemas.openxmlformats.org/officeDocument/2006/relationships/tags" Target="../tags/tag88.xml"/><Relationship Id="rId7" Type="http://schemas.openxmlformats.org/officeDocument/2006/relationships/tags" Target="../tags/tag87.xml"/><Relationship Id="rId6" Type="http://schemas.openxmlformats.org/officeDocument/2006/relationships/tags" Target="../tags/tag86.xml"/><Relationship Id="rId5" Type="http://schemas.openxmlformats.org/officeDocument/2006/relationships/tags" Target="../tags/tag85.xml"/><Relationship Id="rId4" Type="http://schemas.openxmlformats.org/officeDocument/2006/relationships/tags" Target="../tags/tag84.xml"/><Relationship Id="rId3" Type="http://schemas.openxmlformats.org/officeDocument/2006/relationships/tags" Target="../tags/tag83.xml"/><Relationship Id="rId2" Type="http://schemas.openxmlformats.org/officeDocument/2006/relationships/tags" Target="../tags/tag82.xml"/><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9" Type="http://schemas.openxmlformats.org/officeDocument/2006/relationships/tags" Target="../tags/tag96.xml"/><Relationship Id="rId8" Type="http://schemas.openxmlformats.org/officeDocument/2006/relationships/tags" Target="../tags/tag95.xml"/><Relationship Id="rId7" Type="http://schemas.openxmlformats.org/officeDocument/2006/relationships/tags" Target="../tags/tag94.xml"/><Relationship Id="rId6" Type="http://schemas.openxmlformats.org/officeDocument/2006/relationships/tags" Target="../tags/tag93.xml"/><Relationship Id="rId5" Type="http://schemas.openxmlformats.org/officeDocument/2006/relationships/tags" Target="../tags/tag92.xml"/><Relationship Id="rId4" Type="http://schemas.openxmlformats.org/officeDocument/2006/relationships/tags" Target="../tags/tag91.xml"/><Relationship Id="rId3" Type="http://schemas.openxmlformats.org/officeDocument/2006/relationships/tags" Target="../tags/tag90.xml"/><Relationship Id="rId2" Type="http://schemas.openxmlformats.org/officeDocument/2006/relationships/tags" Target="../tags/tag89.xml"/><Relationship Id="rId13" Type="http://schemas.openxmlformats.org/officeDocument/2006/relationships/tags" Target="../tags/tag100.xml"/><Relationship Id="rId12" Type="http://schemas.openxmlformats.org/officeDocument/2006/relationships/tags" Target="../tags/tag99.xml"/><Relationship Id="rId11" Type="http://schemas.openxmlformats.org/officeDocument/2006/relationships/tags" Target="../tags/tag98.xml"/><Relationship Id="rId10" Type="http://schemas.openxmlformats.org/officeDocument/2006/relationships/tags" Target="../tags/tag97.xml"/><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9" Type="http://schemas.openxmlformats.org/officeDocument/2006/relationships/tags" Target="../tags/tag108.xml"/><Relationship Id="rId8" Type="http://schemas.openxmlformats.org/officeDocument/2006/relationships/tags" Target="../tags/tag107.xml"/><Relationship Id="rId7" Type="http://schemas.openxmlformats.org/officeDocument/2006/relationships/tags" Target="../tags/tag106.xml"/><Relationship Id="rId6" Type="http://schemas.openxmlformats.org/officeDocument/2006/relationships/tags" Target="../tags/tag105.xml"/><Relationship Id="rId5" Type="http://schemas.openxmlformats.org/officeDocument/2006/relationships/tags" Target="../tags/tag104.xml"/><Relationship Id="rId4" Type="http://schemas.openxmlformats.org/officeDocument/2006/relationships/tags" Target="../tags/tag103.xml"/><Relationship Id="rId3" Type="http://schemas.openxmlformats.org/officeDocument/2006/relationships/tags" Target="../tags/tag102.xml"/><Relationship Id="rId2" Type="http://schemas.openxmlformats.org/officeDocument/2006/relationships/tags" Target="../tags/tag101.xml"/><Relationship Id="rId11" Type="http://schemas.openxmlformats.org/officeDocument/2006/relationships/tags" Target="../tags/tag110.xml"/><Relationship Id="rId10" Type="http://schemas.openxmlformats.org/officeDocument/2006/relationships/tags" Target="../tags/tag109.xml"/><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9" Type="http://schemas.openxmlformats.org/officeDocument/2006/relationships/tags" Target="../tags/tag118.xml"/><Relationship Id="rId8" Type="http://schemas.openxmlformats.org/officeDocument/2006/relationships/tags" Target="../tags/tag117.xml"/><Relationship Id="rId7" Type="http://schemas.openxmlformats.org/officeDocument/2006/relationships/tags" Target="../tags/tag116.xml"/><Relationship Id="rId6" Type="http://schemas.openxmlformats.org/officeDocument/2006/relationships/tags" Target="../tags/tag115.xml"/><Relationship Id="rId5" Type="http://schemas.openxmlformats.org/officeDocument/2006/relationships/tags" Target="../tags/tag114.xml"/><Relationship Id="rId4" Type="http://schemas.openxmlformats.org/officeDocument/2006/relationships/tags" Target="../tags/tag113.xml"/><Relationship Id="rId3" Type="http://schemas.openxmlformats.org/officeDocument/2006/relationships/tags" Target="../tags/tag112.xml"/><Relationship Id="rId2" Type="http://schemas.openxmlformats.org/officeDocument/2006/relationships/tags" Target="../tags/tag111.xml"/><Relationship Id="rId11" Type="http://schemas.openxmlformats.org/officeDocument/2006/relationships/tags" Target="../tags/tag120.xml"/><Relationship Id="rId10" Type="http://schemas.openxmlformats.org/officeDocument/2006/relationships/tags" Target="../tags/tag119.xml"/><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9" Type="http://schemas.openxmlformats.org/officeDocument/2006/relationships/tags" Target="../tags/tag128.xml"/><Relationship Id="rId8" Type="http://schemas.openxmlformats.org/officeDocument/2006/relationships/tags" Target="../tags/tag127.xml"/><Relationship Id="rId7" Type="http://schemas.openxmlformats.org/officeDocument/2006/relationships/tags" Target="../tags/tag126.xml"/><Relationship Id="rId6" Type="http://schemas.openxmlformats.org/officeDocument/2006/relationships/tags" Target="../tags/tag125.xml"/><Relationship Id="rId5" Type="http://schemas.openxmlformats.org/officeDocument/2006/relationships/tags" Target="../tags/tag124.xml"/><Relationship Id="rId4" Type="http://schemas.openxmlformats.org/officeDocument/2006/relationships/tags" Target="../tags/tag123.xml"/><Relationship Id="rId3" Type="http://schemas.openxmlformats.org/officeDocument/2006/relationships/tags" Target="../tags/tag122.xml"/><Relationship Id="rId2" Type="http://schemas.openxmlformats.org/officeDocument/2006/relationships/tags" Target="../tags/tag121.xml"/><Relationship Id="rId11" Type="http://schemas.openxmlformats.org/officeDocument/2006/relationships/tags" Target="../tags/tag130.xml"/><Relationship Id="rId10" Type="http://schemas.openxmlformats.org/officeDocument/2006/relationships/tags" Target="../tags/tag129.xml"/><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9" Type="http://schemas.openxmlformats.org/officeDocument/2006/relationships/tags" Target="../tags/tag138.xml"/><Relationship Id="rId8" Type="http://schemas.openxmlformats.org/officeDocument/2006/relationships/tags" Target="../tags/tag137.xml"/><Relationship Id="rId7" Type="http://schemas.openxmlformats.org/officeDocument/2006/relationships/tags" Target="../tags/tag136.xml"/><Relationship Id="rId6" Type="http://schemas.openxmlformats.org/officeDocument/2006/relationships/tags" Target="../tags/tag135.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3" Type="http://schemas.openxmlformats.org/officeDocument/2006/relationships/tags" Target="../tags/tag142.xml"/><Relationship Id="rId12" Type="http://schemas.openxmlformats.org/officeDocument/2006/relationships/tags" Target="../tags/tag141.xml"/><Relationship Id="rId11" Type="http://schemas.openxmlformats.org/officeDocument/2006/relationships/tags" Target="../tags/tag140.xml"/><Relationship Id="rId10" Type="http://schemas.openxmlformats.org/officeDocument/2006/relationships/tags" Target="../tags/tag139.xml"/><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9" Type="http://schemas.openxmlformats.org/officeDocument/2006/relationships/tags" Target="../tags/tag150.xml"/><Relationship Id="rId8" Type="http://schemas.openxmlformats.org/officeDocument/2006/relationships/tags" Target="../tags/tag149.xml"/><Relationship Id="rId7" Type="http://schemas.openxmlformats.org/officeDocument/2006/relationships/tags" Target="../tags/tag148.xml"/><Relationship Id="rId6" Type="http://schemas.openxmlformats.org/officeDocument/2006/relationships/tags" Target="../tags/tag147.xml"/><Relationship Id="rId5" Type="http://schemas.openxmlformats.org/officeDocument/2006/relationships/tags" Target="../tags/tag146.xml"/><Relationship Id="rId4" Type="http://schemas.openxmlformats.org/officeDocument/2006/relationships/tags" Target="../tags/tag145.xml"/><Relationship Id="rId3" Type="http://schemas.openxmlformats.org/officeDocument/2006/relationships/tags" Target="../tags/tag144.xml"/><Relationship Id="rId2" Type="http://schemas.openxmlformats.org/officeDocument/2006/relationships/tags" Target="../tags/tag143.xml"/><Relationship Id="rId13" Type="http://schemas.openxmlformats.org/officeDocument/2006/relationships/tags" Target="../tags/tag154.xml"/><Relationship Id="rId12" Type="http://schemas.openxmlformats.org/officeDocument/2006/relationships/tags" Target="../tags/tag153.xml"/><Relationship Id="rId11" Type="http://schemas.openxmlformats.org/officeDocument/2006/relationships/tags" Target="../tags/tag152.xml"/><Relationship Id="rId10" Type="http://schemas.openxmlformats.org/officeDocument/2006/relationships/tags" Target="../tags/tag151.xml"/><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outerShdw blurRad="38100" dist="38100" dir="2700000" algn="tl">
                    <a:srgbClr val="000000">
                      <a:alpha val="43137"/>
                    </a:srgbClr>
                  </a:outerShdw>
                </a:effectLst>
              </a:defRPr>
            </a:lvl1pPr>
          </a:lstStyle>
          <a:p>
            <a:r>
              <a:rPr lang="zh-CN" altLang="en-US" dirty="0"/>
              <a:t>单击此处添加标题</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标题幻灯片">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127311" y="5"/>
            <a:ext cx="12429370" cy="2108195"/>
            <a:chOff x="-127311" y="5"/>
            <a:chExt cx="12429370" cy="2108195"/>
          </a:xfrm>
        </p:grpSpPr>
        <p:sp>
          <p:nvSpPr>
            <p:cNvPr id="8" name="任意多边形: 形状 7"/>
            <p:cNvSpPr/>
            <p:nvPr>
              <p:custDataLst>
                <p:tags r:id="rId3"/>
              </p:custDataLst>
            </p:nvPr>
          </p:nvSpPr>
          <p:spPr>
            <a:xfrm rot="4971377">
              <a:off x="5633770" y="-4560088"/>
              <a:ext cx="907207" cy="12429370"/>
            </a:xfrm>
            <a:custGeom>
              <a:avLst/>
              <a:gdLst>
                <a:gd name="connsiteX0" fmla="*/ 0 w 1132861"/>
                <a:gd name="connsiteY0" fmla="*/ 0 h 12429370"/>
                <a:gd name="connsiteX1" fmla="*/ 421422 w 1132861"/>
                <a:gd name="connsiteY1" fmla="*/ 52817 h 12429370"/>
                <a:gd name="connsiteX2" fmla="*/ 1132861 w 1132861"/>
                <a:gd name="connsiteY2" fmla="*/ 12429370 h 12429370"/>
                <a:gd name="connsiteX3" fmla="*/ 0 w 1132861"/>
                <a:gd name="connsiteY3" fmla="*/ 12287388 h 12429370"/>
              </a:gdLst>
              <a:ahLst/>
              <a:cxnLst>
                <a:cxn ang="0">
                  <a:pos x="connsiteX0" y="connsiteY0"/>
                </a:cxn>
                <a:cxn ang="0">
                  <a:pos x="connsiteX1" y="connsiteY1"/>
                </a:cxn>
                <a:cxn ang="0">
                  <a:pos x="connsiteX2" y="connsiteY2"/>
                </a:cxn>
                <a:cxn ang="0">
                  <a:pos x="connsiteX3" y="connsiteY3"/>
                </a:cxn>
              </a:cxnLst>
              <a:rect l="l" t="t" r="r" b="b"/>
              <a:pathLst>
                <a:path w="1132861" h="12429370">
                  <a:moveTo>
                    <a:pt x="0" y="0"/>
                  </a:moveTo>
                  <a:lnTo>
                    <a:pt x="421422" y="52817"/>
                  </a:lnTo>
                  <a:lnTo>
                    <a:pt x="1132861" y="12429370"/>
                  </a:lnTo>
                  <a:lnTo>
                    <a:pt x="0" y="12287388"/>
                  </a:lnTo>
                  <a:close/>
                </a:path>
              </a:pathLst>
            </a:cu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形状 8"/>
            <p:cNvSpPr/>
            <p:nvPr>
              <p:custDataLst>
                <p:tags r:id="rId4"/>
              </p:custDataLst>
            </p:nvPr>
          </p:nvSpPr>
          <p:spPr>
            <a:xfrm rot="5400000">
              <a:off x="5215200" y="-5215203"/>
              <a:ext cx="1761592" cy="12192007"/>
            </a:xfrm>
            <a:custGeom>
              <a:avLst/>
              <a:gdLst>
                <a:gd name="connsiteX0" fmla="*/ 0 w 1930397"/>
                <a:gd name="connsiteY0" fmla="*/ 12192007 h 12192007"/>
                <a:gd name="connsiteX1" fmla="*/ 0 w 1930397"/>
                <a:gd name="connsiteY1" fmla="*/ 0 h 12192007"/>
                <a:gd name="connsiteX2" fmla="*/ 758239 w 1930397"/>
                <a:gd name="connsiteY2" fmla="*/ 0 h 12192007"/>
                <a:gd name="connsiteX3" fmla="*/ 1930397 w 1930397"/>
                <a:gd name="connsiteY3" fmla="*/ 12192007 h 12192007"/>
              </a:gdLst>
              <a:ahLst/>
              <a:cxnLst>
                <a:cxn ang="0">
                  <a:pos x="connsiteX0" y="connsiteY0"/>
                </a:cxn>
                <a:cxn ang="0">
                  <a:pos x="connsiteX1" y="connsiteY1"/>
                </a:cxn>
                <a:cxn ang="0">
                  <a:pos x="connsiteX2" y="connsiteY2"/>
                </a:cxn>
                <a:cxn ang="0">
                  <a:pos x="connsiteX3" y="connsiteY3"/>
                </a:cxn>
              </a:cxnLst>
              <a:rect l="l" t="t" r="r" b="b"/>
              <a:pathLst>
                <a:path w="1930397" h="12192007">
                  <a:moveTo>
                    <a:pt x="0" y="12192007"/>
                  </a:moveTo>
                  <a:lnTo>
                    <a:pt x="0" y="0"/>
                  </a:lnTo>
                  <a:lnTo>
                    <a:pt x="758239" y="0"/>
                  </a:lnTo>
                  <a:lnTo>
                    <a:pt x="1930397" y="12192007"/>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形状 9"/>
            <p:cNvSpPr/>
            <p:nvPr>
              <p:custDataLst>
                <p:tags r:id="rId5"/>
              </p:custDataLst>
            </p:nvPr>
          </p:nvSpPr>
          <p:spPr>
            <a:xfrm rot="5107084">
              <a:off x="4552342" y="-3275210"/>
              <a:ext cx="536239" cy="9742831"/>
            </a:xfrm>
            <a:custGeom>
              <a:avLst/>
              <a:gdLst>
                <a:gd name="connsiteX0" fmla="*/ 0 w 587624"/>
                <a:gd name="connsiteY0" fmla="*/ 0 h 9742831"/>
                <a:gd name="connsiteX1" fmla="*/ 587624 w 587624"/>
                <a:gd name="connsiteY1" fmla="*/ 9742831 h 9742831"/>
                <a:gd name="connsiteX2" fmla="*/ 0 w 587624"/>
                <a:gd name="connsiteY2" fmla="*/ 9685968 h 9742831"/>
              </a:gdLst>
              <a:ahLst/>
              <a:cxnLst>
                <a:cxn ang="0">
                  <a:pos x="connsiteX0" y="connsiteY0"/>
                </a:cxn>
                <a:cxn ang="0">
                  <a:pos x="connsiteX1" y="connsiteY1"/>
                </a:cxn>
                <a:cxn ang="0">
                  <a:pos x="connsiteX2" y="connsiteY2"/>
                </a:cxn>
              </a:cxnLst>
              <a:rect l="l" t="t" r="r" b="b"/>
              <a:pathLst>
                <a:path w="587624" h="9742831">
                  <a:moveTo>
                    <a:pt x="0" y="0"/>
                  </a:moveTo>
                  <a:lnTo>
                    <a:pt x="587624" y="9742831"/>
                  </a:lnTo>
                  <a:lnTo>
                    <a:pt x="0" y="9685968"/>
                  </a:lnTo>
                  <a:close/>
                </a:path>
              </a:pathLst>
            </a:cu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形状 10"/>
            <p:cNvSpPr/>
            <p:nvPr>
              <p:custDataLst>
                <p:tags r:id="rId6"/>
              </p:custDataLst>
            </p:nvPr>
          </p:nvSpPr>
          <p:spPr>
            <a:xfrm rot="15897560">
              <a:off x="9001004" y="-1390393"/>
              <a:ext cx="846410" cy="5663579"/>
            </a:xfrm>
            <a:custGeom>
              <a:avLst/>
              <a:gdLst>
                <a:gd name="connsiteX0" fmla="*/ 927517 w 927517"/>
                <a:gd name="connsiteY0" fmla="*/ 5663579 h 5663579"/>
                <a:gd name="connsiteX1" fmla="*/ 0 w 927517"/>
                <a:gd name="connsiteY1" fmla="*/ 5577535 h 5663579"/>
                <a:gd name="connsiteX2" fmla="*/ 419317 w 927517"/>
                <a:gd name="connsiteY2" fmla="*/ 0 h 5663579"/>
              </a:gdLst>
              <a:ahLst/>
              <a:cxnLst>
                <a:cxn ang="0">
                  <a:pos x="connsiteX0" y="connsiteY0"/>
                </a:cxn>
                <a:cxn ang="0">
                  <a:pos x="connsiteX1" y="connsiteY1"/>
                </a:cxn>
                <a:cxn ang="0">
                  <a:pos x="connsiteX2" y="connsiteY2"/>
                </a:cxn>
              </a:cxnLst>
              <a:rect l="l" t="t" r="r" b="b"/>
              <a:pathLst>
                <a:path w="927517" h="5663579">
                  <a:moveTo>
                    <a:pt x="927517" y="5663579"/>
                  </a:moveTo>
                  <a:lnTo>
                    <a:pt x="0" y="5577535"/>
                  </a:lnTo>
                  <a:lnTo>
                    <a:pt x="419317" y="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2" name="等腰三角形 11"/>
          <p:cNvSpPr/>
          <p:nvPr userDrawn="1">
            <p:custDataLst>
              <p:tags r:id="rId7"/>
            </p:custDataLst>
          </p:nvPr>
        </p:nvSpPr>
        <p:spPr>
          <a:xfrm rot="16200000">
            <a:off x="7826138" y="2492134"/>
            <a:ext cx="997432" cy="7734300"/>
          </a:xfrm>
          <a:prstGeom prst="triangle">
            <a:avLst>
              <a:gd name="adj" fmla="val 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ctrTitle" hasCustomPrompt="1"/>
            <p:custDataLst>
              <p:tags r:id="rId8"/>
            </p:custDataLst>
          </p:nvPr>
        </p:nvSpPr>
        <p:spPr>
          <a:xfrm>
            <a:off x="2730319" y="2702794"/>
            <a:ext cx="7117545" cy="1118535"/>
          </a:xfrm>
        </p:spPr>
        <p:txBody>
          <a:bodyPr lIns="90000" tIns="46800" rIns="90000" bIns="46800" anchor="b" anchorCtr="0">
            <a:normAutofit/>
          </a:bodyPr>
          <a:lstStyle>
            <a:lvl1pPr algn="ctr">
              <a:defRPr sz="6600" spc="600" baseline="0">
                <a:solidFill>
                  <a:schemeClr val="tx1">
                    <a:lumMod val="85000"/>
                    <a:lumOff val="15000"/>
                  </a:schemeClr>
                </a:solidFill>
                <a:ea typeface="汉仪旗黑-85S" panose="00020600040101010101" pitchFamily="18" charset="-122"/>
              </a:defRPr>
            </a:lvl1pPr>
          </a:lstStyle>
          <a:p>
            <a:r>
              <a:rPr lang="zh-CN" altLang="en-US" dirty="0"/>
              <a:t>编辑标题</a:t>
            </a:r>
            <a:endParaRPr lang="zh-CN" altLang="en-US" dirty="0"/>
          </a:p>
        </p:txBody>
      </p:sp>
      <p:sp>
        <p:nvSpPr>
          <p:cNvPr id="3" name="副标题 2"/>
          <p:cNvSpPr>
            <a:spLocks noGrp="1"/>
          </p:cNvSpPr>
          <p:nvPr>
            <p:ph type="subTitle" idx="1" hasCustomPrompt="1"/>
            <p:custDataLst>
              <p:tags r:id="rId9"/>
            </p:custDataLst>
          </p:nvPr>
        </p:nvSpPr>
        <p:spPr>
          <a:xfrm>
            <a:off x="2730319" y="3886684"/>
            <a:ext cx="7117545" cy="676319"/>
          </a:xfrm>
        </p:spPr>
        <p:txBody>
          <a:bodyPr lIns="90000" tIns="46800" rIns="90000" bIns="46800" anchor="t">
            <a:normAutofit/>
          </a:bodyPr>
          <a:lstStyle>
            <a:lvl1pPr marL="0" indent="0" algn="ctr" eaLnBrk="1" fontAlgn="auto" latinLnBrk="0" hangingPunct="1">
              <a:lnSpc>
                <a:spcPct val="100000"/>
              </a:lnSpc>
              <a:buNone/>
              <a:defRPr sz="2800" u="none" strike="noStrike" kern="1200" cap="none" spc="200" normalizeH="0" baseline="0">
                <a:solidFill>
                  <a:schemeClr val="tx1">
                    <a:lumMod val="85000"/>
                    <a:lumOff val="1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10"/>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11"/>
            </p:custDataLst>
          </p:nvPr>
        </p:nvSpPr>
        <p:spPr/>
        <p:txBody>
          <a:bodyPr/>
          <a:lstStyle/>
          <a:p>
            <a:endParaRPr lang="zh-CN" altLang="en-US" dirty="0"/>
          </a:p>
        </p:txBody>
      </p:sp>
      <p:sp>
        <p:nvSpPr>
          <p:cNvPr id="18" name="灯片编号占位符 17"/>
          <p:cNvSpPr>
            <a:spLocks noGrp="1"/>
          </p:cNvSpPr>
          <p:nvPr>
            <p:ph type="sldNum" sz="quarter" idx="12"/>
            <p:custDataLst>
              <p:tags r:id="rId12"/>
            </p:custDataLst>
          </p:nvPr>
        </p:nvSpPr>
        <p:spPr/>
        <p:txBody>
          <a:bodyPr/>
          <a:lstStyle/>
          <a:p>
            <a:fld id="{49AE70B2-8BF9-45C0-BB95-33D1B9D3A854}" type="slidenum">
              <a:rPr lang="zh-CN" altLang="en-US" smtClean="0"/>
            </a:fld>
            <a:endParaRPr lang="zh-CN" altLang="en-US" dirty="0"/>
          </a:p>
        </p:txBody>
      </p:sp>
      <p:sp>
        <p:nvSpPr>
          <p:cNvPr id="5" name="文本占位符 4"/>
          <p:cNvSpPr>
            <a:spLocks noGrp="1"/>
          </p:cNvSpPr>
          <p:nvPr>
            <p:ph type="body" sz="quarter" idx="13" hasCustomPrompt="1"/>
            <p:custDataLst>
              <p:tags r:id="rId13"/>
            </p:custDataLst>
          </p:nvPr>
        </p:nvSpPr>
        <p:spPr>
          <a:xfrm>
            <a:off x="3630542" y="4681986"/>
            <a:ext cx="2523129" cy="412826"/>
          </a:xfrm>
        </p:spPr>
        <p:txBody>
          <a:bodyPr lIns="90000" tIns="46800" rIns="90000" bIns="46800" anchor="ctr" anchorCtr="0">
            <a:normAutofit/>
          </a:bodyPr>
          <a:lstStyle>
            <a:lvl1pPr marL="0" indent="0" algn="r">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
        <p:nvSpPr>
          <p:cNvPr id="13" name="文本占位符 12"/>
          <p:cNvSpPr>
            <a:spLocks noGrp="1"/>
          </p:cNvSpPr>
          <p:nvPr>
            <p:ph type="body" sz="quarter" idx="14" hasCustomPrompt="1"/>
            <p:custDataLst>
              <p:tags r:id="rId14"/>
            </p:custDataLst>
          </p:nvPr>
        </p:nvSpPr>
        <p:spPr>
          <a:xfrm>
            <a:off x="6402188" y="4681986"/>
            <a:ext cx="2523127" cy="412826"/>
          </a:xfrm>
        </p:spPr>
        <p:txBody>
          <a:bodyPr lIns="90000" tIns="46800" rIns="90000" bIns="46800" anchor="ctr" anchorCtr="0">
            <a:normAutofit/>
          </a:bodyPr>
          <a:lstStyle>
            <a:lvl1pPr marL="0" indent="0" algn="l">
              <a:lnSpc>
                <a:spcPct val="100000"/>
              </a:lnSpc>
              <a:buNone/>
              <a:defRPr sz="1800">
                <a:solidFill>
                  <a:schemeClr val="tx1">
                    <a:lumMod val="85000"/>
                    <a:lumOff val="15000"/>
                  </a:schemeClr>
                </a:solidFill>
              </a:defRPr>
            </a:lvl1pPr>
          </a:lstStyle>
          <a:p>
            <a:pPr lvl="0"/>
            <a:r>
              <a:rPr lang="zh-CN" altLang="en-US" dirty="0"/>
              <a:t>编辑文本</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952508"/>
            <a:ext cx="10852237" cy="5388907"/>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grpSp>
        <p:nvGrpSpPr>
          <p:cNvPr id="7" name="组合 6"/>
          <p:cNvGrpSpPr/>
          <p:nvPr userDrawn="1">
            <p:custDataLst>
              <p:tags r:id="rId2"/>
            </p:custDataLst>
          </p:nvPr>
        </p:nvGrpSpPr>
        <p:grpSpPr>
          <a:xfrm>
            <a:off x="4001597" y="5613400"/>
            <a:ext cx="8190403" cy="1244600"/>
            <a:chOff x="4001597" y="5613400"/>
            <a:chExt cx="8190403" cy="1244600"/>
          </a:xfrm>
        </p:grpSpPr>
        <p:sp>
          <p:nvSpPr>
            <p:cNvPr id="8" name="任意多边形: 形状 7"/>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dirty="0"/>
            </a:p>
          </p:txBody>
        </p:sp>
        <p:sp>
          <p:nvSpPr>
            <p:cNvPr id="9" name="等腰三角形 8"/>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grpSp>
        <p:nvGrpSpPr>
          <p:cNvPr id="10" name="组合 9"/>
          <p:cNvGrpSpPr/>
          <p:nvPr userDrawn="1">
            <p:custDataLst>
              <p:tags r:id="rId5"/>
            </p:custDataLst>
          </p:nvPr>
        </p:nvGrpSpPr>
        <p:grpSpPr>
          <a:xfrm>
            <a:off x="5187002" y="2377388"/>
            <a:ext cx="570170" cy="707886"/>
            <a:chOff x="10608342" y="5053054"/>
            <a:chExt cx="1583658" cy="1966165"/>
          </a:xfrm>
        </p:grpSpPr>
        <p:sp>
          <p:nvSpPr>
            <p:cNvPr id="11" name="任意多边形: 形状 10"/>
            <p:cNvSpPr/>
            <p:nvPr>
              <p:custDataLst>
                <p:tags r:id="rId6"/>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2" name="等腰三角形 11"/>
            <p:cNvSpPr/>
            <p:nvPr>
              <p:custDataLst>
                <p:tags r:id="rId7"/>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fontScale="85000" lnSpcReduction="10000"/>
            </a:bodyPr>
            <a:lstStyle/>
            <a:p>
              <a:pPr algn="ctr"/>
              <a:endParaRPr lang="zh-CN" altLang="en-US"/>
            </a:p>
          </p:txBody>
        </p:sp>
      </p:grpSp>
      <p:grpSp>
        <p:nvGrpSpPr>
          <p:cNvPr id="14" name="组合 13"/>
          <p:cNvGrpSpPr/>
          <p:nvPr userDrawn="1">
            <p:custDataLst>
              <p:tags r:id="rId8"/>
            </p:custDataLst>
          </p:nvPr>
        </p:nvGrpSpPr>
        <p:grpSpPr>
          <a:xfrm rot="10800000">
            <a:off x="-1" y="0"/>
            <a:ext cx="12192000" cy="1244600"/>
            <a:chOff x="4001597" y="5613400"/>
            <a:chExt cx="8190403" cy="1244600"/>
          </a:xfrm>
        </p:grpSpPr>
        <p:sp>
          <p:nvSpPr>
            <p:cNvPr id="15" name="任意多边形: 形状 14"/>
            <p:cNvSpPr/>
            <p:nvPr>
              <p:custDataLst>
                <p:tags r:id="rId9"/>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sp>
          <p:nvSpPr>
            <p:cNvPr id="16" name="等腰三角形 15"/>
            <p:cNvSpPr/>
            <p:nvPr>
              <p:custDataLst>
                <p:tags r:id="rId10"/>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normAutofit/>
            </a:bodyPr>
            <a:lstStyle/>
            <a:p>
              <a:pPr algn="ctr"/>
              <a:endParaRPr lang="zh-CN" altLang="en-US"/>
            </a:p>
          </p:txBody>
        </p:sp>
      </p:grpSp>
      <p:sp>
        <p:nvSpPr>
          <p:cNvPr id="2" name="标题 1"/>
          <p:cNvSpPr>
            <a:spLocks noGrp="1"/>
          </p:cNvSpPr>
          <p:nvPr>
            <p:ph type="title" hasCustomPrompt="1"/>
            <p:custDataLst>
              <p:tags r:id="rId11"/>
            </p:custDataLst>
          </p:nvPr>
        </p:nvSpPr>
        <p:spPr>
          <a:xfrm>
            <a:off x="3500907" y="3090044"/>
            <a:ext cx="5190185" cy="740727"/>
          </a:xfrm>
        </p:spPr>
        <p:txBody>
          <a:bodyPr lIns="90170" tIns="46990" rIns="90170" bIns="0" anchor="b" anchorCtr="0">
            <a:normAutofit/>
          </a:bodyPr>
          <a:lstStyle>
            <a:lvl1pPr algn="ctr">
              <a:defRPr sz="4000" u="none" strike="noStrike" kern="1200" cap="none" spc="300" normalizeH="0">
                <a:solidFill>
                  <a:schemeClr val="tx1">
                    <a:lumMod val="85000"/>
                    <a:lumOff val="15000"/>
                  </a:schemeClr>
                </a:solidFill>
                <a:uFillTx/>
                <a:latin typeface="Arial" panose="020B0604020202020204" pitchFamily="34" charset="0"/>
                <a:ea typeface="汉仪旗黑-85S" panose="00020600040101010101" pitchFamily="18" charset="-122"/>
              </a:defRPr>
            </a:lvl1pPr>
          </a:lstStyle>
          <a:p>
            <a:r>
              <a:rPr lang="zh-CN" altLang="en-US" dirty="0"/>
              <a:t>单击此处编辑标题</a:t>
            </a:r>
            <a:endParaRPr lang="zh-CN" altLang="en-US" dirty="0"/>
          </a:p>
        </p:txBody>
      </p:sp>
      <p:sp>
        <p:nvSpPr>
          <p:cNvPr id="3" name="文本占位符 2"/>
          <p:cNvSpPr>
            <a:spLocks noGrp="1"/>
          </p:cNvSpPr>
          <p:nvPr>
            <p:ph type="body" idx="1"/>
            <p:custDataLst>
              <p:tags r:id="rId12"/>
            </p:custDataLst>
          </p:nvPr>
        </p:nvSpPr>
        <p:spPr>
          <a:xfrm>
            <a:off x="3500907" y="3883113"/>
            <a:ext cx="5190185" cy="1477027"/>
          </a:xfrm>
        </p:spPr>
        <p:txBody>
          <a:bodyPr lIns="90170" tIns="0" rIns="90170" bIns="46990">
            <a:normAutofit/>
          </a:bodyPr>
          <a:lstStyle>
            <a:lvl1pPr marL="0" indent="0" algn="ctr" eaLnBrk="1" fontAlgn="auto" latinLnBrk="0" hangingPunct="1">
              <a:buNone/>
              <a:defRPr kumimoji="0" lang="zh-CN" altLang="en-US" sz="2000" b="0" i="0" u="none" strike="noStrike" kern="1200" cap="none" spc="150" normalizeH="0" baseline="0" noProof="1">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13"/>
            </p:custDataLst>
          </p:nvPr>
        </p:nvSpPr>
        <p:spPr/>
        <p:txBody>
          <a:bodyPr>
            <a:normAutofit/>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14"/>
            </p:custDataLst>
          </p:nvPr>
        </p:nvSpPr>
        <p:spPr/>
        <p:txBody>
          <a:bodyPr>
            <a:normAutofit/>
          </a:bodyPr>
          <a:lstStyle/>
          <a:p>
            <a:endParaRPr lang="zh-CN" altLang="en-US"/>
          </a:p>
        </p:txBody>
      </p:sp>
      <p:sp>
        <p:nvSpPr>
          <p:cNvPr id="6" name="灯片编号占位符 5"/>
          <p:cNvSpPr>
            <a:spLocks noGrp="1"/>
          </p:cNvSpPr>
          <p:nvPr>
            <p:ph type="sldNum" sz="quarter" idx="12"/>
            <p:custDataLst>
              <p:tags r:id="rId15"/>
            </p:custDataLst>
          </p:nvPr>
        </p:nvSpPr>
        <p:spPr/>
        <p:txBody>
          <a:bodyPr>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90170" tIns="46990" rIns="90170" bIns="46990" rtlCol="0" anchor="t" anchorCtr="0">
            <a:norm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a:sym typeface="+mn-ea"/>
              </a:rPr>
              <a:t>单击此处编辑母版标题样式</a:t>
            </a:r>
            <a:endParaRPr>
              <a:sym typeface="+mn-ea"/>
            </a:endParaRPr>
          </a:p>
        </p:txBody>
      </p:sp>
      <p:sp>
        <p:nvSpPr>
          <p:cNvPr id="3" name="内容占位符 2"/>
          <p:cNvSpPr>
            <a:spLocks noGrp="1"/>
          </p:cNvSpPr>
          <p:nvPr>
            <p:ph sz="half" idx="1"/>
            <p:custDataLst>
              <p:tags r:id="rId3"/>
            </p:custDataLst>
          </p:nvPr>
        </p:nvSpPr>
        <p:spPr>
          <a:xfrm>
            <a:off x="669930" y="952508"/>
            <a:ext cx="5283242" cy="5388907"/>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a:sym typeface="+mn-ea"/>
              </a:rPr>
              <a:t>单击此处编辑母版文本样式</a:t>
            </a:r>
            <a:endParaRPr>
              <a:sym typeface="+mn-ea"/>
            </a:endParaRPr>
          </a:p>
          <a:p>
            <a:pPr lvl="1"/>
            <a:r>
              <a:rPr>
                <a:sym typeface="+mn-ea"/>
              </a:rPr>
              <a:t>第二级</a:t>
            </a:r>
            <a:endParaRPr>
              <a:sym typeface="+mn-ea"/>
            </a:endParaRPr>
          </a:p>
          <a:p>
            <a:pPr lvl="2"/>
            <a:r>
              <a:rPr>
                <a:sym typeface="+mn-ea"/>
              </a:rPr>
              <a:t>第三级</a:t>
            </a:r>
            <a:endParaRPr>
              <a:sym typeface="+mn-ea"/>
            </a:endParaRPr>
          </a:p>
          <a:p>
            <a:pPr lvl="3"/>
            <a:r>
              <a:rPr>
                <a:sym typeface="+mn-ea"/>
              </a:rPr>
              <a:t>第四级</a:t>
            </a:r>
            <a:endParaRPr>
              <a:sym typeface="+mn-ea"/>
            </a:endParaRPr>
          </a:p>
          <a:p>
            <a:pPr lvl="4"/>
            <a:r>
              <a:rPr>
                <a:sym typeface="+mn-ea"/>
              </a:rPr>
              <a:t>第五级</a:t>
            </a:r>
            <a:endParaRPr>
              <a:sym typeface="+mn-ea"/>
            </a:endParaRPr>
          </a:p>
        </p:txBody>
      </p:sp>
      <p:sp>
        <p:nvSpPr>
          <p:cNvPr id="4" name="内容占位符 3"/>
          <p:cNvSpPr>
            <a:spLocks noGrp="1"/>
          </p:cNvSpPr>
          <p:nvPr>
            <p:ph sz="half" idx="2"/>
            <p:custDataLst>
              <p:tags r:id="rId4"/>
            </p:custDataLst>
          </p:nvPr>
        </p:nvSpPr>
        <p:spPr>
          <a:xfrm>
            <a:off x="6238877" y="952508"/>
            <a:ext cx="5283242" cy="5388907"/>
          </a:xfrm>
        </p:spPr>
        <p:txBody>
          <a:bodyPr lIns="90170" tIns="46990" rIns="90170" bIns="46990">
            <a:normAutofit/>
          </a:bodyPr>
          <a:lstStyle>
            <a:lvl1pPr>
              <a:defRPr sz="1600" baseline="0">
                <a:solidFill>
                  <a:schemeClr val="tx1">
                    <a:lumMod val="85000"/>
                    <a:lumOff val="15000"/>
                  </a:schemeClr>
                </a:solidFill>
                <a:latin typeface="Arial" panose="020B0604020202020204" pitchFamily="34" charset="0"/>
                <a:ea typeface="微软雅黑" panose="020B0503020204020204" charset="-122"/>
              </a:defRPr>
            </a:lvl1pPr>
            <a:lvl2pPr>
              <a:defRPr sz="1600" baseline="0">
                <a:solidFill>
                  <a:schemeClr val="tx1">
                    <a:lumMod val="85000"/>
                    <a:lumOff val="15000"/>
                  </a:schemeClr>
                </a:solidFill>
                <a:latin typeface="Arial" panose="020B0604020202020204" pitchFamily="34" charset="0"/>
                <a:ea typeface="微软雅黑" panose="020B0503020204020204" charset="-122"/>
              </a:defRPr>
            </a:lvl2pPr>
            <a:lvl3pPr>
              <a:defRPr sz="1600" baseline="0">
                <a:solidFill>
                  <a:schemeClr val="tx1">
                    <a:lumMod val="85000"/>
                    <a:lumOff val="15000"/>
                  </a:schemeClr>
                </a:solidFill>
                <a:latin typeface="Arial" panose="020B0604020202020204" pitchFamily="34" charset="0"/>
                <a:ea typeface="微软雅黑" panose="020B0503020204020204" charset="-122"/>
              </a:defRPr>
            </a:lvl3pPr>
            <a:lvl4pPr>
              <a:defRPr sz="1600" baseline="0">
                <a:solidFill>
                  <a:schemeClr val="tx1">
                    <a:lumMod val="85000"/>
                    <a:lumOff val="15000"/>
                  </a:schemeClr>
                </a:solidFill>
                <a:latin typeface="Arial" panose="020B0604020202020204" pitchFamily="34" charset="0"/>
                <a:ea typeface="微软雅黑" panose="020B0503020204020204" charset="-122"/>
              </a:defRPr>
            </a:lvl4pPr>
            <a:lvl5pPr>
              <a:defRPr sz="160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lIns="90170" tIns="46990" rIns="90170" bIns="46990">
            <a:normAutofit/>
          </a:bodyPr>
          <a:lstStyle/>
          <a:p>
            <a:endParaRPr lang="zh-CN" altLang="en-US"/>
          </a:p>
        </p:txBody>
      </p:sp>
      <p:sp>
        <p:nvSpPr>
          <p:cNvPr id="7" name="灯片编号占位符 6"/>
          <p:cNvSpPr>
            <a:spLocks noGrp="1"/>
          </p:cNvSpPr>
          <p:nvPr>
            <p:ph type="sldNum" sz="quarter" idx="12"/>
            <p:custDataLst>
              <p:tags r:id="rId7"/>
            </p:custDataLst>
          </p:nvPr>
        </p:nvSpPr>
        <p:spPr/>
        <p:txBody>
          <a:bodyPr lIns="90170" tIns="46990" rIns="90170" bIns="46990">
            <a:normAutofit/>
          </a:bodyPr>
          <a:lstStyle/>
          <a:p>
            <a:fld id="{49AE70B2-8BF9-45C0-BB95-33D1B9D3A854}"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952508"/>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0"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406525"/>
            <a:ext cx="5283200"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952508"/>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0"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406525"/>
            <a:ext cx="5283242" cy="4934752"/>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grpSp>
        <p:nvGrpSpPr>
          <p:cNvPr id="9" name="组合 8"/>
          <p:cNvGrpSpPr/>
          <p:nvPr userDrawn="1">
            <p:custDataLst>
              <p:tags r:id="rId2"/>
            </p:custDataLst>
          </p:nvPr>
        </p:nvGrpSpPr>
        <p:grpSpPr>
          <a:xfrm>
            <a:off x="10608342" y="5053054"/>
            <a:ext cx="1583658" cy="1966165"/>
            <a:chOff x="10608342" y="5053054"/>
            <a:chExt cx="1583658" cy="1966165"/>
          </a:xfrm>
        </p:grpSpPr>
        <p:sp>
          <p:nvSpPr>
            <p:cNvPr id="10" name="任意多边形: 形状 9"/>
            <p:cNvSpPr/>
            <p:nvPr>
              <p:custDataLst>
                <p:tags r:id="rId3"/>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等腰三角形 10"/>
            <p:cNvSpPr/>
            <p:nvPr>
              <p:custDataLst>
                <p:tags r:id="rId4"/>
              </p:custDataLst>
            </p:nvPr>
          </p:nvSpPr>
          <p:spPr>
            <a:xfrm>
              <a:off x="10960100" y="5207000"/>
              <a:ext cx="1231900" cy="1651000"/>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p:ph type="title"/>
            <p:custDataLst>
              <p:tags r:id="rId5"/>
            </p:custDataLst>
          </p:nvPr>
        </p:nvSpPr>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6"/>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7"/>
            </p:custDataLst>
          </p:nvPr>
        </p:nvSpPr>
        <p:spPr/>
        <p:txBody>
          <a:bodyPr/>
          <a:lstStyle/>
          <a:p>
            <a:endParaRPr lang="zh-CN" altLang="en-US"/>
          </a:p>
        </p:txBody>
      </p:sp>
      <p:sp>
        <p:nvSpPr>
          <p:cNvPr id="5" name="灯片编号占位符 4"/>
          <p:cNvSpPr>
            <a:spLocks noGrp="1"/>
          </p:cNvSpPr>
          <p:nvPr>
            <p:ph type="sldNum" sz="quarter" idx="12"/>
            <p:custDataLst>
              <p:tags r:id="rId8"/>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chemeClr val="bg2"/>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dirty="0">
                <a:sym typeface="+mn-ea"/>
              </a:rPr>
              <a:t>单击此处编辑母版标题样式</a:t>
            </a:r>
            <a:endParaRPr dirty="0">
              <a:sym typeface="+mn-ea"/>
            </a:endParaRPr>
          </a:p>
        </p:txBody>
      </p:sp>
      <p:sp>
        <p:nvSpPr>
          <p:cNvPr id="3" name="图片占位符 2"/>
          <p:cNvSpPr>
            <a:spLocks noGrp="1"/>
          </p:cNvSpPr>
          <p:nvPr>
            <p:ph type="pic" idx="1"/>
            <p:custDataLst>
              <p:tags r:id="rId3"/>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4"/>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5"/>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6"/>
            </p:custDataLst>
          </p:nvPr>
        </p:nvSpPr>
        <p:spPr/>
        <p:txBody>
          <a:bodyPr/>
          <a:lstStyle/>
          <a:p>
            <a:endParaRPr lang="zh-CN" altLang="en-US" dirty="0"/>
          </a:p>
        </p:txBody>
      </p:sp>
      <p:sp>
        <p:nvSpPr>
          <p:cNvPr id="7" name="灯片编号占位符 6"/>
          <p:cNvSpPr>
            <a:spLocks noGrp="1"/>
          </p:cNvSpPr>
          <p:nvPr>
            <p:ph type="sldNum" sz="quarter" idx="12"/>
            <p:custDataLst>
              <p:tags r:id="rId7"/>
            </p:custDataLst>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lumMod val="85000"/>
                    <a:lumOff val="15000"/>
                  </a:schemeClr>
                </a:solidFill>
                <a:uFillTx/>
                <a:latin typeface="Arial" panose="020B0604020202020204" pitchFamily="34" charset="0"/>
                <a:ea typeface="微软雅黑" panose="020B0503020204020204" charset="-122"/>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1pPr>
            <a:lvl2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2pPr>
            <a:lvl3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3pPr>
            <a:lvl4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4pPr>
            <a:lvl5pPr indent="0" eaLnBrk="1" fontAlgn="auto" latinLnBrk="0" hangingPunct="1">
              <a:defRPr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idx="1"/>
          </p:nvPr>
        </p:nvSpPr>
        <p:spPr>
          <a:xfrm>
            <a:off x="647700" y="1825625"/>
            <a:ext cx="10515600" cy="4351338"/>
          </a:xfrm>
        </p:spPr>
        <p:txBody>
          <a:bodyPr>
            <a:normAutofit/>
          </a:bodyPr>
          <a:lstStyle>
            <a:lvl1pPr>
              <a:defRPr sz="2000">
                <a:solidFill>
                  <a:schemeClr val="tx1">
                    <a:lumMod val="75000"/>
                    <a:lumOff val="25000"/>
                  </a:schemeClr>
                </a:solidFill>
              </a:defRPr>
            </a:lvl1pPr>
            <a:lvl2pPr>
              <a:defRPr sz="18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388907"/>
          </a:xfrm>
        </p:spPr>
        <p:txBody>
          <a:bodyPr/>
          <a:lstStyle>
            <a:lvl1pPr>
              <a:defRPr>
                <a:solidFill>
                  <a:schemeClr val="tx1">
                    <a:lumMod val="85000"/>
                    <a:lumOff val="15000"/>
                  </a:schemeClr>
                </a:solidFill>
              </a:defRPr>
            </a:lvl1pPr>
            <a:lvl2pPr>
              <a:defRPr>
                <a:solidFill>
                  <a:schemeClr val="tx1">
                    <a:lumMod val="85000"/>
                    <a:lumOff val="15000"/>
                  </a:schemeClr>
                </a:solidFill>
              </a:defRPr>
            </a:lvl2pPr>
            <a:lvl3pPr>
              <a:defRPr>
                <a:solidFill>
                  <a:schemeClr val="tx1">
                    <a:lumMod val="85000"/>
                    <a:lumOff val="15000"/>
                  </a:schemeClr>
                </a:solidFill>
              </a:defRPr>
            </a:lvl3pPr>
            <a:lvl4pPr>
              <a:defRPr>
                <a:solidFill>
                  <a:schemeClr val="tx1">
                    <a:lumMod val="85000"/>
                    <a:lumOff val="15000"/>
                  </a:schemeClr>
                </a:solidFill>
              </a:defRPr>
            </a:lvl4pPr>
            <a:lvl5pPr>
              <a:defRPr>
                <a:solidFill>
                  <a:schemeClr val="tx1">
                    <a:lumMod val="85000"/>
                    <a:lumOff val="1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3588374" y="2588654"/>
            <a:ext cx="5015250" cy="1519707"/>
          </a:xfrm>
        </p:spPr>
        <p:txBody>
          <a:bodyPr vert="horz" lIns="90170" tIns="46990" rIns="90170" bIns="46990" rtlCol="0" anchor="ctr" anchorCtr="0">
            <a:normAutofit/>
          </a:bodyPr>
          <a:lstStyle>
            <a:lvl1pPr marL="0" marR="0" algn="ctr" defTabSz="914400" rtl="0" eaLnBrk="1" fontAlgn="auto" latinLnBrk="0" hangingPunct="1">
              <a:lnSpc>
                <a:spcPct val="100000"/>
              </a:lnSpc>
              <a:buNone/>
              <a:defRPr kumimoji="0" lang="zh-CN" altLang="en-US" sz="8000" b="1" i="0" u="none" strike="noStrike" kern="1200" cap="none" spc="600" normalizeH="0" baseline="0" noProof="1" dirty="0">
                <a:solidFill>
                  <a:schemeClr val="tx1">
                    <a:lumMod val="85000"/>
                    <a:lumOff val="15000"/>
                  </a:schemeClr>
                </a:solidFill>
                <a:uFillTx/>
                <a:latin typeface="Arial" panose="020B0604020202020204" pitchFamily="34" charset="0"/>
                <a:ea typeface="汉仪旗黑-85S" panose="00020600040101010101" pitchFamily="18" charset="-122"/>
                <a:cs typeface="+mj-cs"/>
                <a:sym typeface="+mn-ea"/>
              </a:defRPr>
            </a:lvl1pPr>
          </a:lstStyle>
          <a:p>
            <a:pPr lvl="0"/>
            <a:r>
              <a:rPr dirty="0">
                <a:sym typeface="+mn-ea"/>
              </a:rPr>
              <a:t>编辑标题</a:t>
            </a:r>
            <a:endParaRPr dirty="0">
              <a:sym typeface="+mn-ea"/>
            </a:endParaRPr>
          </a:p>
        </p:txBody>
      </p:sp>
      <p:sp>
        <p:nvSpPr>
          <p:cNvPr id="3" name="日期占位符 2"/>
          <p:cNvSpPr>
            <a:spLocks noGrp="1"/>
          </p:cNvSpPr>
          <p:nvPr>
            <p:ph type="dt" sz="half" idx="10"/>
            <p:custDataLst>
              <p:tags r:id="rId3"/>
            </p:custDataLst>
          </p:nvPr>
        </p:nvSpPr>
        <p:spPr/>
        <p:txBody>
          <a:bodyPr lIns="90170" tIns="46990" rIns="90170" bIns="46990">
            <a:normAutofit/>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lIns="90170" tIns="46990" rIns="90170" bIns="46990">
            <a:normAutofit/>
          </a:bodyPr>
          <a:lstStyle/>
          <a:p>
            <a:endParaRPr lang="zh-CN" altLang="en-US"/>
          </a:p>
        </p:txBody>
      </p:sp>
      <p:sp>
        <p:nvSpPr>
          <p:cNvPr id="5" name="灯片编号占位符 4"/>
          <p:cNvSpPr>
            <a:spLocks noGrp="1"/>
          </p:cNvSpPr>
          <p:nvPr>
            <p:ph type="sldNum" sz="quarter" idx="12"/>
            <p:custDataLst>
              <p:tags r:id="rId5"/>
            </p:custDataLst>
          </p:nvPr>
        </p:nvSpPr>
        <p:spPr/>
        <p:txBody>
          <a:bodyPr lIns="90170" tIns="46990" rIns="90170" bIns="46990">
            <a:normAutofit/>
          </a:bodyPr>
          <a:lstStyle/>
          <a:p>
            <a:fld id="{49AE70B2-8BF9-45C0-BB95-33D1B9D3A854}" type="slidenum">
              <a:rPr lang="zh-CN" altLang="en-US" smtClean="0"/>
            </a:fld>
            <a:endParaRPr lang="zh-CN" altLang="en-US"/>
          </a:p>
        </p:txBody>
      </p:sp>
      <p:grpSp>
        <p:nvGrpSpPr>
          <p:cNvPr id="6" name="组合 5"/>
          <p:cNvGrpSpPr/>
          <p:nvPr userDrawn="1">
            <p:custDataLst>
              <p:tags r:id="rId6"/>
            </p:custDataLst>
          </p:nvPr>
        </p:nvGrpSpPr>
        <p:grpSpPr>
          <a:xfrm flipH="1">
            <a:off x="8603626" y="3112882"/>
            <a:ext cx="436739" cy="542227"/>
            <a:chOff x="10608342" y="5053054"/>
            <a:chExt cx="1583658" cy="1966165"/>
          </a:xfrm>
        </p:grpSpPr>
        <p:sp>
          <p:nvSpPr>
            <p:cNvPr id="7" name="任意多边形: 形状 6"/>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dirty="0"/>
            </a:p>
          </p:txBody>
        </p:sp>
        <p:sp>
          <p:nvSpPr>
            <p:cNvPr id="8" name="等腰三角形 7"/>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grpSp>
        <p:nvGrpSpPr>
          <p:cNvPr id="9" name="组合 8"/>
          <p:cNvGrpSpPr/>
          <p:nvPr userDrawn="1">
            <p:custDataLst>
              <p:tags r:id="rId9"/>
            </p:custDataLst>
          </p:nvPr>
        </p:nvGrpSpPr>
        <p:grpSpPr>
          <a:xfrm>
            <a:off x="3151635" y="3119499"/>
            <a:ext cx="436739" cy="542227"/>
            <a:chOff x="10608342" y="5053054"/>
            <a:chExt cx="1583658" cy="1966165"/>
          </a:xfrm>
        </p:grpSpPr>
        <p:sp>
          <p:nvSpPr>
            <p:cNvPr id="10" name="任意多边形: 形状 9"/>
            <p:cNvSpPr/>
            <p:nvPr>
              <p:custDataLst>
                <p:tags r:id="rId10"/>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a:bodyPr>
            <a:lstStyle/>
            <a:p>
              <a:pPr algn="ctr"/>
              <a:endParaRPr lang="zh-CN" altLang="en-US">
                <a:solidFill>
                  <a:schemeClr val="bg1"/>
                </a:solidFill>
              </a:endParaRPr>
            </a:p>
          </p:txBody>
        </p:sp>
        <p:sp>
          <p:nvSpPr>
            <p:cNvPr id="11" name="等腰三角形 10"/>
            <p:cNvSpPr/>
            <p:nvPr>
              <p:custDataLst>
                <p:tags r:id="rId11"/>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90170" tIns="46990" rIns="90170" bIns="46990" rtlCol="0" anchor="ctr">
              <a:normAutofit fontScale="55000" lnSpcReduction="20000"/>
            </a:bodyPr>
            <a:lstStyle/>
            <a:p>
              <a:pPr algn="ctr"/>
              <a:endParaRPr lang="zh-CN" altLang="en-US" dirty="0"/>
            </a:p>
          </p:txBody>
        </p:sp>
      </p:gr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2"/>
            </p:custDataLst>
          </p:nvPr>
        </p:nvGrpSpPr>
        <p:grpSpPr>
          <a:xfrm>
            <a:off x="4001597" y="6045200"/>
            <a:ext cx="8190403" cy="812800"/>
            <a:chOff x="4001597" y="5613400"/>
            <a:chExt cx="8190403" cy="1244600"/>
          </a:xfrm>
        </p:grpSpPr>
        <p:sp>
          <p:nvSpPr>
            <p:cNvPr id="9" name="任意多边形: 形状 8"/>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等腰三角形 9"/>
            <p:cNvSpPr/>
            <p:nvPr>
              <p:custDataLst>
                <p:tags r:id="rId4"/>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 name="标题 1"/>
          <p:cNvSpPr>
            <a:spLocks noGrp="1"/>
          </p:cNvSpPr>
          <p:nvPr userDrawn="1">
            <p:ph type="title" hasCustomPrompt="1"/>
            <p:custDataLst>
              <p:tags r:id="rId5"/>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charset="-122"/>
              </a:defRPr>
            </a:lvl1pPr>
          </a:lstStyle>
          <a:p>
            <a:r>
              <a:rPr lang="zh-CN" altLang="en-US"/>
              <a:t>单击此处添加标题</a:t>
            </a:r>
            <a:endParaRPr lang="zh-CN" altLang="en-US" dirty="0"/>
          </a:p>
        </p:txBody>
      </p:sp>
      <p:sp>
        <p:nvSpPr>
          <p:cNvPr id="3" name="日期占位符 2"/>
          <p:cNvSpPr>
            <a:spLocks noGrp="1"/>
          </p:cNvSpPr>
          <p:nvPr userDrawn="1">
            <p:ph type="dt" sz="half" idx="10"/>
            <p:custDataLst>
              <p:tags r:id="rId6"/>
            </p:custDataLst>
          </p:nvPr>
        </p:nvSpPr>
        <p:spPr/>
        <p:txBody>
          <a:bodyPr/>
          <a:lstStyle>
            <a:lvl1pPr>
              <a:defRPr baseline="0">
                <a:latin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7"/>
            </p:custDataLst>
          </p:nvPr>
        </p:nvSpPr>
        <p:spPr/>
        <p:txBody>
          <a:bodyPr/>
          <a:lstStyle>
            <a:lvl1pPr>
              <a:defRPr baseline="0">
                <a:latin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8"/>
            </p:custDataLst>
          </p:nvPr>
        </p:nvSpPr>
        <p:spPr/>
        <p:txBody>
          <a:bodyPr/>
          <a:lstStyle>
            <a:lvl1pPr>
              <a:defRPr baseline="0">
                <a:latin typeface="微软雅黑" panose="020B0503020204020204" charset="-122"/>
              </a:defRPr>
            </a:lvl1pPr>
          </a:lstStyle>
          <a:p>
            <a:fld id="{49AE70B2-8BF9-45C0-BB95-33D1B9D3A854}" type="slidenum">
              <a:rPr lang="zh-CN" altLang="en-US" smtClean="0"/>
            </a:fld>
            <a:endParaRPr lang="zh-CN" alt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tx2"/>
        </a:solidFill>
        <a:effectLst/>
      </p:bgPr>
    </p:bg>
    <p:spTree>
      <p:nvGrpSpPr>
        <p:cNvPr id="1" name=""/>
        <p:cNvGrpSpPr/>
        <p:nvPr/>
      </p:nvGrpSpPr>
      <p:grpSpPr>
        <a:xfrm>
          <a:off x="0" y="0"/>
          <a:ext cx="0" cy="0"/>
          <a:chOff x="0" y="0"/>
          <a:chExt cx="0" cy="0"/>
        </a:xfrm>
      </p:grpSpPr>
      <p:sp>
        <p:nvSpPr>
          <p:cNvPr id="8" name="矩形 7"/>
          <p:cNvSpPr/>
          <p:nvPr userDrawn="1">
            <p:custDataLst>
              <p:tags r:id="rId2"/>
            </p:custDataLst>
          </p:nvPr>
        </p:nvSpPr>
        <p:spPr>
          <a:xfrm>
            <a:off x="292735" y="304165"/>
            <a:ext cx="11606530" cy="62496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grpSp>
        <p:nvGrpSpPr>
          <p:cNvPr id="11" name="组合 10"/>
          <p:cNvGrpSpPr/>
          <p:nvPr userDrawn="1">
            <p:custDataLst>
              <p:tags r:id="rId3"/>
            </p:custDataLst>
          </p:nvPr>
        </p:nvGrpSpPr>
        <p:grpSpPr>
          <a:xfrm rot="16200000">
            <a:off x="11009630" y="351790"/>
            <a:ext cx="737870" cy="916305"/>
            <a:chOff x="10608342" y="5053054"/>
            <a:chExt cx="1583658" cy="1966165"/>
          </a:xfrm>
        </p:grpSpPr>
        <p:sp>
          <p:nvSpPr>
            <p:cNvPr id="12" name="任意多边形: 形状 11"/>
            <p:cNvSpPr/>
            <p:nvPr>
              <p:custDataLst>
                <p:tags r:id="rId4"/>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3" name="等腰三角形 12"/>
            <p:cNvSpPr/>
            <p:nvPr>
              <p:custDataLst>
                <p:tags r:id="rId5"/>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grpSp>
        <p:nvGrpSpPr>
          <p:cNvPr id="14" name="组合 13"/>
          <p:cNvGrpSpPr/>
          <p:nvPr userDrawn="1">
            <p:custDataLst>
              <p:tags r:id="rId6"/>
            </p:custDataLst>
          </p:nvPr>
        </p:nvGrpSpPr>
        <p:grpSpPr>
          <a:xfrm rot="5400000">
            <a:off x="443865" y="5584825"/>
            <a:ext cx="737870" cy="916305"/>
            <a:chOff x="10608342" y="5053054"/>
            <a:chExt cx="1583658" cy="1966165"/>
          </a:xfrm>
        </p:grpSpPr>
        <p:sp>
          <p:nvSpPr>
            <p:cNvPr id="16" name="任意多边形: 形状 15"/>
            <p:cNvSpPr/>
            <p:nvPr>
              <p:custDataLst>
                <p:tags r:id="rId7"/>
              </p:custDataLst>
            </p:nvPr>
          </p:nvSpPr>
          <p:spPr>
            <a:xfrm rot="697528">
              <a:off x="10608342" y="5053054"/>
              <a:ext cx="1399913" cy="1966165"/>
            </a:xfrm>
            <a:custGeom>
              <a:avLst/>
              <a:gdLst>
                <a:gd name="connsiteX0" fmla="*/ 1399913 w 1399913"/>
                <a:gd name="connsiteY0" fmla="*/ 0 h 1966165"/>
                <a:gd name="connsiteX1" fmla="*/ 1399913 w 1399913"/>
                <a:gd name="connsiteY1" fmla="*/ 1678156 h 1966165"/>
                <a:gd name="connsiteX2" fmla="*/ 0 w 1399913"/>
                <a:gd name="connsiteY2" fmla="*/ 1966165 h 1966165"/>
              </a:gdLst>
              <a:ahLst/>
              <a:cxnLst>
                <a:cxn ang="0">
                  <a:pos x="connsiteX0" y="connsiteY0"/>
                </a:cxn>
                <a:cxn ang="0">
                  <a:pos x="connsiteX1" y="connsiteY1"/>
                </a:cxn>
                <a:cxn ang="0">
                  <a:pos x="connsiteX2" y="connsiteY2"/>
                </a:cxn>
              </a:cxnLst>
              <a:rect l="l" t="t" r="r" b="b"/>
              <a:pathLst>
                <a:path w="1399913" h="1966165">
                  <a:moveTo>
                    <a:pt x="1399913" y="0"/>
                  </a:moveTo>
                  <a:lnTo>
                    <a:pt x="1399913" y="1678156"/>
                  </a:lnTo>
                  <a:lnTo>
                    <a:pt x="0" y="1966165"/>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8"/>
              </p:custDataLst>
            </p:nvPr>
          </p:nvSpPr>
          <p:spPr>
            <a:xfrm>
              <a:off x="10960100" y="5207000"/>
              <a:ext cx="1231900" cy="1651000"/>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p:ph type="title" hasCustomPrompt="1"/>
            <p:custDataLst>
              <p:tags r:id="rId9"/>
            </p:custDataLst>
          </p:nvPr>
        </p:nvSpPr>
        <p:spPr>
          <a:xfrm>
            <a:off x="1281600" y="1249200"/>
            <a:ext cx="9626400" cy="723600"/>
          </a:xfrm>
        </p:spPr>
        <p:txBody>
          <a:bodyPr anchor="ctr"/>
          <a:lstStyle>
            <a:lvl1pPr>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7" name="内容占位符 6"/>
          <p:cNvSpPr>
            <a:spLocks noGrp="1"/>
          </p:cNvSpPr>
          <p:nvPr>
            <p:ph sz="quarter" idx="13" hasCustomPrompt="1"/>
            <p:custDataLst>
              <p:tags r:id="rId10"/>
            </p:custDataLst>
          </p:nvPr>
        </p:nvSpPr>
        <p:spPr>
          <a:xfrm>
            <a:off x="1281113" y="2163600"/>
            <a:ext cx="9626600" cy="3445200"/>
          </a:xfrm>
        </p:spPr>
        <p:txBody>
          <a:bodyPr>
            <a:normAutofit/>
          </a:bodyPr>
          <a:lstStyle>
            <a:lvl1pPr marL="0" indent="0">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a:defRPr baseline="0">
                <a:solidFill>
                  <a:schemeClr val="tx1"/>
                </a:solidFill>
                <a:latin typeface="微软雅黑" panose="020B0503020204020204" charset="-122"/>
                <a:ea typeface="微软雅黑" panose="020B0503020204020204" charset="-122"/>
              </a:defRPr>
            </a:lvl2pPr>
            <a:lvl3pPr>
              <a:defRPr baseline="0">
                <a:solidFill>
                  <a:schemeClr val="tx1"/>
                </a:solidFill>
                <a:latin typeface="微软雅黑" panose="020B0503020204020204" charset="-122"/>
                <a:ea typeface="微软雅黑" panose="020B0503020204020204" charset="-122"/>
              </a:defRPr>
            </a:lvl3pPr>
            <a:lvl4pPr>
              <a:defRPr baseline="0">
                <a:solidFill>
                  <a:schemeClr val="tx1"/>
                </a:solidFill>
                <a:latin typeface="微软雅黑" panose="020B0503020204020204" charset="-122"/>
                <a:ea typeface="微软雅黑" panose="020B0503020204020204" charset="-122"/>
              </a:defRPr>
            </a:lvl4pPr>
            <a:lvl5pPr>
              <a:defRPr baseline="0">
                <a:solidFill>
                  <a:schemeClr val="tx1"/>
                </a:solidFill>
                <a:latin typeface="微软雅黑" panose="020B0503020204020204" charset="-122"/>
                <a:ea typeface="微软雅黑" panose="020B050302020402020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5" name="灯片编号占位符 4"/>
          <p:cNvSpPr>
            <a:spLocks noGrp="1"/>
          </p:cNvSpPr>
          <p:nvPr>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4" name="页脚占位符 3"/>
          <p:cNvSpPr>
            <a:spLocks noGrp="1"/>
          </p:cNvSpPr>
          <p:nvPr>
            <p:ph type="ftr" sz="quarter" idx="11"/>
            <p:custDataLst>
              <p:tags r:id="rId13"/>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左右">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4823460" cy="6858635"/>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hasCustomPrompt="1"/>
            <p:custDataLst>
              <p:tags r:id="rId3"/>
            </p:custDataLst>
          </p:nvPr>
        </p:nvSpPr>
        <p:spPr>
          <a:xfrm>
            <a:off x="583200" y="770400"/>
            <a:ext cx="3960000" cy="882000"/>
          </a:xfrm>
        </p:spPr>
        <p:txBody>
          <a:bodyPr anchor="ctr">
            <a:normAutofit/>
          </a:bodyPr>
          <a:lstStyle>
            <a:lvl1pPr>
              <a:defRPr sz="32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单击编辑标题</a:t>
            </a:r>
            <a:endParaRPr lang="zh-CN" altLang="en-US" dirty="0"/>
          </a:p>
        </p:txBody>
      </p:sp>
      <p:sp>
        <p:nvSpPr>
          <p:cNvPr id="3" name="日期占位符 2"/>
          <p:cNvSpPr>
            <a:spLocks noGrp="1"/>
          </p:cNvSpPr>
          <p:nvPr>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586800" y="1764000"/>
            <a:ext cx="3956400" cy="4093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内容占位符 8"/>
          <p:cNvSpPr>
            <a:spLocks noGrp="1"/>
          </p:cNvSpPr>
          <p:nvPr userDrawn="1">
            <p:ph sz="quarter" idx="14"/>
            <p:custDataLst>
              <p:tags r:id="rId8"/>
            </p:custDataLst>
          </p:nvPr>
        </p:nvSpPr>
        <p:spPr>
          <a:xfrm>
            <a:off x="5101200" y="769938"/>
            <a:ext cx="6480000" cy="5087937"/>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75000"/>
                  </a:schemeClr>
                </a:solidFill>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a:sym typeface="+mn-ea"/>
              </a:rPr>
              <a:t>第</a:t>
            </a:r>
            <a:r>
              <a:rPr lang="zh-CN" altLang="en-US"/>
              <a:t>二级</a:t>
            </a:r>
            <a:endParaRPr lang="zh-CN" altLang="en-US"/>
          </a:p>
          <a:p>
            <a:pPr lvl="2"/>
            <a:r>
              <a:rPr lang="zh-CN" altLang="en-US">
                <a:sym typeface="+mn-ea"/>
              </a:rPr>
              <a:t>第</a:t>
            </a:r>
            <a:r>
              <a:rPr lang="zh-CN" altLang="en-US"/>
              <a:t>三级</a:t>
            </a:r>
            <a:endParaRPr lang="zh-CN" altLang="en-US"/>
          </a:p>
          <a:p>
            <a:pPr lvl="3"/>
            <a:r>
              <a:rPr lang="zh-CN" altLang="en-US">
                <a:sym typeface="+mn-ea"/>
              </a:rPr>
              <a:t>第</a:t>
            </a:r>
            <a:r>
              <a:rPr lang="zh-CN" altLang="en-US"/>
              <a:t>四级</a:t>
            </a:r>
            <a:endParaRPr lang="zh-CN" altLang="en-US"/>
          </a:p>
          <a:p>
            <a:pPr lvl="4"/>
            <a:r>
              <a:rPr lang="zh-CN" altLang="en-US">
                <a:sym typeface="+mn-ea"/>
              </a:rPr>
              <a:t>第</a:t>
            </a:r>
            <a:r>
              <a:rPr lang="zh-CN" altLang="en-US"/>
              <a:t>五级</a:t>
            </a:r>
            <a:endParaRPr lang="zh-CN" altLang="en-US" dirty="0"/>
          </a:p>
        </p:txBody>
      </p:sp>
      <p:grpSp>
        <p:nvGrpSpPr>
          <p:cNvPr id="11" name="组合 10"/>
          <p:cNvGrpSpPr/>
          <p:nvPr userDrawn="1">
            <p:custDataLst>
              <p:tags r:id="rId9"/>
            </p:custDataLst>
          </p:nvPr>
        </p:nvGrpSpPr>
        <p:grpSpPr>
          <a:xfrm>
            <a:off x="-1" y="0"/>
            <a:ext cx="4823460" cy="769938"/>
            <a:chOff x="-1" y="0"/>
            <a:chExt cx="4823460" cy="769938"/>
          </a:xfrm>
        </p:grpSpPr>
        <p:sp>
          <p:nvSpPr>
            <p:cNvPr id="12" name="任意多边形: 形状 11"/>
            <p:cNvSpPr/>
            <p:nvPr>
              <p:custDataLst>
                <p:tags r:id="rId10"/>
              </p:custDataLst>
            </p:nvPr>
          </p:nvSpPr>
          <p:spPr>
            <a:xfrm rot="10800000">
              <a:off x="0" y="0"/>
              <a:ext cx="4823459" cy="769938"/>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14" name="等腰三角形 13"/>
            <p:cNvSpPr/>
            <p:nvPr>
              <p:custDataLst>
                <p:tags r:id="rId11"/>
              </p:custDataLst>
            </p:nvPr>
          </p:nvSpPr>
          <p:spPr>
            <a:xfrm rot="10800000">
              <a:off x="-1" y="0"/>
              <a:ext cx="3754576" cy="562171"/>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solidFill>
                  <a:schemeClr val="tx1">
                    <a:lumMod val="85000"/>
                    <a:lumOff val="15000"/>
                  </a:schemeClr>
                </a:solidFill>
                <a:ea typeface="微软雅黑" panose="020B0503020204020204" charset="-122"/>
              </a:endParaRPr>
            </a:p>
          </p:txBody>
        </p:sp>
      </p:gr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上下">
    <p:spTree>
      <p:nvGrpSpPr>
        <p:cNvPr id="1" name=""/>
        <p:cNvGrpSpPr/>
        <p:nvPr/>
      </p:nvGrpSpPr>
      <p:grpSpPr>
        <a:xfrm>
          <a:off x="0" y="0"/>
          <a:ext cx="0" cy="0"/>
          <a:chOff x="0" y="0"/>
          <a:chExt cx="0" cy="0"/>
        </a:xfrm>
      </p:grpSpPr>
      <p:sp>
        <p:nvSpPr>
          <p:cNvPr id="13" name="矩形 12"/>
          <p:cNvSpPr/>
          <p:nvPr userDrawn="1">
            <p:custDataLst>
              <p:tags r:id="rId2"/>
            </p:custDataLst>
          </p:nvPr>
        </p:nvSpPr>
        <p:spPr>
          <a:xfrm>
            <a:off x="0" y="0"/>
            <a:ext cx="12192000" cy="2664000"/>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sp>
        <p:nvSpPr>
          <p:cNvPr id="2" name="标题 1"/>
          <p:cNvSpPr>
            <a:spLocks noGrp="1"/>
          </p:cNvSpPr>
          <p:nvPr userDrawn="1">
            <p:ph type="title"/>
            <p:custDataLst>
              <p:tags r:id="rId3"/>
            </p:custDataLst>
          </p:nvPr>
        </p:nvSpPr>
        <p:spPr>
          <a:xfrm>
            <a:off x="612000" y="781200"/>
            <a:ext cx="10976400" cy="626400"/>
          </a:xfrm>
        </p:spPr>
        <p:txBody>
          <a:bodyPr anchor="ctr"/>
          <a:lstStyle>
            <a:lvl1pPr algn="ctr">
              <a:defRPr sz="36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4"/>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5"/>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6"/>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7"/>
            </p:custDataLst>
          </p:nvPr>
        </p:nvSpPr>
        <p:spPr>
          <a:xfrm>
            <a:off x="612000" y="1659600"/>
            <a:ext cx="10975975" cy="828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9" name="内容占位符 8"/>
          <p:cNvSpPr>
            <a:spLocks noGrp="1"/>
          </p:cNvSpPr>
          <p:nvPr userDrawn="1">
            <p:ph sz="quarter" idx="14"/>
            <p:custDataLst>
              <p:tags r:id="rId8"/>
            </p:custDataLst>
          </p:nvPr>
        </p:nvSpPr>
        <p:spPr>
          <a:xfrm>
            <a:off x="612775" y="2808000"/>
            <a:ext cx="10965600" cy="34308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grpSp>
        <p:nvGrpSpPr>
          <p:cNvPr id="12" name="组合 11"/>
          <p:cNvGrpSpPr/>
          <p:nvPr userDrawn="1">
            <p:custDataLst>
              <p:tags r:id="rId9"/>
            </p:custDataLst>
          </p:nvPr>
        </p:nvGrpSpPr>
        <p:grpSpPr>
          <a:xfrm flipV="1">
            <a:off x="5921829" y="0"/>
            <a:ext cx="6270171" cy="812800"/>
            <a:chOff x="4001597" y="5613400"/>
            <a:chExt cx="8190403" cy="1244600"/>
          </a:xfrm>
        </p:grpSpPr>
        <p:sp>
          <p:nvSpPr>
            <p:cNvPr id="14" name="任意多边形: 形状 13"/>
            <p:cNvSpPr/>
            <p:nvPr>
              <p:custDataLst>
                <p:tags r:id="rId10"/>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5" name="等腰三角形 14"/>
            <p:cNvSpPr/>
            <p:nvPr>
              <p:custDataLst>
                <p:tags r:id="rId11"/>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下上">
    <p:spTree>
      <p:nvGrpSpPr>
        <p:cNvPr id="1" name=""/>
        <p:cNvGrpSpPr/>
        <p:nvPr/>
      </p:nvGrpSpPr>
      <p:grpSpPr>
        <a:xfrm>
          <a:off x="0" y="0"/>
          <a:ext cx="0" cy="0"/>
          <a:chOff x="0" y="0"/>
          <a:chExt cx="0" cy="0"/>
        </a:xfrm>
      </p:grpSpPr>
      <p:grpSp>
        <p:nvGrpSpPr>
          <p:cNvPr id="12" name="组合 11"/>
          <p:cNvGrpSpPr/>
          <p:nvPr userDrawn="1">
            <p:custDataLst>
              <p:tags r:id="rId2"/>
            </p:custDataLst>
          </p:nvPr>
        </p:nvGrpSpPr>
        <p:grpSpPr>
          <a:xfrm flipV="1">
            <a:off x="5921829" y="0"/>
            <a:ext cx="6270171" cy="812800"/>
            <a:chOff x="4001597" y="5613400"/>
            <a:chExt cx="8190403" cy="1244600"/>
          </a:xfrm>
        </p:grpSpPr>
        <p:sp>
          <p:nvSpPr>
            <p:cNvPr id="14" name="任意多边形: 形状 13"/>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5" name="等腰三角形 14"/>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13" name="矩形 12"/>
          <p:cNvSpPr/>
          <p:nvPr userDrawn="1">
            <p:custDataLst>
              <p:tags r:id="rId5"/>
            </p:custDataLst>
          </p:nvPr>
        </p:nvSpPr>
        <p:spPr>
          <a:xfrm>
            <a:off x="0" y="5041901"/>
            <a:ext cx="12192000" cy="1828799"/>
          </a:xfrm>
          <a:prstGeom prst="rect">
            <a:avLst/>
          </a:prstGeom>
          <a:solidFill>
            <a:schemeClr val="tx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ea typeface="微软雅黑" panose="020B0503020204020204" charset="-122"/>
              <a:sym typeface="+mn-ea"/>
            </a:endParaRPr>
          </a:p>
        </p:txBody>
      </p:sp>
      <p:sp>
        <p:nvSpPr>
          <p:cNvPr id="2" name="标题 1"/>
          <p:cNvSpPr>
            <a:spLocks noGrp="1"/>
          </p:cNvSpPr>
          <p:nvPr userDrawn="1">
            <p:ph type="title"/>
            <p:custDataLst>
              <p:tags r:id="rId6"/>
            </p:custDataLst>
          </p:nvPr>
        </p:nvSpPr>
        <p:spPr>
          <a:xfrm>
            <a:off x="604520" y="669290"/>
            <a:ext cx="10976610" cy="565150"/>
          </a:xfrm>
        </p:spPr>
        <p:txBody>
          <a:bodyPr anchor="ctr"/>
          <a:lstStyle>
            <a:lvl1pPr algn="ctr">
              <a:lnSpc>
                <a:spcPct val="100000"/>
              </a:lnSpc>
              <a:defRPr sz="32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3" name="日期占位符 2"/>
          <p:cNvSpPr>
            <a:spLocks noGrp="1"/>
          </p:cNvSpPr>
          <p:nvPr userDrawn="1">
            <p:ph type="dt" sz="half" idx="10"/>
            <p:custDataLst>
              <p:tags r:id="rId7"/>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内容占位符 6"/>
          <p:cNvSpPr>
            <a:spLocks noGrp="1"/>
          </p:cNvSpPr>
          <p:nvPr userDrawn="1">
            <p:ph sz="quarter" idx="13"/>
            <p:custDataLst>
              <p:tags r:id="rId10"/>
            </p:custDataLst>
          </p:nvPr>
        </p:nvSpPr>
        <p:spPr>
          <a:xfrm>
            <a:off x="604837" y="1681200"/>
            <a:ext cx="10990800" cy="3211200"/>
          </a:xfrm>
        </p:spPr>
        <p:txBody>
          <a:bodyPr>
            <a:normAutofit/>
          </a:bodyPr>
          <a:lstStyle>
            <a:lvl1pPr marL="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1pPr>
            <a:lvl2pPr marL="4572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2pPr>
            <a:lvl3pPr marL="9144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3pPr>
            <a:lvl4pPr marL="13716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4pPr>
            <a:lvl5pPr marL="1828800" indent="0">
              <a:lnSpc>
                <a:spcPct val="130000"/>
              </a:lnSpc>
              <a:spcAft>
                <a:spcPts val="1000"/>
              </a:spcAft>
              <a:buFont typeface="Arial" panose="020B0604020202020204" pitchFamily="34" charset="0"/>
              <a:buNone/>
              <a:defRPr sz="1600" u="none" strike="noStrike" kern="1200" cap="none" spc="0" normalizeH="0" baseline="0">
                <a:solidFill>
                  <a:schemeClr val="tx1">
                    <a:lumMod val="85000"/>
                    <a:lumOff val="15000"/>
                  </a:schemeClr>
                </a:solidFill>
                <a:latin typeface="Arial" panose="020B0604020202020204" pitchFamily="34" charset="0"/>
                <a:ea typeface="微软雅黑" panose="020B0503020204020204" charset="-122"/>
              </a:defRPr>
            </a:lvl5pPr>
          </a:lstStyle>
          <a:p>
            <a:pPr lvl="0"/>
            <a:r>
              <a:rPr lang="zh-CN" altLang="en-US" dirty="0"/>
              <a:t>单击此处编辑母版文本样式</a:t>
            </a:r>
            <a:endParaRPr lang="zh-CN" altLang="en-US" dirty="0"/>
          </a:p>
          <a:p>
            <a:pPr lvl="1"/>
            <a:r>
              <a:rPr lang="zh-CN" altLang="en-US" dirty="0">
                <a:sym typeface="+mn-ea"/>
              </a:rPr>
              <a:t>第</a:t>
            </a:r>
            <a:r>
              <a:rPr lang="zh-CN" altLang="en-US" dirty="0"/>
              <a:t>二级</a:t>
            </a:r>
            <a:endParaRPr lang="zh-CN" altLang="en-US" dirty="0"/>
          </a:p>
          <a:p>
            <a:pPr lvl="2"/>
            <a:r>
              <a:rPr lang="zh-CN" altLang="en-US" dirty="0">
                <a:sym typeface="+mn-ea"/>
              </a:rPr>
              <a:t>第</a:t>
            </a:r>
            <a:r>
              <a:rPr lang="zh-CN" altLang="en-US" dirty="0"/>
              <a:t>三级</a:t>
            </a:r>
            <a:endParaRPr lang="zh-CN" altLang="en-US" dirty="0"/>
          </a:p>
          <a:p>
            <a:pPr lvl="3"/>
            <a:r>
              <a:rPr lang="zh-CN" altLang="en-US" dirty="0">
                <a:sym typeface="+mn-ea"/>
              </a:rPr>
              <a:t>第</a:t>
            </a:r>
            <a:r>
              <a:rPr lang="zh-CN" altLang="en-US" dirty="0"/>
              <a:t>四级</a:t>
            </a:r>
            <a:endParaRPr lang="zh-CN" altLang="en-US" dirty="0"/>
          </a:p>
          <a:p>
            <a:pPr lvl="4"/>
            <a:r>
              <a:rPr lang="zh-CN" altLang="en-US" dirty="0">
                <a:sym typeface="+mn-ea"/>
              </a:rPr>
              <a:t>第</a:t>
            </a:r>
            <a:r>
              <a:rPr lang="zh-CN" altLang="en-US" dirty="0"/>
              <a:t>五级</a:t>
            </a:r>
            <a:endParaRPr lang="zh-CN" altLang="en-US" dirty="0"/>
          </a:p>
        </p:txBody>
      </p:sp>
      <p:sp>
        <p:nvSpPr>
          <p:cNvPr id="9" name="文本占位符 8"/>
          <p:cNvSpPr>
            <a:spLocks noGrp="1"/>
          </p:cNvSpPr>
          <p:nvPr userDrawn="1">
            <p:ph type="body" sz="quarter" idx="14"/>
            <p:custDataLst>
              <p:tags r:id="rId11"/>
            </p:custDataLst>
          </p:nvPr>
        </p:nvSpPr>
        <p:spPr>
          <a:xfrm>
            <a:off x="594000" y="5180400"/>
            <a:ext cx="11001600" cy="1011600"/>
          </a:xfrm>
        </p:spPr>
        <p:txBody>
          <a:bodyPr>
            <a:normAutofit/>
          </a:bodyPr>
          <a:lstStyle>
            <a:lvl1pPr marL="0" indent="0">
              <a:lnSpc>
                <a:spcPct val="130000"/>
              </a:lnSpc>
              <a:spcBef>
                <a:spcPts val="0"/>
              </a:spcBef>
              <a:spcAft>
                <a:spcPts val="1000"/>
              </a:spcAft>
              <a:buFont typeface="Arial" panose="020B0604020202020204" pitchFamily="34" charset="0"/>
              <a:buNone/>
              <a:defRPr sz="1600" u="none" strike="noStrike" kern="1200" cap="none" spc="0" normalizeH="0" baseline="0">
                <a:solidFill>
                  <a:schemeClr val="bg1"/>
                </a:solidFill>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导航">
    <p:spTree>
      <p:nvGrpSpPr>
        <p:cNvPr id="1" name=""/>
        <p:cNvGrpSpPr/>
        <p:nvPr/>
      </p:nvGrpSpPr>
      <p:grpSpPr>
        <a:xfrm>
          <a:off x="0" y="0"/>
          <a:ext cx="0" cy="0"/>
          <a:chOff x="0" y="0"/>
          <a:chExt cx="0" cy="0"/>
        </a:xfrm>
      </p:grpSpPr>
      <p:grpSp>
        <p:nvGrpSpPr>
          <p:cNvPr id="16" name="组合 15"/>
          <p:cNvGrpSpPr/>
          <p:nvPr userDrawn="1">
            <p:custDataLst>
              <p:tags r:id="rId2"/>
            </p:custDataLst>
          </p:nvPr>
        </p:nvGrpSpPr>
        <p:grpSpPr>
          <a:xfrm>
            <a:off x="4001597" y="6045200"/>
            <a:ext cx="8190403" cy="812800"/>
            <a:chOff x="4001597" y="5613400"/>
            <a:chExt cx="8190403" cy="1244600"/>
          </a:xfrm>
        </p:grpSpPr>
        <p:sp>
          <p:nvSpPr>
            <p:cNvPr id="17" name="任意多边形: 形状 16"/>
            <p:cNvSpPr/>
            <p:nvPr>
              <p:custDataLst>
                <p:tags r:id="rId3"/>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Arial" panose="020B0604020202020204" pitchFamily="34" charset="0"/>
                <a:ea typeface="微软雅黑" panose="020B0503020204020204" charset="-122"/>
              </a:endParaRPr>
            </a:p>
          </p:txBody>
        </p:sp>
        <p:sp>
          <p:nvSpPr>
            <p:cNvPr id="18" name="等腰三角形 17"/>
            <p:cNvSpPr/>
            <p:nvPr>
              <p:custDataLst>
                <p:tags r:id="rId4"/>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sp>
        <p:nvSpPr>
          <p:cNvPr id="15" name="矩形 14"/>
          <p:cNvSpPr/>
          <p:nvPr userDrawn="1">
            <p:custDataLst>
              <p:tags r:id="rId5"/>
            </p:custDataLst>
          </p:nvPr>
        </p:nvSpPr>
        <p:spPr>
          <a:xfrm>
            <a:off x="0" y="0"/>
            <a:ext cx="12192000" cy="914407"/>
          </a:xfrm>
          <a:prstGeom prst="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bg1"/>
              </a:solidFill>
              <a:latin typeface="Viner Hand ITC" panose="03070502030502020203" charset="0"/>
              <a:ea typeface="微软雅黑" panose="020B0503020204020204" charset="-122"/>
              <a:cs typeface="Viner Hand ITC" panose="03070502030502020203" charset="0"/>
              <a:sym typeface="+mn-ea"/>
            </a:endParaRPr>
          </a:p>
        </p:txBody>
      </p:sp>
      <p:sp>
        <p:nvSpPr>
          <p:cNvPr id="2" name="标题 1"/>
          <p:cNvSpPr>
            <a:spLocks noGrp="1"/>
          </p:cNvSpPr>
          <p:nvPr>
            <p:ph type="title"/>
            <p:custDataLst>
              <p:tags r:id="rId6"/>
            </p:custDataLst>
          </p:nvPr>
        </p:nvSpPr>
        <p:spPr>
          <a:xfrm>
            <a:off x="579600" y="237600"/>
            <a:ext cx="11037600" cy="441964"/>
          </a:xfrm>
        </p:spPr>
        <p:txBody>
          <a:bodyPr>
            <a:noAutofit/>
          </a:bodyPr>
          <a:lstStyle>
            <a:lvl1pPr>
              <a:lnSpc>
                <a:spcPct val="100000"/>
              </a:lnSpc>
              <a:defRPr sz="2400" b="1" u="none" strike="noStrike" kern="1200" cap="none" spc="0" normalizeH="0" baseline="0">
                <a:solidFill>
                  <a:schemeClr val="bg1"/>
                </a:solidFill>
                <a:uFillTx/>
                <a:latin typeface="Arial" panose="020B0604020202020204" pitchFamily="34" charset="0"/>
                <a:ea typeface="微软雅黑" panose="020B0503020204020204" charset="-122"/>
              </a:defRPr>
            </a:lvl1pPr>
          </a:lstStyle>
          <a:p>
            <a:r>
              <a:rPr lang="zh-CN" altLang="en-US" dirty="0"/>
              <a:t>单击此处编辑母版标题样式</a:t>
            </a:r>
            <a:endParaRPr lang="zh-CN" altLang="en-US" dirty="0"/>
          </a:p>
        </p:txBody>
      </p:sp>
      <p:sp>
        <p:nvSpPr>
          <p:cNvPr id="7" name="内容占位符 6"/>
          <p:cNvSpPr>
            <a:spLocks noGrp="1"/>
          </p:cNvSpPr>
          <p:nvPr>
            <p:ph sz="quarter" idx="13"/>
            <p:custDataLst>
              <p:tags r:id="rId7"/>
            </p:custDataLst>
          </p:nvPr>
        </p:nvSpPr>
        <p:spPr>
          <a:xfrm>
            <a:off x="579600" y="1663200"/>
            <a:ext cx="5342400" cy="2894400"/>
          </a:xfrm>
        </p:spPr>
        <p:txBody>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3" name="日期占位符 2"/>
          <p:cNvSpPr>
            <a:spLocks noGrp="1"/>
          </p:cNvSpPr>
          <p:nvPr>
            <p:ph type="dt" sz="half" idx="10"/>
            <p:custDataLst>
              <p:tags r:id="rId8"/>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9"/>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p:ph type="sldNum" sz="quarter" idx="12"/>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9" name="内容占位符 8"/>
          <p:cNvSpPr>
            <a:spLocks noGrp="1"/>
          </p:cNvSpPr>
          <p:nvPr>
            <p:ph sz="quarter" idx="14"/>
            <p:custDataLst>
              <p:tags r:id="rId11"/>
            </p:custDataLst>
          </p:nvPr>
        </p:nvSpPr>
        <p:spPr>
          <a:xfrm>
            <a:off x="6242400" y="1663200"/>
            <a:ext cx="5367600" cy="2894400"/>
          </a:xfrm>
        </p:spPr>
        <p:txBody>
          <a:bodyPr>
            <a:normAutofit/>
          </a:bodyPr>
          <a:lstStyle>
            <a:lvl1pPr marL="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vl2pPr marL="4572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2pPr>
            <a:lvl3pPr marL="9144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3pPr>
            <a:lvl4pPr marL="13716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4pPr>
            <a:lvl5pPr marL="1828800" indent="0">
              <a:lnSpc>
                <a:spcPct val="130000"/>
              </a:lnSpc>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5pPr>
          </a:lstStyle>
          <a:p>
            <a:pPr lvl="0"/>
            <a:r>
              <a:rPr lang="zh-CN" altLang="en-US"/>
              <a:t>单击此处编辑母版文本样式</a:t>
            </a:r>
            <a:endParaRPr lang="zh-CN" altLang="en-US"/>
          </a:p>
          <a:p>
            <a:pPr lvl="1"/>
            <a:r>
              <a:rPr lang="zh-CN" altLang="en-US" dirty="0">
                <a:sym typeface="+mn-ea"/>
              </a:rPr>
              <a:t>第</a:t>
            </a:r>
            <a:r>
              <a:rPr lang="zh-CN" altLang="en-US"/>
              <a:t>二级</a:t>
            </a:r>
            <a:endParaRPr lang="zh-CN" altLang="en-US"/>
          </a:p>
          <a:p>
            <a:pPr lvl="2"/>
            <a:r>
              <a:rPr lang="zh-CN" altLang="en-US" dirty="0">
                <a:sym typeface="+mn-ea"/>
              </a:rPr>
              <a:t>第</a:t>
            </a:r>
            <a:r>
              <a:rPr lang="zh-CN" altLang="en-US"/>
              <a:t>三级</a:t>
            </a:r>
            <a:endParaRPr lang="zh-CN" altLang="en-US"/>
          </a:p>
          <a:p>
            <a:pPr lvl="3"/>
            <a:r>
              <a:rPr lang="zh-CN" altLang="en-US" dirty="0">
                <a:sym typeface="+mn-ea"/>
              </a:rPr>
              <a:t>第</a:t>
            </a:r>
            <a:r>
              <a:rPr lang="zh-CN" altLang="en-US"/>
              <a:t>四级</a:t>
            </a:r>
            <a:endParaRPr lang="zh-CN" altLang="en-US"/>
          </a:p>
          <a:p>
            <a:pPr lvl="4"/>
            <a:r>
              <a:rPr lang="zh-CN" altLang="en-US" dirty="0">
                <a:sym typeface="+mn-ea"/>
              </a:rPr>
              <a:t>第</a:t>
            </a:r>
            <a:r>
              <a:rPr lang="zh-CN" altLang="en-US"/>
              <a:t>五级</a:t>
            </a:r>
            <a:endParaRPr lang="zh-CN" altLang="en-US"/>
          </a:p>
        </p:txBody>
      </p:sp>
      <p:sp>
        <p:nvSpPr>
          <p:cNvPr id="11" name="文本占位符 10"/>
          <p:cNvSpPr>
            <a:spLocks noGrp="1"/>
          </p:cNvSpPr>
          <p:nvPr>
            <p:ph type="body" sz="quarter" idx="15"/>
            <p:custDataLst>
              <p:tags r:id="rId12"/>
            </p:custDataLst>
          </p:nvPr>
        </p:nvSpPr>
        <p:spPr>
          <a:xfrm>
            <a:off x="572400" y="4816800"/>
            <a:ext cx="53424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
        <p:nvSpPr>
          <p:cNvPr id="13" name="文本占位符 12"/>
          <p:cNvSpPr>
            <a:spLocks noGrp="1"/>
          </p:cNvSpPr>
          <p:nvPr>
            <p:ph type="body" sz="quarter" idx="16"/>
            <p:custDataLst>
              <p:tags r:id="rId13"/>
            </p:custDataLst>
          </p:nvPr>
        </p:nvSpPr>
        <p:spPr>
          <a:xfrm>
            <a:off x="6253200" y="4813200"/>
            <a:ext cx="5367600" cy="781200"/>
          </a:xfrm>
        </p:spPr>
        <p:txBody>
          <a:bodyPr>
            <a:normAutofit/>
          </a:bodyPr>
          <a:lstStyle>
            <a:lvl1pPr marL="0" indent="0">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tx2"/>
        </a:solidFill>
        <a:effectLst/>
      </p:bgPr>
    </p:bg>
    <p:spTree>
      <p:nvGrpSpPr>
        <p:cNvPr id="1" name=""/>
        <p:cNvGrpSpPr/>
        <p:nvPr/>
      </p:nvGrpSpPr>
      <p:grpSpPr>
        <a:xfrm>
          <a:off x="0" y="0"/>
          <a:ext cx="0" cy="0"/>
          <a:chOff x="0" y="0"/>
          <a:chExt cx="0" cy="0"/>
        </a:xfrm>
      </p:grpSpPr>
      <p:sp>
        <p:nvSpPr>
          <p:cNvPr id="12" name="矩形 11"/>
          <p:cNvSpPr/>
          <p:nvPr userDrawn="1">
            <p:custDataLst>
              <p:tags r:id="rId2"/>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latin typeface="Arial" panose="020B0604020202020204" pitchFamily="34" charset="0"/>
              <a:ea typeface="微软雅黑" panose="020B0503020204020204" charset="-122"/>
              <a:sym typeface="+mn-ea"/>
            </a:endParaRPr>
          </a:p>
        </p:txBody>
      </p:sp>
      <p:grpSp>
        <p:nvGrpSpPr>
          <p:cNvPr id="15" name="组合 14"/>
          <p:cNvGrpSpPr/>
          <p:nvPr userDrawn="1">
            <p:custDataLst>
              <p:tags r:id="rId3"/>
            </p:custDataLst>
          </p:nvPr>
        </p:nvGrpSpPr>
        <p:grpSpPr>
          <a:xfrm rot="10800000">
            <a:off x="0" y="0"/>
            <a:ext cx="5457825" cy="1529715"/>
            <a:chOff x="4001597" y="5613400"/>
            <a:chExt cx="8190403" cy="1244600"/>
          </a:xfrm>
        </p:grpSpPr>
        <p:sp>
          <p:nvSpPr>
            <p:cNvPr id="16" name="任意多边形: 形状 15"/>
            <p:cNvSpPr/>
            <p:nvPr>
              <p:custDataLst>
                <p:tags r:id="rId4"/>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sp>
          <p:nvSpPr>
            <p:cNvPr id="17" name="等腰三角形 16"/>
            <p:cNvSpPr/>
            <p:nvPr>
              <p:custDataLst>
                <p:tags r:id="rId5"/>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grpSp>
      <p:grpSp>
        <p:nvGrpSpPr>
          <p:cNvPr id="18" name="组合 17"/>
          <p:cNvGrpSpPr/>
          <p:nvPr userDrawn="1">
            <p:custDataLst>
              <p:tags r:id="rId6"/>
            </p:custDataLst>
          </p:nvPr>
        </p:nvGrpSpPr>
        <p:grpSpPr>
          <a:xfrm>
            <a:off x="6734175" y="5323840"/>
            <a:ext cx="5457825" cy="1529715"/>
            <a:chOff x="4001597" y="5613400"/>
            <a:chExt cx="8190403" cy="1244600"/>
          </a:xfrm>
        </p:grpSpPr>
        <p:sp>
          <p:nvSpPr>
            <p:cNvPr id="19" name="任意多边形: 形状 18"/>
            <p:cNvSpPr/>
            <p:nvPr>
              <p:custDataLst>
                <p:tags r:id="rId7"/>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dirty="0">
                <a:ea typeface="微软雅黑" panose="020B0503020204020204" charset="-122"/>
              </a:endParaRPr>
            </a:p>
          </p:txBody>
        </p:sp>
        <p:sp>
          <p:nvSpPr>
            <p:cNvPr id="20" name="等腰三角形 19"/>
            <p:cNvSpPr/>
            <p:nvPr>
              <p:custDataLst>
                <p:tags r:id="rId8"/>
              </p:custDataLst>
            </p:nvPr>
          </p:nvSpPr>
          <p:spPr>
            <a:xfrm>
              <a:off x="5816600" y="5949254"/>
              <a:ext cx="6375400" cy="908746"/>
            </a:xfrm>
            <a:prstGeom prst="triangle">
              <a:avLst>
                <a:gd name="adj" fmla="val 10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ea typeface="微软雅黑" panose="020B0503020204020204" charset="-122"/>
              </a:endParaRPr>
            </a:p>
          </p:txBody>
        </p:sp>
      </p:grpSp>
      <p:sp>
        <p:nvSpPr>
          <p:cNvPr id="2" name="标题 1"/>
          <p:cNvSpPr>
            <a:spLocks noGrp="1"/>
          </p:cNvSpPr>
          <p:nvPr userDrawn="1">
            <p:ph type="title" hasCustomPrompt="1"/>
            <p:custDataLst>
              <p:tags r:id="rId9"/>
            </p:custDataLst>
          </p:nvPr>
        </p:nvSpPr>
        <p:spPr>
          <a:xfrm>
            <a:off x="1522800" y="1339200"/>
            <a:ext cx="9144000" cy="2386800"/>
          </a:xfrm>
        </p:spPr>
        <p:txBody>
          <a:bodyPr anchor="b"/>
          <a:lstStyle>
            <a:lvl1pPr algn="ctr">
              <a:defRPr sz="6000" b="1"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r>
              <a:rPr lang="zh-CN" altLang="en-US" dirty="0"/>
              <a:t>单击此处编辑标题</a:t>
            </a:r>
            <a:endParaRPr lang="zh-CN" altLang="en-US" dirty="0"/>
          </a:p>
        </p:txBody>
      </p:sp>
      <p:sp>
        <p:nvSpPr>
          <p:cNvPr id="3" name="日期占位符 2"/>
          <p:cNvSpPr>
            <a:spLocks noGrp="1"/>
          </p:cNvSpPr>
          <p:nvPr userDrawn="1">
            <p:ph type="dt" sz="half" idx="10"/>
            <p:custDataLst>
              <p:tags r:id="rId10"/>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760FBDFE-C587-4B4C-A407-44438C67B59E}" type="datetimeFigureOut">
              <a:rPr lang="zh-CN" altLang="en-US" smtClean="0"/>
            </a:fld>
            <a:endParaRPr lang="zh-CN" altLang="en-US"/>
          </a:p>
        </p:txBody>
      </p:sp>
      <p:sp>
        <p:nvSpPr>
          <p:cNvPr id="4" name="页脚占位符 3"/>
          <p:cNvSpPr>
            <a:spLocks noGrp="1"/>
          </p:cNvSpPr>
          <p:nvPr userDrawn="1">
            <p:ph type="ftr" sz="quarter" idx="11"/>
            <p:custDataLst>
              <p:tags r:id="rId11"/>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endParaRPr lang="zh-CN" altLang="en-US" dirty="0"/>
          </a:p>
        </p:txBody>
      </p:sp>
      <p:sp>
        <p:nvSpPr>
          <p:cNvPr id="5" name="灯片编号占位符 4"/>
          <p:cNvSpPr>
            <a:spLocks noGrp="1"/>
          </p:cNvSpPr>
          <p:nvPr userDrawn="1">
            <p:ph type="sldNum" sz="quarter" idx="12"/>
            <p:custDataLst>
              <p:tags r:id="rId12"/>
            </p:custDataLst>
          </p:nvPr>
        </p:nvSpPr>
        <p:spPr/>
        <p:txBody>
          <a:bodyPr/>
          <a:lstStyle>
            <a:lvl1pPr>
              <a:defRPr u="none" strike="noStrike" kern="1200" cap="none" spc="0" normalizeH="0">
                <a:latin typeface="Arial" panose="020B0604020202020204" pitchFamily="34" charset="0"/>
                <a:ea typeface="微软雅黑" panose="020B0503020204020204" charset="-122"/>
              </a:defRPr>
            </a:lvl1pPr>
          </a:lstStyle>
          <a:p>
            <a:fld id="{49AE70B2-8BF9-45C0-BB95-33D1B9D3A854}" type="slidenum">
              <a:rPr lang="zh-CN" altLang="en-US" smtClean="0"/>
            </a:fld>
            <a:endParaRPr lang="zh-CN" altLang="en-US" dirty="0"/>
          </a:p>
        </p:txBody>
      </p:sp>
      <p:sp>
        <p:nvSpPr>
          <p:cNvPr id="7" name="文本占位符 6"/>
          <p:cNvSpPr>
            <a:spLocks noGrp="1"/>
          </p:cNvSpPr>
          <p:nvPr userDrawn="1">
            <p:ph type="body" sz="quarter" idx="13"/>
            <p:custDataLst>
              <p:tags r:id="rId13"/>
            </p:custDataLst>
          </p:nvPr>
        </p:nvSpPr>
        <p:spPr>
          <a:xfrm>
            <a:off x="1522413" y="3862800"/>
            <a:ext cx="9144000" cy="1656000"/>
          </a:xfrm>
        </p:spPr>
        <p:txBody>
          <a:bodyPr>
            <a:normAutofit/>
          </a:bodyPr>
          <a:lstStyle>
            <a:lvl1pPr marL="0" indent="0" algn="ctr">
              <a:lnSpc>
                <a:spcPct val="130000"/>
              </a:lnSpc>
              <a:spcBef>
                <a:spcPts val="0"/>
              </a:spcBef>
              <a:spcAft>
                <a:spcPts val="1000"/>
              </a:spcAft>
              <a:buNone/>
              <a:defRPr sz="1600" u="none" strike="noStrike" kern="1200" cap="none" spc="0" normalizeH="0" baseline="0">
                <a:solidFill>
                  <a:schemeClr val="tx1">
                    <a:lumMod val="85000"/>
                    <a:lumOff val="15000"/>
                  </a:schemeClr>
                </a:solidFill>
                <a:uFillTx/>
                <a:latin typeface="Arial" panose="020B0604020202020204" pitchFamily="34" charset="0"/>
                <a:ea typeface="微软雅黑" panose="020B0503020204020204" charset="-122"/>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18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endParaRPr lang="zh-CN" altLang="en-US" dirty="0"/>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7" name="日期占位符 6"/>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defRPr>
            </a:lvl1pPr>
          </a:lstStyle>
          <a:p>
            <a:r>
              <a:rPr lang="zh-CN" altLang="en-US" dirty="0"/>
              <a:t>单击此处编辑母版标题样式</a:t>
            </a:r>
            <a:endParaRPr lang="zh-CN" altLang="en-US" dirty="0"/>
          </a:p>
        </p:txBody>
      </p:sp>
      <p:sp>
        <p:nvSpPr>
          <p:cNvPr id="3" name="日期占位符 2"/>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endParaRPr lang="zh-CN" altLang="en-US" dirty="0"/>
          </a:p>
        </p:txBody>
      </p:sp>
      <p:sp>
        <p:nvSpPr>
          <p:cNvPr id="5" name="日期占位符 4"/>
          <p:cNvSpPr>
            <a:spLocks noGrp="1"/>
          </p:cNvSpPr>
          <p:nvPr>
            <p:ph type="dt" sz="half" idx="10"/>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5" Type="http://schemas.openxmlformats.org/officeDocument/2006/relationships/theme" Target="../theme/theme2.xml"/><Relationship Id="rId24" Type="http://schemas.openxmlformats.org/officeDocument/2006/relationships/tags" Target="../tags/tag160.xml"/><Relationship Id="rId23" Type="http://schemas.openxmlformats.org/officeDocument/2006/relationships/tags" Target="../tags/tag159.xml"/><Relationship Id="rId22" Type="http://schemas.openxmlformats.org/officeDocument/2006/relationships/tags" Target="../tags/tag158.xml"/><Relationship Id="rId21" Type="http://schemas.openxmlformats.org/officeDocument/2006/relationships/tags" Target="../tags/tag157.xml"/><Relationship Id="rId20" Type="http://schemas.openxmlformats.org/officeDocument/2006/relationships/tags" Target="../tags/tag156.xml"/><Relationship Id="rId2" Type="http://schemas.openxmlformats.org/officeDocument/2006/relationships/slideLayout" Target="../slideLayouts/slideLayout12.xml"/><Relationship Id="rId19" Type="http://schemas.openxmlformats.org/officeDocument/2006/relationships/tags" Target="../tags/tag155.xml"/><Relationship Id="rId18" Type="http://schemas.openxmlformats.org/officeDocument/2006/relationships/slideLayout" Target="../slideLayouts/slideLayout28.xml"/><Relationship Id="rId17" Type="http://schemas.openxmlformats.org/officeDocument/2006/relationships/slideLayout" Target="../slideLayouts/slideLayout27.xml"/><Relationship Id="rId16" Type="http://schemas.openxmlformats.org/officeDocument/2006/relationships/slideLayout" Target="../slideLayouts/slideLayout26.xml"/><Relationship Id="rId15" Type="http://schemas.openxmlformats.org/officeDocument/2006/relationships/slideLayout" Target="../slideLayouts/slideLayout25.xml"/><Relationship Id="rId14" Type="http://schemas.openxmlformats.org/officeDocument/2006/relationships/slideLayout" Target="../slideLayouts/slideLayout24.xml"/><Relationship Id="rId13" Type="http://schemas.openxmlformats.org/officeDocument/2006/relationships/slideLayout" Target="../slideLayouts/slideLayout23.xml"/><Relationship Id="rId12" Type="http://schemas.openxmlformats.org/officeDocument/2006/relationships/slideLayout" Target="../slideLayouts/slideLayout22.xml"/><Relationship Id="rId11" Type="http://schemas.openxmlformats.org/officeDocument/2006/relationships/slideLayout" Target="../slideLayouts/slideLayout21.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endParaRPr lang="zh-CN" altLang="en-US" dirty="0"/>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9"/>
            </p:custDataLst>
          </p:nvPr>
        </p:nvSpPr>
        <p:spPr>
          <a:xfrm>
            <a:off x="669882" y="443230"/>
            <a:ext cx="10852237" cy="441964"/>
          </a:xfrm>
          <a:prstGeom prst="rect">
            <a:avLst/>
          </a:prstGeom>
        </p:spPr>
        <p:txBody>
          <a:bodyPr vert="horz" lIns="101600" tIns="38100" rIns="76200" bIns="38100" rtlCol="0" anchor="t"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20"/>
            </p:custDataLst>
          </p:nvPr>
        </p:nvSpPr>
        <p:spPr>
          <a:xfrm>
            <a:off x="669882" y="952508"/>
            <a:ext cx="10852237" cy="5388907"/>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21"/>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22"/>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3"/>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userDrawn="1">
            <p:custDataLst>
              <p:tags r:id="rId2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 id="2147483671" r:id="rId12"/>
    <p:sldLayoutId id="2147483672" r:id="rId13"/>
    <p:sldLayoutId id="2147483673" r:id="rId14"/>
    <p:sldLayoutId id="2147483674" r:id="rId15"/>
    <p:sldLayoutId id="2147483675" r:id="rId16"/>
    <p:sldLayoutId id="2147483676" r:id="rId17"/>
    <p:sldLayoutId id="2147483677" r:id="rId18"/>
  </p:sldLayoutIdLst>
  <p:txStyles>
    <p:titleStyle>
      <a:lvl1pPr algn="l" defTabSz="914400" rtl="0" eaLnBrk="1" fontAlgn="auto" latinLnBrk="0" hangingPunct="1">
        <a:lnSpc>
          <a:spcPct val="100000"/>
        </a:lnSpc>
        <a:spcBef>
          <a:spcPct val="0"/>
        </a:spcBef>
        <a:buNone/>
        <a:defRPr sz="2400" b="1" u="none" strike="noStrike" kern="1200" cap="none" spc="200" normalizeH="0" baseline="0">
          <a:solidFill>
            <a:schemeClr val="tx1">
              <a:lumMod val="85000"/>
              <a:lumOff val="15000"/>
            </a:schemeClr>
          </a:solidFill>
          <a:uFillTx/>
          <a:latin typeface="Arial" panose="020B0604020202020204" pitchFamily="34" charset="0"/>
          <a:ea typeface="微软雅黑" panose="020B050302020402020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lumMod val="85000"/>
              <a:lumOff val="15000"/>
            </a:schemeClr>
          </a:solidFill>
          <a:uFillTx/>
          <a:latin typeface="Arial" panose="020B0604020202020204" pitchFamily="34" charset="0"/>
          <a:ea typeface="微软雅黑" panose="020B050302020402020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tags" Target="../tags/tag162.xml"/><Relationship Id="rId1" Type="http://schemas.openxmlformats.org/officeDocument/2006/relationships/tags" Target="../tags/tag161.xml"/></Relationships>
</file>

<file path=ppt/slides/_rels/slide1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37.xml"/><Relationship Id="rId7" Type="http://schemas.openxmlformats.org/officeDocument/2006/relationships/tags" Target="../tags/tag236.xml"/><Relationship Id="rId6" Type="http://schemas.openxmlformats.org/officeDocument/2006/relationships/tags" Target="../tags/tag235.xml"/><Relationship Id="rId5" Type="http://schemas.openxmlformats.org/officeDocument/2006/relationships/tags" Target="../tags/tag234.xml"/><Relationship Id="rId4" Type="http://schemas.openxmlformats.org/officeDocument/2006/relationships/tags" Target="../tags/tag233.xml"/><Relationship Id="rId3" Type="http://schemas.openxmlformats.org/officeDocument/2006/relationships/tags" Target="../tags/tag232.xml"/><Relationship Id="rId2" Type="http://schemas.openxmlformats.org/officeDocument/2006/relationships/tags" Target="../tags/tag231.xml"/><Relationship Id="rId1" Type="http://schemas.openxmlformats.org/officeDocument/2006/relationships/tags" Target="../tags/tag230.xml"/></Relationships>
</file>

<file path=ppt/slides/_rels/slide11.xml.rels><?xml version="1.0" encoding="UTF-8" standalone="yes"?>
<Relationships xmlns="http://schemas.openxmlformats.org/package/2006/relationships"><Relationship Id="rId9" Type="http://schemas.openxmlformats.org/officeDocument/2006/relationships/tags" Target="../tags/tag246.xml"/><Relationship Id="rId8" Type="http://schemas.openxmlformats.org/officeDocument/2006/relationships/tags" Target="../tags/tag245.xml"/><Relationship Id="rId7" Type="http://schemas.openxmlformats.org/officeDocument/2006/relationships/tags" Target="../tags/tag244.xml"/><Relationship Id="rId6" Type="http://schemas.openxmlformats.org/officeDocument/2006/relationships/tags" Target="../tags/tag243.xml"/><Relationship Id="rId5" Type="http://schemas.openxmlformats.org/officeDocument/2006/relationships/tags" Target="../tags/tag242.xml"/><Relationship Id="rId4" Type="http://schemas.openxmlformats.org/officeDocument/2006/relationships/tags" Target="../tags/tag241.xml"/><Relationship Id="rId3" Type="http://schemas.openxmlformats.org/officeDocument/2006/relationships/tags" Target="../tags/tag240.xml"/><Relationship Id="rId2" Type="http://schemas.openxmlformats.org/officeDocument/2006/relationships/tags" Target="../tags/tag239.xml"/><Relationship Id="rId17" Type="http://schemas.openxmlformats.org/officeDocument/2006/relationships/slideLayout" Target="../slideLayouts/slideLayout17.xml"/><Relationship Id="rId16" Type="http://schemas.openxmlformats.org/officeDocument/2006/relationships/tags" Target="../tags/tag253.xml"/><Relationship Id="rId15" Type="http://schemas.openxmlformats.org/officeDocument/2006/relationships/tags" Target="../tags/tag252.xml"/><Relationship Id="rId14" Type="http://schemas.openxmlformats.org/officeDocument/2006/relationships/tags" Target="../tags/tag251.xml"/><Relationship Id="rId13" Type="http://schemas.openxmlformats.org/officeDocument/2006/relationships/tags" Target="../tags/tag250.xml"/><Relationship Id="rId12" Type="http://schemas.openxmlformats.org/officeDocument/2006/relationships/tags" Target="../tags/tag249.xml"/><Relationship Id="rId11" Type="http://schemas.openxmlformats.org/officeDocument/2006/relationships/tags" Target="../tags/tag248.xml"/><Relationship Id="rId10" Type="http://schemas.openxmlformats.org/officeDocument/2006/relationships/tags" Target="../tags/tag247.xml"/><Relationship Id="rId1" Type="http://schemas.openxmlformats.org/officeDocument/2006/relationships/tags" Target="../tags/tag238.xml"/></Relationships>
</file>

<file path=ppt/slides/_rels/slide1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61.xml"/><Relationship Id="rId7" Type="http://schemas.openxmlformats.org/officeDocument/2006/relationships/tags" Target="../tags/tag260.xml"/><Relationship Id="rId6" Type="http://schemas.openxmlformats.org/officeDocument/2006/relationships/tags" Target="../tags/tag259.xml"/><Relationship Id="rId5" Type="http://schemas.openxmlformats.org/officeDocument/2006/relationships/tags" Target="../tags/tag258.xml"/><Relationship Id="rId4" Type="http://schemas.openxmlformats.org/officeDocument/2006/relationships/tags" Target="../tags/tag257.xml"/><Relationship Id="rId3" Type="http://schemas.openxmlformats.org/officeDocument/2006/relationships/tags" Target="../tags/tag256.xml"/><Relationship Id="rId2" Type="http://schemas.openxmlformats.org/officeDocument/2006/relationships/tags" Target="../tags/tag255.xml"/><Relationship Id="rId1" Type="http://schemas.openxmlformats.org/officeDocument/2006/relationships/tags" Target="../tags/tag254.xml"/></Relationships>
</file>

<file path=ppt/slides/_rels/slide13.xml.rels><?xml version="1.0" encoding="UTF-8" standalone="yes"?>
<Relationships xmlns="http://schemas.openxmlformats.org/package/2006/relationships"><Relationship Id="rId9" Type="http://schemas.openxmlformats.org/officeDocument/2006/relationships/tags" Target="../tags/tag270.xml"/><Relationship Id="rId8" Type="http://schemas.openxmlformats.org/officeDocument/2006/relationships/tags" Target="../tags/tag269.xml"/><Relationship Id="rId7" Type="http://schemas.openxmlformats.org/officeDocument/2006/relationships/tags" Target="../tags/tag268.xml"/><Relationship Id="rId6" Type="http://schemas.openxmlformats.org/officeDocument/2006/relationships/tags" Target="../tags/tag267.xml"/><Relationship Id="rId5" Type="http://schemas.openxmlformats.org/officeDocument/2006/relationships/tags" Target="../tags/tag266.xml"/><Relationship Id="rId4" Type="http://schemas.openxmlformats.org/officeDocument/2006/relationships/tags" Target="../tags/tag265.xml"/><Relationship Id="rId3" Type="http://schemas.openxmlformats.org/officeDocument/2006/relationships/tags" Target="../tags/tag264.xml"/><Relationship Id="rId2" Type="http://schemas.openxmlformats.org/officeDocument/2006/relationships/tags" Target="../tags/tag263.xml"/><Relationship Id="rId10" Type="http://schemas.openxmlformats.org/officeDocument/2006/relationships/slideLayout" Target="../slideLayouts/slideLayout17.xml"/><Relationship Id="rId1" Type="http://schemas.openxmlformats.org/officeDocument/2006/relationships/tags" Target="../tags/tag262.xml"/></Relationships>
</file>

<file path=ppt/slides/_rels/slide14.xml.rels><?xml version="1.0" encoding="UTF-8" standalone="yes"?>
<Relationships xmlns="http://schemas.openxmlformats.org/package/2006/relationships"><Relationship Id="rId4" Type="http://schemas.openxmlformats.org/officeDocument/2006/relationships/slideLayout" Target="../slideLayouts/slideLayout17.xml"/><Relationship Id="rId3" Type="http://schemas.openxmlformats.org/officeDocument/2006/relationships/tags" Target="../tags/tag273.xml"/><Relationship Id="rId2" Type="http://schemas.openxmlformats.org/officeDocument/2006/relationships/tags" Target="../tags/tag272.xml"/><Relationship Id="rId1" Type="http://schemas.openxmlformats.org/officeDocument/2006/relationships/tags" Target="../tags/tag271.xml"/></Relationships>
</file>

<file path=ppt/slides/_rels/slide1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80.xml"/><Relationship Id="rId6" Type="http://schemas.openxmlformats.org/officeDocument/2006/relationships/tags" Target="../tags/tag279.xml"/><Relationship Id="rId5" Type="http://schemas.openxmlformats.org/officeDocument/2006/relationships/tags" Target="../tags/tag278.xml"/><Relationship Id="rId4" Type="http://schemas.openxmlformats.org/officeDocument/2006/relationships/tags" Target="../tags/tag277.xml"/><Relationship Id="rId3" Type="http://schemas.openxmlformats.org/officeDocument/2006/relationships/tags" Target="../tags/tag276.xml"/><Relationship Id="rId2" Type="http://schemas.openxmlformats.org/officeDocument/2006/relationships/tags" Target="../tags/tag275.xml"/><Relationship Id="rId1" Type="http://schemas.openxmlformats.org/officeDocument/2006/relationships/tags" Target="../tags/tag274.xml"/></Relationships>
</file>

<file path=ppt/slides/_rels/slide16.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287.xml"/><Relationship Id="rId6" Type="http://schemas.openxmlformats.org/officeDocument/2006/relationships/tags" Target="../tags/tag286.xml"/><Relationship Id="rId5" Type="http://schemas.openxmlformats.org/officeDocument/2006/relationships/tags" Target="../tags/tag285.xml"/><Relationship Id="rId4" Type="http://schemas.openxmlformats.org/officeDocument/2006/relationships/tags" Target="../tags/tag284.xml"/><Relationship Id="rId3" Type="http://schemas.openxmlformats.org/officeDocument/2006/relationships/tags" Target="../tags/tag283.xml"/><Relationship Id="rId2" Type="http://schemas.openxmlformats.org/officeDocument/2006/relationships/tags" Target="../tags/tag282.xml"/><Relationship Id="rId1" Type="http://schemas.openxmlformats.org/officeDocument/2006/relationships/tags" Target="../tags/tag281.xml"/></Relationships>
</file>

<file path=ppt/slides/_rels/slide1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95.xml"/><Relationship Id="rId7" Type="http://schemas.openxmlformats.org/officeDocument/2006/relationships/tags" Target="../tags/tag294.xml"/><Relationship Id="rId6" Type="http://schemas.openxmlformats.org/officeDocument/2006/relationships/tags" Target="../tags/tag293.xml"/><Relationship Id="rId5" Type="http://schemas.openxmlformats.org/officeDocument/2006/relationships/tags" Target="../tags/tag292.xml"/><Relationship Id="rId4" Type="http://schemas.openxmlformats.org/officeDocument/2006/relationships/tags" Target="../tags/tag291.xml"/><Relationship Id="rId3" Type="http://schemas.openxmlformats.org/officeDocument/2006/relationships/tags" Target="../tags/tag290.xml"/><Relationship Id="rId2" Type="http://schemas.openxmlformats.org/officeDocument/2006/relationships/tags" Target="../tags/tag289.xml"/><Relationship Id="rId1" Type="http://schemas.openxmlformats.org/officeDocument/2006/relationships/tags" Target="../tags/tag288.xml"/></Relationships>
</file>

<file path=ppt/slides/_rels/slide1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03.xml"/><Relationship Id="rId7" Type="http://schemas.openxmlformats.org/officeDocument/2006/relationships/tags" Target="../tags/tag302.xml"/><Relationship Id="rId6" Type="http://schemas.openxmlformats.org/officeDocument/2006/relationships/tags" Target="../tags/tag301.xml"/><Relationship Id="rId5" Type="http://schemas.openxmlformats.org/officeDocument/2006/relationships/tags" Target="../tags/tag300.xml"/><Relationship Id="rId4" Type="http://schemas.openxmlformats.org/officeDocument/2006/relationships/tags" Target="../tags/tag299.xml"/><Relationship Id="rId3" Type="http://schemas.openxmlformats.org/officeDocument/2006/relationships/tags" Target="../tags/tag298.xml"/><Relationship Id="rId2" Type="http://schemas.openxmlformats.org/officeDocument/2006/relationships/tags" Target="../tags/tag297.xml"/><Relationship Id="rId1" Type="http://schemas.openxmlformats.org/officeDocument/2006/relationships/tags" Target="../tags/tag296.xml"/></Relationships>
</file>

<file path=ppt/slides/_rels/slide19.xml.rels><?xml version="1.0" encoding="UTF-8" standalone="yes"?>
<Relationships xmlns="http://schemas.openxmlformats.org/package/2006/relationships"><Relationship Id="rId9" Type="http://schemas.openxmlformats.org/officeDocument/2006/relationships/tags" Target="../tags/tag312.xml"/><Relationship Id="rId8" Type="http://schemas.openxmlformats.org/officeDocument/2006/relationships/tags" Target="../tags/tag311.xml"/><Relationship Id="rId7" Type="http://schemas.openxmlformats.org/officeDocument/2006/relationships/tags" Target="../tags/tag310.xml"/><Relationship Id="rId6" Type="http://schemas.openxmlformats.org/officeDocument/2006/relationships/tags" Target="../tags/tag309.xml"/><Relationship Id="rId5" Type="http://schemas.openxmlformats.org/officeDocument/2006/relationships/tags" Target="../tags/tag308.xml"/><Relationship Id="rId4" Type="http://schemas.openxmlformats.org/officeDocument/2006/relationships/tags" Target="../tags/tag307.xml"/><Relationship Id="rId3" Type="http://schemas.openxmlformats.org/officeDocument/2006/relationships/tags" Target="../tags/tag306.xml"/><Relationship Id="rId2" Type="http://schemas.openxmlformats.org/officeDocument/2006/relationships/tags" Target="../tags/tag305.xml"/><Relationship Id="rId14" Type="http://schemas.openxmlformats.org/officeDocument/2006/relationships/slideLayout" Target="../slideLayouts/slideLayout17.xml"/><Relationship Id="rId13" Type="http://schemas.openxmlformats.org/officeDocument/2006/relationships/tags" Target="../tags/tag316.xml"/><Relationship Id="rId12" Type="http://schemas.openxmlformats.org/officeDocument/2006/relationships/tags" Target="../tags/tag315.xml"/><Relationship Id="rId11" Type="http://schemas.openxmlformats.org/officeDocument/2006/relationships/tags" Target="../tags/tag314.xml"/><Relationship Id="rId10" Type="http://schemas.openxmlformats.org/officeDocument/2006/relationships/tags" Target="../tags/tag313.xml"/><Relationship Id="rId1" Type="http://schemas.openxmlformats.org/officeDocument/2006/relationships/tags" Target="../tags/tag304.xml"/></Relationships>
</file>

<file path=ppt/slides/_rels/slide2.xml.rels><?xml version="1.0" encoding="UTF-8" standalone="yes"?>
<Relationships xmlns="http://schemas.openxmlformats.org/package/2006/relationships"><Relationship Id="rId7" Type="http://schemas.openxmlformats.org/officeDocument/2006/relationships/slideLayout" Target="../slideLayouts/slideLayout17.xml"/><Relationship Id="rId6" Type="http://schemas.openxmlformats.org/officeDocument/2006/relationships/tags" Target="../tags/tag168.xml"/><Relationship Id="rId5" Type="http://schemas.openxmlformats.org/officeDocument/2006/relationships/tags" Target="../tags/tag167.xml"/><Relationship Id="rId4" Type="http://schemas.openxmlformats.org/officeDocument/2006/relationships/tags" Target="../tags/tag166.xml"/><Relationship Id="rId3" Type="http://schemas.openxmlformats.org/officeDocument/2006/relationships/tags" Target="../tags/tag165.xml"/><Relationship Id="rId2" Type="http://schemas.openxmlformats.org/officeDocument/2006/relationships/tags" Target="../tags/tag164.xml"/><Relationship Id="rId1" Type="http://schemas.openxmlformats.org/officeDocument/2006/relationships/tags" Target="../tags/tag163.xml"/></Relationships>
</file>

<file path=ppt/slides/_rels/slide20.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24.xml"/><Relationship Id="rId7" Type="http://schemas.openxmlformats.org/officeDocument/2006/relationships/tags" Target="../tags/tag323.xml"/><Relationship Id="rId6" Type="http://schemas.openxmlformats.org/officeDocument/2006/relationships/tags" Target="../tags/tag322.xml"/><Relationship Id="rId5" Type="http://schemas.openxmlformats.org/officeDocument/2006/relationships/tags" Target="../tags/tag321.xml"/><Relationship Id="rId4" Type="http://schemas.openxmlformats.org/officeDocument/2006/relationships/tags" Target="../tags/tag320.xml"/><Relationship Id="rId3" Type="http://schemas.openxmlformats.org/officeDocument/2006/relationships/tags" Target="../tags/tag319.xml"/><Relationship Id="rId2" Type="http://schemas.openxmlformats.org/officeDocument/2006/relationships/tags" Target="../tags/tag318.xml"/><Relationship Id="rId1" Type="http://schemas.openxmlformats.org/officeDocument/2006/relationships/tags" Target="../tags/tag317.xml"/></Relationships>
</file>

<file path=ppt/slides/_rels/slide21.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32.xml"/><Relationship Id="rId7" Type="http://schemas.openxmlformats.org/officeDocument/2006/relationships/tags" Target="../tags/tag331.xml"/><Relationship Id="rId6" Type="http://schemas.openxmlformats.org/officeDocument/2006/relationships/tags" Target="../tags/tag330.xml"/><Relationship Id="rId5" Type="http://schemas.openxmlformats.org/officeDocument/2006/relationships/tags" Target="../tags/tag329.xml"/><Relationship Id="rId4" Type="http://schemas.openxmlformats.org/officeDocument/2006/relationships/tags" Target="../tags/tag328.xml"/><Relationship Id="rId3" Type="http://schemas.openxmlformats.org/officeDocument/2006/relationships/tags" Target="../tags/tag327.xml"/><Relationship Id="rId2" Type="http://schemas.openxmlformats.org/officeDocument/2006/relationships/tags" Target="../tags/tag326.xml"/><Relationship Id="rId1" Type="http://schemas.openxmlformats.org/officeDocument/2006/relationships/tags" Target="../tags/tag325.xml"/></Relationships>
</file>

<file path=ppt/slides/_rels/slide22.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0.xml"/><Relationship Id="rId7" Type="http://schemas.openxmlformats.org/officeDocument/2006/relationships/tags" Target="../tags/tag339.xml"/><Relationship Id="rId6" Type="http://schemas.openxmlformats.org/officeDocument/2006/relationships/tags" Target="../tags/tag338.xml"/><Relationship Id="rId5" Type="http://schemas.openxmlformats.org/officeDocument/2006/relationships/tags" Target="../tags/tag337.xml"/><Relationship Id="rId4" Type="http://schemas.openxmlformats.org/officeDocument/2006/relationships/tags" Target="../tags/tag336.xml"/><Relationship Id="rId3" Type="http://schemas.openxmlformats.org/officeDocument/2006/relationships/tags" Target="../tags/tag335.xml"/><Relationship Id="rId2" Type="http://schemas.openxmlformats.org/officeDocument/2006/relationships/tags" Target="../tags/tag334.xml"/><Relationship Id="rId1" Type="http://schemas.openxmlformats.org/officeDocument/2006/relationships/tags" Target="../tags/tag333.xml"/></Relationships>
</file>

<file path=ppt/slides/_rels/slide23.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348.xml"/><Relationship Id="rId7" Type="http://schemas.openxmlformats.org/officeDocument/2006/relationships/tags" Target="../tags/tag347.xml"/><Relationship Id="rId6" Type="http://schemas.openxmlformats.org/officeDocument/2006/relationships/tags" Target="../tags/tag346.xml"/><Relationship Id="rId5" Type="http://schemas.openxmlformats.org/officeDocument/2006/relationships/tags" Target="../tags/tag345.xml"/><Relationship Id="rId4" Type="http://schemas.openxmlformats.org/officeDocument/2006/relationships/tags" Target="../tags/tag344.xml"/><Relationship Id="rId3" Type="http://schemas.openxmlformats.org/officeDocument/2006/relationships/tags" Target="../tags/tag343.xml"/><Relationship Id="rId2" Type="http://schemas.openxmlformats.org/officeDocument/2006/relationships/tags" Target="../tags/tag342.xml"/><Relationship Id="rId1" Type="http://schemas.openxmlformats.org/officeDocument/2006/relationships/tags" Target="../tags/tag341.xml"/></Relationships>
</file>

<file path=ppt/slides/_rels/slide24.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55.xml"/><Relationship Id="rId6" Type="http://schemas.openxmlformats.org/officeDocument/2006/relationships/tags" Target="../tags/tag354.xml"/><Relationship Id="rId5" Type="http://schemas.openxmlformats.org/officeDocument/2006/relationships/tags" Target="../tags/tag353.xml"/><Relationship Id="rId4" Type="http://schemas.openxmlformats.org/officeDocument/2006/relationships/tags" Target="../tags/tag352.xml"/><Relationship Id="rId3" Type="http://schemas.openxmlformats.org/officeDocument/2006/relationships/tags" Target="../tags/tag351.xml"/><Relationship Id="rId2" Type="http://schemas.openxmlformats.org/officeDocument/2006/relationships/tags" Target="../tags/tag350.xml"/><Relationship Id="rId1" Type="http://schemas.openxmlformats.org/officeDocument/2006/relationships/tags" Target="../tags/tag349.xml"/></Relationships>
</file>

<file path=ppt/slides/_rels/slide2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62.xml"/><Relationship Id="rId6" Type="http://schemas.openxmlformats.org/officeDocument/2006/relationships/tags" Target="../tags/tag361.xml"/><Relationship Id="rId5" Type="http://schemas.openxmlformats.org/officeDocument/2006/relationships/tags" Target="../tags/tag360.xml"/><Relationship Id="rId4" Type="http://schemas.openxmlformats.org/officeDocument/2006/relationships/tags" Target="../tags/tag359.xml"/><Relationship Id="rId3" Type="http://schemas.openxmlformats.org/officeDocument/2006/relationships/tags" Target="../tags/tag358.xml"/><Relationship Id="rId2" Type="http://schemas.openxmlformats.org/officeDocument/2006/relationships/tags" Target="../tags/tag357.xml"/><Relationship Id="rId1" Type="http://schemas.openxmlformats.org/officeDocument/2006/relationships/tags" Target="../tags/tag356.xml"/></Relationships>
</file>

<file path=ppt/slides/_rels/slide26.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69.xml"/><Relationship Id="rId6" Type="http://schemas.openxmlformats.org/officeDocument/2006/relationships/tags" Target="../tags/tag368.xml"/><Relationship Id="rId5" Type="http://schemas.openxmlformats.org/officeDocument/2006/relationships/tags" Target="../tags/tag367.xml"/><Relationship Id="rId4" Type="http://schemas.openxmlformats.org/officeDocument/2006/relationships/tags" Target="../tags/tag366.xml"/><Relationship Id="rId3" Type="http://schemas.openxmlformats.org/officeDocument/2006/relationships/tags" Target="../tags/tag365.xml"/><Relationship Id="rId2" Type="http://schemas.openxmlformats.org/officeDocument/2006/relationships/tags" Target="../tags/tag364.xml"/><Relationship Id="rId1" Type="http://schemas.openxmlformats.org/officeDocument/2006/relationships/tags" Target="../tags/tag363.xml"/></Relationships>
</file>

<file path=ppt/slides/_rels/slide27.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376.xml"/><Relationship Id="rId6" Type="http://schemas.openxmlformats.org/officeDocument/2006/relationships/tags" Target="../tags/tag375.xml"/><Relationship Id="rId5" Type="http://schemas.openxmlformats.org/officeDocument/2006/relationships/tags" Target="../tags/tag374.xml"/><Relationship Id="rId4" Type="http://schemas.openxmlformats.org/officeDocument/2006/relationships/tags" Target="../tags/tag373.xml"/><Relationship Id="rId3" Type="http://schemas.openxmlformats.org/officeDocument/2006/relationships/tags" Target="../tags/tag372.xml"/><Relationship Id="rId2" Type="http://schemas.openxmlformats.org/officeDocument/2006/relationships/tags" Target="../tags/tag371.xml"/><Relationship Id="rId1" Type="http://schemas.openxmlformats.org/officeDocument/2006/relationships/tags" Target="../tags/tag370.xml"/></Relationships>
</file>

<file path=ppt/slides/_rels/slide28.xml.rels><?xml version="1.0" encoding="UTF-8" standalone="yes"?>
<Relationships xmlns="http://schemas.openxmlformats.org/package/2006/relationships"><Relationship Id="rId3" Type="http://schemas.openxmlformats.org/officeDocument/2006/relationships/slideLayout" Target="../slideLayouts/slideLayout21.xml"/><Relationship Id="rId2" Type="http://schemas.openxmlformats.org/officeDocument/2006/relationships/tags" Target="../tags/tag378.xml"/><Relationship Id="rId1" Type="http://schemas.openxmlformats.org/officeDocument/2006/relationships/tags" Target="../tags/tag377.xml"/></Relationships>
</file>

<file path=ppt/slides/_rels/slide3.xml.rels><?xml version="1.0" encoding="UTF-8" standalone="yes"?>
<Relationships xmlns="http://schemas.openxmlformats.org/package/2006/relationships"><Relationship Id="rId7" Type="http://schemas.openxmlformats.org/officeDocument/2006/relationships/slideLayout" Target="../slideLayouts/slideLayout17.xml"/><Relationship Id="rId6" Type="http://schemas.openxmlformats.org/officeDocument/2006/relationships/tags" Target="../tags/tag174.xml"/><Relationship Id="rId5" Type="http://schemas.openxmlformats.org/officeDocument/2006/relationships/tags" Target="../tags/tag173.xml"/><Relationship Id="rId4" Type="http://schemas.openxmlformats.org/officeDocument/2006/relationships/tags" Target="../tags/tag172.xml"/><Relationship Id="rId3" Type="http://schemas.openxmlformats.org/officeDocument/2006/relationships/tags" Target="../tags/tag171.xml"/><Relationship Id="rId2" Type="http://schemas.openxmlformats.org/officeDocument/2006/relationships/tags" Target="../tags/tag170.xml"/><Relationship Id="rId1" Type="http://schemas.openxmlformats.org/officeDocument/2006/relationships/tags" Target="../tags/tag169.xml"/></Relationships>
</file>

<file path=ppt/slides/_rels/slide4.xml.rels><?xml version="1.0" encoding="UTF-8" standalone="yes"?>
<Relationships xmlns="http://schemas.openxmlformats.org/package/2006/relationships"><Relationship Id="rId9" Type="http://schemas.openxmlformats.org/officeDocument/2006/relationships/tags" Target="../tags/tag183.xml"/><Relationship Id="rId8" Type="http://schemas.openxmlformats.org/officeDocument/2006/relationships/tags" Target="../tags/tag182.xml"/><Relationship Id="rId7" Type="http://schemas.openxmlformats.org/officeDocument/2006/relationships/tags" Target="../tags/tag181.xml"/><Relationship Id="rId6" Type="http://schemas.openxmlformats.org/officeDocument/2006/relationships/tags" Target="../tags/tag180.xml"/><Relationship Id="rId5" Type="http://schemas.openxmlformats.org/officeDocument/2006/relationships/tags" Target="../tags/tag179.xml"/><Relationship Id="rId4" Type="http://schemas.openxmlformats.org/officeDocument/2006/relationships/tags" Target="../tags/tag178.xml"/><Relationship Id="rId3" Type="http://schemas.openxmlformats.org/officeDocument/2006/relationships/tags" Target="../tags/tag177.xml"/><Relationship Id="rId2" Type="http://schemas.openxmlformats.org/officeDocument/2006/relationships/tags" Target="../tags/tag176.xml"/><Relationship Id="rId12" Type="http://schemas.openxmlformats.org/officeDocument/2006/relationships/slideLayout" Target="../slideLayouts/slideLayout17.xml"/><Relationship Id="rId11" Type="http://schemas.openxmlformats.org/officeDocument/2006/relationships/tags" Target="../tags/tag185.xml"/><Relationship Id="rId10" Type="http://schemas.openxmlformats.org/officeDocument/2006/relationships/tags" Target="../tags/tag184.xml"/><Relationship Id="rId1" Type="http://schemas.openxmlformats.org/officeDocument/2006/relationships/tags" Target="../tags/tag175.xml"/></Relationships>
</file>

<file path=ppt/slides/_rels/slide5.xml.rels><?xml version="1.0" encoding="UTF-8" standalone="yes"?>
<Relationships xmlns="http://schemas.openxmlformats.org/package/2006/relationships"><Relationship Id="rId8" Type="http://schemas.openxmlformats.org/officeDocument/2006/relationships/slideLayout" Target="../slideLayouts/slideLayout17.xml"/><Relationship Id="rId7" Type="http://schemas.openxmlformats.org/officeDocument/2006/relationships/tags" Target="../tags/tag192.xml"/><Relationship Id="rId6" Type="http://schemas.openxmlformats.org/officeDocument/2006/relationships/tags" Target="../tags/tag191.xml"/><Relationship Id="rId5" Type="http://schemas.openxmlformats.org/officeDocument/2006/relationships/tags" Target="../tags/tag190.xml"/><Relationship Id="rId4" Type="http://schemas.openxmlformats.org/officeDocument/2006/relationships/tags" Target="../tags/tag189.xml"/><Relationship Id="rId3" Type="http://schemas.openxmlformats.org/officeDocument/2006/relationships/tags" Target="../tags/tag188.xml"/><Relationship Id="rId2" Type="http://schemas.openxmlformats.org/officeDocument/2006/relationships/tags" Target="../tags/tag187.xml"/><Relationship Id="rId1" Type="http://schemas.openxmlformats.org/officeDocument/2006/relationships/tags" Target="../tags/tag186.xml"/></Relationships>
</file>

<file path=ppt/slides/_rels/slide6.xml.rels><?xml version="1.0" encoding="UTF-8" standalone="yes"?>
<Relationships xmlns="http://schemas.openxmlformats.org/package/2006/relationships"><Relationship Id="rId9" Type="http://schemas.openxmlformats.org/officeDocument/2006/relationships/tags" Target="../tags/tag201.xml"/><Relationship Id="rId8" Type="http://schemas.openxmlformats.org/officeDocument/2006/relationships/tags" Target="../tags/tag200.xml"/><Relationship Id="rId7" Type="http://schemas.openxmlformats.org/officeDocument/2006/relationships/tags" Target="../tags/tag199.xml"/><Relationship Id="rId6" Type="http://schemas.openxmlformats.org/officeDocument/2006/relationships/tags" Target="../tags/tag198.xml"/><Relationship Id="rId5" Type="http://schemas.openxmlformats.org/officeDocument/2006/relationships/tags" Target="../tags/tag197.xml"/><Relationship Id="rId4" Type="http://schemas.openxmlformats.org/officeDocument/2006/relationships/tags" Target="../tags/tag196.xml"/><Relationship Id="rId3" Type="http://schemas.openxmlformats.org/officeDocument/2006/relationships/tags" Target="../tags/tag195.xml"/><Relationship Id="rId2" Type="http://schemas.openxmlformats.org/officeDocument/2006/relationships/tags" Target="../tags/tag194.xml"/><Relationship Id="rId14" Type="http://schemas.openxmlformats.org/officeDocument/2006/relationships/slideLayout" Target="../slideLayouts/slideLayout17.xml"/><Relationship Id="rId13" Type="http://schemas.openxmlformats.org/officeDocument/2006/relationships/tags" Target="../tags/tag205.xml"/><Relationship Id="rId12" Type="http://schemas.openxmlformats.org/officeDocument/2006/relationships/tags" Target="../tags/tag204.xml"/><Relationship Id="rId11" Type="http://schemas.openxmlformats.org/officeDocument/2006/relationships/tags" Target="../tags/tag203.xml"/><Relationship Id="rId10" Type="http://schemas.openxmlformats.org/officeDocument/2006/relationships/tags" Target="../tags/tag202.xml"/><Relationship Id="rId1" Type="http://schemas.openxmlformats.org/officeDocument/2006/relationships/tags" Target="../tags/tag193.xml"/></Relationships>
</file>

<file path=ppt/slides/_rels/slide7.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13.xml"/><Relationship Id="rId7" Type="http://schemas.openxmlformats.org/officeDocument/2006/relationships/tags" Target="../tags/tag212.xml"/><Relationship Id="rId6" Type="http://schemas.openxmlformats.org/officeDocument/2006/relationships/tags" Target="../tags/tag211.xml"/><Relationship Id="rId5" Type="http://schemas.openxmlformats.org/officeDocument/2006/relationships/tags" Target="../tags/tag210.xml"/><Relationship Id="rId4" Type="http://schemas.openxmlformats.org/officeDocument/2006/relationships/tags" Target="../tags/tag209.xml"/><Relationship Id="rId3" Type="http://schemas.openxmlformats.org/officeDocument/2006/relationships/tags" Target="../tags/tag208.xml"/><Relationship Id="rId2" Type="http://schemas.openxmlformats.org/officeDocument/2006/relationships/tags" Target="../tags/tag207.xml"/><Relationship Id="rId1" Type="http://schemas.openxmlformats.org/officeDocument/2006/relationships/tags" Target="../tags/tag206.xml"/></Relationships>
</file>

<file path=ppt/slides/_rels/slide8.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1.xml"/><Relationship Id="rId7" Type="http://schemas.openxmlformats.org/officeDocument/2006/relationships/tags" Target="../tags/tag220.xml"/><Relationship Id="rId6" Type="http://schemas.openxmlformats.org/officeDocument/2006/relationships/tags" Target="../tags/tag219.xml"/><Relationship Id="rId5" Type="http://schemas.openxmlformats.org/officeDocument/2006/relationships/tags" Target="../tags/tag218.xml"/><Relationship Id="rId4" Type="http://schemas.openxmlformats.org/officeDocument/2006/relationships/tags" Target="../tags/tag217.xml"/><Relationship Id="rId3" Type="http://schemas.openxmlformats.org/officeDocument/2006/relationships/tags" Target="../tags/tag216.xml"/><Relationship Id="rId2" Type="http://schemas.openxmlformats.org/officeDocument/2006/relationships/tags" Target="../tags/tag215.xml"/><Relationship Id="rId1" Type="http://schemas.openxmlformats.org/officeDocument/2006/relationships/tags" Target="../tags/tag214.xml"/></Relationships>
</file>

<file path=ppt/slides/_rels/slide9.xml.rels><?xml version="1.0" encoding="UTF-8" standalone="yes"?>
<Relationships xmlns="http://schemas.openxmlformats.org/package/2006/relationships"><Relationship Id="rId9" Type="http://schemas.openxmlformats.org/officeDocument/2006/relationships/slideLayout" Target="../slideLayouts/slideLayout17.xml"/><Relationship Id="rId8" Type="http://schemas.openxmlformats.org/officeDocument/2006/relationships/tags" Target="../tags/tag229.xml"/><Relationship Id="rId7" Type="http://schemas.openxmlformats.org/officeDocument/2006/relationships/tags" Target="../tags/tag228.xml"/><Relationship Id="rId6" Type="http://schemas.openxmlformats.org/officeDocument/2006/relationships/tags" Target="../tags/tag227.xml"/><Relationship Id="rId5" Type="http://schemas.openxmlformats.org/officeDocument/2006/relationships/tags" Target="../tags/tag226.xml"/><Relationship Id="rId4" Type="http://schemas.openxmlformats.org/officeDocument/2006/relationships/tags" Target="../tags/tag225.xml"/><Relationship Id="rId3" Type="http://schemas.openxmlformats.org/officeDocument/2006/relationships/tags" Target="../tags/tag224.xml"/><Relationship Id="rId2" Type="http://schemas.openxmlformats.org/officeDocument/2006/relationships/tags" Target="../tags/tag223.xml"/><Relationship Id="rId1" Type="http://schemas.openxmlformats.org/officeDocument/2006/relationships/tags" Target="../tags/tag22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a:xfrm>
            <a:off x="1647825" y="2702560"/>
            <a:ext cx="9367520" cy="1233170"/>
          </a:xfrm>
        </p:spPr>
        <p:txBody>
          <a:bodyPr>
            <a:normAutofit fontScale="90000"/>
          </a:bodyPr>
          <a:lstStyle/>
          <a:p>
            <a:r>
              <a:rPr lang="zh-CN" altLang="en-US" sz="5000" dirty="0">
                <a:solidFill>
                  <a:schemeClr val="dk1">
                    <a:lumMod val="85000"/>
                    <a:lumOff val="15000"/>
                  </a:schemeClr>
                </a:solidFill>
                <a:sym typeface="+mn-lt"/>
              </a:rPr>
              <a:t>第十章 财政总会计的预算结余</a:t>
            </a:r>
            <a:endParaRPr lang="zh-CN" altLang="en-US" sz="5000" dirty="0">
              <a:solidFill>
                <a:schemeClr val="dk1">
                  <a:lumMod val="85000"/>
                  <a:lumOff val="15000"/>
                </a:schemeClr>
              </a:solidFill>
              <a:sym typeface="+mn-lt"/>
            </a:endParaRPr>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预算稳定调节基金和预算周转金</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预算稳定调节基金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91565" y="1634490"/>
            <a:ext cx="10913745" cy="47396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稳定调节基金是本级政府财政为保持年度间预算的衔接和稳定，在一般公共预算中设置的储备性资金。它是各级财政为平衡各预算年度之间预算收支的差异,保证各年度预算资金的收支平衡和预算稳定而设置的调节基金。在数额上,预算稳定调节基金等于由“安排预算稳定调节基金”等形成的预算稳定调节基金减去“动用预算稳定调节基金”后的累计差额。其中,安排预算稳定调节基金是指从财政超收收入中安排或从一般公共预算结余补充的预算稳定调节基金;动用预算稳定调节基金是指为弥补财政短收年份预算执行收支缺口或维持预算稳定而调用的预算稳定调节基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“预算稳定调节基金”科目核算本级政府财政为保持年度间预算的衔接和稳定，在一般公共预算中设置的储备性资金。本科目期末贷方余额反映预算稳定调节基金的累计规模。</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5" name="组合 14"/>
          <p:cNvGrpSpPr/>
          <p:nvPr userDrawn="1">
            <p:custDataLst>
              <p:tags r:id="rId1"/>
            </p:custDataLst>
          </p:nvPr>
        </p:nvGrpSpPr>
        <p:grpSpPr>
          <a:xfrm>
            <a:off x="4001597" y="6045200"/>
            <a:ext cx="8190403" cy="812800"/>
            <a:chOff x="4001597" y="5613400"/>
            <a:chExt cx="8190403" cy="1244600"/>
          </a:xfrm>
        </p:grpSpPr>
        <p:sp>
          <p:nvSpPr>
            <p:cNvPr id="16"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7" name="等腰三角形 16"/>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预算稳定调节基金和预算周转金</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520069" y="13843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“预算稳定调节基金”的主要账务处理如下:</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等腰三角形 3"/>
          <p:cNvSpPr>
            <a:spLocks noChangeArrowheads="1"/>
          </p:cNvSpPr>
          <p:nvPr>
            <p:custDataLst>
              <p:tags r:id="rId7"/>
            </p:custDataLst>
          </p:nvPr>
        </p:nvSpPr>
        <p:spPr bwMode="auto">
          <a:xfrm rot="5400000">
            <a:off x="1525057" y="3473885"/>
            <a:ext cx="1538804" cy="1326728"/>
          </a:xfrm>
          <a:prstGeom prst="triangle">
            <a:avLst>
              <a:gd name="adj" fmla="val 50000"/>
            </a:avLst>
          </a:prstGeom>
          <a:solidFill>
            <a:schemeClr val="accent1">
              <a:lumMod val="20000"/>
              <a:lumOff val="80000"/>
            </a:schemeClr>
          </a:solidFill>
          <a:ln>
            <a:noFill/>
          </a:ln>
        </p:spPr>
        <p:txBody>
          <a:bodyPr anchor="ctr">
            <a:normAutofit/>
          </a:bodyPr>
          <a:lstStyle>
            <a:defPPr>
              <a:defRPr lang="zh-CN"/>
            </a:defPPr>
            <a:lvl1pPr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a:lstStyle>
          <a:p>
            <a:pPr algn="ctr" eaLnBrk="1" hangingPunct="1">
              <a:spcBef>
                <a:spcPct val="0"/>
              </a:spcBef>
              <a:buFont typeface="Arial" panose="020B0604020202020204" pitchFamily="34" charset="0"/>
              <a:buNone/>
            </a:pPr>
            <a:endParaRPr lang="zh-CN" altLang="zh-CN">
              <a:solidFill>
                <a:srgbClr val="FFFFFF"/>
              </a:solidFill>
              <a:latin typeface="微软雅黑" panose="020B0503020204020204" charset="-122"/>
              <a:ea typeface="微软雅黑" panose="020B0503020204020204" charset="-122"/>
              <a:sym typeface="Arial" panose="020B0604020202020204" pitchFamily="34" charset="0"/>
            </a:endParaRPr>
          </a:p>
        </p:txBody>
      </p:sp>
      <p:sp>
        <p:nvSpPr>
          <p:cNvPr id="5" name="等腰三角形 4"/>
          <p:cNvSpPr>
            <a:spLocks noChangeArrowheads="1"/>
          </p:cNvSpPr>
          <p:nvPr>
            <p:custDataLst>
              <p:tags r:id="rId8"/>
            </p:custDataLst>
          </p:nvPr>
        </p:nvSpPr>
        <p:spPr bwMode="auto">
          <a:xfrm rot="5400000">
            <a:off x="1211624" y="3473885"/>
            <a:ext cx="1538804" cy="1326730"/>
          </a:xfrm>
          <a:prstGeom prst="triangle">
            <a:avLst>
              <a:gd name="adj" fmla="val 50000"/>
            </a:avLst>
          </a:prstGeom>
          <a:solidFill>
            <a:schemeClr val="accent1"/>
          </a:solidFill>
          <a:ln>
            <a:noFill/>
          </a:ln>
        </p:spPr>
        <p:txBody>
          <a:bodyPr anchor="ctr">
            <a:normAutofit/>
          </a:bodyPr>
          <a:lstStyle>
            <a:defPPr>
              <a:defRPr lang="zh-CN"/>
            </a:defPPr>
            <a:lvl1pPr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a:lstStyle>
          <a:p>
            <a:pPr algn="ctr" eaLnBrk="1" hangingPunct="1">
              <a:spcBef>
                <a:spcPct val="0"/>
              </a:spcBef>
              <a:buFont typeface="Arial" panose="020B0604020202020204" pitchFamily="34" charset="0"/>
              <a:buNone/>
            </a:pPr>
            <a:endParaRPr lang="zh-CN" altLang="zh-CN">
              <a:solidFill>
                <a:srgbClr val="FFFFFF"/>
              </a:solidFill>
              <a:latin typeface="微软雅黑" panose="020B0503020204020204" charset="-122"/>
              <a:ea typeface="微软雅黑" panose="020B0503020204020204" charset="-122"/>
              <a:sym typeface="Arial" panose="020B0604020202020204" pitchFamily="34" charset="0"/>
            </a:endParaRPr>
          </a:p>
        </p:txBody>
      </p:sp>
      <p:sp>
        <p:nvSpPr>
          <p:cNvPr id="6" name="KSO_Shape"/>
          <p:cNvSpPr/>
          <p:nvPr>
            <p:custDataLst>
              <p:tags r:id="rId9"/>
            </p:custDataLst>
          </p:nvPr>
        </p:nvSpPr>
        <p:spPr bwMode="auto">
          <a:xfrm>
            <a:off x="3484918" y="2288281"/>
            <a:ext cx="606569" cy="606569"/>
          </a:xfrm>
          <a:custGeom>
            <a:avLst/>
            <a:gdLst>
              <a:gd name="T0" fmla="*/ 956359 w 1647825"/>
              <a:gd name="T1" fmla="*/ 1636826 h 1647826"/>
              <a:gd name="T2" fmla="*/ 747857 w 1647825"/>
              <a:gd name="T3" fmla="*/ 1644290 h 1647826"/>
              <a:gd name="T4" fmla="*/ 552064 w 1647825"/>
              <a:gd name="T5" fmla="*/ 1602253 h 1647826"/>
              <a:gd name="T6" fmla="*/ 715689 w 1647825"/>
              <a:gd name="T7" fmla="*/ 1601861 h 1647826"/>
              <a:gd name="T8" fmla="*/ 887256 w 1647825"/>
              <a:gd name="T9" fmla="*/ 1606575 h 1647826"/>
              <a:gd name="T10" fmla="*/ 1054454 w 1647825"/>
              <a:gd name="T11" fmla="*/ 1574360 h 1647826"/>
              <a:gd name="T12" fmla="*/ 824299 w 1647825"/>
              <a:gd name="T13" fmla="*/ 1511300 h 1647826"/>
              <a:gd name="T14" fmla="*/ 704546 w 1647825"/>
              <a:gd name="T15" fmla="*/ 1461552 h 1647826"/>
              <a:gd name="T16" fmla="*/ 930127 w 1647825"/>
              <a:gd name="T17" fmla="*/ 1463902 h 1647826"/>
              <a:gd name="T18" fmla="*/ 1356122 w 1647825"/>
              <a:gd name="T19" fmla="*/ 1452828 h 1647826"/>
              <a:gd name="T20" fmla="*/ 1149747 w 1647825"/>
              <a:gd name="T21" fmla="*/ 1581151 h 1647826"/>
              <a:gd name="T22" fmla="*/ 515270 w 1647825"/>
              <a:gd name="T23" fmla="*/ 1266356 h 1647826"/>
              <a:gd name="T24" fmla="*/ 425814 w 1647825"/>
              <a:gd name="T25" fmla="*/ 1545074 h 1647826"/>
              <a:gd name="T26" fmla="*/ 236961 w 1647825"/>
              <a:gd name="T27" fmla="*/ 1401552 h 1647826"/>
              <a:gd name="T28" fmla="*/ 652180 w 1647825"/>
              <a:gd name="T29" fmla="*/ 1071563 h 1647826"/>
              <a:gd name="T30" fmla="*/ 198520 w 1647825"/>
              <a:gd name="T31" fmla="*/ 994251 h 1647826"/>
              <a:gd name="T32" fmla="*/ 228545 w 1647825"/>
              <a:gd name="T33" fmla="*/ 1165580 h 1647826"/>
              <a:gd name="T34" fmla="*/ 158888 w 1647825"/>
              <a:gd name="T35" fmla="*/ 998634 h 1647826"/>
              <a:gd name="T36" fmla="*/ 1499776 w 1647825"/>
              <a:gd name="T37" fmla="*/ 943174 h 1647826"/>
              <a:gd name="T38" fmla="*/ 1443657 w 1647825"/>
              <a:gd name="T39" fmla="*/ 1118941 h 1647826"/>
              <a:gd name="T40" fmla="*/ 1430523 w 1647825"/>
              <a:gd name="T41" fmla="*/ 1050060 h 1647826"/>
              <a:gd name="T42" fmla="*/ 1647825 w 1647825"/>
              <a:gd name="T43" fmla="*/ 804876 h 1647826"/>
              <a:gd name="T44" fmla="*/ 1627188 w 1647825"/>
              <a:gd name="T45" fmla="*/ 1006630 h 1647826"/>
              <a:gd name="T46" fmla="*/ 1562100 w 1647825"/>
              <a:gd name="T47" fmla="*/ 1190116 h 1647826"/>
              <a:gd name="T48" fmla="*/ 1456928 w 1647825"/>
              <a:gd name="T49" fmla="*/ 1350963 h 1647826"/>
              <a:gd name="T50" fmla="*/ 1529556 w 1647825"/>
              <a:gd name="T51" fmla="*/ 1167081 h 1647826"/>
              <a:gd name="T52" fmla="*/ 1588294 w 1647825"/>
              <a:gd name="T53" fmla="*/ 1003056 h 1647826"/>
              <a:gd name="T54" fmla="*/ 1608931 w 1647825"/>
              <a:gd name="T55" fmla="*/ 823940 h 1647826"/>
              <a:gd name="T56" fmla="*/ 45244 w 1647825"/>
              <a:gd name="T57" fmla="*/ 926307 h 1647826"/>
              <a:gd name="T58" fmla="*/ 89297 w 1647825"/>
              <a:gd name="T59" fmla="*/ 1101726 h 1647826"/>
              <a:gd name="T60" fmla="*/ 170260 w 1647825"/>
              <a:gd name="T61" fmla="*/ 1259285 h 1647826"/>
              <a:gd name="T62" fmla="*/ 135335 w 1647825"/>
              <a:gd name="T63" fmla="*/ 1276748 h 1647826"/>
              <a:gd name="T64" fmla="*/ 46831 w 1647825"/>
              <a:gd name="T65" fmla="*/ 1098948 h 1647826"/>
              <a:gd name="T66" fmla="*/ 3175 w 1647825"/>
              <a:gd name="T67" fmla="*/ 900907 h 1647826"/>
              <a:gd name="T68" fmla="*/ 1314889 w 1647825"/>
              <a:gd name="T69" fmla="*/ 671513 h 1647826"/>
              <a:gd name="T70" fmla="*/ 987105 w 1647825"/>
              <a:gd name="T71" fmla="*/ 1046163 h 1647826"/>
              <a:gd name="T72" fmla="*/ 1540533 w 1647825"/>
              <a:gd name="T73" fmla="*/ 418281 h 1647826"/>
              <a:gd name="T74" fmla="*/ 1626767 w 1647825"/>
              <a:gd name="T75" fmla="*/ 640748 h 1647826"/>
              <a:gd name="T76" fmla="*/ 1341437 w 1647825"/>
              <a:gd name="T77" fmla="*/ 662559 h 1647826"/>
              <a:gd name="T78" fmla="*/ 175991 w 1647825"/>
              <a:gd name="T79" fmla="*/ 833870 h 1647826"/>
              <a:gd name="T80" fmla="*/ 31713 w 1647825"/>
              <a:gd name="T81" fmla="*/ 595541 h 1647826"/>
              <a:gd name="T82" fmla="*/ 293316 w 1647825"/>
              <a:gd name="T83" fmla="*/ 387350 h 1647826"/>
              <a:gd name="T84" fmla="*/ 1155020 w 1647825"/>
              <a:gd name="T85" fmla="*/ 223001 h 1647826"/>
              <a:gd name="T86" fmla="*/ 1312138 w 1647825"/>
              <a:gd name="T87" fmla="*/ 341854 h 1647826"/>
              <a:gd name="T88" fmla="*/ 1208052 w 1647825"/>
              <a:gd name="T89" fmla="*/ 302633 h 1647826"/>
              <a:gd name="T90" fmla="*/ 598488 w 1647825"/>
              <a:gd name="T91" fmla="*/ 217164 h 1647826"/>
              <a:gd name="T92" fmla="*/ 395220 w 1647825"/>
              <a:gd name="T93" fmla="*/ 338651 h 1647826"/>
              <a:gd name="T94" fmla="*/ 380872 w 1647825"/>
              <a:gd name="T95" fmla="*/ 299616 h 1647826"/>
              <a:gd name="T96" fmla="*/ 545878 w 1647825"/>
              <a:gd name="T97" fmla="*/ 196850 h 1647826"/>
              <a:gd name="T98" fmla="*/ 1212850 w 1647825"/>
              <a:gd name="T99" fmla="*/ 97392 h 1647826"/>
              <a:gd name="T100" fmla="*/ 1386682 w 1647825"/>
              <a:gd name="T101" fmla="*/ 223079 h 1647826"/>
              <a:gd name="T102" fmla="*/ 1522413 w 1647825"/>
              <a:gd name="T103" fmla="*/ 388938 h 1647826"/>
              <a:gd name="T104" fmla="*/ 1364457 w 1647825"/>
              <a:gd name="T105" fmla="*/ 255694 h 1647826"/>
              <a:gd name="T106" fmla="*/ 1221582 w 1647825"/>
              <a:gd name="T107" fmla="*/ 147507 h 1647826"/>
              <a:gd name="T108" fmla="*/ 1055291 w 1647825"/>
              <a:gd name="T109" fmla="*/ 73527 h 1647826"/>
              <a:gd name="T110" fmla="*/ 470813 w 1647825"/>
              <a:gd name="T111" fmla="*/ 122846 h 1647826"/>
              <a:gd name="T112" fmla="*/ 319328 w 1647825"/>
              <a:gd name="T113" fmla="*/ 222679 h 1647826"/>
              <a:gd name="T114" fmla="*/ 195602 w 1647825"/>
              <a:gd name="T115" fmla="*/ 354728 h 1647826"/>
              <a:gd name="T116" fmla="*/ 218602 w 1647825"/>
              <a:gd name="T117" fmla="*/ 265635 h 1647826"/>
              <a:gd name="T118" fmla="*/ 383174 w 1647825"/>
              <a:gd name="T119" fmla="*/ 127619 h 1647826"/>
              <a:gd name="T120" fmla="*/ 580263 w 1647825"/>
              <a:gd name="T121" fmla="*/ 36139 h 1647826"/>
              <a:gd name="T122" fmla="*/ 995500 w 1647825"/>
              <a:gd name="T123" fmla="*/ 18230 h 1647826"/>
              <a:gd name="T124" fmla="*/ 630147 w 1647825"/>
              <a:gd name="T125" fmla="*/ 63409 h 16478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647825" h="1647826">
                <a:moveTo>
                  <a:pt x="1069148" y="1570038"/>
                </a:moveTo>
                <a:lnTo>
                  <a:pt x="1117600" y="1593610"/>
                </a:lnTo>
                <a:lnTo>
                  <a:pt x="1100126" y="1600289"/>
                </a:lnTo>
                <a:lnTo>
                  <a:pt x="1082651" y="1606182"/>
                </a:lnTo>
                <a:lnTo>
                  <a:pt x="1065177" y="1611682"/>
                </a:lnTo>
                <a:lnTo>
                  <a:pt x="1047305" y="1616790"/>
                </a:lnTo>
                <a:lnTo>
                  <a:pt x="1029831" y="1621504"/>
                </a:lnTo>
                <a:lnTo>
                  <a:pt x="1011562" y="1626218"/>
                </a:lnTo>
                <a:lnTo>
                  <a:pt x="993293" y="1630147"/>
                </a:lnTo>
                <a:lnTo>
                  <a:pt x="974628" y="1634076"/>
                </a:lnTo>
                <a:lnTo>
                  <a:pt x="956359" y="1636826"/>
                </a:lnTo>
                <a:lnTo>
                  <a:pt x="937693" y="1639969"/>
                </a:lnTo>
                <a:lnTo>
                  <a:pt x="919027" y="1641933"/>
                </a:lnTo>
                <a:lnTo>
                  <a:pt x="899964" y="1644290"/>
                </a:lnTo>
                <a:lnTo>
                  <a:pt x="880901" y="1645469"/>
                </a:lnTo>
                <a:lnTo>
                  <a:pt x="862235" y="1646648"/>
                </a:lnTo>
                <a:lnTo>
                  <a:pt x="842775" y="1647826"/>
                </a:lnTo>
                <a:lnTo>
                  <a:pt x="823315" y="1647826"/>
                </a:lnTo>
                <a:lnTo>
                  <a:pt x="804252" y="1647826"/>
                </a:lnTo>
                <a:lnTo>
                  <a:pt x="785586" y="1646648"/>
                </a:lnTo>
                <a:lnTo>
                  <a:pt x="766523" y="1645862"/>
                </a:lnTo>
                <a:lnTo>
                  <a:pt x="747857" y="1644290"/>
                </a:lnTo>
                <a:lnTo>
                  <a:pt x="729986" y="1642326"/>
                </a:lnTo>
                <a:lnTo>
                  <a:pt x="711320" y="1640362"/>
                </a:lnTo>
                <a:lnTo>
                  <a:pt x="693051" y="1637219"/>
                </a:lnTo>
                <a:lnTo>
                  <a:pt x="674782" y="1634469"/>
                </a:lnTo>
                <a:lnTo>
                  <a:pt x="656911" y="1630933"/>
                </a:lnTo>
                <a:lnTo>
                  <a:pt x="639039" y="1627004"/>
                </a:lnTo>
                <a:lnTo>
                  <a:pt x="621168" y="1622683"/>
                </a:lnTo>
                <a:lnTo>
                  <a:pt x="603693" y="1617968"/>
                </a:lnTo>
                <a:lnTo>
                  <a:pt x="586219" y="1613254"/>
                </a:lnTo>
                <a:lnTo>
                  <a:pt x="569142" y="1607754"/>
                </a:lnTo>
                <a:lnTo>
                  <a:pt x="552064" y="1602253"/>
                </a:lnTo>
                <a:lnTo>
                  <a:pt x="534987" y="1596360"/>
                </a:lnTo>
                <a:lnTo>
                  <a:pt x="583439" y="1572003"/>
                </a:lnTo>
                <a:lnTo>
                  <a:pt x="597736" y="1576324"/>
                </a:lnTo>
                <a:lnTo>
                  <a:pt x="612033" y="1580646"/>
                </a:lnTo>
                <a:lnTo>
                  <a:pt x="626728" y="1584182"/>
                </a:lnTo>
                <a:lnTo>
                  <a:pt x="640628" y="1587717"/>
                </a:lnTo>
                <a:lnTo>
                  <a:pt x="655322" y="1591253"/>
                </a:lnTo>
                <a:lnTo>
                  <a:pt x="670811" y="1594396"/>
                </a:lnTo>
                <a:lnTo>
                  <a:pt x="685505" y="1597146"/>
                </a:lnTo>
                <a:lnTo>
                  <a:pt x="700597" y="1599896"/>
                </a:lnTo>
                <a:lnTo>
                  <a:pt x="715689" y="1601861"/>
                </a:lnTo>
                <a:lnTo>
                  <a:pt x="730780" y="1603432"/>
                </a:lnTo>
                <a:lnTo>
                  <a:pt x="745872" y="1605396"/>
                </a:lnTo>
                <a:lnTo>
                  <a:pt x="760963" y="1606575"/>
                </a:lnTo>
                <a:lnTo>
                  <a:pt x="776452" y="1607754"/>
                </a:lnTo>
                <a:lnTo>
                  <a:pt x="791941" y="1608932"/>
                </a:lnTo>
                <a:lnTo>
                  <a:pt x="807429" y="1609325"/>
                </a:lnTo>
                <a:lnTo>
                  <a:pt x="823315" y="1609325"/>
                </a:lnTo>
                <a:lnTo>
                  <a:pt x="839201" y="1609325"/>
                </a:lnTo>
                <a:lnTo>
                  <a:pt x="855087" y="1608147"/>
                </a:lnTo>
                <a:lnTo>
                  <a:pt x="870973" y="1607754"/>
                </a:lnTo>
                <a:lnTo>
                  <a:pt x="887256" y="1606575"/>
                </a:lnTo>
                <a:lnTo>
                  <a:pt x="902744" y="1605396"/>
                </a:lnTo>
                <a:lnTo>
                  <a:pt x="918233" y="1603432"/>
                </a:lnTo>
                <a:lnTo>
                  <a:pt x="933722" y="1601468"/>
                </a:lnTo>
                <a:lnTo>
                  <a:pt x="949210" y="1598718"/>
                </a:lnTo>
                <a:lnTo>
                  <a:pt x="964699" y="1596360"/>
                </a:lnTo>
                <a:lnTo>
                  <a:pt x="980188" y="1593218"/>
                </a:lnTo>
                <a:lnTo>
                  <a:pt x="995279" y="1590467"/>
                </a:lnTo>
                <a:lnTo>
                  <a:pt x="1010371" y="1586932"/>
                </a:lnTo>
                <a:lnTo>
                  <a:pt x="1025065" y="1583003"/>
                </a:lnTo>
                <a:lnTo>
                  <a:pt x="1039760" y="1578681"/>
                </a:lnTo>
                <a:lnTo>
                  <a:pt x="1054454" y="1574360"/>
                </a:lnTo>
                <a:lnTo>
                  <a:pt x="1069148" y="1570038"/>
                </a:lnTo>
                <a:close/>
                <a:moveTo>
                  <a:pt x="990600" y="1450975"/>
                </a:moveTo>
                <a:lnTo>
                  <a:pt x="960761" y="1497590"/>
                </a:lnTo>
                <a:lnTo>
                  <a:pt x="944450" y="1500332"/>
                </a:lnTo>
                <a:lnTo>
                  <a:pt x="927740" y="1503466"/>
                </a:lnTo>
                <a:lnTo>
                  <a:pt x="910632" y="1505424"/>
                </a:lnTo>
                <a:lnTo>
                  <a:pt x="893923" y="1507775"/>
                </a:lnTo>
                <a:lnTo>
                  <a:pt x="876417" y="1508950"/>
                </a:lnTo>
                <a:lnTo>
                  <a:pt x="859310" y="1510125"/>
                </a:lnTo>
                <a:lnTo>
                  <a:pt x="841804" y="1510909"/>
                </a:lnTo>
                <a:lnTo>
                  <a:pt x="824299" y="1511300"/>
                </a:lnTo>
                <a:lnTo>
                  <a:pt x="807589" y="1510909"/>
                </a:lnTo>
                <a:lnTo>
                  <a:pt x="791675" y="1510125"/>
                </a:lnTo>
                <a:lnTo>
                  <a:pt x="775363" y="1508950"/>
                </a:lnTo>
                <a:lnTo>
                  <a:pt x="759051" y="1507775"/>
                </a:lnTo>
                <a:lnTo>
                  <a:pt x="743137" y="1506208"/>
                </a:lnTo>
                <a:lnTo>
                  <a:pt x="727223" y="1503858"/>
                </a:lnTo>
                <a:lnTo>
                  <a:pt x="711707" y="1501899"/>
                </a:lnTo>
                <a:lnTo>
                  <a:pt x="695395" y="1498765"/>
                </a:lnTo>
                <a:lnTo>
                  <a:pt x="666750" y="1453326"/>
                </a:lnTo>
                <a:lnTo>
                  <a:pt x="685449" y="1458026"/>
                </a:lnTo>
                <a:lnTo>
                  <a:pt x="704546" y="1461552"/>
                </a:lnTo>
                <a:lnTo>
                  <a:pt x="724041" y="1465077"/>
                </a:lnTo>
                <a:lnTo>
                  <a:pt x="743933" y="1467819"/>
                </a:lnTo>
                <a:lnTo>
                  <a:pt x="763428" y="1469778"/>
                </a:lnTo>
                <a:lnTo>
                  <a:pt x="783718" y="1471345"/>
                </a:lnTo>
                <a:lnTo>
                  <a:pt x="803611" y="1472520"/>
                </a:lnTo>
                <a:lnTo>
                  <a:pt x="824299" y="1472520"/>
                </a:lnTo>
                <a:lnTo>
                  <a:pt x="845783" y="1472520"/>
                </a:lnTo>
                <a:lnTo>
                  <a:pt x="866869" y="1470953"/>
                </a:lnTo>
                <a:lnTo>
                  <a:pt x="888353" y="1469386"/>
                </a:lnTo>
                <a:lnTo>
                  <a:pt x="909439" y="1467428"/>
                </a:lnTo>
                <a:lnTo>
                  <a:pt x="930127" y="1463902"/>
                </a:lnTo>
                <a:lnTo>
                  <a:pt x="950417" y="1460377"/>
                </a:lnTo>
                <a:lnTo>
                  <a:pt x="970708" y="1456068"/>
                </a:lnTo>
                <a:lnTo>
                  <a:pt x="990600" y="1450975"/>
                </a:lnTo>
                <a:close/>
                <a:moveTo>
                  <a:pt x="1402556" y="1195388"/>
                </a:moveTo>
                <a:lnTo>
                  <a:pt x="1425972" y="1326889"/>
                </a:lnTo>
                <a:lnTo>
                  <a:pt x="1435100" y="1376153"/>
                </a:lnTo>
                <a:lnTo>
                  <a:pt x="1420019" y="1392044"/>
                </a:lnTo>
                <a:lnTo>
                  <a:pt x="1404541" y="1408333"/>
                </a:lnTo>
                <a:lnTo>
                  <a:pt x="1389063" y="1423429"/>
                </a:lnTo>
                <a:lnTo>
                  <a:pt x="1372394" y="1438526"/>
                </a:lnTo>
                <a:lnTo>
                  <a:pt x="1356122" y="1452828"/>
                </a:lnTo>
                <a:lnTo>
                  <a:pt x="1339056" y="1467131"/>
                </a:lnTo>
                <a:lnTo>
                  <a:pt x="1321594" y="1480241"/>
                </a:lnTo>
                <a:lnTo>
                  <a:pt x="1303734" y="1493749"/>
                </a:lnTo>
                <a:lnTo>
                  <a:pt x="1285875" y="1506462"/>
                </a:lnTo>
                <a:lnTo>
                  <a:pt x="1267619" y="1518380"/>
                </a:lnTo>
                <a:lnTo>
                  <a:pt x="1248569" y="1529902"/>
                </a:lnTo>
                <a:lnTo>
                  <a:pt x="1229519" y="1541423"/>
                </a:lnTo>
                <a:lnTo>
                  <a:pt x="1210072" y="1552149"/>
                </a:lnTo>
                <a:lnTo>
                  <a:pt x="1190228" y="1562082"/>
                </a:lnTo>
                <a:lnTo>
                  <a:pt x="1170384" y="1572014"/>
                </a:lnTo>
                <a:lnTo>
                  <a:pt x="1149747" y="1581151"/>
                </a:lnTo>
                <a:lnTo>
                  <a:pt x="1103709" y="1557711"/>
                </a:lnTo>
                <a:lnTo>
                  <a:pt x="989012" y="1500503"/>
                </a:lnTo>
                <a:lnTo>
                  <a:pt x="996553" y="1489379"/>
                </a:lnTo>
                <a:lnTo>
                  <a:pt x="1027906" y="1439321"/>
                </a:lnTo>
                <a:lnTo>
                  <a:pt x="1136253" y="1267694"/>
                </a:lnTo>
                <a:lnTo>
                  <a:pt x="1342628" y="1211279"/>
                </a:lnTo>
                <a:lnTo>
                  <a:pt x="1400969" y="1195785"/>
                </a:lnTo>
                <a:lnTo>
                  <a:pt x="1402556" y="1195388"/>
                </a:lnTo>
                <a:close/>
                <a:moveTo>
                  <a:pt x="252864" y="1195388"/>
                </a:moveTo>
                <a:lnTo>
                  <a:pt x="302960" y="1209265"/>
                </a:lnTo>
                <a:lnTo>
                  <a:pt x="515270" y="1266356"/>
                </a:lnTo>
                <a:lnTo>
                  <a:pt x="518849" y="1267545"/>
                </a:lnTo>
                <a:lnTo>
                  <a:pt x="537137" y="1295695"/>
                </a:lnTo>
                <a:lnTo>
                  <a:pt x="629775" y="1441992"/>
                </a:lnTo>
                <a:lnTo>
                  <a:pt x="660786" y="1491154"/>
                </a:lnTo>
                <a:lnTo>
                  <a:pt x="666750" y="1500669"/>
                </a:lnTo>
                <a:lnTo>
                  <a:pt x="550655" y="1559743"/>
                </a:lnTo>
                <a:lnTo>
                  <a:pt x="504138" y="1582738"/>
                </a:lnTo>
                <a:lnTo>
                  <a:pt x="484259" y="1574412"/>
                </a:lnTo>
                <a:lnTo>
                  <a:pt x="464379" y="1564897"/>
                </a:lnTo>
                <a:lnTo>
                  <a:pt x="444898" y="1555382"/>
                </a:lnTo>
                <a:lnTo>
                  <a:pt x="425814" y="1545074"/>
                </a:lnTo>
                <a:lnTo>
                  <a:pt x="407127" y="1533973"/>
                </a:lnTo>
                <a:lnTo>
                  <a:pt x="388441" y="1522871"/>
                </a:lnTo>
                <a:lnTo>
                  <a:pt x="370152" y="1511374"/>
                </a:lnTo>
                <a:lnTo>
                  <a:pt x="352260" y="1498687"/>
                </a:lnTo>
                <a:lnTo>
                  <a:pt x="334767" y="1486396"/>
                </a:lnTo>
                <a:lnTo>
                  <a:pt x="317671" y="1473313"/>
                </a:lnTo>
                <a:lnTo>
                  <a:pt x="300972" y="1459833"/>
                </a:lnTo>
                <a:lnTo>
                  <a:pt x="284671" y="1445560"/>
                </a:lnTo>
                <a:lnTo>
                  <a:pt x="267972" y="1431287"/>
                </a:lnTo>
                <a:lnTo>
                  <a:pt x="252467" y="1416618"/>
                </a:lnTo>
                <a:lnTo>
                  <a:pt x="236961" y="1401552"/>
                </a:lnTo>
                <a:lnTo>
                  <a:pt x="222250" y="1386090"/>
                </a:lnTo>
                <a:lnTo>
                  <a:pt x="230202" y="1336531"/>
                </a:lnTo>
                <a:lnTo>
                  <a:pt x="251671" y="1203318"/>
                </a:lnTo>
                <a:lnTo>
                  <a:pt x="252864" y="1195388"/>
                </a:lnTo>
                <a:close/>
                <a:moveTo>
                  <a:pt x="950912" y="1071563"/>
                </a:moveTo>
                <a:lnTo>
                  <a:pt x="998316" y="1071563"/>
                </a:lnTo>
                <a:lnTo>
                  <a:pt x="1120775" y="1245264"/>
                </a:lnTo>
                <a:lnTo>
                  <a:pt x="1119590" y="1245662"/>
                </a:lnTo>
                <a:lnTo>
                  <a:pt x="1095888" y="1279526"/>
                </a:lnTo>
                <a:lnTo>
                  <a:pt x="950912" y="1071563"/>
                </a:lnTo>
                <a:close/>
                <a:moveTo>
                  <a:pt x="652180" y="1071563"/>
                </a:moveTo>
                <a:lnTo>
                  <a:pt x="700087" y="1071563"/>
                </a:lnTo>
                <a:lnTo>
                  <a:pt x="554783" y="1276351"/>
                </a:lnTo>
                <a:lnTo>
                  <a:pt x="534987" y="1244662"/>
                </a:lnTo>
                <a:lnTo>
                  <a:pt x="652180" y="1071563"/>
                </a:lnTo>
                <a:close/>
                <a:moveTo>
                  <a:pt x="177703" y="873125"/>
                </a:moveTo>
                <a:lnTo>
                  <a:pt x="179305" y="893844"/>
                </a:lnTo>
                <a:lnTo>
                  <a:pt x="182107" y="914164"/>
                </a:lnTo>
                <a:lnTo>
                  <a:pt x="185710" y="934485"/>
                </a:lnTo>
                <a:lnTo>
                  <a:pt x="188913" y="954805"/>
                </a:lnTo>
                <a:lnTo>
                  <a:pt x="193716" y="974727"/>
                </a:lnTo>
                <a:lnTo>
                  <a:pt x="198520" y="994251"/>
                </a:lnTo>
                <a:lnTo>
                  <a:pt x="204125" y="1013774"/>
                </a:lnTo>
                <a:lnTo>
                  <a:pt x="210931" y="1032899"/>
                </a:lnTo>
                <a:lnTo>
                  <a:pt x="217336" y="1052025"/>
                </a:lnTo>
                <a:lnTo>
                  <a:pt x="224942" y="1070751"/>
                </a:lnTo>
                <a:lnTo>
                  <a:pt x="232949" y="1089478"/>
                </a:lnTo>
                <a:lnTo>
                  <a:pt x="241356" y="1107009"/>
                </a:lnTo>
                <a:lnTo>
                  <a:pt x="250563" y="1124939"/>
                </a:lnTo>
                <a:lnTo>
                  <a:pt x="260171" y="1142470"/>
                </a:lnTo>
                <a:lnTo>
                  <a:pt x="270179" y="1159603"/>
                </a:lnTo>
                <a:lnTo>
                  <a:pt x="280988" y="1176338"/>
                </a:lnTo>
                <a:lnTo>
                  <a:pt x="228545" y="1165580"/>
                </a:lnTo>
                <a:lnTo>
                  <a:pt x="220538" y="1151236"/>
                </a:lnTo>
                <a:lnTo>
                  <a:pt x="212532" y="1136494"/>
                </a:lnTo>
                <a:lnTo>
                  <a:pt x="205326" y="1121752"/>
                </a:lnTo>
                <a:lnTo>
                  <a:pt x="198120" y="1107009"/>
                </a:lnTo>
                <a:lnTo>
                  <a:pt x="191315" y="1091869"/>
                </a:lnTo>
                <a:lnTo>
                  <a:pt x="185310" y="1076728"/>
                </a:lnTo>
                <a:lnTo>
                  <a:pt x="178904" y="1061587"/>
                </a:lnTo>
                <a:lnTo>
                  <a:pt x="173300" y="1046048"/>
                </a:lnTo>
                <a:lnTo>
                  <a:pt x="168096" y="1030509"/>
                </a:lnTo>
                <a:lnTo>
                  <a:pt x="163292" y="1014571"/>
                </a:lnTo>
                <a:lnTo>
                  <a:pt x="158888" y="998634"/>
                </a:lnTo>
                <a:lnTo>
                  <a:pt x="154885" y="982297"/>
                </a:lnTo>
                <a:lnTo>
                  <a:pt x="151282" y="966360"/>
                </a:lnTo>
                <a:lnTo>
                  <a:pt x="148079" y="949227"/>
                </a:lnTo>
                <a:lnTo>
                  <a:pt x="144877" y="932492"/>
                </a:lnTo>
                <a:lnTo>
                  <a:pt x="142875" y="915360"/>
                </a:lnTo>
                <a:lnTo>
                  <a:pt x="143275" y="915758"/>
                </a:lnTo>
                <a:lnTo>
                  <a:pt x="177703" y="873125"/>
                </a:lnTo>
                <a:close/>
                <a:moveTo>
                  <a:pt x="1469926" y="865188"/>
                </a:moveTo>
                <a:lnTo>
                  <a:pt x="1504950" y="909130"/>
                </a:lnTo>
                <a:lnTo>
                  <a:pt x="1502960" y="925756"/>
                </a:lnTo>
                <a:lnTo>
                  <a:pt x="1499776" y="943174"/>
                </a:lnTo>
                <a:lnTo>
                  <a:pt x="1496990" y="959801"/>
                </a:lnTo>
                <a:lnTo>
                  <a:pt x="1493408" y="976428"/>
                </a:lnTo>
                <a:lnTo>
                  <a:pt x="1489428" y="993054"/>
                </a:lnTo>
                <a:lnTo>
                  <a:pt x="1484652" y="1009285"/>
                </a:lnTo>
                <a:lnTo>
                  <a:pt x="1479876" y="1025516"/>
                </a:lnTo>
                <a:lnTo>
                  <a:pt x="1474702" y="1041350"/>
                </a:lnTo>
                <a:lnTo>
                  <a:pt x="1469528" y="1057185"/>
                </a:lnTo>
                <a:lnTo>
                  <a:pt x="1463558" y="1073020"/>
                </a:lnTo>
                <a:lnTo>
                  <a:pt x="1457190" y="1088855"/>
                </a:lnTo>
                <a:lnTo>
                  <a:pt x="1450423" y="1103898"/>
                </a:lnTo>
                <a:lnTo>
                  <a:pt x="1443657" y="1118941"/>
                </a:lnTo>
                <a:lnTo>
                  <a:pt x="1435697" y="1133984"/>
                </a:lnTo>
                <a:lnTo>
                  <a:pt x="1428533" y="1148631"/>
                </a:lnTo>
                <a:lnTo>
                  <a:pt x="1420175" y="1162883"/>
                </a:lnTo>
                <a:lnTo>
                  <a:pt x="1365250" y="1177926"/>
                </a:lnTo>
                <a:lnTo>
                  <a:pt x="1376394" y="1160508"/>
                </a:lnTo>
                <a:lnTo>
                  <a:pt x="1386743" y="1143089"/>
                </a:lnTo>
                <a:lnTo>
                  <a:pt x="1396693" y="1124879"/>
                </a:lnTo>
                <a:lnTo>
                  <a:pt x="1405847" y="1106669"/>
                </a:lnTo>
                <a:lnTo>
                  <a:pt x="1414603" y="1088063"/>
                </a:lnTo>
                <a:lnTo>
                  <a:pt x="1422961" y="1069457"/>
                </a:lnTo>
                <a:lnTo>
                  <a:pt x="1430523" y="1050060"/>
                </a:lnTo>
                <a:lnTo>
                  <a:pt x="1437687" y="1030662"/>
                </a:lnTo>
                <a:lnTo>
                  <a:pt x="1444055" y="1010868"/>
                </a:lnTo>
                <a:lnTo>
                  <a:pt x="1449627" y="990283"/>
                </a:lnTo>
                <a:lnTo>
                  <a:pt x="1454802" y="970094"/>
                </a:lnTo>
                <a:lnTo>
                  <a:pt x="1459180" y="949508"/>
                </a:lnTo>
                <a:lnTo>
                  <a:pt x="1463160" y="928923"/>
                </a:lnTo>
                <a:lnTo>
                  <a:pt x="1466344" y="907942"/>
                </a:lnTo>
                <a:lnTo>
                  <a:pt x="1468334" y="886565"/>
                </a:lnTo>
                <a:lnTo>
                  <a:pt x="1469926" y="865188"/>
                </a:lnTo>
                <a:close/>
                <a:moveTo>
                  <a:pt x="1646635" y="785813"/>
                </a:moveTo>
                <a:lnTo>
                  <a:pt x="1647825" y="804876"/>
                </a:lnTo>
                <a:lnTo>
                  <a:pt x="1647825" y="823940"/>
                </a:lnTo>
                <a:lnTo>
                  <a:pt x="1647825" y="842606"/>
                </a:lnTo>
                <a:lnTo>
                  <a:pt x="1646635" y="861669"/>
                </a:lnTo>
                <a:lnTo>
                  <a:pt x="1645841" y="879938"/>
                </a:lnTo>
                <a:lnTo>
                  <a:pt x="1644650" y="898605"/>
                </a:lnTo>
                <a:lnTo>
                  <a:pt x="1642269" y="916477"/>
                </a:lnTo>
                <a:lnTo>
                  <a:pt x="1640285" y="934746"/>
                </a:lnTo>
                <a:lnTo>
                  <a:pt x="1637506" y="953015"/>
                </a:lnTo>
                <a:lnTo>
                  <a:pt x="1634728" y="970887"/>
                </a:lnTo>
                <a:lnTo>
                  <a:pt x="1631156" y="988759"/>
                </a:lnTo>
                <a:lnTo>
                  <a:pt x="1627188" y="1006630"/>
                </a:lnTo>
                <a:lnTo>
                  <a:pt x="1623616" y="1023708"/>
                </a:lnTo>
                <a:lnTo>
                  <a:pt x="1618853" y="1041183"/>
                </a:lnTo>
                <a:lnTo>
                  <a:pt x="1614091" y="1058260"/>
                </a:lnTo>
                <a:lnTo>
                  <a:pt x="1608931" y="1075735"/>
                </a:lnTo>
                <a:lnTo>
                  <a:pt x="1602978" y="1092416"/>
                </a:lnTo>
                <a:lnTo>
                  <a:pt x="1597025" y="1109096"/>
                </a:lnTo>
                <a:lnTo>
                  <a:pt x="1590675" y="1125777"/>
                </a:lnTo>
                <a:lnTo>
                  <a:pt x="1584325" y="1142060"/>
                </a:lnTo>
                <a:lnTo>
                  <a:pt x="1576785" y="1158343"/>
                </a:lnTo>
                <a:lnTo>
                  <a:pt x="1569641" y="1174229"/>
                </a:lnTo>
                <a:lnTo>
                  <a:pt x="1562100" y="1190116"/>
                </a:lnTo>
                <a:lnTo>
                  <a:pt x="1553766" y="1205605"/>
                </a:lnTo>
                <a:lnTo>
                  <a:pt x="1545828" y="1221094"/>
                </a:lnTo>
                <a:lnTo>
                  <a:pt x="1537097" y="1236980"/>
                </a:lnTo>
                <a:lnTo>
                  <a:pt x="1527969" y="1251675"/>
                </a:lnTo>
                <a:lnTo>
                  <a:pt x="1518841" y="1266767"/>
                </a:lnTo>
                <a:lnTo>
                  <a:pt x="1508919" y="1281461"/>
                </a:lnTo>
                <a:lnTo>
                  <a:pt x="1499394" y="1295759"/>
                </a:lnTo>
                <a:lnTo>
                  <a:pt x="1489075" y="1309659"/>
                </a:lnTo>
                <a:lnTo>
                  <a:pt x="1478756" y="1323560"/>
                </a:lnTo>
                <a:lnTo>
                  <a:pt x="1468041" y="1337460"/>
                </a:lnTo>
                <a:lnTo>
                  <a:pt x="1456928" y="1350963"/>
                </a:lnTo>
                <a:lnTo>
                  <a:pt x="1447800" y="1300525"/>
                </a:lnTo>
                <a:lnTo>
                  <a:pt x="1457325" y="1287816"/>
                </a:lnTo>
                <a:lnTo>
                  <a:pt x="1466453" y="1274710"/>
                </a:lnTo>
                <a:lnTo>
                  <a:pt x="1474788" y="1262398"/>
                </a:lnTo>
                <a:lnTo>
                  <a:pt x="1483519" y="1248895"/>
                </a:lnTo>
                <a:lnTo>
                  <a:pt x="1492250" y="1235789"/>
                </a:lnTo>
                <a:lnTo>
                  <a:pt x="1499791" y="1222682"/>
                </a:lnTo>
                <a:lnTo>
                  <a:pt x="1508125" y="1208782"/>
                </a:lnTo>
                <a:lnTo>
                  <a:pt x="1515666" y="1195279"/>
                </a:lnTo>
                <a:lnTo>
                  <a:pt x="1522810" y="1180981"/>
                </a:lnTo>
                <a:lnTo>
                  <a:pt x="1529556" y="1167081"/>
                </a:lnTo>
                <a:lnTo>
                  <a:pt x="1536700" y="1153180"/>
                </a:lnTo>
                <a:lnTo>
                  <a:pt x="1543050" y="1138883"/>
                </a:lnTo>
                <a:lnTo>
                  <a:pt x="1549003" y="1124188"/>
                </a:lnTo>
                <a:lnTo>
                  <a:pt x="1555353" y="1109493"/>
                </a:lnTo>
                <a:lnTo>
                  <a:pt x="1560910" y="1094799"/>
                </a:lnTo>
                <a:lnTo>
                  <a:pt x="1566069" y="1079707"/>
                </a:lnTo>
                <a:lnTo>
                  <a:pt x="1571228" y="1064218"/>
                </a:lnTo>
                <a:lnTo>
                  <a:pt x="1575991" y="1049126"/>
                </a:lnTo>
                <a:lnTo>
                  <a:pt x="1580356" y="1034034"/>
                </a:lnTo>
                <a:lnTo>
                  <a:pt x="1584722" y="1018545"/>
                </a:lnTo>
                <a:lnTo>
                  <a:pt x="1588294" y="1003056"/>
                </a:lnTo>
                <a:lnTo>
                  <a:pt x="1591866" y="987170"/>
                </a:lnTo>
                <a:lnTo>
                  <a:pt x="1595041" y="971681"/>
                </a:lnTo>
                <a:lnTo>
                  <a:pt x="1597819" y="955398"/>
                </a:lnTo>
                <a:lnTo>
                  <a:pt x="1600597" y="939511"/>
                </a:lnTo>
                <a:lnTo>
                  <a:pt x="1602581" y="923228"/>
                </a:lnTo>
                <a:lnTo>
                  <a:pt x="1604566" y="906945"/>
                </a:lnTo>
                <a:lnTo>
                  <a:pt x="1606153" y="890662"/>
                </a:lnTo>
                <a:lnTo>
                  <a:pt x="1606947" y="874378"/>
                </a:lnTo>
                <a:lnTo>
                  <a:pt x="1607741" y="857301"/>
                </a:lnTo>
                <a:lnTo>
                  <a:pt x="1608931" y="841017"/>
                </a:lnTo>
                <a:lnTo>
                  <a:pt x="1608931" y="823940"/>
                </a:lnTo>
                <a:lnTo>
                  <a:pt x="1608931" y="822351"/>
                </a:lnTo>
                <a:lnTo>
                  <a:pt x="1646635" y="785813"/>
                </a:lnTo>
                <a:close/>
                <a:moveTo>
                  <a:pt x="1191" y="779463"/>
                </a:moveTo>
                <a:lnTo>
                  <a:pt x="39291" y="816372"/>
                </a:lnTo>
                <a:lnTo>
                  <a:pt x="38894" y="824707"/>
                </a:lnTo>
                <a:lnTo>
                  <a:pt x="39291" y="842169"/>
                </a:lnTo>
                <a:lnTo>
                  <a:pt x="39687" y="858838"/>
                </a:lnTo>
                <a:lnTo>
                  <a:pt x="40481" y="876300"/>
                </a:lnTo>
                <a:lnTo>
                  <a:pt x="41672" y="892969"/>
                </a:lnTo>
                <a:lnTo>
                  <a:pt x="43656" y="910035"/>
                </a:lnTo>
                <a:lnTo>
                  <a:pt x="45244" y="926307"/>
                </a:lnTo>
                <a:lnTo>
                  <a:pt x="47625" y="943372"/>
                </a:lnTo>
                <a:lnTo>
                  <a:pt x="50403" y="959644"/>
                </a:lnTo>
                <a:lnTo>
                  <a:pt x="53578" y="975519"/>
                </a:lnTo>
                <a:lnTo>
                  <a:pt x="56753" y="992188"/>
                </a:lnTo>
                <a:lnTo>
                  <a:pt x="60325" y="1008063"/>
                </a:lnTo>
                <a:lnTo>
                  <a:pt x="64691" y="1023938"/>
                </a:lnTo>
                <a:lnTo>
                  <a:pt x="69056" y="1039813"/>
                </a:lnTo>
                <a:lnTo>
                  <a:pt x="73819" y="1055688"/>
                </a:lnTo>
                <a:lnTo>
                  <a:pt x="78581" y="1071166"/>
                </a:lnTo>
                <a:lnTo>
                  <a:pt x="83741" y="1086644"/>
                </a:lnTo>
                <a:lnTo>
                  <a:pt x="89297" y="1101726"/>
                </a:lnTo>
                <a:lnTo>
                  <a:pt x="95250" y="1116807"/>
                </a:lnTo>
                <a:lnTo>
                  <a:pt x="101203" y="1131888"/>
                </a:lnTo>
                <a:lnTo>
                  <a:pt x="108347" y="1146573"/>
                </a:lnTo>
                <a:lnTo>
                  <a:pt x="114697" y="1161257"/>
                </a:lnTo>
                <a:lnTo>
                  <a:pt x="122238" y="1175941"/>
                </a:lnTo>
                <a:lnTo>
                  <a:pt x="129381" y="1190229"/>
                </a:lnTo>
                <a:lnTo>
                  <a:pt x="137319" y="1204517"/>
                </a:lnTo>
                <a:lnTo>
                  <a:pt x="144860" y="1218407"/>
                </a:lnTo>
                <a:lnTo>
                  <a:pt x="153194" y="1232298"/>
                </a:lnTo>
                <a:lnTo>
                  <a:pt x="161925" y="1245792"/>
                </a:lnTo>
                <a:lnTo>
                  <a:pt x="170260" y="1259285"/>
                </a:lnTo>
                <a:lnTo>
                  <a:pt x="179388" y="1272382"/>
                </a:lnTo>
                <a:lnTo>
                  <a:pt x="188913" y="1285479"/>
                </a:lnTo>
                <a:lnTo>
                  <a:pt x="198438" y="1298179"/>
                </a:lnTo>
                <a:lnTo>
                  <a:pt x="207963" y="1311276"/>
                </a:lnTo>
                <a:lnTo>
                  <a:pt x="199628" y="1362076"/>
                </a:lnTo>
                <a:lnTo>
                  <a:pt x="188516" y="1348186"/>
                </a:lnTo>
                <a:lnTo>
                  <a:pt x="177403" y="1334295"/>
                </a:lnTo>
                <a:lnTo>
                  <a:pt x="166291" y="1320404"/>
                </a:lnTo>
                <a:lnTo>
                  <a:pt x="155575" y="1306117"/>
                </a:lnTo>
                <a:lnTo>
                  <a:pt x="145256" y="1291432"/>
                </a:lnTo>
                <a:lnTo>
                  <a:pt x="135335" y="1276748"/>
                </a:lnTo>
                <a:lnTo>
                  <a:pt x="125413" y="1261667"/>
                </a:lnTo>
                <a:lnTo>
                  <a:pt x="115888" y="1245792"/>
                </a:lnTo>
                <a:lnTo>
                  <a:pt x="106760" y="1230710"/>
                </a:lnTo>
                <a:lnTo>
                  <a:pt x="98425" y="1214835"/>
                </a:lnTo>
                <a:lnTo>
                  <a:pt x="90091" y="1198960"/>
                </a:lnTo>
                <a:lnTo>
                  <a:pt x="81756" y="1183085"/>
                </a:lnTo>
                <a:lnTo>
                  <a:pt x="74216" y="1166416"/>
                </a:lnTo>
                <a:lnTo>
                  <a:pt x="66675" y="1150144"/>
                </a:lnTo>
                <a:lnTo>
                  <a:pt x="59928" y="1133079"/>
                </a:lnTo>
                <a:lnTo>
                  <a:pt x="53578" y="1116410"/>
                </a:lnTo>
                <a:lnTo>
                  <a:pt x="46831" y="1098948"/>
                </a:lnTo>
                <a:lnTo>
                  <a:pt x="41275" y="1081882"/>
                </a:lnTo>
                <a:lnTo>
                  <a:pt x="35719" y="1064419"/>
                </a:lnTo>
                <a:lnTo>
                  <a:pt x="30559" y="1046957"/>
                </a:lnTo>
                <a:lnTo>
                  <a:pt x="25797" y="1029097"/>
                </a:lnTo>
                <a:lnTo>
                  <a:pt x="21431" y="1011635"/>
                </a:lnTo>
                <a:lnTo>
                  <a:pt x="17066" y="993379"/>
                </a:lnTo>
                <a:lnTo>
                  <a:pt x="13494" y="975122"/>
                </a:lnTo>
                <a:lnTo>
                  <a:pt x="10716" y="956469"/>
                </a:lnTo>
                <a:lnTo>
                  <a:pt x="7541" y="938610"/>
                </a:lnTo>
                <a:lnTo>
                  <a:pt x="5556" y="919957"/>
                </a:lnTo>
                <a:lnTo>
                  <a:pt x="3175" y="900907"/>
                </a:lnTo>
                <a:lnTo>
                  <a:pt x="1984" y="882254"/>
                </a:lnTo>
                <a:lnTo>
                  <a:pt x="794" y="863204"/>
                </a:lnTo>
                <a:lnTo>
                  <a:pt x="397" y="844154"/>
                </a:lnTo>
                <a:lnTo>
                  <a:pt x="0" y="824707"/>
                </a:lnTo>
                <a:lnTo>
                  <a:pt x="397" y="802085"/>
                </a:lnTo>
                <a:lnTo>
                  <a:pt x="1191" y="779463"/>
                </a:lnTo>
                <a:close/>
                <a:moveTo>
                  <a:pt x="1314889" y="671513"/>
                </a:moveTo>
                <a:lnTo>
                  <a:pt x="1339850" y="701729"/>
                </a:lnTo>
                <a:lnTo>
                  <a:pt x="1101725" y="776288"/>
                </a:lnTo>
                <a:lnTo>
                  <a:pt x="1116385" y="730768"/>
                </a:lnTo>
                <a:lnTo>
                  <a:pt x="1314889" y="671513"/>
                </a:lnTo>
                <a:close/>
                <a:moveTo>
                  <a:pt x="339763" y="668338"/>
                </a:moveTo>
                <a:lnTo>
                  <a:pt x="538932" y="730250"/>
                </a:lnTo>
                <a:lnTo>
                  <a:pt x="554038" y="776288"/>
                </a:lnTo>
                <a:lnTo>
                  <a:pt x="317500" y="698500"/>
                </a:lnTo>
                <a:lnTo>
                  <a:pt x="339763" y="668338"/>
                </a:lnTo>
                <a:close/>
                <a:moveTo>
                  <a:pt x="828080" y="554038"/>
                </a:moveTo>
                <a:lnTo>
                  <a:pt x="847512" y="567940"/>
                </a:lnTo>
                <a:lnTo>
                  <a:pt x="1087438" y="737939"/>
                </a:lnTo>
                <a:lnTo>
                  <a:pt x="1086645" y="741117"/>
                </a:lnTo>
                <a:lnTo>
                  <a:pt x="1086249" y="742308"/>
                </a:lnTo>
                <a:lnTo>
                  <a:pt x="987105" y="1046163"/>
                </a:lnTo>
                <a:lnTo>
                  <a:pt x="980364" y="1046163"/>
                </a:lnTo>
                <a:lnTo>
                  <a:pt x="935551" y="1046163"/>
                </a:lnTo>
                <a:lnTo>
                  <a:pt x="669054" y="1046163"/>
                </a:lnTo>
                <a:lnTo>
                  <a:pt x="570308" y="742308"/>
                </a:lnTo>
                <a:lnTo>
                  <a:pt x="569911" y="741117"/>
                </a:lnTo>
                <a:lnTo>
                  <a:pt x="568325" y="737939"/>
                </a:lnTo>
                <a:lnTo>
                  <a:pt x="808648" y="567940"/>
                </a:lnTo>
                <a:lnTo>
                  <a:pt x="828080" y="554038"/>
                </a:lnTo>
                <a:close/>
                <a:moveTo>
                  <a:pt x="1360910" y="387350"/>
                </a:moveTo>
                <a:lnTo>
                  <a:pt x="1489666" y="409557"/>
                </a:lnTo>
                <a:lnTo>
                  <a:pt x="1540533" y="418281"/>
                </a:lnTo>
                <a:lnTo>
                  <a:pt x="1550865" y="437316"/>
                </a:lnTo>
                <a:lnTo>
                  <a:pt x="1560800" y="456747"/>
                </a:lnTo>
                <a:lnTo>
                  <a:pt x="1570337" y="476178"/>
                </a:lnTo>
                <a:lnTo>
                  <a:pt x="1579477" y="495213"/>
                </a:lnTo>
                <a:lnTo>
                  <a:pt x="1587425" y="515834"/>
                </a:lnTo>
                <a:lnTo>
                  <a:pt x="1595373" y="536058"/>
                </a:lnTo>
                <a:lnTo>
                  <a:pt x="1602924" y="556282"/>
                </a:lnTo>
                <a:lnTo>
                  <a:pt x="1609679" y="577300"/>
                </a:lnTo>
                <a:lnTo>
                  <a:pt x="1616038" y="597920"/>
                </a:lnTo>
                <a:lnTo>
                  <a:pt x="1621601" y="619731"/>
                </a:lnTo>
                <a:lnTo>
                  <a:pt x="1626767" y="640748"/>
                </a:lnTo>
                <a:lnTo>
                  <a:pt x="1631536" y="662955"/>
                </a:lnTo>
                <a:lnTo>
                  <a:pt x="1635908" y="684369"/>
                </a:lnTo>
                <a:lnTo>
                  <a:pt x="1639484" y="706973"/>
                </a:lnTo>
                <a:lnTo>
                  <a:pt x="1641868" y="728783"/>
                </a:lnTo>
                <a:lnTo>
                  <a:pt x="1644650" y="751387"/>
                </a:lnTo>
                <a:lnTo>
                  <a:pt x="1607692" y="786680"/>
                </a:lnTo>
                <a:lnTo>
                  <a:pt x="1513510" y="877888"/>
                </a:lnTo>
                <a:lnTo>
                  <a:pt x="1508343" y="871543"/>
                </a:lnTo>
                <a:lnTo>
                  <a:pt x="1471386" y="825146"/>
                </a:lnTo>
                <a:lnTo>
                  <a:pt x="1363691" y="689921"/>
                </a:lnTo>
                <a:lnTo>
                  <a:pt x="1341437" y="662559"/>
                </a:lnTo>
                <a:lnTo>
                  <a:pt x="1341835" y="656214"/>
                </a:lnTo>
                <a:lnTo>
                  <a:pt x="1355743" y="455557"/>
                </a:lnTo>
                <a:lnTo>
                  <a:pt x="1360115" y="396074"/>
                </a:lnTo>
                <a:lnTo>
                  <a:pt x="1360910" y="387350"/>
                </a:lnTo>
                <a:close/>
                <a:moveTo>
                  <a:pt x="293316" y="387350"/>
                </a:moveTo>
                <a:lnTo>
                  <a:pt x="293316" y="388143"/>
                </a:lnTo>
                <a:lnTo>
                  <a:pt x="297280" y="446040"/>
                </a:lnTo>
                <a:lnTo>
                  <a:pt x="311549" y="656214"/>
                </a:lnTo>
                <a:lnTo>
                  <a:pt x="312738" y="662559"/>
                </a:lnTo>
                <a:lnTo>
                  <a:pt x="290145" y="689921"/>
                </a:lnTo>
                <a:lnTo>
                  <a:pt x="175991" y="833870"/>
                </a:lnTo>
                <a:lnTo>
                  <a:pt x="141111" y="877888"/>
                </a:lnTo>
                <a:lnTo>
                  <a:pt x="138733" y="875509"/>
                </a:lnTo>
                <a:lnTo>
                  <a:pt x="39641" y="779939"/>
                </a:lnTo>
                <a:lnTo>
                  <a:pt x="3175" y="744646"/>
                </a:lnTo>
                <a:lnTo>
                  <a:pt x="5949" y="722835"/>
                </a:lnTo>
                <a:lnTo>
                  <a:pt x="8724" y="701025"/>
                </a:lnTo>
                <a:lnTo>
                  <a:pt x="12291" y="679611"/>
                </a:lnTo>
                <a:lnTo>
                  <a:pt x="16255" y="658197"/>
                </a:lnTo>
                <a:lnTo>
                  <a:pt x="21011" y="636783"/>
                </a:lnTo>
                <a:lnTo>
                  <a:pt x="26164" y="616162"/>
                </a:lnTo>
                <a:lnTo>
                  <a:pt x="31713" y="595541"/>
                </a:lnTo>
                <a:lnTo>
                  <a:pt x="38452" y="574920"/>
                </a:lnTo>
                <a:lnTo>
                  <a:pt x="44793" y="554696"/>
                </a:lnTo>
                <a:lnTo>
                  <a:pt x="51928" y="534472"/>
                </a:lnTo>
                <a:lnTo>
                  <a:pt x="59855" y="514644"/>
                </a:lnTo>
                <a:lnTo>
                  <a:pt x="68179" y="495213"/>
                </a:lnTo>
                <a:lnTo>
                  <a:pt x="77296" y="476178"/>
                </a:lnTo>
                <a:lnTo>
                  <a:pt x="86016" y="457143"/>
                </a:lnTo>
                <a:lnTo>
                  <a:pt x="95528" y="438109"/>
                </a:lnTo>
                <a:lnTo>
                  <a:pt x="105834" y="419867"/>
                </a:lnTo>
                <a:lnTo>
                  <a:pt x="156173" y="410747"/>
                </a:lnTo>
                <a:lnTo>
                  <a:pt x="293316" y="387350"/>
                </a:lnTo>
                <a:close/>
                <a:moveTo>
                  <a:pt x="808037" y="298450"/>
                </a:moveTo>
                <a:lnTo>
                  <a:pt x="827881" y="306401"/>
                </a:lnTo>
                <a:lnTo>
                  <a:pt x="847725" y="298450"/>
                </a:lnTo>
                <a:lnTo>
                  <a:pt x="847725" y="536575"/>
                </a:lnTo>
                <a:lnTo>
                  <a:pt x="827881" y="522661"/>
                </a:lnTo>
                <a:lnTo>
                  <a:pt x="808037" y="536575"/>
                </a:lnTo>
                <a:lnTo>
                  <a:pt x="808037" y="298450"/>
                </a:lnTo>
                <a:close/>
                <a:moveTo>
                  <a:pt x="1106341" y="198438"/>
                </a:moveTo>
                <a:lnTo>
                  <a:pt x="1122567" y="205965"/>
                </a:lnTo>
                <a:lnTo>
                  <a:pt x="1139189" y="214285"/>
                </a:lnTo>
                <a:lnTo>
                  <a:pt x="1155020" y="223001"/>
                </a:lnTo>
                <a:lnTo>
                  <a:pt x="1170455" y="231717"/>
                </a:lnTo>
                <a:lnTo>
                  <a:pt x="1185889" y="241225"/>
                </a:lnTo>
                <a:lnTo>
                  <a:pt x="1200928" y="251129"/>
                </a:lnTo>
                <a:lnTo>
                  <a:pt x="1216363" y="261034"/>
                </a:lnTo>
                <a:lnTo>
                  <a:pt x="1231006" y="271335"/>
                </a:lnTo>
                <a:lnTo>
                  <a:pt x="1244858" y="282031"/>
                </a:lnTo>
                <a:lnTo>
                  <a:pt x="1258710" y="293520"/>
                </a:lnTo>
                <a:lnTo>
                  <a:pt x="1272562" y="305010"/>
                </a:lnTo>
                <a:lnTo>
                  <a:pt x="1286018" y="316895"/>
                </a:lnTo>
                <a:lnTo>
                  <a:pt x="1299078" y="328780"/>
                </a:lnTo>
                <a:lnTo>
                  <a:pt x="1312138" y="341854"/>
                </a:lnTo>
                <a:lnTo>
                  <a:pt x="1324407" y="354928"/>
                </a:lnTo>
                <a:lnTo>
                  <a:pt x="1336675" y="367606"/>
                </a:lnTo>
                <a:lnTo>
                  <a:pt x="1332322" y="423863"/>
                </a:lnTo>
                <a:lnTo>
                  <a:pt x="1318470" y="406827"/>
                </a:lnTo>
                <a:lnTo>
                  <a:pt x="1304618" y="390584"/>
                </a:lnTo>
                <a:lnTo>
                  <a:pt x="1289975" y="374737"/>
                </a:lnTo>
                <a:lnTo>
                  <a:pt x="1274145" y="359286"/>
                </a:lnTo>
                <a:lnTo>
                  <a:pt x="1258314" y="344231"/>
                </a:lnTo>
                <a:lnTo>
                  <a:pt x="1242088" y="329969"/>
                </a:lnTo>
                <a:lnTo>
                  <a:pt x="1225070" y="316103"/>
                </a:lnTo>
                <a:lnTo>
                  <a:pt x="1208052" y="302633"/>
                </a:lnTo>
                <a:lnTo>
                  <a:pt x="1189847" y="290351"/>
                </a:lnTo>
                <a:lnTo>
                  <a:pt x="1171642" y="278070"/>
                </a:lnTo>
                <a:lnTo>
                  <a:pt x="1153437" y="266580"/>
                </a:lnTo>
                <a:lnTo>
                  <a:pt x="1134440" y="255884"/>
                </a:lnTo>
                <a:lnTo>
                  <a:pt x="1114652" y="245187"/>
                </a:lnTo>
                <a:lnTo>
                  <a:pt x="1094864" y="235679"/>
                </a:lnTo>
                <a:lnTo>
                  <a:pt x="1074680" y="227359"/>
                </a:lnTo>
                <a:lnTo>
                  <a:pt x="1054100" y="218643"/>
                </a:lnTo>
                <a:lnTo>
                  <a:pt x="1106341" y="198438"/>
                </a:lnTo>
                <a:close/>
                <a:moveTo>
                  <a:pt x="545878" y="196850"/>
                </a:moveTo>
                <a:lnTo>
                  <a:pt x="598488" y="217164"/>
                </a:lnTo>
                <a:lnTo>
                  <a:pt x="577763" y="225130"/>
                </a:lnTo>
                <a:lnTo>
                  <a:pt x="557835" y="233495"/>
                </a:lnTo>
                <a:lnTo>
                  <a:pt x="538305" y="243055"/>
                </a:lnTo>
                <a:lnTo>
                  <a:pt x="518775" y="253013"/>
                </a:lnTo>
                <a:lnTo>
                  <a:pt x="500441" y="263369"/>
                </a:lnTo>
                <a:lnTo>
                  <a:pt x="481709" y="274522"/>
                </a:lnTo>
                <a:lnTo>
                  <a:pt x="463375" y="286471"/>
                </a:lnTo>
                <a:lnTo>
                  <a:pt x="446236" y="298421"/>
                </a:lnTo>
                <a:lnTo>
                  <a:pt x="428700" y="311566"/>
                </a:lnTo>
                <a:lnTo>
                  <a:pt x="411960" y="325108"/>
                </a:lnTo>
                <a:lnTo>
                  <a:pt x="395220" y="338651"/>
                </a:lnTo>
                <a:lnTo>
                  <a:pt x="379676" y="352991"/>
                </a:lnTo>
                <a:lnTo>
                  <a:pt x="364132" y="368127"/>
                </a:lnTo>
                <a:lnTo>
                  <a:pt x="349385" y="383263"/>
                </a:lnTo>
                <a:lnTo>
                  <a:pt x="335037" y="399594"/>
                </a:lnTo>
                <a:lnTo>
                  <a:pt x="321087" y="415925"/>
                </a:lnTo>
                <a:lnTo>
                  <a:pt x="317500" y="360957"/>
                </a:lnTo>
                <a:lnTo>
                  <a:pt x="329457" y="347812"/>
                </a:lnTo>
                <a:lnTo>
                  <a:pt x="341414" y="335465"/>
                </a:lnTo>
                <a:lnTo>
                  <a:pt x="354567" y="323117"/>
                </a:lnTo>
                <a:lnTo>
                  <a:pt x="367719" y="311566"/>
                </a:lnTo>
                <a:lnTo>
                  <a:pt x="380872" y="299616"/>
                </a:lnTo>
                <a:lnTo>
                  <a:pt x="394423" y="288463"/>
                </a:lnTo>
                <a:lnTo>
                  <a:pt x="408373" y="277708"/>
                </a:lnTo>
                <a:lnTo>
                  <a:pt x="422721" y="267352"/>
                </a:lnTo>
                <a:lnTo>
                  <a:pt x="437069" y="256996"/>
                </a:lnTo>
                <a:lnTo>
                  <a:pt x="451816" y="247436"/>
                </a:lnTo>
                <a:lnTo>
                  <a:pt x="466962" y="237877"/>
                </a:lnTo>
                <a:lnTo>
                  <a:pt x="482107" y="228715"/>
                </a:lnTo>
                <a:lnTo>
                  <a:pt x="497651" y="219952"/>
                </a:lnTo>
                <a:lnTo>
                  <a:pt x="513195" y="211986"/>
                </a:lnTo>
                <a:lnTo>
                  <a:pt x="529536" y="204020"/>
                </a:lnTo>
                <a:lnTo>
                  <a:pt x="545878" y="196850"/>
                </a:lnTo>
                <a:close/>
                <a:moveTo>
                  <a:pt x="1028700" y="25400"/>
                </a:moveTo>
                <a:lnTo>
                  <a:pt x="1048147" y="30571"/>
                </a:lnTo>
                <a:lnTo>
                  <a:pt x="1067197" y="36139"/>
                </a:lnTo>
                <a:lnTo>
                  <a:pt x="1086247" y="42503"/>
                </a:lnTo>
                <a:lnTo>
                  <a:pt x="1104900" y="49265"/>
                </a:lnTo>
                <a:lnTo>
                  <a:pt x="1123553" y="56026"/>
                </a:lnTo>
                <a:lnTo>
                  <a:pt x="1142207" y="63186"/>
                </a:lnTo>
                <a:lnTo>
                  <a:pt x="1160066" y="71538"/>
                </a:lnTo>
                <a:lnTo>
                  <a:pt x="1177925" y="79891"/>
                </a:lnTo>
                <a:lnTo>
                  <a:pt x="1195388" y="88641"/>
                </a:lnTo>
                <a:lnTo>
                  <a:pt x="1212850" y="97392"/>
                </a:lnTo>
                <a:lnTo>
                  <a:pt x="1230313" y="106937"/>
                </a:lnTo>
                <a:lnTo>
                  <a:pt x="1246982" y="116881"/>
                </a:lnTo>
                <a:lnTo>
                  <a:pt x="1263650" y="127620"/>
                </a:lnTo>
                <a:lnTo>
                  <a:pt x="1280319" y="138359"/>
                </a:lnTo>
                <a:lnTo>
                  <a:pt x="1296194" y="149098"/>
                </a:lnTo>
                <a:lnTo>
                  <a:pt x="1312069" y="160633"/>
                </a:lnTo>
                <a:lnTo>
                  <a:pt x="1327547" y="172565"/>
                </a:lnTo>
                <a:lnTo>
                  <a:pt x="1342629" y="184497"/>
                </a:lnTo>
                <a:lnTo>
                  <a:pt x="1358107" y="197225"/>
                </a:lnTo>
                <a:lnTo>
                  <a:pt x="1372791" y="209953"/>
                </a:lnTo>
                <a:lnTo>
                  <a:pt x="1386682" y="223079"/>
                </a:lnTo>
                <a:lnTo>
                  <a:pt x="1400572" y="237000"/>
                </a:lnTo>
                <a:lnTo>
                  <a:pt x="1414463" y="250921"/>
                </a:lnTo>
                <a:lnTo>
                  <a:pt x="1427957" y="264444"/>
                </a:lnTo>
                <a:lnTo>
                  <a:pt x="1440657" y="279161"/>
                </a:lnTo>
                <a:lnTo>
                  <a:pt x="1453754" y="293877"/>
                </a:lnTo>
                <a:lnTo>
                  <a:pt x="1466454" y="309389"/>
                </a:lnTo>
                <a:lnTo>
                  <a:pt x="1477963" y="324901"/>
                </a:lnTo>
                <a:lnTo>
                  <a:pt x="1489473" y="340413"/>
                </a:lnTo>
                <a:lnTo>
                  <a:pt x="1501379" y="356323"/>
                </a:lnTo>
                <a:lnTo>
                  <a:pt x="1512094" y="372233"/>
                </a:lnTo>
                <a:lnTo>
                  <a:pt x="1522413" y="388938"/>
                </a:lnTo>
                <a:lnTo>
                  <a:pt x="1470026" y="380187"/>
                </a:lnTo>
                <a:lnTo>
                  <a:pt x="1460501" y="366664"/>
                </a:lnTo>
                <a:lnTo>
                  <a:pt x="1451373" y="353539"/>
                </a:lnTo>
                <a:lnTo>
                  <a:pt x="1441451" y="340413"/>
                </a:lnTo>
                <a:lnTo>
                  <a:pt x="1430735" y="327685"/>
                </a:lnTo>
                <a:lnTo>
                  <a:pt x="1420416" y="315355"/>
                </a:lnTo>
                <a:lnTo>
                  <a:pt x="1409701" y="302627"/>
                </a:lnTo>
                <a:lnTo>
                  <a:pt x="1398985" y="290695"/>
                </a:lnTo>
                <a:lnTo>
                  <a:pt x="1387872" y="278763"/>
                </a:lnTo>
                <a:lnTo>
                  <a:pt x="1375966" y="267228"/>
                </a:lnTo>
                <a:lnTo>
                  <a:pt x="1364457" y="255694"/>
                </a:lnTo>
                <a:lnTo>
                  <a:pt x="1352154" y="244557"/>
                </a:lnTo>
                <a:lnTo>
                  <a:pt x="1340247" y="233420"/>
                </a:lnTo>
                <a:lnTo>
                  <a:pt x="1327944" y="223079"/>
                </a:lnTo>
                <a:lnTo>
                  <a:pt x="1315244" y="212737"/>
                </a:lnTo>
                <a:lnTo>
                  <a:pt x="1302544" y="202396"/>
                </a:lnTo>
                <a:lnTo>
                  <a:pt x="1289844" y="192452"/>
                </a:lnTo>
                <a:lnTo>
                  <a:pt x="1276350" y="182906"/>
                </a:lnTo>
                <a:lnTo>
                  <a:pt x="1262857" y="173758"/>
                </a:lnTo>
                <a:lnTo>
                  <a:pt x="1248966" y="164610"/>
                </a:lnTo>
                <a:lnTo>
                  <a:pt x="1235472" y="155462"/>
                </a:lnTo>
                <a:lnTo>
                  <a:pt x="1221582" y="147507"/>
                </a:lnTo>
                <a:lnTo>
                  <a:pt x="1207294" y="139155"/>
                </a:lnTo>
                <a:lnTo>
                  <a:pt x="1192610" y="130802"/>
                </a:lnTo>
                <a:lnTo>
                  <a:pt x="1178322" y="123643"/>
                </a:lnTo>
                <a:lnTo>
                  <a:pt x="1163241" y="116085"/>
                </a:lnTo>
                <a:lnTo>
                  <a:pt x="1148557" y="108926"/>
                </a:lnTo>
                <a:lnTo>
                  <a:pt x="1133475" y="102164"/>
                </a:lnTo>
                <a:lnTo>
                  <a:pt x="1117997" y="95801"/>
                </a:lnTo>
                <a:lnTo>
                  <a:pt x="1102916" y="89834"/>
                </a:lnTo>
                <a:lnTo>
                  <a:pt x="1087041" y="84266"/>
                </a:lnTo>
                <a:lnTo>
                  <a:pt x="1071166" y="78698"/>
                </a:lnTo>
                <a:lnTo>
                  <a:pt x="1055291" y="73527"/>
                </a:lnTo>
                <a:lnTo>
                  <a:pt x="1028700" y="25400"/>
                </a:lnTo>
                <a:close/>
                <a:moveTo>
                  <a:pt x="619125" y="25400"/>
                </a:moveTo>
                <a:lnTo>
                  <a:pt x="594935" y="72333"/>
                </a:lnTo>
                <a:lnTo>
                  <a:pt x="579073" y="77504"/>
                </a:lnTo>
                <a:lnTo>
                  <a:pt x="563211" y="82674"/>
                </a:lnTo>
                <a:lnTo>
                  <a:pt x="546952" y="89038"/>
                </a:lnTo>
                <a:lnTo>
                  <a:pt x="531486" y="95004"/>
                </a:lnTo>
                <a:lnTo>
                  <a:pt x="516020" y="101368"/>
                </a:lnTo>
                <a:lnTo>
                  <a:pt x="500951" y="108130"/>
                </a:lnTo>
                <a:lnTo>
                  <a:pt x="485882" y="115289"/>
                </a:lnTo>
                <a:lnTo>
                  <a:pt x="470813" y="122846"/>
                </a:lnTo>
                <a:lnTo>
                  <a:pt x="456140" y="130005"/>
                </a:lnTo>
                <a:lnTo>
                  <a:pt x="441467" y="138358"/>
                </a:lnTo>
                <a:lnTo>
                  <a:pt x="427191" y="146313"/>
                </a:lnTo>
                <a:lnTo>
                  <a:pt x="412915" y="155063"/>
                </a:lnTo>
                <a:lnTo>
                  <a:pt x="399036" y="163813"/>
                </a:lnTo>
                <a:lnTo>
                  <a:pt x="385156" y="172961"/>
                </a:lnTo>
                <a:lnTo>
                  <a:pt x="371277" y="182507"/>
                </a:lnTo>
                <a:lnTo>
                  <a:pt x="358190" y="192053"/>
                </a:lnTo>
                <a:lnTo>
                  <a:pt x="345104" y="201996"/>
                </a:lnTo>
                <a:lnTo>
                  <a:pt x="332018" y="212338"/>
                </a:lnTo>
                <a:lnTo>
                  <a:pt x="319328" y="222679"/>
                </a:lnTo>
                <a:lnTo>
                  <a:pt x="307035" y="233418"/>
                </a:lnTo>
                <a:lnTo>
                  <a:pt x="294741" y="244554"/>
                </a:lnTo>
                <a:lnTo>
                  <a:pt x="282448" y="256089"/>
                </a:lnTo>
                <a:lnTo>
                  <a:pt x="270948" y="267226"/>
                </a:lnTo>
                <a:lnTo>
                  <a:pt x="259448" y="278760"/>
                </a:lnTo>
                <a:lnTo>
                  <a:pt x="247948" y="291090"/>
                </a:lnTo>
                <a:lnTo>
                  <a:pt x="236844" y="303022"/>
                </a:lnTo>
                <a:lnTo>
                  <a:pt x="226137" y="315750"/>
                </a:lnTo>
                <a:lnTo>
                  <a:pt x="215826" y="328477"/>
                </a:lnTo>
                <a:lnTo>
                  <a:pt x="205516" y="341205"/>
                </a:lnTo>
                <a:lnTo>
                  <a:pt x="195602" y="354728"/>
                </a:lnTo>
                <a:lnTo>
                  <a:pt x="185688" y="367854"/>
                </a:lnTo>
                <a:lnTo>
                  <a:pt x="176170" y="381377"/>
                </a:lnTo>
                <a:lnTo>
                  <a:pt x="123825" y="390525"/>
                </a:lnTo>
                <a:lnTo>
                  <a:pt x="134135" y="373820"/>
                </a:lnTo>
                <a:lnTo>
                  <a:pt x="145239" y="357512"/>
                </a:lnTo>
                <a:lnTo>
                  <a:pt x="156739" y="341205"/>
                </a:lnTo>
                <a:lnTo>
                  <a:pt x="168239" y="325693"/>
                </a:lnTo>
                <a:lnTo>
                  <a:pt x="180136" y="310181"/>
                </a:lnTo>
                <a:lnTo>
                  <a:pt x="192826" y="295067"/>
                </a:lnTo>
                <a:lnTo>
                  <a:pt x="205516" y="280351"/>
                </a:lnTo>
                <a:lnTo>
                  <a:pt x="218602" y="265635"/>
                </a:lnTo>
                <a:lnTo>
                  <a:pt x="232085" y="251316"/>
                </a:lnTo>
                <a:lnTo>
                  <a:pt x="245965" y="237395"/>
                </a:lnTo>
                <a:lnTo>
                  <a:pt x="259844" y="223872"/>
                </a:lnTo>
                <a:lnTo>
                  <a:pt x="274517" y="210349"/>
                </a:lnTo>
                <a:lnTo>
                  <a:pt x="289190" y="197621"/>
                </a:lnTo>
                <a:lnTo>
                  <a:pt x="303862" y="184893"/>
                </a:lnTo>
                <a:lnTo>
                  <a:pt x="319328" y="172961"/>
                </a:lnTo>
                <a:lnTo>
                  <a:pt x="334794" y="160631"/>
                </a:lnTo>
                <a:lnTo>
                  <a:pt x="350656" y="149495"/>
                </a:lnTo>
                <a:lnTo>
                  <a:pt x="366518" y="138358"/>
                </a:lnTo>
                <a:lnTo>
                  <a:pt x="383174" y="127619"/>
                </a:lnTo>
                <a:lnTo>
                  <a:pt x="399829" y="116880"/>
                </a:lnTo>
                <a:lnTo>
                  <a:pt x="416881" y="106936"/>
                </a:lnTo>
                <a:lnTo>
                  <a:pt x="433933" y="97391"/>
                </a:lnTo>
                <a:lnTo>
                  <a:pt x="451778" y="88640"/>
                </a:lnTo>
                <a:lnTo>
                  <a:pt x="469227" y="79890"/>
                </a:lnTo>
                <a:lnTo>
                  <a:pt x="487072" y="71140"/>
                </a:lnTo>
                <a:lnTo>
                  <a:pt x="505710" y="63185"/>
                </a:lnTo>
                <a:lnTo>
                  <a:pt x="523951" y="56026"/>
                </a:lnTo>
                <a:lnTo>
                  <a:pt x="542193" y="48867"/>
                </a:lnTo>
                <a:lnTo>
                  <a:pt x="561228" y="42105"/>
                </a:lnTo>
                <a:lnTo>
                  <a:pt x="580263" y="36139"/>
                </a:lnTo>
                <a:lnTo>
                  <a:pt x="599694" y="30570"/>
                </a:lnTo>
                <a:lnTo>
                  <a:pt x="619125" y="25400"/>
                </a:lnTo>
                <a:close/>
                <a:moveTo>
                  <a:pt x="824315" y="0"/>
                </a:moveTo>
                <a:lnTo>
                  <a:pt x="846110" y="792"/>
                </a:lnTo>
                <a:lnTo>
                  <a:pt x="868300" y="1585"/>
                </a:lnTo>
                <a:lnTo>
                  <a:pt x="889699" y="2774"/>
                </a:lnTo>
                <a:lnTo>
                  <a:pt x="911097" y="4756"/>
                </a:lnTo>
                <a:lnTo>
                  <a:pt x="932495" y="7530"/>
                </a:lnTo>
                <a:lnTo>
                  <a:pt x="953497" y="10700"/>
                </a:lnTo>
                <a:lnTo>
                  <a:pt x="974499" y="13871"/>
                </a:lnTo>
                <a:lnTo>
                  <a:pt x="995500" y="18230"/>
                </a:lnTo>
                <a:lnTo>
                  <a:pt x="1020861" y="63806"/>
                </a:lnTo>
                <a:lnTo>
                  <a:pt x="1084263" y="178339"/>
                </a:lnTo>
                <a:lnTo>
                  <a:pt x="1071187" y="183491"/>
                </a:lnTo>
                <a:lnTo>
                  <a:pt x="1015710" y="204892"/>
                </a:lnTo>
                <a:lnTo>
                  <a:pt x="847298" y="270679"/>
                </a:lnTo>
                <a:lnTo>
                  <a:pt x="827882" y="277813"/>
                </a:lnTo>
                <a:lnTo>
                  <a:pt x="808465" y="270679"/>
                </a:lnTo>
                <a:lnTo>
                  <a:pt x="636883" y="203703"/>
                </a:lnTo>
                <a:lnTo>
                  <a:pt x="581010" y="181906"/>
                </a:lnTo>
                <a:lnTo>
                  <a:pt x="571500" y="178339"/>
                </a:lnTo>
                <a:lnTo>
                  <a:pt x="630147" y="63409"/>
                </a:lnTo>
                <a:lnTo>
                  <a:pt x="653130" y="18230"/>
                </a:lnTo>
                <a:lnTo>
                  <a:pt x="673736" y="13871"/>
                </a:lnTo>
                <a:lnTo>
                  <a:pt x="694738" y="10700"/>
                </a:lnTo>
                <a:lnTo>
                  <a:pt x="716136" y="7530"/>
                </a:lnTo>
                <a:lnTo>
                  <a:pt x="737534" y="4756"/>
                </a:lnTo>
                <a:lnTo>
                  <a:pt x="758932" y="2774"/>
                </a:lnTo>
                <a:lnTo>
                  <a:pt x="780726" y="1585"/>
                </a:lnTo>
                <a:lnTo>
                  <a:pt x="802125" y="792"/>
                </a:lnTo>
                <a:lnTo>
                  <a:pt x="824315" y="0"/>
                </a:ln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anchor="ctr">
            <a:normAutofit/>
            <a:scene3d>
              <a:camera prst="orthographicFront"/>
              <a:lightRig rig="threePt" dir="t"/>
            </a:scene3d>
            <a:sp3d>
              <a:contourClr>
                <a:srgbClr val="FFFFFF"/>
              </a:contourClr>
            </a:sp3d>
          </a:bodyPr>
          <a:lstStyle/>
          <a:p>
            <a:pPr algn="ctr"/>
            <a:endParaRPr lang="zh-CN" altLang="en-US">
              <a:solidFill>
                <a:schemeClr val="dk1"/>
              </a:solidFill>
              <a:latin typeface="微软雅黑" panose="020B0503020204020204" charset="-122"/>
              <a:ea typeface="微软雅黑" panose="020B0503020204020204" charset="-122"/>
              <a:sym typeface="Arial" panose="020B0604020202020204" pitchFamily="34" charset="0"/>
            </a:endParaRPr>
          </a:p>
        </p:txBody>
      </p:sp>
      <p:sp>
        <p:nvSpPr>
          <p:cNvPr id="7" name="矩形 6"/>
          <p:cNvSpPr/>
          <p:nvPr>
            <p:custDataLst>
              <p:tags r:id="rId10"/>
            </p:custDataLst>
          </p:nvPr>
        </p:nvSpPr>
        <p:spPr>
          <a:xfrm>
            <a:off x="4239973" y="2042235"/>
            <a:ext cx="6634368" cy="1054372"/>
          </a:xfrm>
          <a:prstGeom prst="rect">
            <a:avLst/>
          </a:prstGeom>
        </p:spPr>
        <p:txBody>
          <a:bodyPr>
            <a:normAutofit lnSpcReduction="10000"/>
          </a:bodyPr>
          <a:lstStyle/>
          <a:p>
            <a:pPr>
              <a:lnSpc>
                <a:spcPct val="120000"/>
              </a:lnSpc>
            </a:pPr>
            <a:r>
              <a:rPr lang="zh-CN" altLang="en-US" spc="150">
                <a:solidFill>
                  <a:schemeClr val="dk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1.使用超收收入或一般公共预算结余设置或补充预算稳定调节基金时,借记“安排预算稳定调节基金”科目,贷记本科目。具体案例见【9-31】</a:t>
            </a:r>
            <a:endParaRPr lang="zh-CN" altLang="en-US" spc="150">
              <a:solidFill>
                <a:schemeClr val="dk1"/>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10" name="KSO_Shape"/>
          <p:cNvSpPr/>
          <p:nvPr>
            <p:custDataLst>
              <p:tags r:id="rId11"/>
            </p:custDataLst>
          </p:nvPr>
        </p:nvSpPr>
        <p:spPr bwMode="auto">
          <a:xfrm>
            <a:off x="3484918" y="3833966"/>
            <a:ext cx="606569" cy="606569"/>
          </a:xfrm>
          <a:custGeom>
            <a:avLst/>
            <a:gdLst>
              <a:gd name="T0" fmla="*/ 956359 w 1647825"/>
              <a:gd name="T1" fmla="*/ 1636826 h 1647826"/>
              <a:gd name="T2" fmla="*/ 747857 w 1647825"/>
              <a:gd name="T3" fmla="*/ 1644290 h 1647826"/>
              <a:gd name="T4" fmla="*/ 552064 w 1647825"/>
              <a:gd name="T5" fmla="*/ 1602253 h 1647826"/>
              <a:gd name="T6" fmla="*/ 715689 w 1647825"/>
              <a:gd name="T7" fmla="*/ 1601861 h 1647826"/>
              <a:gd name="T8" fmla="*/ 887256 w 1647825"/>
              <a:gd name="T9" fmla="*/ 1606575 h 1647826"/>
              <a:gd name="T10" fmla="*/ 1054454 w 1647825"/>
              <a:gd name="T11" fmla="*/ 1574360 h 1647826"/>
              <a:gd name="T12" fmla="*/ 824299 w 1647825"/>
              <a:gd name="T13" fmla="*/ 1511300 h 1647826"/>
              <a:gd name="T14" fmla="*/ 704546 w 1647825"/>
              <a:gd name="T15" fmla="*/ 1461552 h 1647826"/>
              <a:gd name="T16" fmla="*/ 930127 w 1647825"/>
              <a:gd name="T17" fmla="*/ 1463902 h 1647826"/>
              <a:gd name="T18" fmla="*/ 1356122 w 1647825"/>
              <a:gd name="T19" fmla="*/ 1452828 h 1647826"/>
              <a:gd name="T20" fmla="*/ 1149747 w 1647825"/>
              <a:gd name="T21" fmla="*/ 1581151 h 1647826"/>
              <a:gd name="T22" fmla="*/ 515270 w 1647825"/>
              <a:gd name="T23" fmla="*/ 1266356 h 1647826"/>
              <a:gd name="T24" fmla="*/ 425814 w 1647825"/>
              <a:gd name="T25" fmla="*/ 1545074 h 1647826"/>
              <a:gd name="T26" fmla="*/ 236961 w 1647825"/>
              <a:gd name="T27" fmla="*/ 1401552 h 1647826"/>
              <a:gd name="T28" fmla="*/ 652180 w 1647825"/>
              <a:gd name="T29" fmla="*/ 1071563 h 1647826"/>
              <a:gd name="T30" fmla="*/ 198520 w 1647825"/>
              <a:gd name="T31" fmla="*/ 994251 h 1647826"/>
              <a:gd name="T32" fmla="*/ 228545 w 1647825"/>
              <a:gd name="T33" fmla="*/ 1165580 h 1647826"/>
              <a:gd name="T34" fmla="*/ 158888 w 1647825"/>
              <a:gd name="T35" fmla="*/ 998634 h 1647826"/>
              <a:gd name="T36" fmla="*/ 1499776 w 1647825"/>
              <a:gd name="T37" fmla="*/ 943174 h 1647826"/>
              <a:gd name="T38" fmla="*/ 1443657 w 1647825"/>
              <a:gd name="T39" fmla="*/ 1118941 h 1647826"/>
              <a:gd name="T40" fmla="*/ 1430523 w 1647825"/>
              <a:gd name="T41" fmla="*/ 1050060 h 1647826"/>
              <a:gd name="T42" fmla="*/ 1647825 w 1647825"/>
              <a:gd name="T43" fmla="*/ 804876 h 1647826"/>
              <a:gd name="T44" fmla="*/ 1627188 w 1647825"/>
              <a:gd name="T45" fmla="*/ 1006630 h 1647826"/>
              <a:gd name="T46" fmla="*/ 1562100 w 1647825"/>
              <a:gd name="T47" fmla="*/ 1190116 h 1647826"/>
              <a:gd name="T48" fmla="*/ 1456928 w 1647825"/>
              <a:gd name="T49" fmla="*/ 1350963 h 1647826"/>
              <a:gd name="T50" fmla="*/ 1529556 w 1647825"/>
              <a:gd name="T51" fmla="*/ 1167081 h 1647826"/>
              <a:gd name="T52" fmla="*/ 1588294 w 1647825"/>
              <a:gd name="T53" fmla="*/ 1003056 h 1647826"/>
              <a:gd name="T54" fmla="*/ 1608931 w 1647825"/>
              <a:gd name="T55" fmla="*/ 823940 h 1647826"/>
              <a:gd name="T56" fmla="*/ 45244 w 1647825"/>
              <a:gd name="T57" fmla="*/ 926307 h 1647826"/>
              <a:gd name="T58" fmla="*/ 89297 w 1647825"/>
              <a:gd name="T59" fmla="*/ 1101726 h 1647826"/>
              <a:gd name="T60" fmla="*/ 170260 w 1647825"/>
              <a:gd name="T61" fmla="*/ 1259285 h 1647826"/>
              <a:gd name="T62" fmla="*/ 135335 w 1647825"/>
              <a:gd name="T63" fmla="*/ 1276748 h 1647826"/>
              <a:gd name="T64" fmla="*/ 46831 w 1647825"/>
              <a:gd name="T65" fmla="*/ 1098948 h 1647826"/>
              <a:gd name="T66" fmla="*/ 3175 w 1647825"/>
              <a:gd name="T67" fmla="*/ 900907 h 1647826"/>
              <a:gd name="T68" fmla="*/ 1314889 w 1647825"/>
              <a:gd name="T69" fmla="*/ 671513 h 1647826"/>
              <a:gd name="T70" fmla="*/ 987105 w 1647825"/>
              <a:gd name="T71" fmla="*/ 1046163 h 1647826"/>
              <a:gd name="T72" fmla="*/ 1540533 w 1647825"/>
              <a:gd name="T73" fmla="*/ 418281 h 1647826"/>
              <a:gd name="T74" fmla="*/ 1626767 w 1647825"/>
              <a:gd name="T75" fmla="*/ 640748 h 1647826"/>
              <a:gd name="T76" fmla="*/ 1341437 w 1647825"/>
              <a:gd name="T77" fmla="*/ 662559 h 1647826"/>
              <a:gd name="T78" fmla="*/ 175991 w 1647825"/>
              <a:gd name="T79" fmla="*/ 833870 h 1647826"/>
              <a:gd name="T80" fmla="*/ 31713 w 1647825"/>
              <a:gd name="T81" fmla="*/ 595541 h 1647826"/>
              <a:gd name="T82" fmla="*/ 293316 w 1647825"/>
              <a:gd name="T83" fmla="*/ 387350 h 1647826"/>
              <a:gd name="T84" fmla="*/ 1155020 w 1647825"/>
              <a:gd name="T85" fmla="*/ 223001 h 1647826"/>
              <a:gd name="T86" fmla="*/ 1312138 w 1647825"/>
              <a:gd name="T87" fmla="*/ 341854 h 1647826"/>
              <a:gd name="T88" fmla="*/ 1208052 w 1647825"/>
              <a:gd name="T89" fmla="*/ 302633 h 1647826"/>
              <a:gd name="T90" fmla="*/ 598488 w 1647825"/>
              <a:gd name="T91" fmla="*/ 217164 h 1647826"/>
              <a:gd name="T92" fmla="*/ 395220 w 1647825"/>
              <a:gd name="T93" fmla="*/ 338651 h 1647826"/>
              <a:gd name="T94" fmla="*/ 380872 w 1647825"/>
              <a:gd name="T95" fmla="*/ 299616 h 1647826"/>
              <a:gd name="T96" fmla="*/ 545878 w 1647825"/>
              <a:gd name="T97" fmla="*/ 196850 h 1647826"/>
              <a:gd name="T98" fmla="*/ 1212850 w 1647825"/>
              <a:gd name="T99" fmla="*/ 97392 h 1647826"/>
              <a:gd name="T100" fmla="*/ 1386682 w 1647825"/>
              <a:gd name="T101" fmla="*/ 223079 h 1647826"/>
              <a:gd name="T102" fmla="*/ 1522413 w 1647825"/>
              <a:gd name="T103" fmla="*/ 388938 h 1647826"/>
              <a:gd name="T104" fmla="*/ 1364457 w 1647825"/>
              <a:gd name="T105" fmla="*/ 255694 h 1647826"/>
              <a:gd name="T106" fmla="*/ 1221582 w 1647825"/>
              <a:gd name="T107" fmla="*/ 147507 h 1647826"/>
              <a:gd name="T108" fmla="*/ 1055291 w 1647825"/>
              <a:gd name="T109" fmla="*/ 73527 h 1647826"/>
              <a:gd name="T110" fmla="*/ 470813 w 1647825"/>
              <a:gd name="T111" fmla="*/ 122846 h 1647826"/>
              <a:gd name="T112" fmla="*/ 319328 w 1647825"/>
              <a:gd name="T113" fmla="*/ 222679 h 1647826"/>
              <a:gd name="T114" fmla="*/ 195602 w 1647825"/>
              <a:gd name="T115" fmla="*/ 354728 h 1647826"/>
              <a:gd name="T116" fmla="*/ 218602 w 1647825"/>
              <a:gd name="T117" fmla="*/ 265635 h 1647826"/>
              <a:gd name="T118" fmla="*/ 383174 w 1647825"/>
              <a:gd name="T119" fmla="*/ 127619 h 1647826"/>
              <a:gd name="T120" fmla="*/ 580263 w 1647825"/>
              <a:gd name="T121" fmla="*/ 36139 h 1647826"/>
              <a:gd name="T122" fmla="*/ 995500 w 1647825"/>
              <a:gd name="T123" fmla="*/ 18230 h 1647826"/>
              <a:gd name="T124" fmla="*/ 630147 w 1647825"/>
              <a:gd name="T125" fmla="*/ 63409 h 16478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647825" h="1647826">
                <a:moveTo>
                  <a:pt x="1069148" y="1570038"/>
                </a:moveTo>
                <a:lnTo>
                  <a:pt x="1117600" y="1593610"/>
                </a:lnTo>
                <a:lnTo>
                  <a:pt x="1100126" y="1600289"/>
                </a:lnTo>
                <a:lnTo>
                  <a:pt x="1082651" y="1606182"/>
                </a:lnTo>
                <a:lnTo>
                  <a:pt x="1065177" y="1611682"/>
                </a:lnTo>
                <a:lnTo>
                  <a:pt x="1047305" y="1616790"/>
                </a:lnTo>
                <a:lnTo>
                  <a:pt x="1029831" y="1621504"/>
                </a:lnTo>
                <a:lnTo>
                  <a:pt x="1011562" y="1626218"/>
                </a:lnTo>
                <a:lnTo>
                  <a:pt x="993293" y="1630147"/>
                </a:lnTo>
                <a:lnTo>
                  <a:pt x="974628" y="1634076"/>
                </a:lnTo>
                <a:lnTo>
                  <a:pt x="956359" y="1636826"/>
                </a:lnTo>
                <a:lnTo>
                  <a:pt x="937693" y="1639969"/>
                </a:lnTo>
                <a:lnTo>
                  <a:pt x="919027" y="1641933"/>
                </a:lnTo>
                <a:lnTo>
                  <a:pt x="899964" y="1644290"/>
                </a:lnTo>
                <a:lnTo>
                  <a:pt x="880901" y="1645469"/>
                </a:lnTo>
                <a:lnTo>
                  <a:pt x="862235" y="1646648"/>
                </a:lnTo>
                <a:lnTo>
                  <a:pt x="842775" y="1647826"/>
                </a:lnTo>
                <a:lnTo>
                  <a:pt x="823315" y="1647826"/>
                </a:lnTo>
                <a:lnTo>
                  <a:pt x="804252" y="1647826"/>
                </a:lnTo>
                <a:lnTo>
                  <a:pt x="785586" y="1646648"/>
                </a:lnTo>
                <a:lnTo>
                  <a:pt x="766523" y="1645862"/>
                </a:lnTo>
                <a:lnTo>
                  <a:pt x="747857" y="1644290"/>
                </a:lnTo>
                <a:lnTo>
                  <a:pt x="729986" y="1642326"/>
                </a:lnTo>
                <a:lnTo>
                  <a:pt x="711320" y="1640362"/>
                </a:lnTo>
                <a:lnTo>
                  <a:pt x="693051" y="1637219"/>
                </a:lnTo>
                <a:lnTo>
                  <a:pt x="674782" y="1634469"/>
                </a:lnTo>
                <a:lnTo>
                  <a:pt x="656911" y="1630933"/>
                </a:lnTo>
                <a:lnTo>
                  <a:pt x="639039" y="1627004"/>
                </a:lnTo>
                <a:lnTo>
                  <a:pt x="621168" y="1622683"/>
                </a:lnTo>
                <a:lnTo>
                  <a:pt x="603693" y="1617968"/>
                </a:lnTo>
                <a:lnTo>
                  <a:pt x="586219" y="1613254"/>
                </a:lnTo>
                <a:lnTo>
                  <a:pt x="569142" y="1607754"/>
                </a:lnTo>
                <a:lnTo>
                  <a:pt x="552064" y="1602253"/>
                </a:lnTo>
                <a:lnTo>
                  <a:pt x="534987" y="1596360"/>
                </a:lnTo>
                <a:lnTo>
                  <a:pt x="583439" y="1572003"/>
                </a:lnTo>
                <a:lnTo>
                  <a:pt x="597736" y="1576324"/>
                </a:lnTo>
                <a:lnTo>
                  <a:pt x="612033" y="1580646"/>
                </a:lnTo>
                <a:lnTo>
                  <a:pt x="626728" y="1584182"/>
                </a:lnTo>
                <a:lnTo>
                  <a:pt x="640628" y="1587717"/>
                </a:lnTo>
                <a:lnTo>
                  <a:pt x="655322" y="1591253"/>
                </a:lnTo>
                <a:lnTo>
                  <a:pt x="670811" y="1594396"/>
                </a:lnTo>
                <a:lnTo>
                  <a:pt x="685505" y="1597146"/>
                </a:lnTo>
                <a:lnTo>
                  <a:pt x="700597" y="1599896"/>
                </a:lnTo>
                <a:lnTo>
                  <a:pt x="715689" y="1601861"/>
                </a:lnTo>
                <a:lnTo>
                  <a:pt x="730780" y="1603432"/>
                </a:lnTo>
                <a:lnTo>
                  <a:pt x="745872" y="1605396"/>
                </a:lnTo>
                <a:lnTo>
                  <a:pt x="760963" y="1606575"/>
                </a:lnTo>
                <a:lnTo>
                  <a:pt x="776452" y="1607754"/>
                </a:lnTo>
                <a:lnTo>
                  <a:pt x="791941" y="1608932"/>
                </a:lnTo>
                <a:lnTo>
                  <a:pt x="807429" y="1609325"/>
                </a:lnTo>
                <a:lnTo>
                  <a:pt x="823315" y="1609325"/>
                </a:lnTo>
                <a:lnTo>
                  <a:pt x="839201" y="1609325"/>
                </a:lnTo>
                <a:lnTo>
                  <a:pt x="855087" y="1608147"/>
                </a:lnTo>
                <a:lnTo>
                  <a:pt x="870973" y="1607754"/>
                </a:lnTo>
                <a:lnTo>
                  <a:pt x="887256" y="1606575"/>
                </a:lnTo>
                <a:lnTo>
                  <a:pt x="902744" y="1605396"/>
                </a:lnTo>
                <a:lnTo>
                  <a:pt x="918233" y="1603432"/>
                </a:lnTo>
                <a:lnTo>
                  <a:pt x="933722" y="1601468"/>
                </a:lnTo>
                <a:lnTo>
                  <a:pt x="949210" y="1598718"/>
                </a:lnTo>
                <a:lnTo>
                  <a:pt x="964699" y="1596360"/>
                </a:lnTo>
                <a:lnTo>
                  <a:pt x="980188" y="1593218"/>
                </a:lnTo>
                <a:lnTo>
                  <a:pt x="995279" y="1590467"/>
                </a:lnTo>
                <a:lnTo>
                  <a:pt x="1010371" y="1586932"/>
                </a:lnTo>
                <a:lnTo>
                  <a:pt x="1025065" y="1583003"/>
                </a:lnTo>
                <a:lnTo>
                  <a:pt x="1039760" y="1578681"/>
                </a:lnTo>
                <a:lnTo>
                  <a:pt x="1054454" y="1574360"/>
                </a:lnTo>
                <a:lnTo>
                  <a:pt x="1069148" y="1570038"/>
                </a:lnTo>
                <a:close/>
                <a:moveTo>
                  <a:pt x="990600" y="1450975"/>
                </a:moveTo>
                <a:lnTo>
                  <a:pt x="960761" y="1497590"/>
                </a:lnTo>
                <a:lnTo>
                  <a:pt x="944450" y="1500332"/>
                </a:lnTo>
                <a:lnTo>
                  <a:pt x="927740" y="1503466"/>
                </a:lnTo>
                <a:lnTo>
                  <a:pt x="910632" y="1505424"/>
                </a:lnTo>
                <a:lnTo>
                  <a:pt x="893923" y="1507775"/>
                </a:lnTo>
                <a:lnTo>
                  <a:pt x="876417" y="1508950"/>
                </a:lnTo>
                <a:lnTo>
                  <a:pt x="859310" y="1510125"/>
                </a:lnTo>
                <a:lnTo>
                  <a:pt x="841804" y="1510909"/>
                </a:lnTo>
                <a:lnTo>
                  <a:pt x="824299" y="1511300"/>
                </a:lnTo>
                <a:lnTo>
                  <a:pt x="807589" y="1510909"/>
                </a:lnTo>
                <a:lnTo>
                  <a:pt x="791675" y="1510125"/>
                </a:lnTo>
                <a:lnTo>
                  <a:pt x="775363" y="1508950"/>
                </a:lnTo>
                <a:lnTo>
                  <a:pt x="759051" y="1507775"/>
                </a:lnTo>
                <a:lnTo>
                  <a:pt x="743137" y="1506208"/>
                </a:lnTo>
                <a:lnTo>
                  <a:pt x="727223" y="1503858"/>
                </a:lnTo>
                <a:lnTo>
                  <a:pt x="711707" y="1501899"/>
                </a:lnTo>
                <a:lnTo>
                  <a:pt x="695395" y="1498765"/>
                </a:lnTo>
                <a:lnTo>
                  <a:pt x="666750" y="1453326"/>
                </a:lnTo>
                <a:lnTo>
                  <a:pt x="685449" y="1458026"/>
                </a:lnTo>
                <a:lnTo>
                  <a:pt x="704546" y="1461552"/>
                </a:lnTo>
                <a:lnTo>
                  <a:pt x="724041" y="1465077"/>
                </a:lnTo>
                <a:lnTo>
                  <a:pt x="743933" y="1467819"/>
                </a:lnTo>
                <a:lnTo>
                  <a:pt x="763428" y="1469778"/>
                </a:lnTo>
                <a:lnTo>
                  <a:pt x="783718" y="1471345"/>
                </a:lnTo>
                <a:lnTo>
                  <a:pt x="803611" y="1472520"/>
                </a:lnTo>
                <a:lnTo>
                  <a:pt x="824299" y="1472520"/>
                </a:lnTo>
                <a:lnTo>
                  <a:pt x="845783" y="1472520"/>
                </a:lnTo>
                <a:lnTo>
                  <a:pt x="866869" y="1470953"/>
                </a:lnTo>
                <a:lnTo>
                  <a:pt x="888353" y="1469386"/>
                </a:lnTo>
                <a:lnTo>
                  <a:pt x="909439" y="1467428"/>
                </a:lnTo>
                <a:lnTo>
                  <a:pt x="930127" y="1463902"/>
                </a:lnTo>
                <a:lnTo>
                  <a:pt x="950417" y="1460377"/>
                </a:lnTo>
                <a:lnTo>
                  <a:pt x="970708" y="1456068"/>
                </a:lnTo>
                <a:lnTo>
                  <a:pt x="990600" y="1450975"/>
                </a:lnTo>
                <a:close/>
                <a:moveTo>
                  <a:pt x="1402556" y="1195388"/>
                </a:moveTo>
                <a:lnTo>
                  <a:pt x="1425972" y="1326889"/>
                </a:lnTo>
                <a:lnTo>
                  <a:pt x="1435100" y="1376153"/>
                </a:lnTo>
                <a:lnTo>
                  <a:pt x="1420019" y="1392044"/>
                </a:lnTo>
                <a:lnTo>
                  <a:pt x="1404541" y="1408333"/>
                </a:lnTo>
                <a:lnTo>
                  <a:pt x="1389063" y="1423429"/>
                </a:lnTo>
                <a:lnTo>
                  <a:pt x="1372394" y="1438526"/>
                </a:lnTo>
                <a:lnTo>
                  <a:pt x="1356122" y="1452828"/>
                </a:lnTo>
                <a:lnTo>
                  <a:pt x="1339056" y="1467131"/>
                </a:lnTo>
                <a:lnTo>
                  <a:pt x="1321594" y="1480241"/>
                </a:lnTo>
                <a:lnTo>
                  <a:pt x="1303734" y="1493749"/>
                </a:lnTo>
                <a:lnTo>
                  <a:pt x="1285875" y="1506462"/>
                </a:lnTo>
                <a:lnTo>
                  <a:pt x="1267619" y="1518380"/>
                </a:lnTo>
                <a:lnTo>
                  <a:pt x="1248569" y="1529902"/>
                </a:lnTo>
                <a:lnTo>
                  <a:pt x="1229519" y="1541423"/>
                </a:lnTo>
                <a:lnTo>
                  <a:pt x="1210072" y="1552149"/>
                </a:lnTo>
                <a:lnTo>
                  <a:pt x="1190228" y="1562082"/>
                </a:lnTo>
                <a:lnTo>
                  <a:pt x="1170384" y="1572014"/>
                </a:lnTo>
                <a:lnTo>
                  <a:pt x="1149747" y="1581151"/>
                </a:lnTo>
                <a:lnTo>
                  <a:pt x="1103709" y="1557711"/>
                </a:lnTo>
                <a:lnTo>
                  <a:pt x="989012" y="1500503"/>
                </a:lnTo>
                <a:lnTo>
                  <a:pt x="996553" y="1489379"/>
                </a:lnTo>
                <a:lnTo>
                  <a:pt x="1027906" y="1439321"/>
                </a:lnTo>
                <a:lnTo>
                  <a:pt x="1136253" y="1267694"/>
                </a:lnTo>
                <a:lnTo>
                  <a:pt x="1342628" y="1211279"/>
                </a:lnTo>
                <a:lnTo>
                  <a:pt x="1400969" y="1195785"/>
                </a:lnTo>
                <a:lnTo>
                  <a:pt x="1402556" y="1195388"/>
                </a:lnTo>
                <a:close/>
                <a:moveTo>
                  <a:pt x="252864" y="1195388"/>
                </a:moveTo>
                <a:lnTo>
                  <a:pt x="302960" y="1209265"/>
                </a:lnTo>
                <a:lnTo>
                  <a:pt x="515270" y="1266356"/>
                </a:lnTo>
                <a:lnTo>
                  <a:pt x="518849" y="1267545"/>
                </a:lnTo>
                <a:lnTo>
                  <a:pt x="537137" y="1295695"/>
                </a:lnTo>
                <a:lnTo>
                  <a:pt x="629775" y="1441992"/>
                </a:lnTo>
                <a:lnTo>
                  <a:pt x="660786" y="1491154"/>
                </a:lnTo>
                <a:lnTo>
                  <a:pt x="666750" y="1500669"/>
                </a:lnTo>
                <a:lnTo>
                  <a:pt x="550655" y="1559743"/>
                </a:lnTo>
                <a:lnTo>
                  <a:pt x="504138" y="1582738"/>
                </a:lnTo>
                <a:lnTo>
                  <a:pt x="484259" y="1574412"/>
                </a:lnTo>
                <a:lnTo>
                  <a:pt x="464379" y="1564897"/>
                </a:lnTo>
                <a:lnTo>
                  <a:pt x="444898" y="1555382"/>
                </a:lnTo>
                <a:lnTo>
                  <a:pt x="425814" y="1545074"/>
                </a:lnTo>
                <a:lnTo>
                  <a:pt x="407127" y="1533973"/>
                </a:lnTo>
                <a:lnTo>
                  <a:pt x="388441" y="1522871"/>
                </a:lnTo>
                <a:lnTo>
                  <a:pt x="370152" y="1511374"/>
                </a:lnTo>
                <a:lnTo>
                  <a:pt x="352260" y="1498687"/>
                </a:lnTo>
                <a:lnTo>
                  <a:pt x="334767" y="1486396"/>
                </a:lnTo>
                <a:lnTo>
                  <a:pt x="317671" y="1473313"/>
                </a:lnTo>
                <a:lnTo>
                  <a:pt x="300972" y="1459833"/>
                </a:lnTo>
                <a:lnTo>
                  <a:pt x="284671" y="1445560"/>
                </a:lnTo>
                <a:lnTo>
                  <a:pt x="267972" y="1431287"/>
                </a:lnTo>
                <a:lnTo>
                  <a:pt x="252467" y="1416618"/>
                </a:lnTo>
                <a:lnTo>
                  <a:pt x="236961" y="1401552"/>
                </a:lnTo>
                <a:lnTo>
                  <a:pt x="222250" y="1386090"/>
                </a:lnTo>
                <a:lnTo>
                  <a:pt x="230202" y="1336531"/>
                </a:lnTo>
                <a:lnTo>
                  <a:pt x="251671" y="1203318"/>
                </a:lnTo>
                <a:lnTo>
                  <a:pt x="252864" y="1195388"/>
                </a:lnTo>
                <a:close/>
                <a:moveTo>
                  <a:pt x="950912" y="1071563"/>
                </a:moveTo>
                <a:lnTo>
                  <a:pt x="998316" y="1071563"/>
                </a:lnTo>
                <a:lnTo>
                  <a:pt x="1120775" y="1245264"/>
                </a:lnTo>
                <a:lnTo>
                  <a:pt x="1119590" y="1245662"/>
                </a:lnTo>
                <a:lnTo>
                  <a:pt x="1095888" y="1279526"/>
                </a:lnTo>
                <a:lnTo>
                  <a:pt x="950912" y="1071563"/>
                </a:lnTo>
                <a:close/>
                <a:moveTo>
                  <a:pt x="652180" y="1071563"/>
                </a:moveTo>
                <a:lnTo>
                  <a:pt x="700087" y="1071563"/>
                </a:lnTo>
                <a:lnTo>
                  <a:pt x="554783" y="1276351"/>
                </a:lnTo>
                <a:lnTo>
                  <a:pt x="534987" y="1244662"/>
                </a:lnTo>
                <a:lnTo>
                  <a:pt x="652180" y="1071563"/>
                </a:lnTo>
                <a:close/>
                <a:moveTo>
                  <a:pt x="177703" y="873125"/>
                </a:moveTo>
                <a:lnTo>
                  <a:pt x="179305" y="893844"/>
                </a:lnTo>
                <a:lnTo>
                  <a:pt x="182107" y="914164"/>
                </a:lnTo>
                <a:lnTo>
                  <a:pt x="185710" y="934485"/>
                </a:lnTo>
                <a:lnTo>
                  <a:pt x="188913" y="954805"/>
                </a:lnTo>
                <a:lnTo>
                  <a:pt x="193716" y="974727"/>
                </a:lnTo>
                <a:lnTo>
                  <a:pt x="198520" y="994251"/>
                </a:lnTo>
                <a:lnTo>
                  <a:pt x="204125" y="1013774"/>
                </a:lnTo>
                <a:lnTo>
                  <a:pt x="210931" y="1032899"/>
                </a:lnTo>
                <a:lnTo>
                  <a:pt x="217336" y="1052025"/>
                </a:lnTo>
                <a:lnTo>
                  <a:pt x="224942" y="1070751"/>
                </a:lnTo>
                <a:lnTo>
                  <a:pt x="232949" y="1089478"/>
                </a:lnTo>
                <a:lnTo>
                  <a:pt x="241356" y="1107009"/>
                </a:lnTo>
                <a:lnTo>
                  <a:pt x="250563" y="1124939"/>
                </a:lnTo>
                <a:lnTo>
                  <a:pt x="260171" y="1142470"/>
                </a:lnTo>
                <a:lnTo>
                  <a:pt x="270179" y="1159603"/>
                </a:lnTo>
                <a:lnTo>
                  <a:pt x="280988" y="1176338"/>
                </a:lnTo>
                <a:lnTo>
                  <a:pt x="228545" y="1165580"/>
                </a:lnTo>
                <a:lnTo>
                  <a:pt x="220538" y="1151236"/>
                </a:lnTo>
                <a:lnTo>
                  <a:pt x="212532" y="1136494"/>
                </a:lnTo>
                <a:lnTo>
                  <a:pt x="205326" y="1121752"/>
                </a:lnTo>
                <a:lnTo>
                  <a:pt x="198120" y="1107009"/>
                </a:lnTo>
                <a:lnTo>
                  <a:pt x="191315" y="1091869"/>
                </a:lnTo>
                <a:lnTo>
                  <a:pt x="185310" y="1076728"/>
                </a:lnTo>
                <a:lnTo>
                  <a:pt x="178904" y="1061587"/>
                </a:lnTo>
                <a:lnTo>
                  <a:pt x="173300" y="1046048"/>
                </a:lnTo>
                <a:lnTo>
                  <a:pt x="168096" y="1030509"/>
                </a:lnTo>
                <a:lnTo>
                  <a:pt x="163292" y="1014571"/>
                </a:lnTo>
                <a:lnTo>
                  <a:pt x="158888" y="998634"/>
                </a:lnTo>
                <a:lnTo>
                  <a:pt x="154885" y="982297"/>
                </a:lnTo>
                <a:lnTo>
                  <a:pt x="151282" y="966360"/>
                </a:lnTo>
                <a:lnTo>
                  <a:pt x="148079" y="949227"/>
                </a:lnTo>
                <a:lnTo>
                  <a:pt x="144877" y="932492"/>
                </a:lnTo>
                <a:lnTo>
                  <a:pt x="142875" y="915360"/>
                </a:lnTo>
                <a:lnTo>
                  <a:pt x="143275" y="915758"/>
                </a:lnTo>
                <a:lnTo>
                  <a:pt x="177703" y="873125"/>
                </a:lnTo>
                <a:close/>
                <a:moveTo>
                  <a:pt x="1469926" y="865188"/>
                </a:moveTo>
                <a:lnTo>
                  <a:pt x="1504950" y="909130"/>
                </a:lnTo>
                <a:lnTo>
                  <a:pt x="1502960" y="925756"/>
                </a:lnTo>
                <a:lnTo>
                  <a:pt x="1499776" y="943174"/>
                </a:lnTo>
                <a:lnTo>
                  <a:pt x="1496990" y="959801"/>
                </a:lnTo>
                <a:lnTo>
                  <a:pt x="1493408" y="976428"/>
                </a:lnTo>
                <a:lnTo>
                  <a:pt x="1489428" y="993054"/>
                </a:lnTo>
                <a:lnTo>
                  <a:pt x="1484652" y="1009285"/>
                </a:lnTo>
                <a:lnTo>
                  <a:pt x="1479876" y="1025516"/>
                </a:lnTo>
                <a:lnTo>
                  <a:pt x="1474702" y="1041350"/>
                </a:lnTo>
                <a:lnTo>
                  <a:pt x="1469528" y="1057185"/>
                </a:lnTo>
                <a:lnTo>
                  <a:pt x="1463558" y="1073020"/>
                </a:lnTo>
                <a:lnTo>
                  <a:pt x="1457190" y="1088855"/>
                </a:lnTo>
                <a:lnTo>
                  <a:pt x="1450423" y="1103898"/>
                </a:lnTo>
                <a:lnTo>
                  <a:pt x="1443657" y="1118941"/>
                </a:lnTo>
                <a:lnTo>
                  <a:pt x="1435697" y="1133984"/>
                </a:lnTo>
                <a:lnTo>
                  <a:pt x="1428533" y="1148631"/>
                </a:lnTo>
                <a:lnTo>
                  <a:pt x="1420175" y="1162883"/>
                </a:lnTo>
                <a:lnTo>
                  <a:pt x="1365250" y="1177926"/>
                </a:lnTo>
                <a:lnTo>
                  <a:pt x="1376394" y="1160508"/>
                </a:lnTo>
                <a:lnTo>
                  <a:pt x="1386743" y="1143089"/>
                </a:lnTo>
                <a:lnTo>
                  <a:pt x="1396693" y="1124879"/>
                </a:lnTo>
                <a:lnTo>
                  <a:pt x="1405847" y="1106669"/>
                </a:lnTo>
                <a:lnTo>
                  <a:pt x="1414603" y="1088063"/>
                </a:lnTo>
                <a:lnTo>
                  <a:pt x="1422961" y="1069457"/>
                </a:lnTo>
                <a:lnTo>
                  <a:pt x="1430523" y="1050060"/>
                </a:lnTo>
                <a:lnTo>
                  <a:pt x="1437687" y="1030662"/>
                </a:lnTo>
                <a:lnTo>
                  <a:pt x="1444055" y="1010868"/>
                </a:lnTo>
                <a:lnTo>
                  <a:pt x="1449627" y="990283"/>
                </a:lnTo>
                <a:lnTo>
                  <a:pt x="1454802" y="970094"/>
                </a:lnTo>
                <a:lnTo>
                  <a:pt x="1459180" y="949508"/>
                </a:lnTo>
                <a:lnTo>
                  <a:pt x="1463160" y="928923"/>
                </a:lnTo>
                <a:lnTo>
                  <a:pt x="1466344" y="907942"/>
                </a:lnTo>
                <a:lnTo>
                  <a:pt x="1468334" y="886565"/>
                </a:lnTo>
                <a:lnTo>
                  <a:pt x="1469926" y="865188"/>
                </a:lnTo>
                <a:close/>
                <a:moveTo>
                  <a:pt x="1646635" y="785813"/>
                </a:moveTo>
                <a:lnTo>
                  <a:pt x="1647825" y="804876"/>
                </a:lnTo>
                <a:lnTo>
                  <a:pt x="1647825" y="823940"/>
                </a:lnTo>
                <a:lnTo>
                  <a:pt x="1647825" y="842606"/>
                </a:lnTo>
                <a:lnTo>
                  <a:pt x="1646635" y="861669"/>
                </a:lnTo>
                <a:lnTo>
                  <a:pt x="1645841" y="879938"/>
                </a:lnTo>
                <a:lnTo>
                  <a:pt x="1644650" y="898605"/>
                </a:lnTo>
                <a:lnTo>
                  <a:pt x="1642269" y="916477"/>
                </a:lnTo>
                <a:lnTo>
                  <a:pt x="1640285" y="934746"/>
                </a:lnTo>
                <a:lnTo>
                  <a:pt x="1637506" y="953015"/>
                </a:lnTo>
                <a:lnTo>
                  <a:pt x="1634728" y="970887"/>
                </a:lnTo>
                <a:lnTo>
                  <a:pt x="1631156" y="988759"/>
                </a:lnTo>
                <a:lnTo>
                  <a:pt x="1627188" y="1006630"/>
                </a:lnTo>
                <a:lnTo>
                  <a:pt x="1623616" y="1023708"/>
                </a:lnTo>
                <a:lnTo>
                  <a:pt x="1618853" y="1041183"/>
                </a:lnTo>
                <a:lnTo>
                  <a:pt x="1614091" y="1058260"/>
                </a:lnTo>
                <a:lnTo>
                  <a:pt x="1608931" y="1075735"/>
                </a:lnTo>
                <a:lnTo>
                  <a:pt x="1602978" y="1092416"/>
                </a:lnTo>
                <a:lnTo>
                  <a:pt x="1597025" y="1109096"/>
                </a:lnTo>
                <a:lnTo>
                  <a:pt x="1590675" y="1125777"/>
                </a:lnTo>
                <a:lnTo>
                  <a:pt x="1584325" y="1142060"/>
                </a:lnTo>
                <a:lnTo>
                  <a:pt x="1576785" y="1158343"/>
                </a:lnTo>
                <a:lnTo>
                  <a:pt x="1569641" y="1174229"/>
                </a:lnTo>
                <a:lnTo>
                  <a:pt x="1562100" y="1190116"/>
                </a:lnTo>
                <a:lnTo>
                  <a:pt x="1553766" y="1205605"/>
                </a:lnTo>
                <a:lnTo>
                  <a:pt x="1545828" y="1221094"/>
                </a:lnTo>
                <a:lnTo>
                  <a:pt x="1537097" y="1236980"/>
                </a:lnTo>
                <a:lnTo>
                  <a:pt x="1527969" y="1251675"/>
                </a:lnTo>
                <a:lnTo>
                  <a:pt x="1518841" y="1266767"/>
                </a:lnTo>
                <a:lnTo>
                  <a:pt x="1508919" y="1281461"/>
                </a:lnTo>
                <a:lnTo>
                  <a:pt x="1499394" y="1295759"/>
                </a:lnTo>
                <a:lnTo>
                  <a:pt x="1489075" y="1309659"/>
                </a:lnTo>
                <a:lnTo>
                  <a:pt x="1478756" y="1323560"/>
                </a:lnTo>
                <a:lnTo>
                  <a:pt x="1468041" y="1337460"/>
                </a:lnTo>
                <a:lnTo>
                  <a:pt x="1456928" y="1350963"/>
                </a:lnTo>
                <a:lnTo>
                  <a:pt x="1447800" y="1300525"/>
                </a:lnTo>
                <a:lnTo>
                  <a:pt x="1457325" y="1287816"/>
                </a:lnTo>
                <a:lnTo>
                  <a:pt x="1466453" y="1274710"/>
                </a:lnTo>
                <a:lnTo>
                  <a:pt x="1474788" y="1262398"/>
                </a:lnTo>
                <a:lnTo>
                  <a:pt x="1483519" y="1248895"/>
                </a:lnTo>
                <a:lnTo>
                  <a:pt x="1492250" y="1235789"/>
                </a:lnTo>
                <a:lnTo>
                  <a:pt x="1499791" y="1222682"/>
                </a:lnTo>
                <a:lnTo>
                  <a:pt x="1508125" y="1208782"/>
                </a:lnTo>
                <a:lnTo>
                  <a:pt x="1515666" y="1195279"/>
                </a:lnTo>
                <a:lnTo>
                  <a:pt x="1522810" y="1180981"/>
                </a:lnTo>
                <a:lnTo>
                  <a:pt x="1529556" y="1167081"/>
                </a:lnTo>
                <a:lnTo>
                  <a:pt x="1536700" y="1153180"/>
                </a:lnTo>
                <a:lnTo>
                  <a:pt x="1543050" y="1138883"/>
                </a:lnTo>
                <a:lnTo>
                  <a:pt x="1549003" y="1124188"/>
                </a:lnTo>
                <a:lnTo>
                  <a:pt x="1555353" y="1109493"/>
                </a:lnTo>
                <a:lnTo>
                  <a:pt x="1560910" y="1094799"/>
                </a:lnTo>
                <a:lnTo>
                  <a:pt x="1566069" y="1079707"/>
                </a:lnTo>
                <a:lnTo>
                  <a:pt x="1571228" y="1064218"/>
                </a:lnTo>
                <a:lnTo>
                  <a:pt x="1575991" y="1049126"/>
                </a:lnTo>
                <a:lnTo>
                  <a:pt x="1580356" y="1034034"/>
                </a:lnTo>
                <a:lnTo>
                  <a:pt x="1584722" y="1018545"/>
                </a:lnTo>
                <a:lnTo>
                  <a:pt x="1588294" y="1003056"/>
                </a:lnTo>
                <a:lnTo>
                  <a:pt x="1591866" y="987170"/>
                </a:lnTo>
                <a:lnTo>
                  <a:pt x="1595041" y="971681"/>
                </a:lnTo>
                <a:lnTo>
                  <a:pt x="1597819" y="955398"/>
                </a:lnTo>
                <a:lnTo>
                  <a:pt x="1600597" y="939511"/>
                </a:lnTo>
                <a:lnTo>
                  <a:pt x="1602581" y="923228"/>
                </a:lnTo>
                <a:lnTo>
                  <a:pt x="1604566" y="906945"/>
                </a:lnTo>
                <a:lnTo>
                  <a:pt x="1606153" y="890662"/>
                </a:lnTo>
                <a:lnTo>
                  <a:pt x="1606947" y="874378"/>
                </a:lnTo>
                <a:lnTo>
                  <a:pt x="1607741" y="857301"/>
                </a:lnTo>
                <a:lnTo>
                  <a:pt x="1608931" y="841017"/>
                </a:lnTo>
                <a:lnTo>
                  <a:pt x="1608931" y="823940"/>
                </a:lnTo>
                <a:lnTo>
                  <a:pt x="1608931" y="822351"/>
                </a:lnTo>
                <a:lnTo>
                  <a:pt x="1646635" y="785813"/>
                </a:lnTo>
                <a:close/>
                <a:moveTo>
                  <a:pt x="1191" y="779463"/>
                </a:moveTo>
                <a:lnTo>
                  <a:pt x="39291" y="816372"/>
                </a:lnTo>
                <a:lnTo>
                  <a:pt x="38894" y="824707"/>
                </a:lnTo>
                <a:lnTo>
                  <a:pt x="39291" y="842169"/>
                </a:lnTo>
                <a:lnTo>
                  <a:pt x="39687" y="858838"/>
                </a:lnTo>
                <a:lnTo>
                  <a:pt x="40481" y="876300"/>
                </a:lnTo>
                <a:lnTo>
                  <a:pt x="41672" y="892969"/>
                </a:lnTo>
                <a:lnTo>
                  <a:pt x="43656" y="910035"/>
                </a:lnTo>
                <a:lnTo>
                  <a:pt x="45244" y="926307"/>
                </a:lnTo>
                <a:lnTo>
                  <a:pt x="47625" y="943372"/>
                </a:lnTo>
                <a:lnTo>
                  <a:pt x="50403" y="959644"/>
                </a:lnTo>
                <a:lnTo>
                  <a:pt x="53578" y="975519"/>
                </a:lnTo>
                <a:lnTo>
                  <a:pt x="56753" y="992188"/>
                </a:lnTo>
                <a:lnTo>
                  <a:pt x="60325" y="1008063"/>
                </a:lnTo>
                <a:lnTo>
                  <a:pt x="64691" y="1023938"/>
                </a:lnTo>
                <a:lnTo>
                  <a:pt x="69056" y="1039813"/>
                </a:lnTo>
                <a:lnTo>
                  <a:pt x="73819" y="1055688"/>
                </a:lnTo>
                <a:lnTo>
                  <a:pt x="78581" y="1071166"/>
                </a:lnTo>
                <a:lnTo>
                  <a:pt x="83741" y="1086644"/>
                </a:lnTo>
                <a:lnTo>
                  <a:pt x="89297" y="1101726"/>
                </a:lnTo>
                <a:lnTo>
                  <a:pt x="95250" y="1116807"/>
                </a:lnTo>
                <a:lnTo>
                  <a:pt x="101203" y="1131888"/>
                </a:lnTo>
                <a:lnTo>
                  <a:pt x="108347" y="1146573"/>
                </a:lnTo>
                <a:lnTo>
                  <a:pt x="114697" y="1161257"/>
                </a:lnTo>
                <a:lnTo>
                  <a:pt x="122238" y="1175941"/>
                </a:lnTo>
                <a:lnTo>
                  <a:pt x="129381" y="1190229"/>
                </a:lnTo>
                <a:lnTo>
                  <a:pt x="137319" y="1204517"/>
                </a:lnTo>
                <a:lnTo>
                  <a:pt x="144860" y="1218407"/>
                </a:lnTo>
                <a:lnTo>
                  <a:pt x="153194" y="1232298"/>
                </a:lnTo>
                <a:lnTo>
                  <a:pt x="161925" y="1245792"/>
                </a:lnTo>
                <a:lnTo>
                  <a:pt x="170260" y="1259285"/>
                </a:lnTo>
                <a:lnTo>
                  <a:pt x="179388" y="1272382"/>
                </a:lnTo>
                <a:lnTo>
                  <a:pt x="188913" y="1285479"/>
                </a:lnTo>
                <a:lnTo>
                  <a:pt x="198438" y="1298179"/>
                </a:lnTo>
                <a:lnTo>
                  <a:pt x="207963" y="1311276"/>
                </a:lnTo>
                <a:lnTo>
                  <a:pt x="199628" y="1362076"/>
                </a:lnTo>
                <a:lnTo>
                  <a:pt x="188516" y="1348186"/>
                </a:lnTo>
                <a:lnTo>
                  <a:pt x="177403" y="1334295"/>
                </a:lnTo>
                <a:lnTo>
                  <a:pt x="166291" y="1320404"/>
                </a:lnTo>
                <a:lnTo>
                  <a:pt x="155575" y="1306117"/>
                </a:lnTo>
                <a:lnTo>
                  <a:pt x="145256" y="1291432"/>
                </a:lnTo>
                <a:lnTo>
                  <a:pt x="135335" y="1276748"/>
                </a:lnTo>
                <a:lnTo>
                  <a:pt x="125413" y="1261667"/>
                </a:lnTo>
                <a:lnTo>
                  <a:pt x="115888" y="1245792"/>
                </a:lnTo>
                <a:lnTo>
                  <a:pt x="106760" y="1230710"/>
                </a:lnTo>
                <a:lnTo>
                  <a:pt x="98425" y="1214835"/>
                </a:lnTo>
                <a:lnTo>
                  <a:pt x="90091" y="1198960"/>
                </a:lnTo>
                <a:lnTo>
                  <a:pt x="81756" y="1183085"/>
                </a:lnTo>
                <a:lnTo>
                  <a:pt x="74216" y="1166416"/>
                </a:lnTo>
                <a:lnTo>
                  <a:pt x="66675" y="1150144"/>
                </a:lnTo>
                <a:lnTo>
                  <a:pt x="59928" y="1133079"/>
                </a:lnTo>
                <a:lnTo>
                  <a:pt x="53578" y="1116410"/>
                </a:lnTo>
                <a:lnTo>
                  <a:pt x="46831" y="1098948"/>
                </a:lnTo>
                <a:lnTo>
                  <a:pt x="41275" y="1081882"/>
                </a:lnTo>
                <a:lnTo>
                  <a:pt x="35719" y="1064419"/>
                </a:lnTo>
                <a:lnTo>
                  <a:pt x="30559" y="1046957"/>
                </a:lnTo>
                <a:lnTo>
                  <a:pt x="25797" y="1029097"/>
                </a:lnTo>
                <a:lnTo>
                  <a:pt x="21431" y="1011635"/>
                </a:lnTo>
                <a:lnTo>
                  <a:pt x="17066" y="993379"/>
                </a:lnTo>
                <a:lnTo>
                  <a:pt x="13494" y="975122"/>
                </a:lnTo>
                <a:lnTo>
                  <a:pt x="10716" y="956469"/>
                </a:lnTo>
                <a:lnTo>
                  <a:pt x="7541" y="938610"/>
                </a:lnTo>
                <a:lnTo>
                  <a:pt x="5556" y="919957"/>
                </a:lnTo>
                <a:lnTo>
                  <a:pt x="3175" y="900907"/>
                </a:lnTo>
                <a:lnTo>
                  <a:pt x="1984" y="882254"/>
                </a:lnTo>
                <a:lnTo>
                  <a:pt x="794" y="863204"/>
                </a:lnTo>
                <a:lnTo>
                  <a:pt x="397" y="844154"/>
                </a:lnTo>
                <a:lnTo>
                  <a:pt x="0" y="824707"/>
                </a:lnTo>
                <a:lnTo>
                  <a:pt x="397" y="802085"/>
                </a:lnTo>
                <a:lnTo>
                  <a:pt x="1191" y="779463"/>
                </a:lnTo>
                <a:close/>
                <a:moveTo>
                  <a:pt x="1314889" y="671513"/>
                </a:moveTo>
                <a:lnTo>
                  <a:pt x="1339850" y="701729"/>
                </a:lnTo>
                <a:lnTo>
                  <a:pt x="1101725" y="776288"/>
                </a:lnTo>
                <a:lnTo>
                  <a:pt x="1116385" y="730768"/>
                </a:lnTo>
                <a:lnTo>
                  <a:pt x="1314889" y="671513"/>
                </a:lnTo>
                <a:close/>
                <a:moveTo>
                  <a:pt x="339763" y="668338"/>
                </a:moveTo>
                <a:lnTo>
                  <a:pt x="538932" y="730250"/>
                </a:lnTo>
                <a:lnTo>
                  <a:pt x="554038" y="776288"/>
                </a:lnTo>
                <a:lnTo>
                  <a:pt x="317500" y="698500"/>
                </a:lnTo>
                <a:lnTo>
                  <a:pt x="339763" y="668338"/>
                </a:lnTo>
                <a:close/>
                <a:moveTo>
                  <a:pt x="828080" y="554038"/>
                </a:moveTo>
                <a:lnTo>
                  <a:pt x="847512" y="567940"/>
                </a:lnTo>
                <a:lnTo>
                  <a:pt x="1087438" y="737939"/>
                </a:lnTo>
                <a:lnTo>
                  <a:pt x="1086645" y="741117"/>
                </a:lnTo>
                <a:lnTo>
                  <a:pt x="1086249" y="742308"/>
                </a:lnTo>
                <a:lnTo>
                  <a:pt x="987105" y="1046163"/>
                </a:lnTo>
                <a:lnTo>
                  <a:pt x="980364" y="1046163"/>
                </a:lnTo>
                <a:lnTo>
                  <a:pt x="935551" y="1046163"/>
                </a:lnTo>
                <a:lnTo>
                  <a:pt x="669054" y="1046163"/>
                </a:lnTo>
                <a:lnTo>
                  <a:pt x="570308" y="742308"/>
                </a:lnTo>
                <a:lnTo>
                  <a:pt x="569911" y="741117"/>
                </a:lnTo>
                <a:lnTo>
                  <a:pt x="568325" y="737939"/>
                </a:lnTo>
                <a:lnTo>
                  <a:pt x="808648" y="567940"/>
                </a:lnTo>
                <a:lnTo>
                  <a:pt x="828080" y="554038"/>
                </a:lnTo>
                <a:close/>
                <a:moveTo>
                  <a:pt x="1360910" y="387350"/>
                </a:moveTo>
                <a:lnTo>
                  <a:pt x="1489666" y="409557"/>
                </a:lnTo>
                <a:lnTo>
                  <a:pt x="1540533" y="418281"/>
                </a:lnTo>
                <a:lnTo>
                  <a:pt x="1550865" y="437316"/>
                </a:lnTo>
                <a:lnTo>
                  <a:pt x="1560800" y="456747"/>
                </a:lnTo>
                <a:lnTo>
                  <a:pt x="1570337" y="476178"/>
                </a:lnTo>
                <a:lnTo>
                  <a:pt x="1579477" y="495213"/>
                </a:lnTo>
                <a:lnTo>
                  <a:pt x="1587425" y="515834"/>
                </a:lnTo>
                <a:lnTo>
                  <a:pt x="1595373" y="536058"/>
                </a:lnTo>
                <a:lnTo>
                  <a:pt x="1602924" y="556282"/>
                </a:lnTo>
                <a:lnTo>
                  <a:pt x="1609679" y="577300"/>
                </a:lnTo>
                <a:lnTo>
                  <a:pt x="1616038" y="597920"/>
                </a:lnTo>
                <a:lnTo>
                  <a:pt x="1621601" y="619731"/>
                </a:lnTo>
                <a:lnTo>
                  <a:pt x="1626767" y="640748"/>
                </a:lnTo>
                <a:lnTo>
                  <a:pt x="1631536" y="662955"/>
                </a:lnTo>
                <a:lnTo>
                  <a:pt x="1635908" y="684369"/>
                </a:lnTo>
                <a:lnTo>
                  <a:pt x="1639484" y="706973"/>
                </a:lnTo>
                <a:lnTo>
                  <a:pt x="1641868" y="728783"/>
                </a:lnTo>
                <a:lnTo>
                  <a:pt x="1644650" y="751387"/>
                </a:lnTo>
                <a:lnTo>
                  <a:pt x="1607692" y="786680"/>
                </a:lnTo>
                <a:lnTo>
                  <a:pt x="1513510" y="877888"/>
                </a:lnTo>
                <a:lnTo>
                  <a:pt x="1508343" y="871543"/>
                </a:lnTo>
                <a:lnTo>
                  <a:pt x="1471386" y="825146"/>
                </a:lnTo>
                <a:lnTo>
                  <a:pt x="1363691" y="689921"/>
                </a:lnTo>
                <a:lnTo>
                  <a:pt x="1341437" y="662559"/>
                </a:lnTo>
                <a:lnTo>
                  <a:pt x="1341835" y="656214"/>
                </a:lnTo>
                <a:lnTo>
                  <a:pt x="1355743" y="455557"/>
                </a:lnTo>
                <a:lnTo>
                  <a:pt x="1360115" y="396074"/>
                </a:lnTo>
                <a:lnTo>
                  <a:pt x="1360910" y="387350"/>
                </a:lnTo>
                <a:close/>
                <a:moveTo>
                  <a:pt x="293316" y="387350"/>
                </a:moveTo>
                <a:lnTo>
                  <a:pt x="293316" y="388143"/>
                </a:lnTo>
                <a:lnTo>
                  <a:pt x="297280" y="446040"/>
                </a:lnTo>
                <a:lnTo>
                  <a:pt x="311549" y="656214"/>
                </a:lnTo>
                <a:lnTo>
                  <a:pt x="312738" y="662559"/>
                </a:lnTo>
                <a:lnTo>
                  <a:pt x="290145" y="689921"/>
                </a:lnTo>
                <a:lnTo>
                  <a:pt x="175991" y="833870"/>
                </a:lnTo>
                <a:lnTo>
                  <a:pt x="141111" y="877888"/>
                </a:lnTo>
                <a:lnTo>
                  <a:pt x="138733" y="875509"/>
                </a:lnTo>
                <a:lnTo>
                  <a:pt x="39641" y="779939"/>
                </a:lnTo>
                <a:lnTo>
                  <a:pt x="3175" y="744646"/>
                </a:lnTo>
                <a:lnTo>
                  <a:pt x="5949" y="722835"/>
                </a:lnTo>
                <a:lnTo>
                  <a:pt x="8724" y="701025"/>
                </a:lnTo>
                <a:lnTo>
                  <a:pt x="12291" y="679611"/>
                </a:lnTo>
                <a:lnTo>
                  <a:pt x="16255" y="658197"/>
                </a:lnTo>
                <a:lnTo>
                  <a:pt x="21011" y="636783"/>
                </a:lnTo>
                <a:lnTo>
                  <a:pt x="26164" y="616162"/>
                </a:lnTo>
                <a:lnTo>
                  <a:pt x="31713" y="595541"/>
                </a:lnTo>
                <a:lnTo>
                  <a:pt x="38452" y="574920"/>
                </a:lnTo>
                <a:lnTo>
                  <a:pt x="44793" y="554696"/>
                </a:lnTo>
                <a:lnTo>
                  <a:pt x="51928" y="534472"/>
                </a:lnTo>
                <a:lnTo>
                  <a:pt x="59855" y="514644"/>
                </a:lnTo>
                <a:lnTo>
                  <a:pt x="68179" y="495213"/>
                </a:lnTo>
                <a:lnTo>
                  <a:pt x="77296" y="476178"/>
                </a:lnTo>
                <a:lnTo>
                  <a:pt x="86016" y="457143"/>
                </a:lnTo>
                <a:lnTo>
                  <a:pt x="95528" y="438109"/>
                </a:lnTo>
                <a:lnTo>
                  <a:pt x="105834" y="419867"/>
                </a:lnTo>
                <a:lnTo>
                  <a:pt x="156173" y="410747"/>
                </a:lnTo>
                <a:lnTo>
                  <a:pt x="293316" y="387350"/>
                </a:lnTo>
                <a:close/>
                <a:moveTo>
                  <a:pt x="808037" y="298450"/>
                </a:moveTo>
                <a:lnTo>
                  <a:pt x="827881" y="306401"/>
                </a:lnTo>
                <a:lnTo>
                  <a:pt x="847725" y="298450"/>
                </a:lnTo>
                <a:lnTo>
                  <a:pt x="847725" y="536575"/>
                </a:lnTo>
                <a:lnTo>
                  <a:pt x="827881" y="522661"/>
                </a:lnTo>
                <a:lnTo>
                  <a:pt x="808037" y="536575"/>
                </a:lnTo>
                <a:lnTo>
                  <a:pt x="808037" y="298450"/>
                </a:lnTo>
                <a:close/>
                <a:moveTo>
                  <a:pt x="1106341" y="198438"/>
                </a:moveTo>
                <a:lnTo>
                  <a:pt x="1122567" y="205965"/>
                </a:lnTo>
                <a:lnTo>
                  <a:pt x="1139189" y="214285"/>
                </a:lnTo>
                <a:lnTo>
                  <a:pt x="1155020" y="223001"/>
                </a:lnTo>
                <a:lnTo>
                  <a:pt x="1170455" y="231717"/>
                </a:lnTo>
                <a:lnTo>
                  <a:pt x="1185889" y="241225"/>
                </a:lnTo>
                <a:lnTo>
                  <a:pt x="1200928" y="251129"/>
                </a:lnTo>
                <a:lnTo>
                  <a:pt x="1216363" y="261034"/>
                </a:lnTo>
                <a:lnTo>
                  <a:pt x="1231006" y="271335"/>
                </a:lnTo>
                <a:lnTo>
                  <a:pt x="1244858" y="282031"/>
                </a:lnTo>
                <a:lnTo>
                  <a:pt x="1258710" y="293520"/>
                </a:lnTo>
                <a:lnTo>
                  <a:pt x="1272562" y="305010"/>
                </a:lnTo>
                <a:lnTo>
                  <a:pt x="1286018" y="316895"/>
                </a:lnTo>
                <a:lnTo>
                  <a:pt x="1299078" y="328780"/>
                </a:lnTo>
                <a:lnTo>
                  <a:pt x="1312138" y="341854"/>
                </a:lnTo>
                <a:lnTo>
                  <a:pt x="1324407" y="354928"/>
                </a:lnTo>
                <a:lnTo>
                  <a:pt x="1336675" y="367606"/>
                </a:lnTo>
                <a:lnTo>
                  <a:pt x="1332322" y="423863"/>
                </a:lnTo>
                <a:lnTo>
                  <a:pt x="1318470" y="406827"/>
                </a:lnTo>
                <a:lnTo>
                  <a:pt x="1304618" y="390584"/>
                </a:lnTo>
                <a:lnTo>
                  <a:pt x="1289975" y="374737"/>
                </a:lnTo>
                <a:lnTo>
                  <a:pt x="1274145" y="359286"/>
                </a:lnTo>
                <a:lnTo>
                  <a:pt x="1258314" y="344231"/>
                </a:lnTo>
                <a:lnTo>
                  <a:pt x="1242088" y="329969"/>
                </a:lnTo>
                <a:lnTo>
                  <a:pt x="1225070" y="316103"/>
                </a:lnTo>
                <a:lnTo>
                  <a:pt x="1208052" y="302633"/>
                </a:lnTo>
                <a:lnTo>
                  <a:pt x="1189847" y="290351"/>
                </a:lnTo>
                <a:lnTo>
                  <a:pt x="1171642" y="278070"/>
                </a:lnTo>
                <a:lnTo>
                  <a:pt x="1153437" y="266580"/>
                </a:lnTo>
                <a:lnTo>
                  <a:pt x="1134440" y="255884"/>
                </a:lnTo>
                <a:lnTo>
                  <a:pt x="1114652" y="245187"/>
                </a:lnTo>
                <a:lnTo>
                  <a:pt x="1094864" y="235679"/>
                </a:lnTo>
                <a:lnTo>
                  <a:pt x="1074680" y="227359"/>
                </a:lnTo>
                <a:lnTo>
                  <a:pt x="1054100" y="218643"/>
                </a:lnTo>
                <a:lnTo>
                  <a:pt x="1106341" y="198438"/>
                </a:lnTo>
                <a:close/>
                <a:moveTo>
                  <a:pt x="545878" y="196850"/>
                </a:moveTo>
                <a:lnTo>
                  <a:pt x="598488" y="217164"/>
                </a:lnTo>
                <a:lnTo>
                  <a:pt x="577763" y="225130"/>
                </a:lnTo>
                <a:lnTo>
                  <a:pt x="557835" y="233495"/>
                </a:lnTo>
                <a:lnTo>
                  <a:pt x="538305" y="243055"/>
                </a:lnTo>
                <a:lnTo>
                  <a:pt x="518775" y="253013"/>
                </a:lnTo>
                <a:lnTo>
                  <a:pt x="500441" y="263369"/>
                </a:lnTo>
                <a:lnTo>
                  <a:pt x="481709" y="274522"/>
                </a:lnTo>
                <a:lnTo>
                  <a:pt x="463375" y="286471"/>
                </a:lnTo>
                <a:lnTo>
                  <a:pt x="446236" y="298421"/>
                </a:lnTo>
                <a:lnTo>
                  <a:pt x="428700" y="311566"/>
                </a:lnTo>
                <a:lnTo>
                  <a:pt x="411960" y="325108"/>
                </a:lnTo>
                <a:lnTo>
                  <a:pt x="395220" y="338651"/>
                </a:lnTo>
                <a:lnTo>
                  <a:pt x="379676" y="352991"/>
                </a:lnTo>
                <a:lnTo>
                  <a:pt x="364132" y="368127"/>
                </a:lnTo>
                <a:lnTo>
                  <a:pt x="349385" y="383263"/>
                </a:lnTo>
                <a:lnTo>
                  <a:pt x="335037" y="399594"/>
                </a:lnTo>
                <a:lnTo>
                  <a:pt x="321087" y="415925"/>
                </a:lnTo>
                <a:lnTo>
                  <a:pt x="317500" y="360957"/>
                </a:lnTo>
                <a:lnTo>
                  <a:pt x="329457" y="347812"/>
                </a:lnTo>
                <a:lnTo>
                  <a:pt x="341414" y="335465"/>
                </a:lnTo>
                <a:lnTo>
                  <a:pt x="354567" y="323117"/>
                </a:lnTo>
                <a:lnTo>
                  <a:pt x="367719" y="311566"/>
                </a:lnTo>
                <a:lnTo>
                  <a:pt x="380872" y="299616"/>
                </a:lnTo>
                <a:lnTo>
                  <a:pt x="394423" y="288463"/>
                </a:lnTo>
                <a:lnTo>
                  <a:pt x="408373" y="277708"/>
                </a:lnTo>
                <a:lnTo>
                  <a:pt x="422721" y="267352"/>
                </a:lnTo>
                <a:lnTo>
                  <a:pt x="437069" y="256996"/>
                </a:lnTo>
                <a:lnTo>
                  <a:pt x="451816" y="247436"/>
                </a:lnTo>
                <a:lnTo>
                  <a:pt x="466962" y="237877"/>
                </a:lnTo>
                <a:lnTo>
                  <a:pt x="482107" y="228715"/>
                </a:lnTo>
                <a:lnTo>
                  <a:pt x="497651" y="219952"/>
                </a:lnTo>
                <a:lnTo>
                  <a:pt x="513195" y="211986"/>
                </a:lnTo>
                <a:lnTo>
                  <a:pt x="529536" y="204020"/>
                </a:lnTo>
                <a:lnTo>
                  <a:pt x="545878" y="196850"/>
                </a:lnTo>
                <a:close/>
                <a:moveTo>
                  <a:pt x="1028700" y="25400"/>
                </a:moveTo>
                <a:lnTo>
                  <a:pt x="1048147" y="30571"/>
                </a:lnTo>
                <a:lnTo>
                  <a:pt x="1067197" y="36139"/>
                </a:lnTo>
                <a:lnTo>
                  <a:pt x="1086247" y="42503"/>
                </a:lnTo>
                <a:lnTo>
                  <a:pt x="1104900" y="49265"/>
                </a:lnTo>
                <a:lnTo>
                  <a:pt x="1123553" y="56026"/>
                </a:lnTo>
                <a:lnTo>
                  <a:pt x="1142207" y="63186"/>
                </a:lnTo>
                <a:lnTo>
                  <a:pt x="1160066" y="71538"/>
                </a:lnTo>
                <a:lnTo>
                  <a:pt x="1177925" y="79891"/>
                </a:lnTo>
                <a:lnTo>
                  <a:pt x="1195388" y="88641"/>
                </a:lnTo>
                <a:lnTo>
                  <a:pt x="1212850" y="97392"/>
                </a:lnTo>
                <a:lnTo>
                  <a:pt x="1230313" y="106937"/>
                </a:lnTo>
                <a:lnTo>
                  <a:pt x="1246982" y="116881"/>
                </a:lnTo>
                <a:lnTo>
                  <a:pt x="1263650" y="127620"/>
                </a:lnTo>
                <a:lnTo>
                  <a:pt x="1280319" y="138359"/>
                </a:lnTo>
                <a:lnTo>
                  <a:pt x="1296194" y="149098"/>
                </a:lnTo>
                <a:lnTo>
                  <a:pt x="1312069" y="160633"/>
                </a:lnTo>
                <a:lnTo>
                  <a:pt x="1327547" y="172565"/>
                </a:lnTo>
                <a:lnTo>
                  <a:pt x="1342629" y="184497"/>
                </a:lnTo>
                <a:lnTo>
                  <a:pt x="1358107" y="197225"/>
                </a:lnTo>
                <a:lnTo>
                  <a:pt x="1372791" y="209953"/>
                </a:lnTo>
                <a:lnTo>
                  <a:pt x="1386682" y="223079"/>
                </a:lnTo>
                <a:lnTo>
                  <a:pt x="1400572" y="237000"/>
                </a:lnTo>
                <a:lnTo>
                  <a:pt x="1414463" y="250921"/>
                </a:lnTo>
                <a:lnTo>
                  <a:pt x="1427957" y="264444"/>
                </a:lnTo>
                <a:lnTo>
                  <a:pt x="1440657" y="279161"/>
                </a:lnTo>
                <a:lnTo>
                  <a:pt x="1453754" y="293877"/>
                </a:lnTo>
                <a:lnTo>
                  <a:pt x="1466454" y="309389"/>
                </a:lnTo>
                <a:lnTo>
                  <a:pt x="1477963" y="324901"/>
                </a:lnTo>
                <a:lnTo>
                  <a:pt x="1489473" y="340413"/>
                </a:lnTo>
                <a:lnTo>
                  <a:pt x="1501379" y="356323"/>
                </a:lnTo>
                <a:lnTo>
                  <a:pt x="1512094" y="372233"/>
                </a:lnTo>
                <a:lnTo>
                  <a:pt x="1522413" y="388938"/>
                </a:lnTo>
                <a:lnTo>
                  <a:pt x="1470026" y="380187"/>
                </a:lnTo>
                <a:lnTo>
                  <a:pt x="1460501" y="366664"/>
                </a:lnTo>
                <a:lnTo>
                  <a:pt x="1451373" y="353539"/>
                </a:lnTo>
                <a:lnTo>
                  <a:pt x="1441451" y="340413"/>
                </a:lnTo>
                <a:lnTo>
                  <a:pt x="1430735" y="327685"/>
                </a:lnTo>
                <a:lnTo>
                  <a:pt x="1420416" y="315355"/>
                </a:lnTo>
                <a:lnTo>
                  <a:pt x="1409701" y="302627"/>
                </a:lnTo>
                <a:lnTo>
                  <a:pt x="1398985" y="290695"/>
                </a:lnTo>
                <a:lnTo>
                  <a:pt x="1387872" y="278763"/>
                </a:lnTo>
                <a:lnTo>
                  <a:pt x="1375966" y="267228"/>
                </a:lnTo>
                <a:lnTo>
                  <a:pt x="1364457" y="255694"/>
                </a:lnTo>
                <a:lnTo>
                  <a:pt x="1352154" y="244557"/>
                </a:lnTo>
                <a:lnTo>
                  <a:pt x="1340247" y="233420"/>
                </a:lnTo>
                <a:lnTo>
                  <a:pt x="1327944" y="223079"/>
                </a:lnTo>
                <a:lnTo>
                  <a:pt x="1315244" y="212737"/>
                </a:lnTo>
                <a:lnTo>
                  <a:pt x="1302544" y="202396"/>
                </a:lnTo>
                <a:lnTo>
                  <a:pt x="1289844" y="192452"/>
                </a:lnTo>
                <a:lnTo>
                  <a:pt x="1276350" y="182906"/>
                </a:lnTo>
                <a:lnTo>
                  <a:pt x="1262857" y="173758"/>
                </a:lnTo>
                <a:lnTo>
                  <a:pt x="1248966" y="164610"/>
                </a:lnTo>
                <a:lnTo>
                  <a:pt x="1235472" y="155462"/>
                </a:lnTo>
                <a:lnTo>
                  <a:pt x="1221582" y="147507"/>
                </a:lnTo>
                <a:lnTo>
                  <a:pt x="1207294" y="139155"/>
                </a:lnTo>
                <a:lnTo>
                  <a:pt x="1192610" y="130802"/>
                </a:lnTo>
                <a:lnTo>
                  <a:pt x="1178322" y="123643"/>
                </a:lnTo>
                <a:lnTo>
                  <a:pt x="1163241" y="116085"/>
                </a:lnTo>
                <a:lnTo>
                  <a:pt x="1148557" y="108926"/>
                </a:lnTo>
                <a:lnTo>
                  <a:pt x="1133475" y="102164"/>
                </a:lnTo>
                <a:lnTo>
                  <a:pt x="1117997" y="95801"/>
                </a:lnTo>
                <a:lnTo>
                  <a:pt x="1102916" y="89834"/>
                </a:lnTo>
                <a:lnTo>
                  <a:pt x="1087041" y="84266"/>
                </a:lnTo>
                <a:lnTo>
                  <a:pt x="1071166" y="78698"/>
                </a:lnTo>
                <a:lnTo>
                  <a:pt x="1055291" y="73527"/>
                </a:lnTo>
                <a:lnTo>
                  <a:pt x="1028700" y="25400"/>
                </a:lnTo>
                <a:close/>
                <a:moveTo>
                  <a:pt x="619125" y="25400"/>
                </a:moveTo>
                <a:lnTo>
                  <a:pt x="594935" y="72333"/>
                </a:lnTo>
                <a:lnTo>
                  <a:pt x="579073" y="77504"/>
                </a:lnTo>
                <a:lnTo>
                  <a:pt x="563211" y="82674"/>
                </a:lnTo>
                <a:lnTo>
                  <a:pt x="546952" y="89038"/>
                </a:lnTo>
                <a:lnTo>
                  <a:pt x="531486" y="95004"/>
                </a:lnTo>
                <a:lnTo>
                  <a:pt x="516020" y="101368"/>
                </a:lnTo>
                <a:lnTo>
                  <a:pt x="500951" y="108130"/>
                </a:lnTo>
                <a:lnTo>
                  <a:pt x="485882" y="115289"/>
                </a:lnTo>
                <a:lnTo>
                  <a:pt x="470813" y="122846"/>
                </a:lnTo>
                <a:lnTo>
                  <a:pt x="456140" y="130005"/>
                </a:lnTo>
                <a:lnTo>
                  <a:pt x="441467" y="138358"/>
                </a:lnTo>
                <a:lnTo>
                  <a:pt x="427191" y="146313"/>
                </a:lnTo>
                <a:lnTo>
                  <a:pt x="412915" y="155063"/>
                </a:lnTo>
                <a:lnTo>
                  <a:pt x="399036" y="163813"/>
                </a:lnTo>
                <a:lnTo>
                  <a:pt x="385156" y="172961"/>
                </a:lnTo>
                <a:lnTo>
                  <a:pt x="371277" y="182507"/>
                </a:lnTo>
                <a:lnTo>
                  <a:pt x="358190" y="192053"/>
                </a:lnTo>
                <a:lnTo>
                  <a:pt x="345104" y="201996"/>
                </a:lnTo>
                <a:lnTo>
                  <a:pt x="332018" y="212338"/>
                </a:lnTo>
                <a:lnTo>
                  <a:pt x="319328" y="222679"/>
                </a:lnTo>
                <a:lnTo>
                  <a:pt x="307035" y="233418"/>
                </a:lnTo>
                <a:lnTo>
                  <a:pt x="294741" y="244554"/>
                </a:lnTo>
                <a:lnTo>
                  <a:pt x="282448" y="256089"/>
                </a:lnTo>
                <a:lnTo>
                  <a:pt x="270948" y="267226"/>
                </a:lnTo>
                <a:lnTo>
                  <a:pt x="259448" y="278760"/>
                </a:lnTo>
                <a:lnTo>
                  <a:pt x="247948" y="291090"/>
                </a:lnTo>
                <a:lnTo>
                  <a:pt x="236844" y="303022"/>
                </a:lnTo>
                <a:lnTo>
                  <a:pt x="226137" y="315750"/>
                </a:lnTo>
                <a:lnTo>
                  <a:pt x="215826" y="328477"/>
                </a:lnTo>
                <a:lnTo>
                  <a:pt x="205516" y="341205"/>
                </a:lnTo>
                <a:lnTo>
                  <a:pt x="195602" y="354728"/>
                </a:lnTo>
                <a:lnTo>
                  <a:pt x="185688" y="367854"/>
                </a:lnTo>
                <a:lnTo>
                  <a:pt x="176170" y="381377"/>
                </a:lnTo>
                <a:lnTo>
                  <a:pt x="123825" y="390525"/>
                </a:lnTo>
                <a:lnTo>
                  <a:pt x="134135" y="373820"/>
                </a:lnTo>
                <a:lnTo>
                  <a:pt x="145239" y="357512"/>
                </a:lnTo>
                <a:lnTo>
                  <a:pt x="156739" y="341205"/>
                </a:lnTo>
                <a:lnTo>
                  <a:pt x="168239" y="325693"/>
                </a:lnTo>
                <a:lnTo>
                  <a:pt x="180136" y="310181"/>
                </a:lnTo>
                <a:lnTo>
                  <a:pt x="192826" y="295067"/>
                </a:lnTo>
                <a:lnTo>
                  <a:pt x="205516" y="280351"/>
                </a:lnTo>
                <a:lnTo>
                  <a:pt x="218602" y="265635"/>
                </a:lnTo>
                <a:lnTo>
                  <a:pt x="232085" y="251316"/>
                </a:lnTo>
                <a:lnTo>
                  <a:pt x="245965" y="237395"/>
                </a:lnTo>
                <a:lnTo>
                  <a:pt x="259844" y="223872"/>
                </a:lnTo>
                <a:lnTo>
                  <a:pt x="274517" y="210349"/>
                </a:lnTo>
                <a:lnTo>
                  <a:pt x="289190" y="197621"/>
                </a:lnTo>
                <a:lnTo>
                  <a:pt x="303862" y="184893"/>
                </a:lnTo>
                <a:lnTo>
                  <a:pt x="319328" y="172961"/>
                </a:lnTo>
                <a:lnTo>
                  <a:pt x="334794" y="160631"/>
                </a:lnTo>
                <a:lnTo>
                  <a:pt x="350656" y="149495"/>
                </a:lnTo>
                <a:lnTo>
                  <a:pt x="366518" y="138358"/>
                </a:lnTo>
                <a:lnTo>
                  <a:pt x="383174" y="127619"/>
                </a:lnTo>
                <a:lnTo>
                  <a:pt x="399829" y="116880"/>
                </a:lnTo>
                <a:lnTo>
                  <a:pt x="416881" y="106936"/>
                </a:lnTo>
                <a:lnTo>
                  <a:pt x="433933" y="97391"/>
                </a:lnTo>
                <a:lnTo>
                  <a:pt x="451778" y="88640"/>
                </a:lnTo>
                <a:lnTo>
                  <a:pt x="469227" y="79890"/>
                </a:lnTo>
                <a:lnTo>
                  <a:pt x="487072" y="71140"/>
                </a:lnTo>
                <a:lnTo>
                  <a:pt x="505710" y="63185"/>
                </a:lnTo>
                <a:lnTo>
                  <a:pt x="523951" y="56026"/>
                </a:lnTo>
                <a:lnTo>
                  <a:pt x="542193" y="48867"/>
                </a:lnTo>
                <a:lnTo>
                  <a:pt x="561228" y="42105"/>
                </a:lnTo>
                <a:lnTo>
                  <a:pt x="580263" y="36139"/>
                </a:lnTo>
                <a:lnTo>
                  <a:pt x="599694" y="30570"/>
                </a:lnTo>
                <a:lnTo>
                  <a:pt x="619125" y="25400"/>
                </a:lnTo>
                <a:close/>
                <a:moveTo>
                  <a:pt x="824315" y="0"/>
                </a:moveTo>
                <a:lnTo>
                  <a:pt x="846110" y="792"/>
                </a:lnTo>
                <a:lnTo>
                  <a:pt x="868300" y="1585"/>
                </a:lnTo>
                <a:lnTo>
                  <a:pt x="889699" y="2774"/>
                </a:lnTo>
                <a:lnTo>
                  <a:pt x="911097" y="4756"/>
                </a:lnTo>
                <a:lnTo>
                  <a:pt x="932495" y="7530"/>
                </a:lnTo>
                <a:lnTo>
                  <a:pt x="953497" y="10700"/>
                </a:lnTo>
                <a:lnTo>
                  <a:pt x="974499" y="13871"/>
                </a:lnTo>
                <a:lnTo>
                  <a:pt x="995500" y="18230"/>
                </a:lnTo>
                <a:lnTo>
                  <a:pt x="1020861" y="63806"/>
                </a:lnTo>
                <a:lnTo>
                  <a:pt x="1084263" y="178339"/>
                </a:lnTo>
                <a:lnTo>
                  <a:pt x="1071187" y="183491"/>
                </a:lnTo>
                <a:lnTo>
                  <a:pt x="1015710" y="204892"/>
                </a:lnTo>
                <a:lnTo>
                  <a:pt x="847298" y="270679"/>
                </a:lnTo>
                <a:lnTo>
                  <a:pt x="827882" y="277813"/>
                </a:lnTo>
                <a:lnTo>
                  <a:pt x="808465" y="270679"/>
                </a:lnTo>
                <a:lnTo>
                  <a:pt x="636883" y="203703"/>
                </a:lnTo>
                <a:lnTo>
                  <a:pt x="581010" y="181906"/>
                </a:lnTo>
                <a:lnTo>
                  <a:pt x="571500" y="178339"/>
                </a:lnTo>
                <a:lnTo>
                  <a:pt x="630147" y="63409"/>
                </a:lnTo>
                <a:lnTo>
                  <a:pt x="653130" y="18230"/>
                </a:lnTo>
                <a:lnTo>
                  <a:pt x="673736" y="13871"/>
                </a:lnTo>
                <a:lnTo>
                  <a:pt x="694738" y="10700"/>
                </a:lnTo>
                <a:lnTo>
                  <a:pt x="716136" y="7530"/>
                </a:lnTo>
                <a:lnTo>
                  <a:pt x="737534" y="4756"/>
                </a:lnTo>
                <a:lnTo>
                  <a:pt x="758932" y="2774"/>
                </a:lnTo>
                <a:lnTo>
                  <a:pt x="780726" y="1585"/>
                </a:lnTo>
                <a:lnTo>
                  <a:pt x="802125" y="792"/>
                </a:lnTo>
                <a:lnTo>
                  <a:pt x="824315" y="0"/>
                </a:ln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anchor="ctr">
            <a:normAutofit/>
            <a:scene3d>
              <a:camera prst="orthographicFront"/>
              <a:lightRig rig="threePt" dir="t"/>
            </a:scene3d>
            <a:sp3d>
              <a:contourClr>
                <a:srgbClr val="FFFFFF"/>
              </a:contourClr>
            </a:sp3d>
          </a:bodyPr>
          <a:lstStyle/>
          <a:p>
            <a:pPr algn="ctr"/>
            <a:endParaRPr lang="zh-CN" altLang="en-US">
              <a:solidFill>
                <a:schemeClr val="dk1"/>
              </a:solidFill>
              <a:latin typeface="微软雅黑" panose="020B0503020204020204" charset="-122"/>
              <a:ea typeface="微软雅黑" panose="020B0503020204020204" charset="-122"/>
              <a:sym typeface="Arial" panose="020B0604020202020204" pitchFamily="34" charset="0"/>
            </a:endParaRPr>
          </a:p>
        </p:txBody>
      </p:sp>
      <p:sp>
        <p:nvSpPr>
          <p:cNvPr id="8" name="矩形 7"/>
          <p:cNvSpPr/>
          <p:nvPr>
            <p:custDataLst>
              <p:tags r:id="rId12"/>
            </p:custDataLst>
          </p:nvPr>
        </p:nvSpPr>
        <p:spPr>
          <a:xfrm>
            <a:off x="4239973" y="3587920"/>
            <a:ext cx="6634368" cy="1054372"/>
          </a:xfrm>
          <a:prstGeom prst="rect">
            <a:avLst/>
          </a:prstGeom>
        </p:spPr>
        <p:txBody>
          <a:bodyPr>
            <a:normAutofit/>
          </a:bodyPr>
          <a:lstStyle/>
          <a:p>
            <a:pPr>
              <a:lnSpc>
                <a:spcPct val="120000"/>
              </a:lnSpc>
            </a:pPr>
            <a:r>
              <a:rPr lang="zh-CN" altLang="en-US" spc="150">
                <a:solidFill>
                  <a:schemeClr val="dk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2.将预算周转金调入预算稳定调节基金时,借记“预算周转金”科目,贷记本科目。具体案例见【6-5】。</a:t>
            </a:r>
            <a:endParaRPr lang="zh-CN" altLang="en-US" spc="150">
              <a:solidFill>
                <a:schemeClr val="dk1"/>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13" name="KSO_Shape"/>
          <p:cNvSpPr/>
          <p:nvPr>
            <p:custDataLst>
              <p:tags r:id="rId13"/>
            </p:custDataLst>
          </p:nvPr>
        </p:nvSpPr>
        <p:spPr bwMode="auto">
          <a:xfrm>
            <a:off x="3484918" y="5379649"/>
            <a:ext cx="606569" cy="606569"/>
          </a:xfrm>
          <a:custGeom>
            <a:avLst/>
            <a:gdLst>
              <a:gd name="T0" fmla="*/ 956359 w 1647825"/>
              <a:gd name="T1" fmla="*/ 1636826 h 1647826"/>
              <a:gd name="T2" fmla="*/ 747857 w 1647825"/>
              <a:gd name="T3" fmla="*/ 1644290 h 1647826"/>
              <a:gd name="T4" fmla="*/ 552064 w 1647825"/>
              <a:gd name="T5" fmla="*/ 1602253 h 1647826"/>
              <a:gd name="T6" fmla="*/ 715689 w 1647825"/>
              <a:gd name="T7" fmla="*/ 1601861 h 1647826"/>
              <a:gd name="T8" fmla="*/ 887256 w 1647825"/>
              <a:gd name="T9" fmla="*/ 1606575 h 1647826"/>
              <a:gd name="T10" fmla="*/ 1054454 w 1647825"/>
              <a:gd name="T11" fmla="*/ 1574360 h 1647826"/>
              <a:gd name="T12" fmla="*/ 824299 w 1647825"/>
              <a:gd name="T13" fmla="*/ 1511300 h 1647826"/>
              <a:gd name="T14" fmla="*/ 704546 w 1647825"/>
              <a:gd name="T15" fmla="*/ 1461552 h 1647826"/>
              <a:gd name="T16" fmla="*/ 930127 w 1647825"/>
              <a:gd name="T17" fmla="*/ 1463902 h 1647826"/>
              <a:gd name="T18" fmla="*/ 1356122 w 1647825"/>
              <a:gd name="T19" fmla="*/ 1452828 h 1647826"/>
              <a:gd name="T20" fmla="*/ 1149747 w 1647825"/>
              <a:gd name="T21" fmla="*/ 1581151 h 1647826"/>
              <a:gd name="T22" fmla="*/ 515270 w 1647825"/>
              <a:gd name="T23" fmla="*/ 1266356 h 1647826"/>
              <a:gd name="T24" fmla="*/ 425814 w 1647825"/>
              <a:gd name="T25" fmla="*/ 1545074 h 1647826"/>
              <a:gd name="T26" fmla="*/ 236961 w 1647825"/>
              <a:gd name="T27" fmla="*/ 1401552 h 1647826"/>
              <a:gd name="T28" fmla="*/ 652180 w 1647825"/>
              <a:gd name="T29" fmla="*/ 1071563 h 1647826"/>
              <a:gd name="T30" fmla="*/ 198520 w 1647825"/>
              <a:gd name="T31" fmla="*/ 994251 h 1647826"/>
              <a:gd name="T32" fmla="*/ 228545 w 1647825"/>
              <a:gd name="T33" fmla="*/ 1165580 h 1647826"/>
              <a:gd name="T34" fmla="*/ 158888 w 1647825"/>
              <a:gd name="T35" fmla="*/ 998634 h 1647826"/>
              <a:gd name="T36" fmla="*/ 1499776 w 1647825"/>
              <a:gd name="T37" fmla="*/ 943174 h 1647826"/>
              <a:gd name="T38" fmla="*/ 1443657 w 1647825"/>
              <a:gd name="T39" fmla="*/ 1118941 h 1647826"/>
              <a:gd name="T40" fmla="*/ 1430523 w 1647825"/>
              <a:gd name="T41" fmla="*/ 1050060 h 1647826"/>
              <a:gd name="T42" fmla="*/ 1647825 w 1647825"/>
              <a:gd name="T43" fmla="*/ 804876 h 1647826"/>
              <a:gd name="T44" fmla="*/ 1627188 w 1647825"/>
              <a:gd name="T45" fmla="*/ 1006630 h 1647826"/>
              <a:gd name="T46" fmla="*/ 1562100 w 1647825"/>
              <a:gd name="T47" fmla="*/ 1190116 h 1647826"/>
              <a:gd name="T48" fmla="*/ 1456928 w 1647825"/>
              <a:gd name="T49" fmla="*/ 1350963 h 1647826"/>
              <a:gd name="T50" fmla="*/ 1529556 w 1647825"/>
              <a:gd name="T51" fmla="*/ 1167081 h 1647826"/>
              <a:gd name="T52" fmla="*/ 1588294 w 1647825"/>
              <a:gd name="T53" fmla="*/ 1003056 h 1647826"/>
              <a:gd name="T54" fmla="*/ 1608931 w 1647825"/>
              <a:gd name="T55" fmla="*/ 823940 h 1647826"/>
              <a:gd name="T56" fmla="*/ 45244 w 1647825"/>
              <a:gd name="T57" fmla="*/ 926307 h 1647826"/>
              <a:gd name="T58" fmla="*/ 89297 w 1647825"/>
              <a:gd name="T59" fmla="*/ 1101726 h 1647826"/>
              <a:gd name="T60" fmla="*/ 170260 w 1647825"/>
              <a:gd name="T61" fmla="*/ 1259285 h 1647826"/>
              <a:gd name="T62" fmla="*/ 135335 w 1647825"/>
              <a:gd name="T63" fmla="*/ 1276748 h 1647826"/>
              <a:gd name="T64" fmla="*/ 46831 w 1647825"/>
              <a:gd name="T65" fmla="*/ 1098948 h 1647826"/>
              <a:gd name="T66" fmla="*/ 3175 w 1647825"/>
              <a:gd name="T67" fmla="*/ 900907 h 1647826"/>
              <a:gd name="T68" fmla="*/ 1314889 w 1647825"/>
              <a:gd name="T69" fmla="*/ 671513 h 1647826"/>
              <a:gd name="T70" fmla="*/ 987105 w 1647825"/>
              <a:gd name="T71" fmla="*/ 1046163 h 1647826"/>
              <a:gd name="T72" fmla="*/ 1540533 w 1647825"/>
              <a:gd name="T73" fmla="*/ 418281 h 1647826"/>
              <a:gd name="T74" fmla="*/ 1626767 w 1647825"/>
              <a:gd name="T75" fmla="*/ 640748 h 1647826"/>
              <a:gd name="T76" fmla="*/ 1341437 w 1647825"/>
              <a:gd name="T77" fmla="*/ 662559 h 1647826"/>
              <a:gd name="T78" fmla="*/ 175991 w 1647825"/>
              <a:gd name="T79" fmla="*/ 833870 h 1647826"/>
              <a:gd name="T80" fmla="*/ 31713 w 1647825"/>
              <a:gd name="T81" fmla="*/ 595541 h 1647826"/>
              <a:gd name="T82" fmla="*/ 293316 w 1647825"/>
              <a:gd name="T83" fmla="*/ 387350 h 1647826"/>
              <a:gd name="T84" fmla="*/ 1155020 w 1647825"/>
              <a:gd name="T85" fmla="*/ 223001 h 1647826"/>
              <a:gd name="T86" fmla="*/ 1312138 w 1647825"/>
              <a:gd name="T87" fmla="*/ 341854 h 1647826"/>
              <a:gd name="T88" fmla="*/ 1208052 w 1647825"/>
              <a:gd name="T89" fmla="*/ 302633 h 1647826"/>
              <a:gd name="T90" fmla="*/ 598488 w 1647825"/>
              <a:gd name="T91" fmla="*/ 217164 h 1647826"/>
              <a:gd name="T92" fmla="*/ 395220 w 1647825"/>
              <a:gd name="T93" fmla="*/ 338651 h 1647826"/>
              <a:gd name="T94" fmla="*/ 380872 w 1647825"/>
              <a:gd name="T95" fmla="*/ 299616 h 1647826"/>
              <a:gd name="T96" fmla="*/ 545878 w 1647825"/>
              <a:gd name="T97" fmla="*/ 196850 h 1647826"/>
              <a:gd name="T98" fmla="*/ 1212850 w 1647825"/>
              <a:gd name="T99" fmla="*/ 97392 h 1647826"/>
              <a:gd name="T100" fmla="*/ 1386682 w 1647825"/>
              <a:gd name="T101" fmla="*/ 223079 h 1647826"/>
              <a:gd name="T102" fmla="*/ 1522413 w 1647825"/>
              <a:gd name="T103" fmla="*/ 388938 h 1647826"/>
              <a:gd name="T104" fmla="*/ 1364457 w 1647825"/>
              <a:gd name="T105" fmla="*/ 255694 h 1647826"/>
              <a:gd name="T106" fmla="*/ 1221582 w 1647825"/>
              <a:gd name="T107" fmla="*/ 147507 h 1647826"/>
              <a:gd name="T108" fmla="*/ 1055291 w 1647825"/>
              <a:gd name="T109" fmla="*/ 73527 h 1647826"/>
              <a:gd name="T110" fmla="*/ 470813 w 1647825"/>
              <a:gd name="T111" fmla="*/ 122846 h 1647826"/>
              <a:gd name="T112" fmla="*/ 319328 w 1647825"/>
              <a:gd name="T113" fmla="*/ 222679 h 1647826"/>
              <a:gd name="T114" fmla="*/ 195602 w 1647825"/>
              <a:gd name="T115" fmla="*/ 354728 h 1647826"/>
              <a:gd name="T116" fmla="*/ 218602 w 1647825"/>
              <a:gd name="T117" fmla="*/ 265635 h 1647826"/>
              <a:gd name="T118" fmla="*/ 383174 w 1647825"/>
              <a:gd name="T119" fmla="*/ 127619 h 1647826"/>
              <a:gd name="T120" fmla="*/ 580263 w 1647825"/>
              <a:gd name="T121" fmla="*/ 36139 h 1647826"/>
              <a:gd name="T122" fmla="*/ 995500 w 1647825"/>
              <a:gd name="T123" fmla="*/ 18230 h 1647826"/>
              <a:gd name="T124" fmla="*/ 630147 w 1647825"/>
              <a:gd name="T125" fmla="*/ 63409 h 16478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647825" h="1647826">
                <a:moveTo>
                  <a:pt x="1069148" y="1570038"/>
                </a:moveTo>
                <a:lnTo>
                  <a:pt x="1117600" y="1593610"/>
                </a:lnTo>
                <a:lnTo>
                  <a:pt x="1100126" y="1600289"/>
                </a:lnTo>
                <a:lnTo>
                  <a:pt x="1082651" y="1606182"/>
                </a:lnTo>
                <a:lnTo>
                  <a:pt x="1065177" y="1611682"/>
                </a:lnTo>
                <a:lnTo>
                  <a:pt x="1047305" y="1616790"/>
                </a:lnTo>
                <a:lnTo>
                  <a:pt x="1029831" y="1621504"/>
                </a:lnTo>
                <a:lnTo>
                  <a:pt x="1011562" y="1626218"/>
                </a:lnTo>
                <a:lnTo>
                  <a:pt x="993293" y="1630147"/>
                </a:lnTo>
                <a:lnTo>
                  <a:pt x="974628" y="1634076"/>
                </a:lnTo>
                <a:lnTo>
                  <a:pt x="956359" y="1636826"/>
                </a:lnTo>
                <a:lnTo>
                  <a:pt x="937693" y="1639969"/>
                </a:lnTo>
                <a:lnTo>
                  <a:pt x="919027" y="1641933"/>
                </a:lnTo>
                <a:lnTo>
                  <a:pt x="899964" y="1644290"/>
                </a:lnTo>
                <a:lnTo>
                  <a:pt x="880901" y="1645469"/>
                </a:lnTo>
                <a:lnTo>
                  <a:pt x="862235" y="1646648"/>
                </a:lnTo>
                <a:lnTo>
                  <a:pt x="842775" y="1647826"/>
                </a:lnTo>
                <a:lnTo>
                  <a:pt x="823315" y="1647826"/>
                </a:lnTo>
                <a:lnTo>
                  <a:pt x="804252" y="1647826"/>
                </a:lnTo>
                <a:lnTo>
                  <a:pt x="785586" y="1646648"/>
                </a:lnTo>
                <a:lnTo>
                  <a:pt x="766523" y="1645862"/>
                </a:lnTo>
                <a:lnTo>
                  <a:pt x="747857" y="1644290"/>
                </a:lnTo>
                <a:lnTo>
                  <a:pt x="729986" y="1642326"/>
                </a:lnTo>
                <a:lnTo>
                  <a:pt x="711320" y="1640362"/>
                </a:lnTo>
                <a:lnTo>
                  <a:pt x="693051" y="1637219"/>
                </a:lnTo>
                <a:lnTo>
                  <a:pt x="674782" y="1634469"/>
                </a:lnTo>
                <a:lnTo>
                  <a:pt x="656911" y="1630933"/>
                </a:lnTo>
                <a:lnTo>
                  <a:pt x="639039" y="1627004"/>
                </a:lnTo>
                <a:lnTo>
                  <a:pt x="621168" y="1622683"/>
                </a:lnTo>
                <a:lnTo>
                  <a:pt x="603693" y="1617968"/>
                </a:lnTo>
                <a:lnTo>
                  <a:pt x="586219" y="1613254"/>
                </a:lnTo>
                <a:lnTo>
                  <a:pt x="569142" y="1607754"/>
                </a:lnTo>
                <a:lnTo>
                  <a:pt x="552064" y="1602253"/>
                </a:lnTo>
                <a:lnTo>
                  <a:pt x="534987" y="1596360"/>
                </a:lnTo>
                <a:lnTo>
                  <a:pt x="583439" y="1572003"/>
                </a:lnTo>
                <a:lnTo>
                  <a:pt x="597736" y="1576324"/>
                </a:lnTo>
                <a:lnTo>
                  <a:pt x="612033" y="1580646"/>
                </a:lnTo>
                <a:lnTo>
                  <a:pt x="626728" y="1584182"/>
                </a:lnTo>
                <a:lnTo>
                  <a:pt x="640628" y="1587717"/>
                </a:lnTo>
                <a:lnTo>
                  <a:pt x="655322" y="1591253"/>
                </a:lnTo>
                <a:lnTo>
                  <a:pt x="670811" y="1594396"/>
                </a:lnTo>
                <a:lnTo>
                  <a:pt x="685505" y="1597146"/>
                </a:lnTo>
                <a:lnTo>
                  <a:pt x="700597" y="1599896"/>
                </a:lnTo>
                <a:lnTo>
                  <a:pt x="715689" y="1601861"/>
                </a:lnTo>
                <a:lnTo>
                  <a:pt x="730780" y="1603432"/>
                </a:lnTo>
                <a:lnTo>
                  <a:pt x="745872" y="1605396"/>
                </a:lnTo>
                <a:lnTo>
                  <a:pt x="760963" y="1606575"/>
                </a:lnTo>
                <a:lnTo>
                  <a:pt x="776452" y="1607754"/>
                </a:lnTo>
                <a:lnTo>
                  <a:pt x="791941" y="1608932"/>
                </a:lnTo>
                <a:lnTo>
                  <a:pt x="807429" y="1609325"/>
                </a:lnTo>
                <a:lnTo>
                  <a:pt x="823315" y="1609325"/>
                </a:lnTo>
                <a:lnTo>
                  <a:pt x="839201" y="1609325"/>
                </a:lnTo>
                <a:lnTo>
                  <a:pt x="855087" y="1608147"/>
                </a:lnTo>
                <a:lnTo>
                  <a:pt x="870973" y="1607754"/>
                </a:lnTo>
                <a:lnTo>
                  <a:pt x="887256" y="1606575"/>
                </a:lnTo>
                <a:lnTo>
                  <a:pt x="902744" y="1605396"/>
                </a:lnTo>
                <a:lnTo>
                  <a:pt x="918233" y="1603432"/>
                </a:lnTo>
                <a:lnTo>
                  <a:pt x="933722" y="1601468"/>
                </a:lnTo>
                <a:lnTo>
                  <a:pt x="949210" y="1598718"/>
                </a:lnTo>
                <a:lnTo>
                  <a:pt x="964699" y="1596360"/>
                </a:lnTo>
                <a:lnTo>
                  <a:pt x="980188" y="1593218"/>
                </a:lnTo>
                <a:lnTo>
                  <a:pt x="995279" y="1590467"/>
                </a:lnTo>
                <a:lnTo>
                  <a:pt x="1010371" y="1586932"/>
                </a:lnTo>
                <a:lnTo>
                  <a:pt x="1025065" y="1583003"/>
                </a:lnTo>
                <a:lnTo>
                  <a:pt x="1039760" y="1578681"/>
                </a:lnTo>
                <a:lnTo>
                  <a:pt x="1054454" y="1574360"/>
                </a:lnTo>
                <a:lnTo>
                  <a:pt x="1069148" y="1570038"/>
                </a:lnTo>
                <a:close/>
                <a:moveTo>
                  <a:pt x="990600" y="1450975"/>
                </a:moveTo>
                <a:lnTo>
                  <a:pt x="960761" y="1497590"/>
                </a:lnTo>
                <a:lnTo>
                  <a:pt x="944450" y="1500332"/>
                </a:lnTo>
                <a:lnTo>
                  <a:pt x="927740" y="1503466"/>
                </a:lnTo>
                <a:lnTo>
                  <a:pt x="910632" y="1505424"/>
                </a:lnTo>
                <a:lnTo>
                  <a:pt x="893923" y="1507775"/>
                </a:lnTo>
                <a:lnTo>
                  <a:pt x="876417" y="1508950"/>
                </a:lnTo>
                <a:lnTo>
                  <a:pt x="859310" y="1510125"/>
                </a:lnTo>
                <a:lnTo>
                  <a:pt x="841804" y="1510909"/>
                </a:lnTo>
                <a:lnTo>
                  <a:pt x="824299" y="1511300"/>
                </a:lnTo>
                <a:lnTo>
                  <a:pt x="807589" y="1510909"/>
                </a:lnTo>
                <a:lnTo>
                  <a:pt x="791675" y="1510125"/>
                </a:lnTo>
                <a:lnTo>
                  <a:pt x="775363" y="1508950"/>
                </a:lnTo>
                <a:lnTo>
                  <a:pt x="759051" y="1507775"/>
                </a:lnTo>
                <a:lnTo>
                  <a:pt x="743137" y="1506208"/>
                </a:lnTo>
                <a:lnTo>
                  <a:pt x="727223" y="1503858"/>
                </a:lnTo>
                <a:lnTo>
                  <a:pt x="711707" y="1501899"/>
                </a:lnTo>
                <a:lnTo>
                  <a:pt x="695395" y="1498765"/>
                </a:lnTo>
                <a:lnTo>
                  <a:pt x="666750" y="1453326"/>
                </a:lnTo>
                <a:lnTo>
                  <a:pt x="685449" y="1458026"/>
                </a:lnTo>
                <a:lnTo>
                  <a:pt x="704546" y="1461552"/>
                </a:lnTo>
                <a:lnTo>
                  <a:pt x="724041" y="1465077"/>
                </a:lnTo>
                <a:lnTo>
                  <a:pt x="743933" y="1467819"/>
                </a:lnTo>
                <a:lnTo>
                  <a:pt x="763428" y="1469778"/>
                </a:lnTo>
                <a:lnTo>
                  <a:pt x="783718" y="1471345"/>
                </a:lnTo>
                <a:lnTo>
                  <a:pt x="803611" y="1472520"/>
                </a:lnTo>
                <a:lnTo>
                  <a:pt x="824299" y="1472520"/>
                </a:lnTo>
                <a:lnTo>
                  <a:pt x="845783" y="1472520"/>
                </a:lnTo>
                <a:lnTo>
                  <a:pt x="866869" y="1470953"/>
                </a:lnTo>
                <a:lnTo>
                  <a:pt x="888353" y="1469386"/>
                </a:lnTo>
                <a:lnTo>
                  <a:pt x="909439" y="1467428"/>
                </a:lnTo>
                <a:lnTo>
                  <a:pt x="930127" y="1463902"/>
                </a:lnTo>
                <a:lnTo>
                  <a:pt x="950417" y="1460377"/>
                </a:lnTo>
                <a:lnTo>
                  <a:pt x="970708" y="1456068"/>
                </a:lnTo>
                <a:lnTo>
                  <a:pt x="990600" y="1450975"/>
                </a:lnTo>
                <a:close/>
                <a:moveTo>
                  <a:pt x="1402556" y="1195388"/>
                </a:moveTo>
                <a:lnTo>
                  <a:pt x="1425972" y="1326889"/>
                </a:lnTo>
                <a:lnTo>
                  <a:pt x="1435100" y="1376153"/>
                </a:lnTo>
                <a:lnTo>
                  <a:pt x="1420019" y="1392044"/>
                </a:lnTo>
                <a:lnTo>
                  <a:pt x="1404541" y="1408333"/>
                </a:lnTo>
                <a:lnTo>
                  <a:pt x="1389063" y="1423429"/>
                </a:lnTo>
                <a:lnTo>
                  <a:pt x="1372394" y="1438526"/>
                </a:lnTo>
                <a:lnTo>
                  <a:pt x="1356122" y="1452828"/>
                </a:lnTo>
                <a:lnTo>
                  <a:pt x="1339056" y="1467131"/>
                </a:lnTo>
                <a:lnTo>
                  <a:pt x="1321594" y="1480241"/>
                </a:lnTo>
                <a:lnTo>
                  <a:pt x="1303734" y="1493749"/>
                </a:lnTo>
                <a:lnTo>
                  <a:pt x="1285875" y="1506462"/>
                </a:lnTo>
                <a:lnTo>
                  <a:pt x="1267619" y="1518380"/>
                </a:lnTo>
                <a:lnTo>
                  <a:pt x="1248569" y="1529902"/>
                </a:lnTo>
                <a:lnTo>
                  <a:pt x="1229519" y="1541423"/>
                </a:lnTo>
                <a:lnTo>
                  <a:pt x="1210072" y="1552149"/>
                </a:lnTo>
                <a:lnTo>
                  <a:pt x="1190228" y="1562082"/>
                </a:lnTo>
                <a:lnTo>
                  <a:pt x="1170384" y="1572014"/>
                </a:lnTo>
                <a:lnTo>
                  <a:pt x="1149747" y="1581151"/>
                </a:lnTo>
                <a:lnTo>
                  <a:pt x="1103709" y="1557711"/>
                </a:lnTo>
                <a:lnTo>
                  <a:pt x="989012" y="1500503"/>
                </a:lnTo>
                <a:lnTo>
                  <a:pt x="996553" y="1489379"/>
                </a:lnTo>
                <a:lnTo>
                  <a:pt x="1027906" y="1439321"/>
                </a:lnTo>
                <a:lnTo>
                  <a:pt x="1136253" y="1267694"/>
                </a:lnTo>
                <a:lnTo>
                  <a:pt x="1342628" y="1211279"/>
                </a:lnTo>
                <a:lnTo>
                  <a:pt x="1400969" y="1195785"/>
                </a:lnTo>
                <a:lnTo>
                  <a:pt x="1402556" y="1195388"/>
                </a:lnTo>
                <a:close/>
                <a:moveTo>
                  <a:pt x="252864" y="1195388"/>
                </a:moveTo>
                <a:lnTo>
                  <a:pt x="302960" y="1209265"/>
                </a:lnTo>
                <a:lnTo>
                  <a:pt x="515270" y="1266356"/>
                </a:lnTo>
                <a:lnTo>
                  <a:pt x="518849" y="1267545"/>
                </a:lnTo>
                <a:lnTo>
                  <a:pt x="537137" y="1295695"/>
                </a:lnTo>
                <a:lnTo>
                  <a:pt x="629775" y="1441992"/>
                </a:lnTo>
                <a:lnTo>
                  <a:pt x="660786" y="1491154"/>
                </a:lnTo>
                <a:lnTo>
                  <a:pt x="666750" y="1500669"/>
                </a:lnTo>
                <a:lnTo>
                  <a:pt x="550655" y="1559743"/>
                </a:lnTo>
                <a:lnTo>
                  <a:pt x="504138" y="1582738"/>
                </a:lnTo>
                <a:lnTo>
                  <a:pt x="484259" y="1574412"/>
                </a:lnTo>
                <a:lnTo>
                  <a:pt x="464379" y="1564897"/>
                </a:lnTo>
                <a:lnTo>
                  <a:pt x="444898" y="1555382"/>
                </a:lnTo>
                <a:lnTo>
                  <a:pt x="425814" y="1545074"/>
                </a:lnTo>
                <a:lnTo>
                  <a:pt x="407127" y="1533973"/>
                </a:lnTo>
                <a:lnTo>
                  <a:pt x="388441" y="1522871"/>
                </a:lnTo>
                <a:lnTo>
                  <a:pt x="370152" y="1511374"/>
                </a:lnTo>
                <a:lnTo>
                  <a:pt x="352260" y="1498687"/>
                </a:lnTo>
                <a:lnTo>
                  <a:pt x="334767" y="1486396"/>
                </a:lnTo>
                <a:lnTo>
                  <a:pt x="317671" y="1473313"/>
                </a:lnTo>
                <a:lnTo>
                  <a:pt x="300972" y="1459833"/>
                </a:lnTo>
                <a:lnTo>
                  <a:pt x="284671" y="1445560"/>
                </a:lnTo>
                <a:lnTo>
                  <a:pt x="267972" y="1431287"/>
                </a:lnTo>
                <a:lnTo>
                  <a:pt x="252467" y="1416618"/>
                </a:lnTo>
                <a:lnTo>
                  <a:pt x="236961" y="1401552"/>
                </a:lnTo>
                <a:lnTo>
                  <a:pt x="222250" y="1386090"/>
                </a:lnTo>
                <a:lnTo>
                  <a:pt x="230202" y="1336531"/>
                </a:lnTo>
                <a:lnTo>
                  <a:pt x="251671" y="1203318"/>
                </a:lnTo>
                <a:lnTo>
                  <a:pt x="252864" y="1195388"/>
                </a:lnTo>
                <a:close/>
                <a:moveTo>
                  <a:pt x="950912" y="1071563"/>
                </a:moveTo>
                <a:lnTo>
                  <a:pt x="998316" y="1071563"/>
                </a:lnTo>
                <a:lnTo>
                  <a:pt x="1120775" y="1245264"/>
                </a:lnTo>
                <a:lnTo>
                  <a:pt x="1119590" y="1245662"/>
                </a:lnTo>
                <a:lnTo>
                  <a:pt x="1095888" y="1279526"/>
                </a:lnTo>
                <a:lnTo>
                  <a:pt x="950912" y="1071563"/>
                </a:lnTo>
                <a:close/>
                <a:moveTo>
                  <a:pt x="652180" y="1071563"/>
                </a:moveTo>
                <a:lnTo>
                  <a:pt x="700087" y="1071563"/>
                </a:lnTo>
                <a:lnTo>
                  <a:pt x="554783" y="1276351"/>
                </a:lnTo>
                <a:lnTo>
                  <a:pt x="534987" y="1244662"/>
                </a:lnTo>
                <a:lnTo>
                  <a:pt x="652180" y="1071563"/>
                </a:lnTo>
                <a:close/>
                <a:moveTo>
                  <a:pt x="177703" y="873125"/>
                </a:moveTo>
                <a:lnTo>
                  <a:pt x="179305" y="893844"/>
                </a:lnTo>
                <a:lnTo>
                  <a:pt x="182107" y="914164"/>
                </a:lnTo>
                <a:lnTo>
                  <a:pt x="185710" y="934485"/>
                </a:lnTo>
                <a:lnTo>
                  <a:pt x="188913" y="954805"/>
                </a:lnTo>
                <a:lnTo>
                  <a:pt x="193716" y="974727"/>
                </a:lnTo>
                <a:lnTo>
                  <a:pt x="198520" y="994251"/>
                </a:lnTo>
                <a:lnTo>
                  <a:pt x="204125" y="1013774"/>
                </a:lnTo>
                <a:lnTo>
                  <a:pt x="210931" y="1032899"/>
                </a:lnTo>
                <a:lnTo>
                  <a:pt x="217336" y="1052025"/>
                </a:lnTo>
                <a:lnTo>
                  <a:pt x="224942" y="1070751"/>
                </a:lnTo>
                <a:lnTo>
                  <a:pt x="232949" y="1089478"/>
                </a:lnTo>
                <a:lnTo>
                  <a:pt x="241356" y="1107009"/>
                </a:lnTo>
                <a:lnTo>
                  <a:pt x="250563" y="1124939"/>
                </a:lnTo>
                <a:lnTo>
                  <a:pt x="260171" y="1142470"/>
                </a:lnTo>
                <a:lnTo>
                  <a:pt x="270179" y="1159603"/>
                </a:lnTo>
                <a:lnTo>
                  <a:pt x="280988" y="1176338"/>
                </a:lnTo>
                <a:lnTo>
                  <a:pt x="228545" y="1165580"/>
                </a:lnTo>
                <a:lnTo>
                  <a:pt x="220538" y="1151236"/>
                </a:lnTo>
                <a:lnTo>
                  <a:pt x="212532" y="1136494"/>
                </a:lnTo>
                <a:lnTo>
                  <a:pt x="205326" y="1121752"/>
                </a:lnTo>
                <a:lnTo>
                  <a:pt x="198120" y="1107009"/>
                </a:lnTo>
                <a:lnTo>
                  <a:pt x="191315" y="1091869"/>
                </a:lnTo>
                <a:lnTo>
                  <a:pt x="185310" y="1076728"/>
                </a:lnTo>
                <a:lnTo>
                  <a:pt x="178904" y="1061587"/>
                </a:lnTo>
                <a:lnTo>
                  <a:pt x="173300" y="1046048"/>
                </a:lnTo>
                <a:lnTo>
                  <a:pt x="168096" y="1030509"/>
                </a:lnTo>
                <a:lnTo>
                  <a:pt x="163292" y="1014571"/>
                </a:lnTo>
                <a:lnTo>
                  <a:pt x="158888" y="998634"/>
                </a:lnTo>
                <a:lnTo>
                  <a:pt x="154885" y="982297"/>
                </a:lnTo>
                <a:lnTo>
                  <a:pt x="151282" y="966360"/>
                </a:lnTo>
                <a:lnTo>
                  <a:pt x="148079" y="949227"/>
                </a:lnTo>
                <a:lnTo>
                  <a:pt x="144877" y="932492"/>
                </a:lnTo>
                <a:lnTo>
                  <a:pt x="142875" y="915360"/>
                </a:lnTo>
                <a:lnTo>
                  <a:pt x="143275" y="915758"/>
                </a:lnTo>
                <a:lnTo>
                  <a:pt x="177703" y="873125"/>
                </a:lnTo>
                <a:close/>
                <a:moveTo>
                  <a:pt x="1469926" y="865188"/>
                </a:moveTo>
                <a:lnTo>
                  <a:pt x="1504950" y="909130"/>
                </a:lnTo>
                <a:lnTo>
                  <a:pt x="1502960" y="925756"/>
                </a:lnTo>
                <a:lnTo>
                  <a:pt x="1499776" y="943174"/>
                </a:lnTo>
                <a:lnTo>
                  <a:pt x="1496990" y="959801"/>
                </a:lnTo>
                <a:lnTo>
                  <a:pt x="1493408" y="976428"/>
                </a:lnTo>
                <a:lnTo>
                  <a:pt x="1489428" y="993054"/>
                </a:lnTo>
                <a:lnTo>
                  <a:pt x="1484652" y="1009285"/>
                </a:lnTo>
                <a:lnTo>
                  <a:pt x="1479876" y="1025516"/>
                </a:lnTo>
                <a:lnTo>
                  <a:pt x="1474702" y="1041350"/>
                </a:lnTo>
                <a:lnTo>
                  <a:pt x="1469528" y="1057185"/>
                </a:lnTo>
                <a:lnTo>
                  <a:pt x="1463558" y="1073020"/>
                </a:lnTo>
                <a:lnTo>
                  <a:pt x="1457190" y="1088855"/>
                </a:lnTo>
                <a:lnTo>
                  <a:pt x="1450423" y="1103898"/>
                </a:lnTo>
                <a:lnTo>
                  <a:pt x="1443657" y="1118941"/>
                </a:lnTo>
                <a:lnTo>
                  <a:pt x="1435697" y="1133984"/>
                </a:lnTo>
                <a:lnTo>
                  <a:pt x="1428533" y="1148631"/>
                </a:lnTo>
                <a:lnTo>
                  <a:pt x="1420175" y="1162883"/>
                </a:lnTo>
                <a:lnTo>
                  <a:pt x="1365250" y="1177926"/>
                </a:lnTo>
                <a:lnTo>
                  <a:pt x="1376394" y="1160508"/>
                </a:lnTo>
                <a:lnTo>
                  <a:pt x="1386743" y="1143089"/>
                </a:lnTo>
                <a:lnTo>
                  <a:pt x="1396693" y="1124879"/>
                </a:lnTo>
                <a:lnTo>
                  <a:pt x="1405847" y="1106669"/>
                </a:lnTo>
                <a:lnTo>
                  <a:pt x="1414603" y="1088063"/>
                </a:lnTo>
                <a:lnTo>
                  <a:pt x="1422961" y="1069457"/>
                </a:lnTo>
                <a:lnTo>
                  <a:pt x="1430523" y="1050060"/>
                </a:lnTo>
                <a:lnTo>
                  <a:pt x="1437687" y="1030662"/>
                </a:lnTo>
                <a:lnTo>
                  <a:pt x="1444055" y="1010868"/>
                </a:lnTo>
                <a:lnTo>
                  <a:pt x="1449627" y="990283"/>
                </a:lnTo>
                <a:lnTo>
                  <a:pt x="1454802" y="970094"/>
                </a:lnTo>
                <a:lnTo>
                  <a:pt x="1459180" y="949508"/>
                </a:lnTo>
                <a:lnTo>
                  <a:pt x="1463160" y="928923"/>
                </a:lnTo>
                <a:lnTo>
                  <a:pt x="1466344" y="907942"/>
                </a:lnTo>
                <a:lnTo>
                  <a:pt x="1468334" y="886565"/>
                </a:lnTo>
                <a:lnTo>
                  <a:pt x="1469926" y="865188"/>
                </a:lnTo>
                <a:close/>
                <a:moveTo>
                  <a:pt x="1646635" y="785813"/>
                </a:moveTo>
                <a:lnTo>
                  <a:pt x="1647825" y="804876"/>
                </a:lnTo>
                <a:lnTo>
                  <a:pt x="1647825" y="823940"/>
                </a:lnTo>
                <a:lnTo>
                  <a:pt x="1647825" y="842606"/>
                </a:lnTo>
                <a:lnTo>
                  <a:pt x="1646635" y="861669"/>
                </a:lnTo>
                <a:lnTo>
                  <a:pt x="1645841" y="879938"/>
                </a:lnTo>
                <a:lnTo>
                  <a:pt x="1644650" y="898605"/>
                </a:lnTo>
                <a:lnTo>
                  <a:pt x="1642269" y="916477"/>
                </a:lnTo>
                <a:lnTo>
                  <a:pt x="1640285" y="934746"/>
                </a:lnTo>
                <a:lnTo>
                  <a:pt x="1637506" y="953015"/>
                </a:lnTo>
                <a:lnTo>
                  <a:pt x="1634728" y="970887"/>
                </a:lnTo>
                <a:lnTo>
                  <a:pt x="1631156" y="988759"/>
                </a:lnTo>
                <a:lnTo>
                  <a:pt x="1627188" y="1006630"/>
                </a:lnTo>
                <a:lnTo>
                  <a:pt x="1623616" y="1023708"/>
                </a:lnTo>
                <a:lnTo>
                  <a:pt x="1618853" y="1041183"/>
                </a:lnTo>
                <a:lnTo>
                  <a:pt x="1614091" y="1058260"/>
                </a:lnTo>
                <a:lnTo>
                  <a:pt x="1608931" y="1075735"/>
                </a:lnTo>
                <a:lnTo>
                  <a:pt x="1602978" y="1092416"/>
                </a:lnTo>
                <a:lnTo>
                  <a:pt x="1597025" y="1109096"/>
                </a:lnTo>
                <a:lnTo>
                  <a:pt x="1590675" y="1125777"/>
                </a:lnTo>
                <a:lnTo>
                  <a:pt x="1584325" y="1142060"/>
                </a:lnTo>
                <a:lnTo>
                  <a:pt x="1576785" y="1158343"/>
                </a:lnTo>
                <a:lnTo>
                  <a:pt x="1569641" y="1174229"/>
                </a:lnTo>
                <a:lnTo>
                  <a:pt x="1562100" y="1190116"/>
                </a:lnTo>
                <a:lnTo>
                  <a:pt x="1553766" y="1205605"/>
                </a:lnTo>
                <a:lnTo>
                  <a:pt x="1545828" y="1221094"/>
                </a:lnTo>
                <a:lnTo>
                  <a:pt x="1537097" y="1236980"/>
                </a:lnTo>
                <a:lnTo>
                  <a:pt x="1527969" y="1251675"/>
                </a:lnTo>
                <a:lnTo>
                  <a:pt x="1518841" y="1266767"/>
                </a:lnTo>
                <a:lnTo>
                  <a:pt x="1508919" y="1281461"/>
                </a:lnTo>
                <a:lnTo>
                  <a:pt x="1499394" y="1295759"/>
                </a:lnTo>
                <a:lnTo>
                  <a:pt x="1489075" y="1309659"/>
                </a:lnTo>
                <a:lnTo>
                  <a:pt x="1478756" y="1323560"/>
                </a:lnTo>
                <a:lnTo>
                  <a:pt x="1468041" y="1337460"/>
                </a:lnTo>
                <a:lnTo>
                  <a:pt x="1456928" y="1350963"/>
                </a:lnTo>
                <a:lnTo>
                  <a:pt x="1447800" y="1300525"/>
                </a:lnTo>
                <a:lnTo>
                  <a:pt x="1457325" y="1287816"/>
                </a:lnTo>
                <a:lnTo>
                  <a:pt x="1466453" y="1274710"/>
                </a:lnTo>
                <a:lnTo>
                  <a:pt x="1474788" y="1262398"/>
                </a:lnTo>
                <a:lnTo>
                  <a:pt x="1483519" y="1248895"/>
                </a:lnTo>
                <a:lnTo>
                  <a:pt x="1492250" y="1235789"/>
                </a:lnTo>
                <a:lnTo>
                  <a:pt x="1499791" y="1222682"/>
                </a:lnTo>
                <a:lnTo>
                  <a:pt x="1508125" y="1208782"/>
                </a:lnTo>
                <a:lnTo>
                  <a:pt x="1515666" y="1195279"/>
                </a:lnTo>
                <a:lnTo>
                  <a:pt x="1522810" y="1180981"/>
                </a:lnTo>
                <a:lnTo>
                  <a:pt x="1529556" y="1167081"/>
                </a:lnTo>
                <a:lnTo>
                  <a:pt x="1536700" y="1153180"/>
                </a:lnTo>
                <a:lnTo>
                  <a:pt x="1543050" y="1138883"/>
                </a:lnTo>
                <a:lnTo>
                  <a:pt x="1549003" y="1124188"/>
                </a:lnTo>
                <a:lnTo>
                  <a:pt x="1555353" y="1109493"/>
                </a:lnTo>
                <a:lnTo>
                  <a:pt x="1560910" y="1094799"/>
                </a:lnTo>
                <a:lnTo>
                  <a:pt x="1566069" y="1079707"/>
                </a:lnTo>
                <a:lnTo>
                  <a:pt x="1571228" y="1064218"/>
                </a:lnTo>
                <a:lnTo>
                  <a:pt x="1575991" y="1049126"/>
                </a:lnTo>
                <a:lnTo>
                  <a:pt x="1580356" y="1034034"/>
                </a:lnTo>
                <a:lnTo>
                  <a:pt x="1584722" y="1018545"/>
                </a:lnTo>
                <a:lnTo>
                  <a:pt x="1588294" y="1003056"/>
                </a:lnTo>
                <a:lnTo>
                  <a:pt x="1591866" y="987170"/>
                </a:lnTo>
                <a:lnTo>
                  <a:pt x="1595041" y="971681"/>
                </a:lnTo>
                <a:lnTo>
                  <a:pt x="1597819" y="955398"/>
                </a:lnTo>
                <a:lnTo>
                  <a:pt x="1600597" y="939511"/>
                </a:lnTo>
                <a:lnTo>
                  <a:pt x="1602581" y="923228"/>
                </a:lnTo>
                <a:lnTo>
                  <a:pt x="1604566" y="906945"/>
                </a:lnTo>
                <a:lnTo>
                  <a:pt x="1606153" y="890662"/>
                </a:lnTo>
                <a:lnTo>
                  <a:pt x="1606947" y="874378"/>
                </a:lnTo>
                <a:lnTo>
                  <a:pt x="1607741" y="857301"/>
                </a:lnTo>
                <a:lnTo>
                  <a:pt x="1608931" y="841017"/>
                </a:lnTo>
                <a:lnTo>
                  <a:pt x="1608931" y="823940"/>
                </a:lnTo>
                <a:lnTo>
                  <a:pt x="1608931" y="822351"/>
                </a:lnTo>
                <a:lnTo>
                  <a:pt x="1646635" y="785813"/>
                </a:lnTo>
                <a:close/>
                <a:moveTo>
                  <a:pt x="1191" y="779463"/>
                </a:moveTo>
                <a:lnTo>
                  <a:pt x="39291" y="816372"/>
                </a:lnTo>
                <a:lnTo>
                  <a:pt x="38894" y="824707"/>
                </a:lnTo>
                <a:lnTo>
                  <a:pt x="39291" y="842169"/>
                </a:lnTo>
                <a:lnTo>
                  <a:pt x="39687" y="858838"/>
                </a:lnTo>
                <a:lnTo>
                  <a:pt x="40481" y="876300"/>
                </a:lnTo>
                <a:lnTo>
                  <a:pt x="41672" y="892969"/>
                </a:lnTo>
                <a:lnTo>
                  <a:pt x="43656" y="910035"/>
                </a:lnTo>
                <a:lnTo>
                  <a:pt x="45244" y="926307"/>
                </a:lnTo>
                <a:lnTo>
                  <a:pt x="47625" y="943372"/>
                </a:lnTo>
                <a:lnTo>
                  <a:pt x="50403" y="959644"/>
                </a:lnTo>
                <a:lnTo>
                  <a:pt x="53578" y="975519"/>
                </a:lnTo>
                <a:lnTo>
                  <a:pt x="56753" y="992188"/>
                </a:lnTo>
                <a:lnTo>
                  <a:pt x="60325" y="1008063"/>
                </a:lnTo>
                <a:lnTo>
                  <a:pt x="64691" y="1023938"/>
                </a:lnTo>
                <a:lnTo>
                  <a:pt x="69056" y="1039813"/>
                </a:lnTo>
                <a:lnTo>
                  <a:pt x="73819" y="1055688"/>
                </a:lnTo>
                <a:lnTo>
                  <a:pt x="78581" y="1071166"/>
                </a:lnTo>
                <a:lnTo>
                  <a:pt x="83741" y="1086644"/>
                </a:lnTo>
                <a:lnTo>
                  <a:pt x="89297" y="1101726"/>
                </a:lnTo>
                <a:lnTo>
                  <a:pt x="95250" y="1116807"/>
                </a:lnTo>
                <a:lnTo>
                  <a:pt x="101203" y="1131888"/>
                </a:lnTo>
                <a:lnTo>
                  <a:pt x="108347" y="1146573"/>
                </a:lnTo>
                <a:lnTo>
                  <a:pt x="114697" y="1161257"/>
                </a:lnTo>
                <a:lnTo>
                  <a:pt x="122238" y="1175941"/>
                </a:lnTo>
                <a:lnTo>
                  <a:pt x="129381" y="1190229"/>
                </a:lnTo>
                <a:lnTo>
                  <a:pt x="137319" y="1204517"/>
                </a:lnTo>
                <a:lnTo>
                  <a:pt x="144860" y="1218407"/>
                </a:lnTo>
                <a:lnTo>
                  <a:pt x="153194" y="1232298"/>
                </a:lnTo>
                <a:lnTo>
                  <a:pt x="161925" y="1245792"/>
                </a:lnTo>
                <a:lnTo>
                  <a:pt x="170260" y="1259285"/>
                </a:lnTo>
                <a:lnTo>
                  <a:pt x="179388" y="1272382"/>
                </a:lnTo>
                <a:lnTo>
                  <a:pt x="188913" y="1285479"/>
                </a:lnTo>
                <a:lnTo>
                  <a:pt x="198438" y="1298179"/>
                </a:lnTo>
                <a:lnTo>
                  <a:pt x="207963" y="1311276"/>
                </a:lnTo>
                <a:lnTo>
                  <a:pt x="199628" y="1362076"/>
                </a:lnTo>
                <a:lnTo>
                  <a:pt x="188516" y="1348186"/>
                </a:lnTo>
                <a:lnTo>
                  <a:pt x="177403" y="1334295"/>
                </a:lnTo>
                <a:lnTo>
                  <a:pt x="166291" y="1320404"/>
                </a:lnTo>
                <a:lnTo>
                  <a:pt x="155575" y="1306117"/>
                </a:lnTo>
                <a:lnTo>
                  <a:pt x="145256" y="1291432"/>
                </a:lnTo>
                <a:lnTo>
                  <a:pt x="135335" y="1276748"/>
                </a:lnTo>
                <a:lnTo>
                  <a:pt x="125413" y="1261667"/>
                </a:lnTo>
                <a:lnTo>
                  <a:pt x="115888" y="1245792"/>
                </a:lnTo>
                <a:lnTo>
                  <a:pt x="106760" y="1230710"/>
                </a:lnTo>
                <a:lnTo>
                  <a:pt x="98425" y="1214835"/>
                </a:lnTo>
                <a:lnTo>
                  <a:pt x="90091" y="1198960"/>
                </a:lnTo>
                <a:lnTo>
                  <a:pt x="81756" y="1183085"/>
                </a:lnTo>
                <a:lnTo>
                  <a:pt x="74216" y="1166416"/>
                </a:lnTo>
                <a:lnTo>
                  <a:pt x="66675" y="1150144"/>
                </a:lnTo>
                <a:lnTo>
                  <a:pt x="59928" y="1133079"/>
                </a:lnTo>
                <a:lnTo>
                  <a:pt x="53578" y="1116410"/>
                </a:lnTo>
                <a:lnTo>
                  <a:pt x="46831" y="1098948"/>
                </a:lnTo>
                <a:lnTo>
                  <a:pt x="41275" y="1081882"/>
                </a:lnTo>
                <a:lnTo>
                  <a:pt x="35719" y="1064419"/>
                </a:lnTo>
                <a:lnTo>
                  <a:pt x="30559" y="1046957"/>
                </a:lnTo>
                <a:lnTo>
                  <a:pt x="25797" y="1029097"/>
                </a:lnTo>
                <a:lnTo>
                  <a:pt x="21431" y="1011635"/>
                </a:lnTo>
                <a:lnTo>
                  <a:pt x="17066" y="993379"/>
                </a:lnTo>
                <a:lnTo>
                  <a:pt x="13494" y="975122"/>
                </a:lnTo>
                <a:lnTo>
                  <a:pt x="10716" y="956469"/>
                </a:lnTo>
                <a:lnTo>
                  <a:pt x="7541" y="938610"/>
                </a:lnTo>
                <a:lnTo>
                  <a:pt x="5556" y="919957"/>
                </a:lnTo>
                <a:lnTo>
                  <a:pt x="3175" y="900907"/>
                </a:lnTo>
                <a:lnTo>
                  <a:pt x="1984" y="882254"/>
                </a:lnTo>
                <a:lnTo>
                  <a:pt x="794" y="863204"/>
                </a:lnTo>
                <a:lnTo>
                  <a:pt x="397" y="844154"/>
                </a:lnTo>
                <a:lnTo>
                  <a:pt x="0" y="824707"/>
                </a:lnTo>
                <a:lnTo>
                  <a:pt x="397" y="802085"/>
                </a:lnTo>
                <a:lnTo>
                  <a:pt x="1191" y="779463"/>
                </a:lnTo>
                <a:close/>
                <a:moveTo>
                  <a:pt x="1314889" y="671513"/>
                </a:moveTo>
                <a:lnTo>
                  <a:pt x="1339850" y="701729"/>
                </a:lnTo>
                <a:lnTo>
                  <a:pt x="1101725" y="776288"/>
                </a:lnTo>
                <a:lnTo>
                  <a:pt x="1116385" y="730768"/>
                </a:lnTo>
                <a:lnTo>
                  <a:pt x="1314889" y="671513"/>
                </a:lnTo>
                <a:close/>
                <a:moveTo>
                  <a:pt x="339763" y="668338"/>
                </a:moveTo>
                <a:lnTo>
                  <a:pt x="538932" y="730250"/>
                </a:lnTo>
                <a:lnTo>
                  <a:pt x="554038" y="776288"/>
                </a:lnTo>
                <a:lnTo>
                  <a:pt x="317500" y="698500"/>
                </a:lnTo>
                <a:lnTo>
                  <a:pt x="339763" y="668338"/>
                </a:lnTo>
                <a:close/>
                <a:moveTo>
                  <a:pt x="828080" y="554038"/>
                </a:moveTo>
                <a:lnTo>
                  <a:pt x="847512" y="567940"/>
                </a:lnTo>
                <a:lnTo>
                  <a:pt x="1087438" y="737939"/>
                </a:lnTo>
                <a:lnTo>
                  <a:pt x="1086645" y="741117"/>
                </a:lnTo>
                <a:lnTo>
                  <a:pt x="1086249" y="742308"/>
                </a:lnTo>
                <a:lnTo>
                  <a:pt x="987105" y="1046163"/>
                </a:lnTo>
                <a:lnTo>
                  <a:pt x="980364" y="1046163"/>
                </a:lnTo>
                <a:lnTo>
                  <a:pt x="935551" y="1046163"/>
                </a:lnTo>
                <a:lnTo>
                  <a:pt x="669054" y="1046163"/>
                </a:lnTo>
                <a:lnTo>
                  <a:pt x="570308" y="742308"/>
                </a:lnTo>
                <a:lnTo>
                  <a:pt x="569911" y="741117"/>
                </a:lnTo>
                <a:lnTo>
                  <a:pt x="568325" y="737939"/>
                </a:lnTo>
                <a:lnTo>
                  <a:pt x="808648" y="567940"/>
                </a:lnTo>
                <a:lnTo>
                  <a:pt x="828080" y="554038"/>
                </a:lnTo>
                <a:close/>
                <a:moveTo>
                  <a:pt x="1360910" y="387350"/>
                </a:moveTo>
                <a:lnTo>
                  <a:pt x="1489666" y="409557"/>
                </a:lnTo>
                <a:lnTo>
                  <a:pt x="1540533" y="418281"/>
                </a:lnTo>
                <a:lnTo>
                  <a:pt x="1550865" y="437316"/>
                </a:lnTo>
                <a:lnTo>
                  <a:pt x="1560800" y="456747"/>
                </a:lnTo>
                <a:lnTo>
                  <a:pt x="1570337" y="476178"/>
                </a:lnTo>
                <a:lnTo>
                  <a:pt x="1579477" y="495213"/>
                </a:lnTo>
                <a:lnTo>
                  <a:pt x="1587425" y="515834"/>
                </a:lnTo>
                <a:lnTo>
                  <a:pt x="1595373" y="536058"/>
                </a:lnTo>
                <a:lnTo>
                  <a:pt x="1602924" y="556282"/>
                </a:lnTo>
                <a:lnTo>
                  <a:pt x="1609679" y="577300"/>
                </a:lnTo>
                <a:lnTo>
                  <a:pt x="1616038" y="597920"/>
                </a:lnTo>
                <a:lnTo>
                  <a:pt x="1621601" y="619731"/>
                </a:lnTo>
                <a:lnTo>
                  <a:pt x="1626767" y="640748"/>
                </a:lnTo>
                <a:lnTo>
                  <a:pt x="1631536" y="662955"/>
                </a:lnTo>
                <a:lnTo>
                  <a:pt x="1635908" y="684369"/>
                </a:lnTo>
                <a:lnTo>
                  <a:pt x="1639484" y="706973"/>
                </a:lnTo>
                <a:lnTo>
                  <a:pt x="1641868" y="728783"/>
                </a:lnTo>
                <a:lnTo>
                  <a:pt x="1644650" y="751387"/>
                </a:lnTo>
                <a:lnTo>
                  <a:pt x="1607692" y="786680"/>
                </a:lnTo>
                <a:lnTo>
                  <a:pt x="1513510" y="877888"/>
                </a:lnTo>
                <a:lnTo>
                  <a:pt x="1508343" y="871543"/>
                </a:lnTo>
                <a:lnTo>
                  <a:pt x="1471386" y="825146"/>
                </a:lnTo>
                <a:lnTo>
                  <a:pt x="1363691" y="689921"/>
                </a:lnTo>
                <a:lnTo>
                  <a:pt x="1341437" y="662559"/>
                </a:lnTo>
                <a:lnTo>
                  <a:pt x="1341835" y="656214"/>
                </a:lnTo>
                <a:lnTo>
                  <a:pt x="1355743" y="455557"/>
                </a:lnTo>
                <a:lnTo>
                  <a:pt x="1360115" y="396074"/>
                </a:lnTo>
                <a:lnTo>
                  <a:pt x="1360910" y="387350"/>
                </a:lnTo>
                <a:close/>
                <a:moveTo>
                  <a:pt x="293316" y="387350"/>
                </a:moveTo>
                <a:lnTo>
                  <a:pt x="293316" y="388143"/>
                </a:lnTo>
                <a:lnTo>
                  <a:pt x="297280" y="446040"/>
                </a:lnTo>
                <a:lnTo>
                  <a:pt x="311549" y="656214"/>
                </a:lnTo>
                <a:lnTo>
                  <a:pt x="312738" y="662559"/>
                </a:lnTo>
                <a:lnTo>
                  <a:pt x="290145" y="689921"/>
                </a:lnTo>
                <a:lnTo>
                  <a:pt x="175991" y="833870"/>
                </a:lnTo>
                <a:lnTo>
                  <a:pt x="141111" y="877888"/>
                </a:lnTo>
                <a:lnTo>
                  <a:pt x="138733" y="875509"/>
                </a:lnTo>
                <a:lnTo>
                  <a:pt x="39641" y="779939"/>
                </a:lnTo>
                <a:lnTo>
                  <a:pt x="3175" y="744646"/>
                </a:lnTo>
                <a:lnTo>
                  <a:pt x="5949" y="722835"/>
                </a:lnTo>
                <a:lnTo>
                  <a:pt x="8724" y="701025"/>
                </a:lnTo>
                <a:lnTo>
                  <a:pt x="12291" y="679611"/>
                </a:lnTo>
                <a:lnTo>
                  <a:pt x="16255" y="658197"/>
                </a:lnTo>
                <a:lnTo>
                  <a:pt x="21011" y="636783"/>
                </a:lnTo>
                <a:lnTo>
                  <a:pt x="26164" y="616162"/>
                </a:lnTo>
                <a:lnTo>
                  <a:pt x="31713" y="595541"/>
                </a:lnTo>
                <a:lnTo>
                  <a:pt x="38452" y="574920"/>
                </a:lnTo>
                <a:lnTo>
                  <a:pt x="44793" y="554696"/>
                </a:lnTo>
                <a:lnTo>
                  <a:pt x="51928" y="534472"/>
                </a:lnTo>
                <a:lnTo>
                  <a:pt x="59855" y="514644"/>
                </a:lnTo>
                <a:lnTo>
                  <a:pt x="68179" y="495213"/>
                </a:lnTo>
                <a:lnTo>
                  <a:pt x="77296" y="476178"/>
                </a:lnTo>
                <a:lnTo>
                  <a:pt x="86016" y="457143"/>
                </a:lnTo>
                <a:lnTo>
                  <a:pt x="95528" y="438109"/>
                </a:lnTo>
                <a:lnTo>
                  <a:pt x="105834" y="419867"/>
                </a:lnTo>
                <a:lnTo>
                  <a:pt x="156173" y="410747"/>
                </a:lnTo>
                <a:lnTo>
                  <a:pt x="293316" y="387350"/>
                </a:lnTo>
                <a:close/>
                <a:moveTo>
                  <a:pt x="808037" y="298450"/>
                </a:moveTo>
                <a:lnTo>
                  <a:pt x="827881" y="306401"/>
                </a:lnTo>
                <a:lnTo>
                  <a:pt x="847725" y="298450"/>
                </a:lnTo>
                <a:lnTo>
                  <a:pt x="847725" y="536575"/>
                </a:lnTo>
                <a:lnTo>
                  <a:pt x="827881" y="522661"/>
                </a:lnTo>
                <a:lnTo>
                  <a:pt x="808037" y="536575"/>
                </a:lnTo>
                <a:lnTo>
                  <a:pt x="808037" y="298450"/>
                </a:lnTo>
                <a:close/>
                <a:moveTo>
                  <a:pt x="1106341" y="198438"/>
                </a:moveTo>
                <a:lnTo>
                  <a:pt x="1122567" y="205965"/>
                </a:lnTo>
                <a:lnTo>
                  <a:pt x="1139189" y="214285"/>
                </a:lnTo>
                <a:lnTo>
                  <a:pt x="1155020" y="223001"/>
                </a:lnTo>
                <a:lnTo>
                  <a:pt x="1170455" y="231717"/>
                </a:lnTo>
                <a:lnTo>
                  <a:pt x="1185889" y="241225"/>
                </a:lnTo>
                <a:lnTo>
                  <a:pt x="1200928" y="251129"/>
                </a:lnTo>
                <a:lnTo>
                  <a:pt x="1216363" y="261034"/>
                </a:lnTo>
                <a:lnTo>
                  <a:pt x="1231006" y="271335"/>
                </a:lnTo>
                <a:lnTo>
                  <a:pt x="1244858" y="282031"/>
                </a:lnTo>
                <a:lnTo>
                  <a:pt x="1258710" y="293520"/>
                </a:lnTo>
                <a:lnTo>
                  <a:pt x="1272562" y="305010"/>
                </a:lnTo>
                <a:lnTo>
                  <a:pt x="1286018" y="316895"/>
                </a:lnTo>
                <a:lnTo>
                  <a:pt x="1299078" y="328780"/>
                </a:lnTo>
                <a:lnTo>
                  <a:pt x="1312138" y="341854"/>
                </a:lnTo>
                <a:lnTo>
                  <a:pt x="1324407" y="354928"/>
                </a:lnTo>
                <a:lnTo>
                  <a:pt x="1336675" y="367606"/>
                </a:lnTo>
                <a:lnTo>
                  <a:pt x="1332322" y="423863"/>
                </a:lnTo>
                <a:lnTo>
                  <a:pt x="1318470" y="406827"/>
                </a:lnTo>
                <a:lnTo>
                  <a:pt x="1304618" y="390584"/>
                </a:lnTo>
                <a:lnTo>
                  <a:pt x="1289975" y="374737"/>
                </a:lnTo>
                <a:lnTo>
                  <a:pt x="1274145" y="359286"/>
                </a:lnTo>
                <a:lnTo>
                  <a:pt x="1258314" y="344231"/>
                </a:lnTo>
                <a:lnTo>
                  <a:pt x="1242088" y="329969"/>
                </a:lnTo>
                <a:lnTo>
                  <a:pt x="1225070" y="316103"/>
                </a:lnTo>
                <a:lnTo>
                  <a:pt x="1208052" y="302633"/>
                </a:lnTo>
                <a:lnTo>
                  <a:pt x="1189847" y="290351"/>
                </a:lnTo>
                <a:lnTo>
                  <a:pt x="1171642" y="278070"/>
                </a:lnTo>
                <a:lnTo>
                  <a:pt x="1153437" y="266580"/>
                </a:lnTo>
                <a:lnTo>
                  <a:pt x="1134440" y="255884"/>
                </a:lnTo>
                <a:lnTo>
                  <a:pt x="1114652" y="245187"/>
                </a:lnTo>
                <a:lnTo>
                  <a:pt x="1094864" y="235679"/>
                </a:lnTo>
                <a:lnTo>
                  <a:pt x="1074680" y="227359"/>
                </a:lnTo>
                <a:lnTo>
                  <a:pt x="1054100" y="218643"/>
                </a:lnTo>
                <a:lnTo>
                  <a:pt x="1106341" y="198438"/>
                </a:lnTo>
                <a:close/>
                <a:moveTo>
                  <a:pt x="545878" y="196850"/>
                </a:moveTo>
                <a:lnTo>
                  <a:pt x="598488" y="217164"/>
                </a:lnTo>
                <a:lnTo>
                  <a:pt x="577763" y="225130"/>
                </a:lnTo>
                <a:lnTo>
                  <a:pt x="557835" y="233495"/>
                </a:lnTo>
                <a:lnTo>
                  <a:pt x="538305" y="243055"/>
                </a:lnTo>
                <a:lnTo>
                  <a:pt x="518775" y="253013"/>
                </a:lnTo>
                <a:lnTo>
                  <a:pt x="500441" y="263369"/>
                </a:lnTo>
                <a:lnTo>
                  <a:pt x="481709" y="274522"/>
                </a:lnTo>
                <a:lnTo>
                  <a:pt x="463375" y="286471"/>
                </a:lnTo>
                <a:lnTo>
                  <a:pt x="446236" y="298421"/>
                </a:lnTo>
                <a:lnTo>
                  <a:pt x="428700" y="311566"/>
                </a:lnTo>
                <a:lnTo>
                  <a:pt x="411960" y="325108"/>
                </a:lnTo>
                <a:lnTo>
                  <a:pt x="395220" y="338651"/>
                </a:lnTo>
                <a:lnTo>
                  <a:pt x="379676" y="352991"/>
                </a:lnTo>
                <a:lnTo>
                  <a:pt x="364132" y="368127"/>
                </a:lnTo>
                <a:lnTo>
                  <a:pt x="349385" y="383263"/>
                </a:lnTo>
                <a:lnTo>
                  <a:pt x="335037" y="399594"/>
                </a:lnTo>
                <a:lnTo>
                  <a:pt x="321087" y="415925"/>
                </a:lnTo>
                <a:lnTo>
                  <a:pt x="317500" y="360957"/>
                </a:lnTo>
                <a:lnTo>
                  <a:pt x="329457" y="347812"/>
                </a:lnTo>
                <a:lnTo>
                  <a:pt x="341414" y="335465"/>
                </a:lnTo>
                <a:lnTo>
                  <a:pt x="354567" y="323117"/>
                </a:lnTo>
                <a:lnTo>
                  <a:pt x="367719" y="311566"/>
                </a:lnTo>
                <a:lnTo>
                  <a:pt x="380872" y="299616"/>
                </a:lnTo>
                <a:lnTo>
                  <a:pt x="394423" y="288463"/>
                </a:lnTo>
                <a:lnTo>
                  <a:pt x="408373" y="277708"/>
                </a:lnTo>
                <a:lnTo>
                  <a:pt x="422721" y="267352"/>
                </a:lnTo>
                <a:lnTo>
                  <a:pt x="437069" y="256996"/>
                </a:lnTo>
                <a:lnTo>
                  <a:pt x="451816" y="247436"/>
                </a:lnTo>
                <a:lnTo>
                  <a:pt x="466962" y="237877"/>
                </a:lnTo>
                <a:lnTo>
                  <a:pt x="482107" y="228715"/>
                </a:lnTo>
                <a:lnTo>
                  <a:pt x="497651" y="219952"/>
                </a:lnTo>
                <a:lnTo>
                  <a:pt x="513195" y="211986"/>
                </a:lnTo>
                <a:lnTo>
                  <a:pt x="529536" y="204020"/>
                </a:lnTo>
                <a:lnTo>
                  <a:pt x="545878" y="196850"/>
                </a:lnTo>
                <a:close/>
                <a:moveTo>
                  <a:pt x="1028700" y="25400"/>
                </a:moveTo>
                <a:lnTo>
                  <a:pt x="1048147" y="30571"/>
                </a:lnTo>
                <a:lnTo>
                  <a:pt x="1067197" y="36139"/>
                </a:lnTo>
                <a:lnTo>
                  <a:pt x="1086247" y="42503"/>
                </a:lnTo>
                <a:lnTo>
                  <a:pt x="1104900" y="49265"/>
                </a:lnTo>
                <a:lnTo>
                  <a:pt x="1123553" y="56026"/>
                </a:lnTo>
                <a:lnTo>
                  <a:pt x="1142207" y="63186"/>
                </a:lnTo>
                <a:lnTo>
                  <a:pt x="1160066" y="71538"/>
                </a:lnTo>
                <a:lnTo>
                  <a:pt x="1177925" y="79891"/>
                </a:lnTo>
                <a:lnTo>
                  <a:pt x="1195388" y="88641"/>
                </a:lnTo>
                <a:lnTo>
                  <a:pt x="1212850" y="97392"/>
                </a:lnTo>
                <a:lnTo>
                  <a:pt x="1230313" y="106937"/>
                </a:lnTo>
                <a:lnTo>
                  <a:pt x="1246982" y="116881"/>
                </a:lnTo>
                <a:lnTo>
                  <a:pt x="1263650" y="127620"/>
                </a:lnTo>
                <a:lnTo>
                  <a:pt x="1280319" y="138359"/>
                </a:lnTo>
                <a:lnTo>
                  <a:pt x="1296194" y="149098"/>
                </a:lnTo>
                <a:lnTo>
                  <a:pt x="1312069" y="160633"/>
                </a:lnTo>
                <a:lnTo>
                  <a:pt x="1327547" y="172565"/>
                </a:lnTo>
                <a:lnTo>
                  <a:pt x="1342629" y="184497"/>
                </a:lnTo>
                <a:lnTo>
                  <a:pt x="1358107" y="197225"/>
                </a:lnTo>
                <a:lnTo>
                  <a:pt x="1372791" y="209953"/>
                </a:lnTo>
                <a:lnTo>
                  <a:pt x="1386682" y="223079"/>
                </a:lnTo>
                <a:lnTo>
                  <a:pt x="1400572" y="237000"/>
                </a:lnTo>
                <a:lnTo>
                  <a:pt x="1414463" y="250921"/>
                </a:lnTo>
                <a:lnTo>
                  <a:pt x="1427957" y="264444"/>
                </a:lnTo>
                <a:lnTo>
                  <a:pt x="1440657" y="279161"/>
                </a:lnTo>
                <a:lnTo>
                  <a:pt x="1453754" y="293877"/>
                </a:lnTo>
                <a:lnTo>
                  <a:pt x="1466454" y="309389"/>
                </a:lnTo>
                <a:lnTo>
                  <a:pt x="1477963" y="324901"/>
                </a:lnTo>
                <a:lnTo>
                  <a:pt x="1489473" y="340413"/>
                </a:lnTo>
                <a:lnTo>
                  <a:pt x="1501379" y="356323"/>
                </a:lnTo>
                <a:lnTo>
                  <a:pt x="1512094" y="372233"/>
                </a:lnTo>
                <a:lnTo>
                  <a:pt x="1522413" y="388938"/>
                </a:lnTo>
                <a:lnTo>
                  <a:pt x="1470026" y="380187"/>
                </a:lnTo>
                <a:lnTo>
                  <a:pt x="1460501" y="366664"/>
                </a:lnTo>
                <a:lnTo>
                  <a:pt x="1451373" y="353539"/>
                </a:lnTo>
                <a:lnTo>
                  <a:pt x="1441451" y="340413"/>
                </a:lnTo>
                <a:lnTo>
                  <a:pt x="1430735" y="327685"/>
                </a:lnTo>
                <a:lnTo>
                  <a:pt x="1420416" y="315355"/>
                </a:lnTo>
                <a:lnTo>
                  <a:pt x="1409701" y="302627"/>
                </a:lnTo>
                <a:lnTo>
                  <a:pt x="1398985" y="290695"/>
                </a:lnTo>
                <a:lnTo>
                  <a:pt x="1387872" y="278763"/>
                </a:lnTo>
                <a:lnTo>
                  <a:pt x="1375966" y="267228"/>
                </a:lnTo>
                <a:lnTo>
                  <a:pt x="1364457" y="255694"/>
                </a:lnTo>
                <a:lnTo>
                  <a:pt x="1352154" y="244557"/>
                </a:lnTo>
                <a:lnTo>
                  <a:pt x="1340247" y="233420"/>
                </a:lnTo>
                <a:lnTo>
                  <a:pt x="1327944" y="223079"/>
                </a:lnTo>
                <a:lnTo>
                  <a:pt x="1315244" y="212737"/>
                </a:lnTo>
                <a:lnTo>
                  <a:pt x="1302544" y="202396"/>
                </a:lnTo>
                <a:lnTo>
                  <a:pt x="1289844" y="192452"/>
                </a:lnTo>
                <a:lnTo>
                  <a:pt x="1276350" y="182906"/>
                </a:lnTo>
                <a:lnTo>
                  <a:pt x="1262857" y="173758"/>
                </a:lnTo>
                <a:lnTo>
                  <a:pt x="1248966" y="164610"/>
                </a:lnTo>
                <a:lnTo>
                  <a:pt x="1235472" y="155462"/>
                </a:lnTo>
                <a:lnTo>
                  <a:pt x="1221582" y="147507"/>
                </a:lnTo>
                <a:lnTo>
                  <a:pt x="1207294" y="139155"/>
                </a:lnTo>
                <a:lnTo>
                  <a:pt x="1192610" y="130802"/>
                </a:lnTo>
                <a:lnTo>
                  <a:pt x="1178322" y="123643"/>
                </a:lnTo>
                <a:lnTo>
                  <a:pt x="1163241" y="116085"/>
                </a:lnTo>
                <a:lnTo>
                  <a:pt x="1148557" y="108926"/>
                </a:lnTo>
                <a:lnTo>
                  <a:pt x="1133475" y="102164"/>
                </a:lnTo>
                <a:lnTo>
                  <a:pt x="1117997" y="95801"/>
                </a:lnTo>
                <a:lnTo>
                  <a:pt x="1102916" y="89834"/>
                </a:lnTo>
                <a:lnTo>
                  <a:pt x="1087041" y="84266"/>
                </a:lnTo>
                <a:lnTo>
                  <a:pt x="1071166" y="78698"/>
                </a:lnTo>
                <a:lnTo>
                  <a:pt x="1055291" y="73527"/>
                </a:lnTo>
                <a:lnTo>
                  <a:pt x="1028700" y="25400"/>
                </a:lnTo>
                <a:close/>
                <a:moveTo>
                  <a:pt x="619125" y="25400"/>
                </a:moveTo>
                <a:lnTo>
                  <a:pt x="594935" y="72333"/>
                </a:lnTo>
                <a:lnTo>
                  <a:pt x="579073" y="77504"/>
                </a:lnTo>
                <a:lnTo>
                  <a:pt x="563211" y="82674"/>
                </a:lnTo>
                <a:lnTo>
                  <a:pt x="546952" y="89038"/>
                </a:lnTo>
                <a:lnTo>
                  <a:pt x="531486" y="95004"/>
                </a:lnTo>
                <a:lnTo>
                  <a:pt x="516020" y="101368"/>
                </a:lnTo>
                <a:lnTo>
                  <a:pt x="500951" y="108130"/>
                </a:lnTo>
                <a:lnTo>
                  <a:pt x="485882" y="115289"/>
                </a:lnTo>
                <a:lnTo>
                  <a:pt x="470813" y="122846"/>
                </a:lnTo>
                <a:lnTo>
                  <a:pt x="456140" y="130005"/>
                </a:lnTo>
                <a:lnTo>
                  <a:pt x="441467" y="138358"/>
                </a:lnTo>
                <a:lnTo>
                  <a:pt x="427191" y="146313"/>
                </a:lnTo>
                <a:lnTo>
                  <a:pt x="412915" y="155063"/>
                </a:lnTo>
                <a:lnTo>
                  <a:pt x="399036" y="163813"/>
                </a:lnTo>
                <a:lnTo>
                  <a:pt x="385156" y="172961"/>
                </a:lnTo>
                <a:lnTo>
                  <a:pt x="371277" y="182507"/>
                </a:lnTo>
                <a:lnTo>
                  <a:pt x="358190" y="192053"/>
                </a:lnTo>
                <a:lnTo>
                  <a:pt x="345104" y="201996"/>
                </a:lnTo>
                <a:lnTo>
                  <a:pt x="332018" y="212338"/>
                </a:lnTo>
                <a:lnTo>
                  <a:pt x="319328" y="222679"/>
                </a:lnTo>
                <a:lnTo>
                  <a:pt x="307035" y="233418"/>
                </a:lnTo>
                <a:lnTo>
                  <a:pt x="294741" y="244554"/>
                </a:lnTo>
                <a:lnTo>
                  <a:pt x="282448" y="256089"/>
                </a:lnTo>
                <a:lnTo>
                  <a:pt x="270948" y="267226"/>
                </a:lnTo>
                <a:lnTo>
                  <a:pt x="259448" y="278760"/>
                </a:lnTo>
                <a:lnTo>
                  <a:pt x="247948" y="291090"/>
                </a:lnTo>
                <a:lnTo>
                  <a:pt x="236844" y="303022"/>
                </a:lnTo>
                <a:lnTo>
                  <a:pt x="226137" y="315750"/>
                </a:lnTo>
                <a:lnTo>
                  <a:pt x="215826" y="328477"/>
                </a:lnTo>
                <a:lnTo>
                  <a:pt x="205516" y="341205"/>
                </a:lnTo>
                <a:lnTo>
                  <a:pt x="195602" y="354728"/>
                </a:lnTo>
                <a:lnTo>
                  <a:pt x="185688" y="367854"/>
                </a:lnTo>
                <a:lnTo>
                  <a:pt x="176170" y="381377"/>
                </a:lnTo>
                <a:lnTo>
                  <a:pt x="123825" y="390525"/>
                </a:lnTo>
                <a:lnTo>
                  <a:pt x="134135" y="373820"/>
                </a:lnTo>
                <a:lnTo>
                  <a:pt x="145239" y="357512"/>
                </a:lnTo>
                <a:lnTo>
                  <a:pt x="156739" y="341205"/>
                </a:lnTo>
                <a:lnTo>
                  <a:pt x="168239" y="325693"/>
                </a:lnTo>
                <a:lnTo>
                  <a:pt x="180136" y="310181"/>
                </a:lnTo>
                <a:lnTo>
                  <a:pt x="192826" y="295067"/>
                </a:lnTo>
                <a:lnTo>
                  <a:pt x="205516" y="280351"/>
                </a:lnTo>
                <a:lnTo>
                  <a:pt x="218602" y="265635"/>
                </a:lnTo>
                <a:lnTo>
                  <a:pt x="232085" y="251316"/>
                </a:lnTo>
                <a:lnTo>
                  <a:pt x="245965" y="237395"/>
                </a:lnTo>
                <a:lnTo>
                  <a:pt x="259844" y="223872"/>
                </a:lnTo>
                <a:lnTo>
                  <a:pt x="274517" y="210349"/>
                </a:lnTo>
                <a:lnTo>
                  <a:pt x="289190" y="197621"/>
                </a:lnTo>
                <a:lnTo>
                  <a:pt x="303862" y="184893"/>
                </a:lnTo>
                <a:lnTo>
                  <a:pt x="319328" y="172961"/>
                </a:lnTo>
                <a:lnTo>
                  <a:pt x="334794" y="160631"/>
                </a:lnTo>
                <a:lnTo>
                  <a:pt x="350656" y="149495"/>
                </a:lnTo>
                <a:lnTo>
                  <a:pt x="366518" y="138358"/>
                </a:lnTo>
                <a:lnTo>
                  <a:pt x="383174" y="127619"/>
                </a:lnTo>
                <a:lnTo>
                  <a:pt x="399829" y="116880"/>
                </a:lnTo>
                <a:lnTo>
                  <a:pt x="416881" y="106936"/>
                </a:lnTo>
                <a:lnTo>
                  <a:pt x="433933" y="97391"/>
                </a:lnTo>
                <a:lnTo>
                  <a:pt x="451778" y="88640"/>
                </a:lnTo>
                <a:lnTo>
                  <a:pt x="469227" y="79890"/>
                </a:lnTo>
                <a:lnTo>
                  <a:pt x="487072" y="71140"/>
                </a:lnTo>
                <a:lnTo>
                  <a:pt x="505710" y="63185"/>
                </a:lnTo>
                <a:lnTo>
                  <a:pt x="523951" y="56026"/>
                </a:lnTo>
                <a:lnTo>
                  <a:pt x="542193" y="48867"/>
                </a:lnTo>
                <a:lnTo>
                  <a:pt x="561228" y="42105"/>
                </a:lnTo>
                <a:lnTo>
                  <a:pt x="580263" y="36139"/>
                </a:lnTo>
                <a:lnTo>
                  <a:pt x="599694" y="30570"/>
                </a:lnTo>
                <a:lnTo>
                  <a:pt x="619125" y="25400"/>
                </a:lnTo>
                <a:close/>
                <a:moveTo>
                  <a:pt x="824315" y="0"/>
                </a:moveTo>
                <a:lnTo>
                  <a:pt x="846110" y="792"/>
                </a:lnTo>
                <a:lnTo>
                  <a:pt x="868300" y="1585"/>
                </a:lnTo>
                <a:lnTo>
                  <a:pt x="889699" y="2774"/>
                </a:lnTo>
                <a:lnTo>
                  <a:pt x="911097" y="4756"/>
                </a:lnTo>
                <a:lnTo>
                  <a:pt x="932495" y="7530"/>
                </a:lnTo>
                <a:lnTo>
                  <a:pt x="953497" y="10700"/>
                </a:lnTo>
                <a:lnTo>
                  <a:pt x="974499" y="13871"/>
                </a:lnTo>
                <a:lnTo>
                  <a:pt x="995500" y="18230"/>
                </a:lnTo>
                <a:lnTo>
                  <a:pt x="1020861" y="63806"/>
                </a:lnTo>
                <a:lnTo>
                  <a:pt x="1084263" y="178339"/>
                </a:lnTo>
                <a:lnTo>
                  <a:pt x="1071187" y="183491"/>
                </a:lnTo>
                <a:lnTo>
                  <a:pt x="1015710" y="204892"/>
                </a:lnTo>
                <a:lnTo>
                  <a:pt x="847298" y="270679"/>
                </a:lnTo>
                <a:lnTo>
                  <a:pt x="827882" y="277813"/>
                </a:lnTo>
                <a:lnTo>
                  <a:pt x="808465" y="270679"/>
                </a:lnTo>
                <a:lnTo>
                  <a:pt x="636883" y="203703"/>
                </a:lnTo>
                <a:lnTo>
                  <a:pt x="581010" y="181906"/>
                </a:lnTo>
                <a:lnTo>
                  <a:pt x="571500" y="178339"/>
                </a:lnTo>
                <a:lnTo>
                  <a:pt x="630147" y="63409"/>
                </a:lnTo>
                <a:lnTo>
                  <a:pt x="653130" y="18230"/>
                </a:lnTo>
                <a:lnTo>
                  <a:pt x="673736" y="13871"/>
                </a:lnTo>
                <a:lnTo>
                  <a:pt x="694738" y="10700"/>
                </a:lnTo>
                <a:lnTo>
                  <a:pt x="716136" y="7530"/>
                </a:lnTo>
                <a:lnTo>
                  <a:pt x="737534" y="4756"/>
                </a:lnTo>
                <a:lnTo>
                  <a:pt x="758932" y="2774"/>
                </a:lnTo>
                <a:lnTo>
                  <a:pt x="780726" y="1585"/>
                </a:lnTo>
                <a:lnTo>
                  <a:pt x="802125" y="792"/>
                </a:lnTo>
                <a:lnTo>
                  <a:pt x="824315" y="0"/>
                </a:lnTo>
                <a:close/>
              </a:path>
            </a:pathLst>
          </a:custGeom>
          <a:solidFill>
            <a:schemeClr val="accent1"/>
          </a:solidFill>
          <a:ln>
            <a:noFill/>
          </a:ln>
          <a:extLst>
            <a:ext uri="{91240B29-F687-4F45-9708-019B960494DF}">
              <a14:hiddenLine xmlns:a14="http://schemas.microsoft.com/office/drawing/2010/main" w="9525">
                <a:solidFill>
                  <a:srgbClr val="000000"/>
                </a:solidFill>
                <a:round/>
              </a14:hiddenLine>
            </a:ext>
          </a:extLst>
        </p:spPr>
        <p:txBody>
          <a:bodyPr anchor="ctr">
            <a:normAutofit/>
            <a:scene3d>
              <a:camera prst="orthographicFront"/>
              <a:lightRig rig="threePt" dir="t"/>
            </a:scene3d>
            <a:sp3d>
              <a:contourClr>
                <a:srgbClr val="FFFFFF"/>
              </a:contourClr>
            </a:sp3d>
          </a:bodyPr>
          <a:lstStyle/>
          <a:p>
            <a:pPr algn="ctr"/>
            <a:endParaRPr lang="zh-CN" altLang="en-US">
              <a:solidFill>
                <a:schemeClr val="dk1"/>
              </a:solidFill>
              <a:latin typeface="微软雅黑" panose="020B0503020204020204" charset="-122"/>
              <a:ea typeface="微软雅黑" panose="020B0503020204020204" charset="-122"/>
              <a:sym typeface="Arial" panose="020B0604020202020204" pitchFamily="34" charset="0"/>
            </a:endParaRPr>
          </a:p>
        </p:txBody>
      </p:sp>
      <p:sp>
        <p:nvSpPr>
          <p:cNvPr id="14" name="矩形 13"/>
          <p:cNvSpPr/>
          <p:nvPr>
            <p:custDataLst>
              <p:tags r:id="rId14"/>
            </p:custDataLst>
          </p:nvPr>
        </p:nvSpPr>
        <p:spPr>
          <a:xfrm>
            <a:off x="4239973" y="5133603"/>
            <a:ext cx="6634368" cy="1054372"/>
          </a:xfrm>
          <a:prstGeom prst="rect">
            <a:avLst/>
          </a:prstGeom>
        </p:spPr>
        <p:txBody>
          <a:bodyPr>
            <a:normAutofit/>
          </a:bodyPr>
          <a:lstStyle/>
          <a:p>
            <a:pPr>
              <a:lnSpc>
                <a:spcPct val="120000"/>
              </a:lnSpc>
            </a:pPr>
            <a:r>
              <a:rPr lang="zh-CN" altLang="en-US" spc="150">
                <a:solidFill>
                  <a:schemeClr val="dk1"/>
                </a:solidFill>
                <a:latin typeface="微软雅黑" panose="020B0503020204020204" charset="-122"/>
                <a:ea typeface="微软雅黑" panose="020B0503020204020204" charset="-122"/>
                <a:cs typeface="微软雅黑" panose="020B0503020204020204" charset="-122"/>
                <a:sym typeface="Arial" panose="020B0604020202020204" pitchFamily="34" charset="0"/>
              </a:rPr>
              <a:t>3.动用预算稳定调节基金时,借记本科目,贷记“动用预算稳定调节基金”科目。具体案例见【6-3】。</a:t>
            </a:r>
            <a:endParaRPr lang="zh-CN" altLang="en-US" spc="150">
              <a:solidFill>
                <a:schemeClr val="dk1"/>
              </a:solidFill>
              <a:latin typeface="微软雅黑" panose="020B0503020204020204" charset="-122"/>
              <a:ea typeface="微软雅黑" panose="020B0503020204020204" charset="-122"/>
              <a:cs typeface="微软雅黑" panose="020B0503020204020204" charset="-122"/>
              <a:sym typeface="Arial" panose="020B0604020202020204" pitchFamily="34" charset="0"/>
            </a:endParaRPr>
          </a:p>
        </p:txBody>
      </p:sp>
      <p:sp>
        <p:nvSpPr>
          <p:cNvPr id="9" name="副标题"/>
          <p:cNvSpPr txBox="1"/>
          <p:nvPr>
            <p:custDataLst>
              <p:tags r:id="rId15"/>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一、</a:t>
            </a:r>
            <a:r>
              <a:rPr dirty="0" err="1">
                <a:solidFill>
                  <a:schemeClr val="dk1"/>
                </a:solidFill>
                <a:latin typeface="汉仪旗黑-85S" panose="00020600040101010101" charset="-128"/>
                <a:ea typeface="汉仪旗黑-85S" panose="00020600040101010101" charset="-128"/>
                <a:sym typeface="微软雅黑" panose="020B0503020204020204" charset="-122"/>
              </a:rPr>
              <a:t>预算稳定调节基金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Tree>
    <p:custDataLst>
      <p:tags r:id="rId16"/>
    </p:custDataLst>
  </p:cSld>
  <p:clrMapOvr>
    <a:masterClrMapping/>
  </p:clrMapOvr>
  <p:transition spd="med"/>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预算稳定调节基金和预算周转金</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预算周转金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85495" y="1502410"/>
            <a:ext cx="10949305" cy="48215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周转金是指本级政府财政为调剂预算年度内季节性收支差额,保证及时用款而设置的周转资金。预算收支在全年平衡的情况下,月份和季度之间也是不平衡的,不是收大于支,就是支大于收。这是因为:一是收入和支出的季节性是不同的,往往年初收入较少而支出较大;二是收入是逐日收取的,支出则不是逐日均衡发生的;三是征收、报解、转拨的途中,各级国库之间、国库与单位开户行之间的运行也需要一定时日。为了平衡季节性收支,必须设置相应的预算周转金。预算周转金一般从本级一般公共预算结转结余中设置和补充。预算周转金规模按规定减少时,可以将预算周转金调入预算稳定调节基金。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预算周转金是临时周转用,性质类似备用金,所以用预算周转金支付支出时,不必减少预算周转金规模,但可以作为相关支出发生和国库存款的减少。</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第二节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预算稳定调节基金和预算周转金</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二、</a:t>
            </a:r>
            <a:r>
              <a:rPr dirty="0" err="1">
                <a:solidFill>
                  <a:schemeClr val="dk1"/>
                </a:solidFill>
                <a:latin typeface="汉仪旗黑-85S" panose="00020600040101010101" charset="-128"/>
                <a:ea typeface="汉仪旗黑-85S" panose="00020600040101010101" charset="-128"/>
                <a:sym typeface="微软雅黑" panose="020B0503020204020204" charset="-122"/>
              </a:rPr>
              <a:t>预算周转金</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786130" y="1371600"/>
            <a:ext cx="10483850" cy="313372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“预算周转金”科目核算政府财政设置的用于调剂预算年度内季节性收支差额周转使用的资金。本科目期末贷方余额反映预算周转金的累计规模。预算周转金应根据《中华人民共和国预算法》的要求设置。
“预算周转金”的主要账务处理如下:
1.设置和补充预算周转金时,借记“一般公共预算结转结余”科目,贷记本科目。
2.将预算周转金调入预算稳定调节基金时,借记本科目,贷记“预算稳定调节基金”科目。
【例10-1】 A市财政局按规定补充用于平衡季节性预算收支差额周转使用的预算周转金1 000 000元。该市财政总会计的账务处理如下: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graphicFrame>
        <p:nvGraphicFramePr>
          <p:cNvPr id="6" name="表格 5"/>
          <p:cNvGraphicFramePr/>
          <p:nvPr>
            <p:custDataLst>
              <p:tags r:id="rId8"/>
            </p:custDataLst>
          </p:nvPr>
        </p:nvGraphicFramePr>
        <p:xfrm>
          <a:off x="2453640" y="4381500"/>
          <a:ext cx="8432165" cy="2219325"/>
        </p:xfrm>
        <a:graphic>
          <a:graphicData uri="http://schemas.openxmlformats.org/drawingml/2006/table">
            <a:tbl>
              <a:tblPr/>
              <a:tblGrid>
                <a:gridCol w="4544695"/>
                <a:gridCol w="3887470"/>
              </a:tblGrid>
              <a:tr h="645160">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57416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借：本期盈余—预算管理资金本期盈余1 000 000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 预算周转金         1 000 000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借：一般公共预算结转结余</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贷：预算周转金</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9"/>
    </p:custDataLst>
  </p:cSld>
  <p:clrMapOvr>
    <a:masterClrMapping/>
  </p:clrMapOvr>
  <p:transition spd="med"/>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291590" y="273685"/>
            <a:ext cx="9882505" cy="1219835"/>
          </a:xfrm>
          <a:prstGeom prst="rect">
            <a:avLst/>
          </a:prstGeom>
          <a:noFill/>
        </p:spPr>
        <p:txBody>
          <a:bodyPr wrap="square" rtlCol="0" anchor="t">
            <a:noAutofit/>
          </a:bodyPr>
          <a:p>
            <a:pPr indent="0" fontAlgn="auto">
              <a:lnSpc>
                <a:spcPct val="150000"/>
              </a:lnSpc>
            </a:pPr>
            <a:r>
              <a:rPr lang="zh-CN" altLang="en-US"/>
              <a:t>【例</a:t>
            </a:r>
            <a:r>
              <a:rPr lang="en-US" altLang="zh-CN"/>
              <a:t>10-2</a:t>
            </a:r>
            <a:r>
              <a:rPr lang="zh-CN" altLang="en-US"/>
              <a:t>】</a:t>
            </a:r>
            <a:r>
              <a:rPr lang="en-US" altLang="zh-CN"/>
              <a:t> </a:t>
            </a:r>
            <a:r>
              <a:rPr lang="zh-CN" altLang="en-US"/>
              <a:t>年度终了</a:t>
            </a:r>
            <a:r>
              <a:rPr lang="en-US" altLang="zh-CN"/>
              <a:t>,B</a:t>
            </a:r>
            <a:r>
              <a:rPr lang="zh-CN" altLang="en-US"/>
              <a:t>市财政按规定减少预算周转金现有规模</a:t>
            </a:r>
            <a:r>
              <a:rPr lang="en-US" altLang="zh-CN"/>
              <a:t>,</a:t>
            </a:r>
            <a:r>
              <a:rPr lang="zh-CN" altLang="en-US"/>
              <a:t>将预算周转金</a:t>
            </a:r>
            <a:r>
              <a:rPr lang="en-US" altLang="zh-CN"/>
              <a:t>100 000</a:t>
            </a:r>
            <a:r>
              <a:rPr lang="zh-CN" altLang="en-US"/>
              <a:t>元调入预算稳定调节基金。该市财政总会计的账务处理如下</a:t>
            </a:r>
            <a:r>
              <a:rPr lang="en-US" altLang="zh-CN"/>
              <a:t>:</a:t>
            </a:r>
            <a:endParaRPr lang="en-US" altLang="zh-CN"/>
          </a:p>
          <a:p>
            <a:pPr indent="0" fontAlgn="auto">
              <a:lnSpc>
                <a:spcPct val="150000"/>
              </a:lnSpc>
            </a:pPr>
            <a:endParaRPr lang="zh-CN" altLang="en-US"/>
          </a:p>
        </p:txBody>
      </p:sp>
      <p:graphicFrame>
        <p:nvGraphicFramePr>
          <p:cNvPr id="3" name="表格 2"/>
          <p:cNvGraphicFramePr/>
          <p:nvPr>
            <p:custDataLst>
              <p:tags r:id="rId1"/>
            </p:custDataLst>
          </p:nvPr>
        </p:nvGraphicFramePr>
        <p:xfrm>
          <a:off x="1824355" y="1343660"/>
          <a:ext cx="8817610" cy="1624330"/>
        </p:xfrm>
        <a:graphic>
          <a:graphicData uri="http://schemas.openxmlformats.org/drawingml/2006/table">
            <a:tbl>
              <a:tblPr/>
              <a:tblGrid>
                <a:gridCol w="4284345"/>
                <a:gridCol w="4533265"/>
              </a:tblGrid>
              <a:tr h="559435">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06489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借：预算周转金1 000 000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 预算稳定调节基金1 000 000</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借：预算周转金</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预算稳定调节基金</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1 000 000</a:t>
                      </a:r>
                      <a:endParaRPr lang="en-US" alt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
        <p:nvSpPr>
          <p:cNvPr id="4" name="文本框 3"/>
          <p:cNvSpPr txBox="1"/>
          <p:nvPr/>
        </p:nvSpPr>
        <p:spPr>
          <a:xfrm>
            <a:off x="1397635" y="3041015"/>
            <a:ext cx="9671685" cy="1049020"/>
          </a:xfrm>
          <a:prstGeom prst="rect">
            <a:avLst/>
          </a:prstGeom>
          <a:noFill/>
        </p:spPr>
        <p:txBody>
          <a:bodyPr wrap="square" rtlCol="0" anchor="t">
            <a:noAutofit/>
          </a:bodyPr>
          <a:p>
            <a:pPr indent="0" fontAlgn="auto">
              <a:lnSpc>
                <a:spcPct val="150000"/>
              </a:lnSpc>
            </a:pPr>
            <a:r>
              <a:rPr lang="zh-CN" altLang="en-US"/>
              <a:t>【例</a:t>
            </a:r>
            <a:r>
              <a:rPr lang="en-US" altLang="zh-CN"/>
              <a:t>10-3</a:t>
            </a:r>
            <a:r>
              <a:rPr lang="zh-CN" altLang="en-US"/>
              <a:t>】</a:t>
            </a:r>
            <a:r>
              <a:rPr lang="en-US" altLang="zh-CN"/>
              <a:t> 2024</a:t>
            </a:r>
            <a:r>
              <a:rPr lang="zh-CN" altLang="en-US"/>
              <a:t>年</a:t>
            </a:r>
            <a:r>
              <a:rPr lang="en-US" altLang="zh-CN"/>
              <a:t>6</a:t>
            </a:r>
            <a:r>
              <a:rPr lang="zh-CN" altLang="en-US"/>
              <a:t>月</a:t>
            </a:r>
            <a:r>
              <a:rPr lang="en-US" altLang="zh-CN"/>
              <a:t>,B</a:t>
            </a:r>
            <a:r>
              <a:rPr lang="zh-CN" altLang="en-US"/>
              <a:t>市财政按规定用预算周转金周转</a:t>
            </a:r>
            <a:r>
              <a:rPr lang="en-US" altLang="zh-CN"/>
              <a:t>,</a:t>
            </a:r>
            <a:r>
              <a:rPr lang="zh-CN" altLang="en-US"/>
              <a:t>支付一般公共预算中的基本建设费</a:t>
            </a:r>
            <a:r>
              <a:rPr lang="en-US" altLang="zh-CN"/>
              <a:t>800 000</a:t>
            </a:r>
            <a:r>
              <a:rPr lang="zh-CN" altLang="en-US"/>
              <a:t>元</a:t>
            </a:r>
            <a:r>
              <a:rPr lang="en-US" altLang="zh-CN"/>
              <a:t>,</a:t>
            </a:r>
            <a:r>
              <a:rPr lang="zh-CN" altLang="en-US"/>
              <a:t>该市财政总会计的账务处理如下</a:t>
            </a:r>
            <a:r>
              <a:rPr lang="en-US" altLang="zh-CN"/>
              <a:t>:</a:t>
            </a:r>
            <a:endParaRPr lang="zh-CN" altLang="en-US"/>
          </a:p>
        </p:txBody>
      </p:sp>
      <p:graphicFrame>
        <p:nvGraphicFramePr>
          <p:cNvPr id="5" name="表格 4"/>
          <p:cNvGraphicFramePr/>
          <p:nvPr>
            <p:custDataLst>
              <p:tags r:id="rId2"/>
            </p:custDataLst>
          </p:nvPr>
        </p:nvGraphicFramePr>
        <p:xfrm>
          <a:off x="1824990" y="3944620"/>
          <a:ext cx="8627110" cy="2100580"/>
        </p:xfrm>
        <a:graphic>
          <a:graphicData uri="http://schemas.openxmlformats.org/drawingml/2006/table">
            <a:tbl>
              <a:tblPr/>
              <a:tblGrid>
                <a:gridCol w="4220210"/>
                <a:gridCol w="4406900"/>
              </a:tblGrid>
              <a:tr h="711835">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财务会计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lnSpc>
                          <a:spcPct val="120000"/>
                        </a:lnSpc>
                        <a:spcBef>
                          <a:spcPts val="0"/>
                        </a:spcBef>
                        <a:spcAft>
                          <a:spcPts val="0"/>
                        </a:spcAft>
                      </a:pPr>
                      <a:r>
                        <a:rPr lang="zh-CN" sz="1900" spc="130">
                          <a:solidFill>
                            <a:schemeClr val="tx1"/>
                          </a:solidFill>
                          <a:latin typeface="微软雅黑" panose="020B0503020204020204" charset="-122"/>
                          <a:ea typeface="微软雅黑" panose="020B0503020204020204" charset="-122"/>
                        </a:rPr>
                        <a:t>预算会计</a:t>
                      </a:r>
                      <a:endParaRPr lang="zh-CN" sz="1900" spc="130">
                        <a:solidFill>
                          <a:schemeClr val="tx1"/>
                        </a:solidFill>
                        <a:latin typeface="微软雅黑" panose="020B0503020204020204" charset="-122"/>
                        <a:ea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1388745">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 基本建设拨款费用800 000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       </a:t>
                      </a:r>
                      <a:r>
                        <a:rPr lang="zh-CN" sz="1700" spc="130">
                          <a:solidFill>
                            <a:schemeClr val="tx1"/>
                          </a:solidFill>
                          <a:latin typeface="微软雅黑" panose="020B0503020204020204" charset="-122"/>
                          <a:ea typeface="微软雅黑" panose="020B0503020204020204" charset="-122"/>
                          <a:cs typeface="微软雅黑" panose="020B0503020204020204" charset="-122"/>
                        </a:rPr>
                        <a:t>贷:国库存款        800 000</a:t>
                      </a:r>
                      <a:endParaRPr 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借</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一般公共预算支出</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800 000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p>
                      <a:pPr marL="0" indent="228600" algn="l">
                        <a:lnSpc>
                          <a:spcPct val="120000"/>
                        </a:lnSpc>
                        <a:spcBef>
                          <a:spcPts val="0"/>
                        </a:spcBef>
                        <a:spcAft>
                          <a:spcPts val="0"/>
                        </a:spcAft>
                      </a:pPr>
                      <a:r>
                        <a:rPr lang="zh-CN" sz="1700" spc="130">
                          <a:solidFill>
                            <a:schemeClr val="tx1"/>
                          </a:solidFill>
                          <a:latin typeface="微软雅黑" panose="020B0503020204020204" charset="-122"/>
                          <a:ea typeface="微软雅黑" panose="020B0503020204020204" charset="-122"/>
                          <a:cs typeface="微软雅黑" panose="020B0503020204020204" charset="-122"/>
                        </a:rPr>
                        <a:t>贷</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a:t>
                      </a:r>
                      <a:r>
                        <a:rPr lang="zh-CN" sz="1700" spc="13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700" spc="130">
                          <a:solidFill>
                            <a:schemeClr val="tx1"/>
                          </a:solidFill>
                          <a:latin typeface="微软雅黑" panose="020B0503020204020204" charset="-122"/>
                          <a:ea typeface="微软雅黑" panose="020B0503020204020204" charset="-122"/>
                          <a:cs typeface="微软雅黑" panose="020B0503020204020204" charset="-122"/>
                        </a:rPr>
                        <a:t>800 000</a:t>
                      </a:r>
                      <a:endParaRPr lang="en-US" altLang="zh-CN" sz="1700" spc="130">
                        <a:solidFill>
                          <a:schemeClr val="tx1"/>
                        </a:solidFill>
                        <a:latin typeface="微软雅黑" panose="020B0503020204020204" charset="-122"/>
                        <a:ea typeface="微软雅黑" panose="020B0503020204020204" charset="-122"/>
                        <a:cs typeface="微软雅黑" panose="020B0503020204020204" charset="-122"/>
                      </a:endParaRPr>
                    </a:p>
                  </a:txBody>
                  <a:tcPr marL="215900" marR="215900" marT="133350" marB="13335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3"/>
    </p:custData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051560" y="1079500"/>
            <a:ext cx="10508615" cy="52171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科目核算政府财政纳入预算管理的资金流入、流出、调整和滚存的情况。本科目应设置“库款资金结存”“专户资金结存”“在途资金结存”“集中支付结余结存”“上下级调拨结存”“待发国债结存”“零余额账户结存”“已结报支出”“待处理结存”明细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科目核算政府财政以国库存款形态存在的资金。本科目期末应为借方余额。与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国库存款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科目对应。</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收到预算收入时，根据当日预算收入日报表所列预算收入数，借记本科目，贷记有关预算收入科目。已入库款项发生退库（付）的，资金划出时，借记有关预算收入科目，贷记本科目。具体案例见【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发生预算支出时，按照实际支付的金额，借记有关预算支出科目，贷记本科目。预算支出发生退回的，资金划出时，借记本科目，贷记有关预算支出科目。具体案例见【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841375" y="784860"/>
            <a:ext cx="10683240" cy="547941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专户资金结存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专户资金结存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科目核算政府财政以财政专户存款形态存在的资金。本科目期末应为借方余额。与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其他财政存款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科目对应。</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收到预算收入时，按照有关收入凭证，借记本科目，贷记有关预算收入科目。已收到款项发生退付的，资金划出时，借记有关预算收入科目，贷记本科目。具体案例见【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8-7</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8-9</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发生预算支出时，按照实际支付的金额，借记有关预算支出科目，贷记本科目。预算支出发生退回的，资金划出时，借记本科目，贷记有关预算支出科目。具体案例见【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9-6</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在途资金结存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在途资金结存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科目核算报告清理期和库款报解整理期内发生的需要通过本科目过渡处理的属于上年度收入、支出等业务的款项。本科目期末余额反映政府财政持有的在途款金额。与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在途款</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科目对应。</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报告清理期和库款报解整理期内收到属于上年度收入时，在上年度账务中，借记本科目，贷记有关收入科目，具体案例见【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】；收回属于上年度支出时，在上年度账务中，借记本科目，贷记有关支出科目。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冲转在途款时，在本年度账务中，借记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库款资金结存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科目，贷记本科目。具体案例见【</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4-5</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“集中支付结余结存”的核算</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59155" y="1762125"/>
            <a:ext cx="10620375" cy="46126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集中支付结余结存”科目核算省级以上（含省级）政府财政国库集中支付中，应列为当年支出，但年末尚未支付需结转下一年度支付的款项。本科目期末应为贷方余额，反映政府财政尚未支付的国库集中支付结余。与“应付国库集中支付结余”科目对应。
1.年末，对当年发生的应付国库集中支付结余，借记有关支出科目，贷记本科目。
2.实际支付应付国库集中支付结余资金时，借记本科目，贷记“资金结存——库款资金结存”科目。
3.收回尚未支付的应付国库集中支付结余时，借记本科目，贷记有关支出科目。
具体账务处理参见第五章第一节第三部分。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五、</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上下级调拨结存</a:t>
            </a:r>
            <a:r>
              <a:rPr lang="en-US" alt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a:t>
            </a:r>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的核算</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859155" y="1371600"/>
            <a:ext cx="10620375" cy="46126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上下级调拨结存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科目核算上下级政府财政之间资金调拨和资金结算等事项。本科目期末余额反映政府财政上下级往来款项的净额。与</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上级调拨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调拨下级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科目有关。</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20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上级调拨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科目贷方余额转入资金结存，借记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补助预算收入</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上级调拨</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调拨下级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科目借方余额转入资金结存，借记本科目，贷记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补助预算支出</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调拨下级</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六、</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“待发国债结存”的核算</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253150" y="2144610"/>
            <a:ext cx="7664123" cy="3939912"/>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“待发国债结存”科目核算为弥补中央财政预算收支差额，中央财政预计发行国债与实际发行国债之间的差额。本科目期末应为借方余额，反映中央财政尚未使用的国债发行额度。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度终了，实际发行国债收入用于债务还本支出后，小于为弥补中央财政预算收支差额中央财政预计发行国债时，按照其差额，借记本科目，贷记“债务预算收入”科目；实际发行国债收入用于债务还本支出后，大于为弥补中央财政预算收支差额中央财政预计发行国债时，按照其差额，借记“债务预算收入”科目，贷记本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 name="等腰三角形 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Title 6"/>
          <p:cNvSpPr txBox="1"/>
          <p:nvPr>
            <p:custDataLst>
              <p:tags r:id="rId5"/>
            </p:custDataLst>
          </p:nvPr>
        </p:nvSpPr>
        <p:spPr>
          <a:xfrm>
            <a:off x="939165" y="844550"/>
            <a:ext cx="10686415" cy="5493385"/>
          </a:xfrm>
          <a:prstGeom prst="rect">
            <a:avLst/>
          </a:prstGeom>
          <a:noFill/>
          <a:ln w="3175">
            <a:noFill/>
            <a:prstDash val="dash"/>
          </a:ln>
        </p:spPr>
        <p:txBody>
          <a:bodyPr wrap="square" lIns="63500" tIns="25400" rIns="63500" bIns="25400" anchor="ctr" anchorCtr="0">
            <a:normAutofit lnSpcReduction="10000"/>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预算结余是指预算年度内政府预算收入扣除预算支出后的余额，以及历年滚存的库款和专户资金余额。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总会计核算的预算结余包括一般公共预算结转结余、政府性基金预算结转结余、国有资本经营预算结转结余、财政专户管理资金结余、专用基金结余、预算稳定调节基金、预算周转金和资金结存等。可见财政总会计的预算结余分为三类:一是结转结余类,二是调节周转类,三是平衡类。各项结转结余应每年结算一次。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转结余类预算结余包括一般公共预算结转结余、政府性基金预算结转结余、国有资本经营预算结转结余、财政专户管理资金结余和专用基金结余。一般公共预算结转结余是指本级政府财政一般公共预算收支的执行结果;政府性基金预算结转结余是指本级政府财政政府性基金预算收支的执行结果</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国有资本经营预算结转结余是指本级政府财政国有资本经营预算收支的执行结果</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财政专户管理资金结余是指本级政府财政纳入财政专户管理的教育收费等资金收支的执行结果</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专用基金结余是指本级政府财政专用基金收支的执行结果。</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6"/>
    </p:custDataLst>
  </p:cSld>
  <p:clrMapOvr>
    <a:masterClrMapping/>
  </p:clrMapOvr>
  <p:transition spd="med"/>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“零余额账户结存”和“已结报支出”的核算</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200150" y="1459230"/>
            <a:ext cx="9225280" cy="47047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“零余额账户结存”和“已结报支出”都适用于单设财政国库支付执行机构的地区，这两个明细都是用来核算财政国库支付执行机构的业务活动。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“零余额账户结存”科目核算政府财政国库支付执行机构在代理银行开设的财政零余额账户发生的支付和清算业务。财政国库支付执行机构未单设的地区不使用本科目。本科目年末应无余额。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“已结报支出”科目核算政府财政国库支付执行机构已清算的国库集中支付支出数额。财政国库支付执行机构未单设的地区不使用本科目。本科目年末应无余额。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七、</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“零余额账户结存”和“已结报支出”的核算</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009650" y="1383665"/>
            <a:ext cx="10161905" cy="488124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主要账务处理如下：</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财政国库支付执行机构通过财政零余额账户支付款项时，借记有关预算支出科目，贷记“资金结存———零余额账户结存”科目；根据每日清算的金额，借记“资金结存——零余额账户结存”科目，贷记“资金结存——已结报支出”科目。
2.财政国库集中支付执行机构按照国库集中支付制度有关规定办理资金支付时，借记相关预算支出科目，贷记“资金结存——已结报支出”科目。
3.年终财政国库集中支付执行机构按照累计结清的预算支出金额，与有关方面核对一致后转账，借记“资金结存——已结报支出”科目，贷记有关预算支出科目。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0" name="组合 9"/>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6" name="等腰三角形 15"/>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“待处理结存”的核算</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6" name="文本框 5"/>
          <p:cNvSpPr txBox="1"/>
          <p:nvPr/>
        </p:nvSpPr>
        <p:spPr>
          <a:xfrm>
            <a:off x="541020" y="1384300"/>
            <a:ext cx="10885805" cy="2633345"/>
          </a:xfrm>
          <a:prstGeom prst="rect">
            <a:avLst/>
          </a:prstGeom>
          <a:noFill/>
        </p:spPr>
        <p:txBody>
          <a:bodyPr wrap="square" rtlCol="0" anchor="t">
            <a:noAutofit/>
          </a:bodyPr>
          <a:p>
            <a:r>
              <a:rPr lang="en-US" altLang="zh-CN"/>
              <a:t>      “</a:t>
            </a:r>
            <a:r>
              <a:rPr lang="zh-CN" altLang="en-US"/>
              <a:t>待处理结存</a:t>
            </a:r>
            <a:r>
              <a:rPr lang="en-US" altLang="zh-CN"/>
              <a:t>”</a:t>
            </a:r>
            <a:r>
              <a:rPr lang="zh-CN" altLang="en-US"/>
              <a:t>科目核算结转下年度的待处理收入和待处理支出等。本科目期末余额反映尚未清理的以前年度待处理收支的金额。与</a:t>
            </a:r>
            <a:r>
              <a:rPr lang="en-US" altLang="zh-CN"/>
              <a:t>“</a:t>
            </a:r>
            <a:r>
              <a:rPr lang="zh-CN" altLang="en-US"/>
              <a:t>待处理收入</a:t>
            </a:r>
            <a:r>
              <a:rPr lang="en-US" altLang="zh-CN"/>
              <a:t>”</a:t>
            </a:r>
            <a:r>
              <a:rPr lang="zh-CN" altLang="en-US"/>
              <a:t>和</a:t>
            </a:r>
            <a:r>
              <a:rPr lang="en-US" altLang="zh-CN"/>
              <a:t>“</a:t>
            </a:r>
            <a:r>
              <a:rPr lang="zh-CN" altLang="en-US"/>
              <a:t>待处理支出</a:t>
            </a:r>
            <a:r>
              <a:rPr lang="en-US" altLang="zh-CN"/>
              <a:t>”</a:t>
            </a:r>
            <a:r>
              <a:rPr lang="zh-CN" altLang="en-US"/>
              <a:t>科目有关。</a:t>
            </a:r>
            <a:endParaRPr lang="zh-CN" altLang="en-US"/>
          </a:p>
          <a:p>
            <a:r>
              <a:rPr lang="en-US" altLang="zh-CN"/>
              <a:t>1.</a:t>
            </a:r>
            <a:r>
              <a:rPr lang="zh-CN" altLang="en-US"/>
              <a:t>年终转账时，将</a:t>
            </a:r>
            <a:r>
              <a:rPr lang="en-US" altLang="zh-CN"/>
              <a:t>“</a:t>
            </a:r>
            <a:r>
              <a:rPr lang="zh-CN" altLang="en-US"/>
              <a:t>待处理收入</a:t>
            </a:r>
            <a:r>
              <a:rPr lang="en-US" altLang="zh-CN"/>
              <a:t>”</a:t>
            </a:r>
            <a:r>
              <a:rPr lang="zh-CN" altLang="en-US"/>
              <a:t>科目贷方余额转入资金结存，借记</a:t>
            </a:r>
            <a:r>
              <a:rPr lang="en-US" altLang="zh-CN"/>
              <a:t>“</a:t>
            </a:r>
            <a:r>
              <a:rPr lang="zh-CN" altLang="en-US"/>
              <a:t>待处理收入</a:t>
            </a:r>
            <a:r>
              <a:rPr lang="en-US" altLang="zh-CN"/>
              <a:t>”</a:t>
            </a:r>
            <a:r>
              <a:rPr lang="zh-CN" altLang="en-US"/>
              <a:t>科目，贷记本科目。财务会计不做处理。</a:t>
            </a:r>
            <a:endParaRPr lang="zh-CN" altLang="en-US"/>
          </a:p>
          <a:p>
            <a:r>
              <a:rPr lang="en-US" altLang="zh-CN"/>
              <a:t>2.</a:t>
            </a:r>
            <a:r>
              <a:rPr lang="zh-CN" altLang="en-US"/>
              <a:t>年终转账时，将</a:t>
            </a:r>
            <a:r>
              <a:rPr lang="en-US" altLang="zh-CN"/>
              <a:t>“</a:t>
            </a:r>
            <a:r>
              <a:rPr lang="zh-CN" altLang="en-US"/>
              <a:t>待处理支出</a:t>
            </a:r>
            <a:r>
              <a:rPr lang="en-US" altLang="zh-CN"/>
              <a:t>”</a:t>
            </a:r>
            <a:r>
              <a:rPr lang="zh-CN" altLang="en-US"/>
              <a:t>科目借方余额转入资金结存，借记本科目，贷记</a:t>
            </a:r>
            <a:r>
              <a:rPr lang="en-US" altLang="zh-CN"/>
              <a:t>“</a:t>
            </a:r>
            <a:r>
              <a:rPr lang="zh-CN" altLang="en-US"/>
              <a:t>待处理支出</a:t>
            </a:r>
            <a:r>
              <a:rPr lang="en-US" altLang="zh-CN"/>
              <a:t>”</a:t>
            </a:r>
            <a:r>
              <a:rPr lang="zh-CN" altLang="en-US"/>
              <a:t>科目。财务会计不做处理。</a:t>
            </a:r>
            <a:endParaRPr lang="zh-CN" altLang="en-US"/>
          </a:p>
          <a:p>
            <a:r>
              <a:rPr lang="en-US" altLang="zh-CN"/>
              <a:t>3.</a:t>
            </a:r>
            <a:r>
              <a:rPr lang="zh-CN" altLang="en-US"/>
              <a:t>将以前年度结转的待处理收入转列预算收入或退回时，借记本科目，贷记有关预算收入科目、</a:t>
            </a:r>
            <a:r>
              <a:rPr lang="en-US" altLang="zh-CN"/>
              <a:t>“</a:t>
            </a:r>
            <a:r>
              <a:rPr lang="zh-CN" altLang="en-US"/>
              <a:t>资金结存</a:t>
            </a:r>
            <a:r>
              <a:rPr lang="en-US" altLang="zh-CN"/>
              <a:t>——</a:t>
            </a:r>
            <a:r>
              <a:rPr lang="zh-CN" altLang="en-US"/>
              <a:t>库款资金结存</a:t>
            </a:r>
            <a:r>
              <a:rPr lang="en-US" altLang="zh-CN"/>
              <a:t>”</a:t>
            </a:r>
            <a:r>
              <a:rPr lang="zh-CN" altLang="en-US"/>
              <a:t>科目。</a:t>
            </a:r>
            <a:endParaRPr lang="zh-CN" altLang="en-US"/>
          </a:p>
        </p:txBody>
      </p:sp>
      <p:graphicFrame>
        <p:nvGraphicFramePr>
          <p:cNvPr id="7" name="表格 6"/>
          <p:cNvGraphicFramePr/>
          <p:nvPr>
            <p:custDataLst>
              <p:tags r:id="rId7"/>
            </p:custDataLst>
          </p:nvPr>
        </p:nvGraphicFramePr>
        <p:xfrm>
          <a:off x="2381885" y="3663315"/>
          <a:ext cx="7338695" cy="2918460"/>
        </p:xfrm>
        <a:graphic>
          <a:graphicData uri="http://schemas.openxmlformats.org/drawingml/2006/table">
            <a:tbl>
              <a:tblPr/>
              <a:tblGrid>
                <a:gridCol w="3277870"/>
                <a:gridCol w="4060825"/>
              </a:tblGrid>
              <a:tr h="419735">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财务会计</a:t>
                      </a:r>
                      <a:endParaRPr lang="zh-CN" sz="1600" spc="120">
                        <a:solidFill>
                          <a:schemeClr val="tx1"/>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rPr>
                        <a:t>预算会计</a:t>
                      </a:r>
                      <a:endParaRPr lang="zh-CN" sz="1600" spc="120">
                        <a:solidFill>
                          <a:schemeClr val="tx1"/>
                        </a:solidFill>
                        <a:latin typeface="微软雅黑" panose="020B0503020204020204" charset="-122"/>
                        <a:ea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07378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转列预算收入：</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借：其他应付款</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贷：收入类科目</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转列预算收入：</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待处理结存</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贷：一般公共预算收入等</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424940">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退回：</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借：其他应付款</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国库存款</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其他财政存款</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退回：</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待处理结存</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endParaRPr lang="zh-CN" altLang="en-US"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6350" marB="63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0" name="组合 9"/>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6" name="等腰三角形 15"/>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八、</a:t>
            </a:r>
            <a:r>
              <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“待处理结存”的核算</a:t>
            </a:r>
            <a:endParaRPr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6" name="文本框 5"/>
          <p:cNvSpPr txBox="1"/>
          <p:nvPr/>
        </p:nvSpPr>
        <p:spPr>
          <a:xfrm>
            <a:off x="614680" y="1384300"/>
            <a:ext cx="10812145" cy="1150620"/>
          </a:xfrm>
          <a:prstGeom prst="rect">
            <a:avLst/>
          </a:prstGeom>
          <a:noFill/>
        </p:spPr>
        <p:txBody>
          <a:bodyPr wrap="square" rtlCol="0" anchor="t">
            <a:noAutofit/>
          </a:bodyPr>
          <a:p>
            <a:pPr indent="0" fontAlgn="auto">
              <a:lnSpc>
                <a:spcPct val="150000"/>
              </a:lnSpc>
            </a:pPr>
            <a:r>
              <a:rPr lang="en-US" altLang="zh-CN"/>
              <a:t>    4.</a:t>
            </a:r>
            <a:r>
              <a:rPr lang="zh-CN" altLang="en-US"/>
              <a:t>将以前年度结转的待处理支出转列预算支出或收回时，借记有关预算支出科目、</a:t>
            </a:r>
            <a:r>
              <a:rPr lang="en-US" altLang="zh-CN"/>
              <a:t>“</a:t>
            </a:r>
            <a:r>
              <a:rPr lang="zh-CN" altLang="en-US"/>
              <a:t>资金结存</a:t>
            </a:r>
            <a:r>
              <a:rPr lang="en-US" altLang="zh-CN"/>
              <a:t>——</a:t>
            </a:r>
            <a:r>
              <a:rPr lang="zh-CN" altLang="en-US"/>
              <a:t>库款资金结存</a:t>
            </a:r>
            <a:r>
              <a:rPr lang="en-US" altLang="zh-CN"/>
              <a:t>”</a:t>
            </a:r>
            <a:r>
              <a:rPr lang="zh-CN" altLang="en-US"/>
              <a:t>等科目，贷记本科目。</a:t>
            </a:r>
            <a:endParaRPr lang="zh-CN" altLang="en-US"/>
          </a:p>
        </p:txBody>
      </p:sp>
      <p:graphicFrame>
        <p:nvGraphicFramePr>
          <p:cNvPr id="4" name="表格 3"/>
          <p:cNvGraphicFramePr/>
          <p:nvPr>
            <p:custDataLst>
              <p:tags r:id="rId7"/>
            </p:custDataLst>
          </p:nvPr>
        </p:nvGraphicFramePr>
        <p:xfrm>
          <a:off x="1244600" y="2730500"/>
          <a:ext cx="8674100" cy="2806700"/>
        </p:xfrm>
        <a:graphic>
          <a:graphicData uri="http://schemas.openxmlformats.org/drawingml/2006/table">
            <a:tbl>
              <a:tblPr/>
              <a:tblGrid>
                <a:gridCol w="3444240"/>
                <a:gridCol w="5229860"/>
              </a:tblGrid>
              <a:tr h="560070">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财务会计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ctr">
                        <a:lnSpc>
                          <a:spcPct val="120000"/>
                        </a:lnSpc>
                        <a:spcBef>
                          <a:spcPts val="0"/>
                        </a:spcBef>
                        <a:spcAft>
                          <a:spcPts val="0"/>
                        </a:spcAft>
                      </a:pPr>
                      <a:r>
                        <a:rPr lang="zh-CN" sz="1800" spc="130">
                          <a:solidFill>
                            <a:schemeClr val="tx1"/>
                          </a:solidFill>
                          <a:latin typeface="微软雅黑" panose="020B0503020204020204" charset="-122"/>
                          <a:ea typeface="微软雅黑" panose="020B0503020204020204" charset="-122"/>
                        </a:rPr>
                        <a:t>预算会计</a:t>
                      </a:r>
                      <a:endParaRPr lang="zh-CN" sz="1800" spc="130">
                        <a:solidFill>
                          <a:schemeClr val="tx1"/>
                        </a:solidFill>
                        <a:latin typeface="微软雅黑" panose="020B0503020204020204" charset="-122"/>
                        <a:ea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2331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转列预算支出：</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借：费用类科目</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    贷：预拨经费</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转列预算支出：</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借：一般公共预算支出等</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待处理结存</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r h="1123315">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退回：</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借：国库存款</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其他财政存款</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预拨经费</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c>
                  <a:txBody>
                    <a:bodyPr/>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退回：</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sz="1600" spc="120">
                          <a:solidFill>
                            <a:schemeClr val="tx1"/>
                          </a:solidFill>
                          <a:latin typeface="微软雅黑" panose="020B0503020204020204" charset="-122"/>
                          <a:ea typeface="微软雅黑" panose="020B0503020204020204" charset="-122"/>
                          <a:cs typeface="微软雅黑" panose="020B0503020204020204" charset="-122"/>
                        </a:rPr>
                        <a:t>借：资金结存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库款资金结存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专户资金结存</a:t>
                      </a: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endParaRPr lang="zh-CN" altLang="en-US" sz="1600" spc="120">
                        <a:solidFill>
                          <a:schemeClr val="tx1"/>
                        </a:solidFill>
                        <a:latin typeface="微软雅黑" panose="020B0503020204020204" charset="-122"/>
                        <a:ea typeface="微软雅黑" panose="020B0503020204020204" charset="-122"/>
                        <a:cs typeface="微软雅黑" panose="020B0503020204020204" charset="-122"/>
                      </a:endParaRPr>
                    </a:p>
                    <a:p>
                      <a:pPr marL="0" indent="0" algn="l">
                        <a:lnSpc>
                          <a:spcPct val="120000"/>
                        </a:lnSpc>
                        <a:spcBef>
                          <a:spcPts val="0"/>
                        </a:spcBef>
                        <a:spcAft>
                          <a:spcPts val="0"/>
                        </a:spcAft>
                      </a:pPr>
                      <a:r>
                        <a:rPr lang="zh-CN" altLang="en-US" sz="1600" spc="120">
                          <a:solidFill>
                            <a:schemeClr val="tx1"/>
                          </a:solidFill>
                          <a:latin typeface="微软雅黑" panose="020B0503020204020204" charset="-122"/>
                          <a:ea typeface="微软雅黑" panose="020B0503020204020204" charset="-122"/>
                          <a:cs typeface="微软雅黑" panose="020B0503020204020204" charset="-122"/>
                        </a:rPr>
                        <a:t>    </a:t>
                      </a:r>
                      <a:r>
                        <a:rPr lang="zh-CN" sz="1600" spc="120">
                          <a:solidFill>
                            <a:schemeClr val="tx1"/>
                          </a:solidFill>
                          <a:latin typeface="微软雅黑" panose="020B0503020204020204" charset="-122"/>
                          <a:ea typeface="微软雅黑" panose="020B0503020204020204" charset="-122"/>
                          <a:cs typeface="微软雅黑" panose="020B0503020204020204" charset="-122"/>
                        </a:rPr>
                        <a:t>贷：资金结存</a:t>
                      </a:r>
                      <a:r>
                        <a:rPr lang="en-US" altLang="zh-CN" sz="1600" spc="120">
                          <a:solidFill>
                            <a:schemeClr val="tx1"/>
                          </a:solidFill>
                          <a:latin typeface="微软雅黑" panose="020B0503020204020204" charset="-122"/>
                          <a:ea typeface="微软雅黑" panose="020B0503020204020204" charset="-122"/>
                          <a:cs typeface="微软雅黑" panose="020B0503020204020204" charset="-122"/>
                        </a:rPr>
                        <a:t>--</a:t>
                      </a:r>
                      <a:r>
                        <a:rPr lang="zh-CN" sz="1600" spc="120">
                          <a:solidFill>
                            <a:schemeClr val="tx1"/>
                          </a:solidFill>
                          <a:latin typeface="微软雅黑" panose="020B0503020204020204" charset="-122"/>
                          <a:ea typeface="微软雅黑" panose="020B0503020204020204" charset="-122"/>
                          <a:cs typeface="微软雅黑" panose="020B0503020204020204" charset="-122"/>
                        </a:rPr>
                        <a:t>待处理结存</a:t>
                      </a:r>
                      <a:endParaRPr lang="zh-CN" sz="1600" spc="120">
                        <a:solidFill>
                          <a:schemeClr val="tx1"/>
                        </a:solidFill>
                        <a:latin typeface="微软雅黑" panose="020B0503020204020204" charset="-122"/>
                        <a:ea typeface="微软雅黑" panose="020B0503020204020204" charset="-122"/>
                        <a:cs typeface="微软雅黑" panose="020B0503020204020204" charset="-122"/>
                      </a:endParaRPr>
                    </a:p>
                  </a:txBody>
                  <a:tcPr marL="177800" marR="177800" marT="107950" marB="107950" anchor="ctr" anchorCtr="0">
                    <a:lnL w="9525" cap="flat" cmpd="sng">
                      <a:solidFill>
                        <a:srgbClr val="000000"/>
                      </a:solidFill>
                      <a:prstDash val="solid"/>
                      <a:headEnd type="none" w="med" len="med"/>
                      <a:tailEnd type="none" w="med" len="med"/>
                    </a:lnL>
                    <a:lnR w="9525" cap="flat" cmpd="sng">
                      <a:solidFill>
                        <a:srgbClr val="000000"/>
                      </a:solidFill>
                      <a:prstDash val="solid"/>
                      <a:headEnd type="none" w="med" len="med"/>
                      <a:tailEnd type="none" w="med" len="med"/>
                    </a:lnR>
                    <a:lnT w="9525" cap="flat" cmpd="sng">
                      <a:solidFill>
                        <a:srgbClr val="000000"/>
                      </a:solidFill>
                      <a:prstDash val="solid"/>
                      <a:headEnd type="none" w="med" len="med"/>
                      <a:tailEnd type="none" w="med" len="med"/>
                    </a:lnT>
                    <a:lnB w="9525" cap="flat" cmpd="sng">
                      <a:solidFill>
                        <a:srgbClr val="000000"/>
                      </a:solidFill>
                      <a:prstDash val="solid"/>
                      <a:headEnd type="none" w="med" len="med"/>
                      <a:tailEnd type="none" w="med" len="med"/>
                    </a:lnB>
                    <a:noFill/>
                  </a:tcPr>
                </a:tc>
              </a:tr>
            </a:tbl>
          </a:graphicData>
        </a:graphic>
      </p:graphicFrame>
    </p:spTree>
    <p:custDataLst>
      <p:tags r:id="rId8"/>
    </p:custDataLst>
  </p:cSld>
  <p:clrMapOvr>
    <a:masterClrMapping/>
  </p:clrMapOvr>
  <p:transition spd="med"/>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3" name="组合 12"/>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第三节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资金结存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dirty="0" err="1">
                <a:solidFill>
                  <a:schemeClr val="dk1"/>
                </a:solidFill>
                <a:latin typeface="汉仪旗黑-85S" panose="00020600040101010101" charset="-128"/>
                <a:ea typeface="汉仪旗黑-85S" panose="00020600040101010101" charset="-128"/>
                <a:sym typeface="微软雅黑" panose="020B0503020204020204" charset="-122"/>
              </a:rPr>
              <a:t>复习思考题</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0" name="文本框 9"/>
          <p:cNvSpPr txBox="1"/>
          <p:nvPr/>
        </p:nvSpPr>
        <p:spPr>
          <a:xfrm>
            <a:off x="1196340" y="1536700"/>
            <a:ext cx="9556750" cy="4342765"/>
          </a:xfrm>
          <a:prstGeom prst="rect">
            <a:avLst/>
          </a:prstGeom>
          <a:noFill/>
        </p:spPr>
        <p:txBody>
          <a:bodyPr wrap="square" rtlCol="0" anchor="t">
            <a:noAutofit/>
          </a:bodyPr>
          <a:p>
            <a:pPr indent="0" fontAlgn="auto">
              <a:lnSpc>
                <a:spcPct val="200000"/>
              </a:lnSpc>
            </a:pPr>
            <a:r>
              <a:rPr lang="en-US" altLang="zh-CN"/>
              <a:t>1.</a:t>
            </a:r>
            <a:r>
              <a:rPr lang="zh-CN" altLang="en-US"/>
              <a:t>财政总会计核算哪些结转结余类科目</a:t>
            </a:r>
            <a:r>
              <a:rPr lang="en-US" altLang="zh-CN"/>
              <a:t>?</a:t>
            </a:r>
            <a:r>
              <a:rPr lang="zh-CN" altLang="en-US"/>
              <a:t>它们各自核算的内容是什么</a:t>
            </a:r>
            <a:r>
              <a:rPr lang="en-US" altLang="zh-CN"/>
              <a:t>?</a:t>
            </a:r>
            <a:endParaRPr lang="en-US" altLang="zh-CN"/>
          </a:p>
          <a:p>
            <a:pPr indent="0" fontAlgn="auto">
              <a:lnSpc>
                <a:spcPct val="200000"/>
              </a:lnSpc>
            </a:pPr>
            <a:r>
              <a:rPr lang="en-US" altLang="zh-CN"/>
              <a:t>2.</a:t>
            </a:r>
            <a:r>
              <a:rPr lang="zh-CN" altLang="en-US"/>
              <a:t>什么是预算稳定调节基金</a:t>
            </a:r>
            <a:r>
              <a:rPr lang="en-US" altLang="zh-CN"/>
              <a:t>?</a:t>
            </a:r>
            <a:r>
              <a:rPr lang="zh-CN" altLang="en-US"/>
              <a:t>什么是预算周转金</a:t>
            </a:r>
            <a:r>
              <a:rPr lang="en-US" altLang="zh-CN"/>
              <a:t>?</a:t>
            </a:r>
            <a:r>
              <a:rPr lang="zh-CN" altLang="en-US"/>
              <a:t>两者有什么不同</a:t>
            </a:r>
            <a:r>
              <a:rPr lang="en-US" altLang="zh-CN"/>
              <a:t>?</a:t>
            </a:r>
            <a:endParaRPr lang="en-US" altLang="zh-CN"/>
          </a:p>
          <a:p>
            <a:pPr indent="0" fontAlgn="auto">
              <a:lnSpc>
                <a:spcPct val="200000"/>
              </a:lnSpc>
            </a:pPr>
            <a:r>
              <a:rPr lang="en-US" altLang="zh-CN"/>
              <a:t>3.“</a:t>
            </a:r>
            <a:r>
              <a:rPr lang="zh-CN" altLang="en-US"/>
              <a:t>资金结存</a:t>
            </a:r>
            <a:r>
              <a:rPr lang="en-US" altLang="zh-CN"/>
              <a:t>”</a:t>
            </a:r>
            <a:r>
              <a:rPr lang="zh-CN" altLang="en-US"/>
              <a:t>设置了哪些明细，分别核算什么内容？分别与哪些会计科目有关？</a:t>
            </a:r>
            <a:endParaRPr lang="zh-CN" altLang="en-US"/>
          </a:p>
          <a:p>
            <a:pPr indent="0" fontAlgn="auto">
              <a:lnSpc>
                <a:spcPct val="200000"/>
              </a:lnSpc>
            </a:pPr>
            <a:r>
              <a:rPr lang="en-US" altLang="zh-CN"/>
              <a:t>4.“</a:t>
            </a:r>
            <a:r>
              <a:rPr lang="zh-CN" altLang="en-US"/>
              <a:t>资金结存</a:t>
            </a:r>
            <a:r>
              <a:rPr lang="en-US" altLang="zh-CN"/>
              <a:t>”</a:t>
            </a:r>
            <a:r>
              <a:rPr lang="zh-CN" altLang="en-US"/>
              <a:t>明细科目中哪些科目是用来核算财政国库支付执行机构的业务活动。具体账务如何核算的？</a:t>
            </a:r>
            <a:endParaRPr lang="zh-CN" altLang="en-US"/>
          </a:p>
          <a:p>
            <a:pPr indent="0" fontAlgn="auto">
              <a:lnSpc>
                <a:spcPct val="200000"/>
              </a:lnSpc>
            </a:pPr>
            <a:r>
              <a:rPr lang="en-US" altLang="zh-CN"/>
              <a:t>5.</a:t>
            </a:r>
            <a:r>
              <a:rPr lang="zh-CN" altLang="en-US"/>
              <a:t>财政总预算会计预算结余可以分为哪三类</a:t>
            </a:r>
            <a:r>
              <a:rPr lang="en-US" altLang="zh-CN"/>
              <a:t>?</a:t>
            </a:r>
            <a:endParaRPr lang="zh-CN" altLang="en-US"/>
          </a:p>
        </p:txBody>
      </p:sp>
    </p:spTree>
    <p:custDataLst>
      <p:tags r:id="rId7"/>
    </p:custDataLst>
  </p:cSld>
  <p:clrMapOvr>
    <a:masterClrMapping/>
  </p:clrMapOvr>
  <p:transition spd="med"/>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184910" y="1257935"/>
            <a:ext cx="9422130" cy="46774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1.某市财政局全年发生的收入支出如下,请做预算会计的年终转账会计分录:
(1)各项收入: 一般公共预算收入2.5亿元，补助预算收入1 200万元（其中，一般公共预算补助收入1 000万元、政府性基金预算补助收入200万元），上解预算收入200万元（其中，一般公共预算上解收入180万元、政府性基金预算上解收入20万元），从国有资本经营预算调入一般公共预算资金100万元，从政府性基金预算调入一般公共预算资金 200万元，债务转贷预算收入2 000万元（其中，一般债务转贷收入1 000万元、专项债务转贷收入1 000万元），动用预算稳定调节基金50万元，政府性基金预算收入2 000万元，国有资本经营预算收入500万元，财政专户管理资金收入700万元，专用基金收入200万元。</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457155" y="1771634"/>
            <a:ext cx="11277678" cy="4229126"/>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(2)各项支出：
一般公共预算本级2亿元，上解预算支出1 000万元（其中，一般公共预算上解支出800万元、政府性基金预算上解支出200万元），补助预算支出850万元（其中，一般公共预算补助支出 810万元、 政府性基金预算补助支出40万元），从国有资本经营预算调入一般公共预算资金100万元， 从政府性基金预算调入一般公共预算资金 200万元，安排预算稳定调节基金100万元，债务转贷预算支出 150万元（其中，一般债务转贷支出50万元、专项债务转贷支出100万元），政府性基金预算支出1 200万元，国有资本经营预算支出100万元，财政专户管理资金支出 600万元，专用基金支出100万元</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2"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fontScale="90000"/>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练习题</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11" name="Title 6"/>
          <p:cNvSpPr txBox="1"/>
          <p:nvPr>
            <p:custDataLst>
              <p:tags r:id="rId6"/>
            </p:custDataLst>
          </p:nvPr>
        </p:nvSpPr>
        <p:spPr>
          <a:xfrm>
            <a:off x="1441450" y="1079500"/>
            <a:ext cx="10003155" cy="502475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2.某市财政局按规定补充用于平衡季节性预算收支差额周转使用的预算周转金1 500 000元。某市财政总会计的账务该如何处理?
</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3.2024年8月,某市财政按规定用预算周转金周转,支付一般公共预算支出230 000元。该市财政总会计的账务该如何处理?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p:cNvSpPr>
            <a:spLocks noGrp="1"/>
          </p:cNvSpPr>
          <p:nvPr>
            <p:ph type="title"/>
            <p:custDataLst>
              <p:tags r:id="rId1"/>
            </p:custDataLst>
          </p:nvPr>
        </p:nvSpPr>
        <p:spPr/>
        <p:txBody>
          <a:bodyPr/>
          <a:lstStyle/>
          <a:p>
            <a:r>
              <a:rPr lang="en-US" altLang="zh-CN" noProof="0" dirty="0">
                <a:solidFill>
                  <a:schemeClr val="dk1">
                    <a:lumMod val="85000"/>
                    <a:lumOff val="15000"/>
                  </a:schemeClr>
                </a:solidFill>
                <a:sym typeface="+mn-lt"/>
              </a:rPr>
              <a:t>谢谢</a:t>
            </a:r>
            <a:endParaRPr lang="en-US" altLang="zh-CN" noProof="0" dirty="0">
              <a:solidFill>
                <a:schemeClr val="dk1">
                  <a:lumMod val="85000"/>
                  <a:lumOff val="15000"/>
                </a:schemeClr>
              </a:solidFill>
              <a:sym typeface="+mn-lt"/>
            </a:endParaRPr>
          </a:p>
        </p:txBody>
      </p:sp>
    </p:spTree>
    <p:custDataLst>
      <p:tags r:id="rId2"/>
    </p:custData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 name="等腰三角形 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Title 6"/>
          <p:cNvSpPr txBox="1"/>
          <p:nvPr>
            <p:custDataLst>
              <p:tags r:id="rId5"/>
            </p:custDataLst>
          </p:nvPr>
        </p:nvSpPr>
        <p:spPr>
          <a:xfrm>
            <a:off x="1191895" y="833120"/>
            <a:ext cx="10476865" cy="489521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级政府财政纳入政府预算的主要是四大预算:一般公共预算、政府性基金预算、国有资本经营预算和社会保险基金预算,由于社会保险基金预算有自己独立的会计制度（社会保险基金预算不但账户独立,而且会计也独立）,有专门的社会保险基金预算会计进行建账核算。所以财政总会计只核算前面三大预算的收支和结转结余,三大预算的结转结余就成为财政总会计的预算结余的主要内容。一般公共预算、政府性基金预算和国有资本经营预算共用一个国库单一账户,在国库单一账户中分类核算的。而财政专户管理资金虽然没有纳入政府四大预算,但也有独立的银行账户进行管理,需要在总会计中进行独立核算,所以总会计也核算其收支和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另外就是专用基金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专用基金的来源有可能是从政府预算内的三大预算和财政专户管理资金中划拨的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也可能是从上级财政补助的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还有国务院规定的其他方式设置的</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但毕竟也是独立的账户管理</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也需要在总会计中核算其收支和结余。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6"/>
    </p:custData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5" name="等腰三角形 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6" name="直接连接符 5"/>
          <p:cNvCxnSpPr/>
          <p:nvPr>
            <p:custDataLst>
              <p:tags r:id="rId4"/>
            </p:custDataLst>
          </p:nvPr>
        </p:nvCxnSpPr>
        <p:spPr>
          <a:xfrm>
            <a:off x="457204" y="304802"/>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矩形 8"/>
          <p:cNvSpPr/>
          <p:nvPr>
            <p:custDataLst>
              <p:tags r:id="rId5"/>
            </p:custDataLst>
          </p:nvPr>
        </p:nvSpPr>
        <p:spPr>
          <a:xfrm>
            <a:off x="1115379" y="918453"/>
            <a:ext cx="9934947" cy="5325324"/>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6"/>
            </p:custDataLst>
          </p:nvPr>
        </p:nvCxnSpPr>
        <p:spPr>
          <a:xfrm>
            <a:off x="1278123" y="609371"/>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7"/>
            </p:custDataLst>
          </p:nvPr>
        </p:nvCxnSpPr>
        <p:spPr>
          <a:xfrm>
            <a:off x="1115377" y="686026"/>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8"/>
            </p:custDataLst>
          </p:nvPr>
        </p:nvCxnSpPr>
        <p:spPr>
          <a:xfrm>
            <a:off x="10631342" y="6031678"/>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9"/>
            </p:custDataLst>
          </p:nvPr>
        </p:nvCxnSpPr>
        <p:spPr>
          <a:xfrm>
            <a:off x="10468596" y="6108332"/>
            <a:ext cx="444527" cy="444527"/>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2" name="Title 6"/>
          <p:cNvSpPr txBox="1"/>
          <p:nvPr>
            <p:custDataLst>
              <p:tags r:id="rId10"/>
            </p:custDataLst>
          </p:nvPr>
        </p:nvSpPr>
        <p:spPr>
          <a:xfrm>
            <a:off x="1692431" y="1180231"/>
            <a:ext cx="8780841" cy="4801767"/>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调节周转类预算结余包括预算稳定调节基金和预算周转金。预算稳定调节基金是指本级政府财政为保持年度间预算的衔接和稳定，在一般公共预算中设置的储备性资金。预算周转金是指本级政府财政为调剂预算年度内季节性收支差额,保证及时用款而设置的周转资金。预算稳定调节基金与预算周转金两者的不同已经在第六章第二节介绍，这里不再重复。预算结余中的“预算稳定调节基金”“预算周转金”科目与净资产中的“预算稳定调节基金”“预算周转金”科目是对应的。</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平衡类预算结余主要是财政总会计为了满足</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有借必有贷</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借贷必相等</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的借贷记账法基本要求而设置的会计科目。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只有一个会计科目属于平衡类预算结余，就是</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资金结存</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1"/>
    </p:custDataLst>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5"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4" name="等腰三角形 13"/>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3" name="直接连接符 2"/>
          <p:cNvCxnSpPr/>
          <p:nvPr>
            <p:custDataLst>
              <p:tags r:id="rId4"/>
            </p:custDataLst>
          </p:nvPr>
        </p:nvCxnSpPr>
        <p:spPr>
          <a:xfrm>
            <a:off x="457204" y="914407"/>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9"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ctr"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各</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项结转结余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6"/>
            </p:custDataLst>
          </p:nvPr>
        </p:nvSpPr>
        <p:spPr>
          <a:xfrm>
            <a:off x="893445" y="1079500"/>
            <a:ext cx="10581005" cy="515366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结转结余是指各类资金收支执行的结果。财政各项结转结余包括一般公共预算结转结余、政府性基金预算结转结余、国有资本经营预算结转结余、专用基金结余和财政专户管理资金结余。各项结转结余必须分别核算,不得混淆。各项结转结余应每年结算一次。</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一、一般公共预算结转结余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科目核算本级政府财政一般公共预算收支的执行结果。本科目期末贷方余额反映一般公共预算收支相抵后的滚存结转结余。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一般公共预算结转结余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的主要账务处理有两个方面</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1.</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将一般公共预算的有关收入科目贷方余额转入本科目的贷方</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将一般公共预算的有关支出科目借方余额转入本科目的借方。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indent="0" algn="l" fontAlgn="auto">
              <a:lnSpc>
                <a:spcPct val="15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2.</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设置和补充预算周转金时</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借记本科目</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贷记</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预算周转金</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科目。具体案例见【例</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6-4</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7"/>
    </p:custData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各项结转结余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rPr>
              <a:t>二、政府性基金预算结转结余</a:t>
            </a:r>
            <a:endParaRPr lang="zh-CN" altLang="en-US" dirty="0" err="1">
              <a:solidFill>
                <a:schemeClr val="dk1"/>
              </a:solidFill>
              <a:latin typeface="汉仪旗黑-85S" panose="00020600040101010101" charset="-128"/>
              <a:ea typeface="汉仪旗黑-85S" panose="00020600040101010101" charset="-128"/>
              <a:cs typeface="汉仪旗黑-85S" panose="00020600040101010101" charset="-128"/>
              <a:sym typeface="微软雅黑" panose="020B0503020204020204" charset="-122"/>
            </a:endParaRPr>
          </a:p>
        </p:txBody>
      </p:sp>
      <p:sp>
        <p:nvSpPr>
          <p:cNvPr id="9" name="矩形 8"/>
          <p:cNvSpPr/>
          <p:nvPr>
            <p:custDataLst>
              <p:tags r:id="rId7"/>
            </p:custDataLst>
          </p:nvPr>
        </p:nvSpPr>
        <p:spPr>
          <a:xfrm>
            <a:off x="2009337" y="1929818"/>
            <a:ext cx="8151752" cy="4369497"/>
          </a:xfrm>
          <a:prstGeom prst="rect">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20000"/>
              </a:lnSpc>
            </a:pPr>
            <a:endParaRPr lang="zh-CN" altLang="en-US">
              <a:solidFill>
                <a:schemeClr val="lt1"/>
              </a:solidFill>
              <a:latin typeface="微软雅黑" panose="020B0503020204020204" charset="-122"/>
              <a:ea typeface="微软雅黑" panose="020B0503020204020204" charset="-122"/>
              <a:cs typeface="+mn-ea"/>
              <a:sym typeface="+mn-lt"/>
            </a:endParaRPr>
          </a:p>
        </p:txBody>
      </p:sp>
      <p:cxnSp>
        <p:nvCxnSpPr>
          <p:cNvPr id="10" name="直接连接符 9"/>
          <p:cNvCxnSpPr/>
          <p:nvPr>
            <p:custDataLst>
              <p:tags r:id="rId8"/>
            </p:custDataLst>
          </p:nvPr>
        </p:nvCxnSpPr>
        <p:spPr>
          <a:xfrm>
            <a:off x="2142870" y="1676212"/>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4" name="直接连接符 3"/>
          <p:cNvCxnSpPr/>
          <p:nvPr>
            <p:custDataLst>
              <p:tags r:id="rId9"/>
            </p:custDataLst>
          </p:nvPr>
        </p:nvCxnSpPr>
        <p:spPr>
          <a:xfrm>
            <a:off x="2009335" y="1739108"/>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10"/>
            </p:custDataLst>
          </p:nvPr>
        </p:nvCxnSpPr>
        <p:spPr>
          <a:xfrm>
            <a:off x="9817306" y="6125284"/>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custDataLst>
              <p:tags r:id="rId11"/>
            </p:custDataLst>
          </p:nvPr>
        </p:nvCxnSpPr>
        <p:spPr>
          <a:xfrm>
            <a:off x="9683771" y="6188180"/>
            <a:ext cx="364740" cy="364740"/>
          </a:xfrm>
          <a:prstGeom prst="line">
            <a:avLst/>
          </a:prstGeom>
          <a:ln w="15875">
            <a:solidFill>
              <a:schemeClr val="accent6"/>
            </a:solidFill>
          </a:ln>
        </p:spPr>
        <p:style>
          <a:lnRef idx="1">
            <a:schemeClr val="accent1"/>
          </a:lnRef>
          <a:fillRef idx="0">
            <a:schemeClr val="accent1"/>
          </a:fillRef>
          <a:effectRef idx="0">
            <a:schemeClr val="accent1"/>
          </a:effectRef>
          <a:fontRef idx="minor">
            <a:schemeClr val="tx1"/>
          </a:fontRef>
        </p:style>
      </p:cxnSp>
      <p:sp>
        <p:nvSpPr>
          <p:cNvPr id="5" name="Title 6"/>
          <p:cNvSpPr txBox="1"/>
          <p:nvPr>
            <p:custDataLst>
              <p:tags r:id="rId12"/>
            </p:custDataLst>
          </p:nvPr>
        </p:nvSpPr>
        <p:spPr>
          <a:xfrm>
            <a:off x="2143760" y="2224405"/>
            <a:ext cx="7773035" cy="363537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一</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的核算内容及明细设置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结转结余”科目核算本级政府财政政府性基金预算收支的执行结果。本科目可根据管理需要,按照政府性基金的项目进行明细核算。本科目期末贷方余额反映政府性基金预算收支相抵后的滚存结转结余。</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二</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政府性基金预算结转结余</a:t>
            </a:r>
            <a:r>
              <a:rPr lang="en-US"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的主要账务处理</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a:p>
            <a:pPr algn="l" fontAlgn="auto">
              <a:lnSpc>
                <a:spcPct val="12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年终转账时，将政府性基金预算的有关收入科目贷方余额转入本科目的贷方，按照政府性基金项目分别转入本科目的贷方；将政府性基金预算的有关支出科目借方余额转入本科目的借方。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13"/>
    </p:custData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9"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0" name="等腰三角形 9"/>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各项结转结余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三、</a:t>
            </a:r>
            <a:r>
              <a:rPr dirty="0" err="1">
                <a:solidFill>
                  <a:schemeClr val="dk1"/>
                </a:solidFill>
                <a:latin typeface="汉仪旗黑-85S" panose="00020600040101010101" charset="-128"/>
                <a:ea typeface="汉仪旗黑-85S" panose="00020600040101010101" charset="-128"/>
                <a:sym typeface="微软雅黑" panose="020B0503020204020204" charset="-122"/>
              </a:rPr>
              <a:t>国有资本经营预算结转结余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4" name="Title 6"/>
          <p:cNvSpPr txBox="1"/>
          <p:nvPr>
            <p:custDataLst>
              <p:tags r:id="rId7"/>
            </p:custDataLst>
          </p:nvPr>
        </p:nvSpPr>
        <p:spPr>
          <a:xfrm>
            <a:off x="1494790" y="1699260"/>
            <a:ext cx="9507855" cy="434594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“国有资本经营预算结转结余”科目核算本级政府财政国有资本经营预算收支的执行结果。本科目年终贷方余额反映国有资本经营预算收支相抵后的滚存结转结余。
国有资本经营预算结转结余的主要账务处理如下:
年终转账时,将国有资本经营预算的有关收入科目贷方余额转入本科目贷方；将国有资本经营预算的有关支出科目借方余额转入本科目借方。</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各项结转结余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5720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四、</a:t>
            </a:r>
            <a:r>
              <a:rPr dirty="0" err="1">
                <a:solidFill>
                  <a:schemeClr val="dk1"/>
                </a:solidFill>
                <a:latin typeface="汉仪旗黑-85S" panose="00020600040101010101" charset="-128"/>
                <a:ea typeface="汉仪旗黑-85S" panose="00020600040101010101" charset="-128"/>
                <a:sym typeface="微软雅黑" panose="020B0503020204020204" charset="-122"/>
              </a:rPr>
              <a:t>财政专户管理资金结余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1548130" y="1661160"/>
            <a:ext cx="8368665" cy="4423410"/>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“财政专户管理资金结余”科目核算本级政府财政纳入财政专户管理的教育收费等资金收支的执行结果。本科目期末贷方余额反映政府财政纳入财政专户管理的资金收支相抵后的滚存结余。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将财政专户管理资金的有关收入科目贷方余额转入本科目贷方,借记“财政专户管理资金收入”等科目,贷记本科目;将财政专户管理资金的有关支出科目借方余额转入本科目借方,借记本科目,贷记“财政专户管理资金支出”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8" name="组合 7"/>
          <p:cNvGrpSpPr/>
          <p:nvPr userDrawn="1">
            <p:custDataLst>
              <p:tags r:id="rId1"/>
            </p:custDataLst>
          </p:nvPr>
        </p:nvGrpSpPr>
        <p:grpSpPr>
          <a:xfrm>
            <a:off x="4001597" y="6045200"/>
            <a:ext cx="8190403" cy="812800"/>
            <a:chOff x="4001597" y="5613400"/>
            <a:chExt cx="8190403" cy="1244600"/>
          </a:xfrm>
        </p:grpSpPr>
        <p:sp>
          <p:nvSpPr>
            <p:cNvPr id="14" name="任意多边形: 形状 8"/>
            <p:cNvSpPr/>
            <p:nvPr>
              <p:custDataLst>
                <p:tags r:id="rId2"/>
              </p:custDataLst>
            </p:nvPr>
          </p:nvSpPr>
          <p:spPr>
            <a:xfrm>
              <a:off x="4001597" y="5613400"/>
              <a:ext cx="8190402" cy="1244600"/>
            </a:xfrm>
            <a:custGeom>
              <a:avLst/>
              <a:gdLst>
                <a:gd name="connsiteX0" fmla="*/ 8190402 w 8190402"/>
                <a:gd name="connsiteY0" fmla="*/ 0 h 1244600"/>
                <a:gd name="connsiteX1" fmla="*/ 8190402 w 8190402"/>
                <a:gd name="connsiteY1" fmla="*/ 1155849 h 1244600"/>
                <a:gd name="connsiteX2" fmla="*/ 4203232 w 8190402"/>
                <a:gd name="connsiteY2" fmla="*/ 1244600 h 1244600"/>
                <a:gd name="connsiteX3" fmla="*/ 0 w 8190402"/>
                <a:gd name="connsiteY3" fmla="*/ 1244600 h 1244600"/>
              </a:gdLst>
              <a:ahLst/>
              <a:cxnLst>
                <a:cxn ang="0">
                  <a:pos x="connsiteX0" y="connsiteY0"/>
                </a:cxn>
                <a:cxn ang="0">
                  <a:pos x="connsiteX1" y="connsiteY1"/>
                </a:cxn>
                <a:cxn ang="0">
                  <a:pos x="connsiteX2" y="connsiteY2"/>
                </a:cxn>
                <a:cxn ang="0">
                  <a:pos x="connsiteX3" y="connsiteY3"/>
                </a:cxn>
              </a:cxnLst>
              <a:rect l="l" t="t" r="r" b="b"/>
              <a:pathLst>
                <a:path w="8190402" h="1244600">
                  <a:moveTo>
                    <a:pt x="8190402" y="0"/>
                  </a:moveTo>
                  <a:lnTo>
                    <a:pt x="8190402" y="1155849"/>
                  </a:lnTo>
                  <a:lnTo>
                    <a:pt x="4203232" y="1244600"/>
                  </a:lnTo>
                  <a:lnTo>
                    <a:pt x="0" y="1244600"/>
                  </a:lnTo>
                  <a:close/>
                </a:path>
              </a:pathLst>
            </a:cu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sp>
          <p:nvSpPr>
            <p:cNvPr id="15" name="等腰三角形 14"/>
            <p:cNvSpPr/>
            <p:nvPr>
              <p:custDataLst>
                <p:tags r:id="rId3"/>
              </p:custDataLst>
            </p:nvPr>
          </p:nvSpPr>
          <p:spPr>
            <a:xfrm>
              <a:off x="5816600" y="5949254"/>
              <a:ext cx="6375400" cy="908746"/>
            </a:xfrm>
            <a:prstGeom prst="triangle">
              <a:avLst>
                <a:gd name="adj" fmla="val 100000"/>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lt1"/>
                </a:solidFill>
                <a:latin typeface="微软雅黑" panose="020B0503020204020204" charset="-122"/>
                <a:ea typeface="微软雅黑" panose="020B0503020204020204" charset="-122"/>
              </a:endParaRPr>
            </a:p>
          </p:txBody>
        </p:sp>
      </p:grpSp>
      <p:cxnSp>
        <p:nvCxnSpPr>
          <p:cNvPr id="11" name="直接连接符 10"/>
          <p:cNvCxnSpPr/>
          <p:nvPr>
            <p:custDataLst>
              <p:tags r:id="rId4"/>
            </p:custDataLst>
          </p:nvPr>
        </p:nvCxnSpPr>
        <p:spPr>
          <a:xfrm>
            <a:off x="457204" y="1371611"/>
            <a:ext cx="11277690" cy="12700"/>
          </a:xfrm>
          <a:prstGeom prst="line">
            <a:avLst/>
          </a:prstGeom>
          <a:ln w="31750">
            <a:solidFill>
              <a:schemeClr val="accent1"/>
            </a:solidFill>
          </a:ln>
        </p:spPr>
        <p:style>
          <a:lnRef idx="1">
            <a:schemeClr val="dk1"/>
          </a:lnRef>
          <a:fillRef idx="0">
            <a:schemeClr val="dk1"/>
          </a:fillRef>
          <a:effectRef idx="0">
            <a:schemeClr val="dk1"/>
          </a:effectRef>
          <a:fontRef idx="minor">
            <a:schemeClr val="tx1"/>
          </a:fontRef>
        </p:style>
      </p:cxnSp>
      <p:sp>
        <p:nvSpPr>
          <p:cNvPr id="2" name="文本框 6"/>
          <p:cNvSpPr txBox="1"/>
          <p:nvPr>
            <p:custDataLst>
              <p:tags r:id="rId5"/>
            </p:custDataLst>
          </p:nvPr>
        </p:nvSpPr>
        <p:spPr>
          <a:xfrm>
            <a:off x="457204" y="152401"/>
            <a:ext cx="11277690" cy="609605"/>
          </a:xfrm>
          <a:prstGeom prst="rect">
            <a:avLst/>
          </a:prstGeom>
          <a:noFill/>
          <a:ln w="12700">
            <a:miter lim="400000"/>
          </a:ln>
          <a:extLst>
            <a:ext uri="{909E8E84-426E-40DD-AFC4-6F175D3DCCD1}">
              <a14:hiddenFill xmlns:a14="http://schemas.microsoft.com/office/drawing/2010/main">
                <a:solidFill>
                  <a:schemeClr val="accent1"/>
                </a:solidFill>
              </a14:hiddenFill>
            </a:ext>
          </a:extLst>
        </p:spPr>
        <p:txBody>
          <a:bodyPr lIns="0" tIns="0" rIns="0" bIns="0" anchor="b" anchorCtr="0">
            <a:normAutofit/>
          </a:bodyPr>
          <a:lstStyle>
            <a:defPPr>
              <a:defRPr lang="zh-CN"/>
            </a:defPPr>
            <a:lvl1pPr>
              <a:lnSpc>
                <a:spcPct val="120000"/>
              </a:lnSpc>
              <a:defRPr sz="3600" b="1">
                <a:solidFill>
                  <a:srgbClr val="FFFFFF"/>
                </a:solidFill>
                <a:latin typeface="微软雅黑" panose="020B0503020204020204" charset="-122"/>
                <a:ea typeface="微软雅黑" panose="020B0503020204020204" charset="-122"/>
                <a:cs typeface="微软雅黑" panose="020B0503020204020204" charset="-122"/>
              </a:defRPr>
            </a:lvl1pPr>
          </a:lstStyle>
          <a:p>
            <a:pPr>
              <a:lnSpc>
                <a:spcPct val="100000"/>
              </a:lnSpc>
            </a:pPr>
            <a:r>
              <a:rPr lang="zh-CN" dirty="0" err="1">
                <a:solidFill>
                  <a:schemeClr val="dk1"/>
                </a:solidFill>
                <a:latin typeface="汉仪旗黑-85S" panose="00020600040101010101" charset="-128"/>
                <a:ea typeface="汉仪旗黑-85S" panose="00020600040101010101" charset="-128"/>
                <a:sym typeface="微软雅黑" panose="020B0503020204020204" charset="-122"/>
              </a:rPr>
              <a:t>第一节</a:t>
            </a:r>
            <a:r>
              <a:rPr lang="en-US" altLang="zh-CN" dirty="0" err="1">
                <a:solidFill>
                  <a:schemeClr val="dk1"/>
                </a:solidFill>
                <a:latin typeface="汉仪旗黑-85S" panose="00020600040101010101" charset="-128"/>
                <a:ea typeface="汉仪旗黑-85S" panose="00020600040101010101" charset="-128"/>
                <a:sym typeface="微软雅黑" panose="020B0503020204020204" charset="-122"/>
              </a:rPr>
              <a:t>  </a:t>
            </a:r>
            <a:r>
              <a:rPr lang="zh-CN" dirty="0" err="1">
                <a:solidFill>
                  <a:schemeClr val="dk1"/>
                </a:solidFill>
                <a:latin typeface="汉仪旗黑-85S" panose="00020600040101010101" charset="-128"/>
                <a:ea typeface="汉仪旗黑-85S" panose="00020600040101010101" charset="-128"/>
                <a:sym typeface="微软雅黑" panose="020B0503020204020204" charset="-122"/>
              </a:rPr>
              <a:t>各项结转结余</a:t>
            </a:r>
            <a:endParaRPr lang="zh-CN"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3" name="副标题"/>
          <p:cNvSpPr txBox="1"/>
          <p:nvPr>
            <p:custDataLst>
              <p:tags r:id="rId6"/>
            </p:custDataLst>
          </p:nvPr>
        </p:nvSpPr>
        <p:spPr>
          <a:xfrm>
            <a:off x="436884" y="762007"/>
            <a:ext cx="11277690" cy="457204"/>
          </a:xfrm>
          <a:prstGeom prst="rect">
            <a:avLst/>
          </a:prstGeom>
          <a:noFill/>
          <a:ln w="12700">
            <a:miter lim="400000"/>
          </a:ln>
          <a:extLst>
            <a:ext uri="{909E8E84-426E-40DD-AFC4-6F175D3DCCD1}">
              <a14:hiddenFill xmlns:a14="http://schemas.microsoft.com/office/drawing/2010/main">
                <a:solidFill>
                  <a:schemeClr val="accent3"/>
                </a:solidFill>
              </a14:hiddenFill>
            </a:ext>
          </a:extLst>
        </p:spPr>
        <p:txBody>
          <a:bodyPr lIns="0" tIns="0" rIns="0" bIns="0">
            <a:normAutofit/>
          </a:bodyPr>
          <a:lstStyle>
            <a:defPPr>
              <a:defRPr lang="zh-CN"/>
            </a:defPPr>
            <a:lvl1pPr fontAlgn="auto">
              <a:lnSpc>
                <a:spcPct val="120000"/>
              </a:lnSpc>
              <a:defRPr sz="2000">
                <a:solidFill>
                  <a:srgbClr val="FFFFFF"/>
                </a:solidFill>
                <a:latin typeface="微软雅黑" panose="020B0503020204020204" charset="-122"/>
                <a:ea typeface="微软雅黑" panose="020B0503020204020204" charset="-122"/>
                <a:cs typeface="微软雅黑" panose="020B0503020204020204" charset="-122"/>
              </a:defRPr>
            </a:lvl1pPr>
          </a:lstStyle>
          <a:p>
            <a:r>
              <a:rPr lang="zh-CN" dirty="0" err="1">
                <a:solidFill>
                  <a:schemeClr val="dk1"/>
                </a:solidFill>
                <a:latin typeface="汉仪旗黑-85S" panose="00020600040101010101" charset="-128"/>
                <a:ea typeface="汉仪旗黑-85S" panose="00020600040101010101" charset="-128"/>
                <a:sym typeface="微软雅黑" panose="020B0503020204020204" charset="-122"/>
              </a:rPr>
              <a:t>五、</a:t>
            </a:r>
            <a:r>
              <a:rPr dirty="0" err="1">
                <a:solidFill>
                  <a:schemeClr val="dk1"/>
                </a:solidFill>
                <a:latin typeface="汉仪旗黑-85S" panose="00020600040101010101" charset="-128"/>
                <a:ea typeface="汉仪旗黑-85S" panose="00020600040101010101" charset="-128"/>
                <a:sym typeface="微软雅黑" panose="020B0503020204020204" charset="-122"/>
              </a:rPr>
              <a:t>专用基金结余</a:t>
            </a:r>
            <a:endParaRPr dirty="0" err="1">
              <a:solidFill>
                <a:schemeClr val="dk1"/>
              </a:solidFill>
              <a:latin typeface="汉仪旗黑-85S" panose="00020600040101010101" charset="-128"/>
              <a:ea typeface="汉仪旗黑-85S" panose="00020600040101010101" charset="-128"/>
              <a:sym typeface="微软雅黑" panose="020B0503020204020204" charset="-122"/>
            </a:endParaRPr>
          </a:p>
        </p:txBody>
      </p:sp>
      <p:sp>
        <p:nvSpPr>
          <p:cNvPr id="5" name="Title 6"/>
          <p:cNvSpPr txBox="1"/>
          <p:nvPr>
            <p:custDataLst>
              <p:tags r:id="rId7"/>
            </p:custDataLst>
          </p:nvPr>
        </p:nvSpPr>
        <p:spPr>
          <a:xfrm>
            <a:off x="843280" y="1414145"/>
            <a:ext cx="10346055" cy="4985385"/>
          </a:xfrm>
          <a:prstGeom prst="rect">
            <a:avLst/>
          </a:prstGeom>
          <a:noFill/>
          <a:ln w="3175">
            <a:noFill/>
            <a:prstDash val="dash"/>
          </a:ln>
        </p:spPr>
        <p:txBody>
          <a:bodyPr wrap="square" lIns="63500" tIns="25400" rIns="63500" bIns="25400" anchor="ctr" anchorCtr="0">
            <a:normAutofit/>
          </a:bodyPr>
          <a:lstStyle>
            <a:lvl1pPr algn="l" defTabSz="913765" rtl="0" eaLnBrk="1" latinLnBrk="0" hangingPunct="1">
              <a:lnSpc>
                <a:spcPct val="90000"/>
              </a:lnSpc>
              <a:spcBef>
                <a:spcPct val="0"/>
              </a:spcBef>
              <a:buNone/>
              <a:defRPr lang="en-US" sz="2745" b="0" kern="1200" cap="none" spc="-49" baseline="0" dirty="0" smtClean="0">
                <a:ln w="3175">
                  <a:noFill/>
                </a:ln>
                <a:solidFill>
                  <a:schemeClr val="tx1"/>
                </a:solidFill>
                <a:effectLst/>
                <a:latin typeface="+mj-lt"/>
                <a:ea typeface="+mn-ea"/>
                <a:cs typeface="Segoe UI" panose="020B0502040204020203" pitchFamily="34" charset="0"/>
              </a:defRPr>
            </a:lvl1pPr>
          </a:lstStyle>
          <a:p>
            <a:pPr indent="0" algn="l" fontAlgn="auto">
              <a:lnSpc>
                <a:spcPct val="200000"/>
              </a:lnSpc>
              <a:spcAft>
                <a:spcPts val="800"/>
              </a:spcAft>
            </a:pP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“专用基金结余”科目本级政府财政专用基金收支的执行结果。本科目应当根据专用基金的种类进行明细核算。本科目年终贷方余额反映政府财政管理的专用基金收支相抵后的滚存结余。
</a:t>
            </a:r>
            <a:r>
              <a:rPr altLang="zh-CN"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      </a:t>
            </a:r>
            <a:r>
              <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rPr>
              <a:t>年终转账时,将专用基金的有关收入科目贷方余额转入本科目贷方,借记“专用基金收入”等科目,贷记本科目;将专用基金的有关支出科目借方余额转入本科目借方,借记本科目,贷记“专用基金支出”等科目。</a:t>
            </a:r>
            <a:endParaRPr lang="zh-CN" altLang="en-US" sz="1800" spc="100" dirty="0">
              <a:ln w="3175">
                <a:noFill/>
                <a:prstDash val="dash"/>
              </a:ln>
              <a:solidFill>
                <a:schemeClr val="dk1">
                  <a:lumMod val="75000"/>
                  <a:lumOff val="25000"/>
                </a:schemeClr>
              </a:solidFill>
              <a:uFillTx/>
              <a:latin typeface="微软雅黑" panose="020B0503020204020204" charset="-122"/>
              <a:ea typeface="微软雅黑" panose="020B0503020204020204" charset="-122"/>
              <a:cs typeface="微软雅黑" panose="020B0503020204020204" charset="-122"/>
            </a:endParaRPr>
          </a:p>
        </p:txBody>
      </p:sp>
    </p:spTree>
    <p:custDataLst>
      <p:tags r:id="rId8"/>
    </p:custDataLst>
  </p:cSld>
  <p:clrMapOvr>
    <a:masterClrMapping/>
  </p:clrMapOvr>
  <p:transition spd="med"/>
</p:sld>
</file>

<file path=ppt/tags/tag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01.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1"/>
  <p:tag name="KSO_WM_UNIT_LAYERLEVEL" val="1"/>
  <p:tag name="KSO_WM_TAG_VERSION" val="1.0"/>
  <p:tag name="KSO_WM_BEAUTIFY_FLAG" val="#wm#"/>
</p:tagLst>
</file>

<file path=ppt/tags/tag102.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3.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4.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5.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6.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7.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8.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09.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11.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1"/>
  <p:tag name="KSO_WM_UNIT_LAYERLEVEL" val="1"/>
  <p:tag name="KSO_WM_TAG_VERSION" val="1.0"/>
  <p:tag name="KSO_WM_BEAUTIFY_FLAG" val="#wm#"/>
</p:tagLst>
</file>

<file path=ppt/tags/tag112.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3.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4.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5.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6.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7.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8.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19.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21.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6*i*1"/>
  <p:tag name="KSO_WM_UNIT_LAYERLEVEL" val="1"/>
  <p:tag name="KSO_WM_TAG_VERSION" val="1.0"/>
  <p:tag name="KSO_WM_BEAUTIFY_FLAG" val="#wm#"/>
</p:tagLst>
</file>

<file path=ppt/tags/tag122.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6*i*2"/>
  <p:tag name="KSO_WM_UNIT_LAYERLEVEL" val="1"/>
  <p:tag name="KSO_WM_TAG_VERSION" val="1.0"/>
  <p:tag name="KSO_WM_BEAUTIFY_FLAG" val="#wm#"/>
</p:tagLst>
</file>

<file path=ppt/tags/tag123.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6*i*3"/>
  <p:tag name="KSO_WM_UNIT_LAYERLEVEL" val="1"/>
  <p:tag name="KSO_WM_TAG_VERSION" val="1.0"/>
  <p:tag name="KSO_WM_BEAUTIFY_FLAG" val="#wm#"/>
</p:tagLst>
</file>

<file path=ppt/tags/tag124.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1"/>
  <p:tag name="KSO_WM_UNIT_LAYERLEVEL" val="1"/>
  <p:tag name="KSO_WM_TAG_VERSION" val="1.0"/>
  <p:tag name="KSO_WM_BEAUTIFY_FLAG" val="#wm#"/>
</p:tagLst>
</file>

<file path=ppt/tags/tag125.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6.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7.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8.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29.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30.xml><?xml version="1.0" encoding="utf-8"?>
<p:tagLst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3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1"/>
  <p:tag name="KSO_WM_UNIT_ID" val="_17*i*1"/>
  <p:tag name="KSO_WM_UNIT_LAYERLEVEL" val="1"/>
  <p:tag name="KSO_WM_TAG_VERSION" val="1.0"/>
  <p:tag name="KSO_WM_BEAUTIFY_FLAG" val="#wm#"/>
</p:tagLst>
</file>

<file path=ppt/tags/tag13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2"/>
  <p:tag name="KSO_WM_UNIT_ID" val="_17*i*2"/>
  <p:tag name="KSO_WM_UNIT_LAYERLEVEL" val="1"/>
  <p:tag name="KSO_WM_TAG_VERSION" val="1.0"/>
  <p:tag name="KSO_WM_BEAUTIFY_FLAG" val="#wm#"/>
</p:tagLst>
</file>

<file path=ppt/tags/tag133.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TYPE" val="i"/>
  <p:tag name="KSO_WM_UNIT_INDEX" val="3"/>
  <p:tag name="KSO_WM_UNIT_ID" val="_17*i*3"/>
  <p:tag name="KSO_WM_UNIT_LAYERLEVEL" val="1"/>
  <p:tag name="KSO_WM_TAG_VERSION" val="1.0"/>
  <p:tag name="KSO_WM_BEAUTIFY_FLAG" val="#wm#"/>
</p:tagLst>
</file>

<file path=ppt/tags/tag134.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1"/>
  <p:tag name="KSO_WM_UNIT_LAYERLEVEL" val="1"/>
  <p:tag name="KSO_WM_TAG_VERSION" val="1.0"/>
  <p:tag name="KSO_WM_BEAUTIFY_FLAG" val="#wm#"/>
</p:tagLst>
</file>

<file path=ppt/tags/tag135.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6.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7.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8.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39.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1.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2.xml><?xml version="1.0" encoding="utf-8"?>
<p:tagLst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4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2"/>
  <p:tag name="KSO_WM_UNIT_LAYERLEVEL" val="1"/>
  <p:tag name="KSO_WM_TAG_VERSION" val="1.0"/>
  <p:tag name="KSO_WM_BEAUTIFY_FLAG" val="#wm#"/>
  <p:tag name="KSO_WM_SLIDE_BACKGROUND_TYPE" val="belt"/>
  <p:tag name="KSO_WM_SLIDE_BK_DARK_LIGHT" val="1"/>
  <p:tag name="KSO_WM_UNIT_TYPE" val="i"/>
  <p:tag name="KSO_WM_UNIT_INDEX" val="2"/>
</p:tagLst>
</file>

<file path=ppt/tags/tag145.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3"/>
  <p:tag name="KSO_WM_UNIT_ID" val="_18*i*3"/>
  <p:tag name="KSO_WM_UNIT_LAYERLEVEL" val="1"/>
  <p:tag name="KSO_WM_TAG_VERSION" val="1.0"/>
  <p:tag name="KSO_WM_BEAUTIFY_FLAG" val="#wm#"/>
</p:tagLst>
</file>

<file path=ppt/tags/tag146.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4"/>
  <p:tag name="KSO_WM_UNIT_ID" val="_18*i*4"/>
  <p:tag name="KSO_WM_UNIT_LAYERLEVEL" val="1"/>
  <p:tag name="KSO_WM_TAG_VERSION" val="1.0"/>
  <p:tag name="KSO_WM_BEAUTIFY_FLAG" val="#wm#"/>
</p:tagLst>
</file>

<file path=ppt/tags/tag1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8*i*1"/>
  <p:tag name="KSO_WM_UNIT_LAYERLEVEL" val="1"/>
  <p:tag name="KSO_WM_TAG_VERSION" val="1.0"/>
  <p:tag name="KSO_WM_BEAUTIFY_FLAG" val="#wm#"/>
  <p:tag name="KSO_WM_SLIDE_BACKGROUND_TYPE" val="belt"/>
  <p:tag name="KSO_WM_SLIDE_BK_DARK_LIGHT" val="1"/>
  <p:tag name="KSO_WM_UNIT_TYPE" val="i"/>
  <p:tag name="KSO_WM_UNIT_INDEX" val="1"/>
</p:tagLst>
</file>

<file path=ppt/tags/tag148.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6"/>
  <p:tag name="KSO_WM_UNIT_ID" val="_18*i*6"/>
  <p:tag name="KSO_WM_UNIT_LAYERLEVEL" val="1"/>
  <p:tag name="KSO_WM_TAG_VERSION" val="1.0"/>
  <p:tag name="KSO_WM_BEAUTIFY_FLAG" val="#wm#"/>
</p:tagLst>
</file>

<file path=ppt/tags/tag149.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TYPE" val="i"/>
  <p:tag name="KSO_WM_UNIT_INDEX" val="5"/>
  <p:tag name="KSO_WM_UNIT_ID" val="_18*i*5"/>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1.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2.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3.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4.xml><?xml version="1.0" encoding="utf-8"?>
<p:tagLst xmlns:p="http://schemas.openxmlformats.org/presentationml/2006/main">
  <p:tag name="KSO_WM_SLIDE_BACKGROUND_TYPE" val="belt"/>
  <p:tag name="KSO_WM_SLIDE_BK_DARK_LIGHT" val="1"/>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545"/>
</p:tagLst>
</file>

<file path=ppt/tags/tag1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p="http://schemas.openxmlformats.org/presentationml/2006/main">
  <p:tag name="KSO_WM_TEMPLATE_SUBCATEGORY" val="0"/>
  <p:tag name="KSO_WM_TEMPLATE_COLOR_TYPE" val="1"/>
  <p:tag name="KSO_WM_TEMPLATE_MASTER_THUMB_INDEX" val="12"/>
  <p:tag name="KSO_WM_UNIT_SHOW_EDIT_AREA_INDICATION" val="0"/>
  <p:tag name="KSO_WM_TEMPLATE_THUMBS_INDEX" val="1、2、3、11、14"/>
  <p:tag name="KSO_WM_TAG_VERSION" val="1.0"/>
  <p:tag name="KSO_WM_BEAUTIFY_FLAG" val="#wm#"/>
  <p:tag name="KSO_WM_TEMPLATE_CATEGORY" val="custom"/>
  <p:tag name="KSO_WM_TEMPLATE_INDEX" val="20202545"/>
  <p:tag name="KSO_WM_TEMPLATE_MASTER_TYPE" val="1"/>
</p:tagLst>
</file>

<file path=ppt/tags/tag161.xml><?xml version="1.0" encoding="utf-8"?>
<p:tagLst xmlns:p="http://schemas.openxmlformats.org/presentationml/2006/main">
  <p:tag name="KSO_WM_UNIT_ISCONTENTSTITLE" val="0"/>
  <p:tag name="KSO_WM_UNIT_ISNUMDGMTITLE" val="0"/>
  <p:tag name="KSO_WM_UNIT_PRESET_TEXT" val="极简大气通用模板"/>
  <p:tag name="KSO_WM_UNIT_NOCLEAR" val="0"/>
  <p:tag name="KSO_WM_UNIT_VALUE" val="9"/>
  <p:tag name="KSO_WM_UNIT_HIGHLIGHT" val="0"/>
  <p:tag name="KSO_WM_UNIT_COMPATIBLE" val="0"/>
  <p:tag name="KSO_WM_UNIT_DIAGRAM_ISNUMVISUAL" val="0"/>
  <p:tag name="KSO_WM_UNIT_DIAGRAM_ISREFERUNIT" val="0"/>
  <p:tag name="KSO_WM_UNIT_TYPE" val="a"/>
  <p:tag name="KSO_WM_UNIT_INDEX" val="1"/>
  <p:tag name="KSO_WM_UNIT_ID" val="custom20202545_1*a*1"/>
  <p:tag name="KSO_WM_TEMPLATE_CATEGORY" val="custom"/>
  <p:tag name="KSO_WM_TEMPLATE_INDEX" val="20202545"/>
  <p:tag name="KSO_WM_UNIT_LAYERLEVEL" val="1"/>
  <p:tag name="KSO_WM_TAG_VERSION" val="1.0"/>
  <p:tag name="KSO_WM_BEAUTIFY_FLAG" val="#wm#"/>
  <p:tag name="KSO_WM_UNIT_TEXT_FILL_FORE_SCHEMECOLOR_INDEX_BRIGHTNESS" val="0.15"/>
  <p:tag name="KSO_WM_UNIT_TEXT_FILL_FORE_SCHEMECOLOR_INDEX" val="13"/>
  <p:tag name="KSO_WM_UNIT_TEXT_FILL_TYPE" val="1"/>
</p:tagLst>
</file>

<file path=ppt/tags/tag162.xml><?xml version="1.0" encoding="utf-8"?>
<p:tagLst xmlns:p="http://schemas.openxmlformats.org/presentationml/2006/main">
  <p:tag name="KSO_WM_TEMPLATE_THUMBS_INDEX" val="1、2、6、7、9、11、14、15"/>
  <p:tag name="KSO_WM_SLIDE_ID" val="custom20202545_1"/>
  <p:tag name="KSO_WM_TEMPLATE_SUBCATEGORY" val="0"/>
  <p:tag name="KSO_WM_TEMPLATE_MASTER_TYPE" val="1"/>
  <p:tag name="KSO_WM_TEMPLATE_COLOR_TYPE" val="1"/>
  <p:tag name="KSO_WM_SLIDE_TYPE" val="title"/>
  <p:tag name="KSO_WM_SLIDE_SUBTYPE" val="pureTxt"/>
  <p:tag name="KSO_WM_SLIDE_ITEM_CNT" val="0"/>
  <p:tag name="KSO_WM_SLIDE_INDEX" val="1"/>
  <p:tag name="KSO_WM_TEMPLATE_MASTER_THUMB_INDEX" val="12"/>
  <p:tag name="KSO_WM_TAG_VERSION" val="1.0"/>
  <p:tag name="KSO_WM_BEAUTIFY_FLAG" val="#wm#"/>
  <p:tag name="KSO_WM_TEMPLATE_CATEGORY" val="custom"/>
  <p:tag name="KSO_WM_TEMPLATE_INDEX" val="20202545"/>
  <p:tag name="KSO_WM_SLIDE_LAYOUT" val="a_b"/>
  <p:tag name="KSO_WM_SLIDE_LAYOUT_CNT" val="1_3"/>
</p:tagLst>
</file>

<file path=ppt/tags/tag1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67.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7"/>
</p:tagLst>
</file>

<file path=ppt/tags/tag168.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26:04&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6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7"/>
</p:tagLst>
</file>

<file path=ppt/tags/tag174.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26:04&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3*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3"/>
  <p:tag name="KSO_WM_UNIT_DEC_AREA_ID" val="8a3794c4b6e349188cfeedf5b6c3c579"/>
  <p:tag name="KSO_WM_UNIT_DECORATE_INFO" val="{&quot;ReferentInfo&quot;:{&quot;Id&quot;:&quot;d1a394a27fb4426d839dac8d39cf9a61&quot;,&quot;X&quot;:{&quot;Pos&quot;:1},&quot;Y&quot;:{&quot;Pos&quot;:0}},&quot;DecorateInfoX&quot;:{&quot;Pos&quot;:1,&quot;IsAbs&quot;:true},&quot;DecorateInfoY&quot;:{&quot;Pos&quot;:1,&quot;IsAbs&quot;:true},&quot;DecorateInfoW&quot;:{&quot;IsAbs&quot;:fals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79.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2"/>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80.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3"/>
</p:tagLst>
</file>

<file path=ppt/tags/tag181.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4"/>
</p:tagLst>
</file>

<file path=ppt/tags/tag182.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183.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18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7"/>
</p:tagLst>
</file>

<file path=ppt/tags/tag185.xml><?xml version="1.0" encoding="utf-8"?>
<p:tagLst xmlns:p="http://schemas.openxmlformats.org/presentationml/2006/main">
  <p:tag name="KSO_WM_SLIDE_ID" val="diagram20220058_3"/>
  <p:tag name="KSO_WM_TEMPLATE_SUBCATEGORY" val="25"/>
  <p:tag name="KSO_WM_TEMPLATE_MASTER_TYPE" val="0"/>
  <p:tag name="KSO_WM_TEMPLATE_COLOR_TYPE" val="0"/>
  <p:tag name="KSO_WM_SLIDE_ITEM_CNT" val="0"/>
  <p:tag name="KSO_WM_SLIDE_INDEX" val="3"/>
  <p:tag name="KSO_WM_TAG_VERSION" val="1.0"/>
  <p:tag name="KSO_WM_BEAUTIFY_FLAG" val="#wm#"/>
  <p:tag name="KSO_WM_TEMPLATE_CATEGORY" val="diagram"/>
  <p:tag name="KSO_WM_TEMPLATE_INDEX" val="20220058"/>
  <p:tag name="KSO_WM_SLIDE_TYPE" val="text"/>
  <p:tag name="KSO_WM_SLIDE_SUBTYPE" val="picTxt"/>
  <p:tag name="KSO_WM_SLIDE_LAYOUTTYPE" val="topbottom"/>
  <p:tag name="KSO_WM_SLIDE_SIZE" val="888*492"/>
  <p:tag name="KSO_WM_SLIDE_POSITION" val="36*24"/>
  <p:tag name="KSO_WM_SLIDE_LAYOUT" val="d"/>
  <p:tag name="KSO_WM_SLIDE_LAYOUT_CNT" val="1"/>
  <p:tag name="KSO_WM_SLIDE_LAYOUT_INFO" val="{&quot;backgroundInfo&quot;:[{&quot;bottom&quot;:0,&quot;bottomAbs&quot;:false,&quot;left&quot;:0,&quot;leftAbs&quot;:false,&quot;right&quot;:0,&quot;rightAbs&quot;:false,&quot;top&quot;:0,&quot;topAbs&quot;:false,&quot;type&quot;:&quot;general&quot;}],&quot;id&quot;:&quot;2025-07-20T23:26:04&quot;,&quot;margin&quot;:{&quot;bottom&quot;:0.847000002861023,&quot;left&quot;:1.2699999809265137,&quot;right&quot;:1.2699999809265137,&quot;top&quot;:1.6929999589920044},&quot;type&quot;:0}"/>
  <p:tag name="KSO_WM_SLIDE_RATIO" val="1.777778"/>
  <p:tag name="KSO_WM_SLIDE_BACKGROUND" val="[&quot;general&quot;]"/>
  <p:tag name="KSO_WM_SLIDE_BACKGROUND_TYPE" val="general"/>
  <p:tag name="KSO_WM_SLIDE_BK_DARK_LIGHT" val="2"/>
</p:tagLst>
</file>

<file path=ppt/tags/tag1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8"/>
</p:tagLst>
</file>

<file path=ppt/tags/tag192.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20},&quot;minSize&quot;:{&quot;size1&quot;:11.2},&quot;normalSize&quot;:{&quot;size1&quot;:11.2},&quot;subLayout&quot;:[{&quot;id&quot;:&quot;2025-07-20T23:26:04&quot;,&quot;margin&quot;:{&quot;bottom&quot;:0.025999998673796654,&quot;left&quot;:1.2699999809265137,&quot;right&quot;:1.2699999809265137,&quot;top&quot;:0.4230000376701355},&quot;type&quot;:0},{&quot;id&quot;:&quot;2025-07-20T23:26:04&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19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19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9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19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19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199.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2.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00.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201.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202.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203.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20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0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31.1},&quot;minSize&quot;:{&quot;size1&quot;:17.8},&quot;normalSize&quot;:{&quot;size1&quot;:17.8},&quot;subLayout&quot;:[{&quot;id&quot;:&quot;2025-07-20T23:26:04&quot;,&quot;maxSize&quot;:{&quot;size1&quot;:100},&quot;minSize&quot;:{&quot;size1&quot;:61.7},&quot;normalSize&quot;:{&quot;size1&quot;:61.7},&quot;subLayout&quot;:[{&quot;id&quot;:&quot;2025-07-20T23:26:04&quot;,&quot;margin&quot;:{&quot;bottom&quot;:0,&quot;left&quot;:1.2699999809265137,&quot;right&quot;:1.2699999809265137,&quot;top&quot;:0.4230000376701355},&quot;type&quot;:0},{&quot;id&quot;:&quot;2025-07-20T23:26:04&quot;,&quot;margin&quot;:{&quot;bottom&quot;:0.025999998673796654,&quot;left&quot;:1.2699999809265137,&quot;right&quot;:1.2699999809265137,&quot;top&quot;:0.025999998673796654},&quot;type&quot;:0}],&quot;type&quot;:0},{&quot;id&quot;:&quot;2025-07-20T23:26:0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0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1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1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31.1},&quot;minSize&quot;:{&quot;size1&quot;:17.8},&quot;normalSize&quot;:{&quot;size1&quot;:17.8},&quot;subLayout&quot;:[{&quot;id&quot;:&quot;2025-07-20T23:26:04&quot;,&quot;maxSize&quot;:{&quot;size1&quot;:100},&quot;minSize&quot;:{&quot;size1&quot;:61.7},&quot;normalSize&quot;:{&quot;size1&quot;:61.7},&quot;subLayout&quot;:[{&quot;id&quot;:&quot;2025-07-20T23:26:04&quot;,&quot;margin&quot;:{&quot;bottom&quot;:0,&quot;left&quot;:1.2699999809265137,&quot;right&quot;:1.2699999809265137,&quot;top&quot;:0.4230000376701355},&quot;type&quot;:0},{&quot;id&quot;:&quot;2025-07-20T23:26:04&quot;,&quot;margin&quot;:{&quot;bottom&quot;:0.025999998673796654,&quot;left&quot;:1.2699999809265137,&quot;right&quot;:1.2699999809265137,&quot;top&quot;:0.025999998673796654},&quot;type&quot;:0}],&quot;type&quot;:0},{&quot;id&quot;:&quot;2025-07-20T23:26:0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1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1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2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31.1},&quot;minSize&quot;:{&quot;size1&quot;:17.8},&quot;normalSize&quot;:{&quot;size1&quot;:17.8},&quot;subLayout&quot;:[{&quot;id&quot;:&quot;2025-07-20T23:26:04&quot;,&quot;maxSize&quot;:{&quot;size1&quot;:100},&quot;minSize&quot;:{&quot;size1&quot;:61.7},&quot;normalSize&quot;:{&quot;size1&quot;:61.7},&quot;subLayout&quot;:[{&quot;id&quot;:&quot;2025-07-20T23:26:04&quot;,&quot;margin&quot;:{&quot;bottom&quot;:0,&quot;left&quot;:1.2699999809265137,&quot;right&quot;:1.2699999809265137,&quot;top&quot;:0.4230000376701355},&quot;type&quot;:0},{&quot;id&quot;:&quot;2025-07-20T23:26:04&quot;,&quot;margin&quot;:{&quot;bottom&quot;:0.025999998673796654,&quot;left&quot;:1.2699999809265137,&quot;right&quot;:1.2699999809265137,&quot;top&quot;:0.025999998673796654},&quot;type&quot;:0}],&quot;type&quot;:0},{&quot;id&quot;:&quot;2025-07-20T23:26:0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2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2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2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229.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31.1},&quot;minSize&quot;:{&quot;size1&quot;:17.8},&quot;normalSize&quot;:{&quot;size1&quot;:17.8},&quot;subLayout&quot;:[{&quot;id&quot;:&quot;2025-07-20T23:26:04&quot;,&quot;maxSize&quot;:{&quot;size1&quot;:100},&quot;minSize&quot;:{&quot;size1&quot;:61.7},&quot;normalSize&quot;:{&quot;size1&quot;:61.7},&quot;subLayout&quot;:[{&quot;id&quot;:&quot;2025-07-20T23:26:04&quot;,&quot;margin&quot;:{&quot;bottom&quot;:0,&quot;left&quot;:1.2699999809265137,&quot;right&quot;:1.2699999809265137,&quot;top&quot;:0.4230000376701355},&quot;type&quot;:0},{&quot;id&quot;:&quot;2025-07-20T23:26:04&quot;,&quot;margin&quot;:{&quot;bottom&quot;:0.025999998673796654,&quot;left&quot;:1.2699999809265137,&quot;right&quot;:1.2699999809265137,&quot;top&quot;:0.025999998673796654},&quot;type&quot;:0}],&quot;type&quot;:0},{&quot;id&quot;:&quot;2025-07-20T23:26:0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3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37.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31.1},&quot;minSize&quot;:{&quot;size1&quot;:17.8},&quot;normalSize&quot;:{&quot;size1&quot;:17.8},&quot;subLayout&quot;:[{&quot;id&quot;:&quot;2025-07-20T23:26:04&quot;,&quot;maxSize&quot;:{&quot;size1&quot;:100},&quot;minSize&quot;:{&quot;size1&quot;:61.7},&quot;normalSize&quot;:{&quot;size1&quot;:61.7},&quot;subLayout&quot;:[{&quot;id&quot;:&quot;2025-07-20T23:26:04&quot;,&quot;margin&quot;:{&quot;bottom&quot;:0,&quot;left&quot;:1.2699999809265137,&quot;right&quot;:1.2699999809265137,&quot;top&quot;:0.4230000376701355},&quot;type&quot;:0},{&quot;id&quot;:&quot;2025-07-20T23:26:04&quot;,&quot;margin&quot;:{&quot;bottom&quot;:0.025999998673796654,&quot;left&quot;:1.2699999809265137,&quot;right&quot;:1.2699999809265137,&quot;top&quot;:0.025999998673796654},&quot;type&quot;:0}],&quot;type&quot;:0},{&quot;id&quot;:&quot;2025-07-20T23:26:0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3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3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4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2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2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244.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i"/>
  <p:tag name="KSO_WM_UNIT_INDEX" val="1_1"/>
  <p:tag name="KSO_WM_UNIT_ID" val="diagram20210790_3*l_i*1_1"/>
  <p:tag name="KSO_WM_TEMPLATE_CATEGORY" val="diagram"/>
  <p:tag name="KSO_WM_TEMPLATE_INDEX" val="20210790"/>
  <p:tag name="KSO_WM_UNIT_LAYERLEVEL" val="1_1"/>
  <p:tag name="KSO_WM_TAG_VERSION" val="1.0"/>
  <p:tag name="KSO_WM_BEAUTIFY_FLAG" val="#wm#"/>
  <p:tag name="KSO_WM_UNIT_FILL_FORE_SCHEMECOLOR_INDEX_BRIGHTNESS" val="0.8"/>
  <p:tag name="KSO_WM_UNIT_FILL_FORE_SCHEMECOLOR_INDEX" val="5"/>
  <p:tag name="KSO_WM_UNIT_FILL_TYPE" val="1"/>
</p:tagLst>
</file>

<file path=ppt/tags/tag245.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i"/>
  <p:tag name="KSO_WM_UNIT_INDEX" val="1_2"/>
  <p:tag name="KSO_WM_UNIT_ID" val="diagram20210790_3*l_i*1_2"/>
  <p:tag name="KSO_WM_TEMPLATE_CATEGORY" val="diagram"/>
  <p:tag name="KSO_WM_TEMPLATE_INDEX" val="20210790"/>
  <p:tag name="KSO_WM_UNIT_LAYERLEVEL" val="1_1"/>
  <p:tag name="KSO_WM_TAG_VERSION" val="1.0"/>
  <p:tag name="KSO_WM_BEAUTIFY_FLAG" val="#wm#"/>
  <p:tag name="KSO_WM_UNIT_FILL_FORE_SCHEMECOLOR_INDEX_BRIGHTNESS" val="0"/>
  <p:tag name="KSO_WM_UNIT_FILL_FORE_SCHEMECOLOR_INDEX" val="5"/>
  <p:tag name="KSO_WM_UNIT_FILL_TYPE" val="1"/>
</p:tagLst>
</file>

<file path=ppt/tags/tag246.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1_1"/>
  <p:tag name="KSO_WM_UNIT_ID" val="diagram20210790_3*l_h_i*1_1_1"/>
  <p:tag name="KSO_WM_TEMPLATE_CATEGORY" val="diagram"/>
  <p:tag name="KSO_WM_TEMPLATE_INDEX" val="20210790"/>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Lst>
</file>

<file path=ppt/tags/tag247.xml><?xml version="1.0" encoding="utf-8"?>
<p:tagLst xmlns:p="http://schemas.openxmlformats.org/presentationml/2006/main">
  <p:tag name="KSO_WM_UNIT_SUBTYPE" val="a"/>
  <p:tag name="KSO_WM_UNIT_NOCLEAR" val="0"/>
  <p:tag name="KSO_WM_UNIT_VALUE" val="87"/>
  <p:tag name="KSO_WM_UNIT_HIGHLIGHT" val="0"/>
  <p:tag name="KSO_WM_UNIT_COMPATIBLE" val="0"/>
  <p:tag name="KSO_WM_UNIT_DIAGRAM_ISNUMVISUAL" val="0"/>
  <p:tag name="KSO_WM_UNIT_DIAGRAM_ISREFERUNIT" val="0"/>
  <p:tag name="KSO_WM_DIAGRAM_GROUP_CODE" val="l1-1"/>
  <p:tag name="KSO_WM_UNIT_TYPE" val="l_h_f"/>
  <p:tag name="KSO_WM_UNIT_INDEX" val="1_1_1"/>
  <p:tag name="KSO_WM_UNIT_ID" val="diagram20210790_3*l_h_f*1_1_1"/>
  <p:tag name="KSO_WM_TEMPLATE_CATEGORY" val="diagram"/>
  <p:tag name="KSO_WM_TEMPLATE_INDEX" val="20210790"/>
  <p:tag name="KSO_WM_UNIT_LAYERLEVEL" val="1_1_1"/>
  <p:tag name="KSO_WM_TAG_VERSION" val="1.0"/>
  <p:tag name="KSO_WM_BEAUTIFY_FLAG" val="#wm#"/>
  <p:tag name="KSO_WM_UNIT_PRESET_TEXT" val="单击此处输入你的正文，文字是您思想的提炼，为了最终演示发布的良好效果，请尽量言简意赅的阐述观点。"/>
  <p:tag name="KSO_WM_UNIT_TEXT_FILL_FORE_SCHEMECOLOR_INDEX_BRIGHTNESS" val="0"/>
  <p:tag name="KSO_WM_UNIT_TEXT_FILL_FORE_SCHEMECOLOR_INDEX" val="13"/>
  <p:tag name="KSO_WM_UNIT_TEXT_FILL_TYPE" val="1"/>
</p:tagLst>
</file>

<file path=ppt/tags/tag248.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2_1"/>
  <p:tag name="KSO_WM_UNIT_ID" val="diagram20210790_3*l_h_i*1_2_1"/>
  <p:tag name="KSO_WM_TEMPLATE_CATEGORY" val="diagram"/>
  <p:tag name="KSO_WM_TEMPLATE_INDEX" val="20210790"/>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Lst>
</file>

<file path=ppt/tags/tag249.xml><?xml version="1.0" encoding="utf-8"?>
<p:tagLst xmlns:p="http://schemas.openxmlformats.org/presentationml/2006/main">
  <p:tag name="KSO_WM_UNIT_SUBTYPE" val="a"/>
  <p:tag name="KSO_WM_UNIT_NOCLEAR" val="0"/>
  <p:tag name="KSO_WM_UNIT_VALUE" val="87"/>
  <p:tag name="KSO_WM_UNIT_HIGHLIGHT" val="0"/>
  <p:tag name="KSO_WM_UNIT_COMPATIBLE" val="0"/>
  <p:tag name="KSO_WM_UNIT_DIAGRAM_ISNUMVISUAL" val="0"/>
  <p:tag name="KSO_WM_UNIT_DIAGRAM_ISREFERUNIT" val="0"/>
  <p:tag name="KSO_WM_DIAGRAM_GROUP_CODE" val="l1-1"/>
  <p:tag name="KSO_WM_UNIT_TYPE" val="l_h_f"/>
  <p:tag name="KSO_WM_UNIT_INDEX" val="1_2_1"/>
  <p:tag name="KSO_WM_UNIT_ID" val="diagram20210790_3*l_h_f*1_2_1"/>
  <p:tag name="KSO_WM_TEMPLATE_CATEGORY" val="diagram"/>
  <p:tag name="KSO_WM_TEMPLATE_INDEX" val="20210790"/>
  <p:tag name="KSO_WM_UNIT_LAYERLEVEL" val="1_1_1"/>
  <p:tag name="KSO_WM_TAG_VERSION" val="1.0"/>
  <p:tag name="KSO_WM_BEAUTIFY_FLAG" val="#wm#"/>
  <p:tag name="KSO_WM_UNIT_PRESET_TEXT" val="单击此处输入你的正文，文字是您思想的提炼，为了最终演示发布的良好效果，请尽量言简意赅的阐述观点。"/>
  <p:tag name="KSO_WM_UNIT_TEXT_FILL_FORE_SCHEMECOLOR_INDEX_BRIGHTNESS" val="0"/>
  <p:tag name="KSO_WM_UNIT_TEXT_FILL_FORE_SCHEMECOLOR_INDEX" val="13"/>
  <p:tag name="KSO_WM_UNIT_TEXT_FILL_TYPE" val="1"/>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50.xml><?xml version="1.0" encoding="utf-8"?>
<p:tagLst xmlns:p="http://schemas.openxmlformats.org/presentationml/2006/main">
  <p:tag name="KSO_WM_UNIT_HIGHLIGHT" val="0"/>
  <p:tag name="KSO_WM_UNIT_COMPATIBLE" val="0"/>
  <p:tag name="KSO_WM_UNIT_DIAGRAM_ISNUMVISUAL" val="0"/>
  <p:tag name="KSO_WM_UNIT_DIAGRAM_ISREFERUNIT" val="0"/>
  <p:tag name="KSO_WM_DIAGRAM_GROUP_CODE" val="l1-1"/>
  <p:tag name="KSO_WM_UNIT_TYPE" val="l_h_i"/>
  <p:tag name="KSO_WM_UNIT_INDEX" val="1_3_1"/>
  <p:tag name="KSO_WM_UNIT_ID" val="diagram20210790_3*l_h_i*1_3_1"/>
  <p:tag name="KSO_WM_TEMPLATE_CATEGORY" val="diagram"/>
  <p:tag name="KSO_WM_TEMPLATE_INDEX" val="20210790"/>
  <p:tag name="KSO_WM_UNIT_LAYERLEVEL" val="1_1_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13"/>
  <p:tag name="KSO_WM_UNIT_TEXT_FILL_TYPE" val="1"/>
</p:tagLst>
</file>

<file path=ppt/tags/tag251.xml><?xml version="1.0" encoding="utf-8"?>
<p:tagLst xmlns:p="http://schemas.openxmlformats.org/presentationml/2006/main">
  <p:tag name="KSO_WM_UNIT_SUBTYPE" val="a"/>
  <p:tag name="KSO_WM_UNIT_NOCLEAR" val="0"/>
  <p:tag name="KSO_WM_UNIT_VALUE" val="87"/>
  <p:tag name="KSO_WM_UNIT_HIGHLIGHT" val="0"/>
  <p:tag name="KSO_WM_UNIT_COMPATIBLE" val="0"/>
  <p:tag name="KSO_WM_UNIT_DIAGRAM_ISNUMVISUAL" val="0"/>
  <p:tag name="KSO_WM_UNIT_DIAGRAM_ISREFERUNIT" val="0"/>
  <p:tag name="KSO_WM_DIAGRAM_GROUP_CODE" val="l1-1"/>
  <p:tag name="KSO_WM_UNIT_TYPE" val="l_h_f"/>
  <p:tag name="KSO_WM_UNIT_INDEX" val="1_3_1"/>
  <p:tag name="KSO_WM_UNIT_ID" val="diagram20210790_3*l_h_f*1_3_1"/>
  <p:tag name="KSO_WM_TEMPLATE_CATEGORY" val="diagram"/>
  <p:tag name="KSO_WM_TEMPLATE_INDEX" val="20210790"/>
  <p:tag name="KSO_WM_UNIT_LAYERLEVEL" val="1_1_1"/>
  <p:tag name="KSO_WM_TAG_VERSION" val="1.0"/>
  <p:tag name="KSO_WM_BEAUTIFY_FLAG" val="#wm#"/>
  <p:tag name="KSO_WM_UNIT_PRESET_TEXT" val="单击此处输入你的正文，文字是您思想的提炼，为了最终演示发布的良好效果，请尽量言简意赅的阐述观点。"/>
  <p:tag name="KSO_WM_UNIT_TEXT_FILL_FORE_SCHEMECOLOR_INDEX_BRIGHTNESS" val="0"/>
  <p:tag name="KSO_WM_UNIT_TEXT_FILL_FORE_SCHEMECOLOR_INDEX" val="13"/>
  <p:tag name="KSO_WM_UNIT_TEXT_FILL_TYPE" val="1"/>
</p:tagLst>
</file>

<file path=ppt/tags/tag2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5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31.1},&quot;minSize&quot;:{&quot;size1&quot;:17.8},&quot;normalSize&quot;:{&quot;size1&quot;:17.8},&quot;subLayout&quot;:[{&quot;id&quot;:&quot;2025-07-20T23:26:05&quot;,&quot;maxSize&quot;:{&quot;size1&quot;:100},&quot;minSize&quot;:{&quot;size1&quot;:61.7},&quot;normalSize&quot;:{&quot;size1&quot;:61.7},&quot;subLayout&quot;:[{&quot;id&quot;:&quot;2025-07-20T23:26:05&quot;,&quot;margin&quot;:{&quot;bottom&quot;:0,&quot;left&quot;:1.2699999809265137,&quot;right&quot;:1.2699999809265137,&quot;top&quot;:0.4230000376701355},&quot;type&quot;:0},{&quot;id&quot;:&quot;2025-07-20T23:26:05&quot;,&quot;margin&quot;:{&quot;bottom&quot;:0.025999998673796654,&quot;left&quot;:1.2699999809265137,&quot;right&quot;:1.2699999809265137,&quot;top&quot;:0.025999998673796654},&quot;type&quot;:0}],&quot;type&quot;:0},{&quot;id&quot;:&quot;2025-07-20T23:26:0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5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5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60.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61.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31.1},&quot;minSize&quot;:{&quot;size1&quot;:17.8},&quot;normalSize&quot;:{&quot;size1&quot;:17.8},&quot;subLayout&quot;:[{&quot;id&quot;:&quot;2025-07-20T23:26:04&quot;,&quot;maxSize&quot;:{&quot;size1&quot;:100},&quot;minSize&quot;:{&quot;size1&quot;:61.7},&quot;normalSize&quot;:{&quot;size1&quot;:61.7},&quot;subLayout&quot;:[{&quot;id&quot;:&quot;2025-07-20T23:26:04&quot;,&quot;margin&quot;:{&quot;bottom&quot;:0,&quot;left&quot;:1.2699999809265137,&quot;right&quot;:1.2699999809265137,&quot;top&quot;:0.4230000376701355},&quot;type&quot;:0},{&quot;id&quot;:&quot;2025-07-20T23:26:04&quot;,&quot;margin&quot;:{&quot;bottom&quot;:0.025999998673796654,&quot;left&quot;:1.2699999809265137,&quot;right&quot;:1.2699999809265137,&quot;top&quot;:0.025999998673796654},&quot;type&quot;:0}],&quot;type&quot;:0},{&quot;id&quot;:&quot;2025-07-20T23:26:0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6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69.xml><?xml version="1.0" encoding="utf-8"?>
<p:tagLst xmlns:p="http://schemas.openxmlformats.org/presentationml/2006/main">
  <p:tag name="TABLE_ENDDRAG_ORIGIN_RECT" val="663*174"/>
  <p:tag name="TABLE_ENDDRAG_RECT" val="193*345*663*174"/>
  <p:tag name="TABLE_AUTOADJUST_FLAG" val="1"/>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7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31.1},&quot;minSize&quot;:{&quot;size1&quot;:17.8},&quot;normalSize&quot;:{&quot;size1&quot;:17.8},&quot;subLayout&quot;:[{&quot;id&quot;:&quot;2025-07-20T23:26:04&quot;,&quot;maxSize&quot;:{&quot;size1&quot;:100},&quot;minSize&quot;:{&quot;size1&quot;:61.7},&quot;normalSize&quot;:{&quot;size1&quot;:61.7},&quot;subLayout&quot;:[{&quot;id&quot;:&quot;2025-07-20T23:26:04&quot;,&quot;margin&quot;:{&quot;bottom&quot;:0,&quot;left&quot;:1.2699999809265137,&quot;right&quot;:1.2699999809265137,&quot;top&quot;:0.4230000376701355},&quot;type&quot;:0},{&quot;id&quot;:&quot;2025-07-20T23:26:04&quot;,&quot;margin&quot;:{&quot;bottom&quot;:0.025999998673796654,&quot;left&quot;:1.2699999809265137,&quot;right&quot;:1.2699999809265137,&quot;top&quot;:0.025999998673796654},&quot;type&quot;:0}],&quot;type&quot;:0},{&quot;id&quot;:&quot;2025-07-20T23:26:04&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71.xml><?xml version="1.0" encoding="utf-8"?>
<p:tagLst xmlns:p="http://schemas.openxmlformats.org/presentationml/2006/main">
  <p:tag name="TABLE_ENDDRAG_ORIGIN_RECT" val="644*111"/>
  <p:tag name="TABLE_ENDDRAG_RECT" val="151*102*644*111"/>
  <p:tag name="TABLE_AUTOADJUST_FLAG" val="1"/>
</p:tagLst>
</file>

<file path=ppt/tags/tag272.xml><?xml version="1.0" encoding="utf-8"?>
<p:tagLst xmlns:p="http://schemas.openxmlformats.org/presentationml/2006/main">
  <p:tag name="TABLE_ENDDRAG_ORIGIN_RECT" val="679*165"/>
  <p:tag name="TABLE_ENDDRAG_RECT" val="143*310*679*165"/>
  <p:tag name="TABLE_AUTOADJUST_FLAG" val="1"/>
</p:tagLst>
</file>

<file path=ppt/tags/tag273.xml><?xml version="1.0" encoding="utf-8"?>
<p:tagLst xmlns:p="http://schemas.openxmlformats.org/presentationml/2006/main">
  <p:tag name="KSO_WM_BEAUTIFY_FLAG" val="#wm#"/>
  <p:tag name="KSO_WM_TEMPLATE_CATEGORY" val="diagram"/>
  <p:tag name="KSO_WM_TEMPLATE_INDEX" val="20220058"/>
</p:tagLst>
</file>

<file path=ppt/tags/tag27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7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78.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79.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80.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20},&quot;minSize&quot;:{&quot;size1&quot;:11.2},&quot;normalSize&quot;:{&quot;size1&quot;:11.2},&quot;subLayout&quot;:[{&quot;id&quot;:&quot;2025-07-20T23:26:04&quot;,&quot;margin&quot;:{&quot;bottom&quot;:0.025999998673796654,&quot;left&quot;:1.2699999809265137,&quot;right&quot;:1.2699999809265137,&quot;top&quot;:0.4230000376701355},&quot;type&quot;:0},{&quot;id&quot;:&quot;2025-07-20T23:26:04&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8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8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85.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86.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287.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6:04&quot;,&quot;maxSize&quot;:{&quot;size1&quot;:20},&quot;minSize&quot;:{&quot;size1&quot;:11.2},&quot;normalSize&quot;:{&quot;size1&quot;:11.2},&quot;subLayout&quot;:[{&quot;id&quot;:&quot;2025-07-20T23:26:04&quot;,&quot;margin&quot;:{&quot;bottom&quot;:0.025999998673796654,&quot;left&quot;:1.2699999809265137,&quot;right&quot;:1.2699999809265137,&quot;top&quot;:0.4230000376701355},&quot;type&quot;:0},{&quot;id&quot;:&quot;2025-07-20T23:26:04&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2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8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9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29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2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294.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29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31.1},&quot;minSize&quot;:{&quot;size1&quot;:17.8},&quot;normalSize&quot;:{&quot;size1&quot;:17.8},&quot;subLayout&quot;:[{&quot;id&quot;:&quot;2025-07-20T23:26:05&quot;,&quot;maxSize&quot;:{&quot;size1&quot;:100},&quot;minSize&quot;:{&quot;size1&quot;:61.7},&quot;normalSize&quot;:{&quot;size1&quot;:61.7},&quot;subLayout&quot;:[{&quot;id&quot;:&quot;2025-07-20T23:26:05&quot;,&quot;margin&quot;:{&quot;bottom&quot;:0,&quot;left&quot;:1.2699999809265137,&quot;right&quot;:1.2699999809265137,&quot;top&quot;:0.4230000376701355},&quot;type&quot;:0},{&quot;id&quot;:&quot;2025-07-20T23:26:05&quot;,&quot;margin&quot;:{&quot;bottom&quot;:0.025999998673796654,&quot;left&quot;:1.2699999809265137,&quot;right&quot;:1.2699999809265137,&quot;top&quot;:0.025999998673796654},&quot;type&quot;:0}],&quot;type&quot;:0},{&quot;id&quot;:&quot;2025-07-20T23:26:0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29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29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29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0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02.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03.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31.1},&quot;minSize&quot;:{&quot;size1&quot;:17.8},&quot;normalSize&quot;:{&quot;size1&quot;:17.8},&quot;subLayout&quot;:[{&quot;id&quot;:&quot;2025-07-20T23:26:05&quot;,&quot;maxSize&quot;:{&quot;size1&quot;:100},&quot;minSize&quot;:{&quot;size1&quot;:61.7},&quot;normalSize&quot;:{&quot;size1&quot;:61.7},&quot;subLayout&quot;:[{&quot;id&quot;:&quot;2025-07-20T23:26:05&quot;,&quot;margin&quot;:{&quot;bottom&quot;:0,&quot;left&quot;:1.2699999809265137,&quot;right&quot;:1.2699999809265137,&quot;top&quot;:0.4230000376701355},&quot;type&quot;:0},{&quot;id&quot;:&quot;2025-07-20T23:26:05&quot;,&quot;margin&quot;:{&quot;bottom&quot;:0.025999998673796654,&quot;left&quot;:1.2699999809265137,&quot;right&quot;:1.2699999809265137,&quot;top&quot;:0.025999998673796654},&quot;type&quot;:0}],&quot;type&quot;:0},{&quot;id&quot;:&quot;2025-07-20T23:26:0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0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0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0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0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0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10.xml><?xml version="1.0" encoding="utf-8"?>
<p:tagLst xmlns:p="http://schemas.openxmlformats.org/presentationml/2006/main">
  <p:tag name="KSO_WM_TAG_VERSION" val="1.0"/>
  <p:tag name="KSO_WM_BEAUTIFY_FLAG" val="#wm#"/>
  <p:tag name="KSO_WM_UNIT_TYPE" val="i"/>
  <p:tag name="KSO_WM_UNIT_ID" val="diagram20208604_1*i*1"/>
  <p:tag name="KSO_WM_TEMPLATE_CATEGORY" val="diagram"/>
  <p:tag name="KSO_WM_TEMPLATE_INDEX" val="20208604"/>
  <p:tag name="KSO_WM_UNIT_INDEX" val="1"/>
  <p:tag name="KSO_WM_UNIT_HIGHLIGHT" val="0"/>
  <p:tag name="KSO_WM_UNIT_COMPATIBLE" val="0"/>
  <p:tag name="KSO_WM_UNIT_DIAGRAM_ISNUMVISUAL" val="0"/>
  <p:tag name="KSO_WM_UNIT_DIAGRAM_ISREFERUNIT" val="0"/>
  <p:tag name="KSO_WM_UNIT_LAYERLEVEL" val="1"/>
  <p:tag name="KSO_WM_UNIT_BLOCK" val="0"/>
  <p:tag name="KSO_WM_UNIT_SM_LIMIT_TYPE" val="2"/>
  <p:tag name="KSO_WM_UNIT_DEC_AREA_ID" val="e352ecb8f5b840f19a3cb857467d0e4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UNIT_TEXT_FILL_FORE_SCHEMECOLOR_INDEX_BRIGHTNESS" val="0"/>
  <p:tag name="KSO_WM_UNIT_TEXT_FILL_FORE_SCHEMECOLOR_INDEX" val="2"/>
  <p:tag name="KSO_WM_UNIT_TEXT_FILL_TYPE" val="1"/>
  <p:tag name="KSO_WM_UNIT_VALUE" val="864"/>
  <p:tag name="KSO_WM_TEMPLATE_ASSEMBLE_XID" val="60656e7a4054ed1e2fb7f9a0"/>
  <p:tag name="KSO_WM_TEMPLATE_ASSEMBLE_GROUPID" val="60656e7a4054ed1e2fb7f9a0"/>
  <p:tag name="WM_BEAUTIFY_ZORDER_FLAG_TAG" val="4"/>
</p:tagLst>
</file>

<file path=ppt/tags/tag311.xml><?xml version="1.0" encoding="utf-8"?>
<p:tagLst xmlns:p="http://schemas.openxmlformats.org/presentationml/2006/main">
  <p:tag name="KSO_WM_TAG_VERSION" val="1.0"/>
  <p:tag name="KSO_WM_BEAUTIFY_FLAG" val="#wm#"/>
  <p:tag name="KSO_WM_UNIT_TYPE" val="i"/>
  <p:tag name="KSO_WM_UNIT_ID" val="diagram20208604_1*i*2"/>
  <p:tag name="KSO_WM_TEMPLATE_CATEGORY" val="diagram"/>
  <p:tag name="KSO_WM_TEMPLATE_INDEX" val="20208604"/>
  <p:tag name="KSO_WM_UNIT_INDEX" val="2"/>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65248d0e2eac4a16859a1c0559d33ac9"/>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5"/>
</p:tagLst>
</file>

<file path=ppt/tags/tag312.xml><?xml version="1.0" encoding="utf-8"?>
<p:tagLst xmlns:p="http://schemas.openxmlformats.org/presentationml/2006/main">
  <p:tag name="KSO_WM_TAG_VERSION" val="1.0"/>
  <p:tag name="KSO_WM_BEAUTIFY_FLAG" val="#wm#"/>
  <p:tag name="KSO_WM_UNIT_TYPE" val="i"/>
  <p:tag name="KSO_WM_UNIT_ID" val="diagram20208604_1*i*3"/>
  <p:tag name="KSO_WM_TEMPLATE_CATEGORY" val="diagram"/>
  <p:tag name="KSO_WM_TEMPLATE_INDEX" val="20208604"/>
  <p:tag name="KSO_WM_UNIT_INDEX" val="3"/>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d26b32aaa4d84b0dbd1030a6cabd7a68"/>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6"/>
</p:tagLst>
</file>

<file path=ppt/tags/tag313.xml><?xml version="1.0" encoding="utf-8"?>
<p:tagLst xmlns:p="http://schemas.openxmlformats.org/presentationml/2006/main">
  <p:tag name="KSO_WM_TAG_VERSION" val="1.0"/>
  <p:tag name="KSO_WM_BEAUTIFY_FLAG" val="#wm#"/>
  <p:tag name="KSO_WM_UNIT_TYPE" val="i"/>
  <p:tag name="KSO_WM_UNIT_ID" val="diagram20208604_1*i*4"/>
  <p:tag name="KSO_WM_TEMPLATE_CATEGORY" val="diagram"/>
  <p:tag name="KSO_WM_TEMPLATE_INDEX" val="20208604"/>
  <p:tag name="KSO_WM_UNIT_INDEX" val="4"/>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808fb1adb4d744cc9d369074d0507e4f"/>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7"/>
</p:tagLst>
</file>

<file path=ppt/tags/tag314.xml><?xml version="1.0" encoding="utf-8"?>
<p:tagLst xmlns:p="http://schemas.openxmlformats.org/presentationml/2006/main">
  <p:tag name="KSO_WM_TAG_VERSION" val="1.0"/>
  <p:tag name="KSO_WM_BEAUTIFY_FLAG" val="#wm#"/>
  <p:tag name="KSO_WM_UNIT_TYPE" val="i"/>
  <p:tag name="KSO_WM_UNIT_ID" val="diagram20208604_1*i*5"/>
  <p:tag name="KSO_WM_TEMPLATE_CATEGORY" val="diagram"/>
  <p:tag name="KSO_WM_TEMPLATE_INDEX" val="20208604"/>
  <p:tag name="KSO_WM_UNIT_INDEX" val="5"/>
  <p:tag name="KSO_WM_UNIT_HIGHLIGHT" val="0"/>
  <p:tag name="KSO_WM_UNIT_COMPATIBLE" val="0"/>
  <p:tag name="KSO_WM_UNIT_DIAGRAM_ISNUMVISUAL" val="0"/>
  <p:tag name="KSO_WM_UNIT_DIAGRAM_ISREFERUNIT" val="0"/>
  <p:tag name="KSO_WM_UNIT_LAYERLEVEL" val="1"/>
  <p:tag name="KSO_WM_UNIT_BLOCK" val="0"/>
  <p:tag name="KSO_WM_UNIT_SM_LIMIT_TYPE" val="1"/>
  <p:tag name="KSO_WM_UNIT_DEC_AREA_ID" val="060ccbb9a83241f2a52575c4e4f76136"/>
  <p:tag name="KSO_WM_UNIT_DECORATE_INFO" val="{&quot;ReferentInfo&quot;:{&quot;Id&quot;:&quot;slide&quot;,&quot;X&quot;:{&quot;Pos&quot;:1},&quot;Y&quot;:{&quot;Pos&quot;:1}},&quot;DecorateInfoX&quot;:{&quot;Pos&quot;:1,&quot;IsAbs&quot;:true},&quot;DecorateInfoY&quot;:{&quot;Pos&quot;:1,&quot;IsAbs&quot;:true},&quot;DecorateInfoW&quot;:{&quot;IsAbs&quot;:true},&quot;DecorateInfoH&quot;:{&quot;IsAbs&quot;:true},&quot;whChangeMode&quot;:0}"/>
  <p:tag name="KSO_WM_CHIP_GROUPID" val="5ef20c07a491bb0086638b14"/>
  <p:tag name="KSO_WM_CHIP_XID" val="5ef20c07a491bb0086638b15"/>
  <p:tag name="KSO_WM_UNIT_LINE_FORE_SCHEMECOLOR_INDEX_BRIGHTNESS" val="0"/>
  <p:tag name="KSO_WM_UNIT_LINE_FORE_SCHEMECOLOR_INDEX" val="10"/>
  <p:tag name="KSO_WM_UNIT_LINE_FILL_TYPE" val="2"/>
  <p:tag name="KSO_WM_TEMPLATE_ASSEMBLE_XID" val="60656e7a4054ed1e2fb7f9a0"/>
  <p:tag name="KSO_WM_TEMPLATE_ASSEMBLE_GROUPID" val="60656e7a4054ed1e2fb7f9a0"/>
  <p:tag name="WM_BEAUTIFY_ZORDER_FLAG_TAG" val="8"/>
</p:tagLst>
</file>

<file path=ppt/tags/tag31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需要用更多的文字来表述；但请您尽可能提炼思想的精髓。"/>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8604_1*f*1"/>
  <p:tag name="KSO_WM_TEMPLATE_CATEGORY" val="diagram"/>
  <p:tag name="KSO_WM_TEMPLATE_INDEX" val="20208604"/>
  <p:tag name="KSO_WM_UNIT_LAYERLEVEL" val="1"/>
  <p:tag name="KSO_WM_TAG_VERSION" val="1.0"/>
  <p:tag name="KSO_WM_BEAUTIFY_FLAG" val="#wm#"/>
  <p:tag name="KSO_WM_UNIT_DEFAULT_FONT" val="14;20;2"/>
  <p:tag name="KSO_WM_UNIT_BLOCK" val="0"/>
  <p:tag name="KSO_WM_UNIT_VALUE" val="588"/>
  <p:tag name="KSO_WM_UNIT_SHOW_EDIT_AREA_INDICATION" val="1"/>
  <p:tag name="KSO_WM_CHIP_GROUPID" val="5e6b05596848fb12bee65ac8"/>
  <p:tag name="KSO_WM_CHIP_XID" val="5e6b05596848fb12bee65aca"/>
  <p:tag name="KSO_WM_UNIT_DEC_AREA_ID" val="5557aaf2e9bc4b2499ccf5d271336ab4"/>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ff7d2160ef064691979e787d147d2e4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e7a4054ed1e2fb7f9a0"/>
  <p:tag name="KSO_WM_TEMPLATE_ASSEMBLE_GROUPID" val="60656e7a4054ed1e2fb7f9a0"/>
  <p:tag name="WM_BEAUTIFY_ZORDER_FLAG_TAG" val="9"/>
</p:tagLst>
</file>

<file path=ppt/tags/tag316.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31.1},&quot;minSize&quot;:{&quot;size1&quot;:17.8},&quot;normalSize&quot;:{&quot;size1&quot;:17.8},&quot;subLayout&quot;:[{&quot;id&quot;:&quot;2025-07-20T23:26:05&quot;,&quot;maxSize&quot;:{&quot;size1&quot;:100},&quot;minSize&quot;:{&quot;size1&quot;:61.7},&quot;normalSize&quot;:{&quot;size1&quot;:61.7},&quot;subLayout&quot;:[{&quot;id&quot;:&quot;2025-07-20T23:26:05&quot;,&quot;margin&quot;:{&quot;bottom&quot;:0,&quot;left&quot;:1.2699999809265137,&quot;right&quot;:1.2699999809265137,&quot;top&quot;:0.4230000376701355},&quot;type&quot;:0},{&quot;id&quot;:&quot;2025-07-20T23:26:05&quot;,&quot;margin&quot;:{&quot;bottom&quot;:0.025999998673796654,&quot;left&quot;:1.2699999809265137,&quot;right&quot;:1.2699999809265137,&quot;top&quot;:0.025999998673796654},&quot;type&quot;:0}],&quot;type&quot;:0},{&quot;id&quot;:&quot;2025-07-20T23:26:0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1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1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1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3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23.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24.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31.1},&quot;minSize&quot;:{&quot;size1&quot;:17.8},&quot;normalSize&quot;:{&quot;size1&quot;:17.8},&quot;subLayout&quot;:[{&quot;id&quot;:&quot;2025-07-20T23:26:05&quot;,&quot;maxSize&quot;:{&quot;size1&quot;:100},&quot;minSize&quot;:{&quot;size1&quot;:61.7},&quot;normalSize&quot;:{&quot;size1&quot;:61.7},&quot;subLayout&quot;:[{&quot;id&quot;:&quot;2025-07-20T23:26:05&quot;,&quot;margin&quot;:{&quot;bottom&quot;:0,&quot;left&quot;:1.2699999809265137,&quot;right&quot;:1.2699999809265137,&quot;top&quot;:0.4230000376701355},&quot;type&quot;:0},{&quot;id&quot;:&quot;2025-07-20T23:26:05&quot;,&quot;margin&quot;:{&quot;bottom&quot;:0.025999998673796654,&quot;left&quot;:1.2699999809265137,&quot;right&quot;:1.2699999809265137,&quot;top&quot;:0.025999998673796654},&quot;type&quot;:0}],&quot;type&quot;:0},{&quot;id&quot;:&quot;2025-07-20T23:26:0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2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2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 name="WM_BEAUTIFY_ZORDER_FLAG_TAG" val="3"/>
</p:tagLst>
</file>

<file path=ppt/tags/tag33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5"/>
</p:tagLst>
</file>

<file path=ppt/tags/tag332.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31.1},&quot;minSize&quot;:{&quot;size1&quot;:17.8},&quot;normalSize&quot;:{&quot;size1&quot;:17.8},&quot;subLayout&quot;:[{&quot;id&quot;:&quot;2025-07-20T23:26:05&quot;,&quot;maxSize&quot;:{&quot;size1&quot;:100},&quot;minSize&quot;:{&quot;size1&quot;:61.7},&quot;normalSize&quot;:{&quot;size1&quot;:61.7},&quot;subLayout&quot;:[{&quot;id&quot;:&quot;2025-07-20T23:26:05&quot;,&quot;margin&quot;:{&quot;bottom&quot;:0,&quot;left&quot;:1.2699999809265137,&quot;right&quot;:1.2699999809265137,&quot;top&quot;:0.4230000376701355},&quot;type&quot;:0},{&quot;id&quot;:&quot;2025-07-20T23:26:05&quot;,&quot;margin&quot;:{&quot;bottom&quot;:0.025999998673796654,&quot;left&quot;:1.2699999809265137,&quot;right&quot;:1.2699999809265137,&quot;top&quot;:0.025999998673796654},&quot;type&quot;:0}],&quot;type&quot;:0},{&quot;id&quot;:&quot;2025-07-20T23:26:0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3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3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339.xml><?xml version="1.0" encoding="utf-8"?>
<p:tagLst xmlns:p="http://schemas.openxmlformats.org/presentationml/2006/main">
  <p:tag name="TABLE_ENDDRAG_ORIGIN_RECT" val="546*232"/>
  <p:tag name="TABLE_ENDDRAG_RECT" val="219*286*546*232"/>
  <p:tag name="TABLE_AUTOADJUST_FLAG" val="1"/>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40.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31.1},&quot;minSize&quot;:{&quot;size1&quot;:17.8},&quot;normalSize&quot;:{&quot;size1&quot;:17.8},&quot;subLayout&quot;:[{&quot;id&quot;:&quot;2025-07-20T23:26:05&quot;,&quot;maxSize&quot;:{&quot;size1&quot;:100},&quot;minSize&quot;:{&quot;size1&quot;:61.7},&quot;normalSize&quot;:{&quot;size1&quot;:61.7},&quot;subLayout&quot;:[{&quot;id&quot;:&quot;2025-07-20T23:26:05&quot;,&quot;margin&quot;:{&quot;bottom&quot;:0,&quot;left&quot;:1.2699999809265137,&quot;right&quot;:1.2699999809265137,&quot;top&quot;:0.4230000376701355},&quot;type&quot;:0},{&quot;id&quot;:&quot;2025-07-20T23:26:05&quot;,&quot;margin&quot;:{&quot;bottom&quot;:0.025999998673796654,&quot;left&quot;:1.2699999809265137,&quot;right&quot;:1.2699999809265137,&quot;top&quot;:0.025999998673796654},&quot;type&quot;:0}],&quot;type&quot;:0},{&quot;id&quot;:&quot;2025-07-20T23:26:0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4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347.xml><?xml version="1.0" encoding="utf-8"?>
<p:tagLst xmlns:p="http://schemas.openxmlformats.org/presentationml/2006/main">
  <p:tag name="TABLE_ENDDRAG_ORIGIN_RECT" val="683*221"/>
  <p:tag name="TABLE_ENDDRAG_RECT" val="98*215*683*221"/>
  <p:tag name="TABLE_AUTOADJUST_FLAG" val="1"/>
</p:tagLst>
</file>

<file path=ppt/tags/tag348.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31.1},&quot;minSize&quot;:{&quot;size1&quot;:17.8},&quot;normalSize&quot;:{&quot;size1&quot;:17.8},&quot;subLayout&quot;:[{&quot;id&quot;:&quot;2025-07-20T23:26:05&quot;,&quot;maxSize&quot;:{&quot;size1&quot;:100},&quot;minSize&quot;:{&quot;size1&quot;:61.7},&quot;normalSize&quot;:{&quot;size1&quot;:61.7},&quot;subLayout&quot;:[{&quot;id&quot;:&quot;2025-07-20T23:26:05&quot;,&quot;margin&quot;:{&quot;bottom&quot;:0,&quot;left&quot;:1.2699999809265137,&quot;right&quot;:1.2699999809265137,&quot;top&quot;:0.4230000376701355},&quot;type&quot;:0},{&quot;id&quot;:&quot;2025-07-20T23:26:05&quot;,&quot;margin&quot;:{&quot;bottom&quot;:0.025999998673796654,&quot;left&quot;:1.2699999809265137,&quot;right&quot;:1.2699999809265137,&quot;top&quot;:0.025999998673796654},&quot;type&quot;:0}],&quot;type&quot;:0},{&quot;id&quot;:&quot;2025-07-20T23:26:0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49.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5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i*1"/>
  <p:tag name="KSO_WM_TEMPLATE_CATEGORY" val="diagram"/>
  <p:tag name="KSO_WM_TEMPLATE_INDEX" val="20220058"/>
  <p:tag name="KSO_WM_UNIT_LAYERLEVEL" val="1"/>
  <p:tag name="KSO_WM_TAG_VERSION" val="1.0"/>
  <p:tag name="KSO_WM_BEAUTIFY_FLAG" val="#wm#"/>
  <p:tag name="KSO_WM_UNIT_TYPE" val="i"/>
  <p:tag name="KSO_WM_UNIT_INDEX" val="1"/>
  <p:tag name="KSO_WM_UNIT_BLOCK" val="0"/>
  <p:tag name="KSO_WM_UNIT_SM_LIMIT_TYPE" val="0"/>
  <p:tag name="KSO_WM_UNIT_DEC_AREA_ID" val="d9af724aacd940ba88587c69c6737586"/>
  <p:tag name="KSO_WM_UNIT_DECORATE_INFO" val="{&quot;ReferentInfo&quot;:{&quot;Id&quot;:&quot;22f7d0e2fc6540148a36099908562f0b;590ceab586f14f20999948c865f9646b&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Lst>
</file>

<file path=ppt/tags/tag3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a*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PRESET_TEXT" val="线型上下导航版"/>
  <p:tag name="KSO_WM_UNIT_NOCLEAR" val="0"/>
  <p:tag name="KSO_WM_UNIT_VALUE" val="27"/>
  <p:tag name="KSO_WM_UNIT_TYPE" val="a"/>
  <p:tag name="KSO_WM_UNIT_INDEX" val="1"/>
  <p:tag name="KSO_WM_UNIT_BLOCK" val="0"/>
  <p:tag name="KSO_WM_UNIT_SM_LIMIT_TYPE" val="2"/>
  <p:tag name="KSO_WM_UNIT_DEC_AREA_ID" val="22f7d0e2fc6540148a36099908562f0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Lst>
</file>

<file path=ppt/tags/tag3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diagram20220058_2*b*1"/>
  <p:tag name="KSO_WM_TEMPLATE_CATEGORY" val="diagram"/>
  <p:tag name="KSO_WM_TEMPLATE_INDEX" val="20220058"/>
  <p:tag name="KSO_WM_UNIT_LAYERLEVEL" val="1"/>
  <p:tag name="KSO_WM_TAG_VERSION" val="1.0"/>
  <p:tag name="KSO_WM_BEAUTIFY_FLAG" val="#wm#"/>
  <p:tag name="KSO_WM_UNIT_ISCONTENTSTITLE" val="0"/>
  <p:tag name="KSO_WM_UNIT_ISNUMDGMTITLE" val="0"/>
  <p:tag name="KSO_WM_UNIT_NOCLEAR" val="0"/>
  <p:tag name="KSO_WM_UNIT_TYPE" val="b"/>
  <p:tag name="KSO_WM_UNIT_INDEX" val="1"/>
  <p:tag name="KSO_WM_UNIT_BLOCK" val="0"/>
  <p:tag name="KSO_WM_UNIT_SM_LIMIT_TYPE" val="2"/>
  <p:tag name="KSO_WM_UNIT_DEC_AREA_ID" val="590ceab586f14f20999948c865f9646b"/>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VALUE" val="49"/>
  <p:tag name="KSO_WM_UNIT_PRESET_TEXT" val="单击此处添加文本具体内容，简明扼要的阐述您的观点。"/>
  <p:tag name="KSO_WM_UNIT_TEXT_FILL_FORE_SCHEMECOLOR_INDEX_BRIGHTNESS" val="0"/>
  <p:tag name="KSO_WM_UNIT_TEXT_FILL_FORE_SCHEMECOLOR_INDEX" val="13"/>
  <p:tag name="KSO_WM_UNIT_TEXT_FILL_TYPE" val="1"/>
</p:tagLst>
</file>

<file path=ppt/tags/tag355.xml><?xml version="1.0" encoding="utf-8"?>
<p:tagLst xmlns:p="http://schemas.openxmlformats.org/presentationml/2006/main">
  <p:tag name="KSO_WM_SLIDE_ID" val="diagram20220058_2"/>
  <p:tag name="KSO_WM_TEMPLATE_SUBCATEGORY" val="25"/>
  <p:tag name="KSO_WM_TEMPLATE_MASTER_TYPE" val="0"/>
  <p:tag name="KSO_WM_TEMPLATE_COLOR_TYPE" val="0"/>
  <p:tag name="KSO_WM_SLIDE_ITEM_CNT" val="0"/>
  <p:tag name="KSO_WM_SLIDE_INDEX" val="2"/>
  <p:tag name="KSO_WM_TAG_VERSION" val="1.0"/>
  <p:tag name="KSO_WM_BEAUTIFY_FLAG" val="#wm#"/>
  <p:tag name="KSO_WM_TEMPLATE_CATEGORY" val="diagram"/>
  <p:tag name="KSO_WM_TEMPLATE_INDEX" val="20220058"/>
  <p:tag name="KSO_WM_SLIDE_LAYOUT" val="a_b_d"/>
  <p:tag name="KSO_WM_SLIDE_LAYOUT_CNT" val="1_1_1"/>
  <p:tag name="KSO_WM_SLIDE_TYPE" val="text"/>
  <p:tag name="KSO_WM_SLIDE_SUBTYPE" val="picTxt"/>
  <p:tag name="KSO_WM_SLIDE_LAYOUTTYPE" val="topbottom"/>
  <p:tag name="KSO_WM_SLIDE_SIZE" val="888*504"/>
  <p:tag name="KSO_WM_SLIDE_POSITION" val="36*12"/>
  <p:tag name="KSO_WM_SLIDE_RATIO" val="1.777778"/>
  <p:tag name="KSO_WM_SLIDE_BACKGROUND" val="[&quot;general&quot;]"/>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31.1},&quot;minSize&quot;:{&quot;size1&quot;:17.8},&quot;normalSize&quot;:{&quot;size1&quot;:17.8},&quot;subLayout&quot;:[{&quot;id&quot;:&quot;2025-07-20T23:26:05&quot;,&quot;maxSize&quot;:{&quot;size1&quot;:100},&quot;minSize&quot;:{&quot;size1&quot;:61.7},&quot;normalSize&quot;:{&quot;size1&quot;:61.7},&quot;subLayout&quot;:[{&quot;id&quot;:&quot;2025-07-20T23:26:05&quot;,&quot;margin&quot;:{&quot;bottom&quot;:0,&quot;left&quot;:1.2699999809265137,&quot;right&quot;:1.2699999809265137,&quot;top&quot;:0.4230000376701355},&quot;type&quot;:0},{&quot;id&quot;:&quot;2025-07-20T23:26:05&quot;,&quot;margin&quot;:{&quot;bottom&quot;:0.025999998673796654,&quot;left&quot;:1.2699999809265137,&quot;right&quot;:1.2699999809265137,&quot;top&quot;:0.025999998673796654},&quot;type&quot;:0}],&quot;type&quot;:0},{&quot;id&quot;:&quot;2025-07-20T23:26:05&quot;,&quot;margin&quot;:{&quot;bottom&quot;:0.847000002861023,&quot;left&quot;:1.2699999809265137,&quot;right&quot;:1.2699999809265137,&quot;top&quot;:1.2699999809265137},&quot;type&quot;:0}],&quot;type&quot;:0}"/>
  <p:tag name="KSO_WM_SLIDE_BACKGROUND_TYPE" val="general"/>
  <p:tag name="KSO_WM_SLIDE_BK_DARK_LIGHT" val="2"/>
</p:tagLst>
</file>

<file path=ppt/tags/tag35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5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60.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1.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362.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20},&quot;minSize&quot;:{&quot;size1&quot;:11.2},&quot;normalSize&quot;:{&quot;size1&quot;:11.2},&quot;subLayout&quot;:[{&quot;id&quot;:&quot;2025-07-20T23:26:05&quot;,&quot;margin&quot;:{&quot;bottom&quot;:0.025999998673796654,&quot;left&quot;:1.2699999809265137,&quot;right&quot;:1.2699999809265137,&quot;top&quot;:0.4230000376701355},&quot;type&quot;:0},{&quot;id&quot;:&quot;2025-07-20T23:26:05&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6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6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67.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68.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这样才能使内容层次分明，页面简洁易读。如果您的内容确实非常重要又难以精简，也请使用分段处理，对内容进行简单的梳理和提炼，这样会使逻辑框架相对清晰。为了能让您有更直观的字数感受，并进一步方便使用，我们设置了文本的最大限度，当您输入的文字到这里时，已濒临页面容纳内容的上限，若还有更多内容，请酌情缩小字号，但我们不建议您的文本字号小于14磅，请您务必注意。单击此处添加正文，文字是您思想的提炼，为了演示发布的良好效果，请言简意赅的阐述您的观点。您的内容已经简明扼要，字字珠玑，但信息却千丝万缕、错综复杂。"/>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12843_1*f*1"/>
  <p:tag name="KSO_WM_TEMPLATE_CATEGORY" val="diagram"/>
  <p:tag name="KSO_WM_TEMPLATE_INDEX" val="20212843"/>
  <p:tag name="KSO_WM_UNIT_LAYERLEVEL" val="1"/>
  <p:tag name="KSO_WM_TAG_VERSION" val="1.0"/>
  <p:tag name="KSO_WM_BEAUTIFY_FLAG" val="#wm#"/>
  <p:tag name="KSO_WM_UNIT_DEFAULT_FONT" val="14;20;2"/>
  <p:tag name="KSO_WM_UNIT_BLOCK" val="0"/>
  <p:tag name="KSO_WM_UNIT_VALUE" val="576"/>
  <p:tag name="KSO_WM_UNIT_SHOW_EDIT_AREA_INDICATION" val="1"/>
  <p:tag name="KSO_WM_CHIP_GROUPID" val="5e6b05596848fb12bee65ac8"/>
  <p:tag name="KSO_WM_CHIP_XID" val="5e6b05596848fb12bee65aca"/>
  <p:tag name="KSO_WM_UNIT_DEC_AREA_ID" val="8cb1ccbfd41a4f08aa021a2337e676da"/>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cm&quot;,&quot;fill_mode&quot;:&quot;full&quot;,&quot;sacle_strategy&quot;:&quot;smart&quot;}"/>
  <p:tag name="KSO_WM_ASSEMBLE_CHIP_INDEX" val="53f115901fe44f3787d5c3752471e8b4"/>
  <p:tag name="KSO_WM_UNIT_SUPPORT_UNIT_TYPE" val="[&quot;l&quot;,&quot;m&quot;,&quot;n&quot;,&quot;o&quot;,&quot;p&quot;,&quot;q&quot;,&quot;r&quot;,&quot;δ&quot;,&quot;ε&quot;,&quot;ζ&quot;,&quot;η&quot;,&quot;d&quot;,&quot;α&quot;,&quot;β&quot;,&quot;θ&quot;]"/>
  <p:tag name="KSO_WM_UNIT_TEXT_FILL_FORE_SCHEMECOLOR_INDEX_BRIGHTNESS" val="0.25"/>
  <p:tag name="KSO_WM_UNIT_TEXT_FILL_FORE_SCHEMECOLOR_INDEX" val="13"/>
  <p:tag name="KSO_WM_UNIT_TEXT_FILL_TYPE" val="1"/>
  <p:tag name="KSO_WM_TEMPLATE_ASSEMBLE_XID" val="60656f644054ed1e2fb8092e"/>
  <p:tag name="KSO_WM_TEMPLATE_ASSEMBLE_GROUPID" val="60656f644054ed1e2fb8092e"/>
  <p:tag name="WM_BEAUTIFY_ZORDER_FLAG_TAG" val="3"/>
</p:tagLst>
</file>

<file path=ppt/tags/tag369.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20},&quot;minSize&quot;:{&quot;size1&quot;:11.2},&quot;normalSize&quot;:{&quot;size1&quot;:11.2},&quot;subLayout&quot;:[{&quot;id&quot;:&quot;2025-07-20T23:26:05&quot;,&quot;margin&quot;:{&quot;bottom&quot;:0.025999998673796654,&quot;left&quot;:1.2699999809265137,&quot;right&quot;:1.2699999809265137,&quot;top&quot;:0.4230000376701355},&quot;type&quot;:0},{&quot;id&quot;:&quot;2025-07-20T23:26:05&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70.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TYPE" val="i"/>
</p:tagLst>
</file>

<file path=ppt/tags/tag371.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6"/>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 name="KSO_WM_UNIT_FILL_FORE_SCHEMECOLOR_INDEX_BRIGHTNESS" val="0.4"/>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3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220058_1*i*1"/>
  <p:tag name="KSO_WM_TEMPLATE_CATEGORY" val="diagram"/>
  <p:tag name="KSO_WM_TEMPLATE_INDEX" val="20220058"/>
  <p:tag name="KSO_WM_UNIT_LAYERLEVEL" val="1"/>
  <p:tag name="KSO_WM_TAG_VERSION" val="1.0"/>
  <p:tag name="KSO_WM_BEAUTIFY_FLAG" val="#wm#"/>
  <p:tag name="KSO_WM_UNIT_BLOCK" val="0"/>
  <p:tag name="KSO_WM_UNIT_SM_LIMIT_TYPE" val="0"/>
  <p:tag name="KSO_WM_UNIT_DEC_AREA_ID" val="401453a90b9f4fd5b1215058b8a2f2e8"/>
  <p:tag name="KSO_WM_UNIT_DECORATE_INFO" val="{&quot;ReferentInfo&quot;:{&quot;Id&quot;:&quot;2d2094633d9c481aa0d84a95a0159686&quot;,&quot;X&quot;:{&quot;Pos&quot;:1},&quot;Y&quot;:{&quot;Pos&quot;:2}},&quot;DecorateInfoX&quot;:{&quot;Pos&quot;:1,&quot;IsAbs&quot;:true},&quot;DecorateInfoY&quot;:{&quot;Pos&quot;:0,&quot;IsAbs&quot;:true},&quot;DecorateInfoW&quot;:{&quot;IsAbs&quot;:true},&quot;DecorateInfoH&quot;:{&quot;IsAbs&quot;:true},&quot;whChangeMode&quot;:0}"/>
  <p:tag name="KSO_WM_UNIT_LINE_FORE_SCHEMECOLOR_INDEX_BRIGHTNESS" val="0"/>
  <p:tag name="KSO_WM_UNIT_LINE_FORE_SCHEMECOLOR_INDEX" val="5"/>
  <p:tag name="KSO_WM_UNIT_LINE_FILL_TYPE" val="2"/>
  <p:tag name="WM_BEAUTIFY_ZORDER_FLAG_TAG" val="1"/>
</p:tagLst>
</file>

<file path=ppt/tags/tag374.xml><?xml version="1.0" encoding="utf-8"?>
<p:tagLst xmlns:p="http://schemas.openxmlformats.org/presentationml/2006/main">
  <p:tag name="KSO_WM_UNIT_ISCONTENTSTITLE" val="0"/>
  <p:tag name="KSO_WM_UNIT_ISNUMDGMTITLE" val="0"/>
  <p:tag name="KSO_WM_UNIT_PRESET_TEXT" val="线型上下导航版"/>
  <p:tag name="KSO_WM_UNIT_NOCLEAR" val="0"/>
  <p:tag name="KSO_WM_UNIT_HIGHLIGHT" val="0"/>
  <p:tag name="KSO_WM_UNIT_COMPATIBLE" val="0"/>
  <p:tag name="KSO_WM_UNIT_DIAGRAM_ISNUMVISUAL" val="0"/>
  <p:tag name="KSO_WM_UNIT_DIAGRAM_ISREFERUNIT" val="0"/>
  <p:tag name="KSO_WM_UNIT_TYPE" val="a"/>
  <p:tag name="KSO_WM_UNIT_INDEX" val="1"/>
  <p:tag name="KSO_WM_UNIT_ID" val="diagram20220058_1*a*1"/>
  <p:tag name="KSO_WM_TEMPLATE_CATEGORY" val="diagram"/>
  <p:tag name="KSO_WM_TEMPLATE_INDEX" val="20220058"/>
  <p:tag name="KSO_WM_UNIT_LAYERLEVEL" val="1"/>
  <p:tag name="KSO_WM_TAG_VERSION" val="1.0"/>
  <p:tag name="KSO_WM_BEAUTIFY_FLAG" val="#wm#"/>
  <p:tag name="KSO_WM_UNIT_VALUE" val="27"/>
  <p:tag name="KSO_WM_UNIT_BLOCK" val="0"/>
  <p:tag name="KSO_WM_UNIT_SM_LIMIT_TYPE" val="2"/>
  <p:tag name="KSO_WM_UNIT_DEC_AREA_ID" val="2d2094633d9c481aa0d84a95a0159686"/>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TEXT_FILL_FORE_SCHEMECOLOR_INDEX_BRIGHTNESS" val="0"/>
  <p:tag name="KSO_WM_UNIT_TEXT_FILL_FORE_SCHEMECOLOR_INDEX" val="13"/>
  <p:tag name="KSO_WM_UNIT_TEXT_FILL_TYPE" val="1"/>
  <p:tag name="WM_BEAUTIFY_ZORDER_FLAG_TAG" val="2"/>
</p:tagLst>
</file>

<file path=ppt/tags/tag375.xml><?xml version="1.0" encoding="utf-8"?>
<p:tagLst xmlns:p="http://schemas.openxmlformats.org/presentationml/2006/main">
  <p:tag name="KSO_WM_UNIT_TEXT_SUBTYPE" val="a"/>
  <p:tag name="KSO_WM_UNIT_SUBTYPE" val="a"/>
  <p:tag name="KSO_WM_UNIT_PRESET_TEXT" val="单击此处添加正文，文字是您思想的提炼，为了演示发布的良好效果，请言简意赅的阐述您的观点。您的内容已经简明扼要，字字珠玑，但信息却千丝万缕、错综复杂，需要用更多的文字来表述；但请您尽可能提炼思想的精髓，否则容易造成观者的阅读压力，适得其反。正如我们都希望改变世界，希望给别人带去光明，但更多时候我们只需要播下一颗种子，自然有微风吹拂，雨露滋养。恰如其分的表达观点，往往事半功倍。当您的内容到达这个限度时，或许已经不纯粹作用于演示，极大可能运用于阅读领域；无论是传播观点、知识分享还是汇报工作，内容的详尽固然重要，但请一定注意信息框架的清晰。"/>
  <p:tag name="KSO_WM_UNIT_NOCLEAR" val="0"/>
  <p:tag name="KSO_WM_UNIT_HIGHLIGHT" val="0"/>
  <p:tag name="KSO_WM_UNIT_COMPATIBLE" val="0"/>
  <p:tag name="KSO_WM_UNIT_DIAGRAM_ISNUMVISUAL" val="0"/>
  <p:tag name="KSO_WM_UNIT_DIAGRAM_ISREFERUNIT" val="0"/>
  <p:tag name="KSO_WM_UNIT_TYPE" val="f"/>
  <p:tag name="KSO_WM_UNIT_INDEX" val="1"/>
  <p:tag name="KSO_WM_UNIT_ID" val="diagram20207315_1*f*1"/>
  <p:tag name="KSO_WM_TEMPLATE_CATEGORY" val="diagram"/>
  <p:tag name="KSO_WM_TEMPLATE_INDEX" val="20207315"/>
  <p:tag name="KSO_WM_UNIT_LAYERLEVEL" val="1"/>
  <p:tag name="KSO_WM_TAG_VERSION" val="1.0"/>
  <p:tag name="KSO_WM_BEAUTIFY_FLAG" val="#wm#"/>
  <p:tag name="KSO_WM_UNIT_DEFAULT_FONT" val="14;20;2"/>
  <p:tag name="KSO_WM_UNIT_BLOCK" val="0"/>
  <p:tag name="KSO_WM_UNIT_VALUE" val="290"/>
  <p:tag name="KSO_WM_UNIT_SHOW_EDIT_AREA_INDICATION" val="1"/>
  <p:tag name="KSO_WM_CHIP_GROUPID" val="5e6b05596848fb12bee65ac8"/>
  <p:tag name="KSO_WM_CHIP_XID" val="5e6b05596848fb12bee65aca"/>
  <p:tag name="KSO_WM_UNIT_DEC_AREA_ID" val="3462bde237c543c58b90892aede91ea7"/>
  <p:tag name="KSO_WM_UNIT_DECORATE_INFO" val="{&quot;ReferentInfo&quot;:{&quot;Id&quot;:&quot;slide&quot;,&quot;X&quot;:{&quot;Pos&quot;:0},&quot;Y&quot;:{&quot;Pos&quot;:0}},&quot;DecorateInfoX&quot;:{&quot;Pos&quot;:0,&quot;IsAbs&quot;:false},&quot;DecorateInfoY&quot;:{&quot;Pos&quot;:0,&quot;IsAbs&quot;:false},&quot;DecorateInfoW&quot;:{&quot;IsAbs&quot;:false},&quot;DecorateInfoH&quot;:{&quot;IsAbs&quot;:false},&quot;whChangeMode&quot;:0}"/>
  <p:tag name="KSO_WM_UNIT_SM_LIMIT_TYPE" val="2"/>
  <p:tag name="KSO_WM_CHIP_FILLAREA_FILL_RULE" val="{&quot;fill_align&quot;:&quot;lm&quot;,&quot;fill_mode&quot;:&quot;full&quot;,&quot;sacle_strategy&quot;:&quot;smart&quot;}"/>
  <p:tag name="KSO_WM_ASSEMBLE_CHIP_INDEX" val="dc8ab5172452436899286f2808371cac"/>
  <p:tag name="KSO_WM_UNIT_TEXT_FILL_FORE_SCHEMECOLOR_INDEX_BRIGHTNESS" val="0.25"/>
  <p:tag name="KSO_WM_UNIT_TEXT_FILL_FORE_SCHEMECOLOR_INDEX" val="13"/>
  <p:tag name="KSO_WM_UNIT_TEXT_FILL_TYPE" val="1"/>
  <p:tag name="KSO_WM_TEMPLATE_ASSEMBLE_XID" val="6130c4e08b5cc6c91112a571"/>
  <p:tag name="KSO_WM_TEMPLATE_ASSEMBLE_GROUPID" val="6130c4e08b5cc6c91112a571"/>
  <p:tag name="WM_BEAUTIFY_ZORDER_FLAG_TAG" val="4"/>
</p:tagLst>
</file>

<file path=ppt/tags/tag376.xml><?xml version="1.0" encoding="utf-8"?>
<p:tagLst xmlns:p="http://schemas.openxmlformats.org/presentationml/2006/main">
  <p:tag name="KSO_WM_SLIDE_ID" val="diagram20220058_1"/>
  <p:tag name="KSO_WM_TEMPLATE_SUBCATEGORY" val="25"/>
  <p:tag name="KSO_WM_TEMPLATE_MASTER_TYPE" val="0"/>
  <p:tag name="KSO_WM_TEMPLATE_COLOR_TYPE" val="0"/>
  <p:tag name="KSO_WM_SLIDE_ITEM_CNT" val="0"/>
  <p:tag name="KSO_WM_SLIDE_INDEX" val="1"/>
  <p:tag name="KSO_WM_TAG_VERSION" val="1.0"/>
  <p:tag name="KSO_WM_BEAUTIFY_FLAG" val="#wm#"/>
  <p:tag name="KSO_WM_TEMPLATE_CATEGORY" val="diagram"/>
  <p:tag name="KSO_WM_TEMPLATE_INDEX" val="20220058"/>
  <p:tag name="KSO_WM_SLIDE_LAYOUT" val="a_d"/>
  <p:tag name="KSO_WM_SLIDE_LAYOUT_CNT" val="1_1"/>
  <p:tag name="KSO_WM_SLIDE_TYPE" val="text"/>
  <p:tag name="KSO_WM_SLIDE_SUBTYPE" val="picTxt"/>
  <p:tag name="KSO_WM_SLIDE_LAYOUTTYPE" val="topbottom"/>
  <p:tag name="KSO_WM_SLIDE_SIZE" val="888*504"/>
  <p:tag name="KSO_WM_SLIDE_POSITION" val="36*12"/>
  <p:tag name="KSO_WM_SLIDE_LAYOUT_INFO" val="{&quot;backgroundInfo&quot;:[{&quot;bottom&quot;:0,&quot;bottomAbs&quot;:false,&quot;left&quot;:0,&quot;leftAbs&quot;:false,&quot;right&quot;:0,&quot;rightAbs&quot;:false,&quot;top&quot;:0,&quot;topAbs&quot;:false,&quot;type&quot;:&quot;general&quot;}],&quot;id&quot;:&quot;2025-07-20T23:26:05&quot;,&quot;maxSize&quot;:{&quot;size1&quot;:20},&quot;minSize&quot;:{&quot;size1&quot;:11.2},&quot;normalSize&quot;:{&quot;size1&quot;:11.2},&quot;subLayout&quot;:[{&quot;id&quot;:&quot;2025-07-20T23:26:05&quot;,&quot;margin&quot;:{&quot;bottom&quot;:0.025999998673796654,&quot;left&quot;:1.2699999809265137,&quot;right&quot;:1.2699999809265137,&quot;top&quot;:0.4230000376701355},&quot;type&quot;:0},{&quot;id&quot;:&quot;2025-07-20T23:26:05&quot;,&quot;margin&quot;:{&quot;bottom&quot;:0.847000002861023,&quot;left&quot;:1.2699999809265137,&quot;right&quot;:1.2699999809265137,&quot;top&quot;:1.2699999809265137},&quot;type&quot;:0}],&quot;type&quot;:0}"/>
  <p:tag name="KSO_WM_SLIDE_RATIO" val="1.777778"/>
  <p:tag name="KSO_WM_SLIDE_BACKGROUND" val="[&quot;general&quot;]"/>
  <p:tag name="KSO_WM_SLIDE_BACKGROUND_TYPE" val="general"/>
  <p:tag name="KSO_WM_SLIDE_BK_DARK_LIGHT" val="2"/>
</p:tagLst>
</file>

<file path=ppt/tags/tag377.xml><?xml version="1.0" encoding="utf-8"?>
<p:tagLst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545_15*a*1"/>
  <p:tag name="KSO_WM_TEMPLATE_CATEGORY" val="custom"/>
  <p:tag name="KSO_WM_TEMPLATE_INDEX" val="20202545"/>
  <p:tag name="KSO_WM_UNIT_LAYERLEVEL" val="1"/>
  <p:tag name="KSO_WM_TAG_VERSION" val="1.0"/>
  <p:tag name="KSO_WM_BEAUTIFY_FLAG" val="#wm#"/>
  <p:tag name="KSO_WM_UNIT_PRESET_TEXT" val="THANKS"/>
  <p:tag name="KSO_WM_UNIT_TEXT_FILL_FORE_SCHEMECOLOR_INDEX_BRIGHTNESS" val="0.15"/>
  <p:tag name="KSO_WM_UNIT_TEXT_FILL_FORE_SCHEMECOLOR_INDEX" val="13"/>
  <p:tag name="KSO_WM_UNIT_TEXT_FILL_TYPE" val="1"/>
</p:tagLst>
</file>

<file path=ppt/tags/tag378.xml><?xml version="1.0" encoding="utf-8"?>
<p:tagLst xmlns:p="http://schemas.openxmlformats.org/presentationml/2006/main">
  <p:tag name="KSO_WM_SLIDE_ID" val="custom20202545_15"/>
  <p:tag name="KSO_WM_TEMPLATE_SUBCATEGORY" val="0"/>
  <p:tag name="KSO_WM_TEMPLATE_MASTER_TYPE" val="1"/>
  <p:tag name="KSO_WM_TEMPLATE_COLOR_TYPE" val="1"/>
  <p:tag name="KSO_WM_SLIDE_TYPE" val="endPage"/>
  <p:tag name="KSO_WM_SLIDE_SUBTYPE" val="pureTxt"/>
  <p:tag name="KSO_WM_SLIDE_ITEM_CNT" val="0"/>
  <p:tag name="KSO_WM_SLIDE_INDEX" val="15"/>
  <p:tag name="KSO_WM_TAG_VERSION" val="1.0"/>
  <p:tag name="KSO_WM_BEAUTIFY_FLAG" val="#wm#"/>
  <p:tag name="KSO_WM_TEMPLATE_CATEGORY" val="custom"/>
  <p:tag name="KSO_WM_TEMPLATE_INDEX" val="20202545"/>
  <p:tag name="KSO_WM_SLIDE_LAYOUT" val="a"/>
  <p:tag name="KSO_WM_SLIDE_LAYOUT_CNT" val="1"/>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_6*i*6"/>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_6*i*7"/>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_6*i*8"/>
  <p:tag name="KSO_WM_UNIT_LAYERLEVEL" val="1"/>
  <p:tag name="KSO_WM_TAG_VERSION" val="1.0"/>
  <p:tag name="KSO_WM_BEAUTIFY_FLAG" val="#wm#"/>
</p:tagLst>
</file>

<file path=ppt/tags/tag5.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6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6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6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7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7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82.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3.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4.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5.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6.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7.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8.xml><?xml version="1.0" encoding="utf-8"?>
<p:tagLst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8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9.xml><?xml version="1.0" encoding="utf-8"?>
<p:tagLst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1.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2.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 name="KSO_WM_SLIDE_BACKGROUND_TYPE" val="frame"/>
  <p:tag name="KSO_WM_SLIDE_BK_DARK_LIGHT" val="1"/>
</p:tagLst>
</file>

<file path=ppt/tags/tag94.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5.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6.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7.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8.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99.xml><?xml version="1.0" encoding="utf-8"?>
<p:tagLst xmlns:p="http://schemas.openxmlformats.org/presentationml/2006/main">
  <p:tag name="KSO_WM_SLIDE_BACKGROUND_TYPE" val="frame"/>
  <p:tag name="KSO_WM_SLIDE_BK_DARK_LIGHT" val="1"/>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Black-Arial">
      <a:majorFont>
        <a:latin typeface="Arial Black"/>
        <a:ea typeface=""/>
        <a:cs typeface=""/>
        <a:font script="Jpan" typeface="ＭＳ ゴシック"/>
        <a:font script="Hang" typeface="굴림"/>
        <a:font script="Hans" typeface="宋体"/>
        <a:font script="Hant" typeface="新細明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a:ea typeface=""/>
        <a:cs typeface=""/>
        <a:font script="Jpan" typeface="ＭＳ Ｐゴシック"/>
        <a:font script="Hang" typeface="굴림"/>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
      <a:dk1>
        <a:srgbClr val="000000"/>
      </a:dk1>
      <a:lt1>
        <a:srgbClr val="FFFFFF"/>
      </a:lt1>
      <a:dk2>
        <a:srgbClr val="333333"/>
      </a:dk2>
      <a:lt2>
        <a:srgbClr val="FFFFFF"/>
      </a:lt2>
      <a:accent1>
        <a:srgbClr val="5C8FC7"/>
      </a:accent1>
      <a:accent2>
        <a:srgbClr val="6E82BA"/>
      </a:accent2>
      <a:accent3>
        <a:srgbClr val="8376B0"/>
      </a:accent3>
      <a:accent4>
        <a:srgbClr val="9868A3"/>
      </a:accent4>
      <a:accent5>
        <a:srgbClr val="AE5B97"/>
      </a:accent5>
      <a:accent6>
        <a:srgbClr val="C44B8A"/>
      </a:accent6>
      <a:hlink>
        <a:srgbClr val="658BD5"/>
      </a:hlink>
      <a:folHlink>
        <a:srgbClr val="9F69A3"/>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7844</Words>
  <Application>WPS 演示</Application>
  <PresentationFormat>宽屏</PresentationFormat>
  <Paragraphs>246</Paragraphs>
  <Slides>28</Slides>
  <Notes>0</Notes>
  <HiddenSlides>0</HiddenSlides>
  <MMClips>0</MMClips>
  <ScaleCrop>false</ScaleCrop>
  <HeadingPairs>
    <vt:vector size="6" baseType="variant">
      <vt:variant>
        <vt:lpstr>已用的字体</vt:lpstr>
      </vt:variant>
      <vt:variant>
        <vt:i4>16</vt:i4>
      </vt:variant>
      <vt:variant>
        <vt:lpstr>主题</vt:lpstr>
      </vt:variant>
      <vt:variant>
        <vt:i4>2</vt:i4>
      </vt:variant>
      <vt:variant>
        <vt:lpstr>幻灯片标题</vt:lpstr>
      </vt:variant>
      <vt:variant>
        <vt:i4>28</vt:i4>
      </vt:variant>
    </vt:vector>
  </HeadingPairs>
  <TitlesOfParts>
    <vt:vector size="46" baseType="lpstr">
      <vt:lpstr>Arial</vt:lpstr>
      <vt:lpstr>宋体</vt:lpstr>
      <vt:lpstr>Wingdings</vt:lpstr>
      <vt:lpstr>微软雅黑</vt:lpstr>
      <vt:lpstr>汉仪旗黑-85S</vt:lpstr>
      <vt:lpstr>黑体</vt:lpstr>
      <vt:lpstr>Viner Hand ITC</vt:lpstr>
      <vt:lpstr>Segoe UI</vt:lpstr>
      <vt:lpstr>汉仪旗黑-85S</vt:lpstr>
      <vt:lpstr>Arial Unicode MS</vt:lpstr>
      <vt:lpstr>Arial Black</vt:lpstr>
      <vt:lpstr>Calibri</vt:lpstr>
      <vt:lpstr>方正仿宋_GBK</vt:lpstr>
      <vt:lpstr>NEU-BZ-S92</vt:lpstr>
      <vt:lpstr>Segoe Print</vt:lpstr>
      <vt:lpstr>方正书宋_GBK</vt:lpstr>
      <vt:lpstr>Office 主题​​</vt:lpstr>
      <vt:lpstr>1_Office 主题​​</vt:lpstr>
      <vt:lpstr>第十章 财政总会计的预算结余（原第六章）</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徐曙娜</cp:lastModifiedBy>
  <cp:revision>13</cp:revision>
  <dcterms:created xsi:type="dcterms:W3CDTF">2025-07-20T15:26:00Z</dcterms:created>
  <dcterms:modified xsi:type="dcterms:W3CDTF">2025-07-25T07:16:19Z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2052-12.1.0.19302</vt:lpwstr>
  </property>
  <property fmtid="{D5CDD505-2E9C-101B-9397-08002B2CF9AE}" pid="3" name="ICV">
    <vt:lpwstr/>
  </property>
</Properties>
</file>