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329" r:id="rId6"/>
    <p:sldId id="330" r:id="rId7"/>
    <p:sldId id="331" r:id="rId8"/>
    <p:sldId id="332" r:id="rId9"/>
    <p:sldId id="333" r:id="rId10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900" y="5632450"/>
            <a:ext cx="2324100" cy="10890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835" cy="6858000"/>
            <a:chOff x="0" y="0"/>
            <a:chExt cx="19121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087" y="5428"/>
              <a:ext cx="721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589530" y="993140"/>
            <a:ext cx="7484745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第十二章　进出口合同的履行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11955" y="2507615"/>
            <a:ext cx="423989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出口合同的履行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进口合同的履行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出口合同的履行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3110" y="1401445"/>
            <a:ext cx="10887710" cy="5169535"/>
            <a:chOff x="1186" y="2207"/>
            <a:chExt cx="17146" cy="8141"/>
          </a:xfrm>
        </p:grpSpPr>
        <p:sp>
          <p:nvSpPr>
            <p:cNvPr id="2" name="文本框 1"/>
            <p:cNvSpPr txBox="1"/>
            <p:nvPr/>
          </p:nvSpPr>
          <p:spPr>
            <a:xfrm>
              <a:off x="1186" y="2207"/>
              <a:ext cx="17146" cy="8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vl="0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一、 落实信用证</a:t>
              </a:r>
              <a:endParaRPr lang="zh-CN" altLang="en-US" sz="2000">
                <a:sym typeface="+mn-ea"/>
              </a:endParaRPr>
            </a:p>
            <a:p>
              <a:pPr lvl="1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(一) 催证：提醒买方开立信用证</a:t>
              </a:r>
              <a:endParaRPr lang="zh-CN" altLang="en-US" sz="2000">
                <a:sym typeface="+mn-ea"/>
              </a:endParaRPr>
            </a:p>
            <a:p>
              <a:pPr lvl="1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(二) 审证：审核所收到的信用证是否与合同规定一致</a:t>
              </a:r>
              <a:endParaRPr lang="zh-CN" altLang="en-US" sz="2000">
                <a:sym typeface="+mn-ea"/>
              </a:endParaRPr>
            </a:p>
            <a:p>
              <a:pPr lvl="2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1. 审核信用证的种类</a:t>
              </a:r>
              <a:endParaRPr lang="zh-CN" altLang="en-US" sz="2000">
                <a:sym typeface="+mn-ea"/>
              </a:endParaRPr>
            </a:p>
            <a:p>
              <a:pPr lvl="2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2. 审核开证申请人和受益人</a:t>
              </a:r>
              <a:endParaRPr lang="zh-CN" altLang="en-US" sz="2000">
                <a:sym typeface="+mn-ea"/>
              </a:endParaRPr>
            </a:p>
            <a:p>
              <a:pPr lvl="2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3. 审核信用证中规定的货币与金额</a:t>
              </a:r>
              <a:endParaRPr lang="zh-CN" altLang="en-US" sz="2000">
                <a:sym typeface="+mn-ea"/>
              </a:endParaRPr>
            </a:p>
            <a:p>
              <a:pPr lvl="2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4. 审核信用证有关货物的记载</a:t>
              </a:r>
              <a:endParaRPr lang="zh-CN" altLang="en-US" sz="2000">
                <a:sym typeface="+mn-ea"/>
              </a:endParaRPr>
            </a:p>
            <a:p>
              <a:pPr lvl="2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5. 审核信用证的有效期</a:t>
              </a:r>
              <a:endParaRPr lang="zh-CN" altLang="en-US" sz="2000">
                <a:sym typeface="+mn-ea"/>
              </a:endParaRPr>
            </a:p>
            <a:p>
              <a:pPr lvl="2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6. 审核信用证的装运期和有效期</a:t>
              </a:r>
              <a:endParaRPr lang="zh-CN" altLang="en-US" sz="2000">
                <a:sym typeface="+mn-ea"/>
              </a:endParaRPr>
            </a:p>
            <a:p>
              <a:pPr lvl="2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7. 审核转船和分批装运条款</a:t>
              </a:r>
              <a:endParaRPr lang="zh-CN" altLang="en-US" sz="2000">
                <a:sym typeface="+mn-ea"/>
              </a:endParaRPr>
            </a:p>
            <a:p>
              <a:pPr lvl="1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(三) 改证：受益人的原因</a:t>
              </a:r>
              <a:r>
                <a:rPr lang="en-US" altLang="zh-CN" sz="2000">
                  <a:sym typeface="+mn-ea"/>
                </a:rPr>
                <a:t> / 申请人的原因</a:t>
              </a:r>
              <a:endParaRPr lang="zh-CN" altLang="en-US" sz="2000">
                <a:sym typeface="+mn-ea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805" y="4389"/>
              <a:ext cx="6400" cy="3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vl="0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8. 审核信用证的付款方式</a:t>
              </a:r>
              <a:endParaRPr lang="zh-CN" altLang="en-US" sz="2000">
                <a:sym typeface="+mn-ea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9. 审核要求提交的单据</a:t>
              </a:r>
              <a:endParaRPr lang="zh-CN" altLang="en-US" sz="2000">
                <a:sym typeface="+mn-ea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10. 审核信用证上的特殊条款</a:t>
              </a:r>
              <a:endParaRPr lang="zh-CN" altLang="en-US" sz="2000">
                <a:sym typeface="+mn-ea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11. 费用分摊问题</a:t>
              </a:r>
              <a:endParaRPr lang="zh-CN" altLang="en-US" sz="2000">
                <a:sym typeface="+mn-ea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12. 审核信用证是否生效</a:t>
              </a:r>
              <a:endParaRPr lang="zh-CN" altLang="en-US" sz="2000"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出口合同的履行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8530" y="1338580"/>
            <a:ext cx="720725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二、 备货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出口备货时注意以下几个问题：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货物的品质、规格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货物的数量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备货时间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(四) 货物包装应与合同或信用证的要求一致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三、 报检：申报检验检疫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申请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检验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出证</a:t>
            </a:r>
            <a:endParaRPr lang="zh-CN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9480" y="1338580"/>
            <a:ext cx="10723880" cy="4184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四、 办理货运、投保和报关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办理货运的步骤：租船订舱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投保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报关：进出口商品装船出运之前向海关申报的手续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五、 制单结汇：出口货物装出之后，进出口公司即应按照信用证的规定，正确缮制各种单据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出口单据的制作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制单结汇的做法： 出口押汇、收妥结汇、定期结汇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装船后单、证不符的补救方法：表提、电提、改为跟单托收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出口合同的履行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进口合同的履行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3925" y="1413510"/>
            <a:ext cx="1007237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开立信用证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开立信用证的手续：信开本、电开本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信用证的开证时间：应按合同规定办理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信用证的修改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 运输和保险的安排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租船订舱：FOB下，进口商应及时向货运代理公司办理租船订舱手续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投保货运险：FOB</a:t>
            </a:r>
            <a:r>
              <a:rPr lang="en-US" altLang="zh-CN" sz="2000"/>
              <a:t> / </a:t>
            </a:r>
            <a:r>
              <a:rPr lang="zh-CN" altLang="en-US" sz="2000"/>
              <a:t>CFR条件下，保险由进口商办理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三、 审单付款：银行审核无误后对国外付款</a:t>
            </a:r>
            <a:endParaRPr lang="zh-CN" altLang="en-US"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6475" y="1601470"/>
            <a:ext cx="92100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ym typeface="+mn-ea"/>
              </a:rPr>
              <a:t>四、 报关、报检和拨交货物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(一) 进口报关：进口货物申报、查验、征税、放行</a:t>
            </a:r>
            <a:endParaRPr lang="zh-CN" altLang="en-US" sz="200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(二) 进口报检：时间与地点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(三) 进口货物拨交：进口商提货</a:t>
            </a:r>
            <a:endParaRPr lang="zh-CN" altLang="en-US" sz="20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ym typeface="+mn-ea"/>
              </a:rPr>
              <a:t>五、 进口索赔</a:t>
            </a:r>
            <a:endParaRPr lang="zh-CN" altLang="en-US" sz="200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(一) 卖方</a:t>
            </a:r>
            <a:endParaRPr lang="zh-CN" altLang="en-US" sz="200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(二) 轮船公司</a:t>
            </a:r>
            <a:endParaRPr lang="zh-CN" altLang="en-US" sz="200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(三) 保险公司</a:t>
            </a:r>
            <a:endParaRPr lang="zh-CN" altLang="en-US" sz="20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进口合同的履行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900</Words>
  <Application>WPS 演示</Application>
  <PresentationFormat>宽屏</PresentationFormat>
  <Paragraphs>78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Songti SC</vt:lpstr>
      <vt:lpstr>黑体</vt:lpstr>
      <vt:lpstr>微软雅黑</vt:lpstr>
      <vt:lpstr>Arial Unicode MS</vt:lpstr>
      <vt:lpstr>等线 Light</vt:lpstr>
      <vt:lpstr>等线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F0450</cp:lastModifiedBy>
  <cp:revision>16</cp:revision>
  <dcterms:created xsi:type="dcterms:W3CDTF">2025-08-16T14:13:00Z</dcterms:created>
  <dcterms:modified xsi:type="dcterms:W3CDTF">2025-08-28T06:10:01Z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2052-12.8.2.17148</vt:lpwstr>
  </property>
</Properties>
</file>