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7"/>
  </p:notesMasterIdLst>
  <p:handoutMasterIdLst>
    <p:handoutMasterId r:id="rId37"/>
  </p:handoutMasterIdLst>
  <p:sldIdLst>
    <p:sldId id="278" r:id="rId4"/>
    <p:sldId id="297" r:id="rId5"/>
    <p:sldId id="256" r:id="rId6"/>
    <p:sldId id="299" r:id="rId8"/>
    <p:sldId id="298" r:id="rId9"/>
    <p:sldId id="332" r:id="rId10"/>
    <p:sldId id="358" r:id="rId11"/>
    <p:sldId id="280" r:id="rId12"/>
    <p:sldId id="281" r:id="rId13"/>
    <p:sldId id="295" r:id="rId14"/>
    <p:sldId id="296" r:id="rId15"/>
    <p:sldId id="282" r:id="rId16"/>
    <p:sldId id="300" r:id="rId17"/>
    <p:sldId id="333" r:id="rId18"/>
    <p:sldId id="301" r:id="rId19"/>
    <p:sldId id="316" r:id="rId20"/>
    <p:sldId id="302" r:id="rId21"/>
    <p:sldId id="303" r:id="rId22"/>
    <p:sldId id="304" r:id="rId23"/>
    <p:sldId id="305" r:id="rId24"/>
    <p:sldId id="306" r:id="rId25"/>
    <p:sldId id="317" r:id="rId26"/>
    <p:sldId id="318" r:id="rId27"/>
    <p:sldId id="307" r:id="rId28"/>
    <p:sldId id="334" r:id="rId29"/>
    <p:sldId id="308" r:id="rId30"/>
    <p:sldId id="309" r:id="rId31"/>
    <p:sldId id="310" r:id="rId32"/>
    <p:sldId id="319" r:id="rId33"/>
    <p:sldId id="320" r:id="rId34"/>
    <p:sldId id="311" r:id="rId35"/>
    <p:sldId id="312" r:id="rId36"/>
  </p:sldIdLst>
  <p:sldSz cx="9144000" cy="6858000" type="screen4x3"/>
  <p:notesSz cx="6934200" cy="9398000"/>
  <p:custDataLst>
    <p:tags r:id="rId41"/>
  </p:custDataLst>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CCECFF"/>
    <a:srgbClr val="CCCCFF"/>
    <a:srgbClr val="CC99FF"/>
    <a:srgbClr val="DFC0FF"/>
    <a:srgbClr val="90DBFF"/>
    <a:srgbClr val="66FF66"/>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9"/>
    <p:restoredTop sz="94580"/>
  </p:normalViewPr>
  <p:slideViewPr>
    <p:cSldViewPr showGuides="1">
      <p:cViewPr varScale="1">
        <p:scale>
          <a:sx n="76" d="100"/>
          <a:sy n="76" d="100"/>
        </p:scale>
        <p:origin x="-336" y="-90"/>
      </p:cViewPr>
      <p:guideLst>
        <p:guide orient="horz" pos="2160"/>
        <p:guide pos="2879"/>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2.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页眉占位符 11265"/>
          <p:cNvSpPr>
            <a:spLocks noGrp="1"/>
          </p:cNvSpPr>
          <p:nvPr>
            <p:ph type="hdr" sz="quarter"/>
          </p:nvPr>
        </p:nvSpPr>
        <p:spPr>
          <a:xfrm>
            <a:off x="0" y="0"/>
            <a:ext cx="2971800" cy="457200"/>
          </a:xfrm>
          <a:prstGeom prst="rect">
            <a:avLst/>
          </a:prstGeom>
          <a:noFill/>
          <a:ln w="12700">
            <a:noFill/>
          </a:ln>
        </p:spPr>
        <p:txBody>
          <a:bodyPr/>
          <a:p>
            <a:pPr lvl="0" eaLnBrk="1" fontAlgn="base" hangingPunct="1"/>
            <a:endParaRPr lang="zh-CN" altLang="en-US" sz="1200" strike="noStrike" noProof="1" dirty="0"/>
          </a:p>
        </p:txBody>
      </p:sp>
      <p:sp>
        <p:nvSpPr>
          <p:cNvPr id="11267" name="日期占位符 11266"/>
          <p:cNvSpPr>
            <a:spLocks noGrp="1"/>
          </p:cNvSpPr>
          <p:nvPr>
            <p:ph type="dt" sz="quarter" idx="1"/>
          </p:nvPr>
        </p:nvSpPr>
        <p:spPr>
          <a:xfrm>
            <a:off x="3962400" y="0"/>
            <a:ext cx="2971800" cy="457200"/>
          </a:xfrm>
          <a:prstGeom prst="rect">
            <a:avLst/>
          </a:prstGeom>
          <a:noFill/>
          <a:ln w="12700">
            <a:noFill/>
          </a:ln>
        </p:spPr>
        <p:txBody>
          <a:bodyPr/>
          <a:p>
            <a:pPr lvl="0" algn="r" eaLnBrk="1" fontAlgn="base" hangingPunct="1"/>
            <a:endParaRPr lang="zh-CN" altLang="en-US" sz="1200" strike="noStrike" noProof="1" dirty="0"/>
          </a:p>
        </p:txBody>
      </p:sp>
      <p:sp>
        <p:nvSpPr>
          <p:cNvPr id="11268" name="页脚占位符 11267"/>
          <p:cNvSpPr>
            <a:spLocks noGrp="1"/>
          </p:cNvSpPr>
          <p:nvPr>
            <p:ph type="ftr" sz="quarter" idx="2"/>
          </p:nvPr>
        </p:nvSpPr>
        <p:spPr>
          <a:xfrm>
            <a:off x="0" y="8915400"/>
            <a:ext cx="2971800" cy="457200"/>
          </a:xfrm>
          <a:prstGeom prst="rect">
            <a:avLst/>
          </a:prstGeom>
          <a:noFill/>
          <a:ln w="12700">
            <a:noFill/>
          </a:ln>
        </p:spPr>
        <p:txBody>
          <a:bodyPr anchor="b"/>
          <a:p>
            <a:pPr lvl="0" eaLnBrk="1" fontAlgn="base" hangingPunct="1"/>
            <a:endParaRPr lang="zh-CN" altLang="en-US" sz="1200" strike="noStrike" noProof="1" dirty="0"/>
          </a:p>
        </p:txBody>
      </p:sp>
      <p:sp>
        <p:nvSpPr>
          <p:cNvPr id="11269" name="灯片编号占位符 11268"/>
          <p:cNvSpPr>
            <a:spLocks noGrp="1"/>
          </p:cNvSpPr>
          <p:nvPr>
            <p:ph type="sldNum" sz="quarter" idx="3"/>
          </p:nvPr>
        </p:nvSpPr>
        <p:spPr>
          <a:xfrm>
            <a:off x="3962400" y="8915400"/>
            <a:ext cx="2971800" cy="457200"/>
          </a:xfrm>
          <a:prstGeom prst="rect">
            <a:avLst/>
          </a:prstGeom>
          <a:noFill/>
          <a:ln w="12700">
            <a:noFill/>
          </a:ln>
        </p:spPr>
        <p:txBody>
          <a:bodyPr anchor="b"/>
          <a:p>
            <a:pPr lvl="0" algn="r" eaLnBrk="1" fontAlgn="base" hangingPunct="1"/>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049"/>
          <p:cNvSpPr>
            <a:spLocks noGrp="1"/>
          </p:cNvSpPr>
          <p:nvPr>
            <p:ph type="hdr" sz="quarter"/>
          </p:nvPr>
        </p:nvSpPr>
        <p:spPr>
          <a:xfrm>
            <a:off x="0" y="0"/>
            <a:ext cx="2971800" cy="457200"/>
          </a:xfrm>
          <a:prstGeom prst="rect">
            <a:avLst/>
          </a:prstGeom>
          <a:noFill/>
          <a:ln w="12700">
            <a:noFill/>
          </a:ln>
        </p:spPr>
        <p:txBody>
          <a:bodyPr/>
          <a:p>
            <a:pPr lvl="0" eaLnBrk="1" fontAlgn="base" hangingPunct="1"/>
            <a:endParaRPr lang="zh-CN" altLang="en-US" sz="1200" strike="noStrike" noProof="1" dirty="0"/>
          </a:p>
        </p:txBody>
      </p:sp>
      <p:sp>
        <p:nvSpPr>
          <p:cNvPr id="28675" name="幻灯片图像占位符 2050"/>
          <p:cNvSpPr/>
          <p:nvPr>
            <p:ph type="sldImg"/>
          </p:nvPr>
        </p:nvSpPr>
        <p:spPr>
          <a:xfrm>
            <a:off x="1079500" y="685800"/>
            <a:ext cx="4775200" cy="3581400"/>
          </a:xfrm>
          <a:prstGeom prst="rect">
            <a:avLst/>
          </a:prstGeom>
          <a:noFill/>
          <a:ln w="9525" cap="flat" cmpd="sng">
            <a:solidFill>
              <a:srgbClr val="000000"/>
            </a:solidFill>
            <a:prstDash val="solid"/>
            <a:miter/>
            <a:headEnd type="none" w="med" len="med"/>
            <a:tailEnd type="none" w="med" len="med"/>
          </a:ln>
        </p:spPr>
      </p:sp>
      <p:sp>
        <p:nvSpPr>
          <p:cNvPr id="28676" name="文本占位符 2051"/>
          <p:cNvSpPr>
            <a:spLocks noGrp="1"/>
          </p:cNvSpPr>
          <p:nvPr>
            <p:ph type="body" sz="quarter"/>
          </p:nvPr>
        </p:nvSpPr>
        <p:spPr>
          <a:xfrm>
            <a:off x="914400" y="4495800"/>
            <a:ext cx="5105400" cy="4191000"/>
          </a:xfrm>
          <a:prstGeom prst="rect">
            <a:avLst/>
          </a:prstGeom>
          <a:noFill/>
          <a:ln w="12700">
            <a:noFill/>
          </a:ln>
        </p:spPr>
        <p:txBody>
          <a:bodyPr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2053" name="日期占位符 2052"/>
          <p:cNvSpPr>
            <a:spLocks noGrp="1"/>
          </p:cNvSpPr>
          <p:nvPr>
            <p:ph type="dt" idx="1"/>
          </p:nvPr>
        </p:nvSpPr>
        <p:spPr>
          <a:xfrm>
            <a:off x="3962400" y="0"/>
            <a:ext cx="2971800" cy="457200"/>
          </a:xfrm>
          <a:prstGeom prst="rect">
            <a:avLst/>
          </a:prstGeom>
          <a:noFill/>
          <a:ln w="12700">
            <a:noFill/>
          </a:ln>
        </p:spPr>
        <p:txBody>
          <a:bodyPr/>
          <a:p>
            <a:pPr lvl="0" algn="r" eaLnBrk="1" fontAlgn="base" hangingPunct="1"/>
            <a:endParaRPr lang="zh-CN" altLang="en-US" sz="1200" strike="noStrike" noProof="1" dirty="0"/>
          </a:p>
        </p:txBody>
      </p:sp>
      <p:sp>
        <p:nvSpPr>
          <p:cNvPr id="2054" name="页脚占位符 2053"/>
          <p:cNvSpPr>
            <a:spLocks noGrp="1"/>
          </p:cNvSpPr>
          <p:nvPr>
            <p:ph type="ftr" sz="quarter" idx="4"/>
          </p:nvPr>
        </p:nvSpPr>
        <p:spPr>
          <a:xfrm>
            <a:off x="0" y="8915400"/>
            <a:ext cx="2971800" cy="457200"/>
          </a:xfrm>
          <a:prstGeom prst="rect">
            <a:avLst/>
          </a:prstGeom>
          <a:noFill/>
          <a:ln w="12700">
            <a:noFill/>
          </a:ln>
        </p:spPr>
        <p:txBody>
          <a:bodyPr anchor="b"/>
          <a:p>
            <a:pPr lvl="0" eaLnBrk="1" fontAlgn="base" hangingPunct="1"/>
            <a:endParaRPr lang="zh-CN" altLang="en-US" sz="1200" strike="noStrike" noProof="1" dirty="0"/>
          </a:p>
        </p:txBody>
      </p:sp>
      <p:sp>
        <p:nvSpPr>
          <p:cNvPr id="2055" name="灯片编号占位符 2054"/>
          <p:cNvSpPr>
            <a:spLocks noGrp="1"/>
          </p:cNvSpPr>
          <p:nvPr>
            <p:ph type="sldNum" sz="quarter" idx="5"/>
          </p:nvPr>
        </p:nvSpPr>
        <p:spPr>
          <a:xfrm>
            <a:off x="3962400" y="8915400"/>
            <a:ext cx="2971800" cy="457200"/>
          </a:xfrm>
          <a:prstGeom prst="rect">
            <a:avLst/>
          </a:prstGeom>
          <a:noFill/>
          <a:ln w="12700">
            <a:noFill/>
          </a:ln>
        </p:spPr>
        <p:txBody>
          <a:bodyPr anchor="b"/>
          <a:p>
            <a:pPr lvl="0" algn="r" eaLnBrk="1" fontAlgn="base" hangingPunct="1"/>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灯片编号占位符 1"/>
          <p:cNvSpPr/>
          <p:nvPr>
            <p:ph type="sldNum" sz="quarter"/>
          </p:nvPr>
        </p:nvSpPr>
        <p:spPr>
          <a:xfrm>
            <a:off x="3962400" y="8915400"/>
            <a:ext cx="2971800" cy="457200"/>
          </a:xfrm>
          <a:prstGeom prst="rect">
            <a:avLst/>
          </a:prstGeom>
          <a:noFill/>
          <a:ln w="12700">
            <a:noFill/>
          </a:ln>
        </p:spPr>
        <p:txBody>
          <a:bodyPr anchor="b" anchorCtr="0"/>
          <a:p>
            <a:pPr lvl="0" algn="r" eaLnBrk="0" hangingPunct="0"/>
            <a:fld id="{9A0DB2DC-4C9A-4742-B13C-FB6460FD3503}" type="slidenum">
              <a:rPr lang="zh-CN" altLang="en-US" sz="1200" dirty="0">
                <a:latin typeface="Times New Roman" panose="02020603050405020304" pitchFamily="18" charset="0"/>
                <a:ea typeface="宋体" panose="02010600030101010101" pitchFamily="2" charset="-122"/>
              </a:rPr>
            </a:fld>
            <a:endParaRPr lang="zh-CN" altLang="en-US" sz="1200" dirty="0">
              <a:latin typeface="Times New Roman" panose="02020603050405020304" pitchFamily="18" charset="0"/>
              <a:ea typeface="宋体" panose="02010600030101010101" pitchFamily="2" charset="-122"/>
            </a:endParaRPr>
          </a:p>
        </p:txBody>
      </p:sp>
      <p:sp>
        <p:nvSpPr>
          <p:cNvPr id="32770" name="幻灯片图像占位符 13313"/>
          <p:cNvSpPr/>
          <p:nvPr>
            <p:ph type="sldImg"/>
          </p:nvPr>
        </p:nvSpPr>
        <p:spPr>
          <a:ln/>
        </p:spPr>
      </p:sp>
      <p:sp>
        <p:nvSpPr>
          <p:cNvPr id="32771" name="文本占位符 13314"/>
          <p:cNvSpPr>
            <a:spLocks noGrp="1"/>
          </p:cNvSpPr>
          <p:nvPr>
            <p:ph type="body"/>
          </p:nvPr>
        </p:nvSpPr>
        <p:spPr>
          <a:ln/>
        </p:spPr>
        <p:txBody>
          <a:bodyPr anchor="t" anchorCtr="0"/>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3074" name="五角星 3073"/>
          <p:cNvSpPr/>
          <p:nvPr/>
        </p:nvSpPr>
        <p:spPr>
          <a:xfrm rot="1320000">
            <a:off x="396875" y="5492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5" name="五角星 3074"/>
          <p:cNvSpPr/>
          <p:nvPr/>
        </p:nvSpPr>
        <p:spPr>
          <a:xfrm rot="-660000">
            <a:off x="1828800" y="3048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6" name="五角星 3075"/>
          <p:cNvSpPr/>
          <p:nvPr/>
        </p:nvSpPr>
        <p:spPr>
          <a:xfrm>
            <a:off x="2609850" y="1714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77" name="五角星 3076"/>
          <p:cNvSpPr/>
          <p:nvPr/>
        </p:nvSpPr>
        <p:spPr>
          <a:xfrm rot="-660000">
            <a:off x="1752600" y="2286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78" name="五角星 3077"/>
          <p:cNvSpPr/>
          <p:nvPr/>
        </p:nvSpPr>
        <p:spPr>
          <a:xfrm>
            <a:off x="2533650" y="190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3079" name="组合 3101"/>
          <p:cNvGrpSpPr/>
          <p:nvPr/>
        </p:nvGrpSpPr>
        <p:grpSpPr>
          <a:xfrm>
            <a:off x="6934200" y="5181600"/>
            <a:ext cx="2033588" cy="1219200"/>
            <a:chOff x="4368" y="3264"/>
            <a:chExt cx="1281" cy="768"/>
          </a:xfrm>
        </p:grpSpPr>
        <p:sp>
          <p:nvSpPr>
            <p:cNvPr id="3080" name="五角星 3078"/>
            <p:cNvSpPr/>
            <p:nvPr/>
          </p:nvSpPr>
          <p:spPr>
            <a:xfrm rot="-660000">
              <a:off x="4368" y="3681"/>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1" name="五角星 3079"/>
            <p:cNvSpPr/>
            <p:nvPr/>
          </p:nvSpPr>
          <p:spPr>
            <a:xfrm>
              <a:off x="4845" y="3324"/>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2" name="五角星 3080"/>
            <p:cNvSpPr/>
            <p:nvPr/>
          </p:nvSpPr>
          <p:spPr>
            <a:xfrm rot="1320000">
              <a:off x="5217" y="3264"/>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3083" name="五角星 3081"/>
            <p:cNvSpPr/>
            <p:nvPr/>
          </p:nvSpPr>
          <p:spPr>
            <a:xfrm rot="-660000">
              <a:off x="4449" y="3744"/>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84" name="五角星 3082"/>
            <p:cNvSpPr/>
            <p:nvPr/>
          </p:nvSpPr>
          <p:spPr>
            <a:xfrm>
              <a:off x="4893"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3085" name="五角星 3083"/>
            <p:cNvSpPr/>
            <p:nvPr/>
          </p:nvSpPr>
          <p:spPr>
            <a:xfrm rot="1320000">
              <a:off x="5265" y="3360"/>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3086" name="五角星 3085"/>
          <p:cNvSpPr/>
          <p:nvPr/>
        </p:nvSpPr>
        <p:spPr>
          <a:xfrm rot="1320000">
            <a:off x="168275" y="2444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2" name="组合 3102"/>
          <p:cNvGrpSpPr/>
          <p:nvPr/>
        </p:nvGrpSpPr>
        <p:grpSpPr>
          <a:xfrm>
            <a:off x="457200" y="2057400"/>
            <a:ext cx="8305800" cy="381000"/>
            <a:chOff x="288" y="1296"/>
            <a:chExt cx="5232" cy="240"/>
          </a:xfrm>
        </p:grpSpPr>
        <p:sp>
          <p:nvSpPr>
            <p:cNvPr id="3088" name="矩形 3091"/>
            <p:cNvSpPr/>
            <p:nvPr/>
          </p:nvSpPr>
          <p:spPr>
            <a:xfrm>
              <a:off x="432" y="1440"/>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ndParaRPr>
            </a:p>
          </p:txBody>
        </p:sp>
        <p:sp>
          <p:nvSpPr>
            <p:cNvPr id="3089" name="矩形 3092"/>
            <p:cNvSpPr/>
            <p:nvPr/>
          </p:nvSpPr>
          <p:spPr>
            <a:xfrm>
              <a:off x="288" y="1296"/>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ndParaRPr>
            </a:p>
          </p:txBody>
        </p:sp>
      </p:grpSp>
      <p:sp>
        <p:nvSpPr>
          <p:cNvPr id="3087" name="副标题 3086"/>
          <p:cNvSpPr>
            <a:spLocks noGrp="1"/>
          </p:cNvSpPr>
          <p:nvPr>
            <p:ph type="subTitle" sz="quarter" idx="1"/>
          </p:nvPr>
        </p:nvSpPr>
        <p:spPr>
          <a:xfrm>
            <a:off x="1371600" y="2667000"/>
            <a:ext cx="6400800" cy="3276600"/>
          </a:xfrm>
          <a:prstGeom prst="rect">
            <a:avLst/>
          </a:prstGeom>
          <a:noFill/>
          <a:ln w="9525">
            <a:noFill/>
          </a:ln>
        </p:spPr>
        <p:txBody>
          <a:bodyPr lIns="92075" tIns="46038" rIns="92075" bIns="46038" anchor="ctr"/>
          <a:lstStyle>
            <a:lvl1pPr marL="0" lvl="0" indent="0" algn="ctr">
              <a:buClr>
                <a:schemeClr val="folHlink"/>
              </a:buClr>
              <a:buSzPct val="80000"/>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accent2"/>
              </a:buClr>
              <a:buSzPct val="75000"/>
              <a:buFont typeface="Wingdings" panose="05000000000000000000" pitchFamily="2" charset="2"/>
              <a:buNone/>
              <a:defRPr/>
            </a:lvl3pPr>
            <a:lvl4pPr marL="1371600" lvl="3" indent="0" algn="ctr">
              <a:buClr>
                <a:schemeClr val="accent2"/>
              </a:buClr>
              <a:buSzTx/>
              <a:buFontTx/>
              <a:buNone/>
              <a:defRPr/>
            </a:lvl4pPr>
            <a:lvl5pPr marL="1828800" lvl="4" indent="0" algn="ctr">
              <a:buClr>
                <a:schemeClr val="accent2"/>
              </a:buClr>
              <a:buSzPct val="7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3091" name="标题 3090"/>
          <p:cNvSpPr>
            <a:spLocks noGrp="1"/>
          </p:cNvSpPr>
          <p:nvPr>
            <p:ph type="ctrTitle" sz="quarter"/>
          </p:nvPr>
        </p:nvSpPr>
        <p:spPr>
          <a:xfrm>
            <a:off x="685800" y="914400"/>
            <a:ext cx="7772400" cy="1143000"/>
          </a:xfrm>
          <a:prstGeom prst="rect">
            <a:avLst/>
          </a:prstGeom>
          <a:noFill/>
          <a:ln w="9525">
            <a:noFill/>
          </a:ln>
        </p:spPr>
        <p:txBody>
          <a:bodyPr lIns="92075" tIns="46038" rIns="92075" bIns="46038" anchor="b"/>
          <a:lstStyle>
            <a:lvl1pPr lvl="0" algn="ctr">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3" name="日期占位符 3087"/>
          <p:cNvSpPr>
            <a:spLocks noGrp="1"/>
          </p:cNvSpPr>
          <p:nvPr>
            <p:ph type="dt" sz="quarter" idx="2"/>
          </p:nvPr>
        </p:nvSpPr>
        <p:spPr>
          <a:xfrm>
            <a:off x="76200" y="6323013"/>
            <a:ext cx="1905000" cy="457200"/>
          </a:xfrm>
          <a:prstGeom prst="rect">
            <a:avLst/>
          </a:prstGeom>
          <a:noFill/>
          <a:ln w="9525">
            <a:noFill/>
          </a:ln>
        </p:spPr>
        <p:txBody>
          <a:bodyPr wrap="none" lIns="92075" tIns="46038" rIns="92075" bIns="46038" anchor="ctr"/>
          <a:lstStyle>
            <a:lvl1pPr>
              <a:defRPr sz="1400"/>
            </a:lvl1pPr>
          </a:lstStyle>
          <a:p>
            <a:pPr eaLnBrk="1" fontAlgn="base" hangingPunct="1"/>
            <a:endParaRPr lang="zh-CN" altLang="en-US" strike="noStrike" noProof="1" dirty="0">
              <a:latin typeface="Times New Roman" panose="02020603050405020304" pitchFamily="18" charset="0"/>
            </a:endParaRPr>
          </a:p>
        </p:txBody>
      </p:sp>
      <p:sp>
        <p:nvSpPr>
          <p:cNvPr id="4" name="页脚占位符 3088"/>
          <p:cNvSpPr>
            <a:spLocks noGrp="1"/>
          </p:cNvSpPr>
          <p:nvPr>
            <p:ph type="ftr" sz="quarter" idx="3"/>
          </p:nvPr>
        </p:nvSpPr>
        <p:spPr>
          <a:xfrm>
            <a:off x="3124200" y="6324600"/>
            <a:ext cx="2895600" cy="457200"/>
          </a:xfrm>
          <a:prstGeom prst="rect">
            <a:avLst/>
          </a:prstGeom>
          <a:noFill/>
          <a:ln w="9525">
            <a:noFill/>
          </a:ln>
        </p:spPr>
        <p:txBody>
          <a:bodyPr wrap="none" lIns="92075" tIns="46038" rIns="92075" bIns="46038" anchor="ctr"/>
          <a:lstStyle>
            <a:lvl1pPr algn="ctr">
              <a:defRPr sz="1400"/>
            </a:lvl1pPr>
          </a:lstStyle>
          <a:p>
            <a:pPr eaLnBrk="1" fontAlgn="base" hangingPunct="1"/>
            <a:endParaRPr lang="zh-CN" altLang="en-US" strike="noStrike" noProof="1" dirty="0">
              <a:latin typeface="Times New Roman" panose="02020603050405020304" pitchFamily="18" charset="0"/>
            </a:endParaRPr>
          </a:p>
        </p:txBody>
      </p:sp>
      <p:sp>
        <p:nvSpPr>
          <p:cNvPr id="3090" name="灯片编号占位符 3089"/>
          <p:cNvSpPr>
            <a:spLocks noGrp="1"/>
          </p:cNvSpPr>
          <p:nvPr>
            <p:ph type="sldNum" sz="quarter" idx="4"/>
          </p:nvPr>
        </p:nvSpPr>
        <p:spPr>
          <a:xfrm>
            <a:off x="7162800" y="6324600"/>
            <a:ext cx="1905000" cy="457200"/>
          </a:xfrm>
          <a:prstGeom prst="rect">
            <a:avLst/>
          </a:prstGeom>
          <a:noFill/>
          <a:ln w="9525">
            <a:noFill/>
          </a:ln>
        </p:spPr>
        <p:txBody>
          <a:bodyPr wrap="none" lIns="92075" tIns="46038" rIns="92075" bIns="46038" anchor="ctr"/>
          <a:lstStyle>
            <a:lvl1pPr algn="r">
              <a:defRPr sz="1400"/>
            </a:lvl1pPr>
          </a:lstStyle>
          <a:p>
            <a:pPr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28600"/>
            <a:ext cx="1943100" cy="5791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228600"/>
            <a:ext cx="5716657" cy="5791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5362" name="五角星 3073"/>
          <p:cNvSpPr/>
          <p:nvPr/>
        </p:nvSpPr>
        <p:spPr>
          <a:xfrm rot="1320000">
            <a:off x="396875" y="5492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5363" name="五角星 3074"/>
          <p:cNvSpPr/>
          <p:nvPr/>
        </p:nvSpPr>
        <p:spPr>
          <a:xfrm rot="-660000">
            <a:off x="1828800" y="3048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5364" name="五角星 3075"/>
          <p:cNvSpPr/>
          <p:nvPr/>
        </p:nvSpPr>
        <p:spPr>
          <a:xfrm>
            <a:off x="2609850" y="1714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5365" name="五角星 3076"/>
          <p:cNvSpPr/>
          <p:nvPr/>
        </p:nvSpPr>
        <p:spPr>
          <a:xfrm rot="-660000">
            <a:off x="1752600" y="228600"/>
            <a:ext cx="457200" cy="457200"/>
          </a:xfrm>
          <a:custGeom>
            <a:avLst/>
            <a:gdLst/>
            <a:ahLst/>
            <a:cxnLst>
              <a:cxn ang="16200000">
                <a:pos x="228600" y="0"/>
              </a:cxn>
              <a:cxn ang="10800000">
                <a:pos x="0" y="174634"/>
              </a:cxn>
              <a:cxn ang="5400000">
                <a:pos x="87317" y="457198"/>
              </a:cxn>
              <a:cxn ang="5400000">
                <a:pos x="369882" y="457198"/>
              </a:cxn>
              <a:cxn ang="0">
                <a:pos x="457199" y="174634"/>
              </a:cxn>
            </a:cxnLst>
            <a:pathLst>
              <a:path w="457200" h="457200">
                <a:moveTo>
                  <a:pt x="0" y="174634"/>
                </a:moveTo>
                <a:lnTo>
                  <a:pt x="174635" y="174635"/>
                </a:lnTo>
                <a:lnTo>
                  <a:pt x="228600" y="0"/>
                </a:lnTo>
                <a:lnTo>
                  <a:pt x="282564" y="174635"/>
                </a:lnTo>
                <a:lnTo>
                  <a:pt x="457199" y="174634"/>
                </a:lnTo>
                <a:lnTo>
                  <a:pt x="315915" y="282563"/>
                </a:lnTo>
                <a:lnTo>
                  <a:pt x="369882" y="457198"/>
                </a:lnTo>
                <a:lnTo>
                  <a:pt x="228600" y="349267"/>
                </a:lnTo>
                <a:lnTo>
                  <a:pt x="87317" y="457198"/>
                </a:lnTo>
                <a:lnTo>
                  <a:pt x="141284" y="2825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5366" name="五角星 3077"/>
          <p:cNvSpPr/>
          <p:nvPr/>
        </p:nvSpPr>
        <p:spPr>
          <a:xfrm>
            <a:off x="2533650" y="19050"/>
            <a:ext cx="419100" cy="419100"/>
          </a:xfrm>
          <a:custGeom>
            <a:avLst/>
            <a:gdLst/>
            <a:ahLst/>
            <a:cxnLst>
              <a:cxn ang="16200000">
                <a:pos x="209550" y="0"/>
              </a:cxn>
              <a:cxn ang="10800000">
                <a:pos x="0" y="160081"/>
              </a:cxn>
              <a:cxn ang="5400000">
                <a:pos x="80041" y="419098"/>
              </a:cxn>
              <a:cxn ang="5400000">
                <a:pos x="339058" y="419098"/>
              </a:cxn>
              <a:cxn ang="0">
                <a:pos x="419099" y="160081"/>
              </a:cxn>
            </a:cxnLst>
            <a:pathLst>
              <a:path w="419100" h="419100">
                <a:moveTo>
                  <a:pt x="0" y="160081"/>
                </a:moveTo>
                <a:lnTo>
                  <a:pt x="160082" y="160082"/>
                </a:lnTo>
                <a:lnTo>
                  <a:pt x="209550" y="0"/>
                </a:lnTo>
                <a:lnTo>
                  <a:pt x="259017" y="160082"/>
                </a:lnTo>
                <a:lnTo>
                  <a:pt x="419099" y="160081"/>
                </a:lnTo>
                <a:lnTo>
                  <a:pt x="289589" y="259016"/>
                </a:lnTo>
                <a:lnTo>
                  <a:pt x="339058" y="419098"/>
                </a:lnTo>
                <a:lnTo>
                  <a:pt x="209550" y="320161"/>
                </a:lnTo>
                <a:lnTo>
                  <a:pt x="80041" y="419098"/>
                </a:lnTo>
                <a:lnTo>
                  <a:pt x="129510" y="259016"/>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15367" name="组合 3101"/>
          <p:cNvGrpSpPr/>
          <p:nvPr/>
        </p:nvGrpSpPr>
        <p:grpSpPr>
          <a:xfrm>
            <a:off x="6934200" y="5181600"/>
            <a:ext cx="2033588" cy="1219200"/>
            <a:chOff x="4368" y="3264"/>
            <a:chExt cx="1281" cy="768"/>
          </a:xfrm>
        </p:grpSpPr>
        <p:sp>
          <p:nvSpPr>
            <p:cNvPr id="15368" name="五角星 3078"/>
            <p:cNvSpPr/>
            <p:nvPr/>
          </p:nvSpPr>
          <p:spPr>
            <a:xfrm rot="-660000">
              <a:off x="4368" y="3681"/>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5369" name="五角星 3079"/>
            <p:cNvSpPr/>
            <p:nvPr/>
          </p:nvSpPr>
          <p:spPr>
            <a:xfrm>
              <a:off x="4845" y="3324"/>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5370" name="五角星 3080"/>
            <p:cNvSpPr/>
            <p:nvPr/>
          </p:nvSpPr>
          <p:spPr>
            <a:xfrm rot="1320000">
              <a:off x="5217" y="3264"/>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5371" name="五角星 3081"/>
            <p:cNvSpPr/>
            <p:nvPr/>
          </p:nvSpPr>
          <p:spPr>
            <a:xfrm rot="-660000">
              <a:off x="4449" y="3744"/>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5372" name="五角星 3082"/>
            <p:cNvSpPr/>
            <p:nvPr/>
          </p:nvSpPr>
          <p:spPr>
            <a:xfrm>
              <a:off x="4893"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5373" name="五角星 3083"/>
            <p:cNvSpPr/>
            <p:nvPr/>
          </p:nvSpPr>
          <p:spPr>
            <a:xfrm rot="1320000">
              <a:off x="5265" y="3360"/>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15374" name="五角星 3085"/>
          <p:cNvSpPr/>
          <p:nvPr/>
        </p:nvSpPr>
        <p:spPr>
          <a:xfrm rot="1320000">
            <a:off x="168275" y="244475"/>
            <a:ext cx="882650" cy="882650"/>
          </a:xfrm>
          <a:custGeom>
            <a:avLst/>
            <a:gdLst/>
            <a:ahLst/>
            <a:cxnLst>
              <a:cxn ang="16200000">
                <a:pos x="441325" y="0"/>
              </a:cxn>
              <a:cxn ang="10800000">
                <a:pos x="0" y="337141"/>
              </a:cxn>
              <a:cxn ang="5400000">
                <a:pos x="168571" y="882647"/>
              </a:cxn>
              <a:cxn ang="5400000">
                <a:pos x="714078" y="882647"/>
              </a:cxn>
              <a:cxn ang="0">
                <a:pos x="882649" y="337141"/>
              </a:cxn>
            </a:cxnLst>
            <a:pathLst>
              <a:path w="882650" h="882650">
                <a:moveTo>
                  <a:pt x="0" y="337141"/>
                </a:moveTo>
                <a:lnTo>
                  <a:pt x="337144" y="337143"/>
                </a:lnTo>
                <a:lnTo>
                  <a:pt x="441325" y="0"/>
                </a:lnTo>
                <a:lnTo>
                  <a:pt x="545505" y="337143"/>
                </a:lnTo>
                <a:lnTo>
                  <a:pt x="882649" y="337141"/>
                </a:lnTo>
                <a:lnTo>
                  <a:pt x="609893" y="545505"/>
                </a:lnTo>
                <a:lnTo>
                  <a:pt x="714078" y="882647"/>
                </a:lnTo>
                <a:lnTo>
                  <a:pt x="441325" y="674279"/>
                </a:lnTo>
                <a:lnTo>
                  <a:pt x="168571" y="882647"/>
                </a:lnTo>
                <a:lnTo>
                  <a:pt x="272756" y="545505"/>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nvGrpSpPr>
          <p:cNvPr id="15375" name="组合 3102"/>
          <p:cNvGrpSpPr/>
          <p:nvPr/>
        </p:nvGrpSpPr>
        <p:grpSpPr>
          <a:xfrm>
            <a:off x="457200" y="2057400"/>
            <a:ext cx="8305800" cy="381000"/>
            <a:chOff x="288" y="1296"/>
            <a:chExt cx="5232" cy="240"/>
          </a:xfrm>
        </p:grpSpPr>
        <p:sp>
          <p:nvSpPr>
            <p:cNvPr id="15376" name="矩形 3091"/>
            <p:cNvSpPr/>
            <p:nvPr/>
          </p:nvSpPr>
          <p:spPr>
            <a:xfrm>
              <a:off x="432" y="1440"/>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a typeface="宋体" panose="02010600030101010101" pitchFamily="2" charset="-122"/>
              </a:endParaRPr>
            </a:p>
          </p:txBody>
        </p:sp>
        <p:sp>
          <p:nvSpPr>
            <p:cNvPr id="15377" name="矩形 3092"/>
            <p:cNvSpPr/>
            <p:nvPr/>
          </p:nvSpPr>
          <p:spPr>
            <a:xfrm>
              <a:off x="288" y="1296"/>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a typeface="宋体" panose="02010600030101010101" pitchFamily="2" charset="-122"/>
              </a:endParaRPr>
            </a:p>
          </p:txBody>
        </p:sp>
      </p:grpSp>
      <p:sp>
        <p:nvSpPr>
          <p:cNvPr id="3087" name="副标题 3086"/>
          <p:cNvSpPr>
            <a:spLocks noGrp="1"/>
          </p:cNvSpPr>
          <p:nvPr>
            <p:ph type="subTitle" sz="quarter" idx="1"/>
          </p:nvPr>
        </p:nvSpPr>
        <p:spPr>
          <a:xfrm>
            <a:off x="1371600" y="2667000"/>
            <a:ext cx="6400800" cy="3276600"/>
          </a:xfrm>
          <a:prstGeom prst="rect">
            <a:avLst/>
          </a:prstGeom>
          <a:noFill/>
          <a:ln w="9525">
            <a:noFill/>
          </a:ln>
        </p:spPr>
        <p:txBody>
          <a:bodyPr lIns="92075" tIns="46038" rIns="92075" bIns="46038" anchor="ctr"/>
          <a:lstStyle>
            <a:lvl1pPr marL="0" lvl="0" indent="0" algn="ctr">
              <a:buClr>
                <a:schemeClr val="folHlink"/>
              </a:buClr>
              <a:buSzPct val="80000"/>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accent2"/>
              </a:buClr>
              <a:buSzPct val="75000"/>
              <a:buFont typeface="Wingdings" panose="05000000000000000000" pitchFamily="2" charset="2"/>
              <a:buNone/>
              <a:defRPr/>
            </a:lvl3pPr>
            <a:lvl4pPr marL="1371600" lvl="3" indent="0" algn="ctr">
              <a:buClr>
                <a:schemeClr val="accent2"/>
              </a:buClr>
              <a:buSzTx/>
              <a:buFontTx/>
              <a:buNone/>
              <a:defRPr/>
            </a:lvl4pPr>
            <a:lvl5pPr marL="1828800" lvl="4" indent="0" algn="ctr">
              <a:buClr>
                <a:schemeClr val="accent2"/>
              </a:buClr>
              <a:buSzPct val="7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3091" name="标题 3090"/>
          <p:cNvSpPr>
            <a:spLocks noGrp="1"/>
          </p:cNvSpPr>
          <p:nvPr>
            <p:ph type="ctrTitle" sz="quarter"/>
          </p:nvPr>
        </p:nvSpPr>
        <p:spPr>
          <a:xfrm>
            <a:off x="685800" y="914400"/>
            <a:ext cx="7772400" cy="1143000"/>
          </a:xfrm>
          <a:prstGeom prst="rect">
            <a:avLst/>
          </a:prstGeom>
          <a:noFill/>
          <a:ln w="9525">
            <a:noFill/>
          </a:ln>
        </p:spPr>
        <p:txBody>
          <a:bodyPr lIns="92075" tIns="46038" rIns="92075" bIns="46038" anchor="b"/>
          <a:lstStyle>
            <a:lvl1pPr lvl="0" algn="ctr">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3088" name="日期占位符 3087"/>
          <p:cNvSpPr>
            <a:spLocks noGrp="1"/>
          </p:cNvSpPr>
          <p:nvPr>
            <p:ph type="dt" sz="quarter" idx="2"/>
          </p:nvPr>
        </p:nvSpPr>
        <p:spPr>
          <a:xfrm>
            <a:off x="76200" y="6323013"/>
            <a:ext cx="1905000" cy="457200"/>
          </a:xfrm>
          <a:prstGeom prst="rect">
            <a:avLst/>
          </a:prstGeom>
          <a:noFill/>
          <a:ln w="9525">
            <a:noFill/>
          </a:ln>
        </p:spPr>
        <p:txBody>
          <a:bodyPr wrap="none" lIns="92075" tIns="46038" rIns="92075" bIns="46038" anchor="ctr"/>
          <a:lstStyle>
            <a:lvl1pPr>
              <a:defRPr sz="1400"/>
            </a:lvl1pPr>
          </a:lstStyle>
          <a:p>
            <a:pPr eaLnBrk="1" fontAlgn="base" hangingPunct="1"/>
            <a:endParaRPr lang="zh-CN" altLang="en-US" strike="noStrike" noProof="1" dirty="0">
              <a:latin typeface="Times New Roman" panose="02020603050405020304" pitchFamily="18" charset="0"/>
            </a:endParaRPr>
          </a:p>
        </p:txBody>
      </p:sp>
      <p:sp>
        <p:nvSpPr>
          <p:cNvPr id="3089" name="页脚占位符 3088"/>
          <p:cNvSpPr>
            <a:spLocks noGrp="1"/>
          </p:cNvSpPr>
          <p:nvPr>
            <p:ph type="ftr" sz="quarter" idx="3"/>
          </p:nvPr>
        </p:nvSpPr>
        <p:spPr>
          <a:xfrm>
            <a:off x="3124200" y="6324600"/>
            <a:ext cx="2895600" cy="457200"/>
          </a:xfrm>
          <a:prstGeom prst="rect">
            <a:avLst/>
          </a:prstGeom>
          <a:noFill/>
          <a:ln w="9525">
            <a:noFill/>
          </a:ln>
        </p:spPr>
        <p:txBody>
          <a:bodyPr wrap="none" lIns="92075" tIns="46038" rIns="92075" bIns="46038" anchor="ctr"/>
          <a:lstStyle>
            <a:lvl1pPr algn="ctr">
              <a:defRPr sz="1400"/>
            </a:lvl1pPr>
          </a:lstStyle>
          <a:p>
            <a:pPr eaLnBrk="1" fontAlgn="base" hangingPunct="1"/>
            <a:endParaRPr lang="zh-CN" altLang="en-US" strike="noStrike" noProof="1" dirty="0">
              <a:latin typeface="Times New Roman" panose="02020603050405020304" pitchFamily="18" charset="0"/>
            </a:endParaRPr>
          </a:p>
        </p:txBody>
      </p:sp>
      <p:sp>
        <p:nvSpPr>
          <p:cNvPr id="3090" name="灯片编号占位符 3089"/>
          <p:cNvSpPr>
            <a:spLocks noGrp="1"/>
          </p:cNvSpPr>
          <p:nvPr>
            <p:ph type="sldNum" sz="quarter" idx="4"/>
          </p:nvPr>
        </p:nvSpPr>
        <p:spPr>
          <a:xfrm>
            <a:off x="7162800" y="6324600"/>
            <a:ext cx="1905000" cy="457200"/>
          </a:xfrm>
          <a:prstGeom prst="rect">
            <a:avLst/>
          </a:prstGeom>
          <a:noFill/>
          <a:ln w="9525">
            <a:noFill/>
          </a:ln>
        </p:spPr>
        <p:txBody>
          <a:bodyPr wrap="none" lIns="92075" tIns="46038" rIns="92075" bIns="46038" anchor="ctr"/>
          <a:lstStyle>
            <a:lvl1pPr algn="r">
              <a:defRPr sz="1400"/>
            </a:lvl1pPr>
          </a:lstStyle>
          <a:p>
            <a:pPr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28600"/>
            <a:ext cx="1943100" cy="5791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228600"/>
            <a:ext cx="5716657" cy="5791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78867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8650" y="4076700"/>
            <a:ext cx="78867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050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2209800" y="6376988"/>
            <a:ext cx="19050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4233863" y="6400800"/>
            <a:ext cx="2895600" cy="457200"/>
          </a:xfrm>
          <a:prstGeom prst="rect">
            <a:avLst/>
          </a:prstGeom>
          <a:noFill/>
          <a:ln w="9525">
            <a:noFill/>
          </a:ln>
        </p:spPr>
        <p:txBody>
          <a:bodyPr wrap="none" lIns="92075" tIns="46038" rIns="92075" bIns="46038" anchor="ctr"/>
          <a:lstStyle/>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7239000" y="6400800"/>
            <a:ext cx="1905000" cy="457200"/>
          </a:xfrm>
          <a:prstGeom prst="rect">
            <a:avLst/>
          </a:prstGeom>
          <a:noFill/>
          <a:ln w="9525">
            <a:noFill/>
          </a:ln>
        </p:spPr>
        <p:txBody>
          <a:bodyPr wrap="none" lIns="92075" tIns="46038" rIns="92075" bIns="46038" anchor="ct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blinds/>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组合 1043"/>
          <p:cNvGrpSpPr/>
          <p:nvPr/>
        </p:nvGrpSpPr>
        <p:grpSpPr>
          <a:xfrm>
            <a:off x="6934200" y="5257800"/>
            <a:ext cx="2033588" cy="1219200"/>
            <a:chOff x="4368" y="3312"/>
            <a:chExt cx="1281" cy="768"/>
          </a:xfrm>
        </p:grpSpPr>
        <p:sp>
          <p:nvSpPr>
            <p:cNvPr id="1027" name="五角星 1025"/>
            <p:cNvSpPr/>
            <p:nvPr/>
          </p:nvSpPr>
          <p:spPr>
            <a:xfrm rot="-660000">
              <a:off x="4368" y="3729"/>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28" name="五角星 1026"/>
            <p:cNvSpPr/>
            <p:nvPr/>
          </p:nvSpPr>
          <p:spPr>
            <a:xfrm>
              <a:off x="4845"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29" name="五角星 1027"/>
            <p:cNvSpPr/>
            <p:nvPr/>
          </p:nvSpPr>
          <p:spPr>
            <a:xfrm rot="1320000">
              <a:off x="5217" y="3312"/>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1030" name="五角星 1028"/>
            <p:cNvSpPr/>
            <p:nvPr/>
          </p:nvSpPr>
          <p:spPr>
            <a:xfrm rot="-660000">
              <a:off x="4449" y="3792"/>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31" name="五角星 1029"/>
            <p:cNvSpPr/>
            <p:nvPr/>
          </p:nvSpPr>
          <p:spPr>
            <a:xfrm>
              <a:off x="4893" y="3420"/>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32" name="五角星 1030"/>
            <p:cNvSpPr/>
            <p:nvPr/>
          </p:nvSpPr>
          <p:spPr>
            <a:xfrm rot="1320000">
              <a:off x="5265" y="3408"/>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1033" name="文本占位符 1032"/>
          <p:cNvSpPr>
            <a:spLocks noGrp="1"/>
          </p:cNvSpPr>
          <p:nvPr>
            <p:ph type="body"/>
          </p:nvPr>
        </p:nvSpPr>
        <p:spPr>
          <a:xfrm>
            <a:off x="685800" y="1905000"/>
            <a:ext cx="7772400" cy="4114800"/>
          </a:xfrm>
          <a:prstGeom prst="rect">
            <a:avLst/>
          </a:prstGeom>
          <a:noFill/>
          <a:ln w="9525">
            <a:noFill/>
          </a:ln>
        </p:spPr>
        <p:txBody>
          <a:bodyPr lIns="92075" tIns="46038" rIns="92075" bIns="46038"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34" name="日期占位符 1033"/>
          <p:cNvSpPr>
            <a:spLocks noGrp="1"/>
          </p:cNvSpPr>
          <p:nvPr>
            <p:ph type="dt" sz="half" idx="2"/>
          </p:nvPr>
        </p:nvSpPr>
        <p:spPr>
          <a:xfrm>
            <a:off x="2209800" y="6376988"/>
            <a:ext cx="1905000" cy="457200"/>
          </a:xfrm>
          <a:prstGeom prst="rect">
            <a:avLst/>
          </a:prstGeom>
          <a:noFill/>
          <a:ln w="9525">
            <a:noFill/>
          </a:ln>
        </p:spPr>
        <p:txBody>
          <a:bodyPr wrap="none" lIns="92075" tIns="46038" rIns="92075" bIns="46038" anchor="ctr"/>
          <a:lstStyle>
            <a:lvl1pPr>
              <a:defRPr sz="1400"/>
            </a:lvl1pPr>
          </a:lstStyle>
          <a:p>
            <a:pPr lvl="0"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1035" name="页脚占位符 1034"/>
          <p:cNvSpPr>
            <a:spLocks noGrp="1"/>
          </p:cNvSpPr>
          <p:nvPr>
            <p:ph type="ftr" sz="quarter" idx="3"/>
          </p:nvPr>
        </p:nvSpPr>
        <p:spPr>
          <a:xfrm>
            <a:off x="4233863" y="6400800"/>
            <a:ext cx="2895600" cy="457200"/>
          </a:xfrm>
          <a:prstGeom prst="rect">
            <a:avLst/>
          </a:prstGeom>
          <a:noFill/>
          <a:ln w="9525">
            <a:noFill/>
          </a:ln>
        </p:spPr>
        <p:txBody>
          <a:bodyPr wrap="none" lIns="92075" tIns="46038" rIns="92075" bIns="46038" anchor="ctr"/>
          <a:lstStyle>
            <a:lvl1pPr algn="ct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6" name="灯片编号占位符 1035"/>
          <p:cNvSpPr>
            <a:spLocks noGrp="1"/>
          </p:cNvSpPr>
          <p:nvPr>
            <p:ph type="sldNum" sz="quarter" idx="4"/>
          </p:nvPr>
        </p:nvSpPr>
        <p:spPr>
          <a:xfrm>
            <a:off x="7239000" y="6400800"/>
            <a:ext cx="1905000" cy="457200"/>
          </a:xfrm>
          <a:prstGeom prst="rect">
            <a:avLst/>
          </a:prstGeom>
          <a:noFill/>
          <a:ln w="9525">
            <a:noFill/>
          </a:ln>
        </p:spPr>
        <p:txBody>
          <a:bodyPr wrap="none" lIns="92075" tIns="46038" rIns="92075" bIns="46038" anchor="ct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grpSp>
        <p:nvGrpSpPr>
          <p:cNvPr id="1037" name="组合 1044"/>
          <p:cNvGrpSpPr/>
          <p:nvPr/>
        </p:nvGrpSpPr>
        <p:grpSpPr>
          <a:xfrm>
            <a:off x="381000" y="1219200"/>
            <a:ext cx="8305800" cy="381000"/>
            <a:chOff x="240" y="768"/>
            <a:chExt cx="5232" cy="240"/>
          </a:xfrm>
        </p:grpSpPr>
        <p:sp>
          <p:nvSpPr>
            <p:cNvPr id="1038" name="矩形 1036"/>
            <p:cNvSpPr/>
            <p:nvPr/>
          </p:nvSpPr>
          <p:spPr>
            <a:xfrm>
              <a:off x="384" y="912"/>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ndParaRPr>
            </a:p>
          </p:txBody>
        </p:sp>
        <p:sp>
          <p:nvSpPr>
            <p:cNvPr id="1039" name="矩形 1037"/>
            <p:cNvSpPr/>
            <p:nvPr/>
          </p:nvSpPr>
          <p:spPr>
            <a:xfrm>
              <a:off x="240" y="768"/>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ndParaRPr>
            </a:p>
          </p:txBody>
        </p:sp>
      </p:grpSp>
      <p:sp>
        <p:nvSpPr>
          <p:cNvPr id="1040" name="标题 1039"/>
          <p:cNvSpPr>
            <a:spLocks noGrp="1"/>
          </p:cNvSpPr>
          <p:nvPr>
            <p:ph type="title"/>
          </p:nvPr>
        </p:nvSpPr>
        <p:spPr>
          <a:xfrm>
            <a:off x="685800" y="228600"/>
            <a:ext cx="7772400" cy="1143000"/>
          </a:xfrm>
          <a:prstGeom prst="rect">
            <a:avLst/>
          </a:prstGeom>
          <a:noFill/>
          <a:ln w="9525">
            <a:noFill/>
          </a:ln>
        </p:spPr>
        <p:txBody>
          <a:bodyPr lIns="92075" tIns="46038" rIns="92075" bIns="46038" anchor="b" anchorCtr="0"/>
          <a:p>
            <a:pPr lvl="0"/>
            <a:r>
              <a:rPr lang="zh-CN" altLang="en-US" dirty="0"/>
              <a:t>单击此处编辑母版标题样式</a:t>
            </a:r>
            <a:endParaRPr lang="zh-CN" altLang="en-US" dirty="0"/>
          </a:p>
        </p:txBody>
      </p:sp>
      <p:sp>
        <p:nvSpPr>
          <p:cNvPr id="1041" name="圆角矩形 1040"/>
          <p:cNvSpPr/>
          <p:nvPr/>
        </p:nvSpPr>
        <p:spPr>
          <a:xfrm>
            <a:off x="890588" y="6310313"/>
            <a:ext cx="1228725" cy="381000"/>
          </a:xfrm>
          <a:prstGeom prst="roundRect">
            <a:avLst>
              <a:gd name="adj" fmla="val 49995"/>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ndParaRPr>
          </a:p>
        </p:txBody>
      </p:sp>
      <p:sp>
        <p:nvSpPr>
          <p:cNvPr id="1042" name="任意多边形 1041">
            <a:hlinkClick r:id="" action="ppaction://hlinkshowjump?jump=previousslide"/>
          </p:cNvPr>
          <p:cNvSpPr/>
          <p:nvPr/>
        </p:nvSpPr>
        <p:spPr>
          <a:xfrm>
            <a:off x="781050" y="6416675"/>
            <a:ext cx="557213" cy="347663"/>
          </a:xfrm>
          <a:custGeom>
            <a:avLst/>
            <a:gdLst/>
            <a:ahLst/>
            <a:cxnLst/>
            <a:pathLst>
              <a:path w="351" h="219">
                <a:moveTo>
                  <a:pt x="350" y="1"/>
                </a:moveTo>
                <a:lnTo>
                  <a:pt x="101" y="0"/>
                </a:lnTo>
                <a:lnTo>
                  <a:pt x="81" y="2"/>
                </a:lnTo>
                <a:lnTo>
                  <a:pt x="67" y="6"/>
                </a:lnTo>
                <a:lnTo>
                  <a:pt x="51" y="15"/>
                </a:lnTo>
                <a:lnTo>
                  <a:pt x="38" y="25"/>
                </a:lnTo>
                <a:lnTo>
                  <a:pt x="28" y="35"/>
                </a:lnTo>
                <a:lnTo>
                  <a:pt x="19" y="48"/>
                </a:lnTo>
                <a:lnTo>
                  <a:pt x="12" y="59"/>
                </a:lnTo>
                <a:lnTo>
                  <a:pt x="6" y="73"/>
                </a:lnTo>
                <a:lnTo>
                  <a:pt x="1" y="89"/>
                </a:lnTo>
                <a:lnTo>
                  <a:pt x="1" y="99"/>
                </a:lnTo>
                <a:lnTo>
                  <a:pt x="0" y="119"/>
                </a:lnTo>
                <a:lnTo>
                  <a:pt x="2" y="136"/>
                </a:lnTo>
                <a:lnTo>
                  <a:pt x="9" y="150"/>
                </a:lnTo>
                <a:lnTo>
                  <a:pt x="15" y="164"/>
                </a:lnTo>
                <a:lnTo>
                  <a:pt x="24" y="176"/>
                </a:lnTo>
                <a:lnTo>
                  <a:pt x="33" y="189"/>
                </a:lnTo>
                <a:lnTo>
                  <a:pt x="46" y="198"/>
                </a:lnTo>
                <a:lnTo>
                  <a:pt x="59" y="207"/>
                </a:lnTo>
                <a:lnTo>
                  <a:pt x="72" y="212"/>
                </a:lnTo>
                <a:lnTo>
                  <a:pt x="90" y="218"/>
                </a:lnTo>
                <a:lnTo>
                  <a:pt x="350" y="218"/>
                </a:lnTo>
                <a:lnTo>
                  <a:pt x="35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1043" name="任意多边形 1042">
            <a:hlinkClick r:id="" action="ppaction://hlinkshowjump?jump=nextslide"/>
          </p:cNvPr>
          <p:cNvSpPr/>
          <p:nvPr/>
        </p:nvSpPr>
        <p:spPr>
          <a:xfrm>
            <a:off x="1447800" y="6416675"/>
            <a:ext cx="557213" cy="347663"/>
          </a:xfrm>
          <a:custGeom>
            <a:avLst/>
            <a:gdLst/>
            <a:ahLst/>
            <a:cxnLst/>
            <a:pathLst>
              <a:path w="351" h="219">
                <a:moveTo>
                  <a:pt x="0" y="1"/>
                </a:moveTo>
                <a:lnTo>
                  <a:pt x="249" y="0"/>
                </a:lnTo>
                <a:lnTo>
                  <a:pt x="268" y="3"/>
                </a:lnTo>
                <a:lnTo>
                  <a:pt x="283" y="6"/>
                </a:lnTo>
                <a:lnTo>
                  <a:pt x="298" y="16"/>
                </a:lnTo>
                <a:lnTo>
                  <a:pt x="311" y="26"/>
                </a:lnTo>
                <a:lnTo>
                  <a:pt x="321" y="35"/>
                </a:lnTo>
                <a:lnTo>
                  <a:pt x="331" y="48"/>
                </a:lnTo>
                <a:lnTo>
                  <a:pt x="337" y="60"/>
                </a:lnTo>
                <a:lnTo>
                  <a:pt x="344" y="74"/>
                </a:lnTo>
                <a:lnTo>
                  <a:pt x="349" y="90"/>
                </a:lnTo>
                <a:lnTo>
                  <a:pt x="349" y="100"/>
                </a:lnTo>
                <a:lnTo>
                  <a:pt x="350" y="119"/>
                </a:lnTo>
                <a:lnTo>
                  <a:pt x="347" y="136"/>
                </a:lnTo>
                <a:lnTo>
                  <a:pt x="341" y="151"/>
                </a:lnTo>
                <a:lnTo>
                  <a:pt x="334" y="165"/>
                </a:lnTo>
                <a:lnTo>
                  <a:pt x="325" y="176"/>
                </a:lnTo>
                <a:lnTo>
                  <a:pt x="316" y="189"/>
                </a:lnTo>
                <a:lnTo>
                  <a:pt x="303" y="199"/>
                </a:lnTo>
                <a:lnTo>
                  <a:pt x="290" y="208"/>
                </a:lnTo>
                <a:lnTo>
                  <a:pt x="277" y="213"/>
                </a:lnTo>
                <a:lnTo>
                  <a:pt x="259" y="218"/>
                </a:lnTo>
                <a:lnTo>
                  <a:pt x="0" y="218"/>
                </a:lnTo>
                <a:lnTo>
                  <a:pt x="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blinds/>
  </p:transition>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rgbClr val="FFFFCC"/>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defRPr sz="3200" b="1" i="1"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W"/>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l"/>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Tx/>
        <a:buFontTx/>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50" name="组合 1043"/>
          <p:cNvGrpSpPr/>
          <p:nvPr/>
        </p:nvGrpSpPr>
        <p:grpSpPr>
          <a:xfrm>
            <a:off x="6934200" y="5257800"/>
            <a:ext cx="2033588" cy="1219200"/>
            <a:chOff x="4368" y="3312"/>
            <a:chExt cx="1281" cy="768"/>
          </a:xfrm>
        </p:grpSpPr>
        <p:sp>
          <p:nvSpPr>
            <p:cNvPr id="2051" name="五角星 1025"/>
            <p:cNvSpPr/>
            <p:nvPr/>
          </p:nvSpPr>
          <p:spPr>
            <a:xfrm rot="-660000">
              <a:off x="4368" y="3729"/>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2" name="五角星 1026"/>
            <p:cNvSpPr/>
            <p:nvPr/>
          </p:nvSpPr>
          <p:spPr>
            <a:xfrm>
              <a:off x="4845" y="3372"/>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3" name="五角星 1027"/>
            <p:cNvSpPr/>
            <p:nvPr/>
          </p:nvSpPr>
          <p:spPr>
            <a:xfrm rot="1320000">
              <a:off x="5217" y="3312"/>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rgbClr val="0E1526"/>
                </a:gs>
                <a:gs pos="100000">
                  <a:schemeClr val="bg1"/>
                </a:gs>
              </a:gsLst>
              <a:path path="rect">
                <a:fillToRect l="50000" t="50000" r="50000" b="50000"/>
              </a:path>
              <a:tileRect/>
            </a:gradFill>
            <a:ln w="9525">
              <a:noFill/>
            </a:ln>
          </p:spPr>
          <p:txBody>
            <a:bodyPr/>
            <a:p>
              <a:endParaRPr lang="zh-CN" altLang="en-US"/>
            </a:p>
          </p:txBody>
        </p:sp>
        <p:sp>
          <p:nvSpPr>
            <p:cNvPr id="2054" name="五角星 1028"/>
            <p:cNvSpPr/>
            <p:nvPr/>
          </p:nvSpPr>
          <p:spPr>
            <a:xfrm rot="-660000">
              <a:off x="4449" y="3792"/>
              <a:ext cx="288" cy="288"/>
            </a:xfrm>
            <a:custGeom>
              <a:avLst/>
              <a:gdLst/>
              <a:ahLst/>
              <a:cxnLst>
                <a:cxn ang="16200000">
                  <a:pos x="144" y="0"/>
                </a:cxn>
                <a:cxn ang="10800000">
                  <a:pos x="0" y="110"/>
                </a:cxn>
                <a:cxn ang="5400000">
                  <a:pos x="55" y="287"/>
                </a:cxn>
                <a:cxn ang="5400000">
                  <a:pos x="232" y="287"/>
                </a:cxn>
                <a:cxn ang="0">
                  <a:pos x="287" y="110"/>
                </a:cxn>
              </a:cxnLst>
              <a:pathLst>
                <a:path w="288" h="288">
                  <a:moveTo>
                    <a:pt x="0" y="110"/>
                  </a:moveTo>
                  <a:lnTo>
                    <a:pt x="110" y="110"/>
                  </a:lnTo>
                  <a:lnTo>
                    <a:pt x="144" y="0"/>
                  </a:lnTo>
                  <a:lnTo>
                    <a:pt x="177" y="110"/>
                  </a:lnTo>
                  <a:lnTo>
                    <a:pt x="287" y="110"/>
                  </a:lnTo>
                  <a:lnTo>
                    <a:pt x="199" y="177"/>
                  </a:lnTo>
                  <a:lnTo>
                    <a:pt x="232" y="287"/>
                  </a:lnTo>
                  <a:lnTo>
                    <a:pt x="144" y="220"/>
                  </a:lnTo>
                  <a:lnTo>
                    <a:pt x="55" y="287"/>
                  </a:lnTo>
                  <a:lnTo>
                    <a:pt x="88" y="17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55" name="五角星 1029"/>
            <p:cNvSpPr/>
            <p:nvPr/>
          </p:nvSpPr>
          <p:spPr>
            <a:xfrm>
              <a:off x="4893" y="3420"/>
              <a:ext cx="264" cy="264"/>
            </a:xfrm>
            <a:custGeom>
              <a:avLst/>
              <a:gdLst/>
              <a:ahLst/>
              <a:cxnLst>
                <a:cxn ang="16200000">
                  <a:pos x="132" y="0"/>
                </a:cxn>
                <a:cxn ang="10800000">
                  <a:pos x="0" y="100"/>
                </a:cxn>
                <a:cxn ang="5400000">
                  <a:pos x="50" y="263"/>
                </a:cxn>
                <a:cxn ang="5400000">
                  <a:pos x="213" y="263"/>
                </a:cxn>
                <a:cxn ang="0">
                  <a:pos x="263" y="100"/>
                </a:cxn>
              </a:cxnLst>
              <a:pathLst>
                <a:path w="264" h="264">
                  <a:moveTo>
                    <a:pt x="0" y="100"/>
                  </a:moveTo>
                  <a:lnTo>
                    <a:pt x="100" y="100"/>
                  </a:lnTo>
                  <a:lnTo>
                    <a:pt x="132" y="0"/>
                  </a:lnTo>
                  <a:lnTo>
                    <a:pt x="163" y="100"/>
                  </a:lnTo>
                  <a:lnTo>
                    <a:pt x="263" y="100"/>
                  </a:lnTo>
                  <a:lnTo>
                    <a:pt x="182" y="163"/>
                  </a:lnTo>
                  <a:lnTo>
                    <a:pt x="213" y="263"/>
                  </a:lnTo>
                  <a:lnTo>
                    <a:pt x="132" y="201"/>
                  </a:lnTo>
                  <a:lnTo>
                    <a:pt x="50" y="263"/>
                  </a:lnTo>
                  <a:lnTo>
                    <a:pt x="81" y="163"/>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56" name="五角星 1030"/>
            <p:cNvSpPr/>
            <p:nvPr/>
          </p:nvSpPr>
          <p:spPr>
            <a:xfrm rot="1320000">
              <a:off x="5265" y="3408"/>
              <a:ext cx="384" cy="384"/>
            </a:xfrm>
            <a:custGeom>
              <a:avLst/>
              <a:gdLst/>
              <a:ahLst/>
              <a:cxnLst>
                <a:cxn ang="16200000">
                  <a:pos x="192" y="0"/>
                </a:cxn>
                <a:cxn ang="10800000">
                  <a:pos x="0" y="146"/>
                </a:cxn>
                <a:cxn ang="5400000">
                  <a:pos x="73" y="383"/>
                </a:cxn>
                <a:cxn ang="5400000">
                  <a:pos x="310" y="383"/>
                </a:cxn>
                <a:cxn ang="0">
                  <a:pos x="383" y="146"/>
                </a:cxn>
              </a:cxnLst>
              <a:pathLst>
                <a:path w="384" h="384">
                  <a:moveTo>
                    <a:pt x="0" y="146"/>
                  </a:moveTo>
                  <a:lnTo>
                    <a:pt x="146" y="146"/>
                  </a:lnTo>
                  <a:lnTo>
                    <a:pt x="192" y="0"/>
                  </a:lnTo>
                  <a:lnTo>
                    <a:pt x="237" y="146"/>
                  </a:lnTo>
                  <a:lnTo>
                    <a:pt x="383" y="146"/>
                  </a:lnTo>
                  <a:lnTo>
                    <a:pt x="265" y="237"/>
                  </a:lnTo>
                  <a:lnTo>
                    <a:pt x="310" y="383"/>
                  </a:lnTo>
                  <a:lnTo>
                    <a:pt x="192" y="293"/>
                  </a:lnTo>
                  <a:lnTo>
                    <a:pt x="73" y="383"/>
                  </a:lnTo>
                  <a:lnTo>
                    <a:pt x="118" y="237"/>
                  </a:lnTo>
                  <a:close/>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grpSp>
      <p:sp>
        <p:nvSpPr>
          <p:cNvPr id="2057" name="文本占位符 1032"/>
          <p:cNvSpPr>
            <a:spLocks noGrp="1"/>
          </p:cNvSpPr>
          <p:nvPr>
            <p:ph type="body"/>
          </p:nvPr>
        </p:nvSpPr>
        <p:spPr>
          <a:xfrm>
            <a:off x="685800" y="1905000"/>
            <a:ext cx="7772400" cy="4114800"/>
          </a:xfrm>
          <a:prstGeom prst="rect">
            <a:avLst/>
          </a:prstGeom>
          <a:noFill/>
          <a:ln w="9525">
            <a:noFill/>
          </a:ln>
        </p:spPr>
        <p:txBody>
          <a:bodyPr lIns="92075" tIns="46038" rIns="92075" bIns="46038"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34" name="日期占位符 1033"/>
          <p:cNvSpPr>
            <a:spLocks noGrp="1"/>
          </p:cNvSpPr>
          <p:nvPr>
            <p:ph type="dt" sz="half" idx="2"/>
          </p:nvPr>
        </p:nvSpPr>
        <p:spPr>
          <a:xfrm>
            <a:off x="2209800" y="6376988"/>
            <a:ext cx="1905000" cy="457200"/>
          </a:xfrm>
          <a:prstGeom prst="rect">
            <a:avLst/>
          </a:prstGeom>
          <a:noFill/>
          <a:ln w="9525">
            <a:noFill/>
          </a:ln>
        </p:spPr>
        <p:txBody>
          <a:bodyPr wrap="none" lIns="92075" tIns="46038" rIns="92075" bIns="46038" anchor="ctr"/>
          <a:lstStyle>
            <a:lvl1pPr>
              <a:defRPr sz="1400"/>
            </a:lvl1pPr>
          </a:lstStyle>
          <a:p>
            <a:pPr lvl="0" eaLnBrk="1" fontAlgn="base" hangingPunct="1"/>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1035" name="页脚占位符 1034"/>
          <p:cNvSpPr>
            <a:spLocks noGrp="1"/>
          </p:cNvSpPr>
          <p:nvPr>
            <p:ph type="ftr" sz="quarter" idx="3"/>
          </p:nvPr>
        </p:nvSpPr>
        <p:spPr>
          <a:xfrm>
            <a:off x="4233863" y="6400800"/>
            <a:ext cx="2895600" cy="457200"/>
          </a:xfrm>
          <a:prstGeom prst="rect">
            <a:avLst/>
          </a:prstGeom>
          <a:noFill/>
          <a:ln w="9525">
            <a:noFill/>
          </a:ln>
        </p:spPr>
        <p:txBody>
          <a:bodyPr wrap="none" lIns="92075" tIns="46038" rIns="92075" bIns="46038" anchor="ctr"/>
          <a:lstStyle>
            <a:lvl1pPr algn="ct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6" name="灯片编号占位符 1035"/>
          <p:cNvSpPr>
            <a:spLocks noGrp="1"/>
          </p:cNvSpPr>
          <p:nvPr>
            <p:ph type="sldNum" sz="quarter" idx="4"/>
          </p:nvPr>
        </p:nvSpPr>
        <p:spPr>
          <a:xfrm>
            <a:off x="7239000" y="6400800"/>
            <a:ext cx="1905000" cy="457200"/>
          </a:xfrm>
          <a:prstGeom prst="rect">
            <a:avLst/>
          </a:prstGeom>
          <a:noFill/>
          <a:ln w="9525">
            <a:noFill/>
          </a:ln>
        </p:spPr>
        <p:txBody>
          <a:bodyPr wrap="none" lIns="92075" tIns="46038" rIns="92075" bIns="46038" anchor="ct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grpSp>
        <p:nvGrpSpPr>
          <p:cNvPr id="2061" name="组合 1044"/>
          <p:cNvGrpSpPr/>
          <p:nvPr/>
        </p:nvGrpSpPr>
        <p:grpSpPr>
          <a:xfrm>
            <a:off x="381000" y="1219200"/>
            <a:ext cx="8305800" cy="381000"/>
            <a:chOff x="240" y="768"/>
            <a:chExt cx="5232" cy="240"/>
          </a:xfrm>
        </p:grpSpPr>
        <p:sp>
          <p:nvSpPr>
            <p:cNvPr id="2062" name="矩形 1036"/>
            <p:cNvSpPr/>
            <p:nvPr/>
          </p:nvSpPr>
          <p:spPr>
            <a:xfrm>
              <a:off x="384" y="912"/>
              <a:ext cx="5088" cy="96"/>
            </a:xfrm>
            <a:prstGeom prst="rect">
              <a:avLst/>
            </a:prstGeom>
            <a:gradFill rotWithShape="0">
              <a:gsLst>
                <a:gs pos="0">
                  <a:schemeClr val="hlink"/>
                </a:gs>
                <a:gs pos="100000">
                  <a:srgbClr val="6C6C6C"/>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a typeface="宋体" panose="02010600030101010101" pitchFamily="2" charset="-122"/>
              </a:endParaRPr>
            </a:p>
          </p:txBody>
        </p:sp>
        <p:sp>
          <p:nvSpPr>
            <p:cNvPr id="2063" name="矩形 1037"/>
            <p:cNvSpPr/>
            <p:nvPr/>
          </p:nvSpPr>
          <p:spPr>
            <a:xfrm>
              <a:off x="240" y="768"/>
              <a:ext cx="5088" cy="96"/>
            </a:xfrm>
            <a:prstGeom prst="rect">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a typeface="宋体" panose="02010600030101010101" pitchFamily="2" charset="-122"/>
              </a:endParaRPr>
            </a:p>
          </p:txBody>
        </p:sp>
      </p:grpSp>
      <p:sp>
        <p:nvSpPr>
          <p:cNvPr id="2064" name="标题 1039"/>
          <p:cNvSpPr>
            <a:spLocks noGrp="1"/>
          </p:cNvSpPr>
          <p:nvPr>
            <p:ph type="title"/>
          </p:nvPr>
        </p:nvSpPr>
        <p:spPr>
          <a:xfrm>
            <a:off x="685800" y="228600"/>
            <a:ext cx="7772400" cy="1143000"/>
          </a:xfrm>
          <a:prstGeom prst="rect">
            <a:avLst/>
          </a:prstGeom>
          <a:noFill/>
          <a:ln w="9525">
            <a:noFill/>
          </a:ln>
        </p:spPr>
        <p:txBody>
          <a:bodyPr lIns="92075" tIns="46038" rIns="92075" bIns="46038" anchor="b" anchorCtr="0"/>
          <a:p>
            <a:pPr lvl="0"/>
            <a:r>
              <a:rPr lang="zh-CN" altLang="en-US" dirty="0"/>
              <a:t>单击此处编辑母版标题样式</a:t>
            </a:r>
            <a:endParaRPr lang="zh-CN" altLang="en-US" dirty="0"/>
          </a:p>
        </p:txBody>
      </p:sp>
      <p:sp>
        <p:nvSpPr>
          <p:cNvPr id="2065" name="圆角矩形 1040"/>
          <p:cNvSpPr/>
          <p:nvPr/>
        </p:nvSpPr>
        <p:spPr>
          <a:xfrm>
            <a:off x="890588" y="6310313"/>
            <a:ext cx="1228725" cy="381000"/>
          </a:xfrm>
          <a:prstGeom prst="roundRect">
            <a:avLst>
              <a:gd name="adj" fmla="val 49995"/>
            </a:avLst>
          </a:prstGeom>
          <a:gradFill rotWithShape="0">
            <a:gsLst>
              <a:gs pos="0">
                <a:srgbClr val="0E1526"/>
              </a:gs>
              <a:gs pos="100000">
                <a:schemeClr val="bg1"/>
              </a:gs>
            </a:gsLst>
            <a:path path="shape">
              <a:fillToRect l="50000" t="50000" r="50000" b="50000"/>
            </a:path>
            <a:tileRect/>
          </a:gradFill>
          <a:ln w="9525">
            <a:noFill/>
          </a:ln>
        </p:spPr>
        <p:txBody>
          <a:bodyPr anchor="t" anchorCtr="0"/>
          <a:p>
            <a:pPr lvl="0"/>
            <a:endParaRPr lang="zh-CN" altLang="en-US">
              <a:latin typeface="Times New Roman" panose="02020603050405020304" pitchFamily="18" charset="0"/>
              <a:ea typeface="宋体" panose="02010600030101010101" pitchFamily="2" charset="-122"/>
            </a:endParaRPr>
          </a:p>
        </p:txBody>
      </p:sp>
      <p:sp>
        <p:nvSpPr>
          <p:cNvPr id="2066" name="任意多边形 1041">
            <a:hlinkClick r:id="" action="ppaction://hlinkshowjump?jump=previousslide"/>
          </p:cNvPr>
          <p:cNvSpPr/>
          <p:nvPr/>
        </p:nvSpPr>
        <p:spPr>
          <a:xfrm>
            <a:off x="781050" y="6416675"/>
            <a:ext cx="557213" cy="347663"/>
          </a:xfrm>
          <a:custGeom>
            <a:avLst/>
            <a:gdLst/>
            <a:ahLst/>
            <a:cxnLst/>
            <a:pathLst>
              <a:path w="351" h="219">
                <a:moveTo>
                  <a:pt x="350" y="1"/>
                </a:moveTo>
                <a:lnTo>
                  <a:pt x="101" y="0"/>
                </a:lnTo>
                <a:lnTo>
                  <a:pt x="81" y="2"/>
                </a:lnTo>
                <a:lnTo>
                  <a:pt x="67" y="6"/>
                </a:lnTo>
                <a:lnTo>
                  <a:pt x="51" y="15"/>
                </a:lnTo>
                <a:lnTo>
                  <a:pt x="38" y="25"/>
                </a:lnTo>
                <a:lnTo>
                  <a:pt x="28" y="35"/>
                </a:lnTo>
                <a:lnTo>
                  <a:pt x="19" y="48"/>
                </a:lnTo>
                <a:lnTo>
                  <a:pt x="12" y="59"/>
                </a:lnTo>
                <a:lnTo>
                  <a:pt x="6" y="73"/>
                </a:lnTo>
                <a:lnTo>
                  <a:pt x="1" y="89"/>
                </a:lnTo>
                <a:lnTo>
                  <a:pt x="1" y="99"/>
                </a:lnTo>
                <a:lnTo>
                  <a:pt x="0" y="119"/>
                </a:lnTo>
                <a:lnTo>
                  <a:pt x="2" y="136"/>
                </a:lnTo>
                <a:lnTo>
                  <a:pt x="9" y="150"/>
                </a:lnTo>
                <a:lnTo>
                  <a:pt x="15" y="164"/>
                </a:lnTo>
                <a:lnTo>
                  <a:pt x="24" y="176"/>
                </a:lnTo>
                <a:lnTo>
                  <a:pt x="33" y="189"/>
                </a:lnTo>
                <a:lnTo>
                  <a:pt x="46" y="198"/>
                </a:lnTo>
                <a:lnTo>
                  <a:pt x="59" y="207"/>
                </a:lnTo>
                <a:lnTo>
                  <a:pt x="72" y="212"/>
                </a:lnTo>
                <a:lnTo>
                  <a:pt x="90" y="218"/>
                </a:lnTo>
                <a:lnTo>
                  <a:pt x="350" y="218"/>
                </a:lnTo>
                <a:lnTo>
                  <a:pt x="35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
        <p:nvSpPr>
          <p:cNvPr id="2067" name="任意多边形 1042">
            <a:hlinkClick r:id="" action="ppaction://hlinkshowjump?jump=nextslide"/>
          </p:cNvPr>
          <p:cNvSpPr/>
          <p:nvPr/>
        </p:nvSpPr>
        <p:spPr>
          <a:xfrm>
            <a:off x="1447800" y="6416675"/>
            <a:ext cx="557213" cy="347663"/>
          </a:xfrm>
          <a:custGeom>
            <a:avLst/>
            <a:gdLst/>
            <a:ahLst/>
            <a:cxnLst/>
            <a:pathLst>
              <a:path w="351" h="219">
                <a:moveTo>
                  <a:pt x="0" y="1"/>
                </a:moveTo>
                <a:lnTo>
                  <a:pt x="249" y="0"/>
                </a:lnTo>
                <a:lnTo>
                  <a:pt x="268" y="3"/>
                </a:lnTo>
                <a:lnTo>
                  <a:pt x="283" y="6"/>
                </a:lnTo>
                <a:lnTo>
                  <a:pt x="298" y="16"/>
                </a:lnTo>
                <a:lnTo>
                  <a:pt x="311" y="26"/>
                </a:lnTo>
                <a:lnTo>
                  <a:pt x="321" y="35"/>
                </a:lnTo>
                <a:lnTo>
                  <a:pt x="331" y="48"/>
                </a:lnTo>
                <a:lnTo>
                  <a:pt x="337" y="60"/>
                </a:lnTo>
                <a:lnTo>
                  <a:pt x="344" y="74"/>
                </a:lnTo>
                <a:lnTo>
                  <a:pt x="349" y="90"/>
                </a:lnTo>
                <a:lnTo>
                  <a:pt x="349" y="100"/>
                </a:lnTo>
                <a:lnTo>
                  <a:pt x="350" y="119"/>
                </a:lnTo>
                <a:lnTo>
                  <a:pt x="347" y="136"/>
                </a:lnTo>
                <a:lnTo>
                  <a:pt x="341" y="151"/>
                </a:lnTo>
                <a:lnTo>
                  <a:pt x="334" y="165"/>
                </a:lnTo>
                <a:lnTo>
                  <a:pt x="325" y="176"/>
                </a:lnTo>
                <a:lnTo>
                  <a:pt x="316" y="189"/>
                </a:lnTo>
                <a:lnTo>
                  <a:pt x="303" y="199"/>
                </a:lnTo>
                <a:lnTo>
                  <a:pt x="290" y="208"/>
                </a:lnTo>
                <a:lnTo>
                  <a:pt x="277" y="213"/>
                </a:lnTo>
                <a:lnTo>
                  <a:pt x="259" y="218"/>
                </a:lnTo>
                <a:lnTo>
                  <a:pt x="0" y="218"/>
                </a:lnTo>
                <a:lnTo>
                  <a:pt x="0" y="1"/>
                </a:lnTo>
              </a:path>
            </a:pathLst>
          </a:custGeom>
          <a:gradFill rotWithShape="0">
            <a:gsLst>
              <a:gs pos="0">
                <a:schemeClr val="hlink"/>
              </a:gs>
              <a:gs pos="100000">
                <a:srgbClr val="6C6C6C"/>
              </a:gs>
            </a:gsLst>
            <a:path path="rect">
              <a:fillToRect l="50000" t="50000" r="50000" b="50000"/>
            </a:path>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p:blinds/>
  </p:transition>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rgbClr val="FFFFCC"/>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defRPr sz="3200" b="1" i="1"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W"/>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l"/>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Tx/>
        <a:buFontTx/>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000" b="1"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w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p:cNvSpPr>
          <p:nvPr>
            <p:ph type="title"/>
          </p:nvPr>
        </p:nvSpPr>
        <p:spPr/>
        <p:txBody>
          <a:bodyPr lIns="92075" tIns="46038" rIns="92075" bIns="46038" anchor="b"/>
          <a:p>
            <a:pPr marL="0" marR="0" indent="0" algn="ctr" defTabSz="914400" rtl="0" eaLnBrk="1" fontAlgn="base" latinLnBrk="0" hangingPunct="1">
              <a:lnSpc>
                <a:spcPct val="100000"/>
              </a:lnSpc>
              <a:spcBef>
                <a:spcPct val="0"/>
              </a:spcBef>
              <a:spcAft>
                <a:spcPct val="0"/>
              </a:spcAft>
              <a:buClrTx/>
              <a:buSzTx/>
              <a:buFontTx/>
              <a:buNone/>
            </a:pPr>
            <a:br>
              <a:rPr lang="zh-CN" altLang="en-US" dirty="0">
                <a:ea typeface="黑体" panose="02010609060101010101" pitchFamily="2" charset="-122"/>
              </a:rPr>
            </a:br>
            <a:r>
              <a:rPr kumimoji="0" lang="zh-CN" altLang="en-US" sz="4400" b="1" i="0" u="none" strike="noStrike" kern="1200" cap="none" spc="0" normalizeH="0" baseline="0" noProof="1" dirty="0">
                <a:solidFill>
                  <a:srgbClr val="FFFFCC"/>
                </a:solidFill>
                <a:effectLst>
                  <a:outerShdw blurRad="38100" dist="38100" dir="2700000">
                    <a:srgbClr val="000000"/>
                  </a:outerShdw>
                </a:effectLst>
                <a:latin typeface="+mj-lt"/>
                <a:ea typeface="黑体" panose="02010609060101010101" pitchFamily="2" charset="-122"/>
                <a:cs typeface="+mj-cs"/>
              </a:rPr>
              <a:t>会议组织与服务</a:t>
            </a:r>
            <a:endParaRPr kumimoji="0" lang="zh-CN" altLang="en-US" sz="4400" b="1" i="0" u="none" strike="noStrike" kern="1200" cap="none" spc="0" normalizeH="0" baseline="0" noProof="1" dirty="0">
              <a:solidFill>
                <a:srgbClr val="FFFFCC"/>
              </a:solidFill>
              <a:latin typeface="+mj-lt"/>
              <a:ea typeface="黑体" panose="02010609060101010101" pitchFamily="2" charset="-122"/>
              <a:cs typeface="+mj-cs"/>
            </a:endParaRPr>
          </a:p>
        </p:txBody>
      </p:sp>
      <p:sp>
        <p:nvSpPr>
          <p:cNvPr id="37891" name="文本占位符 37890"/>
          <p:cNvSpPr>
            <a:spLocks noGrp="1"/>
          </p:cNvSpPr>
          <p:nvPr>
            <p:ph type="body" sz="half" idx="1"/>
          </p:nvPr>
        </p:nvSpPr>
        <p:spPr>
          <a:xfrm>
            <a:off x="215900" y="1905000"/>
            <a:ext cx="7885113" cy="4114800"/>
          </a:xfrm>
          <a:ln/>
        </p:spPr>
        <p:txBody>
          <a:bodyPr lIns="92075" tIns="46038" rIns="92075" bIns="46038" anchor="t" anchorCtr="0"/>
          <a:p>
            <a:pPr>
              <a:buClr>
                <a:schemeClr val="folHlink"/>
              </a:buClr>
              <a:buSzPct val="80000"/>
              <a:buFont typeface="Wingdings" panose="05000000000000000000" pitchFamily="2" charset="2"/>
            </a:pPr>
            <a:r>
              <a:rPr lang="zh-CN" altLang="en-US" i="0" dirty="0"/>
              <a:t>主　编　葛红岩 董悦</a:t>
            </a:r>
            <a:endParaRPr lang="zh-CN" altLang="en-US" sz="2800" i="0" dirty="0"/>
          </a:p>
          <a:p>
            <a:pPr>
              <a:buClr>
                <a:schemeClr val="folHlink"/>
              </a:buClr>
              <a:buSzPct val="80000"/>
              <a:buFont typeface="Wingdings" panose="05000000000000000000" pitchFamily="2" charset="2"/>
            </a:pPr>
            <a:endParaRPr lang="zh-CN" altLang="en-US" sz="2800" i="0" dirty="0"/>
          </a:p>
          <a:p>
            <a:pPr>
              <a:buClr>
                <a:schemeClr val="folHlink"/>
              </a:buClr>
              <a:buSzPct val="80000"/>
              <a:buFont typeface="Wingdings" panose="05000000000000000000" pitchFamily="2" charset="2"/>
            </a:pPr>
            <a:endParaRPr lang="zh-CN" altLang="en-US" sz="2800" i="0" dirty="0"/>
          </a:p>
          <a:p>
            <a:pPr>
              <a:buClr>
                <a:schemeClr val="folHlink"/>
              </a:buClr>
              <a:buSzPct val="80000"/>
              <a:buFont typeface="Wingdings" panose="05000000000000000000" pitchFamily="2" charset="2"/>
            </a:pPr>
            <a:endParaRPr lang="zh-CN" altLang="en-US" sz="2800" i="0" dirty="0"/>
          </a:p>
          <a:p>
            <a:pPr>
              <a:buClr>
                <a:schemeClr val="folHlink"/>
              </a:buClr>
              <a:buSzPct val="80000"/>
              <a:buFont typeface="Wingdings" panose="05000000000000000000" pitchFamily="2" charset="2"/>
            </a:pPr>
            <a:r>
              <a:rPr lang="zh-CN" altLang="en-US" sz="2800" i="0" dirty="0"/>
              <a:t>上海财经大学出版社</a:t>
            </a:r>
            <a:endParaRPr lang="zh-CN" altLang="en-US" sz="2800" i="0" dirty="0"/>
          </a:p>
          <a:p>
            <a:pPr>
              <a:buClr>
                <a:schemeClr val="folHlink"/>
              </a:buClr>
              <a:buSzPct val="80000"/>
              <a:buFont typeface="Wingdings" panose="05000000000000000000" pitchFamily="2" charset="2"/>
            </a:pPr>
            <a:endParaRPr lang="zh-CN" altLang="en-US" sz="2800" i="0" dirty="0"/>
          </a:p>
          <a:p>
            <a:pPr>
              <a:buClr>
                <a:schemeClr val="folHlink"/>
              </a:buClr>
              <a:buSzPct val="80000"/>
              <a:buFont typeface="Wingdings" panose="05000000000000000000" pitchFamily="2" charset="2"/>
            </a:pPr>
            <a:endParaRPr lang="zh-CN" altLang="en-US" sz="2800" i="0" dirty="0"/>
          </a:p>
        </p:txBody>
      </p:sp>
      <p:pic>
        <p:nvPicPr>
          <p:cNvPr id="29699" name="图片 1"/>
          <p:cNvPicPr>
            <a:picLocks noChangeAspect="1"/>
          </p:cNvPicPr>
          <p:nvPr/>
        </p:nvPicPr>
        <p:blipFill>
          <a:blip r:embed="rId1"/>
          <a:stretch>
            <a:fillRect/>
          </a:stretch>
        </p:blipFill>
        <p:spPr>
          <a:xfrm>
            <a:off x="4244975" y="3559175"/>
            <a:ext cx="4762500" cy="3067050"/>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7891">
                                            <p:txEl>
                                              <p:charRg st="0" end="12"/>
                                            </p:txEl>
                                          </p:spTgt>
                                        </p:tgtEl>
                                        <p:attrNameLst>
                                          <p:attrName>style.visibility</p:attrName>
                                        </p:attrNameLst>
                                      </p:cBhvr>
                                      <p:to>
                                        <p:strVal val="visible"/>
                                      </p:to>
                                    </p:set>
                                    <p:anim calcmode="lin" valueType="num">
                                      <p:cBhvr additive="base">
                                        <p:cTn id="11" dur="500" fill="hold"/>
                                        <p:tgtEl>
                                          <p:spTgt spid="37891">
                                            <p:txEl>
                                              <p:charRg st="0" end="1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7891">
                                            <p:txEl>
                                              <p:charRg st="0" end="12"/>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7891">
                                            <p:txEl>
                                              <p:charRg st="16" end="22"/>
                                            </p:txEl>
                                          </p:spTgt>
                                        </p:tgtEl>
                                        <p:attrNameLst>
                                          <p:attrName>style.visibility</p:attrName>
                                        </p:attrNameLst>
                                      </p:cBhvr>
                                      <p:to>
                                        <p:strVal val="visible"/>
                                      </p:to>
                                    </p:set>
                                    <p:anim calcmode="lin" valueType="num">
                                      <p:cBhvr additive="base">
                                        <p:cTn id="16" dur="500" fill="hold"/>
                                        <p:tgtEl>
                                          <p:spTgt spid="37891">
                                            <p:txEl>
                                              <p:charRg st="16" end="2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7891">
                                            <p:txEl>
                                              <p:charRg st="16" end="2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57345"/>
          <p:cNvSpPr>
            <a:spLocks noGrp="1"/>
          </p:cNvSpPr>
          <p:nvPr>
            <p:ph type="title"/>
          </p:nvPr>
        </p:nvSpPr>
        <p:spPr>
          <a:ln/>
        </p:spPr>
        <p:txBody>
          <a:bodyPr lIns="92075" tIns="46038" rIns="92075" bIns="46038" anchor="b" anchorCtr="0"/>
          <a:p>
            <a:pPr algn="ctr"/>
            <a:r>
              <a:rPr lang="zh-CN" altLang="en-US" dirty="0"/>
              <a:t>三、会议的特征</a:t>
            </a:r>
            <a:endParaRPr lang="zh-CN" altLang="en-US" dirty="0"/>
          </a:p>
        </p:txBody>
      </p:sp>
      <p:sp>
        <p:nvSpPr>
          <p:cNvPr id="38914" name="文本占位符 57346"/>
          <p:cNvSpPr>
            <a:spLocks noGrp="1"/>
          </p:cNvSpPr>
          <p:nvPr>
            <p:ph idx="1"/>
          </p:nvPr>
        </p:nvSpPr>
        <p:spPr>
          <a:xfrm>
            <a:off x="685800" y="1905000"/>
            <a:ext cx="7918450" cy="4476750"/>
          </a:xfrm>
          <a:ln/>
        </p:spPr>
        <p:txBody>
          <a:bodyPr lIns="92075" tIns="46038" rIns="92075" bIns="46038" anchor="t" anchorCtr="0"/>
          <a:p>
            <a:pPr>
              <a:buNone/>
            </a:pPr>
            <a:r>
              <a:rPr lang="en-US" altLang="zh-CN" i="0"/>
              <a:t>1.</a:t>
            </a:r>
            <a:r>
              <a:rPr lang="zh-CN" altLang="en-US" i="0"/>
              <a:t>　</a:t>
            </a:r>
            <a:r>
              <a:rPr lang="zh-CN" altLang="en-US" i="0" dirty="0"/>
              <a:t>目的性</a:t>
            </a:r>
            <a:endParaRPr lang="zh-CN" altLang="en-US" i="0" dirty="0"/>
          </a:p>
          <a:p>
            <a:pPr>
              <a:buNone/>
            </a:pPr>
            <a:r>
              <a:rPr lang="en-US" altLang="zh-CN" i="0"/>
              <a:t>2.</a:t>
            </a:r>
            <a:r>
              <a:rPr lang="zh-CN" altLang="en-US" i="0"/>
              <a:t>　</a:t>
            </a:r>
            <a:r>
              <a:rPr lang="zh-CN" altLang="en-US" i="0" dirty="0"/>
              <a:t>组织计划性</a:t>
            </a:r>
            <a:endParaRPr lang="zh-CN" altLang="en-US" i="0" dirty="0"/>
          </a:p>
          <a:p>
            <a:pPr>
              <a:buNone/>
            </a:pPr>
            <a:r>
              <a:rPr lang="en-US" altLang="zh-CN" i="0"/>
              <a:t>3.</a:t>
            </a:r>
            <a:r>
              <a:rPr lang="zh-CN" altLang="en-US" i="0"/>
              <a:t>　</a:t>
            </a:r>
            <a:r>
              <a:rPr lang="zh-CN" altLang="en-US" i="0" dirty="0"/>
              <a:t>群体沟通性</a:t>
            </a:r>
            <a:endParaRPr lang="zh-CN" altLang="en-US" i="0" dirty="0"/>
          </a:p>
          <a:p>
            <a:pPr>
              <a:buNone/>
            </a:pPr>
            <a:r>
              <a:rPr lang="en-US" altLang="zh-CN" i="0"/>
              <a:t>4.</a:t>
            </a:r>
            <a:r>
              <a:rPr lang="zh-CN" altLang="en-US" i="0"/>
              <a:t>　</a:t>
            </a:r>
            <a:r>
              <a:rPr lang="zh-CN" altLang="en-US" i="0" dirty="0"/>
              <a:t>交流方式多样性</a:t>
            </a:r>
            <a:endParaRPr lang="zh-CN" altLang="en-US" i="0" dirty="0"/>
          </a:p>
        </p:txBody>
      </p:sp>
      <p:pic>
        <p:nvPicPr>
          <p:cNvPr id="57348" name="图片 57347" descr="j0233018"/>
          <p:cNvPicPr>
            <a:picLocks noChangeAspect="1"/>
          </p:cNvPicPr>
          <p:nvPr/>
        </p:nvPicPr>
        <p:blipFill>
          <a:blip r:embed="rId1"/>
          <a:stretch>
            <a:fillRect/>
          </a:stretch>
        </p:blipFill>
        <p:spPr>
          <a:xfrm>
            <a:off x="5003800" y="3141663"/>
            <a:ext cx="3262313" cy="3313112"/>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5734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72" name="图片 58371" descr="花5"/>
          <p:cNvPicPr>
            <a:picLocks noChangeAspect="1"/>
          </p:cNvPicPr>
          <p:nvPr/>
        </p:nvPicPr>
        <p:blipFill>
          <a:blip r:embed="rId1"/>
          <a:stretch>
            <a:fillRect/>
          </a:stretch>
        </p:blipFill>
        <p:spPr>
          <a:xfrm>
            <a:off x="6948488" y="404813"/>
            <a:ext cx="1741487" cy="2519362"/>
          </a:xfrm>
          <a:prstGeom prst="rect">
            <a:avLst/>
          </a:prstGeom>
          <a:noFill/>
          <a:ln w="9525">
            <a:noFill/>
          </a:ln>
        </p:spPr>
      </p:pic>
      <p:sp>
        <p:nvSpPr>
          <p:cNvPr id="39938" name="标题 58369"/>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39939" name="文本占位符 58370"/>
          <p:cNvSpPr>
            <a:spLocks noGrp="1"/>
          </p:cNvSpPr>
          <p:nvPr>
            <p:ph idx="1"/>
          </p:nvPr>
        </p:nvSpPr>
        <p:spPr>
          <a:ln/>
        </p:spPr>
        <p:txBody>
          <a:bodyPr lIns="92075" tIns="46038" rIns="92075" bIns="46038" anchor="t" anchorCtr="0"/>
          <a:p>
            <a:endParaRPr lang="en-US" altLang="zh-CN" i="0"/>
          </a:p>
          <a:p>
            <a:r>
              <a:rPr lang="zh-CN" altLang="en-US" i="0" dirty="0"/>
              <a:t>课堂练习示例：</a:t>
            </a:r>
            <a:endParaRPr lang="zh-CN" altLang="en-US" i="0" dirty="0"/>
          </a:p>
          <a:p>
            <a:r>
              <a:rPr lang="zh-CN" altLang="en-US" i="0" dirty="0">
                <a:solidFill>
                  <a:srgbClr val="FFFF00"/>
                </a:solidFill>
              </a:rPr>
              <a:t>（</a:t>
            </a:r>
            <a:r>
              <a:rPr lang="en-US" altLang="zh-CN" i="0">
                <a:solidFill>
                  <a:srgbClr val="FFFF00"/>
                </a:solidFill>
              </a:rPr>
              <a:t>1</a:t>
            </a:r>
            <a:r>
              <a:rPr lang="zh-CN" altLang="en-US" i="0" dirty="0">
                <a:solidFill>
                  <a:srgbClr val="FFFF00"/>
                </a:solidFill>
              </a:rPr>
              <a:t>）卓有成效的内部会议</a:t>
            </a:r>
            <a:r>
              <a:rPr lang="en-US" altLang="zh-CN" i="0" dirty="0">
                <a:solidFill>
                  <a:srgbClr val="FFFF00"/>
                </a:solidFill>
              </a:rPr>
              <a:t>P4</a:t>
            </a:r>
            <a:endParaRPr lang="zh-CN" altLang="en-US" i="0" dirty="0">
              <a:solidFill>
                <a:srgbClr val="FFFF00"/>
              </a:solidFill>
            </a:endParaRPr>
          </a:p>
          <a:p>
            <a:r>
              <a:rPr lang="zh-CN" altLang="en-US" i="0" dirty="0">
                <a:solidFill>
                  <a:srgbClr val="FFFF00"/>
                </a:solidFill>
              </a:rPr>
              <a:t>（</a:t>
            </a:r>
            <a:r>
              <a:rPr lang="en-US" altLang="zh-CN" i="0">
                <a:solidFill>
                  <a:srgbClr val="FFFF00"/>
                </a:solidFill>
              </a:rPr>
              <a:t>2</a:t>
            </a:r>
            <a:r>
              <a:rPr lang="zh-CN" altLang="en-US" i="0" dirty="0">
                <a:solidFill>
                  <a:srgbClr val="FFFF00"/>
                </a:solidFill>
              </a:rPr>
              <a:t>）草拟经理工作例会讨论稿</a:t>
            </a:r>
            <a:r>
              <a:rPr lang="en-US" altLang="zh-CN" i="0" dirty="0">
                <a:solidFill>
                  <a:srgbClr val="FFFF00"/>
                </a:solidFill>
              </a:rPr>
              <a:t>P5</a:t>
            </a:r>
            <a:endParaRPr lang="zh-CN" altLang="en-US" i="0" dirty="0">
              <a:solidFill>
                <a:srgbClr val="FFFF00"/>
              </a:solidFill>
            </a:endParaRPr>
          </a:p>
          <a:p>
            <a:endParaRPr lang="zh-CN" altLang="en-US" i="0" dirty="0">
              <a:solidFill>
                <a:srgbClr val="FFFF0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2000" fill="hold"/>
                                        <p:tgtEl>
                                          <p:spTgt spid="58372"/>
                                        </p:tgtEl>
                                        <p:attrNameLst>
                                          <p:attrName>ppt_x</p:attrName>
                                        </p:attrNameLst>
                                      </p:cBhvr>
                                      <p:tavLst>
                                        <p:tav tm="0">
                                          <p:val>
                                            <p:strVal val="0-#ppt_w/2"/>
                                          </p:val>
                                        </p:tav>
                                        <p:tav tm="100000">
                                          <p:val>
                                            <p:strVal val="#ppt_x"/>
                                          </p:val>
                                        </p:tav>
                                      </p:tavLst>
                                    </p:anim>
                                    <p:anim calcmode="lin" valueType="num">
                                      <p:cBhvr additive="base">
                                        <p:cTn id="8" dur="2000" fill="hold"/>
                                        <p:tgtEl>
                                          <p:spTgt spid="583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文本占位符 44034"/>
          <p:cNvSpPr>
            <a:spLocks noGrp="1"/>
          </p:cNvSpPr>
          <p:nvPr>
            <p:ph type="body" sz="half" idx="1"/>
          </p:nvPr>
        </p:nvSpPr>
        <p:spPr>
          <a:xfrm>
            <a:off x="539750" y="1773238"/>
            <a:ext cx="8280400" cy="935037"/>
          </a:xfrm>
          <a:ln/>
        </p:spPr>
        <p:txBody>
          <a:bodyPr lIns="92075" tIns="46038" rIns="92075" bIns="46038" anchor="t" anchorCtr="0"/>
          <a:p>
            <a:pPr>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44037" name="矩形 4403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40963" name="图片 1"/>
          <p:cNvPicPr>
            <a:picLocks noChangeAspect="1"/>
          </p:cNvPicPr>
          <p:nvPr/>
        </p:nvPicPr>
        <p:blipFill>
          <a:blip r:embed="rId1"/>
          <a:stretch>
            <a:fillRect/>
          </a:stretch>
        </p:blipFill>
        <p:spPr>
          <a:xfrm>
            <a:off x="2216150" y="2465388"/>
            <a:ext cx="6453188" cy="4306887"/>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blinds(horizontal)">
                                      <p:cBhvr>
                                        <p:cTn id="7" dur="500"/>
                                        <p:tgtEl>
                                          <p:spTgt spid="440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5">
                                            <p:txEl>
                                              <p:charRg st="0" end="20"/>
                                            </p:txEl>
                                          </p:spTgt>
                                        </p:tgtEl>
                                        <p:attrNameLst>
                                          <p:attrName>style.visibility</p:attrName>
                                        </p:attrNameLst>
                                      </p:cBhvr>
                                      <p:to>
                                        <p:strVal val="visible"/>
                                      </p:to>
                                    </p:set>
                                    <p:animEffect transition="in" filter="blinds(horizontal)">
                                      <p:cBhvr>
                                        <p:cTn id="12" dur="500"/>
                                        <p:tgtEl>
                                          <p:spTgt spid="44035">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63489"/>
          <p:cNvSpPr>
            <a:spLocks noGrp="1"/>
          </p:cNvSpPr>
          <p:nvPr>
            <p:ph type="title"/>
          </p:nvPr>
        </p:nvSpPr>
        <p:spPr>
          <a:xfrm>
            <a:off x="306070" y="228600"/>
            <a:ext cx="8713470" cy="1143000"/>
          </a:xfrm>
          <a:ln/>
        </p:spPr>
        <p:txBody>
          <a:bodyPr lIns="92075" tIns="46038" rIns="92075" bIns="46038" anchor="b" anchorCtr="0"/>
          <a:p>
            <a:r>
              <a:rPr lang="zh-CN" altLang="en-US" dirty="0"/>
              <a:t>任务二　了解会议活动的基本要素 </a:t>
            </a:r>
            <a:endParaRPr lang="zh-CN" altLang="en-US" dirty="0"/>
          </a:p>
        </p:txBody>
      </p:sp>
      <p:sp>
        <p:nvSpPr>
          <p:cNvPr id="63498" name="内容占位符 63497"/>
          <p:cNvSpPr>
            <a:spLocks noGrp="1"/>
          </p:cNvSpPr>
          <p:nvPr>
            <p:ph sz="half" idx="1"/>
          </p:nvPr>
        </p:nvSpPr>
        <p:spPr>
          <a:xfrm>
            <a:off x="685800" y="1905000"/>
            <a:ext cx="3810000" cy="4114800"/>
          </a:xfrm>
          <a:ln/>
        </p:spPr>
        <p:txBody>
          <a:bodyPr lIns="92075" tIns="46038" rIns="92075" bIns="46038" anchor="t" anchorCtr="0"/>
          <a:p>
            <a:pPr algn="just">
              <a:buClr>
                <a:schemeClr val="folHlink"/>
              </a:buClr>
              <a:buSzPct val="80000"/>
              <a:buFont typeface="Wingdings" panose="05000000000000000000" pitchFamily="2" charset="2"/>
            </a:pPr>
            <a:r>
              <a:rPr lang="zh-CN" altLang="en-US" i="0" dirty="0"/>
              <a:t>一、人员</a:t>
            </a:r>
            <a:endParaRPr lang="zh-CN" altLang="en-US" i="0" dirty="0"/>
          </a:p>
          <a:p>
            <a:pPr algn="just">
              <a:buClr>
                <a:schemeClr val="folHlink"/>
              </a:buClr>
              <a:buSzPct val="80000"/>
              <a:buFont typeface="Wingdings" panose="05000000000000000000" pitchFamily="2" charset="2"/>
            </a:pPr>
            <a:r>
              <a:rPr lang="zh-CN" altLang="en-US" i="0" dirty="0"/>
              <a:t>二、名称</a:t>
            </a:r>
            <a:endParaRPr lang="zh-CN" altLang="en-US" i="0" dirty="0"/>
          </a:p>
          <a:p>
            <a:pPr algn="just">
              <a:buClr>
                <a:schemeClr val="folHlink"/>
              </a:buClr>
              <a:buSzPct val="80000"/>
              <a:buFont typeface="Wingdings" panose="05000000000000000000" pitchFamily="2" charset="2"/>
            </a:pPr>
            <a:r>
              <a:rPr lang="zh-CN" altLang="en-US" i="0" dirty="0"/>
              <a:t>三、议题</a:t>
            </a:r>
            <a:endParaRPr lang="zh-CN" altLang="en-US" i="0" dirty="0"/>
          </a:p>
          <a:p>
            <a:pPr algn="just">
              <a:buClr>
                <a:schemeClr val="folHlink"/>
              </a:buClr>
              <a:buSzPct val="80000"/>
              <a:buFont typeface="Wingdings" panose="05000000000000000000" pitchFamily="2" charset="2"/>
            </a:pPr>
            <a:r>
              <a:rPr lang="zh-CN" altLang="en-US" i="0" dirty="0"/>
              <a:t>四、时间</a:t>
            </a:r>
            <a:endParaRPr lang="zh-CN" altLang="en-US" i="0" dirty="0"/>
          </a:p>
          <a:p>
            <a:pPr algn="just">
              <a:buClr>
                <a:schemeClr val="folHlink"/>
              </a:buClr>
              <a:buSzPct val="80000"/>
              <a:buFont typeface="Wingdings" panose="05000000000000000000" pitchFamily="2" charset="2"/>
            </a:pPr>
            <a:r>
              <a:rPr lang="zh-CN" altLang="en-US" i="0" dirty="0"/>
              <a:t>五、地点</a:t>
            </a:r>
            <a:endParaRPr lang="zh-CN" altLang="en-US" i="0" dirty="0"/>
          </a:p>
          <a:p>
            <a:pPr algn="just">
              <a:buClr>
                <a:schemeClr val="folHlink"/>
              </a:buClr>
              <a:buSzPct val="80000"/>
              <a:buFont typeface="Wingdings" panose="05000000000000000000" pitchFamily="2" charset="2"/>
            </a:pPr>
            <a:r>
              <a:rPr lang="zh-CN" altLang="en-US" i="0" dirty="0"/>
              <a:t>六、方式</a:t>
            </a:r>
            <a:endParaRPr lang="zh-CN" altLang="en-US" i="0" dirty="0"/>
          </a:p>
          <a:p>
            <a:pPr algn="just">
              <a:buClr>
                <a:schemeClr val="folHlink"/>
              </a:buClr>
              <a:buSzPct val="80000"/>
              <a:buFont typeface="Wingdings" panose="05000000000000000000" pitchFamily="2" charset="2"/>
            </a:pPr>
            <a:r>
              <a:rPr lang="zh-CN" altLang="en-US" i="0" dirty="0"/>
              <a:t>七、结果</a:t>
            </a:r>
            <a:endParaRPr lang="zh-CN" altLang="en-US" i="0" dirty="0"/>
          </a:p>
          <a:p>
            <a:pPr algn="just">
              <a:buClr>
                <a:schemeClr val="folHlink"/>
              </a:buClr>
              <a:buSzPct val="80000"/>
              <a:buFont typeface="Wingdings" panose="05000000000000000000" pitchFamily="2" charset="2"/>
            </a:pPr>
            <a:endParaRPr lang="zh-CN" altLang="en-US" dirty="0"/>
          </a:p>
        </p:txBody>
      </p:sp>
      <p:pic>
        <p:nvPicPr>
          <p:cNvPr id="41987" name="图片 1"/>
          <p:cNvPicPr>
            <a:picLocks noChangeAspect="1"/>
          </p:cNvPicPr>
          <p:nvPr>
            <p:custDataLst>
              <p:tags r:id="rId1"/>
            </p:custDataLst>
          </p:nvPr>
        </p:nvPicPr>
        <p:blipFill>
          <a:blip r:embed="rId2"/>
          <a:stretch>
            <a:fillRect/>
          </a:stretch>
        </p:blipFill>
        <p:spPr>
          <a:xfrm>
            <a:off x="3408363" y="3387725"/>
            <a:ext cx="4913312" cy="2768600"/>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3498">
                                            <p:txEl>
                                              <p:charRg st="0" end="5"/>
                                            </p:txEl>
                                          </p:spTgt>
                                        </p:tgtEl>
                                        <p:attrNameLst>
                                          <p:attrName>style.visibility</p:attrName>
                                        </p:attrNameLst>
                                      </p:cBhvr>
                                      <p:to>
                                        <p:strVal val="visible"/>
                                      </p:to>
                                    </p:set>
                                    <p:animEffect transition="in" filter="blinds(horizontal)">
                                      <p:cBhvr>
                                        <p:cTn id="7" dur="500"/>
                                        <p:tgtEl>
                                          <p:spTgt spid="63498">
                                            <p:txEl>
                                              <p:charRg st="0" end="5"/>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3498">
                                            <p:txEl>
                                              <p:charRg st="5" end="10"/>
                                            </p:txEl>
                                          </p:spTgt>
                                        </p:tgtEl>
                                        <p:attrNameLst>
                                          <p:attrName>style.visibility</p:attrName>
                                        </p:attrNameLst>
                                      </p:cBhvr>
                                      <p:to>
                                        <p:strVal val="visible"/>
                                      </p:to>
                                    </p:set>
                                    <p:animEffect transition="in" filter="blinds(horizontal)">
                                      <p:cBhvr>
                                        <p:cTn id="10" dur="500"/>
                                        <p:tgtEl>
                                          <p:spTgt spid="63498">
                                            <p:txEl>
                                              <p:charRg st="5" end="1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3498">
                                            <p:txEl>
                                              <p:charRg st="10" end="15"/>
                                            </p:txEl>
                                          </p:spTgt>
                                        </p:tgtEl>
                                        <p:attrNameLst>
                                          <p:attrName>style.visibility</p:attrName>
                                        </p:attrNameLst>
                                      </p:cBhvr>
                                      <p:to>
                                        <p:strVal val="visible"/>
                                      </p:to>
                                    </p:set>
                                    <p:animEffect transition="in" filter="blinds(horizontal)">
                                      <p:cBhvr>
                                        <p:cTn id="13" dur="500"/>
                                        <p:tgtEl>
                                          <p:spTgt spid="63498">
                                            <p:txEl>
                                              <p:charRg st="10" end="15"/>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3498">
                                            <p:txEl>
                                              <p:charRg st="15" end="20"/>
                                            </p:txEl>
                                          </p:spTgt>
                                        </p:tgtEl>
                                        <p:attrNameLst>
                                          <p:attrName>style.visibility</p:attrName>
                                        </p:attrNameLst>
                                      </p:cBhvr>
                                      <p:to>
                                        <p:strVal val="visible"/>
                                      </p:to>
                                    </p:set>
                                    <p:animEffect transition="in" filter="blinds(horizontal)">
                                      <p:cBhvr>
                                        <p:cTn id="16" dur="500"/>
                                        <p:tgtEl>
                                          <p:spTgt spid="63498">
                                            <p:txEl>
                                              <p:charRg st="15" end="2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3498">
                                            <p:txEl>
                                              <p:charRg st="20" end="25"/>
                                            </p:txEl>
                                          </p:spTgt>
                                        </p:tgtEl>
                                        <p:attrNameLst>
                                          <p:attrName>style.visibility</p:attrName>
                                        </p:attrNameLst>
                                      </p:cBhvr>
                                      <p:to>
                                        <p:strVal val="visible"/>
                                      </p:to>
                                    </p:set>
                                    <p:animEffect transition="in" filter="blinds(horizontal)">
                                      <p:cBhvr>
                                        <p:cTn id="19" dur="500"/>
                                        <p:tgtEl>
                                          <p:spTgt spid="63498">
                                            <p:txEl>
                                              <p:charRg st="20" end="25"/>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63498">
                                            <p:txEl>
                                              <p:charRg st="25" end="30"/>
                                            </p:txEl>
                                          </p:spTgt>
                                        </p:tgtEl>
                                        <p:attrNameLst>
                                          <p:attrName>style.visibility</p:attrName>
                                        </p:attrNameLst>
                                      </p:cBhvr>
                                      <p:to>
                                        <p:strVal val="visible"/>
                                      </p:to>
                                    </p:set>
                                    <p:animEffect transition="in" filter="blinds(horizontal)">
                                      <p:cBhvr>
                                        <p:cTn id="22" dur="500"/>
                                        <p:tgtEl>
                                          <p:spTgt spid="63498">
                                            <p:txEl>
                                              <p:charRg st="25" end="3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3498">
                                            <p:txEl>
                                              <p:charRg st="30" end="35"/>
                                            </p:txEl>
                                          </p:spTgt>
                                        </p:tgtEl>
                                        <p:attrNameLst>
                                          <p:attrName>style.visibility</p:attrName>
                                        </p:attrNameLst>
                                      </p:cBhvr>
                                      <p:to>
                                        <p:strVal val="visible"/>
                                      </p:to>
                                    </p:set>
                                    <p:animEffect transition="in" filter="blinds(horizontal)">
                                      <p:cBhvr>
                                        <p:cTn id="25" dur="500"/>
                                        <p:tgtEl>
                                          <p:spTgt spid="63498">
                                            <p:txEl>
                                              <p:charRg st="30" end="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8" name="内容占位符 63497"/>
          <p:cNvSpPr>
            <a:spLocks noGrp="1"/>
          </p:cNvSpPr>
          <p:nvPr>
            <p:ph sz="half" idx="1"/>
          </p:nvPr>
        </p:nvSpPr>
        <p:spPr>
          <a:xfrm>
            <a:off x="685800" y="1905000"/>
            <a:ext cx="7207250" cy="1598613"/>
          </a:xfrm>
          <a:ln/>
        </p:spPr>
        <p:txBody>
          <a:bodyPr lIns="92075" tIns="46038" rIns="92075" bIns="46038" anchor="t" anchorCtr="0"/>
          <a:p>
            <a:pPr algn="just">
              <a:buClr>
                <a:schemeClr val="folHlink"/>
              </a:buClr>
              <a:buSzPct val="80000"/>
              <a:buFont typeface="Wingdings" panose="05000000000000000000" pitchFamily="2" charset="2"/>
            </a:pPr>
            <a:r>
              <a:rPr lang="zh-CN" altLang="en-US" i="0" dirty="0">
                <a:solidFill>
                  <a:srgbClr val="FFFF00"/>
                </a:solidFill>
                <a:latin typeface="黑体" panose="02010609060101010101" pitchFamily="2" charset="-122"/>
                <a:ea typeface="黑体" panose="02010609060101010101" pitchFamily="2" charset="-122"/>
              </a:rPr>
              <a:t>引导案例：</a:t>
            </a:r>
            <a:r>
              <a:rPr i="0" dirty="0">
                <a:solidFill>
                  <a:srgbClr val="FFFF00"/>
                </a:solidFill>
                <a:latin typeface="黑体" panose="02010609060101010101" pitchFamily="2" charset="-122"/>
                <a:ea typeface="黑体" panose="02010609060101010101" pitchFamily="2" charset="-122"/>
              </a:rPr>
              <a:t>聚焦创新融合，2023中国会展品牌发展大会在京举办</a:t>
            </a:r>
            <a:endParaRPr i="0" dirty="0">
              <a:solidFill>
                <a:srgbClr val="FFFF00"/>
              </a:solidFill>
              <a:latin typeface="黑体" panose="02010609060101010101" pitchFamily="2" charset="-122"/>
              <a:ea typeface="黑体" panose="02010609060101010101" pitchFamily="2" charset="-122"/>
            </a:endParaRPr>
          </a:p>
        </p:txBody>
      </p:sp>
      <p:sp>
        <p:nvSpPr>
          <p:cNvPr id="41985" name="标题 63489"/>
          <p:cNvSpPr>
            <a:spLocks noGrp="1"/>
          </p:cNvSpPr>
          <p:nvPr>
            <p:ph type="title"/>
          </p:nvPr>
        </p:nvSpPr>
        <p:spPr>
          <a:xfrm>
            <a:off x="306070" y="228600"/>
            <a:ext cx="8713470" cy="1143000"/>
          </a:xfrm>
        </p:spPr>
        <p:txBody>
          <a:bodyPr lIns="92075" tIns="46038" rIns="92075" bIns="46038" anchor="b" anchorCtr="0"/>
          <a:p>
            <a:r>
              <a:rPr lang="zh-CN" altLang="en-US" dirty="0"/>
              <a:t>任务二　了解会议活动的基本要素 </a:t>
            </a:r>
            <a:endParaRPr lang="zh-CN" altLang="en-US" dirty="0"/>
          </a:p>
        </p:txBody>
      </p:sp>
      <p:pic>
        <p:nvPicPr>
          <p:cNvPr id="3" name="图片 2"/>
          <p:cNvPicPr/>
          <p:nvPr/>
        </p:nvPicPr>
        <p:blipFill>
          <a:blip r:embed="rId1"/>
        </p:blipFill>
        <p:spPr>
          <a:xfrm>
            <a:off x="1547495" y="2996565"/>
            <a:ext cx="5276850" cy="3524250"/>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3498">
                                            <p:txEl>
                                              <p:charRg st="0" end="5"/>
                                            </p:txEl>
                                          </p:spTgt>
                                        </p:tgtEl>
                                        <p:attrNameLst>
                                          <p:attrName>style.visibility</p:attrName>
                                        </p:attrNameLst>
                                      </p:cBhvr>
                                      <p:to>
                                        <p:strVal val="visible"/>
                                      </p:to>
                                    </p:set>
                                    <p:animEffect transition="in" filter="blinds(horizontal)">
                                      <p:cBhvr>
                                        <p:cTn id="7" dur="500"/>
                                        <p:tgtEl>
                                          <p:spTgt spid="63498">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67585"/>
          <p:cNvSpPr>
            <a:spLocks noGrp="1"/>
          </p:cNvSpPr>
          <p:nvPr>
            <p:ph type="title"/>
          </p:nvPr>
        </p:nvSpPr>
        <p:spPr>
          <a:ln/>
        </p:spPr>
        <p:txBody>
          <a:bodyPr lIns="92075" tIns="46038" rIns="92075" bIns="46038" anchor="b" anchorCtr="0"/>
          <a:p>
            <a:pPr algn="ctr"/>
            <a:r>
              <a:rPr lang="zh-CN" altLang="en-US" dirty="0"/>
              <a:t>一、会议人员</a:t>
            </a:r>
            <a:endParaRPr lang="zh-CN" altLang="en-US" dirty="0"/>
          </a:p>
        </p:txBody>
      </p:sp>
      <p:sp>
        <p:nvSpPr>
          <p:cNvPr id="44034" name="文本占位符 67586"/>
          <p:cNvSpPr>
            <a:spLocks noGrp="1"/>
          </p:cNvSpPr>
          <p:nvPr>
            <p:ph idx="1"/>
          </p:nvPr>
        </p:nvSpPr>
        <p:spPr>
          <a:ln/>
        </p:spPr>
        <p:txBody>
          <a:bodyPr lIns="92075" tIns="46038" rIns="92075" bIns="46038" anchor="t" anchorCtr="0"/>
          <a:p>
            <a:pPr>
              <a:lnSpc>
                <a:spcPct val="80000"/>
              </a:lnSpc>
            </a:pPr>
            <a:r>
              <a:rPr lang="en-US" altLang="zh-CN" sz="2800" i="0"/>
              <a:t>1.</a:t>
            </a:r>
            <a:r>
              <a:rPr lang="zh-CN" altLang="en-US" sz="2800" i="0"/>
              <a:t>　</a:t>
            </a:r>
            <a:r>
              <a:rPr lang="zh-CN" altLang="en-US" sz="2800" i="0" dirty="0"/>
              <a:t>会议主体</a:t>
            </a:r>
            <a:endParaRPr lang="zh-CN" altLang="en-US" sz="2800" i="0" dirty="0"/>
          </a:p>
          <a:p>
            <a:pPr>
              <a:lnSpc>
                <a:spcPct val="80000"/>
              </a:lnSpc>
              <a:buNone/>
            </a:pPr>
            <a:r>
              <a:rPr lang="zh-CN" altLang="en-US" sz="2800" i="0" dirty="0"/>
              <a:t>　是指主要策划、组织会议的人员，包括主办者、承办者、支持单位、赞助单位、协办单位等。</a:t>
            </a:r>
            <a:endParaRPr lang="zh-CN" altLang="en-US" sz="2800" i="0" dirty="0"/>
          </a:p>
          <a:p>
            <a:pPr>
              <a:lnSpc>
                <a:spcPct val="80000"/>
              </a:lnSpc>
            </a:pPr>
            <a:r>
              <a:rPr lang="en-US" altLang="zh-CN" sz="2800" i="0"/>
              <a:t>2.</a:t>
            </a:r>
            <a:r>
              <a:rPr lang="zh-CN" altLang="en-US" sz="2800" i="0"/>
              <a:t>　</a:t>
            </a:r>
            <a:r>
              <a:rPr lang="zh-CN" altLang="en-US" sz="2800" i="0" dirty="0"/>
              <a:t>会议客体</a:t>
            </a:r>
            <a:endParaRPr lang="zh-CN" altLang="en-US" sz="2800" i="0" dirty="0"/>
          </a:p>
          <a:p>
            <a:pPr>
              <a:lnSpc>
                <a:spcPct val="80000"/>
              </a:lnSpc>
              <a:buNone/>
            </a:pPr>
            <a:r>
              <a:rPr lang="zh-CN" altLang="en-US" sz="2800" i="0" dirty="0"/>
              <a:t>　即参加会议的对象，包括正式成员、列席成员、特邀成员、旁听成员。</a:t>
            </a:r>
            <a:endParaRPr lang="zh-CN" altLang="en-US" sz="2800" i="0" dirty="0"/>
          </a:p>
          <a:p>
            <a:pPr>
              <a:lnSpc>
                <a:spcPct val="80000"/>
              </a:lnSpc>
            </a:pPr>
            <a:r>
              <a:rPr lang="en-US" altLang="zh-CN" sz="2800" i="0"/>
              <a:t>3.</a:t>
            </a:r>
            <a:r>
              <a:rPr lang="zh-CN" altLang="en-US" sz="2800" i="0" dirty="0"/>
              <a:t>其他与会议有关的人员。 </a:t>
            </a:r>
            <a:endParaRPr lang="zh-CN" altLang="en-US" sz="2800" i="0" dirty="0"/>
          </a:p>
          <a:p>
            <a:pPr>
              <a:lnSpc>
                <a:spcPct val="80000"/>
              </a:lnSpc>
              <a:buNone/>
            </a:pPr>
            <a:r>
              <a:rPr lang="zh-CN" altLang="en-US" sz="2800" i="0" dirty="0"/>
              <a:t>　包括：主持人、会议秘书人员和会议服务人员等。</a:t>
            </a:r>
            <a:endParaRPr lang="zh-CN" altLang="en-US" sz="2800" i="0" dirty="0"/>
          </a:p>
          <a:p>
            <a:pPr>
              <a:lnSpc>
                <a:spcPct val="80000"/>
              </a:lnSpc>
              <a:buNone/>
            </a:pPr>
            <a:r>
              <a:rPr lang="zh-CN" altLang="en-US" sz="2800" i="0">
                <a:solidFill>
                  <a:srgbClr val="FFFF00"/>
                </a:solidFill>
              </a:rPr>
              <a:t>微型案例：2019年中国电机工程学会年会</a:t>
            </a:r>
            <a:r>
              <a:rPr lang="en-US" altLang="zh-CN" sz="2800" i="0">
                <a:solidFill>
                  <a:srgbClr val="FFFF00"/>
                </a:solidFill>
              </a:rPr>
              <a:t>P7</a:t>
            </a:r>
            <a:endParaRPr lang="en-US" altLang="zh-CN" sz="2800" i="0">
              <a:solidFill>
                <a:srgbClr val="FFFF00"/>
              </a:solidFill>
            </a:endParaRPr>
          </a:p>
        </p:txBody>
      </p:sp>
    </p:spTree>
  </p:cSld>
  <p:clrMapOvr>
    <a:masterClrMapping/>
  </p:clrMapOvr>
  <p:transition>
    <p:blinds/>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82945"/>
          <p:cNvSpPr>
            <a:spLocks noGrp="1"/>
          </p:cNvSpPr>
          <p:nvPr>
            <p:ph type="title"/>
          </p:nvPr>
        </p:nvSpPr>
        <p:spPr>
          <a:ln/>
        </p:spPr>
        <p:txBody>
          <a:bodyPr lIns="92075" tIns="46038" rIns="92075" bIns="46038" anchor="b" anchorCtr="0"/>
          <a:p>
            <a:pPr algn="ctr"/>
            <a:r>
              <a:rPr lang="zh-CN" altLang="en-US" dirty="0"/>
              <a:t>二、会议名称</a:t>
            </a:r>
            <a:endParaRPr lang="zh-CN" altLang="en-US" dirty="0"/>
          </a:p>
        </p:txBody>
      </p:sp>
      <p:sp>
        <p:nvSpPr>
          <p:cNvPr id="82947" name="内容占位符 82946"/>
          <p:cNvSpPr>
            <a:spLocks noGrp="1"/>
          </p:cNvSpPr>
          <p:nvPr>
            <p:ph idx="1"/>
          </p:nvPr>
        </p:nvSpPr>
        <p:spPr>
          <a:xfrm>
            <a:off x="187325" y="2060575"/>
            <a:ext cx="8535988" cy="4619625"/>
          </a:xfrm>
          <a:ln/>
        </p:spPr>
        <p:txBody>
          <a:bodyPr lIns="92075" tIns="46038" rIns="92075" bIns="46038" anchor="t" anchorCtr="0"/>
          <a:p>
            <a:pPr>
              <a:lnSpc>
                <a:spcPct val="150000"/>
              </a:lnSpc>
              <a:spcBef>
                <a:spcPct val="0"/>
              </a:spcBef>
            </a:pPr>
            <a:r>
              <a:rPr lang="zh-CN" altLang="en-US" sz="2800" i="0" dirty="0"/>
              <a:t>会议的名称要求能概括并能显示会议的内容、性质、参加对象、主办单位，以及会议的时间、届次、地点、范围、规模等等。</a:t>
            </a:r>
            <a:endParaRPr lang="zh-CN" altLang="en-US" sz="2800" i="0" dirty="0"/>
          </a:p>
          <a:p>
            <a:pPr>
              <a:lnSpc>
                <a:spcPct val="150000"/>
              </a:lnSpc>
              <a:spcBef>
                <a:spcPct val="0"/>
              </a:spcBef>
            </a:pPr>
            <a:endParaRPr lang="zh-CN" altLang="en-US" sz="2800" i="0" dirty="0"/>
          </a:p>
          <a:p>
            <a:pPr>
              <a:lnSpc>
                <a:spcPct val="150000"/>
              </a:lnSpc>
              <a:spcBef>
                <a:spcPct val="0"/>
              </a:spcBef>
            </a:pPr>
            <a:r>
              <a:rPr lang="zh-CN" altLang="en-US" sz="2400" i="0" dirty="0">
                <a:solidFill>
                  <a:srgbClr val="FFFF00"/>
                </a:solidFill>
              </a:rPr>
              <a:t>例：可口可乐（中国）饮料有限公司</a:t>
            </a:r>
            <a:r>
              <a:rPr lang="en-US" altLang="zh-CN" sz="2400" i="0">
                <a:solidFill>
                  <a:srgbClr val="FFFF00"/>
                </a:solidFill>
              </a:rPr>
              <a:t>2019</a:t>
            </a:r>
            <a:r>
              <a:rPr lang="zh-CN" altLang="en-US" sz="2400" i="0" dirty="0">
                <a:solidFill>
                  <a:srgbClr val="FFFF00"/>
                </a:solidFill>
              </a:rPr>
              <a:t>年销售会议</a:t>
            </a:r>
            <a:endParaRPr lang="zh-CN" altLang="en-US" sz="2400" i="0" dirty="0">
              <a:solidFill>
                <a:srgbClr val="FFFF00"/>
              </a:solidFill>
            </a:endParaRPr>
          </a:p>
          <a:p>
            <a:pPr>
              <a:lnSpc>
                <a:spcPct val="150000"/>
              </a:lnSpc>
              <a:spcBef>
                <a:spcPct val="0"/>
              </a:spcBef>
            </a:pPr>
            <a:r>
              <a:rPr lang="zh-CN" altLang="en-US" sz="2400" i="0" dirty="0">
                <a:solidFill>
                  <a:srgbClr val="FFFF00"/>
                </a:solidFill>
              </a:rPr>
              <a:t>深圳开发科技股份有限公司第</a:t>
            </a:r>
            <a:r>
              <a:rPr lang="en-US" altLang="zh-CN" sz="2400" i="0" dirty="0">
                <a:solidFill>
                  <a:srgbClr val="FFFF00"/>
                </a:solidFill>
              </a:rPr>
              <a:t>22</a:t>
            </a:r>
            <a:r>
              <a:rPr lang="zh-CN" altLang="en-US" sz="2400" i="0" dirty="0">
                <a:solidFill>
                  <a:srgbClr val="FFFF00"/>
                </a:solidFill>
              </a:rPr>
              <a:t>次（</a:t>
            </a:r>
            <a:r>
              <a:rPr lang="en-US" altLang="zh-CN" sz="2400" i="0">
                <a:solidFill>
                  <a:srgbClr val="FFFF00"/>
                </a:solidFill>
              </a:rPr>
              <a:t>2019</a:t>
            </a:r>
            <a:r>
              <a:rPr lang="zh-CN" altLang="en-US" sz="2400" i="0" dirty="0">
                <a:solidFill>
                  <a:srgbClr val="FFFF00"/>
                </a:solidFill>
              </a:rPr>
              <a:t>年度）股东大会” </a:t>
            </a:r>
            <a:endParaRPr lang="zh-CN" altLang="en-US" sz="2400" i="0" dirty="0">
              <a:solidFill>
                <a:srgbClr val="FFFF0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2947">
                                            <p:txEl>
                                              <p:charRg st="0" end="56"/>
                                            </p:txEl>
                                          </p:spTgt>
                                        </p:tgtEl>
                                        <p:attrNameLst>
                                          <p:attrName>style.visibility</p:attrName>
                                        </p:attrNameLst>
                                      </p:cBhvr>
                                      <p:to>
                                        <p:strVal val="visible"/>
                                      </p:to>
                                    </p:set>
                                    <p:anim calcmode="lin" valueType="num">
                                      <p:cBhvr additive="base">
                                        <p:cTn id="7" dur="500" fill="hold"/>
                                        <p:tgtEl>
                                          <p:spTgt spid="82947">
                                            <p:txEl>
                                              <p:charRg st="0" end="5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charRg st="0" end="56"/>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2947">
                                            <p:txEl>
                                              <p:charRg st="57" end="71"/>
                                            </p:txEl>
                                          </p:spTgt>
                                        </p:tgtEl>
                                        <p:attrNameLst>
                                          <p:attrName>style.visibility</p:attrName>
                                        </p:attrNameLst>
                                      </p:cBhvr>
                                      <p:to>
                                        <p:strVal val="visible"/>
                                      </p:to>
                                    </p:set>
                                    <p:anim calcmode="lin" valueType="num">
                                      <p:cBhvr additive="base">
                                        <p:cTn id="11" dur="500" fill="hold"/>
                                        <p:tgtEl>
                                          <p:spTgt spid="82947">
                                            <p:txEl>
                                              <p:charRg st="57" end="7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2947">
                                            <p:txEl>
                                              <p:charRg st="57" end="7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2947">
                                            <p:txEl>
                                              <p:charRg st="95" end="125"/>
                                            </p:txEl>
                                          </p:spTgt>
                                        </p:tgtEl>
                                        <p:attrNameLst>
                                          <p:attrName>style.visibility</p:attrName>
                                        </p:attrNameLst>
                                      </p:cBhvr>
                                      <p:to>
                                        <p:strVal val="visible"/>
                                      </p:to>
                                    </p:set>
                                    <p:anim calcmode="lin" valueType="num">
                                      <p:cBhvr additive="base">
                                        <p:cTn id="15" dur="500" fill="hold"/>
                                        <p:tgtEl>
                                          <p:spTgt spid="82947">
                                            <p:txEl>
                                              <p:charRg st="95" end="12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2947">
                                            <p:txEl>
                                              <p:charRg st="95" end="12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68609"/>
          <p:cNvSpPr>
            <a:spLocks noGrp="1"/>
          </p:cNvSpPr>
          <p:nvPr>
            <p:ph type="title"/>
          </p:nvPr>
        </p:nvSpPr>
        <p:spPr>
          <a:ln/>
        </p:spPr>
        <p:txBody>
          <a:bodyPr lIns="92075" tIns="46038" rIns="92075" bIns="46038" anchor="b" anchorCtr="0"/>
          <a:p>
            <a:pPr algn="ctr"/>
            <a:r>
              <a:rPr lang="zh-CN" altLang="en-US" dirty="0"/>
              <a:t>三、会议议题</a:t>
            </a:r>
            <a:endParaRPr lang="zh-CN" altLang="en-US" dirty="0"/>
          </a:p>
        </p:txBody>
      </p:sp>
      <p:sp>
        <p:nvSpPr>
          <p:cNvPr id="68611" name="内容占位符 68610"/>
          <p:cNvSpPr>
            <a:spLocks noGrp="1"/>
          </p:cNvSpPr>
          <p:nvPr>
            <p:ph idx="1"/>
          </p:nvPr>
        </p:nvSpPr>
        <p:spPr>
          <a:ln/>
        </p:spPr>
        <p:txBody>
          <a:bodyPr lIns="92075" tIns="46038" rIns="92075" bIns="46038" anchor="t" anchorCtr="0"/>
          <a:p>
            <a:r>
              <a:rPr lang="zh-CN" altLang="en-US" i="0" dirty="0"/>
              <a:t>会议的议题是根据会议目标来确定并付诸会议讨论或解决的具体问题。</a:t>
            </a:r>
            <a:endParaRPr lang="zh-CN" altLang="en-US" i="0" dirty="0"/>
          </a:p>
          <a:p>
            <a:endParaRPr lang="zh-CN" altLang="en-US" i="0" dirty="0"/>
          </a:p>
          <a:p>
            <a:r>
              <a:rPr lang="zh-CN" altLang="en-US" i="0" dirty="0"/>
              <a:t>会议议题的主要作用是：</a:t>
            </a:r>
            <a:endParaRPr lang="zh-CN" altLang="en-US" i="0" dirty="0"/>
          </a:p>
          <a:p>
            <a:r>
              <a:rPr lang="en-US" altLang="zh-CN" i="0"/>
              <a:t>1</a:t>
            </a:r>
            <a:r>
              <a:rPr lang="zh-CN" altLang="en-US" i="0" dirty="0"/>
              <a:t>．准确、具体地体现会议的目标，为目标服务。</a:t>
            </a:r>
            <a:endParaRPr lang="zh-CN" altLang="en-US" i="0" dirty="0"/>
          </a:p>
          <a:p>
            <a:r>
              <a:rPr lang="en-US" altLang="zh-CN" i="0"/>
              <a:t>2</a:t>
            </a:r>
            <a:r>
              <a:rPr lang="zh-CN" altLang="en-US" i="0" dirty="0"/>
              <a:t>．引导和制约会议的发言</a:t>
            </a:r>
            <a:endParaRPr lang="zh-CN" altLang="en-US" i="0" dirty="0"/>
          </a:p>
          <a:p>
            <a:r>
              <a:rPr lang="zh-CN" altLang="en-US" i="0">
                <a:solidFill>
                  <a:srgbClr val="FFFF00"/>
                </a:solidFill>
              </a:rPr>
              <a:t>微型案例：2023年APEC领导人非正式会议的主题与目标</a:t>
            </a:r>
            <a:r>
              <a:rPr lang="en-US" altLang="zh-CN" i="0">
                <a:solidFill>
                  <a:srgbClr val="FFFF00"/>
                </a:solidFill>
              </a:rPr>
              <a:t> P9</a:t>
            </a:r>
            <a:endParaRPr lang="en-US" altLang="zh-CN" i="0">
              <a:solidFill>
                <a:srgbClr val="FFFF0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8611">
                                            <p:txEl>
                                              <p:charRg st="0" end="32"/>
                                            </p:txEl>
                                          </p:spTgt>
                                        </p:tgtEl>
                                        <p:attrNameLst>
                                          <p:attrName>style.visibility</p:attrName>
                                        </p:attrNameLst>
                                      </p:cBhvr>
                                      <p:to>
                                        <p:strVal val="visible"/>
                                      </p:to>
                                    </p:set>
                                    <p:anim calcmode="lin" valueType="num">
                                      <p:cBhvr additive="base">
                                        <p:cTn id="7" dur="500" fill="hold"/>
                                        <p:tgtEl>
                                          <p:spTgt spid="68611">
                                            <p:txEl>
                                              <p:charRg st="0" end="3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charRg st="0" end="32"/>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8611">
                                            <p:txEl>
                                              <p:charRg st="33" end="45"/>
                                            </p:txEl>
                                          </p:spTgt>
                                        </p:tgtEl>
                                        <p:attrNameLst>
                                          <p:attrName>style.visibility</p:attrName>
                                        </p:attrNameLst>
                                      </p:cBhvr>
                                      <p:to>
                                        <p:strVal val="visible"/>
                                      </p:to>
                                    </p:set>
                                    <p:anim calcmode="lin" valueType="num">
                                      <p:cBhvr additive="base">
                                        <p:cTn id="11" dur="500" fill="hold"/>
                                        <p:tgtEl>
                                          <p:spTgt spid="68611">
                                            <p:txEl>
                                              <p:charRg st="33" end="4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8611">
                                            <p:txEl>
                                              <p:charRg st="33" end="45"/>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8611">
                                            <p:txEl>
                                              <p:charRg st="45" end="68"/>
                                            </p:txEl>
                                          </p:spTgt>
                                        </p:tgtEl>
                                        <p:attrNameLst>
                                          <p:attrName>style.visibility</p:attrName>
                                        </p:attrNameLst>
                                      </p:cBhvr>
                                      <p:to>
                                        <p:strVal val="visible"/>
                                      </p:to>
                                    </p:set>
                                    <p:anim calcmode="lin" valueType="num">
                                      <p:cBhvr additive="base">
                                        <p:cTn id="15" dur="500" fill="hold"/>
                                        <p:tgtEl>
                                          <p:spTgt spid="68611">
                                            <p:txEl>
                                              <p:charRg st="45" end="6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8611">
                                            <p:txEl>
                                              <p:charRg st="45" end="68"/>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8611">
                                            <p:txEl>
                                              <p:charRg st="68" end="81"/>
                                            </p:txEl>
                                          </p:spTgt>
                                        </p:tgtEl>
                                        <p:attrNameLst>
                                          <p:attrName>style.visibility</p:attrName>
                                        </p:attrNameLst>
                                      </p:cBhvr>
                                      <p:to>
                                        <p:strVal val="visible"/>
                                      </p:to>
                                    </p:set>
                                    <p:anim calcmode="lin" valueType="num">
                                      <p:cBhvr additive="base">
                                        <p:cTn id="19" dur="500" fill="hold"/>
                                        <p:tgtEl>
                                          <p:spTgt spid="68611">
                                            <p:txEl>
                                              <p:charRg st="68" end="8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1">
                                            <p:txEl>
                                              <p:charRg st="68" end="8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8611">
                                            <p:txEl>
                                              <p:charRg st="81" end="102"/>
                                            </p:txEl>
                                          </p:spTgt>
                                        </p:tgtEl>
                                        <p:attrNameLst>
                                          <p:attrName>style.visibility</p:attrName>
                                        </p:attrNameLst>
                                      </p:cBhvr>
                                      <p:to>
                                        <p:strVal val="visible"/>
                                      </p:to>
                                    </p:set>
                                    <p:anim calcmode="lin" valueType="num">
                                      <p:cBhvr additive="base">
                                        <p:cTn id="25" dur="500" fill="hold"/>
                                        <p:tgtEl>
                                          <p:spTgt spid="68611">
                                            <p:txEl>
                                              <p:charRg st="81" end="10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1">
                                            <p:txEl>
                                              <p:charRg st="81" end="10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69633"/>
          <p:cNvSpPr>
            <a:spLocks noGrp="1"/>
          </p:cNvSpPr>
          <p:nvPr>
            <p:ph type="title"/>
          </p:nvPr>
        </p:nvSpPr>
        <p:spPr>
          <a:ln/>
        </p:spPr>
        <p:txBody>
          <a:bodyPr lIns="92075" tIns="46038" rIns="92075" bIns="46038" anchor="b" anchorCtr="0"/>
          <a:p>
            <a:pPr algn="ctr"/>
            <a:r>
              <a:rPr lang="zh-CN" altLang="en-US" dirty="0"/>
              <a:t>四、会议的时间</a:t>
            </a:r>
            <a:endParaRPr lang="zh-CN" altLang="en-US" dirty="0"/>
          </a:p>
        </p:txBody>
      </p:sp>
      <p:sp>
        <p:nvSpPr>
          <p:cNvPr id="69635" name="内容占位符 69634"/>
          <p:cNvSpPr>
            <a:spLocks noGrp="1"/>
          </p:cNvSpPr>
          <p:nvPr>
            <p:ph idx="1"/>
          </p:nvPr>
        </p:nvSpPr>
        <p:spPr>
          <a:ln/>
        </p:spPr>
        <p:txBody>
          <a:bodyPr lIns="92075" tIns="46038" rIns="92075" bIns="46038" anchor="t" anchorCtr="0"/>
          <a:p>
            <a:r>
              <a:rPr lang="zh-CN" altLang="en-US" i="0" dirty="0"/>
              <a:t>会议时间是指会议的</a:t>
            </a:r>
            <a:r>
              <a:rPr lang="zh-CN" altLang="en-US" i="0" dirty="0">
                <a:solidFill>
                  <a:srgbClr val="66FF66"/>
                </a:solidFill>
              </a:rPr>
              <a:t>召开时间</a:t>
            </a:r>
            <a:r>
              <a:rPr lang="zh-CN" altLang="en-US" i="0" dirty="0"/>
              <a:t>和</a:t>
            </a:r>
            <a:r>
              <a:rPr lang="zh-CN" altLang="en-US" i="0" dirty="0">
                <a:solidFill>
                  <a:srgbClr val="66FF66"/>
                </a:solidFill>
              </a:rPr>
              <a:t>会期</a:t>
            </a:r>
            <a:r>
              <a:rPr lang="zh-CN" altLang="en-US" i="0" dirty="0"/>
              <a:t>两方面。</a:t>
            </a:r>
            <a:endParaRPr lang="en-US" altLang="zh-CN" i="0"/>
          </a:p>
          <a:p>
            <a:endParaRPr lang="en-US" altLang="zh-CN" i="0"/>
          </a:p>
        </p:txBody>
      </p:sp>
      <p:pic>
        <p:nvPicPr>
          <p:cNvPr id="69636" name="图片 69635" descr="j0234131"/>
          <p:cNvPicPr>
            <a:picLocks noChangeAspect="1"/>
          </p:cNvPicPr>
          <p:nvPr/>
        </p:nvPicPr>
        <p:blipFill>
          <a:blip r:embed="rId1"/>
          <a:stretch>
            <a:fillRect/>
          </a:stretch>
        </p:blipFill>
        <p:spPr>
          <a:xfrm>
            <a:off x="3924300" y="2565400"/>
            <a:ext cx="4429125" cy="399097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9635">
                                            <p:txEl>
                                              <p:charRg st="0" end="21"/>
                                            </p:txEl>
                                          </p:spTgt>
                                        </p:tgtEl>
                                        <p:attrNameLst>
                                          <p:attrName>style.visibility</p:attrName>
                                        </p:attrNameLst>
                                      </p:cBhvr>
                                      <p:to>
                                        <p:strVal val="visible"/>
                                      </p:to>
                                    </p:set>
                                    <p:animEffect transition="in" filter="blinds(horizontal)">
                                      <p:cBhvr>
                                        <p:cTn id="7" dur="500"/>
                                        <p:tgtEl>
                                          <p:spTgt spid="69635">
                                            <p:txEl>
                                              <p:charRg st="0" end="21"/>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9636"/>
                                        </p:tgtEl>
                                        <p:attrNameLst>
                                          <p:attrName>style.visibility</p:attrName>
                                        </p:attrNameLst>
                                      </p:cBhvr>
                                      <p:to>
                                        <p:strVal val="visible"/>
                                      </p:to>
                                    </p:set>
                                    <p:anim calcmode="lin" valueType="num">
                                      <p:cBhvr additive="base">
                                        <p:cTn id="11" dur="500" fill="hold"/>
                                        <p:tgtEl>
                                          <p:spTgt spid="69636"/>
                                        </p:tgtEl>
                                        <p:attrNameLst>
                                          <p:attrName>ppt_x</p:attrName>
                                        </p:attrNameLst>
                                      </p:cBhvr>
                                      <p:tavLst>
                                        <p:tav tm="0">
                                          <p:val>
                                            <p:strVal val="#ppt_x"/>
                                          </p:val>
                                        </p:tav>
                                        <p:tav tm="100000">
                                          <p:val>
                                            <p:strVal val="#ppt_x"/>
                                          </p:val>
                                        </p:tav>
                                      </p:tavLst>
                                    </p:anim>
                                    <p:anim calcmode="lin" valueType="num">
                                      <p:cBhvr additive="base">
                                        <p:cTn id="12"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70657"/>
          <p:cNvSpPr>
            <a:spLocks noGrp="1"/>
          </p:cNvSpPr>
          <p:nvPr>
            <p:ph type="title"/>
          </p:nvPr>
        </p:nvSpPr>
        <p:spPr>
          <a:ln/>
        </p:spPr>
        <p:txBody>
          <a:bodyPr lIns="92075" tIns="46038" rIns="92075" bIns="46038" anchor="b" anchorCtr="0"/>
          <a:p>
            <a:pPr algn="ctr"/>
            <a:r>
              <a:rPr lang="zh-CN" altLang="en-US" dirty="0"/>
              <a:t>五、会议地点</a:t>
            </a:r>
            <a:endParaRPr lang="zh-CN" altLang="en-US" dirty="0"/>
          </a:p>
        </p:txBody>
      </p:sp>
      <p:sp>
        <p:nvSpPr>
          <p:cNvPr id="48130" name="文本占位符 70658"/>
          <p:cNvSpPr>
            <a:spLocks noGrp="1"/>
          </p:cNvSpPr>
          <p:nvPr>
            <p:ph idx="1"/>
          </p:nvPr>
        </p:nvSpPr>
        <p:spPr>
          <a:xfrm>
            <a:off x="685800" y="1771650"/>
            <a:ext cx="7772400" cy="4540250"/>
          </a:xfrm>
          <a:ln/>
        </p:spPr>
        <p:txBody>
          <a:bodyPr lIns="92075" tIns="46038" rIns="92075" bIns="46038" anchor="t" anchorCtr="0"/>
          <a:p>
            <a:r>
              <a:rPr lang="zh-CN" altLang="en-US" i="0" dirty="0"/>
              <a:t>应根据会议的性质和规模，来综合考虑会场的大小、交通情况、环境与设备是否适合等因素。</a:t>
            </a:r>
            <a:endParaRPr lang="zh-CN" altLang="en-US" i="0" dirty="0"/>
          </a:p>
          <a:p>
            <a:r>
              <a:rPr lang="zh-CN" altLang="en-US" i="0" dirty="0"/>
              <a:t>有些重要会议在选择会议地点时，还要考虑其政治影响或经济效果。</a:t>
            </a:r>
            <a:endParaRPr lang="zh-CN" altLang="en-US" i="0" dirty="0"/>
          </a:p>
          <a:p>
            <a:endParaRPr lang="zh-CN" altLang="en-US" i="0" dirty="0"/>
          </a:p>
          <a:p>
            <a:r>
              <a:rPr lang="zh-CN" altLang="en-US" i="0">
                <a:solidFill>
                  <a:srgbClr val="FFFF00"/>
                </a:solidFill>
              </a:rPr>
              <a:t>微型案例：2023年“读懂中国”国际会议在广州举办</a:t>
            </a:r>
            <a:r>
              <a:rPr lang="en-US" altLang="zh-CN" i="0">
                <a:solidFill>
                  <a:srgbClr val="FFFF00"/>
                </a:solidFill>
              </a:rPr>
              <a:t> P10</a:t>
            </a:r>
            <a:endParaRPr lang="zh-CN" altLang="en-US" i="0" dirty="0"/>
          </a:p>
        </p:txBody>
      </p:sp>
    </p:spTree>
  </p:cSld>
  <p:clrMapOvr>
    <a:masterClrMapping/>
  </p:clrMapOvr>
  <p:transition>
    <p:blinds/>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59393"/>
          <p:cNvSpPr>
            <a:spLocks noGrp="1"/>
          </p:cNvSpPr>
          <p:nvPr>
            <p:ph type="title"/>
          </p:nvPr>
        </p:nvSpPr>
        <p:spPr>
          <a:ln/>
        </p:spPr>
        <p:txBody>
          <a:bodyPr lIns="92075" tIns="46038" rIns="92075" bIns="46038" anchor="b" anchorCtr="0"/>
          <a:p>
            <a:pPr algn="ctr"/>
            <a:r>
              <a:rPr lang="zh-CN" altLang="en-US" dirty="0"/>
              <a:t>目　录　</a:t>
            </a:r>
            <a:endParaRPr lang="zh-CN" altLang="en-US" dirty="0"/>
          </a:p>
        </p:txBody>
      </p:sp>
      <p:sp>
        <p:nvSpPr>
          <p:cNvPr id="59395" name="内容占位符 59394"/>
          <p:cNvSpPr>
            <a:spLocks noGrp="1"/>
          </p:cNvSpPr>
          <p:nvPr>
            <p:ph idx="1"/>
          </p:nvPr>
        </p:nvSpPr>
        <p:spPr>
          <a:ln/>
        </p:spPr>
        <p:txBody>
          <a:bodyPr lIns="92075" tIns="46038" rIns="92075" bIns="46038" anchor="t" anchorCtr="0"/>
          <a:p>
            <a:r>
              <a:rPr lang="zh-CN" altLang="en-US" i="0" dirty="0"/>
              <a:t>项目一　会议概述</a:t>
            </a:r>
            <a:endParaRPr lang="zh-CN" altLang="en-US" i="0" dirty="0"/>
          </a:p>
          <a:p>
            <a:r>
              <a:rPr lang="zh-CN" altLang="en-US" i="0" dirty="0"/>
              <a:t>项目二　会议策划</a:t>
            </a:r>
            <a:endParaRPr lang="zh-CN" altLang="en-US" i="0" dirty="0"/>
          </a:p>
          <a:p>
            <a:r>
              <a:rPr lang="zh-CN" altLang="en-US" i="0" dirty="0"/>
              <a:t>项目三　会议筹备工作</a:t>
            </a:r>
            <a:endParaRPr lang="zh-CN" altLang="en-US" i="0" dirty="0"/>
          </a:p>
          <a:p>
            <a:r>
              <a:rPr lang="zh-CN" altLang="en-US" i="0" dirty="0"/>
              <a:t>项目四　会议进行阶段的会务工作</a:t>
            </a:r>
            <a:endParaRPr lang="zh-CN" altLang="en-US" i="0" dirty="0"/>
          </a:p>
          <a:p>
            <a:r>
              <a:rPr lang="zh-CN" altLang="en-US" i="0" dirty="0"/>
              <a:t>项目五　会议结束阶段的会务工作</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9395">
                                            <p:txEl>
                                              <p:charRg st="0" end="9"/>
                                            </p:txEl>
                                          </p:spTgt>
                                        </p:tgtEl>
                                        <p:attrNameLst>
                                          <p:attrName>style.visibility</p:attrName>
                                        </p:attrNameLst>
                                      </p:cBhvr>
                                      <p:to>
                                        <p:strVal val="visible"/>
                                      </p:to>
                                    </p:set>
                                    <p:anim calcmode="lin" valueType="num">
                                      <p:cBhvr additive="base">
                                        <p:cTn id="7" dur="500" fill="hold"/>
                                        <p:tgtEl>
                                          <p:spTgt spid="59395">
                                            <p:txEl>
                                              <p:charRg st="0"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5">
                                            <p:txEl>
                                              <p:charRg st="0" end="9"/>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9395">
                                            <p:txEl>
                                              <p:charRg st="9" end="18"/>
                                            </p:txEl>
                                          </p:spTgt>
                                        </p:tgtEl>
                                        <p:attrNameLst>
                                          <p:attrName>style.visibility</p:attrName>
                                        </p:attrNameLst>
                                      </p:cBhvr>
                                      <p:to>
                                        <p:strVal val="visible"/>
                                      </p:to>
                                    </p:set>
                                    <p:anim calcmode="lin" valueType="num">
                                      <p:cBhvr additive="base">
                                        <p:cTn id="11" dur="500" fill="hold"/>
                                        <p:tgtEl>
                                          <p:spTgt spid="59395">
                                            <p:txEl>
                                              <p:charRg st="9" end="1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9395">
                                            <p:txEl>
                                              <p:charRg st="9" end="18"/>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9395">
                                            <p:txEl>
                                              <p:charRg st="18" end="34"/>
                                            </p:txEl>
                                          </p:spTgt>
                                        </p:tgtEl>
                                        <p:attrNameLst>
                                          <p:attrName>style.visibility</p:attrName>
                                        </p:attrNameLst>
                                      </p:cBhvr>
                                      <p:to>
                                        <p:strVal val="visible"/>
                                      </p:to>
                                    </p:set>
                                    <p:anim calcmode="lin" valueType="num">
                                      <p:cBhvr additive="base">
                                        <p:cTn id="15" dur="500" fill="hold"/>
                                        <p:tgtEl>
                                          <p:spTgt spid="59395">
                                            <p:txEl>
                                              <p:charRg st="18" end="3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9395">
                                            <p:txEl>
                                              <p:charRg st="18" end="34"/>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9395">
                                            <p:txEl>
                                              <p:charRg st="34" end="48"/>
                                            </p:txEl>
                                          </p:spTgt>
                                        </p:tgtEl>
                                        <p:attrNameLst>
                                          <p:attrName>style.visibility</p:attrName>
                                        </p:attrNameLst>
                                      </p:cBhvr>
                                      <p:to>
                                        <p:strVal val="visible"/>
                                      </p:to>
                                    </p:set>
                                    <p:anim calcmode="lin" valueType="num">
                                      <p:cBhvr additive="base">
                                        <p:cTn id="19" dur="500" fill="hold"/>
                                        <p:tgtEl>
                                          <p:spTgt spid="59395">
                                            <p:txEl>
                                              <p:charRg st="34" end="4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9395">
                                            <p:txEl>
                                              <p:charRg st="34" end="48"/>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9395">
                                            <p:txEl>
                                              <p:charRg st="48" end="64"/>
                                            </p:txEl>
                                          </p:spTgt>
                                        </p:tgtEl>
                                        <p:attrNameLst>
                                          <p:attrName>style.visibility</p:attrName>
                                        </p:attrNameLst>
                                      </p:cBhvr>
                                      <p:to>
                                        <p:strVal val="visible"/>
                                      </p:to>
                                    </p:set>
                                    <p:anim calcmode="lin" valueType="num">
                                      <p:cBhvr additive="base">
                                        <p:cTn id="23" dur="500" fill="hold"/>
                                        <p:tgtEl>
                                          <p:spTgt spid="59395">
                                            <p:txEl>
                                              <p:charRg st="48" end="6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9395">
                                            <p:txEl>
                                              <p:charRg st="48" end="6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9395">
                                            <p:txEl>
                                              <p:charRg st="64" end="80"/>
                                            </p:txEl>
                                          </p:spTgt>
                                        </p:tgtEl>
                                        <p:attrNameLst>
                                          <p:attrName>style.visibility</p:attrName>
                                        </p:attrNameLst>
                                      </p:cBhvr>
                                      <p:to>
                                        <p:strVal val="visible"/>
                                      </p:to>
                                    </p:set>
                                    <p:anim calcmode="lin" valueType="num">
                                      <p:cBhvr additive="base">
                                        <p:cTn id="27" dur="500" fill="hold"/>
                                        <p:tgtEl>
                                          <p:spTgt spid="59395">
                                            <p:txEl>
                                              <p:charRg st="64" end="8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9395">
                                            <p:txEl>
                                              <p:charRg st="64" end="8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5" name="图片 71684" descr="花18"/>
          <p:cNvPicPr>
            <a:picLocks noChangeAspect="1"/>
          </p:cNvPicPr>
          <p:nvPr/>
        </p:nvPicPr>
        <p:blipFill>
          <a:blip r:embed="rId1"/>
          <a:stretch>
            <a:fillRect/>
          </a:stretch>
        </p:blipFill>
        <p:spPr>
          <a:xfrm>
            <a:off x="7740650" y="260350"/>
            <a:ext cx="1101725" cy="1512888"/>
          </a:xfrm>
          <a:prstGeom prst="rect">
            <a:avLst/>
          </a:prstGeom>
          <a:noFill/>
          <a:ln w="9525">
            <a:noFill/>
          </a:ln>
        </p:spPr>
      </p:pic>
      <p:sp>
        <p:nvSpPr>
          <p:cNvPr id="49154" name="标题 71681"/>
          <p:cNvSpPr>
            <a:spLocks noGrp="1"/>
          </p:cNvSpPr>
          <p:nvPr>
            <p:ph type="title"/>
          </p:nvPr>
        </p:nvSpPr>
        <p:spPr>
          <a:ln/>
        </p:spPr>
        <p:txBody>
          <a:bodyPr lIns="92075" tIns="46038" rIns="92075" bIns="46038" anchor="b" anchorCtr="0"/>
          <a:p>
            <a:pPr algn="ctr"/>
            <a:r>
              <a:rPr lang="zh-CN" altLang="en-US" dirty="0"/>
              <a:t>六、会议方式</a:t>
            </a:r>
            <a:endParaRPr lang="zh-CN" altLang="en-US" dirty="0"/>
          </a:p>
        </p:txBody>
      </p:sp>
      <p:sp>
        <p:nvSpPr>
          <p:cNvPr id="71683" name="内容占位符 71682"/>
          <p:cNvSpPr>
            <a:spLocks noGrp="1"/>
          </p:cNvSpPr>
          <p:nvPr>
            <p:ph idx="1"/>
          </p:nvPr>
        </p:nvSpPr>
        <p:spPr>
          <a:ln/>
        </p:spPr>
        <p:txBody>
          <a:bodyPr lIns="92075" tIns="46038" rIns="92075" bIns="46038" anchor="t" anchorCtr="0"/>
          <a:p>
            <a:r>
              <a:rPr lang="zh-CN" altLang="en-US" i="0" dirty="0"/>
              <a:t>会议的主要方式有现场办公会、座谈会、观摩会、报告会、调查会、电话会等。</a:t>
            </a:r>
            <a:endParaRPr lang="zh-CN" altLang="en-US" i="0" dirty="0"/>
          </a:p>
          <a:p>
            <a:r>
              <a:rPr lang="zh-CN" altLang="en-US" i="0" dirty="0"/>
              <a:t>现在随着电讯媒体的广泛运用，有些企业已采用“虚拟实境会议”，也就是“视频会议”，还有有线电视、卫星传讯等手段，使得企业在开会方式上面临空前的发展。 </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1683">
                                            <p:txEl>
                                              <p:charRg st="0" end="36"/>
                                            </p:txEl>
                                          </p:spTgt>
                                        </p:tgtEl>
                                        <p:attrNameLst>
                                          <p:attrName>style.visibility</p:attrName>
                                        </p:attrNameLst>
                                      </p:cBhvr>
                                      <p:to>
                                        <p:strVal val="visible"/>
                                      </p:to>
                                    </p:set>
                                    <p:animEffect transition="in" filter="blinds(horizontal)">
                                      <p:cBhvr>
                                        <p:cTn id="7" dur="500"/>
                                        <p:tgtEl>
                                          <p:spTgt spid="71683">
                                            <p:txEl>
                                              <p:charRg st="0" end="36"/>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1683">
                                            <p:txEl>
                                              <p:charRg st="36" end="111"/>
                                            </p:txEl>
                                          </p:spTgt>
                                        </p:tgtEl>
                                        <p:attrNameLst>
                                          <p:attrName>style.visibility</p:attrName>
                                        </p:attrNameLst>
                                      </p:cBhvr>
                                      <p:to>
                                        <p:strVal val="visible"/>
                                      </p:to>
                                    </p:set>
                                    <p:animEffect transition="in" filter="blinds(horizontal)">
                                      <p:cBhvr>
                                        <p:cTn id="10" dur="500"/>
                                        <p:tgtEl>
                                          <p:spTgt spid="71683">
                                            <p:txEl>
                                              <p:charRg st="36" end="111"/>
                                            </p:txEl>
                                          </p:spTgt>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71685"/>
                                        </p:tgtEl>
                                        <p:attrNameLst>
                                          <p:attrName>style.visibility</p:attrName>
                                        </p:attrNameLst>
                                      </p:cBhvr>
                                      <p:to>
                                        <p:strVal val="visible"/>
                                      </p:to>
                                    </p:set>
                                    <p:anim calcmode="lin" valueType="num">
                                      <p:cBhvr additive="base">
                                        <p:cTn id="14" dur="3000" fill="hold"/>
                                        <p:tgtEl>
                                          <p:spTgt spid="71685"/>
                                        </p:tgtEl>
                                        <p:attrNameLst>
                                          <p:attrName>ppt_x</p:attrName>
                                        </p:attrNameLst>
                                      </p:cBhvr>
                                      <p:tavLst>
                                        <p:tav tm="0">
                                          <p:val>
                                            <p:strVal val="0-#ppt_w/2"/>
                                          </p:val>
                                        </p:tav>
                                        <p:tav tm="100000">
                                          <p:val>
                                            <p:strVal val="#ppt_x"/>
                                          </p:val>
                                        </p:tav>
                                      </p:tavLst>
                                    </p:anim>
                                    <p:anim calcmode="lin" valueType="num">
                                      <p:cBhvr additive="base">
                                        <p:cTn id="15" dur="3000" fill="hold"/>
                                        <p:tgtEl>
                                          <p:spTgt spid="71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8" name="图片 72707" descr="花4"/>
          <p:cNvPicPr>
            <a:picLocks noChangeAspect="1"/>
          </p:cNvPicPr>
          <p:nvPr/>
        </p:nvPicPr>
        <p:blipFill>
          <a:blip r:embed="rId1"/>
          <a:stretch>
            <a:fillRect/>
          </a:stretch>
        </p:blipFill>
        <p:spPr>
          <a:xfrm>
            <a:off x="6516688" y="4221163"/>
            <a:ext cx="2411412" cy="2411412"/>
          </a:xfrm>
          <a:prstGeom prst="rect">
            <a:avLst/>
          </a:prstGeom>
          <a:noFill/>
          <a:ln w="9525">
            <a:noFill/>
          </a:ln>
        </p:spPr>
      </p:pic>
      <p:sp>
        <p:nvSpPr>
          <p:cNvPr id="50178" name="标题 72705"/>
          <p:cNvSpPr>
            <a:spLocks noGrp="1"/>
          </p:cNvSpPr>
          <p:nvPr>
            <p:ph type="title"/>
          </p:nvPr>
        </p:nvSpPr>
        <p:spPr>
          <a:ln/>
        </p:spPr>
        <p:txBody>
          <a:bodyPr lIns="92075" tIns="46038" rIns="92075" bIns="46038" anchor="b" anchorCtr="0"/>
          <a:p>
            <a:pPr algn="ctr"/>
            <a:r>
              <a:rPr lang="zh-CN" altLang="en-US" dirty="0"/>
              <a:t>七、会议结果</a:t>
            </a:r>
            <a:endParaRPr lang="zh-CN" altLang="en-US" dirty="0"/>
          </a:p>
        </p:txBody>
      </p:sp>
      <p:sp>
        <p:nvSpPr>
          <p:cNvPr id="50179" name="文本占位符 72706"/>
          <p:cNvSpPr>
            <a:spLocks noGrp="1"/>
          </p:cNvSpPr>
          <p:nvPr>
            <p:ph idx="1"/>
          </p:nvPr>
        </p:nvSpPr>
        <p:spPr>
          <a:ln/>
        </p:spPr>
        <p:txBody>
          <a:bodyPr lIns="92075" tIns="46038" rIns="92075" bIns="46038" anchor="t" anchorCtr="0"/>
          <a:p>
            <a:r>
              <a:rPr lang="zh-CN" altLang="en-US" sz="2800" i="0" dirty="0"/>
              <a:t>会议结果，即会议结束时实现目标的情况。</a:t>
            </a:r>
            <a:endParaRPr lang="zh-CN" altLang="en-US" sz="2800" i="0" dirty="0"/>
          </a:p>
          <a:p>
            <a:endParaRPr lang="zh-CN" altLang="en-US" sz="2800" i="0" dirty="0"/>
          </a:p>
          <a:p>
            <a:r>
              <a:rPr lang="zh-CN" altLang="en-US" sz="2800" i="0" dirty="0"/>
              <a:t>会议结果通常可以通过会议决议、合同、条约、协定、声明等文件的形式记载下来，可以归档保存，也可以直接传达。</a:t>
            </a:r>
            <a:endParaRPr lang="zh-CN" altLang="en-US" sz="2800" i="0" dirty="0"/>
          </a:p>
          <a:p>
            <a:br>
              <a:rPr lang="zh-CN" altLang="en-US" sz="2800" i="0" dirty="0"/>
            </a:br>
            <a:endParaRPr lang="zh-CN" altLang="en-US" sz="2800"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2708"/>
                                        </p:tgtEl>
                                        <p:attrNameLst>
                                          <p:attrName>style.visibility</p:attrName>
                                        </p:attrNameLst>
                                      </p:cBhvr>
                                      <p:to>
                                        <p:strVal val="visible"/>
                                      </p:to>
                                    </p:set>
                                    <p:anim calcmode="lin" valueType="num">
                                      <p:cBhvr additive="base">
                                        <p:cTn id="7" dur="2000" fill="hold"/>
                                        <p:tgtEl>
                                          <p:spTgt spid="72708"/>
                                        </p:tgtEl>
                                        <p:attrNameLst>
                                          <p:attrName>ppt_x</p:attrName>
                                        </p:attrNameLst>
                                      </p:cBhvr>
                                      <p:tavLst>
                                        <p:tav tm="0">
                                          <p:val>
                                            <p:strVal val="0-#ppt_w/2"/>
                                          </p:val>
                                        </p:tav>
                                        <p:tav tm="100000">
                                          <p:val>
                                            <p:strVal val="#ppt_x"/>
                                          </p:val>
                                        </p:tav>
                                      </p:tavLst>
                                    </p:anim>
                                    <p:anim calcmode="lin" valueType="num">
                                      <p:cBhvr additive="base">
                                        <p:cTn id="8" dur="2000" fill="hold"/>
                                        <p:tgtEl>
                                          <p:spTgt spid="7270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83969"/>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51202" name="文本占位符 83970"/>
          <p:cNvSpPr>
            <a:spLocks noGrp="1"/>
          </p:cNvSpPr>
          <p:nvPr>
            <p:ph idx="1"/>
          </p:nvPr>
        </p:nvSpPr>
        <p:spPr>
          <a:xfrm>
            <a:off x="684213" y="1781175"/>
            <a:ext cx="7772400" cy="4826000"/>
          </a:xfrm>
          <a:ln/>
        </p:spPr>
        <p:txBody>
          <a:bodyPr lIns="92075" tIns="46038" rIns="92075" bIns="46038" anchor="t" anchorCtr="0"/>
          <a:p>
            <a:r>
              <a:rPr lang="zh-CN" altLang="zh-CN" i="0">
                <a:solidFill>
                  <a:srgbClr val="FFFF00"/>
                </a:solidFill>
              </a:rPr>
              <a:t>2023世界5G大会在郑州开幕 </a:t>
            </a:r>
            <a:r>
              <a:rPr lang="en-US" altLang="zh-CN" i="0">
                <a:solidFill>
                  <a:srgbClr val="FFFF00"/>
                </a:solidFill>
              </a:rPr>
              <a:t>P10-11</a:t>
            </a:r>
            <a:endParaRPr lang="en-US" altLang="zh-CN" i="0">
              <a:solidFill>
                <a:srgbClr val="FFFF00"/>
              </a:solidFill>
            </a:endParaRPr>
          </a:p>
        </p:txBody>
      </p:sp>
      <p:pic>
        <p:nvPicPr>
          <p:cNvPr id="2" name="图片 1"/>
          <p:cNvPicPr>
            <a:picLocks noChangeAspect="1"/>
          </p:cNvPicPr>
          <p:nvPr/>
        </p:nvPicPr>
        <p:blipFill>
          <a:blip r:embed="rId1"/>
          <a:stretch>
            <a:fillRect/>
          </a:stretch>
        </p:blipFill>
        <p:spPr>
          <a:xfrm>
            <a:off x="1471295" y="2655570"/>
            <a:ext cx="6200775" cy="3076575"/>
          </a:xfrm>
          <a:prstGeom prst="rect">
            <a:avLst/>
          </a:prstGeom>
        </p:spPr>
      </p:pic>
    </p:spTree>
  </p:cSld>
  <p:clrMapOvr>
    <a:masterClrMapping/>
  </p:clrMapOvr>
  <p:transition>
    <p:blind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文本占位符 84993"/>
          <p:cNvSpPr>
            <a:spLocks noGrp="1"/>
          </p:cNvSpPr>
          <p:nvPr>
            <p:ph type="body" sz="half" idx="1"/>
          </p:nvPr>
        </p:nvSpPr>
        <p:spPr>
          <a:xfrm>
            <a:off x="539750" y="1773238"/>
            <a:ext cx="8280400" cy="935037"/>
          </a:xfrm>
          <a:ln/>
        </p:spPr>
        <p:txBody>
          <a:bodyPr lIns="92075" tIns="46038" rIns="92075" bIns="46038" anchor="t" anchorCtr="0"/>
          <a:p>
            <a:pPr>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84995" name="矩形 84994"/>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52227" name="内容占位符 2"/>
          <p:cNvPicPr>
            <a:picLocks noGrp="1" noChangeAspect="1"/>
          </p:cNvPicPr>
          <p:nvPr>
            <p:ph sz="half" idx="2"/>
          </p:nvPr>
        </p:nvPicPr>
        <p:blipFill>
          <a:blip r:embed="rId1"/>
          <a:stretch>
            <a:fillRect/>
          </a:stretch>
        </p:blipFill>
        <p:spPr>
          <a:xfrm>
            <a:off x="1406525" y="2644775"/>
            <a:ext cx="5876925" cy="3675063"/>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blinds(horizontal)">
                                      <p:cBhvr>
                                        <p:cTn id="7" dur="500"/>
                                        <p:tgtEl>
                                          <p:spTgt spid="8499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4994">
                                            <p:txEl>
                                              <p:charRg st="0" end="20"/>
                                            </p:txEl>
                                          </p:spTgt>
                                        </p:tgtEl>
                                        <p:attrNameLst>
                                          <p:attrName>style.visibility</p:attrName>
                                        </p:attrNameLst>
                                      </p:cBhvr>
                                      <p:to>
                                        <p:strVal val="visible"/>
                                      </p:to>
                                    </p:set>
                                    <p:animEffect transition="in" filter="blinds(horizontal)">
                                      <p:cBhvr>
                                        <p:cTn id="12" dur="500"/>
                                        <p:tgtEl>
                                          <p:spTgt spid="84994">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标题 73729"/>
          <p:cNvSpPr>
            <a:spLocks noGrp="1"/>
          </p:cNvSpPr>
          <p:nvPr>
            <p:ph type="title"/>
          </p:nvPr>
        </p:nvSpPr>
        <p:spPr>
          <a:ln/>
        </p:spPr>
        <p:txBody>
          <a:bodyPr lIns="92075" tIns="46038" rIns="92075" bIns="46038" anchor="b" anchorCtr="0"/>
          <a:p>
            <a:r>
              <a:rPr lang="zh-CN" altLang="en-US" sz="4000" dirty="0"/>
              <a:t>任务三　会议的种类与工作原则 </a:t>
            </a:r>
            <a:endParaRPr lang="zh-CN" altLang="en-US" sz="4000" dirty="0"/>
          </a:p>
        </p:txBody>
      </p:sp>
      <p:sp>
        <p:nvSpPr>
          <p:cNvPr id="73731" name="内容占位符 73730"/>
          <p:cNvSpPr>
            <a:spLocks noGrp="1"/>
          </p:cNvSpPr>
          <p:nvPr>
            <p:ph idx="1"/>
          </p:nvPr>
        </p:nvSpPr>
        <p:spPr>
          <a:ln/>
        </p:spPr>
        <p:txBody>
          <a:bodyPr lIns="92075" tIns="46038" rIns="92075" bIns="46038" anchor="t" anchorCtr="0"/>
          <a:p>
            <a:r>
              <a:rPr lang="zh-CN" altLang="en-US" i="0" dirty="0"/>
              <a:t>一、会议的种类</a:t>
            </a:r>
            <a:endParaRPr lang="zh-CN" altLang="en-US" i="0" dirty="0"/>
          </a:p>
          <a:p>
            <a:r>
              <a:rPr lang="zh-CN" altLang="en-US" i="0" dirty="0"/>
              <a:t>二、会议的工作原则</a:t>
            </a:r>
            <a:endParaRPr lang="zh-CN" altLang="en-US" i="0" dirty="0"/>
          </a:p>
        </p:txBody>
      </p:sp>
      <p:pic>
        <p:nvPicPr>
          <p:cNvPr id="73732" name="图片 73731" descr="会6"/>
          <p:cNvPicPr>
            <a:picLocks noChangeAspect="1"/>
          </p:cNvPicPr>
          <p:nvPr/>
        </p:nvPicPr>
        <p:blipFill>
          <a:blip r:embed="rId1"/>
          <a:stretch>
            <a:fillRect/>
          </a:stretch>
        </p:blipFill>
        <p:spPr>
          <a:xfrm>
            <a:off x="3492500" y="3141663"/>
            <a:ext cx="5348288" cy="351472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3732"/>
                                        </p:tgtEl>
                                        <p:attrNameLst>
                                          <p:attrName>style.visibility</p:attrName>
                                        </p:attrNameLst>
                                      </p:cBhvr>
                                      <p:to>
                                        <p:strVal val="visible"/>
                                      </p:to>
                                    </p:set>
                                    <p:anim calcmode="lin" valueType="num">
                                      <p:cBhvr additive="base">
                                        <p:cTn id="7" dur="2000" fill="hold"/>
                                        <p:tgtEl>
                                          <p:spTgt spid="73732"/>
                                        </p:tgtEl>
                                        <p:attrNameLst>
                                          <p:attrName>ppt_x</p:attrName>
                                        </p:attrNameLst>
                                      </p:cBhvr>
                                      <p:tavLst>
                                        <p:tav tm="0">
                                          <p:val>
                                            <p:strVal val="#ppt_x"/>
                                          </p:val>
                                        </p:tav>
                                        <p:tav tm="100000">
                                          <p:val>
                                            <p:strVal val="#ppt_x"/>
                                          </p:val>
                                        </p:tav>
                                      </p:tavLst>
                                    </p:anim>
                                    <p:anim calcmode="lin" valueType="num">
                                      <p:cBhvr additive="base">
                                        <p:cTn id="8" dur="2000" fill="hold"/>
                                        <p:tgtEl>
                                          <p:spTgt spid="73732"/>
                                        </p:tgtEl>
                                        <p:attrNameLst>
                                          <p:attrName>ppt_y</p:attrName>
                                        </p:attrNameLst>
                                      </p:cBhvr>
                                      <p:tavLst>
                                        <p:tav tm="0">
                                          <p:val>
                                            <p:strVal val="1+#ppt_h/2"/>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73731">
                                            <p:txEl>
                                              <p:charRg st="0" end="8"/>
                                            </p:txEl>
                                          </p:spTgt>
                                        </p:tgtEl>
                                        <p:attrNameLst>
                                          <p:attrName>style.visibility</p:attrName>
                                        </p:attrNameLst>
                                      </p:cBhvr>
                                      <p:to>
                                        <p:strVal val="visible"/>
                                      </p:to>
                                    </p:set>
                                    <p:animEffect transition="in" filter="blinds(horizontal)">
                                      <p:cBhvr>
                                        <p:cTn id="11" dur="500"/>
                                        <p:tgtEl>
                                          <p:spTgt spid="73731">
                                            <p:txEl>
                                              <p:charRg st="0" end="8"/>
                                            </p:txEl>
                                          </p:spTgt>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73731">
                                            <p:txEl>
                                              <p:charRg st="8" end="18"/>
                                            </p:txEl>
                                          </p:spTgt>
                                        </p:tgtEl>
                                        <p:attrNameLst>
                                          <p:attrName>style.visibility</p:attrName>
                                        </p:attrNameLst>
                                      </p:cBhvr>
                                      <p:to>
                                        <p:strVal val="visible"/>
                                      </p:to>
                                    </p:set>
                                    <p:animEffect transition="in" filter="blinds(horizontal)">
                                      <p:cBhvr>
                                        <p:cTn id="14" dur="500"/>
                                        <p:tgtEl>
                                          <p:spTgt spid="73731">
                                            <p:txEl>
                                              <p:charRg st="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8" name="内容占位符 63497"/>
          <p:cNvSpPr>
            <a:spLocks noGrp="1"/>
          </p:cNvSpPr>
          <p:nvPr>
            <p:ph sz="half" idx="1"/>
          </p:nvPr>
        </p:nvSpPr>
        <p:spPr>
          <a:xfrm>
            <a:off x="685800" y="1905000"/>
            <a:ext cx="7207250" cy="1598613"/>
          </a:xfrm>
          <a:ln/>
        </p:spPr>
        <p:txBody>
          <a:bodyPr lIns="92075" tIns="46038" rIns="92075" bIns="46038" anchor="t" anchorCtr="0"/>
          <a:p>
            <a:pPr algn="just">
              <a:buClr>
                <a:schemeClr val="folHlink"/>
              </a:buClr>
              <a:buSzPct val="80000"/>
              <a:buFont typeface="Wingdings" panose="05000000000000000000" pitchFamily="2" charset="2"/>
            </a:pPr>
            <a:r>
              <a:rPr lang="zh-CN" altLang="en-US" i="0" dirty="0">
                <a:solidFill>
                  <a:srgbClr val="FFFF00"/>
                </a:solidFill>
                <a:latin typeface="黑体" panose="02010609060101010101" pitchFamily="2" charset="-122"/>
                <a:ea typeface="黑体" panose="02010609060101010101" pitchFamily="2" charset="-122"/>
              </a:rPr>
              <a:t>引导案例：富有成效的内部会议</a:t>
            </a:r>
            <a:r>
              <a:rPr lang="en-US" altLang="zh-CN" i="0" dirty="0">
                <a:solidFill>
                  <a:srgbClr val="FFFF00"/>
                </a:solidFill>
                <a:latin typeface="黑体" panose="02010609060101010101" pitchFamily="2" charset="-122"/>
                <a:ea typeface="黑体" panose="02010609060101010101" pitchFamily="2" charset="-122"/>
              </a:rPr>
              <a:t>P13</a:t>
            </a:r>
            <a:endParaRPr lang="en-US" altLang="zh-CN" i="0" dirty="0">
              <a:solidFill>
                <a:srgbClr val="FFFF00"/>
              </a:solidFill>
              <a:latin typeface="黑体" panose="02010609060101010101" pitchFamily="2" charset="-122"/>
              <a:ea typeface="黑体" panose="02010609060101010101" pitchFamily="2" charset="-122"/>
            </a:endParaRPr>
          </a:p>
        </p:txBody>
      </p:sp>
      <p:sp>
        <p:nvSpPr>
          <p:cNvPr id="54274" name="标题 73729"/>
          <p:cNvSpPr>
            <a:spLocks noGrp="1"/>
          </p:cNvSpPr>
          <p:nvPr>
            <p:ph type="title"/>
          </p:nvPr>
        </p:nvSpPr>
        <p:spPr>
          <a:ln/>
        </p:spPr>
        <p:txBody>
          <a:bodyPr lIns="92075" tIns="46038" rIns="92075" bIns="46038" anchor="b" anchorCtr="0"/>
          <a:p>
            <a:r>
              <a:rPr lang="zh-CN" altLang="en-US" sz="4000" dirty="0"/>
              <a:t>第三节　会议的种类与工作原则 </a:t>
            </a:r>
            <a:endParaRPr lang="zh-CN" altLang="en-US" sz="4000" dirty="0"/>
          </a:p>
        </p:txBody>
      </p:sp>
      <p:pic>
        <p:nvPicPr>
          <p:cNvPr id="54275" name="图片 3"/>
          <p:cNvPicPr>
            <a:picLocks noChangeAspect="1"/>
          </p:cNvPicPr>
          <p:nvPr/>
        </p:nvPicPr>
        <p:blipFill>
          <a:blip r:embed="rId1"/>
          <a:stretch>
            <a:fillRect/>
          </a:stretch>
        </p:blipFill>
        <p:spPr>
          <a:xfrm>
            <a:off x="3038475" y="2925763"/>
            <a:ext cx="5126038" cy="3416300"/>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3498">
                                            <p:txEl>
                                              <p:charRg st="0" end="5"/>
                                            </p:txEl>
                                          </p:spTgt>
                                        </p:tgtEl>
                                        <p:attrNameLst>
                                          <p:attrName>style.visibility</p:attrName>
                                        </p:attrNameLst>
                                      </p:cBhvr>
                                      <p:to>
                                        <p:strVal val="visible"/>
                                      </p:to>
                                    </p:set>
                                    <p:animEffect transition="in" filter="blinds(horizontal)">
                                      <p:cBhvr>
                                        <p:cTn id="7" dur="500"/>
                                        <p:tgtEl>
                                          <p:spTgt spid="63498">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74753"/>
          <p:cNvSpPr>
            <a:spLocks noGrp="1"/>
          </p:cNvSpPr>
          <p:nvPr>
            <p:ph type="title"/>
          </p:nvPr>
        </p:nvSpPr>
        <p:spPr>
          <a:ln/>
        </p:spPr>
        <p:txBody>
          <a:bodyPr lIns="92075" tIns="46038" rIns="92075" bIns="46038" anchor="b" anchorCtr="0"/>
          <a:p>
            <a:pPr algn="ctr"/>
            <a:r>
              <a:rPr lang="zh-CN" altLang="en-US" dirty="0"/>
              <a:t>一、会议的种类</a:t>
            </a:r>
            <a:endParaRPr lang="zh-CN" altLang="en-US" dirty="0"/>
          </a:p>
        </p:txBody>
      </p:sp>
      <p:sp>
        <p:nvSpPr>
          <p:cNvPr id="55298" name="文本占位符 74754"/>
          <p:cNvSpPr>
            <a:spLocks noGrp="1"/>
          </p:cNvSpPr>
          <p:nvPr>
            <p:ph idx="1"/>
          </p:nvPr>
        </p:nvSpPr>
        <p:spPr>
          <a:ln/>
        </p:spPr>
        <p:txBody>
          <a:bodyPr lIns="92075" tIns="46038" rIns="92075" bIns="46038" anchor="t" anchorCtr="0"/>
          <a:p>
            <a:r>
              <a:rPr lang="en-US" altLang="zh-CN" sz="2800" i="0"/>
              <a:t>1.</a:t>
            </a:r>
            <a:r>
              <a:rPr lang="zh-CN" altLang="en-US" sz="2800" i="0" dirty="0"/>
              <a:t>　按会议的规模划分：小型会议、中型会　议、大型会议、特大型会议。</a:t>
            </a:r>
            <a:endParaRPr lang="zh-CN" altLang="en-US" sz="2800" i="0" dirty="0"/>
          </a:p>
          <a:p>
            <a:r>
              <a:rPr lang="en-US" altLang="zh-CN" sz="2800" i="0"/>
              <a:t>2.</a:t>
            </a:r>
            <a:r>
              <a:rPr lang="zh-CN" altLang="en-US" sz="2800" i="0" dirty="0"/>
              <a:t>　按会议内容划分：综合性会议、专题性会议。</a:t>
            </a:r>
            <a:endParaRPr lang="zh-CN" altLang="en-US" sz="2800" i="0" dirty="0"/>
          </a:p>
          <a:p>
            <a:r>
              <a:rPr lang="en-US" altLang="zh-CN" sz="2800" i="0"/>
              <a:t>3.</a:t>
            </a:r>
            <a:r>
              <a:rPr lang="zh-CN" altLang="en-US" sz="2800" i="0" dirty="0"/>
              <a:t>　按会议的性质划分：决策性会议、非决策性会议。</a:t>
            </a:r>
            <a:endParaRPr lang="zh-CN" altLang="en-US" sz="2800" i="0" dirty="0"/>
          </a:p>
          <a:p>
            <a:r>
              <a:rPr lang="en-US" altLang="zh-CN" sz="2800" i="0"/>
              <a:t>4.</a:t>
            </a:r>
            <a:r>
              <a:rPr lang="zh-CN" altLang="en-US" sz="2800" i="0" dirty="0"/>
              <a:t>　按会议所跨的地域范围划分：国际性会议、全国性会议、地区性会议、部门性会议。</a:t>
            </a:r>
            <a:endParaRPr lang="zh-CN" altLang="en-US" sz="2800" i="0" dirty="0"/>
          </a:p>
        </p:txBody>
      </p:sp>
    </p:spTree>
  </p:cSld>
  <p:clrMapOvr>
    <a:masterClrMapping/>
  </p:clrMapOvr>
  <p:transition>
    <p:blinds/>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75777"/>
          <p:cNvSpPr>
            <a:spLocks noGrp="1"/>
          </p:cNvSpPr>
          <p:nvPr>
            <p:ph type="title"/>
          </p:nvPr>
        </p:nvSpPr>
        <p:spPr>
          <a:ln/>
        </p:spPr>
        <p:txBody>
          <a:bodyPr lIns="92075" tIns="46038" rIns="92075" bIns="46038" anchor="b" anchorCtr="0"/>
          <a:p>
            <a:pPr algn="ctr"/>
            <a:r>
              <a:rPr lang="zh-CN" altLang="en-US" dirty="0"/>
              <a:t>一、会议的种类（续）</a:t>
            </a:r>
            <a:endParaRPr lang="zh-CN" altLang="en-US" dirty="0"/>
          </a:p>
        </p:txBody>
      </p:sp>
      <p:sp>
        <p:nvSpPr>
          <p:cNvPr id="56322" name="文本占位符 75778"/>
          <p:cNvSpPr>
            <a:spLocks noGrp="1"/>
          </p:cNvSpPr>
          <p:nvPr>
            <p:ph idx="1"/>
          </p:nvPr>
        </p:nvSpPr>
        <p:spPr>
          <a:ln/>
        </p:spPr>
        <p:txBody>
          <a:bodyPr lIns="92075" tIns="46038" rIns="92075" bIns="46038" anchor="t" anchorCtr="0"/>
          <a:p>
            <a:pPr>
              <a:lnSpc>
                <a:spcPct val="90000"/>
              </a:lnSpc>
            </a:pPr>
            <a:r>
              <a:rPr lang="en-US" altLang="zh-CN" sz="2800" i="0"/>
              <a:t>5.</a:t>
            </a:r>
            <a:r>
              <a:rPr lang="zh-CN" altLang="en-US" sz="2800" i="0" dirty="0"/>
              <a:t>　按会议的目的划分：说明会议、研究会议、解决问题会议、沟通协调会议、创意会议。</a:t>
            </a:r>
            <a:endParaRPr lang="zh-CN" altLang="en-US" sz="2800" i="0" dirty="0"/>
          </a:p>
          <a:p>
            <a:pPr>
              <a:lnSpc>
                <a:spcPct val="90000"/>
              </a:lnSpc>
            </a:pPr>
            <a:r>
              <a:rPr lang="en-US" altLang="zh-CN" sz="2800" i="0"/>
              <a:t>6.</a:t>
            </a:r>
            <a:r>
              <a:rPr lang="zh-CN" altLang="en-US" sz="2800" i="0" dirty="0"/>
              <a:t>　按会议的形式划分：圆桌会议、公开讨论会议、代表人会议、演讲型讨论会、小组讨论会、议会型讨论、头脑风暴会议、远程电信会议。</a:t>
            </a:r>
            <a:endParaRPr lang="zh-CN" altLang="en-US" sz="2800" i="0" dirty="0"/>
          </a:p>
          <a:p>
            <a:pPr>
              <a:lnSpc>
                <a:spcPct val="90000"/>
              </a:lnSpc>
            </a:pPr>
            <a:r>
              <a:rPr lang="en-US" altLang="zh-CN" sz="2800" i="0"/>
              <a:t>7.</a:t>
            </a:r>
            <a:r>
              <a:rPr lang="zh-CN" altLang="en-US" sz="2800" i="0" dirty="0"/>
              <a:t>　按会议的职级划分：股东会议、董事会、高级管理人员会议、中层管理人员会议、职工大会、部门会议。</a:t>
            </a:r>
            <a:endParaRPr lang="zh-CN" altLang="en-US" sz="2800" i="0" dirty="0"/>
          </a:p>
          <a:p>
            <a:pPr>
              <a:lnSpc>
                <a:spcPct val="90000"/>
              </a:lnSpc>
            </a:pPr>
            <a:r>
              <a:rPr lang="zh-CN" altLang="en-US" sz="2800" dirty="0">
                <a:solidFill>
                  <a:srgbClr val="FFFF00"/>
                </a:solidFill>
              </a:rPr>
              <a:t>微型案例：创维集团的视频会议</a:t>
            </a:r>
            <a:r>
              <a:rPr lang="en-US" altLang="zh-CN" sz="2800" dirty="0">
                <a:solidFill>
                  <a:srgbClr val="FFFF00"/>
                </a:solidFill>
              </a:rPr>
              <a:t>P16</a:t>
            </a:r>
            <a:endParaRPr lang="en-US" altLang="zh-CN" sz="2800" dirty="0">
              <a:solidFill>
                <a:srgbClr val="FFFF00"/>
              </a:solidFill>
            </a:endParaRPr>
          </a:p>
        </p:txBody>
      </p:sp>
    </p:spTree>
  </p:cSld>
  <p:clrMapOvr>
    <a:masterClrMapping/>
  </p:clrMapOvr>
  <p:transition>
    <p:blinds/>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标题 76801"/>
          <p:cNvSpPr>
            <a:spLocks noGrp="1"/>
          </p:cNvSpPr>
          <p:nvPr>
            <p:ph type="title"/>
          </p:nvPr>
        </p:nvSpPr>
        <p:spPr>
          <a:ln/>
        </p:spPr>
        <p:txBody>
          <a:bodyPr lIns="92075" tIns="46038" rIns="92075" bIns="46038" anchor="b" anchorCtr="0"/>
          <a:p>
            <a:pPr algn="ctr"/>
            <a:r>
              <a:rPr lang="zh-CN" altLang="en-US" dirty="0"/>
              <a:t>二、会议的工作原则</a:t>
            </a:r>
            <a:endParaRPr lang="zh-CN" altLang="en-US" dirty="0"/>
          </a:p>
        </p:txBody>
      </p:sp>
      <p:sp>
        <p:nvSpPr>
          <p:cNvPr id="76803" name="文本占位符 76802"/>
          <p:cNvSpPr>
            <a:spLocks noGrp="1"/>
          </p:cNvSpPr>
          <p:nvPr>
            <p:ph idx="1"/>
          </p:nvPr>
        </p:nvSpPr>
        <p:spPr>
          <a:xfrm>
            <a:off x="685800" y="1771650"/>
            <a:ext cx="7772400" cy="4114800"/>
          </a:xfrm>
        </p:spPr>
        <p:txBody>
          <a:bodyPr lIns="92075" tIns="46038" rIns="92075" bIns="46038"/>
          <a:p>
            <a:pPr marL="342900" marR="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pPr>
            <a:r>
              <a:rPr kumimoji="0" lang="zh-CN" altLang="en-US" sz="3200" b="1" i="0" u="none" strike="noStrike" kern="1200" cap="none" spc="0" normalizeH="0" baseline="0" noProof="1" dirty="0">
                <a:solidFill>
                  <a:schemeClr val="tx1"/>
                </a:solidFill>
                <a:latin typeface="+mn-lt"/>
                <a:ea typeface="+mn-ea"/>
                <a:cs typeface="+mn-cs"/>
              </a:rPr>
              <a:t>必要性</a:t>
            </a:r>
            <a:endParaRPr kumimoji="0" lang="zh-CN" altLang="en-US" sz="32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pPr>
            <a:r>
              <a:rPr kumimoji="0" lang="zh-CN" altLang="en-US" sz="3200" b="1" i="0" u="none" strike="noStrike" kern="1200" cap="none" spc="0" normalizeH="0" baseline="0" noProof="1" dirty="0">
                <a:solidFill>
                  <a:schemeClr val="tx1"/>
                </a:solidFill>
                <a:latin typeface="+mn-lt"/>
                <a:ea typeface="+mn-ea"/>
                <a:cs typeface="+mn-cs"/>
              </a:rPr>
              <a:t>高效性</a:t>
            </a:r>
            <a:endParaRPr kumimoji="0" lang="zh-CN" altLang="en-US" sz="32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pPr>
            <a:r>
              <a:rPr kumimoji="0" lang="zh-CN" altLang="en-US" sz="3200" b="1" i="0" u="none" strike="noStrike" kern="1200" cap="none" spc="0" normalizeH="0" baseline="0" noProof="1" dirty="0">
                <a:solidFill>
                  <a:schemeClr val="tx1"/>
                </a:solidFill>
                <a:latin typeface="+mn-lt"/>
                <a:ea typeface="+mn-ea"/>
                <a:cs typeface="+mn-cs"/>
              </a:rPr>
              <a:t>目标性</a:t>
            </a:r>
            <a:endParaRPr kumimoji="0" lang="zh-CN" altLang="en-US" sz="32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pPr>
            <a:r>
              <a:rPr kumimoji="0" lang="zh-CN" altLang="en-US" sz="3200" b="1" i="0" u="none" strike="noStrike" kern="1200" cap="none" spc="0" normalizeH="0" baseline="0" noProof="1" dirty="0">
                <a:solidFill>
                  <a:schemeClr val="tx1"/>
                </a:solidFill>
                <a:latin typeface="+mn-lt"/>
                <a:ea typeface="+mn-ea"/>
                <a:cs typeface="+mn-cs"/>
              </a:rPr>
              <a:t>严肃性</a:t>
            </a:r>
            <a:endParaRPr kumimoji="0" lang="zh-CN" altLang="en-US" sz="32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n"/>
            </a:pPr>
            <a:r>
              <a:rPr kumimoji="0" lang="zh-CN" altLang="en-US" sz="3200" b="1" i="0" u="none" strike="noStrike" kern="1200" cap="none" spc="0" normalizeH="0" baseline="0" noProof="1" dirty="0">
                <a:solidFill>
                  <a:schemeClr val="tx1"/>
                </a:solidFill>
                <a:latin typeface="+mn-lt"/>
                <a:ea typeface="+mn-ea"/>
                <a:cs typeface="+mn-cs"/>
              </a:rPr>
              <a:t>节俭性</a:t>
            </a:r>
            <a:endParaRPr kumimoji="0" lang="zh-CN" altLang="en-US" sz="3200" b="1" i="0" u="none" strike="noStrike" kern="120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zh-CN" altLang="en-US" sz="3200" b="1" i="0" u="none" strike="noStrike" kern="1200" cap="none" spc="0" normalizeH="0" baseline="0" noProof="1" dirty="0">
                <a:solidFill>
                  <a:srgbClr val="FFFF00"/>
                </a:solidFill>
                <a:latin typeface="+mn-lt"/>
                <a:ea typeface="+mn-ea"/>
                <a:cs typeface="+mn-cs"/>
              </a:rPr>
              <a:t>微型案例：</a:t>
            </a:r>
            <a:endParaRPr kumimoji="0" lang="zh-CN" altLang="en-US" sz="3200" b="1" i="0" u="none" strike="noStrike" kern="1200" cap="none" spc="0" normalizeH="0" baseline="0" noProof="1" dirty="0">
              <a:solidFill>
                <a:srgbClr val="FFFF00"/>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en-US" altLang="zh-CN" sz="3200" b="1" i="0" u="none" strike="noStrike" kern="1200" cap="none" spc="0" normalizeH="0" baseline="0" noProof="1" dirty="0">
                <a:solidFill>
                  <a:srgbClr val="FFFF00"/>
                </a:solidFill>
                <a:latin typeface="+mn-lt"/>
                <a:ea typeface="+mn-ea"/>
                <a:cs typeface="+mn-cs"/>
              </a:rPr>
              <a:t>1.</a:t>
            </a:r>
            <a:r>
              <a:rPr kumimoji="0" lang="zh-CN" altLang="en-US" sz="3200" b="1" i="0" u="none" strike="noStrike" kern="1200" cap="none" spc="0" normalizeH="0" baseline="0" noProof="1" dirty="0">
                <a:solidFill>
                  <a:srgbClr val="FFFF00"/>
                </a:solidFill>
                <a:latin typeface="+mn-lt"/>
                <a:ea typeface="+mn-ea"/>
                <a:cs typeface="+mn-cs"/>
              </a:rPr>
              <a:t>每周设</a:t>
            </a:r>
            <a:r>
              <a:rPr kumimoji="0" lang="en-US" altLang="zh-CN" sz="3200" b="1" i="0" u="none" strike="noStrike" kern="1200" cap="none" spc="0" normalizeH="0" baseline="0" noProof="1" dirty="0">
                <a:solidFill>
                  <a:srgbClr val="FFFF00"/>
                </a:solidFill>
                <a:latin typeface="+mn-lt"/>
                <a:ea typeface="+mn-ea"/>
                <a:cs typeface="+mn-cs"/>
              </a:rPr>
              <a:t>5</a:t>
            </a:r>
            <a:r>
              <a:rPr kumimoji="0" lang="zh-CN" altLang="en-US" sz="3200" b="1" i="0" u="none" strike="noStrike" kern="1200" cap="none" spc="0" normalizeH="0" baseline="0" noProof="1" dirty="0">
                <a:solidFill>
                  <a:srgbClr val="FFFF00"/>
                </a:solidFill>
                <a:latin typeface="+mn-lt"/>
                <a:ea typeface="+mn-ea"/>
                <a:cs typeface="+mn-cs"/>
              </a:rPr>
              <a:t>天</a:t>
            </a:r>
            <a:r>
              <a:rPr kumimoji="0" lang="en-US" altLang="zh-CN" sz="3200" b="1" i="0" u="none" strike="noStrike" kern="1200" cap="none" spc="0" normalizeH="0" baseline="0" noProof="1" dirty="0">
                <a:solidFill>
                  <a:srgbClr val="FFFF00"/>
                </a:solidFill>
                <a:latin typeface="+mn-lt"/>
                <a:ea typeface="+mn-ea"/>
                <a:cs typeface="+mn-cs"/>
              </a:rPr>
              <a:t>“</a:t>
            </a:r>
            <a:r>
              <a:rPr kumimoji="0" lang="zh-CN" altLang="en-US" sz="3200" b="1" i="0" u="none" strike="noStrike" kern="1200" cap="none" spc="0" normalizeH="0" baseline="0" noProof="1" dirty="0">
                <a:solidFill>
                  <a:srgbClr val="FFFF00"/>
                </a:solidFill>
                <a:latin typeface="+mn-lt"/>
                <a:ea typeface="+mn-ea"/>
                <a:cs typeface="+mn-cs"/>
              </a:rPr>
              <a:t>无会日</a:t>
            </a:r>
            <a:r>
              <a:rPr kumimoji="0" lang="en-US" altLang="zh-CN" sz="3200" b="1" i="0" u="none" strike="noStrike" kern="1200" cap="none" spc="0" normalizeH="0" baseline="0" noProof="1" dirty="0">
                <a:solidFill>
                  <a:srgbClr val="FFFF00"/>
                </a:solidFill>
                <a:latin typeface="+mn-lt"/>
                <a:ea typeface="+mn-ea"/>
                <a:cs typeface="+mn-cs"/>
              </a:rPr>
              <a:t>”</a:t>
            </a:r>
            <a:r>
              <a:rPr kumimoji="0" lang="zh-CN" altLang="en-US" sz="3200" b="1" i="0" u="none" strike="noStrike" kern="1200" cap="none" spc="0" normalizeH="0" baseline="0" noProof="1" dirty="0">
                <a:solidFill>
                  <a:srgbClr val="FFFF00"/>
                </a:solidFill>
                <a:latin typeface="+mn-lt"/>
                <a:ea typeface="+mn-ea"/>
                <a:cs typeface="+mn-cs"/>
              </a:rPr>
              <a:t>进一步精简会议</a:t>
            </a:r>
            <a:r>
              <a:rPr kumimoji="0" lang="en-US" altLang="zh-CN" sz="3200" b="1" i="0" u="none" strike="noStrike" kern="1200" cap="none" spc="0" normalizeH="0" baseline="0" noProof="1" dirty="0">
                <a:solidFill>
                  <a:srgbClr val="FFFF00"/>
                </a:solidFill>
                <a:latin typeface="+mn-lt"/>
                <a:ea typeface="+mn-ea"/>
                <a:cs typeface="+mn-cs"/>
              </a:rPr>
              <a:t>P18</a:t>
            </a:r>
            <a:endParaRPr kumimoji="0" lang="en-US" altLang="zh-CN" sz="3200" b="1" i="0" u="none" strike="noStrike" kern="1200" cap="none" spc="0" normalizeH="0" baseline="0" noProof="1" dirty="0">
              <a:solidFill>
                <a:srgbClr val="FFFF00"/>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None/>
            </a:pPr>
            <a:r>
              <a:rPr kumimoji="0" lang="en-US" altLang="zh-CN" sz="3200" b="1" i="0" u="none" strike="noStrike" kern="1200" cap="none" spc="0" normalizeH="0" baseline="0" noProof="1" dirty="0">
                <a:solidFill>
                  <a:srgbClr val="FFFF00"/>
                </a:solidFill>
                <a:latin typeface="+mn-lt"/>
                <a:ea typeface="+mn-ea"/>
                <a:cs typeface="+mn-cs"/>
              </a:rPr>
              <a:t>2.</a:t>
            </a:r>
            <a:r>
              <a:rPr kumimoji="0" lang="zh-CN" altLang="en-US" sz="3200" b="1" i="0" u="none" strike="noStrike" kern="1200" cap="none" spc="0" normalizeH="0" baseline="0" noProof="1" dirty="0">
                <a:solidFill>
                  <a:srgbClr val="FFFF00"/>
                </a:solidFill>
                <a:latin typeface="+mn-lt"/>
                <a:ea typeface="+mn-ea"/>
                <a:cs typeface="+mn-cs"/>
              </a:rPr>
              <a:t>2023年夏季达沃斯论坛在天津举行</a:t>
            </a:r>
            <a:r>
              <a:rPr kumimoji="0" lang="en-US" altLang="zh-CN" sz="3200" b="1" i="0" u="none" strike="noStrike" kern="1200" cap="none" spc="0" normalizeH="0" baseline="0" noProof="1" dirty="0">
                <a:solidFill>
                  <a:srgbClr val="FFFF00"/>
                </a:solidFill>
                <a:latin typeface="+mn-lt"/>
                <a:ea typeface="+mn-ea"/>
                <a:cs typeface="+mn-cs"/>
              </a:rPr>
              <a:t>P18</a:t>
            </a:r>
            <a:endParaRPr kumimoji="0" lang="en-US" altLang="zh-CN" sz="3200" b="1" i="0" u="none" strike="noStrike" kern="1200" cap="none" spc="0" normalizeH="0" baseline="0" noProof="1" dirty="0">
              <a:solidFill>
                <a:srgbClr val="FFFF00"/>
              </a:solidFill>
              <a:latin typeface="+mn-lt"/>
              <a:ea typeface="+mn-ea"/>
              <a:cs typeface="+mn-cs"/>
            </a:endParaRPr>
          </a:p>
        </p:txBody>
      </p:sp>
    </p:spTree>
  </p:cSld>
  <p:clrMapOvr>
    <a:masterClrMapping/>
  </p:clrMapOvr>
  <p:transition>
    <p:blinds/>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标题 87041"/>
          <p:cNvSpPr>
            <a:spLocks noGrp="1"/>
          </p:cNvSpPr>
          <p:nvPr>
            <p:ph type="title"/>
          </p:nvPr>
        </p:nvSpPr>
        <p:spPr>
          <a:ln/>
        </p:spPr>
        <p:txBody>
          <a:bodyPr lIns="92075" tIns="46038" rIns="92075" bIns="46038" anchor="b" anchorCtr="0"/>
          <a:p>
            <a:pPr algn="ctr"/>
            <a:r>
              <a:rPr lang="zh-CN" altLang="en-US" dirty="0"/>
              <a:t>实用范例</a:t>
            </a:r>
            <a:endParaRPr lang="zh-CN" altLang="en-US" dirty="0"/>
          </a:p>
        </p:txBody>
      </p:sp>
      <p:sp>
        <p:nvSpPr>
          <p:cNvPr id="87043" name="内容占位符 87042"/>
          <p:cNvSpPr>
            <a:spLocks noGrp="1"/>
          </p:cNvSpPr>
          <p:nvPr>
            <p:ph idx="1"/>
          </p:nvPr>
        </p:nvSpPr>
        <p:spPr>
          <a:xfrm>
            <a:off x="685800" y="1843088"/>
            <a:ext cx="7772400" cy="4114800"/>
          </a:xfrm>
          <a:ln/>
        </p:spPr>
        <p:txBody>
          <a:bodyPr lIns="92075" tIns="46038" rIns="92075" bIns="46038" anchor="t" anchorCtr="0"/>
          <a:p>
            <a:r>
              <a:rPr lang="zh-CN" altLang="en-US" i="0" dirty="0">
                <a:solidFill>
                  <a:srgbClr val="FFFF00"/>
                </a:solidFill>
              </a:rPr>
              <a:t>欧莱雅会议</a:t>
            </a:r>
            <a:r>
              <a:rPr lang="zh-CN" altLang="en-US" dirty="0">
                <a:solidFill>
                  <a:srgbClr val="FFFF00"/>
                </a:solidFill>
              </a:rPr>
              <a:t> </a:t>
            </a:r>
            <a:r>
              <a:rPr lang="en-US" altLang="zh-CN" dirty="0">
                <a:solidFill>
                  <a:srgbClr val="FFFF00"/>
                </a:solidFill>
              </a:rPr>
              <a:t>P19</a:t>
            </a:r>
            <a:endParaRPr lang="en-US" altLang="zh-CN" dirty="0">
              <a:solidFill>
                <a:srgbClr val="FFFF00"/>
              </a:solidFill>
            </a:endParaRPr>
          </a:p>
        </p:txBody>
      </p:sp>
      <p:pic>
        <p:nvPicPr>
          <p:cNvPr id="58371" name="图片 1"/>
          <p:cNvPicPr>
            <a:picLocks noChangeAspect="1"/>
          </p:cNvPicPr>
          <p:nvPr/>
        </p:nvPicPr>
        <p:blipFill>
          <a:blip r:embed="rId1"/>
          <a:stretch>
            <a:fillRect/>
          </a:stretch>
        </p:blipFill>
        <p:spPr>
          <a:xfrm>
            <a:off x="2154238" y="2386013"/>
            <a:ext cx="6381750" cy="423862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7043">
                                            <p:txEl>
                                              <p:charRg st="19" end="35"/>
                                            </p:txEl>
                                          </p:spTgt>
                                        </p:tgtEl>
                                        <p:attrNameLst>
                                          <p:attrName>style.visibility</p:attrName>
                                        </p:attrNameLst>
                                      </p:cBhvr>
                                      <p:to>
                                        <p:strVal val="visible"/>
                                      </p:to>
                                    </p:set>
                                    <p:animEffect transition="in" filter="blinds(horizontal)">
                                      <p:cBhvr>
                                        <p:cTn id="7" dur="500"/>
                                        <p:tgtEl>
                                          <p:spTgt spid="87043">
                                            <p:txEl>
                                              <p:charRg st="19" end="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4098"/>
          <p:cNvSpPr>
            <a:spLocks noGrp="1"/>
          </p:cNvSpPr>
          <p:nvPr>
            <p:ph type="ctrTitle" sz="quarter"/>
          </p:nvPr>
        </p:nvSpPr>
        <p:spPr>
          <a:xfrm>
            <a:off x="685800" y="914400"/>
            <a:ext cx="7772400" cy="609600"/>
          </a:xfrm>
          <a:ln/>
        </p:spPr>
        <p:txBody>
          <a:bodyPr vert="horz" wrap="square" lIns="92075" tIns="46038" rIns="92075" bIns="46038" anchor="b" anchorCtr="0"/>
          <a:p>
            <a:pPr defTabSz="914400">
              <a:buSzTx/>
              <a:buFontTx/>
              <a:buNone/>
            </a:pPr>
            <a:r>
              <a:rPr lang="zh-CN" altLang="en-US" kern="1200" baseline="0" dirty="0">
                <a:latin typeface="+mj-lt"/>
                <a:ea typeface="+mj-ea"/>
                <a:cs typeface="+mj-cs"/>
              </a:rPr>
              <a:t>项目一　会议概述</a:t>
            </a:r>
            <a:endParaRPr lang="zh-CN" altLang="zh-CN" kern="1200" baseline="0">
              <a:latin typeface="+mj-lt"/>
              <a:ea typeface="+mj-ea"/>
              <a:cs typeface="+mj-cs"/>
            </a:endParaRPr>
          </a:p>
        </p:txBody>
      </p:sp>
      <p:sp>
        <p:nvSpPr>
          <p:cNvPr id="4100" name="副标题 4099"/>
          <p:cNvSpPr>
            <a:spLocks noGrp="1"/>
          </p:cNvSpPr>
          <p:nvPr>
            <p:ph type="subTitle" sz="quarter" idx="1"/>
          </p:nvPr>
        </p:nvSpPr>
        <p:spPr>
          <a:xfrm>
            <a:off x="609600" y="2708275"/>
            <a:ext cx="7924800" cy="3001963"/>
          </a:xfrm>
          <a:ln/>
        </p:spPr>
        <p:txBody>
          <a:bodyPr vert="horz" wrap="square" lIns="92075" tIns="46038" rIns="92075" bIns="46038" anchor="t" anchorCtr="0"/>
          <a:p>
            <a:pPr marL="812800" indent="-812800" defTabSz="914400">
              <a:buSzPct val="80000"/>
            </a:pPr>
            <a:endParaRPr lang="zh-CN" altLang="en-US" sz="3600" kern="1200" baseline="0" dirty="0">
              <a:latin typeface="+mn-lt"/>
              <a:ea typeface="+mn-ea"/>
              <a:cs typeface="+mn-cs"/>
            </a:endParaRPr>
          </a:p>
          <a:p>
            <a:pPr marL="1168400" lvl="1" indent="-711200" algn="l" defTabSz="914400">
              <a:buSzTx/>
            </a:pPr>
            <a:r>
              <a:rPr lang="zh-CN" altLang="en-US" sz="3200" kern="1200" baseline="0" dirty="0">
                <a:latin typeface="+mn-lt"/>
                <a:ea typeface="+mn-ea"/>
                <a:cs typeface="+mn-cs"/>
              </a:rPr>
              <a:t>任务一　了解会议的含义与特点</a:t>
            </a:r>
            <a:endParaRPr lang="en-US" altLang="zh-CN" sz="3200" kern="1200" baseline="0">
              <a:latin typeface="+mn-lt"/>
              <a:ea typeface="+mn-ea"/>
              <a:cs typeface="+mn-cs"/>
            </a:endParaRPr>
          </a:p>
          <a:p>
            <a:pPr marL="1168400" lvl="1" indent="-711200" algn="l" defTabSz="914400">
              <a:buSzTx/>
            </a:pPr>
            <a:r>
              <a:rPr lang="zh-CN" altLang="en-US" sz="3200" kern="1200" baseline="0" dirty="0">
                <a:latin typeface="+mn-lt"/>
                <a:ea typeface="+mn-ea"/>
                <a:cs typeface="+mn-cs"/>
              </a:rPr>
              <a:t>任务二　了解会议活动的基本要素</a:t>
            </a:r>
            <a:endParaRPr lang="en-US" altLang="zh-CN" sz="3200" kern="1200" baseline="0">
              <a:latin typeface="+mn-lt"/>
              <a:ea typeface="+mn-ea"/>
              <a:cs typeface="+mn-cs"/>
            </a:endParaRPr>
          </a:p>
          <a:p>
            <a:pPr marL="1168400" lvl="1" indent="-711200" algn="l" defTabSz="914400">
              <a:buSzTx/>
            </a:pPr>
            <a:r>
              <a:rPr lang="zh-CN" altLang="en-US" sz="3200" kern="1200" baseline="0" dirty="0">
                <a:latin typeface="+mn-lt"/>
                <a:ea typeface="+mn-ea"/>
                <a:cs typeface="+mn-cs"/>
              </a:rPr>
              <a:t>任务三　了解会议的种类与工作原则</a:t>
            </a:r>
            <a:endParaRPr lang="zh-CN" altLang="en-US" sz="3200" kern="1200" baseline="0" dirty="0">
              <a:latin typeface="+mn-lt"/>
              <a:ea typeface="+mn-ea"/>
              <a:cs typeface="+mn-cs"/>
            </a:endParaRPr>
          </a:p>
        </p:txBody>
      </p:sp>
      <p:sp>
        <p:nvSpPr>
          <p:cNvPr id="31747" name="椭圆 4100"/>
          <p:cNvSpPr/>
          <p:nvPr/>
        </p:nvSpPr>
        <p:spPr>
          <a:xfrm>
            <a:off x="533400" y="2590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a:latin typeface="Times New Roman" panose="02020603050405020304" pitchFamily="18" charset="0"/>
              <a:ea typeface="宋体" panose="02010600030101010101" pitchFamily="2" charset="-122"/>
            </a:endParaRPr>
          </a:p>
        </p:txBody>
      </p:sp>
      <p:sp>
        <p:nvSpPr>
          <p:cNvPr id="31748" name="椭圆 4103"/>
          <p:cNvSpPr/>
          <p:nvPr/>
        </p:nvSpPr>
        <p:spPr>
          <a:xfrm>
            <a:off x="533400" y="3352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a:latin typeface="Times New Roman" panose="02020603050405020304" pitchFamily="18" charset="0"/>
              <a:ea typeface="宋体" panose="02010600030101010101" pitchFamily="2" charset="-122"/>
            </a:endParaRPr>
          </a:p>
        </p:txBody>
      </p:sp>
      <p:sp>
        <p:nvSpPr>
          <p:cNvPr id="31749" name="椭圆 4105"/>
          <p:cNvSpPr/>
          <p:nvPr/>
        </p:nvSpPr>
        <p:spPr>
          <a:xfrm>
            <a:off x="533400" y="487680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a:latin typeface="Times New Roman" panose="02020603050405020304" pitchFamily="18" charset="0"/>
              <a:ea typeface="宋体" panose="02010600030101010101" pitchFamily="2" charset="-122"/>
            </a:endParaRPr>
          </a:p>
        </p:txBody>
      </p:sp>
      <p:sp>
        <p:nvSpPr>
          <p:cNvPr id="31750" name="椭圆 4107"/>
          <p:cNvSpPr/>
          <p:nvPr/>
        </p:nvSpPr>
        <p:spPr>
          <a:xfrm>
            <a:off x="381000" y="645795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a:latin typeface="Times New Roman" panose="02020603050405020304" pitchFamily="18" charset="0"/>
              <a:ea typeface="宋体" panose="02010600030101010101" pitchFamily="2" charset="-122"/>
            </a:endParaRPr>
          </a:p>
        </p:txBody>
      </p:sp>
      <p:sp>
        <p:nvSpPr>
          <p:cNvPr id="31751" name="椭圆 4109"/>
          <p:cNvSpPr/>
          <p:nvPr/>
        </p:nvSpPr>
        <p:spPr>
          <a:xfrm>
            <a:off x="0" y="6457950"/>
            <a:ext cx="400050" cy="400050"/>
          </a:xfrm>
          <a:prstGeom prst="ellipse">
            <a:avLst/>
          </a:prstGeom>
          <a:gradFill rotWithShape="0">
            <a:gsLst>
              <a:gs pos="0">
                <a:schemeClr val="accent1"/>
              </a:gs>
              <a:gs pos="100000">
                <a:srgbClr val="764718"/>
              </a:gs>
            </a:gsLst>
            <a:path path="shape">
              <a:fillToRect l="50000" t="50000" r="50000" b="50000"/>
            </a:path>
            <a:tileRect/>
          </a:gradFill>
          <a:ln w="9525">
            <a:noFill/>
          </a:ln>
        </p:spPr>
        <p:txBody>
          <a:bodyPr wrap="none" lIns="92075" tIns="46038" rIns="92075" bIns="46038" anchor="ctr" anchorCtr="0"/>
          <a:p>
            <a:pPr>
              <a:spcBef>
                <a:spcPct val="50000"/>
              </a:spcBef>
            </a:pPr>
            <a:endParaRPr lang="zh-CN" altLang="en-US">
              <a:latin typeface="Times New Roman" panose="02020603050405020304" pitchFamily="18"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00">
                                            <p:txEl>
                                              <p:charRg st="1" end="14"/>
                                            </p:txEl>
                                          </p:spTgt>
                                        </p:tgtEl>
                                        <p:attrNameLst>
                                          <p:attrName>style.visibility</p:attrName>
                                        </p:attrNameLst>
                                      </p:cBhvr>
                                      <p:to>
                                        <p:strVal val="visible"/>
                                      </p:to>
                                    </p:set>
                                    <p:animEffect transition="in" filter="wipe(left)">
                                      <p:cBhvr>
                                        <p:cTn id="7" dur="500"/>
                                        <p:tgtEl>
                                          <p:spTgt spid="4100">
                                            <p:txEl>
                                              <p:charRg st="1" end="14"/>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00">
                                            <p:txEl>
                                              <p:charRg st="14" end="28"/>
                                            </p:txEl>
                                          </p:spTgt>
                                        </p:tgtEl>
                                        <p:attrNameLst>
                                          <p:attrName>style.visibility</p:attrName>
                                        </p:attrNameLst>
                                      </p:cBhvr>
                                      <p:to>
                                        <p:strVal val="visible"/>
                                      </p:to>
                                    </p:set>
                                    <p:animEffect transition="in" filter="wipe(left)">
                                      <p:cBhvr>
                                        <p:cTn id="10" dur="500"/>
                                        <p:tgtEl>
                                          <p:spTgt spid="4100">
                                            <p:txEl>
                                              <p:charRg st="14" end="28"/>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100">
                                            <p:txEl>
                                              <p:charRg st="28" end="43"/>
                                            </p:txEl>
                                          </p:spTgt>
                                        </p:tgtEl>
                                        <p:attrNameLst>
                                          <p:attrName>style.visibility</p:attrName>
                                        </p:attrNameLst>
                                      </p:cBhvr>
                                      <p:to>
                                        <p:strVal val="visible"/>
                                      </p:to>
                                    </p:set>
                                    <p:animEffect transition="in" filter="wipe(left)">
                                      <p:cBhvr>
                                        <p:cTn id="13" dur="500"/>
                                        <p:tgtEl>
                                          <p:spTgt spid="4100">
                                            <p:txEl>
                                              <p:charRg st="28" end="43"/>
                                            </p:txEl>
                                          </p:spTgt>
                                        </p:tgtEl>
                                      </p:cBhvr>
                                    </p:animEffect>
                                  </p:childTnLst>
                                </p:cTn>
                              </p:par>
                              <p:par>
                                <p:cTn id="14" presetID="2" presetClass="entr" presetSubtype="4" fill="hold" grpId="1" nodeType="withEffect">
                                  <p:stCondLst>
                                    <p:cond delay="0"/>
                                  </p:stCondLst>
                                  <p:childTnLst>
                                    <p:set>
                                      <p:cBhvr>
                                        <p:cTn id="15" dur="1" fill="hold">
                                          <p:stCondLst>
                                            <p:cond delay="0"/>
                                          </p:stCondLst>
                                        </p:cTn>
                                        <p:tgtEl>
                                          <p:spTgt spid="4100">
                                            <p:txEl>
                                              <p:charRg st="1" end="14"/>
                                            </p:txEl>
                                          </p:spTgt>
                                        </p:tgtEl>
                                        <p:attrNameLst>
                                          <p:attrName>style.visibility</p:attrName>
                                        </p:attrNameLst>
                                      </p:cBhvr>
                                      <p:to>
                                        <p:strVal val="visible"/>
                                      </p:to>
                                    </p:set>
                                    <p:anim calcmode="lin" valueType="num">
                                      <p:cBhvr additive="base">
                                        <p:cTn id="16" dur="500" fill="hold"/>
                                        <p:tgtEl>
                                          <p:spTgt spid="4100">
                                            <p:txEl>
                                              <p:charRg st="1" end="1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4100">
                                            <p:txEl>
                                              <p:charRg st="1" end="14"/>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1" nodeType="withEffect">
                                  <p:stCondLst>
                                    <p:cond delay="0"/>
                                  </p:stCondLst>
                                  <p:childTnLst>
                                    <p:set>
                                      <p:cBhvr>
                                        <p:cTn id="19" dur="1" fill="hold">
                                          <p:stCondLst>
                                            <p:cond delay="0"/>
                                          </p:stCondLst>
                                        </p:cTn>
                                        <p:tgtEl>
                                          <p:spTgt spid="4100">
                                            <p:txEl>
                                              <p:charRg st="14" end="28"/>
                                            </p:txEl>
                                          </p:spTgt>
                                        </p:tgtEl>
                                        <p:attrNameLst>
                                          <p:attrName>style.visibility</p:attrName>
                                        </p:attrNameLst>
                                      </p:cBhvr>
                                      <p:to>
                                        <p:strVal val="visible"/>
                                      </p:to>
                                    </p:set>
                                    <p:anim calcmode="lin" valueType="num">
                                      <p:cBhvr additive="base">
                                        <p:cTn id="20" dur="500" fill="hold"/>
                                        <p:tgtEl>
                                          <p:spTgt spid="4100">
                                            <p:txEl>
                                              <p:charRg st="14" end="28"/>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100">
                                            <p:txEl>
                                              <p:charRg st="14" end="28"/>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1" nodeType="withEffect">
                                  <p:stCondLst>
                                    <p:cond delay="0"/>
                                  </p:stCondLst>
                                  <p:childTnLst>
                                    <p:set>
                                      <p:cBhvr>
                                        <p:cTn id="23" dur="1" fill="hold">
                                          <p:stCondLst>
                                            <p:cond delay="0"/>
                                          </p:stCondLst>
                                        </p:cTn>
                                        <p:tgtEl>
                                          <p:spTgt spid="4100">
                                            <p:txEl>
                                              <p:charRg st="28" end="43"/>
                                            </p:txEl>
                                          </p:spTgt>
                                        </p:tgtEl>
                                        <p:attrNameLst>
                                          <p:attrName>style.visibility</p:attrName>
                                        </p:attrNameLst>
                                      </p:cBhvr>
                                      <p:to>
                                        <p:strVal val="visible"/>
                                      </p:to>
                                    </p:set>
                                    <p:anim calcmode="lin" valueType="num">
                                      <p:cBhvr additive="base">
                                        <p:cTn id="24" dur="500" fill="hold"/>
                                        <p:tgtEl>
                                          <p:spTgt spid="4100">
                                            <p:txEl>
                                              <p:charRg st="28" end="4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100">
                                            <p:txEl>
                                              <p:charRg st="28" end="4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p:bldP spid="4100" grpI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文本占位符 88065"/>
          <p:cNvSpPr>
            <a:spLocks noGrp="1"/>
          </p:cNvSpPr>
          <p:nvPr>
            <p:ph type="body" sz="half" idx="1"/>
          </p:nvPr>
        </p:nvSpPr>
        <p:spPr>
          <a:xfrm>
            <a:off x="539750" y="1773238"/>
            <a:ext cx="8280400" cy="935037"/>
          </a:xfrm>
          <a:ln/>
        </p:spPr>
        <p:txBody>
          <a:bodyPr lIns="92075" tIns="46038" rIns="92075" bIns="46038" anchor="t" anchorCtr="0"/>
          <a:p>
            <a:pPr>
              <a:buClr>
                <a:schemeClr val="folHlink"/>
              </a:buClr>
              <a:buSzPct val="80000"/>
              <a:buFont typeface="Wingdings" panose="05000000000000000000" pitchFamily="2" charset="2"/>
            </a:pPr>
            <a:r>
              <a:rPr lang="zh-CN" altLang="en-US" i="0" dirty="0"/>
              <a:t>开心地训练吧！你将来办理会议一定很棒。</a:t>
            </a:r>
            <a:endParaRPr lang="zh-CN" altLang="en-US" i="0" dirty="0"/>
          </a:p>
        </p:txBody>
      </p:sp>
      <p:sp>
        <p:nvSpPr>
          <p:cNvPr id="88067" name="矩形 88066"/>
          <p:cNvSpPr/>
          <p:nvPr/>
        </p:nvSpPr>
        <p:spPr>
          <a:xfrm rot="373433">
            <a:off x="1889125" y="-3175"/>
            <a:ext cx="5400675" cy="1628775"/>
          </a:xfrm>
          <a:prstGeom prst="rect">
            <a:avLst/>
          </a:prstGeom>
        </p:spPr>
        <p:txBody>
          <a:bodyPr wrap="none" fromWordArt="1">
            <a:prstTxWarp prst="textSlantUp">
              <a:avLst>
                <a:gd name="adj" fmla="val 31870"/>
              </a:avLst>
            </a:prstTxWarp>
            <a:normAutofit/>
          </a:bodyPr>
          <a:p>
            <a:pPr algn="ctr"/>
            <a:r>
              <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rPr>
              <a:t>课堂训练</a:t>
            </a:r>
            <a:endParaRPr lang="zh-CN" altLang="en-US" sz="3600" b="1">
              <a:ln w="9525" cap="sq" cmpd="sng">
                <a:solidFill>
                  <a:srgbClr val="CC99FF"/>
                </a:solidFill>
                <a:prstDash val="solid"/>
                <a:round/>
                <a:headEnd type="none" w="sm" len="sm"/>
                <a:tailEnd type="none" w="sm" len="sm"/>
              </a:ln>
              <a:gradFill rotWithShape="0">
                <a:gsLst>
                  <a:gs pos="0">
                    <a:srgbClr val="6600CC"/>
                  </a:gs>
                  <a:gs pos="100000">
                    <a:srgbClr val="CC00CC"/>
                  </a:gs>
                </a:gsLst>
                <a:lin ang="5040000" scaled="1"/>
                <a:tileRect/>
              </a:gradFill>
              <a:effectLst>
                <a:outerShdw dist="53882" dir="2699999" algn="ctr" rotWithShape="0">
                  <a:srgbClr val="9999FF">
                    <a:alpha val="80000"/>
                  </a:srgbClr>
                </a:outerShdw>
              </a:effectLst>
              <a:latin typeface="华文行楷" panose="02010800040101010101" charset="-122"/>
              <a:ea typeface="华文行楷" panose="02010800040101010101" charset="-122"/>
            </a:endParaRPr>
          </a:p>
        </p:txBody>
      </p:sp>
      <p:pic>
        <p:nvPicPr>
          <p:cNvPr id="59395" name="内容占位符 2"/>
          <p:cNvPicPr>
            <a:picLocks noGrp="1" noChangeAspect="1"/>
          </p:cNvPicPr>
          <p:nvPr>
            <p:ph sz="half" idx="2"/>
          </p:nvPr>
        </p:nvPicPr>
        <p:blipFill>
          <a:blip r:embed="rId1"/>
          <a:stretch>
            <a:fillRect/>
          </a:stretch>
        </p:blipFill>
        <p:spPr>
          <a:xfrm>
            <a:off x="325438" y="2587625"/>
            <a:ext cx="8494712" cy="3998913"/>
          </a:xfrm>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blinds(horizontal)">
                                      <p:cBhvr>
                                        <p:cTn id="7" dur="500"/>
                                        <p:tgtEl>
                                          <p:spTgt spid="880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8066">
                                            <p:txEl>
                                              <p:charRg st="0" end="20"/>
                                            </p:txEl>
                                          </p:spTgt>
                                        </p:tgtEl>
                                        <p:attrNameLst>
                                          <p:attrName>style.visibility</p:attrName>
                                        </p:attrNameLst>
                                      </p:cBhvr>
                                      <p:to>
                                        <p:strVal val="visible"/>
                                      </p:to>
                                    </p:set>
                                    <p:animEffect transition="in" filter="blinds(horizontal)">
                                      <p:cBhvr>
                                        <p:cTn id="12" dur="500"/>
                                        <p:tgtEl>
                                          <p:spTgt spid="88066">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标题 77825"/>
          <p:cNvSpPr>
            <a:spLocks noGrp="1"/>
          </p:cNvSpPr>
          <p:nvPr>
            <p:ph type="title"/>
          </p:nvPr>
        </p:nvSpPr>
        <p:spPr>
          <a:ln/>
        </p:spPr>
        <p:txBody>
          <a:bodyPr lIns="92075" tIns="46038" rIns="92075" bIns="46038" anchor="b" anchorCtr="0"/>
          <a:p>
            <a:pPr algn="ctr"/>
            <a:r>
              <a:rPr lang="zh-CN" altLang="en-US" u="sng" dirty="0"/>
              <a:t>本章综合练习</a:t>
            </a:r>
            <a:endParaRPr lang="zh-CN" altLang="en-US" dirty="0"/>
          </a:p>
        </p:txBody>
      </p:sp>
      <p:sp>
        <p:nvSpPr>
          <p:cNvPr id="60418" name="文本占位符 77826"/>
          <p:cNvSpPr>
            <a:spLocks noGrp="1"/>
          </p:cNvSpPr>
          <p:nvPr>
            <p:ph idx="1"/>
          </p:nvPr>
        </p:nvSpPr>
        <p:spPr>
          <a:xfrm>
            <a:off x="685800" y="1905000"/>
            <a:ext cx="7772400" cy="4332288"/>
          </a:xfrm>
          <a:ln/>
        </p:spPr>
        <p:txBody>
          <a:bodyPr lIns="92075" tIns="46038" rIns="92075" bIns="46038" anchor="t" anchorCtr="0"/>
          <a:p>
            <a:pPr>
              <a:lnSpc>
                <a:spcPct val="90000"/>
              </a:lnSpc>
            </a:pPr>
            <a:r>
              <a:rPr lang="en-US" altLang="zh-CN" sz="2400" i="0"/>
              <a:t>1</a:t>
            </a:r>
            <a:r>
              <a:rPr lang="zh-CN" altLang="en-US" sz="2400" i="0" dirty="0"/>
              <a:t>．“有人说会议就像是一场集体运动”，试谈谈你的理解？</a:t>
            </a:r>
            <a:endParaRPr lang="zh-CN" altLang="en-US" sz="2400" i="0" dirty="0"/>
          </a:p>
          <a:p>
            <a:pPr>
              <a:lnSpc>
                <a:spcPct val="90000"/>
              </a:lnSpc>
            </a:pPr>
            <a:r>
              <a:rPr lang="en-US" altLang="zh-CN" sz="2400" i="0"/>
              <a:t>2</a:t>
            </a:r>
            <a:r>
              <a:rPr lang="zh-CN" altLang="en-US" sz="2400" i="0" dirty="0"/>
              <a:t>．</a:t>
            </a:r>
            <a:r>
              <a:rPr lang="en-US" altLang="zh-CN" sz="2400" i="0"/>
              <a:t>XX</a:t>
            </a:r>
            <a:r>
              <a:rPr lang="zh-CN" altLang="en-US" sz="2400" i="0" dirty="0"/>
              <a:t>电动自行车有限公司是一家全国知名的电动车专业生产单位，产品质量深受行内专家和消费者的好评。为争当行业内的领头羊，公司投入大量的财力和技术力量，建设了新的厂房，也分析了市场压力和潜力，认清当前的形势，设计了一批符合市场需求和环保要求的电动车。为此，公司准备召开全国客户洽谈会暨产品发布会。</a:t>
            </a:r>
            <a:endParaRPr lang="zh-CN" altLang="en-US" sz="2400" i="0" dirty="0"/>
          </a:p>
          <a:p>
            <a:pPr>
              <a:lnSpc>
                <a:spcPct val="90000"/>
              </a:lnSpc>
            </a:pPr>
            <a:r>
              <a:rPr lang="zh-CN" altLang="en-US" sz="2400" i="0" dirty="0"/>
              <a:t>如果领导让你拟写一份参加会议人员的名单，你会邀请哪些人来参加会议以符合此次会议要求？又会怎样组织召开这次会议呢？</a:t>
            </a:r>
            <a:endParaRPr lang="zh-CN" altLang="en-US" sz="2400" i="0" dirty="0"/>
          </a:p>
        </p:txBody>
      </p:sp>
    </p:spTree>
  </p:cSld>
  <p:clrMapOvr>
    <a:masterClrMapping/>
  </p:clrMapOvr>
  <p:transition>
    <p:blinds/>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标题 78849"/>
          <p:cNvSpPr>
            <a:spLocks noGrp="1"/>
          </p:cNvSpPr>
          <p:nvPr>
            <p:ph type="title"/>
          </p:nvPr>
        </p:nvSpPr>
        <p:spPr>
          <a:ln/>
        </p:spPr>
        <p:txBody>
          <a:bodyPr lIns="92075" tIns="46038" rIns="92075" bIns="46038" anchor="b" anchorCtr="0"/>
          <a:p>
            <a:pPr algn="ctr"/>
            <a:r>
              <a:rPr lang="zh-CN" altLang="en-US" u="sng" dirty="0"/>
              <a:t>本章小结</a:t>
            </a:r>
            <a:endParaRPr lang="zh-CN" altLang="en-US" u="sng" dirty="0"/>
          </a:p>
        </p:txBody>
      </p:sp>
      <p:pic>
        <p:nvPicPr>
          <p:cNvPr id="78852" name="内容占位符 78851"/>
          <p:cNvPicPr>
            <a:picLocks noGrp="1" noChangeAspect="1"/>
          </p:cNvPicPr>
          <p:nvPr>
            <p:ph idx="1"/>
          </p:nvPr>
        </p:nvPicPr>
        <p:blipFill>
          <a:blip r:embed="rId1"/>
          <a:stretch>
            <a:fillRect/>
          </a:stretch>
        </p:blipFill>
        <p:spPr>
          <a:xfrm>
            <a:off x="468313" y="1773238"/>
            <a:ext cx="8135937" cy="4902200"/>
          </a:xfrm>
          <a:ln w="12700"/>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diamond(in)">
                                      <p:cBhvr>
                                        <p:cTn id="7" dur="20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62465"/>
          <p:cNvSpPr>
            <a:spLocks noGrp="1"/>
          </p:cNvSpPr>
          <p:nvPr>
            <p:ph type="title"/>
          </p:nvPr>
        </p:nvSpPr>
        <p:spPr>
          <a:ln/>
        </p:spPr>
        <p:txBody>
          <a:bodyPr lIns="92075" tIns="46038" rIns="92075" bIns="46038" anchor="b" anchorCtr="0"/>
          <a:p>
            <a:pPr algn="ctr"/>
            <a:r>
              <a:rPr lang="zh-CN" altLang="en-US" dirty="0"/>
              <a:t>学习目标</a:t>
            </a:r>
            <a:endParaRPr lang="zh-CN" altLang="en-US" dirty="0"/>
          </a:p>
        </p:txBody>
      </p:sp>
      <p:sp>
        <p:nvSpPr>
          <p:cNvPr id="62467" name="内容占位符 62466"/>
          <p:cNvSpPr>
            <a:spLocks noGrp="1"/>
          </p:cNvSpPr>
          <p:nvPr>
            <p:ph idx="1"/>
          </p:nvPr>
        </p:nvSpPr>
        <p:spPr>
          <a:xfrm>
            <a:off x="971550" y="1556385"/>
            <a:ext cx="7772400" cy="4114800"/>
          </a:xfrm>
          <a:ln/>
        </p:spPr>
        <p:txBody>
          <a:bodyPr lIns="92075" tIns="46038" rIns="92075" bIns="46038" anchor="t" anchorCtr="0"/>
          <a:p>
            <a:r>
              <a:rPr sz="2800" i="0"/>
              <a:t>（一）知识目标</a:t>
            </a:r>
            <a:endParaRPr sz="2800" i="0"/>
          </a:p>
          <a:p>
            <a:r>
              <a:rPr sz="2800" i="0"/>
              <a:t>了解会议的含义和特点</a:t>
            </a:r>
            <a:endParaRPr sz="2800" i="0"/>
          </a:p>
          <a:p>
            <a:r>
              <a:rPr sz="2800" i="0"/>
              <a:t>理解会议活动的基本要素</a:t>
            </a:r>
            <a:endParaRPr sz="2800" i="0"/>
          </a:p>
          <a:p>
            <a:r>
              <a:rPr sz="2800" i="0"/>
              <a:t>（二）技能目标</a:t>
            </a:r>
            <a:endParaRPr sz="2800" i="0"/>
          </a:p>
          <a:p>
            <a:r>
              <a:rPr sz="2800" i="0"/>
              <a:t>能够准确地分析会议的基本要素</a:t>
            </a:r>
            <a:endParaRPr sz="2800" i="0"/>
          </a:p>
          <a:p>
            <a:r>
              <a:rPr sz="2800" i="0"/>
              <a:t>掌握并能够运用会议的工作原则</a:t>
            </a:r>
            <a:endParaRPr sz="2800" i="0"/>
          </a:p>
          <a:p>
            <a:r>
              <a:rPr sz="2800" i="0"/>
              <a:t>（三）思政目标</a:t>
            </a:r>
            <a:endParaRPr sz="2800" i="0"/>
          </a:p>
          <a:p>
            <a:r>
              <a:rPr sz="2800" i="0"/>
              <a:t>精简会议，避免文山会海</a:t>
            </a:r>
            <a:endParaRPr sz="2800" i="0"/>
          </a:p>
          <a:p>
            <a:r>
              <a:rPr sz="2800" i="0"/>
              <a:t>节约办会，杜绝铺张浪费</a:t>
            </a:r>
            <a:endParaRPr sz="2800" i="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xEl>
                                              <p:charRg st="1" end="1"/>
                                            </p:txEl>
                                          </p:spTgt>
                                        </p:tgtEl>
                                        <p:attrNameLst>
                                          <p:attrName>style.visibility</p:attrName>
                                        </p:attrNameLst>
                                      </p:cBhvr>
                                      <p:to>
                                        <p:strVal val="visible"/>
                                      </p:to>
                                    </p:set>
                                    <p:anim calcmode="lin" valueType="num">
                                      <p:cBhvr additive="base">
                                        <p:cTn id="7" dur="500" fill="hold"/>
                                        <p:tgtEl>
                                          <p:spTgt spid="62467">
                                            <p:txEl>
                                              <p:char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7">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7">
                                            <p:txEl>
                                              <p:charRg st="2" end="2"/>
                                            </p:txEl>
                                          </p:spTgt>
                                        </p:tgtEl>
                                        <p:attrNameLst>
                                          <p:attrName>style.visibility</p:attrName>
                                        </p:attrNameLst>
                                      </p:cBhvr>
                                      <p:to>
                                        <p:strVal val="visible"/>
                                      </p:to>
                                    </p:set>
                                    <p:anim calcmode="lin" valueType="num">
                                      <p:cBhvr additive="base">
                                        <p:cTn id="13" dur="500" fill="hold"/>
                                        <p:tgtEl>
                                          <p:spTgt spid="62467">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67">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467">
                                            <p:txEl>
                                              <p:charRg st="3" end="3"/>
                                            </p:txEl>
                                          </p:spTgt>
                                        </p:tgtEl>
                                        <p:attrNameLst>
                                          <p:attrName>style.visibility</p:attrName>
                                        </p:attrNameLst>
                                      </p:cBhvr>
                                      <p:to>
                                        <p:strVal val="visible"/>
                                      </p:to>
                                    </p:set>
                                    <p:anim calcmode="lin" valueType="num">
                                      <p:cBhvr additive="base">
                                        <p:cTn id="19" dur="500" fill="hold"/>
                                        <p:tgtEl>
                                          <p:spTgt spid="62467">
                                            <p:txEl>
                                              <p:char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467">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467">
                                            <p:txEl>
                                              <p:charRg st="4" end="4"/>
                                            </p:txEl>
                                          </p:spTgt>
                                        </p:tgtEl>
                                        <p:attrNameLst>
                                          <p:attrName>style.visibility</p:attrName>
                                        </p:attrNameLst>
                                      </p:cBhvr>
                                      <p:to>
                                        <p:strVal val="visible"/>
                                      </p:to>
                                    </p:set>
                                    <p:anim calcmode="lin" valueType="num">
                                      <p:cBhvr additive="base">
                                        <p:cTn id="25" dur="500" fill="hold"/>
                                        <p:tgtEl>
                                          <p:spTgt spid="62467">
                                            <p:txEl>
                                              <p:char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467">
                                            <p:txEl>
                                              <p:char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2467">
                                            <p:txEl>
                                              <p:charRg st="5" end="5"/>
                                            </p:txEl>
                                          </p:spTgt>
                                        </p:tgtEl>
                                        <p:attrNameLst>
                                          <p:attrName>style.visibility</p:attrName>
                                        </p:attrNameLst>
                                      </p:cBhvr>
                                      <p:to>
                                        <p:strVal val="visible"/>
                                      </p:to>
                                    </p:set>
                                    <p:anim calcmode="lin" valueType="num">
                                      <p:cBhvr additive="base">
                                        <p:cTn id="31" dur="500" fill="hold"/>
                                        <p:tgtEl>
                                          <p:spTgt spid="62467">
                                            <p:txEl>
                                              <p:char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2467">
                                            <p:txEl>
                                              <p:char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2467">
                                            <p:txEl>
                                              <p:charRg st="6" end="6"/>
                                            </p:txEl>
                                          </p:spTgt>
                                        </p:tgtEl>
                                        <p:attrNameLst>
                                          <p:attrName>style.visibility</p:attrName>
                                        </p:attrNameLst>
                                      </p:cBhvr>
                                      <p:to>
                                        <p:strVal val="visible"/>
                                      </p:to>
                                    </p:set>
                                    <p:anim calcmode="lin" valueType="num">
                                      <p:cBhvr additive="base">
                                        <p:cTn id="37" dur="500" fill="hold"/>
                                        <p:tgtEl>
                                          <p:spTgt spid="62467">
                                            <p:txEl>
                                              <p:char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2467">
                                            <p:txEl>
                                              <p:char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2467">
                                            <p:txEl>
                                              <p:charRg st="7" end="7"/>
                                            </p:txEl>
                                          </p:spTgt>
                                        </p:tgtEl>
                                        <p:attrNameLst>
                                          <p:attrName>style.visibility</p:attrName>
                                        </p:attrNameLst>
                                      </p:cBhvr>
                                      <p:to>
                                        <p:strVal val="visible"/>
                                      </p:to>
                                    </p:set>
                                    <p:anim calcmode="lin" valueType="num">
                                      <p:cBhvr additive="base">
                                        <p:cTn id="43" dur="500" fill="hold"/>
                                        <p:tgtEl>
                                          <p:spTgt spid="62467">
                                            <p:txEl>
                                              <p:char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2467">
                                            <p:txEl>
                                              <p:char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2467">
                                            <p:txEl>
                                              <p:charRg st="8" end="8"/>
                                            </p:txEl>
                                          </p:spTgt>
                                        </p:tgtEl>
                                        <p:attrNameLst>
                                          <p:attrName>style.visibility</p:attrName>
                                        </p:attrNameLst>
                                      </p:cBhvr>
                                      <p:to>
                                        <p:strVal val="visible"/>
                                      </p:to>
                                    </p:set>
                                    <p:anim calcmode="lin" valueType="num">
                                      <p:cBhvr additive="base">
                                        <p:cTn id="49" dur="500" fill="hold"/>
                                        <p:tgtEl>
                                          <p:spTgt spid="62467">
                                            <p:txEl>
                                              <p:char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2467">
                                            <p:txEl>
                                              <p:char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2467">
                                            <p:txEl>
                                              <p:charRg st="9" end="9"/>
                                            </p:txEl>
                                          </p:spTgt>
                                        </p:tgtEl>
                                        <p:attrNameLst>
                                          <p:attrName>style.visibility</p:attrName>
                                        </p:attrNameLst>
                                      </p:cBhvr>
                                      <p:to>
                                        <p:strVal val="visible"/>
                                      </p:to>
                                    </p:set>
                                    <p:anim calcmode="lin" valueType="num">
                                      <p:cBhvr additive="base">
                                        <p:cTn id="55" dur="500" fill="hold"/>
                                        <p:tgtEl>
                                          <p:spTgt spid="62467">
                                            <p:txEl>
                                              <p:char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2467">
                                            <p:txEl>
                                              <p:char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61441"/>
          <p:cNvSpPr>
            <a:spLocks noGrp="1"/>
          </p:cNvSpPr>
          <p:nvPr>
            <p:ph type="title"/>
          </p:nvPr>
        </p:nvSpPr>
        <p:spPr>
          <a:xfrm>
            <a:off x="304165" y="260350"/>
            <a:ext cx="8152765" cy="1143000"/>
          </a:xfrm>
          <a:ln/>
        </p:spPr>
        <p:txBody>
          <a:bodyPr lIns="92075" tIns="46038" rIns="92075" bIns="46038" anchor="b" anchorCtr="0"/>
          <a:p>
            <a:r>
              <a:rPr lang="zh-CN" altLang="en-US" dirty="0"/>
              <a:t>任务一　了解会议的含义与特点</a:t>
            </a:r>
            <a:endParaRPr lang="zh-CN" altLang="en-US" dirty="0"/>
          </a:p>
        </p:txBody>
      </p:sp>
      <p:sp>
        <p:nvSpPr>
          <p:cNvPr id="61443" name="内容占位符 61442"/>
          <p:cNvSpPr>
            <a:spLocks noGrp="1"/>
          </p:cNvSpPr>
          <p:nvPr>
            <p:ph idx="1"/>
          </p:nvPr>
        </p:nvSpPr>
        <p:spPr>
          <a:xfrm>
            <a:off x="684213" y="2060575"/>
            <a:ext cx="7772400" cy="4114800"/>
          </a:xfrm>
          <a:ln/>
        </p:spPr>
        <p:txBody>
          <a:bodyPr lIns="92075" tIns="46038" rIns="92075" bIns="46038" anchor="t" anchorCtr="0"/>
          <a:p>
            <a:r>
              <a:rPr lang="zh-CN" altLang="en-US" i="0" dirty="0"/>
              <a:t>一、会议的含义</a:t>
            </a:r>
            <a:endParaRPr lang="zh-CN" altLang="en-US" i="0" dirty="0"/>
          </a:p>
          <a:p>
            <a:r>
              <a:rPr lang="zh-CN" altLang="en-US" i="0" dirty="0"/>
              <a:t>二、会议的作用</a:t>
            </a:r>
            <a:endParaRPr lang="zh-CN" altLang="en-US" i="0" dirty="0"/>
          </a:p>
          <a:p>
            <a:r>
              <a:rPr lang="zh-CN" altLang="en-US" i="0" dirty="0"/>
              <a:t>三、会议的特征</a:t>
            </a:r>
            <a:endParaRPr lang="zh-CN" altLang="en-US" i="0" dirty="0"/>
          </a:p>
        </p:txBody>
      </p:sp>
      <p:pic>
        <p:nvPicPr>
          <p:cNvPr id="34819" name="图片 1"/>
          <p:cNvPicPr>
            <a:picLocks noChangeAspect="1"/>
          </p:cNvPicPr>
          <p:nvPr/>
        </p:nvPicPr>
        <p:blipFill>
          <a:blip r:embed="rId1"/>
          <a:stretch>
            <a:fillRect/>
          </a:stretch>
        </p:blipFill>
        <p:spPr>
          <a:xfrm>
            <a:off x="4632325" y="3540125"/>
            <a:ext cx="4051300" cy="312102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1443">
                                            <p:txEl>
                                              <p:charRg st="0" end="8"/>
                                            </p:txEl>
                                          </p:spTgt>
                                        </p:tgtEl>
                                        <p:attrNameLst>
                                          <p:attrName>style.visibility</p:attrName>
                                        </p:attrNameLst>
                                      </p:cBhvr>
                                      <p:to>
                                        <p:strVal val="visible"/>
                                      </p:to>
                                    </p:set>
                                    <p:anim calcmode="lin" valueType="num">
                                      <p:cBhvr additive="base">
                                        <p:cTn id="7" dur="2000" fill="hold"/>
                                        <p:tgtEl>
                                          <p:spTgt spid="61443">
                                            <p:txEl>
                                              <p:charRg st="0" end="8"/>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61443">
                                            <p:txEl>
                                              <p:charRg st="0" end="8"/>
                                            </p:txEl>
                                          </p:spTgt>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1443">
                                            <p:txEl>
                                              <p:charRg st="8" end="16"/>
                                            </p:txEl>
                                          </p:spTgt>
                                        </p:tgtEl>
                                        <p:attrNameLst>
                                          <p:attrName>style.visibility</p:attrName>
                                        </p:attrNameLst>
                                      </p:cBhvr>
                                      <p:to>
                                        <p:strVal val="visible"/>
                                      </p:to>
                                    </p:set>
                                    <p:anim calcmode="lin" valueType="num">
                                      <p:cBhvr additive="base">
                                        <p:cTn id="11" dur="2000" fill="hold"/>
                                        <p:tgtEl>
                                          <p:spTgt spid="61443">
                                            <p:txEl>
                                              <p:charRg st="8" end="16"/>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61443">
                                            <p:txEl>
                                              <p:charRg st="8" end="16"/>
                                            </p:txEl>
                                          </p:spTgt>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61443">
                                            <p:txEl>
                                              <p:charRg st="16" end="24"/>
                                            </p:txEl>
                                          </p:spTgt>
                                        </p:tgtEl>
                                        <p:attrNameLst>
                                          <p:attrName>style.visibility</p:attrName>
                                        </p:attrNameLst>
                                      </p:cBhvr>
                                      <p:to>
                                        <p:strVal val="visible"/>
                                      </p:to>
                                    </p:set>
                                    <p:anim calcmode="lin" valueType="num">
                                      <p:cBhvr additive="base">
                                        <p:cTn id="15" dur="2000" fill="hold"/>
                                        <p:tgtEl>
                                          <p:spTgt spid="61443">
                                            <p:txEl>
                                              <p:charRg st="16" end="24"/>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61443">
                                            <p:txEl>
                                              <p:charRg st="16" end="2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占位符 58370"/>
          <p:cNvSpPr>
            <a:spLocks noGrp="1"/>
          </p:cNvSpPr>
          <p:nvPr>
            <p:ph idx="1"/>
          </p:nvPr>
        </p:nvSpPr>
        <p:spPr>
          <a:xfrm>
            <a:off x="685800" y="1905000"/>
            <a:ext cx="7772400" cy="4528185"/>
          </a:xfrm>
          <a:ln/>
        </p:spPr>
        <p:txBody>
          <a:bodyPr lIns="92075" tIns="46038" rIns="92075" bIns="46038" anchor="t" anchorCtr="0"/>
          <a:p>
            <a:r>
              <a:rPr lang="zh-CN" altLang="en-US" sz="2400" i="0" dirty="0">
                <a:solidFill>
                  <a:srgbClr val="FFFF00"/>
                </a:solidFill>
              </a:rPr>
              <a:t>引导案例：迷茫的李秘书</a:t>
            </a:r>
            <a:endParaRPr lang="zh-CN" altLang="en-US" sz="2400" i="0" dirty="0">
              <a:solidFill>
                <a:srgbClr val="FFFF00"/>
              </a:solidFill>
            </a:endParaRPr>
          </a:p>
          <a:p>
            <a:pPr marL="0" indent="0">
              <a:buNone/>
            </a:pPr>
            <a:r>
              <a:rPr lang="en-US" altLang="zh-CN" sz="2400" i="0" dirty="0">
                <a:latin typeface="黑体" panose="02010609060101010101" pitchFamily="2" charset="-122"/>
                <a:ea typeface="黑体" panose="02010609060101010101" pitchFamily="2" charset="-122"/>
              </a:rPr>
              <a:t>小李大学刚毕业，应聘到一家公司做行政秘书。最近，公司准备召开 “管理培训会议”，会议的组织安排由小李负责。小李一时傻了眼，虽然是从名牌大学中文系毕业，但是她对如何安排一个具体的会议却不甚了解，无从下手。于是，小李向一位经验丰富的老秘书求教，老秘书听后耐心地告诉小李：秘书工作主要是“三办”，即办文、办会、办事。所以，根据会议不同的要求、目的，搞好会务工作是秘书的一项日常而又重要的工作。</a:t>
            </a:r>
            <a:endParaRPr lang="en-US" altLang="zh-CN" sz="2400" i="0" dirty="0">
              <a:latin typeface="黑体" panose="02010609060101010101" pitchFamily="2" charset="-122"/>
              <a:ea typeface="黑体" panose="02010609060101010101" pitchFamily="2" charset="-122"/>
            </a:endParaRPr>
          </a:p>
          <a:p>
            <a:endParaRPr lang="zh-CN" altLang="en-US" sz="2400" i="0" dirty="0">
              <a:latin typeface="黑体" panose="02010609060101010101" pitchFamily="2" charset="-122"/>
              <a:ea typeface="黑体" panose="02010609060101010101" pitchFamily="2" charset="-122"/>
            </a:endParaRPr>
          </a:p>
        </p:txBody>
      </p:sp>
      <p:sp>
        <p:nvSpPr>
          <p:cNvPr id="35842" name="标题 61441"/>
          <p:cNvSpPr>
            <a:spLocks noGrp="1"/>
          </p:cNvSpPr>
          <p:nvPr>
            <p:ph type="title"/>
          </p:nvPr>
        </p:nvSpPr>
        <p:spPr>
          <a:xfrm>
            <a:off x="684213" y="260350"/>
            <a:ext cx="7772400" cy="1143000"/>
          </a:xfrm>
          <a:ln/>
        </p:spPr>
        <p:txBody>
          <a:bodyPr lIns="92075" tIns="46038" rIns="92075" bIns="46038" anchor="b" anchorCtr="0"/>
          <a:p>
            <a:r>
              <a:rPr lang="zh-CN" altLang="en-US" dirty="0"/>
              <a:t>第一节　会议的含义与特点</a:t>
            </a:r>
            <a:endParaRPr lang="zh-CN" altLang="en-US" dirty="0"/>
          </a:p>
        </p:txBody>
      </p:sp>
    </p:spTree>
  </p:cSld>
  <p:clrMapOvr>
    <a:masterClrMapping/>
  </p:clrMapOvr>
  <p:transition>
    <p:blind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269875" y="1705610"/>
            <a:ext cx="8425815" cy="4314190"/>
          </a:xfrm>
        </p:spPr>
        <p:txBody>
          <a:bodyPr/>
          <a:p>
            <a:r>
              <a:rPr lang="en-US" altLang="zh-CN" sz="2400" i="0" dirty="0">
                <a:latin typeface="黑体" panose="02010609060101010101" pitchFamily="2" charset="-122"/>
                <a:ea typeface="黑体" panose="02010609060101010101" pitchFamily="2" charset="-122"/>
                <a:sym typeface="+mn-ea"/>
              </a:rPr>
              <a:t>一般来说，遇到公司要开会，秘书需要搞清楚开什么会，确定怎么开会和选择开会时间和地点，还要考虑参会人员名单等等。会议对于公司更好地开展工作起着相当重要的作用。会议具有多样性，不同的会议，要求做的准备工作也就不一样。像小型日常办公例会，就可以摆放成圆形或椭圆型；如果是茶话会、宴会等一般可摆放成“星点型”。一些大型会议还需要做好会前的策划准备工作，会中服务工作和会议的善后工作，环节较多，也比较复杂，所以也就要求秘书尽量策划周密、服务到位……小李听后茅塞顿开，开心地去筹备会议了。</a:t>
            </a:r>
            <a:endParaRPr lang="en-US" altLang="zh-CN" sz="2400" i="0" dirty="0">
              <a:latin typeface="黑体" panose="02010609060101010101" pitchFamily="2" charset="-122"/>
              <a:ea typeface="黑体" panose="02010609060101010101" pitchFamily="2" charset="-122"/>
              <a:sym typeface="+mn-ea"/>
            </a:endParaRPr>
          </a:p>
          <a:p>
            <a:r>
              <a:rPr lang="zh-CN" altLang="en-US"/>
              <a:t>问题：1．什么是会议？2．召开会议的目的有哪些？</a:t>
            </a:r>
            <a:endParaRPr lang="zh-CN" altLang="en-US"/>
          </a:p>
        </p:txBody>
      </p:sp>
    </p:spTree>
  </p:cSld>
  <p:clrMapOvr>
    <a:masterClrMapping/>
  </p:clrMapOvr>
  <p:transition>
    <p:blind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8" name="图片 41987" descr="花1"/>
          <p:cNvPicPr>
            <a:picLocks noChangeAspect="1"/>
          </p:cNvPicPr>
          <p:nvPr/>
        </p:nvPicPr>
        <p:blipFill>
          <a:blip r:embed="rId1"/>
          <a:stretch>
            <a:fillRect/>
          </a:stretch>
        </p:blipFill>
        <p:spPr>
          <a:xfrm>
            <a:off x="5724525" y="4508500"/>
            <a:ext cx="2808288" cy="2101850"/>
          </a:xfrm>
          <a:prstGeom prst="rect">
            <a:avLst/>
          </a:prstGeom>
          <a:noFill/>
          <a:ln w="9525">
            <a:noFill/>
          </a:ln>
        </p:spPr>
      </p:pic>
      <p:sp>
        <p:nvSpPr>
          <p:cNvPr id="36866" name="标题 41985"/>
          <p:cNvSpPr>
            <a:spLocks noGrp="1"/>
          </p:cNvSpPr>
          <p:nvPr>
            <p:ph type="title"/>
          </p:nvPr>
        </p:nvSpPr>
        <p:spPr>
          <a:ln/>
        </p:spPr>
        <p:txBody>
          <a:bodyPr lIns="92075" tIns="46038" rIns="92075" bIns="46038" anchor="b" anchorCtr="0"/>
          <a:p>
            <a:pPr algn="ctr"/>
            <a:r>
              <a:rPr lang="zh-CN" altLang="en-US" dirty="0"/>
              <a:t>一、会议的含义</a:t>
            </a:r>
            <a:endParaRPr lang="zh-CN" altLang="en-US" dirty="0"/>
          </a:p>
        </p:txBody>
      </p:sp>
      <p:sp>
        <p:nvSpPr>
          <p:cNvPr id="36867" name="文本占位符 41986"/>
          <p:cNvSpPr>
            <a:spLocks noGrp="1"/>
          </p:cNvSpPr>
          <p:nvPr>
            <p:ph idx="1"/>
          </p:nvPr>
        </p:nvSpPr>
        <p:spPr>
          <a:xfrm>
            <a:off x="395288" y="2133600"/>
            <a:ext cx="8278812" cy="3240088"/>
          </a:xfrm>
          <a:ln/>
        </p:spPr>
        <p:txBody>
          <a:bodyPr lIns="92075" tIns="46038" rIns="92075" bIns="46038" anchor="t" anchorCtr="0"/>
          <a:p>
            <a:r>
              <a:rPr lang="zh-CN" altLang="en-US" i="0" dirty="0"/>
              <a:t>会议是一种围绕特定目标进行的、以口头发言或书面交流为主要方式的、有组织有计划的商议活动。</a:t>
            </a:r>
            <a:endParaRPr lang="zh-CN" altLang="en-US" i="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additive="base">
                                        <p:cTn id="7" dur="2000" fill="hold"/>
                                        <p:tgtEl>
                                          <p:spTgt spid="41988"/>
                                        </p:tgtEl>
                                        <p:attrNameLst>
                                          <p:attrName>ppt_x</p:attrName>
                                        </p:attrNameLst>
                                      </p:cBhvr>
                                      <p:tavLst>
                                        <p:tav tm="0">
                                          <p:val>
                                            <p:strVal val="0-#ppt_w/2"/>
                                          </p:val>
                                        </p:tav>
                                        <p:tav tm="100000">
                                          <p:val>
                                            <p:strVal val="#ppt_x"/>
                                          </p:val>
                                        </p:tav>
                                      </p:tavLst>
                                    </p:anim>
                                    <p:anim calcmode="lin" valueType="num">
                                      <p:cBhvr additive="base">
                                        <p:cTn id="8" dur="2000" fill="hold"/>
                                        <p:tgtEl>
                                          <p:spTgt spid="4198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43009"/>
          <p:cNvSpPr>
            <a:spLocks noGrp="1"/>
          </p:cNvSpPr>
          <p:nvPr>
            <p:ph type="title"/>
          </p:nvPr>
        </p:nvSpPr>
        <p:spPr>
          <a:ln/>
        </p:spPr>
        <p:txBody>
          <a:bodyPr lIns="92075" tIns="46038" rIns="92075" bIns="46038" anchor="b" anchorCtr="0"/>
          <a:p>
            <a:pPr algn="ctr"/>
            <a:r>
              <a:rPr lang="zh-CN" altLang="en-US" dirty="0"/>
              <a:t>二、会议的作用</a:t>
            </a:r>
            <a:endParaRPr lang="zh-CN" altLang="en-US" dirty="0"/>
          </a:p>
        </p:txBody>
      </p:sp>
      <p:sp>
        <p:nvSpPr>
          <p:cNvPr id="37890" name="文本占位符 43010"/>
          <p:cNvSpPr>
            <a:spLocks noGrp="1"/>
          </p:cNvSpPr>
          <p:nvPr>
            <p:ph idx="1"/>
          </p:nvPr>
        </p:nvSpPr>
        <p:spPr>
          <a:xfrm>
            <a:off x="395288" y="1905000"/>
            <a:ext cx="8424862" cy="4114800"/>
          </a:xfrm>
          <a:ln/>
        </p:spPr>
        <p:txBody>
          <a:bodyPr lIns="92075" tIns="46038" rIns="92075" bIns="46038" anchor="t" anchorCtr="0"/>
          <a:p>
            <a:pPr>
              <a:buNone/>
            </a:pPr>
            <a:r>
              <a:rPr lang="en-US" altLang="zh-CN" i="0"/>
              <a:t>1.</a:t>
            </a:r>
            <a:r>
              <a:rPr lang="zh-CN" altLang="en-US" i="0"/>
              <a:t>　</a:t>
            </a:r>
            <a:r>
              <a:rPr lang="zh-CN" altLang="en-US" i="0" dirty="0"/>
              <a:t>集思广益、科学决策的作用</a:t>
            </a:r>
            <a:endParaRPr lang="zh-CN" altLang="en-US" i="0" dirty="0"/>
          </a:p>
          <a:p>
            <a:pPr>
              <a:buNone/>
            </a:pPr>
            <a:r>
              <a:rPr lang="en-US" altLang="zh-CN" i="0"/>
              <a:t>2.</a:t>
            </a:r>
            <a:r>
              <a:rPr lang="zh-CN" altLang="en-US" i="0"/>
              <a:t>　</a:t>
            </a:r>
            <a:r>
              <a:rPr lang="zh-CN" altLang="en-US" i="0" dirty="0"/>
              <a:t>发扬民主、动员群众、宣传教育的作用</a:t>
            </a:r>
            <a:endParaRPr lang="zh-CN" altLang="en-US" i="0" dirty="0"/>
          </a:p>
          <a:p>
            <a:pPr>
              <a:buNone/>
            </a:pPr>
            <a:r>
              <a:rPr lang="en-US" altLang="zh-CN" i="0"/>
              <a:t>3.</a:t>
            </a:r>
            <a:r>
              <a:rPr lang="zh-CN" altLang="en-US" i="0"/>
              <a:t>　</a:t>
            </a:r>
            <a:r>
              <a:rPr lang="zh-CN" altLang="en-US" i="0" dirty="0"/>
              <a:t>传达信息、资源共享、学习交流、开拓思　路的作用</a:t>
            </a:r>
            <a:endParaRPr lang="zh-CN" altLang="en-US" i="0" dirty="0"/>
          </a:p>
          <a:p>
            <a:pPr>
              <a:buNone/>
            </a:pPr>
            <a:r>
              <a:rPr lang="en-US" altLang="zh-CN" i="0"/>
              <a:t>4.</a:t>
            </a:r>
            <a:r>
              <a:rPr lang="zh-CN" altLang="en-US" i="0"/>
              <a:t>　</a:t>
            </a:r>
            <a:r>
              <a:rPr lang="zh-CN" altLang="en-US" i="0" dirty="0"/>
              <a:t>协调矛盾、统一思想、促进生产、推动工作的作用</a:t>
            </a:r>
            <a:endParaRPr lang="zh-CN" altLang="en-US" i="0" dirty="0"/>
          </a:p>
          <a:p>
            <a:pPr>
              <a:buNone/>
            </a:pPr>
            <a:r>
              <a:rPr lang="en-US" altLang="zh-CN" i="0"/>
              <a:t>5.</a:t>
            </a:r>
            <a:r>
              <a:rPr lang="zh-CN" altLang="en-US" i="0"/>
              <a:t>　</a:t>
            </a:r>
            <a:r>
              <a:rPr lang="zh-CN" altLang="en-US" i="0" dirty="0"/>
              <a:t>国际交流、跨文化的沟通作用</a:t>
            </a:r>
            <a:endParaRPr lang="zh-CN" altLang="en-US" i="0" dirty="0"/>
          </a:p>
        </p:txBody>
      </p:sp>
    </p:spTree>
  </p:cSld>
  <p:clrMapOvr>
    <a:masterClrMapping/>
  </p:clrMapOvr>
  <p:transition>
    <p:blinds/>
  </p:transition>
</p:sld>
</file>

<file path=ppt/tags/tag1.xml><?xml version="1.0" encoding="utf-8"?>
<p:tagLst xmlns:p="http://schemas.openxmlformats.org/presentationml/2006/main">
  <p:tag name="KSO_WM_UNIT_PLACING_PICTURE_USER_VIEWPORT" val="{&quot;height&quot;:8760,&quot;width&quot;:15540}"/>
</p:tagLst>
</file>

<file path=ppt/tags/tag2.xml><?xml version="1.0" encoding="utf-8"?>
<p:tagLst xmlns:p="http://schemas.openxmlformats.org/presentationml/2006/main">
  <p:tag name="commondata" val="eyJoZGlkIjoiNDQ1NDczNWM4NDUxNzAyMjA3OTYzZWM0YTkzZWIzY2MifQ=="/>
</p:tagLst>
</file>

<file path=ppt/theme/theme1.xml><?xml version="1.0" encoding="utf-8"?>
<a:theme xmlns:a="http://schemas.openxmlformats.org/drawingml/2006/main" name="个人主页 (联机)">
  <a:themeElements>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996633"/>
        </a:dk2>
        <a:lt2>
          <a:srgbClr val="868686"/>
        </a:lt2>
        <a:accent1>
          <a:srgbClr val="FF9900"/>
        </a:accent1>
        <a:accent2>
          <a:srgbClr val="CC6600"/>
        </a:accent2>
        <a:accent3>
          <a:srgbClr val="FFFFFF"/>
        </a:accent3>
        <a:accent4>
          <a:srgbClr val="572A00"/>
        </a:accent4>
        <a:accent5>
          <a:srgbClr val="FFCAAA"/>
        </a:accent5>
        <a:accent6>
          <a:srgbClr val="B75B00"/>
        </a:accent6>
        <a:hlink>
          <a:srgbClr val="FFCC00"/>
        </a:hlink>
        <a:folHlink>
          <a:srgbClr val="CCCC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2F2F2"/>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个人主页 (联机)">
  <a:themeElements>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1E2E53"/>
        </a:lt1>
        <a:dk2>
          <a:srgbClr val="FFCC00"/>
        </a:dk2>
        <a:lt2>
          <a:srgbClr val="000000"/>
        </a:lt2>
        <a:accent1>
          <a:srgbClr val="FF9933"/>
        </a:accent1>
        <a:accent2>
          <a:srgbClr val="336699"/>
        </a:accent2>
        <a:accent3>
          <a:srgbClr val="AAACB4"/>
        </a:accent3>
        <a:accent4>
          <a:srgbClr val="DCDCDC"/>
        </a:accent4>
        <a:accent5>
          <a:srgbClr val="FFCAAD"/>
        </a:accent5>
        <a:accent6>
          <a:srgbClr val="2D5B89"/>
        </a:accent6>
        <a:hlink>
          <a:srgbClr val="EAEAEA"/>
        </a:hlink>
        <a:folHlink>
          <a:srgbClr val="A73737"/>
        </a:folHlink>
      </a:clrScheme>
      <a:clrMap bg1="lt1" tx1="dk1" bg2="lt2" tx2="dk2" accent1="accent1" accent2="accent2" accent3="accent3" accent4="accent4" accent5="accent5" accent6="accent6" hlink="hlink" folHlink="folHlink"/>
    </a:extraClrScheme>
    <a:extraClrScheme>
      <a:clrScheme name="">
        <a:dk1>
          <a:srgbClr val="663300"/>
        </a:dk1>
        <a:lt1>
          <a:srgbClr val="FFFFFF"/>
        </a:lt1>
        <a:dk2>
          <a:srgbClr val="996633"/>
        </a:dk2>
        <a:lt2>
          <a:srgbClr val="868686"/>
        </a:lt2>
        <a:accent1>
          <a:srgbClr val="FF9900"/>
        </a:accent1>
        <a:accent2>
          <a:srgbClr val="CC6600"/>
        </a:accent2>
        <a:accent3>
          <a:srgbClr val="FFFFFF"/>
        </a:accent3>
        <a:accent4>
          <a:srgbClr val="572A00"/>
        </a:accent4>
        <a:accent5>
          <a:srgbClr val="FFCAAA"/>
        </a:accent5>
        <a:accent6>
          <a:srgbClr val="B75B00"/>
        </a:accent6>
        <a:hlink>
          <a:srgbClr val="FFCC00"/>
        </a:hlink>
        <a:folHlink>
          <a:srgbClr val="CCCC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2F2F2"/>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D:\Templates\演示文稿\个人主页 (联机).pot</Template>
  <TotalTime>0</TotalTime>
  <Words>2588</Words>
  <Application>WPS 演示</Application>
  <PresentationFormat>在屏幕上显示</PresentationFormat>
  <Paragraphs>204</Paragraphs>
  <Slides>32</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32</vt:i4>
      </vt:variant>
    </vt:vector>
  </HeadingPairs>
  <TitlesOfParts>
    <vt:vector size="43" baseType="lpstr">
      <vt:lpstr>Arial</vt:lpstr>
      <vt:lpstr>宋体</vt:lpstr>
      <vt:lpstr>Wingdings</vt:lpstr>
      <vt:lpstr>Times New Roman</vt:lpstr>
      <vt:lpstr>黑体</vt:lpstr>
      <vt:lpstr>华文行楷</vt:lpstr>
      <vt:lpstr>微软雅黑</vt:lpstr>
      <vt:lpstr>Arial Unicode MS</vt:lpstr>
      <vt:lpstr>Calibri</vt:lpstr>
      <vt:lpstr>个人主页 (联机)</vt:lpstr>
      <vt:lpstr>1_个人主页 (联机)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了解会议活动的基本要素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秘书学概论</dc:title>
  <dc:creator>lyf</dc:creator>
  <cp:lastModifiedBy>葛红岩</cp:lastModifiedBy>
  <cp:revision>96</cp:revision>
  <cp:lastPrinted>1995-12-08T18:33:06Z</cp:lastPrinted>
  <dcterms:created xsi:type="dcterms:W3CDTF">2003-01-28T05:06:26Z</dcterms:created>
  <dcterms:modified xsi:type="dcterms:W3CDTF">2024-08-12T04:19:07Z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ICV">
    <vt:lpwstr>D21EF1772F5B4DB0BB1D2CB4AF1C1C1C_12</vt:lpwstr>
  </property>
</Properties>
</file>