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94" r:id="rId2"/>
  </p:sldMasterIdLst>
  <p:notesMasterIdLst>
    <p:notesMasterId r:id="rId6"/>
  </p:notesMasterIdLst>
  <p:sldIdLst>
    <p:sldId id="1130" r:id="rId3"/>
    <p:sldId id="1134" r:id="rId4"/>
    <p:sldId id="1131" r:id="rId5"/>
  </p:sldIdLst>
  <p:sldSz cx="9144000" cy="5143500" type="screen16x9"/>
  <p:notesSz cx="7104063" cy="10234613"/>
  <p:custDataLst>
    <p:tags r:id="rId7"/>
  </p:custDataLst>
  <p:defaultTextStyle>
    <a:defPPr>
      <a:defRPr lang="zh-CN"/>
    </a:defPPr>
    <a:lvl1pPr marL="0" algn="l" defTabSz="685703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851" algn="l" defTabSz="685703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703" algn="l" defTabSz="685703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555" algn="l" defTabSz="685703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405" algn="l" defTabSz="685703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256" algn="l" defTabSz="685703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108" algn="l" defTabSz="685703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399959" algn="l" defTabSz="685703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2809" algn="l" defTabSz="685703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84CA1"/>
    <a:srgbClr val="95B3D7"/>
    <a:srgbClr val="0081E2"/>
    <a:srgbClr val="5BB9FF"/>
    <a:srgbClr val="159BFF"/>
    <a:srgbClr val="0594FF"/>
    <a:srgbClr val="AD8684"/>
    <a:srgbClr val="F45E62"/>
    <a:srgbClr val="C66951"/>
    <a:srgbClr val="59595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C89EF96-8CEA-46FF-86C4-4CE0E7609802}" styleName="浅色样式 3 - 强调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9CF1AB2-1976-4502-BF36-3FF5EA218861}" styleName="中度样式 4 - 强调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69012ECD-51FC-41F1-AA8D-1B2483CD663E}" styleName="浅色样式 2 - 强调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3971" autoAdjust="0"/>
    <p:restoredTop sz="99419" autoAdjust="0"/>
  </p:normalViewPr>
  <p:slideViewPr>
    <p:cSldViewPr snapToGrid="0">
      <p:cViewPr varScale="1">
        <p:scale>
          <a:sx n="84" d="100"/>
          <a:sy n="84" d="100"/>
        </p:scale>
        <p:origin x="-948" y="-90"/>
      </p:cViewPr>
      <p:guideLst>
        <p:guide orient="horz" pos="2981"/>
        <p:guide orient="horz" pos="1134"/>
        <p:guide pos="2883"/>
        <p:guide pos="672"/>
        <p:guide pos="5599"/>
        <p:guide pos="2265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tags" Target="tags/tag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4023812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t>2018/8/23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481013" y="1279525"/>
            <a:ext cx="6140450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710375" y="4925254"/>
            <a:ext cx="5682996" cy="402975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4023812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166052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703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851" algn="l" defTabSz="685703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703" algn="l" defTabSz="685703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555" algn="l" defTabSz="685703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405" algn="l" defTabSz="685703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256" algn="l" defTabSz="685703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108" algn="l" defTabSz="685703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399959" algn="l" defTabSz="685703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2809" algn="l" defTabSz="685703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481013" y="1279525"/>
            <a:ext cx="6140450" cy="34544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smtClean="0"/>
              <a:t>模板来自于 </a:t>
            </a:r>
            <a:r>
              <a:rPr lang="en-US" altLang="zh-CN" smtClean="0"/>
              <a:t>http://docer.wps.cn</a:t>
            </a:r>
            <a:endParaRPr lang="zh-CN" altLang="en-US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1pPr>
            <a:lvl2pPr marL="804986" indent="-309610">
              <a:defRPr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2pPr>
            <a:lvl3pPr marL="1238441" indent="-247688">
              <a:defRPr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3pPr>
            <a:lvl4pPr marL="1733817" indent="-247688">
              <a:defRPr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4pPr>
            <a:lvl5pPr marL="2229193" indent="-247688">
              <a:defRPr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5pPr>
            <a:lvl6pPr marL="2724569" indent="-247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6pPr>
            <a:lvl7pPr marL="3219945" indent="-247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7pPr>
            <a:lvl8pPr marL="3715322" indent="-247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8pPr>
            <a:lvl9pPr marL="4210698" indent="-247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9pPr>
          </a:lstStyle>
          <a:p>
            <a:fld id="{C6D8A45C-C72D-4672-9BA5-0359BDE4593E}" type="slidenum">
              <a:rPr lang="zh-CN" altLang="en-US">
                <a:latin typeface="Calibri" pitchFamily="34" charset="0"/>
                <a:ea typeface="宋体" charset="-122"/>
              </a:rPr>
              <a:pPr/>
              <a:t>3</a:t>
            </a:fld>
            <a:endParaRPr lang="zh-CN" altLang="en-US">
              <a:latin typeface="Calibri" pitchFamily="34" charset="0"/>
              <a:ea typeface="宋体" charset="-122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1" y="841772"/>
            <a:ext cx="6858000" cy="1790700"/>
          </a:xfrm>
        </p:spPr>
        <p:txBody>
          <a:bodyPr anchor="b"/>
          <a:lstStyle>
            <a:lvl1pPr algn="ctr">
              <a:defRPr sz="4500"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1" y="2701528"/>
            <a:ext cx="6858000" cy="1241822"/>
          </a:xfrm>
        </p:spPr>
        <p:txBody>
          <a:bodyPr/>
          <a:lstStyle>
            <a:lvl1pPr marL="0" indent="0" algn="ctr">
              <a:buNone/>
              <a:defRPr sz="1800">
                <a:latin typeface="微软雅黑" pitchFamily="34" charset="-122"/>
                <a:ea typeface="微软雅黑" pitchFamily="34" charset="-122"/>
              </a:defRPr>
            </a:lvl1pPr>
            <a:lvl2pPr marL="342851" indent="0" algn="ctr">
              <a:buNone/>
              <a:defRPr sz="1500"/>
            </a:lvl2pPr>
            <a:lvl3pPr marL="685703" indent="0" algn="ctr">
              <a:buNone/>
              <a:defRPr sz="1400"/>
            </a:lvl3pPr>
            <a:lvl4pPr marL="1028555" indent="0" algn="ctr">
              <a:buNone/>
              <a:defRPr sz="1200"/>
            </a:lvl4pPr>
            <a:lvl5pPr marL="1371405" indent="0" algn="ctr">
              <a:buNone/>
              <a:defRPr sz="1200"/>
            </a:lvl5pPr>
            <a:lvl6pPr marL="1714256" indent="0" algn="ctr">
              <a:buNone/>
              <a:defRPr sz="1200"/>
            </a:lvl6pPr>
            <a:lvl7pPr marL="2057108" indent="0" algn="ctr">
              <a:buNone/>
              <a:defRPr sz="1200"/>
            </a:lvl7pPr>
            <a:lvl8pPr marL="2399959" indent="0" algn="ctr">
              <a:buNone/>
              <a:defRPr sz="1200"/>
            </a:lvl8pPr>
            <a:lvl9pPr marL="2742809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2018/8/23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628651" y="273846"/>
            <a:ext cx="7886700" cy="4358879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2018/8/23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1" y="1597823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428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70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55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40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2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1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39995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28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3CA72-FBC1-4C72-9018-04C763476854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8B98C-DB5F-4B55-9D66-DF6A42A12D45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97858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3CA72-FBC1-4C72-9018-04C763476854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8B98C-DB5F-4B55-9D66-DF6A42A12D45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026223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9"/>
            <a:ext cx="7772400" cy="1021556"/>
          </a:xfr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1pPr>
            <a:lvl2pPr marL="34285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2pPr>
            <a:lvl3pPr marL="685703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555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4pPr>
            <a:lvl5pPr marL="1371405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5pPr>
            <a:lvl6pPr marL="1714256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6pPr>
            <a:lvl7pPr marL="2057108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7pPr>
            <a:lvl8pPr marL="2399959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8pPr>
            <a:lvl9pPr marL="2742809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3CA72-FBC1-4C72-9018-04C763476854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8B98C-DB5F-4B55-9D66-DF6A42A12D45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28201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1" y="1200154"/>
            <a:ext cx="5410200" cy="3394472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1" y="1200154"/>
            <a:ext cx="5410200" cy="3394472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3CA72-FBC1-4C72-9018-04C763476854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8B98C-DB5F-4B55-9D66-DF6A42A12D45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646739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2" y="1151337"/>
            <a:ext cx="4040188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851" indent="0">
              <a:buNone/>
              <a:defRPr sz="1500" b="1"/>
            </a:lvl2pPr>
            <a:lvl3pPr marL="685703" indent="0">
              <a:buNone/>
              <a:defRPr sz="1400" b="1"/>
            </a:lvl3pPr>
            <a:lvl4pPr marL="1028555" indent="0">
              <a:buNone/>
              <a:defRPr sz="1200" b="1"/>
            </a:lvl4pPr>
            <a:lvl5pPr marL="1371405" indent="0">
              <a:buNone/>
              <a:defRPr sz="1200" b="1"/>
            </a:lvl5pPr>
            <a:lvl6pPr marL="1714256" indent="0">
              <a:buNone/>
              <a:defRPr sz="1200" b="1"/>
            </a:lvl6pPr>
            <a:lvl7pPr marL="2057108" indent="0">
              <a:buNone/>
              <a:defRPr sz="1200" b="1"/>
            </a:lvl7pPr>
            <a:lvl8pPr marL="2399959" indent="0">
              <a:buNone/>
              <a:defRPr sz="1200" b="1"/>
            </a:lvl8pPr>
            <a:lvl9pPr marL="2742809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2" y="1631156"/>
            <a:ext cx="4040188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9" y="1151337"/>
            <a:ext cx="4041775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851" indent="0">
              <a:buNone/>
              <a:defRPr sz="1500" b="1"/>
            </a:lvl2pPr>
            <a:lvl3pPr marL="685703" indent="0">
              <a:buNone/>
              <a:defRPr sz="1400" b="1"/>
            </a:lvl3pPr>
            <a:lvl4pPr marL="1028555" indent="0">
              <a:buNone/>
              <a:defRPr sz="1200" b="1"/>
            </a:lvl4pPr>
            <a:lvl5pPr marL="1371405" indent="0">
              <a:buNone/>
              <a:defRPr sz="1200" b="1"/>
            </a:lvl5pPr>
            <a:lvl6pPr marL="1714256" indent="0">
              <a:buNone/>
              <a:defRPr sz="1200" b="1"/>
            </a:lvl6pPr>
            <a:lvl7pPr marL="2057108" indent="0">
              <a:buNone/>
              <a:defRPr sz="1200" b="1"/>
            </a:lvl7pPr>
            <a:lvl8pPr marL="2399959" indent="0">
              <a:buNone/>
              <a:defRPr sz="1200" b="1"/>
            </a:lvl8pPr>
            <a:lvl9pPr marL="2742809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9" y="1631156"/>
            <a:ext cx="4041775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3CA72-FBC1-4C72-9018-04C763476854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8B98C-DB5F-4B55-9D66-DF6A42A12D45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954310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3CA72-FBC1-4C72-9018-04C763476854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8B98C-DB5F-4B55-9D66-DF6A42A12D45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486665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3CA72-FBC1-4C72-9018-04C763476854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8B98C-DB5F-4B55-9D66-DF6A42A12D45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232055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4" y="204787"/>
            <a:ext cx="3008313" cy="871538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92"/>
            <a:ext cx="5111750" cy="438983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4" y="1076330"/>
            <a:ext cx="3008313" cy="3518297"/>
          </a:xfrm>
        </p:spPr>
        <p:txBody>
          <a:bodyPr/>
          <a:lstStyle>
            <a:lvl1pPr marL="0" indent="0">
              <a:buNone/>
              <a:defRPr sz="1100"/>
            </a:lvl1pPr>
            <a:lvl2pPr marL="342851" indent="0">
              <a:buNone/>
              <a:defRPr sz="900"/>
            </a:lvl2pPr>
            <a:lvl3pPr marL="685703" indent="0">
              <a:buNone/>
              <a:defRPr sz="800"/>
            </a:lvl3pPr>
            <a:lvl4pPr marL="1028555" indent="0">
              <a:buNone/>
              <a:defRPr sz="700"/>
            </a:lvl4pPr>
            <a:lvl5pPr marL="1371405" indent="0">
              <a:buNone/>
              <a:defRPr sz="700"/>
            </a:lvl5pPr>
            <a:lvl6pPr marL="1714256" indent="0">
              <a:buNone/>
              <a:defRPr sz="700"/>
            </a:lvl6pPr>
            <a:lvl7pPr marL="2057108" indent="0">
              <a:buNone/>
              <a:defRPr sz="700"/>
            </a:lvl7pPr>
            <a:lvl8pPr marL="2399959" indent="0">
              <a:buNone/>
              <a:defRPr sz="700"/>
            </a:lvl8pPr>
            <a:lvl9pPr marL="2742809" indent="0">
              <a:buNone/>
              <a:defRPr sz="7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3CA72-FBC1-4C72-9018-04C763476854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8B98C-DB5F-4B55-9D66-DF6A42A12D45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097242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2400"/>
            </a:lvl1pPr>
            <a:lvl2pPr marL="342851" indent="0">
              <a:buNone/>
              <a:defRPr sz="2100"/>
            </a:lvl2pPr>
            <a:lvl3pPr marL="685703" indent="0">
              <a:buNone/>
              <a:defRPr sz="1800"/>
            </a:lvl3pPr>
            <a:lvl4pPr marL="1028555" indent="0">
              <a:buNone/>
              <a:defRPr sz="1500"/>
            </a:lvl4pPr>
            <a:lvl5pPr marL="1371405" indent="0">
              <a:buNone/>
              <a:defRPr sz="1500"/>
            </a:lvl5pPr>
            <a:lvl6pPr marL="1714256" indent="0">
              <a:buNone/>
              <a:defRPr sz="1500"/>
            </a:lvl6pPr>
            <a:lvl7pPr marL="2057108" indent="0">
              <a:buNone/>
              <a:defRPr sz="1500"/>
            </a:lvl7pPr>
            <a:lvl8pPr marL="2399959" indent="0">
              <a:buNone/>
              <a:defRPr sz="1500"/>
            </a:lvl8pPr>
            <a:lvl9pPr marL="2742809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5"/>
            <a:ext cx="5486400" cy="603647"/>
          </a:xfrm>
        </p:spPr>
        <p:txBody>
          <a:bodyPr/>
          <a:lstStyle>
            <a:lvl1pPr marL="0" indent="0">
              <a:buNone/>
              <a:defRPr sz="1100"/>
            </a:lvl1pPr>
            <a:lvl2pPr marL="342851" indent="0">
              <a:buNone/>
              <a:defRPr sz="900"/>
            </a:lvl2pPr>
            <a:lvl3pPr marL="685703" indent="0">
              <a:buNone/>
              <a:defRPr sz="800"/>
            </a:lvl3pPr>
            <a:lvl4pPr marL="1028555" indent="0">
              <a:buNone/>
              <a:defRPr sz="700"/>
            </a:lvl4pPr>
            <a:lvl5pPr marL="1371405" indent="0">
              <a:buNone/>
              <a:defRPr sz="700"/>
            </a:lvl5pPr>
            <a:lvl6pPr marL="1714256" indent="0">
              <a:buNone/>
              <a:defRPr sz="700"/>
            </a:lvl6pPr>
            <a:lvl7pPr marL="2057108" indent="0">
              <a:buNone/>
              <a:defRPr sz="700"/>
            </a:lvl7pPr>
            <a:lvl8pPr marL="2399959" indent="0">
              <a:buNone/>
              <a:defRPr sz="700"/>
            </a:lvl8pPr>
            <a:lvl9pPr marL="2742809" indent="0">
              <a:buNone/>
              <a:defRPr sz="7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3CA72-FBC1-4C72-9018-04C763476854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8B98C-DB5F-4B55-9D66-DF6A42A12D45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06511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2018/8/23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3CA72-FBC1-4C72-9018-04C763476854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8B98C-DB5F-4B55-9D66-DF6A42A12D45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524835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05982"/>
            <a:ext cx="2743200" cy="438864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05982"/>
            <a:ext cx="8077200" cy="438864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3CA72-FBC1-4C72-9018-04C763476854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8B98C-DB5F-4B55-9D66-DF6A42A12D45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77803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9" y="1282306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9" y="3442099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851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70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3pPr>
            <a:lvl4pPr marL="102855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40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256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108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399959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2809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2018/8/23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9151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2018/8/23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2" y="1333829"/>
            <a:ext cx="3655181" cy="617934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851" indent="0">
              <a:buNone/>
              <a:defRPr sz="1800"/>
            </a:lvl2pPr>
            <a:lvl3pPr marL="685703" indent="0">
              <a:buNone/>
              <a:defRPr sz="1500"/>
            </a:lvl3pPr>
            <a:lvl4pPr marL="1028555" indent="0">
              <a:buNone/>
              <a:defRPr sz="1400"/>
            </a:lvl4pPr>
            <a:lvl5pPr marL="1371405" indent="0">
              <a:buNone/>
              <a:defRPr sz="1400"/>
            </a:lvl5pPr>
            <a:lvl6pPr marL="1714256" indent="0">
              <a:buNone/>
              <a:defRPr sz="1400"/>
            </a:lvl6pPr>
            <a:lvl7pPr marL="2057108" indent="0">
              <a:buNone/>
              <a:defRPr sz="1400"/>
            </a:lvl7pPr>
            <a:lvl8pPr marL="2399959" indent="0">
              <a:buNone/>
              <a:defRPr sz="1400"/>
            </a:lvl8pPr>
            <a:lvl9pPr marL="2742809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2" y="1999036"/>
            <a:ext cx="3655181" cy="264321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5" y="1333829"/>
            <a:ext cx="3673182" cy="617934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851" indent="0">
              <a:buNone/>
              <a:defRPr sz="1800"/>
            </a:lvl2pPr>
            <a:lvl3pPr marL="685703" indent="0">
              <a:buNone/>
              <a:defRPr sz="1500"/>
            </a:lvl3pPr>
            <a:lvl4pPr marL="1028555" indent="0">
              <a:buNone/>
              <a:defRPr sz="1400"/>
            </a:lvl4pPr>
            <a:lvl5pPr marL="1371405" indent="0">
              <a:buNone/>
              <a:defRPr sz="1400"/>
            </a:lvl5pPr>
            <a:lvl6pPr marL="1714256" indent="0">
              <a:buNone/>
              <a:defRPr sz="1400"/>
            </a:lvl6pPr>
            <a:lvl7pPr marL="2057108" indent="0">
              <a:buNone/>
              <a:defRPr sz="1400"/>
            </a:lvl7pPr>
            <a:lvl8pPr marL="2399959" indent="0">
              <a:buNone/>
              <a:defRPr sz="1400"/>
            </a:lvl8pPr>
            <a:lvl9pPr marL="2742809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5" y="1999036"/>
            <a:ext cx="3673182" cy="264321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2018/8/23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2018/8/23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2018/8/23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1"/>
            <a:ext cx="3124012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342901"/>
            <a:ext cx="4629150" cy="4052888"/>
          </a:xfrm>
        </p:spPr>
        <p:txBody>
          <a:bodyPr/>
          <a:lstStyle>
            <a:lvl1pPr marL="0" indent="0">
              <a:buNone/>
              <a:defRPr sz="2400"/>
            </a:lvl1pPr>
            <a:lvl2pPr marL="342851" indent="0">
              <a:buNone/>
              <a:defRPr sz="2100"/>
            </a:lvl2pPr>
            <a:lvl3pPr marL="685703" indent="0">
              <a:buNone/>
              <a:defRPr sz="1800"/>
            </a:lvl3pPr>
            <a:lvl4pPr marL="1028555" indent="0">
              <a:buNone/>
              <a:defRPr sz="1500"/>
            </a:lvl4pPr>
            <a:lvl5pPr marL="1371405" indent="0">
              <a:buNone/>
              <a:defRPr sz="1500"/>
            </a:lvl5pPr>
            <a:lvl6pPr marL="1714256" indent="0">
              <a:buNone/>
              <a:defRPr sz="1500"/>
            </a:lvl6pPr>
            <a:lvl7pPr marL="2057108" indent="0">
              <a:buNone/>
              <a:defRPr sz="1500"/>
            </a:lvl7pPr>
            <a:lvl8pPr marL="2399959" indent="0">
              <a:buNone/>
              <a:defRPr sz="1500"/>
            </a:lvl8pPr>
            <a:lvl9pPr marL="2742809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2"/>
            <a:ext cx="3124012" cy="2858691"/>
          </a:xfrm>
        </p:spPr>
        <p:txBody>
          <a:bodyPr/>
          <a:lstStyle>
            <a:lvl1pPr marL="0" indent="0">
              <a:buNone/>
              <a:defRPr sz="1500"/>
            </a:lvl1pPr>
            <a:lvl2pPr marL="342851" indent="0">
              <a:buNone/>
              <a:defRPr sz="1400"/>
            </a:lvl2pPr>
            <a:lvl3pPr marL="685703" indent="0">
              <a:buNone/>
              <a:defRPr sz="1200"/>
            </a:lvl3pPr>
            <a:lvl4pPr marL="1028555" indent="0">
              <a:buNone/>
              <a:defRPr sz="1100"/>
            </a:lvl4pPr>
            <a:lvl5pPr marL="1371405" indent="0">
              <a:buNone/>
              <a:defRPr sz="1100"/>
            </a:lvl5pPr>
            <a:lvl6pPr marL="1714256" indent="0">
              <a:buNone/>
              <a:defRPr sz="1100"/>
            </a:lvl6pPr>
            <a:lvl7pPr marL="2057108" indent="0">
              <a:buNone/>
              <a:defRPr sz="1100"/>
            </a:lvl7pPr>
            <a:lvl8pPr marL="2399959" indent="0">
              <a:buNone/>
              <a:defRPr sz="1100"/>
            </a:lvl8pPr>
            <a:lvl9pPr marL="2742809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2018/8/23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43676" y="273846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1" y="273846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2018/8/23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slideLayout" Target="../slideLayouts/slideLayout21.xml"/><Relationship Id="rId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2">
            <a:lum/>
          </a:blip>
          <a:srcRect/>
          <a:stretch>
            <a:fillRect l="-24000" r="-2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28651" y="273844"/>
            <a:ext cx="7886700" cy="994172"/>
          </a:xfrm>
          <a:prstGeom prst="rect">
            <a:avLst/>
          </a:prstGeom>
        </p:spPr>
        <p:txBody>
          <a:bodyPr vert="horz" lIns="68570" tIns="34286" rIns="68570" bIns="34286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8651" y="1369219"/>
            <a:ext cx="7886700" cy="3263504"/>
          </a:xfrm>
          <a:prstGeom prst="rect">
            <a:avLst/>
          </a:prstGeom>
        </p:spPr>
        <p:txBody>
          <a:bodyPr vert="horz" lIns="68570" tIns="34286" rIns="68570" bIns="34286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4767264"/>
            <a:ext cx="2057400" cy="273844"/>
          </a:xfrm>
          <a:prstGeom prst="rect">
            <a:avLst/>
          </a:prstGeom>
        </p:spPr>
        <p:txBody>
          <a:bodyPr vert="horz" lIns="68570" tIns="34286" rIns="68570" bIns="34286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F288E0-7875-42C4-84C8-98DBBD3BF4D2}" type="datetimeFigureOut">
              <a:rPr lang="zh-CN" altLang="en-US" smtClean="0"/>
              <a:t>2018/8/23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1" y="4767264"/>
            <a:ext cx="3086100" cy="273844"/>
          </a:xfrm>
          <a:prstGeom prst="rect">
            <a:avLst/>
          </a:prstGeom>
        </p:spPr>
        <p:txBody>
          <a:bodyPr vert="horz" lIns="68570" tIns="34286" rIns="68570" bIns="34286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1" y="4767264"/>
            <a:ext cx="2057400" cy="273844"/>
          </a:xfrm>
          <a:prstGeom prst="rect">
            <a:avLst/>
          </a:prstGeom>
        </p:spPr>
        <p:txBody>
          <a:bodyPr vert="horz" lIns="68570" tIns="34286" rIns="68570" bIns="34286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xStyles>
    <p:titleStyle>
      <a:lvl1pPr algn="l" defTabSz="68570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26" indent="-171426" algn="l" defTabSz="68570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277" indent="-171426" algn="l" defTabSz="68570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128" indent="-171426" algn="l" defTabSz="68570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99979" indent="-171426" algn="l" defTabSz="68570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542830" indent="-171426" algn="l" defTabSz="68570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682" indent="-171426" algn="l" defTabSz="68570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534" indent="-171426" algn="l" defTabSz="68570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384" indent="-171426" algn="l" defTabSz="68570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236" indent="-171426" algn="l" defTabSz="68570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70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851" algn="l" defTabSz="68570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703" algn="l" defTabSz="68570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555" algn="l" defTabSz="68570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405" algn="l" defTabSz="68570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256" algn="l" defTabSz="68570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108" algn="l" defTabSz="68570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399959" algn="l" defTabSz="68570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2809" algn="l" defTabSz="68570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24000" r="-2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68570" tIns="34286" rIns="68570" bIns="34286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4"/>
            <a:ext cx="8229600" cy="3394472"/>
          </a:xfrm>
          <a:prstGeom prst="rect">
            <a:avLst/>
          </a:prstGeom>
        </p:spPr>
        <p:txBody>
          <a:bodyPr vert="horz" lIns="68570" tIns="34286" rIns="68570" bIns="34286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6"/>
            <a:ext cx="2133600" cy="273844"/>
          </a:xfrm>
          <a:prstGeom prst="rect">
            <a:avLst/>
          </a:prstGeom>
        </p:spPr>
        <p:txBody>
          <a:bodyPr vert="horz" lIns="68570" tIns="34286" rIns="68570" bIns="34286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F288E0-7875-42C4-84C8-98DBBD3BF4D2}" type="datetimeFigureOut">
              <a:rPr lang="zh-CN" altLang="en-US" smtClean="0"/>
              <a:t>2018/8/23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6"/>
            <a:ext cx="2895600" cy="273844"/>
          </a:xfrm>
          <a:prstGeom prst="rect">
            <a:avLst/>
          </a:prstGeom>
        </p:spPr>
        <p:txBody>
          <a:bodyPr vert="horz" lIns="68570" tIns="34286" rIns="68570" bIns="34286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1" y="4767266"/>
            <a:ext cx="2133600" cy="273844"/>
          </a:xfrm>
          <a:prstGeom prst="rect">
            <a:avLst/>
          </a:prstGeom>
        </p:spPr>
        <p:txBody>
          <a:bodyPr vert="horz" lIns="68570" tIns="34286" rIns="68570" bIns="34286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44553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6" r:id="rId2"/>
    <p:sldLayoutId id="2147483697" r:id="rId3"/>
    <p:sldLayoutId id="2147483698" r:id="rId4"/>
    <p:sldLayoutId id="2147483699" r:id="rId5"/>
    <p:sldLayoutId id="2147483700" r:id="rId6"/>
    <p:sldLayoutId id="2147483701" r:id="rId7"/>
    <p:sldLayoutId id="2147483702" r:id="rId8"/>
    <p:sldLayoutId id="2147483703" r:id="rId9"/>
    <p:sldLayoutId id="2147483704" r:id="rId10"/>
    <p:sldLayoutId id="2147483705" r:id="rId11"/>
  </p:sldLayoutIdLst>
  <p:txStyles>
    <p:titleStyle>
      <a:lvl1pPr algn="ctr" defTabSz="685703" rtl="0" eaLnBrk="1" latinLnBrk="0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38" indent="-257138" algn="l" defTabSz="685703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134" indent="-214283" algn="l" defTabSz="685703" rtl="0" eaLnBrk="1" latinLnBrk="0" hangingPunct="1">
        <a:spcBef>
          <a:spcPct val="20000"/>
        </a:spcBef>
        <a:buFont typeface="Arial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128" indent="-171426" algn="l" defTabSz="685703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99979" indent="-171426" algn="l" defTabSz="685703" rtl="0" eaLnBrk="1" latinLnBrk="0" hangingPunct="1">
        <a:spcBef>
          <a:spcPct val="20000"/>
        </a:spcBef>
        <a:buFont typeface="Arial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2830" indent="-171426" algn="l" defTabSz="685703" rtl="0" eaLnBrk="1" latinLnBrk="0" hangingPunct="1">
        <a:spcBef>
          <a:spcPct val="20000"/>
        </a:spcBef>
        <a:buFont typeface="Arial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682" indent="-171426" algn="l" defTabSz="685703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534" indent="-171426" algn="l" defTabSz="685703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384" indent="-171426" algn="l" defTabSz="685703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236" indent="-171426" algn="l" defTabSz="685703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70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851" algn="l" defTabSz="68570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703" algn="l" defTabSz="68570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555" algn="l" defTabSz="68570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405" algn="l" defTabSz="68570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256" algn="l" defTabSz="68570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108" algn="l" defTabSz="68570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399959" algn="l" defTabSz="68570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2809" algn="l" defTabSz="68570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tags" Target="../tags/tag9.xml"/><Relationship Id="rId13" Type="http://schemas.openxmlformats.org/officeDocument/2006/relationships/tags" Target="../tags/tag14.xml"/><Relationship Id="rId3" Type="http://schemas.openxmlformats.org/officeDocument/2006/relationships/tags" Target="../tags/tag4.xml"/><Relationship Id="rId7" Type="http://schemas.openxmlformats.org/officeDocument/2006/relationships/tags" Target="../tags/tag8.xml"/><Relationship Id="rId12" Type="http://schemas.openxmlformats.org/officeDocument/2006/relationships/tags" Target="../tags/tag13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11" Type="http://schemas.openxmlformats.org/officeDocument/2006/relationships/tags" Target="../tags/tag12.xml"/><Relationship Id="rId5" Type="http://schemas.openxmlformats.org/officeDocument/2006/relationships/tags" Target="../tags/tag6.xml"/><Relationship Id="rId15" Type="http://schemas.openxmlformats.org/officeDocument/2006/relationships/slideLayout" Target="../slideLayouts/slideLayout17.xml"/><Relationship Id="rId10" Type="http://schemas.openxmlformats.org/officeDocument/2006/relationships/tags" Target="../tags/tag11.xml"/><Relationship Id="rId4" Type="http://schemas.openxmlformats.org/officeDocument/2006/relationships/tags" Target="../tags/tag5.xml"/><Relationship Id="rId9" Type="http://schemas.openxmlformats.org/officeDocument/2006/relationships/tags" Target="../tags/tag10.xml"/><Relationship Id="rId14" Type="http://schemas.openxmlformats.org/officeDocument/2006/relationships/tags" Target="../tags/tag1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tags" Target="../tags/tag18.xml"/><Relationship Id="rId7" Type="http://schemas.openxmlformats.org/officeDocument/2006/relationships/slideLayout" Target="../slideLayouts/slideLayout17.xml"/><Relationship Id="rId2" Type="http://schemas.openxmlformats.org/officeDocument/2006/relationships/tags" Target="../tags/tag17.xml"/><Relationship Id="rId1" Type="http://schemas.openxmlformats.org/officeDocument/2006/relationships/tags" Target="../tags/tag16.xml"/><Relationship Id="rId6" Type="http://schemas.openxmlformats.org/officeDocument/2006/relationships/tags" Target="../tags/tag21.xml"/><Relationship Id="rId5" Type="http://schemas.openxmlformats.org/officeDocument/2006/relationships/tags" Target="../tags/tag20.xml"/><Relationship Id="rId4" Type="http://schemas.openxmlformats.org/officeDocument/2006/relationships/tags" Target="../tags/tag1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2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Placeholder 3"/>
          <p:cNvSpPr txBox="1">
            <a:spLocks/>
          </p:cNvSpPr>
          <p:nvPr>
            <p:custDataLst>
              <p:tags r:id="rId2"/>
            </p:custDataLst>
          </p:nvPr>
        </p:nvSpPr>
        <p:spPr bwMode="auto">
          <a:xfrm>
            <a:off x="17466" y="1910955"/>
            <a:ext cx="1641475" cy="11775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 algn="ctr" eaLnBrk="1" hangingPunct="1">
              <a:spcBef>
                <a:spcPct val="20000"/>
              </a:spcBef>
              <a:buFont typeface="Arial" charset="0"/>
              <a:buNone/>
            </a:pPr>
            <a:r>
              <a:rPr lang="en-US" altLang="zh-CN" sz="8600" b="1" dirty="0">
                <a:solidFill>
                  <a:srgbClr val="084CA1"/>
                </a:solidFill>
                <a:latin typeface="Arial" charset="0"/>
                <a:cs typeface="Arial" charset="0"/>
              </a:rPr>
              <a:t>01</a:t>
            </a:r>
          </a:p>
        </p:txBody>
      </p:sp>
      <p:sp>
        <p:nvSpPr>
          <p:cNvPr id="3075" name="文本框 16"/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1558928" y="2357441"/>
            <a:ext cx="5032375" cy="5643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70" tIns="34286" rIns="68570" bIns="34286" anchor="b">
            <a:no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4400" b="1" dirty="0" smtClean="0">
                <a:solidFill>
                  <a:srgbClr val="084CA1"/>
                </a:solidFill>
                <a:latin typeface="微软雅黑" pitchFamily="34" charset="-122"/>
                <a:ea typeface="微软雅黑" pitchFamily="34" charset="-122"/>
                <a:cs typeface="Arial" charset="0"/>
                <a:sym typeface="Microsoft YaHei"/>
              </a:rPr>
              <a:t>收入的概述</a:t>
            </a:r>
            <a:endParaRPr lang="zh-CN" altLang="en-US" sz="4400" b="1" dirty="0">
              <a:solidFill>
                <a:srgbClr val="084CA1"/>
              </a:solidFill>
              <a:latin typeface="微软雅黑" pitchFamily="34" charset="-122"/>
              <a:ea typeface="微软雅黑" pitchFamily="34" charset="-122"/>
              <a:cs typeface="Arial" charset="0"/>
              <a:sym typeface="Microsoft YaHei"/>
            </a:endParaRPr>
          </a:p>
        </p:txBody>
      </p:sp>
      <p:sp>
        <p:nvSpPr>
          <p:cNvPr id="19" name="等腰三角形 18"/>
          <p:cNvSpPr/>
          <p:nvPr>
            <p:custDataLst>
              <p:tags r:id="rId4"/>
            </p:custDataLst>
          </p:nvPr>
        </p:nvSpPr>
        <p:spPr>
          <a:xfrm rot="9233090">
            <a:off x="7207250" y="1840708"/>
            <a:ext cx="266700" cy="172641"/>
          </a:xfrm>
          <a:prstGeom prst="triangle">
            <a:avLst/>
          </a:prstGeom>
          <a:solidFill>
            <a:srgbClr val="3B8DE9">
              <a:lumMod val="20000"/>
              <a:lumOff val="8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68570" tIns="34286" rIns="68570" bIns="34286" anchor="ctr"/>
          <a:lstStyle/>
          <a:p>
            <a:pPr algn="ctr">
              <a:defRPr/>
            </a:pPr>
            <a:endParaRPr lang="zh-CN" altLang="en-US" kern="0">
              <a:solidFill>
                <a:srgbClr val="FFC20F"/>
              </a:solidFill>
              <a:latin typeface="Calibri"/>
              <a:ea typeface="幼圆"/>
            </a:endParaRPr>
          </a:p>
        </p:txBody>
      </p:sp>
      <p:sp>
        <p:nvSpPr>
          <p:cNvPr id="20" name="等腰三角形 19"/>
          <p:cNvSpPr/>
          <p:nvPr>
            <p:custDataLst>
              <p:tags r:id="rId5"/>
            </p:custDataLst>
          </p:nvPr>
        </p:nvSpPr>
        <p:spPr>
          <a:xfrm rot="15569576">
            <a:off x="6904437" y="2303860"/>
            <a:ext cx="297656" cy="342900"/>
          </a:xfrm>
          <a:prstGeom prst="triangle">
            <a:avLst/>
          </a:prstGeom>
          <a:solidFill>
            <a:srgbClr val="3B8DE9">
              <a:lumMod val="60000"/>
              <a:lumOff val="4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68570" tIns="34286" rIns="68570" bIns="34286" anchor="ctr"/>
          <a:lstStyle/>
          <a:p>
            <a:pPr algn="ctr">
              <a:defRPr/>
            </a:pPr>
            <a:endParaRPr lang="zh-CN" altLang="en-US" kern="0">
              <a:solidFill>
                <a:srgbClr val="FFC20F"/>
              </a:solidFill>
              <a:latin typeface="Calibri"/>
              <a:ea typeface="幼圆"/>
            </a:endParaRPr>
          </a:p>
        </p:txBody>
      </p:sp>
      <p:sp>
        <p:nvSpPr>
          <p:cNvPr id="21" name="等腰三角形 20"/>
          <p:cNvSpPr/>
          <p:nvPr>
            <p:custDataLst>
              <p:tags r:id="rId6"/>
            </p:custDataLst>
          </p:nvPr>
        </p:nvSpPr>
        <p:spPr>
          <a:xfrm rot="21371394">
            <a:off x="6723063" y="1353744"/>
            <a:ext cx="266700" cy="172640"/>
          </a:xfrm>
          <a:prstGeom prst="triangle">
            <a:avLst/>
          </a:prstGeom>
          <a:solidFill>
            <a:srgbClr val="3B8DE9">
              <a:lumMod val="60000"/>
              <a:lumOff val="4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68570" tIns="34286" rIns="68570" bIns="34286" anchor="ctr"/>
          <a:lstStyle/>
          <a:p>
            <a:pPr algn="ctr">
              <a:defRPr/>
            </a:pPr>
            <a:endParaRPr lang="zh-CN" altLang="en-US" kern="0">
              <a:solidFill>
                <a:srgbClr val="FFC20F"/>
              </a:solidFill>
              <a:latin typeface="Calibri"/>
              <a:ea typeface="幼圆"/>
            </a:endParaRPr>
          </a:p>
        </p:txBody>
      </p:sp>
      <p:sp>
        <p:nvSpPr>
          <p:cNvPr id="22" name="等腰三角形 21"/>
          <p:cNvSpPr/>
          <p:nvPr>
            <p:custDataLst>
              <p:tags r:id="rId7"/>
            </p:custDataLst>
          </p:nvPr>
        </p:nvSpPr>
        <p:spPr>
          <a:xfrm rot="12912161">
            <a:off x="7764463" y="2615807"/>
            <a:ext cx="944562" cy="611981"/>
          </a:xfrm>
          <a:prstGeom prst="triangle">
            <a:avLst/>
          </a:prstGeom>
          <a:solidFill>
            <a:srgbClr val="3B8DE9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68570" tIns="34286" rIns="68570" bIns="34286" anchor="ctr"/>
          <a:lstStyle/>
          <a:p>
            <a:pPr algn="ctr">
              <a:defRPr/>
            </a:pPr>
            <a:endParaRPr lang="zh-CN" altLang="en-US" kern="0">
              <a:solidFill>
                <a:srgbClr val="FFC20F"/>
              </a:solidFill>
              <a:latin typeface="Calibri"/>
              <a:ea typeface="幼圆"/>
            </a:endParaRPr>
          </a:p>
        </p:txBody>
      </p:sp>
      <p:sp>
        <p:nvSpPr>
          <p:cNvPr id="23" name="等腰三角形 22"/>
          <p:cNvSpPr/>
          <p:nvPr>
            <p:custDataLst>
              <p:tags r:id="rId8"/>
            </p:custDataLst>
          </p:nvPr>
        </p:nvSpPr>
        <p:spPr>
          <a:xfrm rot="12912161">
            <a:off x="7632700" y="2570561"/>
            <a:ext cx="1176338" cy="760809"/>
          </a:xfrm>
          <a:prstGeom prst="triangle">
            <a:avLst/>
          </a:prstGeom>
          <a:noFill/>
          <a:ln w="12700" cap="flat" cmpd="sng" algn="ctr">
            <a:solidFill>
              <a:srgbClr val="3B8DE9"/>
            </a:solidFill>
            <a:prstDash val="solid"/>
            <a:miter lim="800000"/>
          </a:ln>
          <a:effectLst/>
        </p:spPr>
        <p:txBody>
          <a:bodyPr lIns="68570" tIns="34286" rIns="68570" bIns="34286" anchor="ctr"/>
          <a:lstStyle/>
          <a:p>
            <a:pPr algn="ctr">
              <a:defRPr/>
            </a:pPr>
            <a:endParaRPr lang="zh-CN" altLang="en-US" kern="0">
              <a:solidFill>
                <a:srgbClr val="FFC20F"/>
              </a:solidFill>
              <a:latin typeface="Calibri"/>
              <a:ea typeface="幼圆"/>
            </a:endParaRPr>
          </a:p>
        </p:txBody>
      </p:sp>
      <p:sp>
        <p:nvSpPr>
          <p:cNvPr id="24" name="椭圆 23"/>
          <p:cNvSpPr/>
          <p:nvPr>
            <p:custDataLst>
              <p:tags r:id="rId9"/>
            </p:custDataLst>
          </p:nvPr>
        </p:nvSpPr>
        <p:spPr>
          <a:xfrm rot="9110320">
            <a:off x="8953500" y="2844407"/>
            <a:ext cx="114300" cy="86915"/>
          </a:xfrm>
          <a:prstGeom prst="ellipse">
            <a:avLst/>
          </a:prstGeom>
          <a:solidFill>
            <a:srgbClr val="3B8DE9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68570" tIns="34286" rIns="68570" bIns="34286" anchor="ctr"/>
          <a:lstStyle/>
          <a:p>
            <a:pPr algn="ctr">
              <a:defRPr/>
            </a:pPr>
            <a:endParaRPr lang="zh-CN" altLang="en-US" kern="0">
              <a:solidFill>
                <a:srgbClr val="FFFFFF"/>
              </a:solidFill>
              <a:latin typeface="Calibri"/>
              <a:ea typeface="幼圆"/>
            </a:endParaRPr>
          </a:p>
        </p:txBody>
      </p:sp>
      <p:sp>
        <p:nvSpPr>
          <p:cNvPr id="25" name="椭圆 24"/>
          <p:cNvSpPr/>
          <p:nvPr>
            <p:custDataLst>
              <p:tags r:id="rId10"/>
            </p:custDataLst>
          </p:nvPr>
        </p:nvSpPr>
        <p:spPr>
          <a:xfrm rot="9110320">
            <a:off x="7864476" y="3221832"/>
            <a:ext cx="115888" cy="86916"/>
          </a:xfrm>
          <a:prstGeom prst="ellipse">
            <a:avLst/>
          </a:prstGeom>
          <a:solidFill>
            <a:srgbClr val="3B8DE9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68570" tIns="34286" rIns="68570" bIns="34286" anchor="ctr"/>
          <a:lstStyle/>
          <a:p>
            <a:pPr algn="ctr">
              <a:defRPr/>
            </a:pPr>
            <a:endParaRPr lang="zh-CN" altLang="en-US" kern="0">
              <a:solidFill>
                <a:srgbClr val="FFFFFF"/>
              </a:solidFill>
              <a:latin typeface="Calibri"/>
              <a:ea typeface="幼圆"/>
            </a:endParaRPr>
          </a:p>
        </p:txBody>
      </p:sp>
      <p:sp>
        <p:nvSpPr>
          <p:cNvPr id="26" name="椭圆 25"/>
          <p:cNvSpPr/>
          <p:nvPr>
            <p:custDataLst>
              <p:tags r:id="rId11"/>
            </p:custDataLst>
          </p:nvPr>
        </p:nvSpPr>
        <p:spPr>
          <a:xfrm rot="9110320">
            <a:off x="7981950" y="2349106"/>
            <a:ext cx="114300" cy="86915"/>
          </a:xfrm>
          <a:prstGeom prst="ellipse">
            <a:avLst/>
          </a:prstGeom>
          <a:solidFill>
            <a:srgbClr val="3B8DE9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68570" tIns="34286" rIns="68570" bIns="34286" anchor="ctr"/>
          <a:lstStyle/>
          <a:p>
            <a:pPr algn="ctr">
              <a:defRPr/>
            </a:pPr>
            <a:endParaRPr lang="zh-CN" altLang="en-US" kern="0">
              <a:solidFill>
                <a:srgbClr val="FFFFFF"/>
              </a:solidFill>
              <a:latin typeface="Calibri"/>
              <a:ea typeface="幼圆"/>
            </a:endParaRPr>
          </a:p>
        </p:txBody>
      </p:sp>
      <p:sp>
        <p:nvSpPr>
          <p:cNvPr id="27" name="等腰三角形 26"/>
          <p:cNvSpPr/>
          <p:nvPr>
            <p:custDataLst>
              <p:tags r:id="rId12"/>
            </p:custDataLst>
          </p:nvPr>
        </p:nvSpPr>
        <p:spPr>
          <a:xfrm rot="18210217">
            <a:off x="6330157" y="1608538"/>
            <a:ext cx="95250" cy="109537"/>
          </a:xfrm>
          <a:prstGeom prst="triangle">
            <a:avLst/>
          </a:prstGeom>
          <a:solidFill>
            <a:srgbClr val="3B8DE9">
              <a:lumMod val="20000"/>
              <a:lumOff val="8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68570" tIns="34286" rIns="68570" bIns="34286" anchor="ctr"/>
          <a:lstStyle/>
          <a:p>
            <a:pPr algn="ctr">
              <a:defRPr/>
            </a:pPr>
            <a:endParaRPr lang="zh-CN" altLang="en-US" kern="0">
              <a:solidFill>
                <a:srgbClr val="FFC20F"/>
              </a:solidFill>
              <a:latin typeface="Calibri"/>
              <a:ea typeface="幼圆"/>
            </a:endParaRPr>
          </a:p>
        </p:txBody>
      </p:sp>
      <p:sp>
        <p:nvSpPr>
          <p:cNvPr id="28" name="等腰三角形 27"/>
          <p:cNvSpPr/>
          <p:nvPr>
            <p:custDataLst>
              <p:tags r:id="rId13"/>
            </p:custDataLst>
          </p:nvPr>
        </p:nvSpPr>
        <p:spPr>
          <a:xfrm rot="8748521">
            <a:off x="6672266" y="1735932"/>
            <a:ext cx="128587" cy="82154"/>
          </a:xfrm>
          <a:prstGeom prst="triangle">
            <a:avLst/>
          </a:prstGeom>
          <a:solidFill>
            <a:srgbClr val="3B8DE9">
              <a:lumMod val="60000"/>
              <a:lumOff val="4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68570" tIns="34286" rIns="68570" bIns="34286" anchor="ctr"/>
          <a:lstStyle/>
          <a:p>
            <a:pPr algn="ctr">
              <a:defRPr/>
            </a:pPr>
            <a:endParaRPr lang="zh-CN" altLang="en-US" kern="0">
              <a:solidFill>
                <a:srgbClr val="FFC20F"/>
              </a:solidFill>
              <a:latin typeface="Calibri"/>
              <a:ea typeface="幼圆"/>
            </a:endParaRPr>
          </a:p>
        </p:txBody>
      </p:sp>
      <p:cxnSp>
        <p:nvCxnSpPr>
          <p:cNvPr id="3087" name="Straight Connector 13"/>
          <p:cNvCxnSpPr>
            <a:cxnSpLocks noChangeShapeType="1"/>
          </p:cNvCxnSpPr>
          <p:nvPr>
            <p:custDataLst>
              <p:tags r:id="rId14"/>
            </p:custDataLst>
          </p:nvPr>
        </p:nvCxnSpPr>
        <p:spPr bwMode="auto">
          <a:xfrm flipH="1">
            <a:off x="0" y="3082529"/>
            <a:ext cx="6732588" cy="0"/>
          </a:xfrm>
          <a:prstGeom prst="line">
            <a:avLst/>
          </a:prstGeom>
          <a:noFill/>
          <a:ln w="19050" cap="sq" algn="ctr">
            <a:solidFill>
              <a:srgbClr val="084CA1"/>
            </a:solidFill>
            <a:miter lim="800000"/>
            <a:headEnd type="oval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  <p:custDataLst>
      <p:tags r:id="rId1"/>
    </p:custDataLst>
    <p:extLst>
      <p:ext uri="{BB962C8B-B14F-4D97-AF65-F5344CB8AC3E}">
        <p14:creationId xmlns:p14="http://schemas.microsoft.com/office/powerpoint/2010/main" val="863114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2" name="MH_Others_1"/>
          <p:cNvCxnSpPr/>
          <p:nvPr>
            <p:custDataLst>
              <p:tags r:id="rId2"/>
            </p:custDataLst>
          </p:nvPr>
        </p:nvCxnSpPr>
        <p:spPr>
          <a:xfrm>
            <a:off x="0" y="598575"/>
            <a:ext cx="9144000" cy="0"/>
          </a:xfrm>
          <a:prstGeom prst="line">
            <a:avLst/>
          </a:prstGeom>
          <a:noFill/>
          <a:ln w="34925" cap="flat" cmpd="sng" algn="ctr">
            <a:solidFill>
              <a:srgbClr val="084CA1"/>
            </a:solidFill>
            <a:prstDash val="solid"/>
            <a:miter lim="800000"/>
          </a:ln>
          <a:effectLst/>
        </p:spPr>
      </p:cxnSp>
      <p:sp>
        <p:nvSpPr>
          <p:cNvPr id="74" name="MH_Others_3"/>
          <p:cNvSpPr>
            <a:spLocks/>
          </p:cNvSpPr>
          <p:nvPr>
            <p:custDataLst>
              <p:tags r:id="rId3"/>
            </p:custDataLst>
          </p:nvPr>
        </p:nvSpPr>
        <p:spPr>
          <a:xfrm>
            <a:off x="457430" y="277323"/>
            <a:ext cx="739919" cy="741600"/>
          </a:xfrm>
          <a:prstGeom prst="ellipse">
            <a:avLst/>
          </a:prstGeom>
          <a:solidFill>
            <a:srgbClr val="084CA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4787" tIns="37393" rIns="74787" bIns="37393" anchor="ctr">
            <a:noAutofit/>
          </a:bodyPr>
          <a:lstStyle/>
          <a:p>
            <a:pPr algn="ctr" defTabSz="747869">
              <a:defRPr/>
            </a:pPr>
            <a:endParaRPr lang="zh-CN" altLang="en-US" sz="1500" kern="0">
              <a:solidFill>
                <a:srgbClr val="FFFFFF"/>
              </a:solidFill>
              <a:latin typeface="Arial"/>
              <a:ea typeface="微软雅黑"/>
            </a:endParaRPr>
          </a:p>
        </p:txBody>
      </p:sp>
      <p:sp>
        <p:nvSpPr>
          <p:cNvPr id="75" name="MH_Others_4"/>
          <p:cNvSpPr txBox="1">
            <a:spLocks/>
          </p:cNvSpPr>
          <p:nvPr>
            <p:custDataLst>
              <p:tags r:id="rId4"/>
            </p:custDataLst>
          </p:nvPr>
        </p:nvSpPr>
        <p:spPr>
          <a:xfrm>
            <a:off x="513688" y="276919"/>
            <a:ext cx="720000" cy="760987"/>
          </a:xfrm>
          <a:prstGeom prst="rect">
            <a:avLst/>
          </a:prstGeom>
          <a:noFill/>
        </p:spPr>
        <p:txBody>
          <a:bodyPr lIns="74787" tIns="37393" rIns="74787" bIns="37393" anchor="ctr">
            <a:noAutofit/>
          </a:bodyPr>
          <a:lstStyle/>
          <a:p>
            <a:pPr algn="ctr" defTabSz="747869">
              <a:defRPr/>
            </a:pPr>
            <a:r>
              <a:rPr lang="en-US" altLang="zh-CN" sz="6000" kern="0" spc="327" dirty="0">
                <a:solidFill>
                  <a:srgbClr val="FFFFFF"/>
                </a:solidFill>
                <a:latin typeface="微软雅黑"/>
                <a:ea typeface="微软雅黑"/>
              </a:rPr>
              <a:t>1</a:t>
            </a:r>
            <a:endParaRPr lang="zh-CN" altLang="en-US" sz="4400" kern="0" spc="327" dirty="0">
              <a:solidFill>
                <a:srgbClr val="066DCA">
                  <a:lumMod val="40000"/>
                  <a:lumOff val="60000"/>
                </a:srgbClr>
              </a:solidFill>
              <a:latin typeface="微软雅黑"/>
              <a:ea typeface="微软雅黑"/>
            </a:endParaRPr>
          </a:p>
        </p:txBody>
      </p:sp>
      <p:sp>
        <p:nvSpPr>
          <p:cNvPr id="76" name="MH_Others_5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1211839" y="230618"/>
            <a:ext cx="1893609" cy="3246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4787" tIns="37393" rIns="74787" bIns="37393" anchor="ctr">
            <a:no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747869">
              <a:defRPr/>
            </a:pPr>
            <a:r>
              <a:rPr lang="zh-CN" altLang="en-US" sz="2600" kern="0" dirty="0" smtClean="0">
                <a:solidFill>
                  <a:srgbClr val="084CA1"/>
                </a:solidFill>
                <a:latin typeface="微软雅黑"/>
                <a:ea typeface="微软雅黑"/>
              </a:rPr>
              <a:t>收入的概述</a:t>
            </a:r>
            <a:endParaRPr lang="zh-CN" altLang="en-US" sz="2600" kern="0" dirty="0">
              <a:solidFill>
                <a:srgbClr val="084CA1"/>
              </a:solidFill>
              <a:latin typeface="微软雅黑"/>
              <a:ea typeface="微软雅黑"/>
            </a:endParaRPr>
          </a:p>
        </p:txBody>
      </p:sp>
      <p:sp>
        <p:nvSpPr>
          <p:cNvPr id="77" name="矩形 76"/>
          <p:cNvSpPr/>
          <p:nvPr/>
        </p:nvSpPr>
        <p:spPr>
          <a:xfrm>
            <a:off x="1515848" y="649144"/>
            <a:ext cx="1074364" cy="352515"/>
          </a:xfrm>
          <a:prstGeom prst="rect">
            <a:avLst/>
          </a:prstGeom>
        </p:spPr>
        <p:txBody>
          <a:bodyPr wrap="none" lIns="74787" tIns="37393" rIns="74787" bIns="37393">
            <a:spAutoFit/>
          </a:bodyPr>
          <a:lstStyle/>
          <a:p>
            <a:r>
              <a:rPr lang="zh-CN" altLang="en-US" sz="1800" b="1" dirty="0" smtClean="0">
                <a:solidFill>
                  <a:srgbClr val="084CA1"/>
                </a:solidFill>
                <a:ea typeface="微软雅黑"/>
                <a:cs typeface="+mn-ea"/>
                <a:sym typeface="+mn-lt"/>
              </a:rPr>
              <a:t>一、概述</a:t>
            </a:r>
            <a:endParaRPr lang="en-US" altLang="zh-CN" sz="1800" b="1" dirty="0">
              <a:solidFill>
                <a:srgbClr val="084CA1"/>
              </a:solidFill>
              <a:ea typeface="微软雅黑"/>
              <a:cs typeface="+mn-ea"/>
              <a:sym typeface="+mn-lt"/>
            </a:endParaRPr>
          </a:p>
        </p:txBody>
      </p:sp>
      <p:sp>
        <p:nvSpPr>
          <p:cNvPr id="8" name="MH_Other_1"/>
          <p:cNvSpPr>
            <a:spLocks/>
          </p:cNvSpPr>
          <p:nvPr>
            <p:custDataLst>
              <p:tags r:id="rId6"/>
            </p:custDataLst>
          </p:nvPr>
        </p:nvSpPr>
        <p:spPr bwMode="auto">
          <a:xfrm>
            <a:off x="1250774" y="674270"/>
            <a:ext cx="288925" cy="283369"/>
          </a:xfrm>
          <a:custGeom>
            <a:avLst/>
            <a:gdLst>
              <a:gd name="T0" fmla="*/ 88122 w 289560"/>
              <a:gd name="T1" fmla="*/ 199537 h 378262"/>
              <a:gd name="T2" fmla="*/ 176246 w 289560"/>
              <a:gd name="T3" fmla="*/ 288027 h 378262"/>
              <a:gd name="T4" fmla="*/ 88122 w 289560"/>
              <a:gd name="T5" fmla="*/ 376518 h 378262"/>
              <a:gd name="T6" fmla="*/ 0 w 289560"/>
              <a:gd name="T7" fmla="*/ 288027 h 378262"/>
              <a:gd name="T8" fmla="*/ 198906 w 289560"/>
              <a:gd name="T9" fmla="*/ 99768 h 378262"/>
              <a:gd name="T10" fmla="*/ 287028 w 289560"/>
              <a:gd name="T11" fmla="*/ 188259 h 378262"/>
              <a:gd name="T12" fmla="*/ 198906 w 289560"/>
              <a:gd name="T13" fmla="*/ 276749 h 378262"/>
              <a:gd name="T14" fmla="*/ 110783 w 289560"/>
              <a:gd name="T15" fmla="*/ 188259 h 378262"/>
              <a:gd name="T16" fmla="*/ 88122 w 289560"/>
              <a:gd name="T17" fmla="*/ 0 h 378262"/>
              <a:gd name="T18" fmla="*/ 176246 w 289560"/>
              <a:gd name="T19" fmla="*/ 88490 h 378262"/>
              <a:gd name="T20" fmla="*/ 88122 w 289560"/>
              <a:gd name="T21" fmla="*/ 176980 h 378262"/>
              <a:gd name="T22" fmla="*/ 0 w 289560"/>
              <a:gd name="T23" fmla="*/ 88490 h 378262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289560" h="378262">
                <a:moveTo>
                  <a:pt x="88900" y="200462"/>
                </a:moveTo>
                <a:lnTo>
                  <a:pt x="177800" y="289362"/>
                </a:lnTo>
                <a:lnTo>
                  <a:pt x="88900" y="378262"/>
                </a:lnTo>
                <a:lnTo>
                  <a:pt x="0" y="289362"/>
                </a:lnTo>
                <a:lnTo>
                  <a:pt x="88900" y="200462"/>
                </a:lnTo>
                <a:close/>
                <a:moveTo>
                  <a:pt x="200660" y="100231"/>
                </a:moveTo>
                <a:lnTo>
                  <a:pt x="289560" y="189131"/>
                </a:lnTo>
                <a:lnTo>
                  <a:pt x="200660" y="278031"/>
                </a:lnTo>
                <a:lnTo>
                  <a:pt x="111760" y="189131"/>
                </a:lnTo>
                <a:lnTo>
                  <a:pt x="200660" y="100231"/>
                </a:lnTo>
                <a:close/>
                <a:moveTo>
                  <a:pt x="88900" y="0"/>
                </a:moveTo>
                <a:lnTo>
                  <a:pt x="177800" y="88900"/>
                </a:lnTo>
                <a:lnTo>
                  <a:pt x="88900" y="177800"/>
                </a:lnTo>
                <a:lnTo>
                  <a:pt x="0" y="88900"/>
                </a:lnTo>
                <a:lnTo>
                  <a:pt x="88900" y="0"/>
                </a:lnTo>
                <a:close/>
              </a:path>
            </a:pathLst>
          </a:custGeom>
          <a:solidFill>
            <a:srgbClr val="084CA1"/>
          </a:solidFill>
          <a:ln>
            <a:noFill/>
          </a:ln>
        </p:spPr>
        <p:txBody>
          <a:bodyPr lIns="81630" tIns="40815" rIns="81630" bIns="40815" anchor="ctr"/>
          <a:lstStyle/>
          <a:p>
            <a:endParaRPr lang="zh-CN" altLang="en-US">
              <a:solidFill>
                <a:srgbClr val="00B0F0"/>
              </a:solidFill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806391" y="1131590"/>
            <a:ext cx="779805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zh-CN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收入</a:t>
            </a:r>
            <a:r>
              <a:rPr kumimoji="0" lang="zh-CN" altLang="en-US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：</a:t>
            </a:r>
            <a:r>
              <a:rPr kumimoji="0" lang="zh-CN" altLang="zh-CN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企业</a:t>
            </a:r>
            <a:r>
              <a:rPr kumimoji="0" lang="zh-CN" altLang="zh-CN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在</a:t>
            </a:r>
            <a:r>
              <a:rPr kumimoji="0" lang="zh-CN" altLang="zh-CN" sz="1800" b="1" i="0" u="none" strike="noStrike" kern="0" cap="none" spc="0" normalizeH="0" baseline="0" noProof="0" dirty="0">
                <a:ln>
                  <a:noFill/>
                </a:ln>
                <a:solidFill>
                  <a:srgbClr val="084CA1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日常活动</a:t>
            </a:r>
            <a:r>
              <a:rPr kumimoji="0" lang="zh-CN" altLang="zh-CN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中形成的、会导致</a:t>
            </a:r>
            <a:r>
              <a:rPr kumimoji="0" lang="zh-CN" altLang="zh-CN" sz="1800" b="1" i="0" u="none" strike="noStrike" kern="0" cap="none" spc="0" normalizeH="0" baseline="0" noProof="0" dirty="0">
                <a:ln>
                  <a:noFill/>
                </a:ln>
                <a:solidFill>
                  <a:srgbClr val="084CA1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所有者权益增加</a:t>
            </a:r>
            <a:r>
              <a:rPr kumimoji="0" lang="zh-CN" altLang="zh-CN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的、</a:t>
            </a:r>
            <a:r>
              <a:rPr kumimoji="0" lang="zh-CN" altLang="zh-CN" sz="1800" b="1" i="0" u="none" strike="noStrike" kern="0" cap="none" spc="0" normalizeH="0" baseline="0" noProof="0" dirty="0">
                <a:ln>
                  <a:noFill/>
                </a:ln>
                <a:solidFill>
                  <a:srgbClr val="084CA1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与所有者投入资本无关</a:t>
            </a:r>
            <a:r>
              <a:rPr kumimoji="0" lang="zh-CN" altLang="zh-CN" sz="1800" b="0" i="0" u="none" strike="noStrike" kern="0" cap="none" spc="0" normalizeH="0" baseline="0" noProof="0" dirty="0">
                <a:ln>
                  <a:noFill/>
                </a:ln>
                <a:solidFill>
                  <a:srgbClr val="084CA1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的</a:t>
            </a:r>
            <a:r>
              <a:rPr kumimoji="0" lang="zh-CN" altLang="zh-CN" sz="1800" b="1" i="0" u="none" strike="noStrike" kern="0" cap="none" spc="0" normalizeH="0" baseline="0" noProof="0" dirty="0">
                <a:ln>
                  <a:noFill/>
                </a:ln>
                <a:solidFill>
                  <a:srgbClr val="084CA1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经济利益的总流入</a:t>
            </a:r>
            <a:r>
              <a:rPr kumimoji="0" lang="zh-CN" altLang="zh-CN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。</a:t>
            </a: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931945" y="2139702"/>
            <a:ext cx="7193807" cy="2547789"/>
            <a:chOff x="931945" y="2520816"/>
            <a:chExt cx="7193807" cy="2547789"/>
          </a:xfrm>
        </p:grpSpPr>
        <p:sp>
          <p:nvSpPr>
            <p:cNvPr id="17" name="文本框 7"/>
            <p:cNvSpPr txBox="1"/>
            <p:nvPr/>
          </p:nvSpPr>
          <p:spPr>
            <a:xfrm>
              <a:off x="1472351" y="2520816"/>
              <a:ext cx="5887550" cy="408623"/>
            </a:xfrm>
            <a:prstGeom prst="roundRect">
              <a:avLst/>
            </a:prstGeom>
            <a:solidFill>
              <a:sysClr val="window" lastClr="FFFFFF"/>
            </a:solidFill>
            <a:ln w="19050" cap="flat" cmpd="sng" algn="ctr">
              <a:solidFill>
                <a:srgbClr val="084CA1"/>
              </a:solidFill>
              <a:prstDash val="solid"/>
            </a:ln>
            <a:effectLst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sym typeface="Microsoft YaHei"/>
                </a:rPr>
                <a:t>导致所有者权益增加</a:t>
              </a:r>
              <a:r>
                <a:rPr kumimoji="0" lang="en-US" altLang="zh-CN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sym typeface="Microsoft YaHei"/>
                </a:rPr>
                <a:t>+</a:t>
              </a:r>
              <a:r>
                <a:rPr kumimoji="0" lang="zh-CN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sym typeface="Microsoft YaHei"/>
                </a:rPr>
                <a:t>非所有者投入资本</a:t>
              </a:r>
              <a:r>
                <a:rPr kumimoji="0" lang="en-US" altLang="zh-CN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sym typeface="Microsoft YaHei"/>
                </a:rPr>
                <a:t>+</a:t>
              </a:r>
              <a:r>
                <a:rPr kumimoji="0" lang="zh-CN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sym typeface="Microsoft YaHei"/>
                </a:rPr>
                <a:t>经济利益流入</a:t>
              </a:r>
            </a:p>
          </p:txBody>
        </p:sp>
        <p:sp>
          <p:nvSpPr>
            <p:cNvPr id="18" name="文本框 8"/>
            <p:cNvSpPr txBox="1"/>
            <p:nvPr/>
          </p:nvSpPr>
          <p:spPr>
            <a:xfrm>
              <a:off x="3286965" y="3232562"/>
              <a:ext cx="2258874" cy="408804"/>
            </a:xfrm>
            <a:prstGeom prst="roundRect">
              <a:avLst/>
            </a:prstGeom>
            <a:solidFill>
              <a:sysClr val="window" lastClr="FFFFFF"/>
            </a:solidFill>
            <a:ln w="19050" cap="flat" cmpd="sng" algn="ctr">
              <a:solidFill>
                <a:srgbClr val="084CA1"/>
              </a:solidFill>
              <a:prstDash val="solid"/>
            </a:ln>
            <a:effectLst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sym typeface="Microsoft YaHei"/>
                </a:rPr>
                <a:t>日常经营</a:t>
              </a:r>
              <a:r>
                <a:rPr kumimoji="0" lang="zh-CN" alt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sym typeface="Microsoft YaHei"/>
                </a:rPr>
                <a:t>活动形成</a:t>
              </a: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Microsoft YaHei"/>
              </a:endParaRPr>
            </a:p>
          </p:txBody>
        </p:sp>
        <p:sp>
          <p:nvSpPr>
            <p:cNvPr id="19" name="文本框 4"/>
            <p:cNvSpPr txBox="1"/>
            <p:nvPr/>
          </p:nvSpPr>
          <p:spPr>
            <a:xfrm>
              <a:off x="4046738" y="3998054"/>
              <a:ext cx="739328" cy="408623"/>
            </a:xfrm>
            <a:prstGeom prst="roundRect">
              <a:avLst/>
            </a:prstGeom>
            <a:solidFill>
              <a:sysClr val="window" lastClr="FFFFFF"/>
            </a:solidFill>
            <a:ln w="19050" cap="flat" cmpd="sng" algn="ctr">
              <a:solidFill>
                <a:srgbClr val="084CA1"/>
              </a:solidFill>
              <a:prstDash val="solid"/>
            </a:ln>
            <a:effectLst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sym typeface="Microsoft YaHei"/>
                </a:rPr>
                <a:t>收入</a:t>
              </a:r>
            </a:p>
          </p:txBody>
        </p:sp>
        <p:sp>
          <p:nvSpPr>
            <p:cNvPr id="20" name="文本框 5"/>
            <p:cNvSpPr txBox="1"/>
            <p:nvPr/>
          </p:nvSpPr>
          <p:spPr>
            <a:xfrm>
              <a:off x="7386424" y="3229703"/>
              <a:ext cx="739328" cy="408623"/>
            </a:xfrm>
            <a:prstGeom prst="roundRect">
              <a:avLst/>
            </a:prstGeom>
            <a:solidFill>
              <a:sysClr val="window" lastClr="FFFFFF"/>
            </a:solidFill>
            <a:ln w="19050" cap="flat" cmpd="sng" algn="ctr">
              <a:solidFill>
                <a:srgbClr val="084CA1"/>
              </a:solidFill>
              <a:prstDash val="solid"/>
            </a:ln>
            <a:effectLst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sym typeface="Microsoft YaHei"/>
                </a:rPr>
                <a:t>利得</a:t>
              </a:r>
            </a:p>
          </p:txBody>
        </p:sp>
        <p:sp>
          <p:nvSpPr>
            <p:cNvPr id="21" name="文本框 6"/>
            <p:cNvSpPr txBox="1"/>
            <p:nvPr/>
          </p:nvSpPr>
          <p:spPr>
            <a:xfrm>
              <a:off x="2603446" y="4659982"/>
              <a:ext cx="1627296" cy="408623"/>
            </a:xfrm>
            <a:prstGeom prst="roundRect">
              <a:avLst/>
            </a:prstGeom>
            <a:solidFill>
              <a:sysClr val="window" lastClr="FFFFFF"/>
            </a:solidFill>
            <a:ln w="19050" cap="flat" cmpd="sng" algn="ctr">
              <a:solidFill>
                <a:srgbClr val="084CA1"/>
              </a:solidFill>
              <a:prstDash val="solid"/>
            </a:ln>
            <a:effectLst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sym typeface="Microsoft YaHei"/>
                </a:rPr>
                <a:t>主营业务收入</a:t>
              </a:r>
            </a:p>
          </p:txBody>
        </p:sp>
        <p:sp>
          <p:nvSpPr>
            <p:cNvPr id="22" name="文本框 37"/>
            <p:cNvSpPr txBox="1"/>
            <p:nvPr/>
          </p:nvSpPr>
          <p:spPr>
            <a:xfrm>
              <a:off x="4584381" y="4659982"/>
              <a:ext cx="1643803" cy="408623"/>
            </a:xfrm>
            <a:prstGeom prst="roundRect">
              <a:avLst/>
            </a:prstGeom>
            <a:solidFill>
              <a:sysClr val="window" lastClr="FFFFFF"/>
            </a:solidFill>
            <a:ln w="19050" cap="flat" cmpd="sng" algn="ctr">
              <a:solidFill>
                <a:srgbClr val="084CA1"/>
              </a:solidFill>
              <a:prstDash val="solid"/>
            </a:ln>
            <a:effectLst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sym typeface="Microsoft YaHei"/>
                </a:rPr>
                <a:t>其他业务收入</a:t>
              </a:r>
            </a:p>
          </p:txBody>
        </p:sp>
        <p:cxnSp>
          <p:nvCxnSpPr>
            <p:cNvPr id="23" name="直接箭头连接符 22"/>
            <p:cNvCxnSpPr>
              <a:stCxn id="17" idx="2"/>
              <a:endCxn id="18" idx="0"/>
            </p:cNvCxnSpPr>
            <p:nvPr/>
          </p:nvCxnSpPr>
          <p:spPr>
            <a:xfrm>
              <a:off x="4416126" y="2929439"/>
              <a:ext cx="276" cy="303123"/>
            </a:xfrm>
            <a:prstGeom prst="straightConnector1">
              <a:avLst/>
            </a:prstGeom>
            <a:noFill/>
            <a:ln w="19050" cap="flat" cmpd="sng" algn="ctr">
              <a:solidFill>
                <a:srgbClr val="084CA1"/>
              </a:solidFill>
              <a:prstDash val="solid"/>
              <a:tailEnd type="arrow"/>
            </a:ln>
            <a:effectLst/>
          </p:spPr>
        </p:cxnSp>
        <p:cxnSp>
          <p:nvCxnSpPr>
            <p:cNvPr id="24" name="直接箭头连接符 23"/>
            <p:cNvCxnSpPr/>
            <p:nvPr/>
          </p:nvCxnSpPr>
          <p:spPr>
            <a:xfrm>
              <a:off x="4416402" y="3641366"/>
              <a:ext cx="0" cy="357823"/>
            </a:xfrm>
            <a:prstGeom prst="straightConnector1">
              <a:avLst/>
            </a:prstGeom>
            <a:noFill/>
            <a:ln w="19050" cap="flat" cmpd="sng" algn="ctr">
              <a:solidFill>
                <a:srgbClr val="084CA1"/>
              </a:solidFill>
              <a:prstDash val="solid"/>
              <a:tailEnd type="arrow"/>
            </a:ln>
            <a:effectLst/>
          </p:spPr>
        </p:cxnSp>
        <p:cxnSp>
          <p:nvCxnSpPr>
            <p:cNvPr id="25" name="肘形连接符 24"/>
            <p:cNvCxnSpPr>
              <a:stCxn id="19" idx="3"/>
              <a:endCxn id="22" idx="0"/>
            </p:cNvCxnSpPr>
            <p:nvPr/>
          </p:nvCxnSpPr>
          <p:spPr>
            <a:xfrm>
              <a:off x="4786066" y="4202366"/>
              <a:ext cx="620217" cy="457616"/>
            </a:xfrm>
            <a:prstGeom prst="bentConnector2">
              <a:avLst/>
            </a:prstGeom>
            <a:noFill/>
            <a:ln w="19050" cap="flat" cmpd="sng" algn="ctr">
              <a:solidFill>
                <a:srgbClr val="084CA1"/>
              </a:solidFill>
              <a:prstDash val="solid"/>
              <a:tailEnd type="arrow"/>
            </a:ln>
            <a:effectLst/>
          </p:spPr>
        </p:cxnSp>
        <p:cxnSp>
          <p:nvCxnSpPr>
            <p:cNvPr id="26" name="直接箭头连接符 25"/>
            <p:cNvCxnSpPr>
              <a:endCxn id="20" idx="1"/>
            </p:cNvCxnSpPr>
            <p:nvPr/>
          </p:nvCxnSpPr>
          <p:spPr>
            <a:xfrm>
              <a:off x="5545839" y="3418382"/>
              <a:ext cx="1840585" cy="15633"/>
            </a:xfrm>
            <a:prstGeom prst="straightConnector1">
              <a:avLst/>
            </a:prstGeom>
            <a:noFill/>
            <a:ln w="19050" cap="flat" cmpd="sng" algn="ctr">
              <a:solidFill>
                <a:srgbClr val="084CA1"/>
              </a:solidFill>
              <a:prstDash val="solid"/>
              <a:tailEnd type="arrow"/>
            </a:ln>
            <a:effectLst/>
          </p:spPr>
        </p:cxnSp>
        <p:sp>
          <p:nvSpPr>
            <p:cNvPr id="27" name="文本框 47"/>
            <p:cNvSpPr txBox="1"/>
            <p:nvPr/>
          </p:nvSpPr>
          <p:spPr>
            <a:xfrm>
              <a:off x="931945" y="3232562"/>
              <a:ext cx="739328" cy="408623"/>
            </a:xfrm>
            <a:prstGeom prst="roundRect">
              <a:avLst/>
            </a:prstGeom>
            <a:solidFill>
              <a:sysClr val="window" lastClr="FFFFFF"/>
            </a:solidFill>
            <a:ln w="19050" cap="flat" cmpd="sng" algn="ctr">
              <a:solidFill>
                <a:srgbClr val="084CA1"/>
              </a:solidFill>
              <a:prstDash val="solid"/>
            </a:ln>
            <a:effectLst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sym typeface="Microsoft YaHei"/>
                </a:rPr>
                <a:t>盘盈</a:t>
              </a:r>
            </a:p>
          </p:txBody>
        </p:sp>
        <p:cxnSp>
          <p:nvCxnSpPr>
            <p:cNvPr id="28" name="肘形连接符 27"/>
            <p:cNvCxnSpPr>
              <a:endCxn id="27" idx="0"/>
            </p:cNvCxnSpPr>
            <p:nvPr/>
          </p:nvCxnSpPr>
          <p:spPr>
            <a:xfrm rot="5400000">
              <a:off x="1098264" y="2858198"/>
              <a:ext cx="577710" cy="171019"/>
            </a:xfrm>
            <a:prstGeom prst="bentConnector3">
              <a:avLst>
                <a:gd name="adj1" fmla="val 50000"/>
              </a:avLst>
            </a:prstGeom>
            <a:noFill/>
            <a:ln w="19050" cap="flat" cmpd="sng" algn="ctr">
              <a:solidFill>
                <a:srgbClr val="084CA1"/>
              </a:solidFill>
              <a:prstDash val="solid"/>
              <a:tailEnd type="arrow"/>
            </a:ln>
            <a:effectLst/>
          </p:spPr>
        </p:cxnSp>
        <p:sp>
          <p:nvSpPr>
            <p:cNvPr id="29" name="文本框 50"/>
            <p:cNvSpPr txBox="1"/>
            <p:nvPr/>
          </p:nvSpPr>
          <p:spPr>
            <a:xfrm>
              <a:off x="931984" y="2719739"/>
              <a:ext cx="377953" cy="3692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800" b="1" i="0" u="none" strike="noStrike" kern="0" cap="none" spc="0" normalizeH="0" baseline="0" noProof="0" dirty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sym typeface="Microsoft YaHei"/>
                </a:rPr>
                <a:t>N</a:t>
              </a:r>
            </a:p>
          </p:txBody>
        </p:sp>
        <p:sp>
          <p:nvSpPr>
            <p:cNvPr id="30" name="文本框 52"/>
            <p:cNvSpPr txBox="1"/>
            <p:nvPr/>
          </p:nvSpPr>
          <p:spPr>
            <a:xfrm>
              <a:off x="6446516" y="3075806"/>
              <a:ext cx="377953" cy="3692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800" b="1" i="0" u="none" strike="noStrike" kern="0" cap="none" spc="0" normalizeH="0" baseline="0" noProof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sym typeface="Microsoft YaHei"/>
                </a:rPr>
                <a:t>N</a:t>
              </a:r>
            </a:p>
          </p:txBody>
        </p:sp>
        <p:sp>
          <p:nvSpPr>
            <p:cNvPr id="31" name="文本框 53"/>
            <p:cNvSpPr txBox="1"/>
            <p:nvPr/>
          </p:nvSpPr>
          <p:spPr>
            <a:xfrm>
              <a:off x="4416402" y="3629931"/>
              <a:ext cx="377953" cy="3692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800" b="1" i="0" u="none" strike="noStrike" kern="0" cap="none" spc="0" normalizeH="0" baseline="0" noProof="0" dirty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sym typeface="Microsoft YaHei"/>
                </a:rPr>
                <a:t>Y</a:t>
              </a:r>
            </a:p>
          </p:txBody>
        </p:sp>
        <p:sp>
          <p:nvSpPr>
            <p:cNvPr id="32" name="文本框 54"/>
            <p:cNvSpPr txBox="1"/>
            <p:nvPr/>
          </p:nvSpPr>
          <p:spPr>
            <a:xfrm>
              <a:off x="4513100" y="3008713"/>
              <a:ext cx="37795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sym typeface="Microsoft YaHei"/>
                </a:rPr>
                <a:t>Y</a:t>
              </a:r>
            </a:p>
          </p:txBody>
        </p:sp>
        <p:cxnSp>
          <p:nvCxnSpPr>
            <p:cNvPr id="33" name="肘形连接符 32"/>
            <p:cNvCxnSpPr>
              <a:stCxn id="19" idx="1"/>
            </p:cNvCxnSpPr>
            <p:nvPr/>
          </p:nvCxnSpPr>
          <p:spPr>
            <a:xfrm rot="10800000" flipV="1">
              <a:off x="3417094" y="4202366"/>
              <a:ext cx="629644" cy="457616"/>
            </a:xfrm>
            <a:prstGeom prst="bentConnector3">
              <a:avLst>
                <a:gd name="adj1" fmla="val 50000"/>
              </a:avLst>
            </a:prstGeom>
            <a:noFill/>
            <a:ln w="19050" cap="flat" cmpd="sng" algn="ctr">
              <a:solidFill>
                <a:srgbClr val="084CA1"/>
              </a:solidFill>
              <a:prstDash val="solid"/>
              <a:tailEnd type="arrow"/>
            </a:ln>
            <a:effectLst/>
          </p:spPr>
        </p:cxnSp>
      </p:grpSp>
    </p:spTree>
    <p:custDataLst>
      <p:tags r:id="rId1"/>
    </p:custDataLst>
    <p:extLst>
      <p:ext uri="{BB962C8B-B14F-4D97-AF65-F5344CB8AC3E}">
        <p14:creationId xmlns:p14="http://schemas.microsoft.com/office/powerpoint/2010/main" val="4202097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等腰三角形 1"/>
          <p:cNvSpPr/>
          <p:nvPr/>
        </p:nvSpPr>
        <p:spPr>
          <a:xfrm rot="18948824">
            <a:off x="1876435" y="69803"/>
            <a:ext cx="4268390" cy="3862089"/>
          </a:xfrm>
          <a:prstGeom prst="triangle">
            <a:avLst/>
          </a:prstGeom>
          <a:solidFill>
            <a:srgbClr val="084CA1">
              <a:alpha val="8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0" tIns="34286" rIns="68570" bIns="34286" rtlCol="0" anchor="ctr"/>
          <a:lstStyle/>
          <a:p>
            <a:pPr algn="ctr"/>
            <a:r>
              <a:rPr lang="en-US" altLang="zh-CN" dirty="0" smtClean="0">
                <a:solidFill>
                  <a:srgbClr val="0070C0"/>
                </a:solidFill>
              </a:rPr>
              <a:t> </a:t>
            </a:r>
            <a:endParaRPr lang="zh-CN" altLang="en-US" dirty="0">
              <a:solidFill>
                <a:srgbClr val="0070C0"/>
              </a:solidFill>
            </a:endParaRPr>
          </a:p>
        </p:txBody>
      </p:sp>
      <p:sp>
        <p:nvSpPr>
          <p:cNvPr id="7" name="等腰三角形 6"/>
          <p:cNvSpPr/>
          <p:nvPr/>
        </p:nvSpPr>
        <p:spPr>
          <a:xfrm rot="17636959">
            <a:off x="1973331" y="276494"/>
            <a:ext cx="3647489" cy="3660041"/>
          </a:xfrm>
          <a:prstGeom prst="triangle">
            <a:avLst/>
          </a:prstGeom>
          <a:noFill/>
          <a:ln>
            <a:solidFill>
              <a:srgbClr val="084CA1">
                <a:alpha val="24706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0" tIns="34286" rIns="68570" bIns="34286" rtlCol="0" anchor="ctr"/>
          <a:lstStyle/>
          <a:p>
            <a:pPr algn="ctr"/>
            <a:r>
              <a:rPr lang="en-US" altLang="zh-CN" dirty="0" smtClean="0"/>
              <a:t> </a:t>
            </a:r>
            <a:endParaRPr lang="zh-CN" altLang="en-US" dirty="0"/>
          </a:p>
        </p:txBody>
      </p:sp>
      <p:sp>
        <p:nvSpPr>
          <p:cNvPr id="8" name="等腰三角形 7"/>
          <p:cNvSpPr/>
          <p:nvPr/>
        </p:nvSpPr>
        <p:spPr>
          <a:xfrm rot="20206928">
            <a:off x="2113796" y="332144"/>
            <a:ext cx="4042807" cy="3658787"/>
          </a:xfrm>
          <a:prstGeom prst="triangle">
            <a:avLst/>
          </a:prstGeom>
          <a:noFill/>
          <a:ln>
            <a:solidFill>
              <a:srgbClr val="084CA1">
                <a:alpha val="24706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0" tIns="34286" rIns="68570" bIns="34286" rtlCol="0" anchor="ctr"/>
          <a:lstStyle/>
          <a:p>
            <a:pPr algn="ctr"/>
            <a:r>
              <a:rPr lang="en-US" altLang="zh-CN" dirty="0" smtClean="0"/>
              <a:t> </a:t>
            </a:r>
            <a:endParaRPr lang="zh-CN" altLang="en-US" dirty="0"/>
          </a:p>
        </p:txBody>
      </p:sp>
      <p:sp>
        <p:nvSpPr>
          <p:cNvPr id="3" name="矩形 2"/>
          <p:cNvSpPr/>
          <p:nvPr/>
        </p:nvSpPr>
        <p:spPr>
          <a:xfrm>
            <a:off x="3408763" y="1898038"/>
            <a:ext cx="2306000" cy="700184"/>
          </a:xfrm>
          <a:prstGeom prst="rect">
            <a:avLst/>
          </a:prstGeom>
          <a:noFill/>
        </p:spPr>
        <p:txBody>
          <a:bodyPr wrap="none" lIns="68570" tIns="34286" rIns="68570" bIns="34286">
            <a:spAutoFit/>
            <a:scene3d>
              <a:camera prst="orthographicFront"/>
              <a:lightRig rig="soft" dir="t">
                <a:rot lat="0" lon="0" rev="10800000"/>
              </a:lightRig>
            </a:scene3d>
            <a:sp3d extrusionH="57150">
              <a:bevelT w="27940" h="12700" prst="softRound"/>
              <a:contourClr>
                <a:srgbClr val="DDDDDD"/>
              </a:contourClr>
            </a:sp3d>
          </a:bodyPr>
          <a:lstStyle/>
          <a:p>
            <a:pPr algn="ctr"/>
            <a:r>
              <a:rPr lang="zh-CN" altLang="en-US" sz="4000" b="1" spc="113" dirty="0">
                <a:ln w="11430"/>
                <a:solidFill>
                  <a:srgbClr val="F8F8F8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itchFamily="34" charset="-122"/>
                <a:ea typeface="微软雅黑" pitchFamily="34" charset="-122"/>
              </a:rPr>
              <a:t>谢谢观看</a:t>
            </a:r>
          </a:p>
        </p:txBody>
      </p:sp>
      <p:sp>
        <p:nvSpPr>
          <p:cNvPr id="10" name="矩形 9"/>
          <p:cNvSpPr/>
          <p:nvPr/>
        </p:nvSpPr>
        <p:spPr>
          <a:xfrm>
            <a:off x="3119715" y="2546135"/>
            <a:ext cx="2975542" cy="346241"/>
          </a:xfrm>
          <a:prstGeom prst="rect">
            <a:avLst/>
          </a:prstGeom>
          <a:noFill/>
        </p:spPr>
        <p:txBody>
          <a:bodyPr wrap="none" lIns="68570" tIns="34286" rIns="68570" bIns="34286">
            <a:spAutoFit/>
            <a:scene3d>
              <a:camera prst="orthographicFront"/>
              <a:lightRig rig="soft" dir="t">
                <a:rot lat="0" lon="0" rev="10800000"/>
              </a:lightRig>
            </a:scene3d>
            <a:sp3d extrusionH="57150">
              <a:bevelT w="27940" h="12700" prst="softRound"/>
              <a:contourClr>
                <a:srgbClr val="DDDDDD"/>
              </a:contourClr>
            </a:sp3d>
          </a:bodyPr>
          <a:lstStyle/>
          <a:p>
            <a:pPr algn="ctr"/>
            <a:r>
              <a:rPr lang="en-US" altLang="zh-CN" sz="1800" b="1" spc="113" dirty="0">
                <a:ln w="11430"/>
                <a:solidFill>
                  <a:srgbClr val="F8F8F8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THANKS FOR WATCHING</a:t>
            </a:r>
            <a:endParaRPr lang="zh-CN" altLang="en-US" sz="1800" b="1" spc="113" dirty="0">
              <a:ln w="11430"/>
              <a:solidFill>
                <a:srgbClr val="F8F8F8"/>
              </a:solidFill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96032167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_CONTENTSID" val="1129"/>
  <p:tag name="MH_SECTIONID" val="1130,1131,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1825"/>
  <p:tag name="MH_LIBRARY" val="GRAPHIC"/>
  <p:tag name="MH_ORDER" val="Oval 23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1825"/>
  <p:tag name="MH_LIBRARY" val="GRAPHIC"/>
  <p:tag name="MH_ORDER" val="Oval 24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1825"/>
  <p:tag name="MH_LIBRARY" val="GRAPHIC"/>
  <p:tag name="MH_ORDER" val="Oval 25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1825"/>
  <p:tag name="MH_LIBRARY" val="GRAPHIC"/>
  <p:tag name="MH_ORDER" val="Isosceles Triangle 26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1825"/>
  <p:tag name="MH_LIBRARY" val="GRAPHIC"/>
  <p:tag name="MH_ORDER" val="Isosceles Triangle 27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1825"/>
  <p:tag name="MH_LIBRARY" val="GRAPHIC"/>
  <p:tag name="MH_ORDER" val="Straight Connector 13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1825"/>
  <p:tag name="MH_LIBRARY" val="GRAPHIC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1825"/>
  <p:tag name="MH_LIBRARY" val="GRAPHIC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55725"/>
  <p:tag name="MH_LIBRARY" val="GRAPHIC"/>
  <p:tag name="MH_TYPE" val="Other"/>
  <p:tag name="MH_ORDER" val="1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2639"/>
  <p:tag name="MH_LIBRARY" val="GRAPHIC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1825"/>
  <p:tag name="MH_LIBRARY" val="GRAPHIC"/>
  <p:tag name="MH_ORDER" val="Text Placeholder 3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1825"/>
  <p:tag name="MH_LIBRARY" val="GRAPHIC"/>
  <p:tag name="MH_ORDER" val="文本框 16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1825"/>
  <p:tag name="MH_LIBRARY" val="GRAPHIC"/>
  <p:tag name="MH_ORDER" val="Isosceles Triangle 18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1825"/>
  <p:tag name="MH_LIBRARY" val="GRAPHIC"/>
  <p:tag name="MH_ORDER" val="Isosceles Triangle 19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1825"/>
  <p:tag name="MH_LIBRARY" val="GRAPHIC"/>
  <p:tag name="MH_ORDER" val="Isosceles Triangle 20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1825"/>
  <p:tag name="MH_LIBRARY" val="GRAPHIC"/>
  <p:tag name="MH_ORDER" val="Isosceles Triangle 2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1825"/>
  <p:tag name="MH_LIBRARY" val="GRAPHIC"/>
  <p:tag name="MH_ORDER" val="Isosceles Triangle 22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穿越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7038</TotalTime>
  <Words>88</Words>
  <Application>Microsoft Office PowerPoint</Application>
  <PresentationFormat>全屏显示(16:9)</PresentationFormat>
  <Paragraphs>24</Paragraphs>
  <Slides>3</Slides>
  <Notes>1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3</vt:i4>
      </vt:variant>
    </vt:vector>
  </HeadingPairs>
  <TitlesOfParts>
    <vt:vector size="5" baseType="lpstr">
      <vt:lpstr>Office 主题</vt:lpstr>
      <vt:lpstr>Office 主题​​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lujinxia</cp:lastModifiedBy>
  <cp:revision>515</cp:revision>
  <dcterms:created xsi:type="dcterms:W3CDTF">2018-01-31T05:19:00Z</dcterms:created>
  <dcterms:modified xsi:type="dcterms:W3CDTF">2018-08-23T05:55:56Z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2052-10.1.0.6929</vt:lpwstr>
  </property>
</Properties>
</file>