
<file path=[Content_Types].xml><?xml version="1.0" encoding="utf-8"?>
<Types xmlns="http://schemas.openxmlformats.org/package/2006/content-types">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commentAuthors.xml" ContentType="application/vnd.openxmlformats-officedocument.presentationml.commentAuthors+xml"/>
  <Override PartName="/ppt/handoutMasters/handoutMaster1.xml" ContentType="application/vnd.openxmlformats-officedocument.presentationml.handoutMaster+xml"/>
  <Override PartName="/ppt/notesMasters/notesMaster1.xml" ContentType="application/vnd.openxmlformats-officedocument.presentationml.notesMaster+xml"/>
  <Override PartName="/ppt/notesSlides/notesSlide1.xml" ContentType="application/vnd.openxmlformats-officedocument.presentationml.notesSlide+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00.xml" ContentType="application/vnd.openxmlformats-officedocument.presentationml.tags+xml"/>
  <Override PartName="/ppt/tags/tag101.xml" ContentType="application/vnd.openxmlformats-officedocument.presentationml.tags+xml"/>
  <Override PartName="/ppt/tags/tag102.xml" ContentType="application/vnd.openxmlformats-officedocument.presentationml.tags+xml"/>
  <Override PartName="/ppt/tags/tag103.xml" ContentType="application/vnd.openxmlformats-officedocument.presentationml.tags+xml"/>
  <Override PartName="/ppt/tags/tag104.xml" ContentType="application/vnd.openxmlformats-officedocument.presentationml.tags+xml"/>
  <Override PartName="/ppt/tags/tag105.xml" ContentType="application/vnd.openxmlformats-officedocument.presentationml.tags+xml"/>
  <Override PartName="/ppt/tags/tag106.xml" ContentType="application/vnd.openxmlformats-officedocument.presentationml.tags+xml"/>
  <Override PartName="/ppt/tags/tag107.xml" ContentType="application/vnd.openxmlformats-officedocument.presentationml.tags+xml"/>
  <Override PartName="/ppt/tags/tag108.xml" ContentType="application/vnd.openxmlformats-officedocument.presentationml.tags+xml"/>
  <Override PartName="/ppt/tags/tag109.xml" ContentType="application/vnd.openxmlformats-officedocument.presentationml.tags+xml"/>
  <Override PartName="/ppt/tags/tag11.xml" ContentType="application/vnd.openxmlformats-officedocument.presentationml.tags+xml"/>
  <Override PartName="/ppt/tags/tag110.xml" ContentType="application/vnd.openxmlformats-officedocument.presentationml.tags+xml"/>
  <Override PartName="/ppt/tags/tag111.xml" ContentType="application/vnd.openxmlformats-officedocument.presentationml.tags+xml"/>
  <Override PartName="/ppt/tags/tag112.xml" ContentType="application/vnd.openxmlformats-officedocument.presentationml.tags+xml"/>
  <Override PartName="/ppt/tags/tag113.xml" ContentType="application/vnd.openxmlformats-officedocument.presentationml.tags+xml"/>
  <Override PartName="/ppt/tags/tag114.xml" ContentType="application/vnd.openxmlformats-officedocument.presentationml.tags+xml"/>
  <Override PartName="/ppt/tags/tag115.xml" ContentType="application/vnd.openxmlformats-officedocument.presentationml.tags+xml"/>
  <Override PartName="/ppt/tags/tag116.xml" ContentType="application/vnd.openxmlformats-officedocument.presentationml.tags+xml"/>
  <Override PartName="/ppt/tags/tag117.xml" ContentType="application/vnd.openxmlformats-officedocument.presentationml.tags+xml"/>
  <Override PartName="/ppt/tags/tag118.xml" ContentType="application/vnd.openxmlformats-officedocument.presentationml.tags+xml"/>
  <Override PartName="/ppt/tags/tag119.xml" ContentType="application/vnd.openxmlformats-officedocument.presentationml.tags+xml"/>
  <Override PartName="/ppt/tags/tag12.xml" ContentType="application/vnd.openxmlformats-officedocument.presentationml.tags+xml"/>
  <Override PartName="/ppt/tags/tag120.xml" ContentType="application/vnd.openxmlformats-officedocument.presentationml.tags+xml"/>
  <Override PartName="/ppt/tags/tag121.xml" ContentType="application/vnd.openxmlformats-officedocument.presentationml.tags+xml"/>
  <Override PartName="/ppt/tags/tag122.xml" ContentType="application/vnd.openxmlformats-officedocument.presentationml.tags+xml"/>
  <Override PartName="/ppt/tags/tag123.xml" ContentType="application/vnd.openxmlformats-officedocument.presentationml.tags+xml"/>
  <Override PartName="/ppt/tags/tag124.xml" ContentType="application/vnd.openxmlformats-officedocument.presentationml.tags+xml"/>
  <Override PartName="/ppt/tags/tag125.xml" ContentType="application/vnd.openxmlformats-officedocument.presentationml.tags+xml"/>
  <Override PartName="/ppt/tags/tag126.xml" ContentType="application/vnd.openxmlformats-officedocument.presentationml.tags+xml"/>
  <Override PartName="/ppt/tags/tag127.xml" ContentType="application/vnd.openxmlformats-officedocument.presentationml.tags+xml"/>
  <Override PartName="/ppt/tags/tag128.xml" ContentType="application/vnd.openxmlformats-officedocument.presentationml.tags+xml"/>
  <Override PartName="/ppt/tags/tag129.xml" ContentType="application/vnd.openxmlformats-officedocument.presentationml.tags+xml"/>
  <Override PartName="/ppt/tags/tag13.xml" ContentType="application/vnd.openxmlformats-officedocument.presentationml.tags+xml"/>
  <Override PartName="/ppt/tags/tag130.xml" ContentType="application/vnd.openxmlformats-officedocument.presentationml.tags+xml"/>
  <Override PartName="/ppt/tags/tag131.xml" ContentType="application/vnd.openxmlformats-officedocument.presentationml.tags+xml"/>
  <Override PartName="/ppt/tags/tag132.xml" ContentType="application/vnd.openxmlformats-officedocument.presentationml.tags+xml"/>
  <Override PartName="/ppt/tags/tag133.xml" ContentType="application/vnd.openxmlformats-officedocument.presentationml.tags+xml"/>
  <Override PartName="/ppt/tags/tag134.xml" ContentType="application/vnd.openxmlformats-officedocument.presentationml.tags+xml"/>
  <Override PartName="/ppt/tags/tag135.xml" ContentType="application/vnd.openxmlformats-officedocument.presentationml.tags+xml"/>
  <Override PartName="/ppt/tags/tag136.xml" ContentType="application/vnd.openxmlformats-officedocument.presentationml.tags+xml"/>
  <Override PartName="/ppt/tags/tag137.xml" ContentType="application/vnd.openxmlformats-officedocument.presentationml.tags+xml"/>
  <Override PartName="/ppt/tags/tag138.xml" ContentType="application/vnd.openxmlformats-officedocument.presentationml.tags+xml"/>
  <Override PartName="/ppt/tags/tag139.xml" ContentType="application/vnd.openxmlformats-officedocument.presentationml.tags+xml"/>
  <Override PartName="/ppt/tags/tag14.xml" ContentType="application/vnd.openxmlformats-officedocument.presentationml.tags+xml"/>
  <Override PartName="/ppt/tags/tag140.xml" ContentType="application/vnd.openxmlformats-officedocument.presentationml.tags+xml"/>
  <Override PartName="/ppt/tags/tag141.xml" ContentType="application/vnd.openxmlformats-officedocument.presentationml.tags+xml"/>
  <Override PartName="/ppt/tags/tag142.xml" ContentType="application/vnd.openxmlformats-officedocument.presentationml.tags+xml"/>
  <Override PartName="/ppt/tags/tag143.xml" ContentType="application/vnd.openxmlformats-officedocument.presentationml.tags+xml"/>
  <Override PartName="/ppt/tags/tag144.xml" ContentType="application/vnd.openxmlformats-officedocument.presentationml.tags+xml"/>
  <Override PartName="/ppt/tags/tag145.xml" ContentType="application/vnd.openxmlformats-officedocument.presentationml.tags+xml"/>
  <Override PartName="/ppt/tags/tag146.xml" ContentType="application/vnd.openxmlformats-officedocument.presentationml.tags+xml"/>
  <Override PartName="/ppt/tags/tag147.xml" ContentType="application/vnd.openxmlformats-officedocument.presentationml.tags+xml"/>
  <Override PartName="/ppt/tags/tag148.xml" ContentType="application/vnd.openxmlformats-officedocument.presentationml.tags+xml"/>
  <Override PartName="/ppt/tags/tag149.xml" ContentType="application/vnd.openxmlformats-officedocument.presentationml.tags+xml"/>
  <Override PartName="/ppt/tags/tag15.xml" ContentType="application/vnd.openxmlformats-officedocument.presentationml.tags+xml"/>
  <Override PartName="/ppt/tags/tag150.xml" ContentType="application/vnd.openxmlformats-officedocument.presentationml.tags+xml"/>
  <Override PartName="/ppt/tags/tag151.xml" ContentType="application/vnd.openxmlformats-officedocument.presentationml.tags+xml"/>
  <Override PartName="/ppt/tags/tag152.xml" ContentType="application/vnd.openxmlformats-officedocument.presentationml.tags+xml"/>
  <Override PartName="/ppt/tags/tag153.xml" ContentType="application/vnd.openxmlformats-officedocument.presentationml.tags+xml"/>
  <Override PartName="/ppt/tags/tag154.xml" ContentType="application/vnd.openxmlformats-officedocument.presentationml.tags+xml"/>
  <Override PartName="/ppt/tags/tag155.xml" ContentType="application/vnd.openxmlformats-officedocument.presentationml.tags+xml"/>
  <Override PartName="/ppt/tags/tag156.xml" ContentType="application/vnd.openxmlformats-officedocument.presentationml.tags+xml"/>
  <Override PartName="/ppt/tags/tag157.xml" ContentType="application/vnd.openxmlformats-officedocument.presentationml.tags+xml"/>
  <Override PartName="/ppt/tags/tag158.xml" ContentType="application/vnd.openxmlformats-officedocument.presentationml.tags+xml"/>
  <Override PartName="/ppt/tags/tag159.xml" ContentType="application/vnd.openxmlformats-officedocument.presentationml.tags+xml"/>
  <Override PartName="/ppt/tags/tag16.xml" ContentType="application/vnd.openxmlformats-officedocument.presentationml.tags+xml"/>
  <Override PartName="/ppt/tags/tag160.xml" ContentType="application/vnd.openxmlformats-officedocument.presentationml.tags+xml"/>
  <Override PartName="/ppt/tags/tag161.xml" ContentType="application/vnd.openxmlformats-officedocument.presentationml.tags+xml"/>
  <Override PartName="/ppt/tags/tag162.xml" ContentType="application/vnd.openxmlformats-officedocument.presentationml.tags+xml"/>
  <Override PartName="/ppt/tags/tag163.xml" ContentType="application/vnd.openxmlformats-officedocument.presentationml.tags+xml"/>
  <Override PartName="/ppt/tags/tag164.xml" ContentType="application/vnd.openxmlformats-officedocument.presentationml.tags+xml"/>
  <Override PartName="/ppt/tags/tag165.xml" ContentType="application/vnd.openxmlformats-officedocument.presentationml.tags+xml"/>
  <Override PartName="/ppt/tags/tag166.xml" ContentType="application/vnd.openxmlformats-officedocument.presentationml.tags+xml"/>
  <Override PartName="/ppt/tags/tag167.xml" ContentType="application/vnd.openxmlformats-officedocument.presentationml.tags+xml"/>
  <Override PartName="/ppt/tags/tag168.xml" ContentType="application/vnd.openxmlformats-officedocument.presentationml.tags+xml"/>
  <Override PartName="/ppt/tags/tag169.xml" ContentType="application/vnd.openxmlformats-officedocument.presentationml.tags+xml"/>
  <Override PartName="/ppt/tags/tag17.xml" ContentType="application/vnd.openxmlformats-officedocument.presentationml.tags+xml"/>
  <Override PartName="/ppt/tags/tag170.xml" ContentType="application/vnd.openxmlformats-officedocument.presentationml.tags+xml"/>
  <Override PartName="/ppt/tags/tag171.xml" ContentType="application/vnd.openxmlformats-officedocument.presentationml.tags+xml"/>
  <Override PartName="/ppt/tags/tag172.xml" ContentType="application/vnd.openxmlformats-officedocument.presentationml.tags+xml"/>
  <Override PartName="/ppt/tags/tag173.xml" ContentType="application/vnd.openxmlformats-officedocument.presentationml.tags+xml"/>
  <Override PartName="/ppt/tags/tag174.xml" ContentType="application/vnd.openxmlformats-officedocument.presentationml.tags+xml"/>
  <Override PartName="/ppt/tags/tag175.xml" ContentType="application/vnd.openxmlformats-officedocument.presentationml.tags+xml"/>
  <Override PartName="/ppt/tags/tag176.xml" ContentType="application/vnd.openxmlformats-officedocument.presentationml.tags+xml"/>
  <Override PartName="/ppt/tags/tag177.xml" ContentType="application/vnd.openxmlformats-officedocument.presentationml.tags+xml"/>
  <Override PartName="/ppt/tags/tag178.xml" ContentType="application/vnd.openxmlformats-officedocument.presentationml.tags+xml"/>
  <Override PartName="/ppt/tags/tag179.xml" ContentType="application/vnd.openxmlformats-officedocument.presentationml.tags+xml"/>
  <Override PartName="/ppt/tags/tag18.xml" ContentType="application/vnd.openxmlformats-officedocument.presentationml.tags+xml"/>
  <Override PartName="/ppt/tags/tag180.xml" ContentType="application/vnd.openxmlformats-officedocument.presentationml.tags+xml"/>
  <Override PartName="/ppt/tags/tag181.xml" ContentType="application/vnd.openxmlformats-officedocument.presentationml.tags+xml"/>
  <Override PartName="/ppt/tags/tag182.xml" ContentType="application/vnd.openxmlformats-officedocument.presentationml.tags+xml"/>
  <Override PartName="/ppt/tags/tag183.xml" ContentType="application/vnd.openxmlformats-officedocument.presentationml.tags+xml"/>
  <Override PartName="/ppt/tags/tag184.xml" ContentType="application/vnd.openxmlformats-officedocument.presentationml.tags+xml"/>
  <Override PartName="/ppt/tags/tag185.xml" ContentType="application/vnd.openxmlformats-officedocument.presentationml.tags+xml"/>
  <Override PartName="/ppt/tags/tag186.xml" ContentType="application/vnd.openxmlformats-officedocument.presentationml.tags+xml"/>
  <Override PartName="/ppt/tags/tag187.xml" ContentType="application/vnd.openxmlformats-officedocument.presentationml.tags+xml"/>
  <Override PartName="/ppt/tags/tag188.xml" ContentType="application/vnd.openxmlformats-officedocument.presentationml.tags+xml"/>
  <Override PartName="/ppt/tags/tag189.xml" ContentType="application/vnd.openxmlformats-officedocument.presentationml.tags+xml"/>
  <Override PartName="/ppt/tags/tag19.xml" ContentType="application/vnd.openxmlformats-officedocument.presentationml.tags+xml"/>
  <Override PartName="/ppt/tags/tag190.xml" ContentType="application/vnd.openxmlformats-officedocument.presentationml.tags+xml"/>
  <Override PartName="/ppt/tags/tag191.xml" ContentType="application/vnd.openxmlformats-officedocument.presentationml.tags+xml"/>
  <Override PartName="/ppt/tags/tag192.xml" ContentType="application/vnd.openxmlformats-officedocument.presentationml.tags+xml"/>
  <Override PartName="/ppt/tags/tag193.xml" ContentType="application/vnd.openxmlformats-officedocument.presentationml.tags+xml"/>
  <Override PartName="/ppt/tags/tag194.xml" ContentType="application/vnd.openxmlformats-officedocument.presentationml.tags+xml"/>
  <Override PartName="/ppt/tags/tag195.xml" ContentType="application/vnd.openxmlformats-officedocument.presentationml.tags+xml"/>
  <Override PartName="/ppt/tags/tag196.xml" ContentType="application/vnd.openxmlformats-officedocument.presentationml.tags+xml"/>
  <Override PartName="/ppt/tags/tag197.xml" ContentType="application/vnd.openxmlformats-officedocument.presentationml.tags+xml"/>
  <Override PartName="/ppt/tags/tag198.xml" ContentType="application/vnd.openxmlformats-officedocument.presentationml.tags+xml"/>
  <Override PartName="/ppt/tags/tag199.xml" ContentType="application/vnd.openxmlformats-officedocument.presentationml.tags+xml"/>
  <Override PartName="/ppt/tags/tag2.xml" ContentType="application/vnd.openxmlformats-officedocument.presentationml.tags+xml"/>
  <Override PartName="/ppt/tags/tag20.xml" ContentType="application/vnd.openxmlformats-officedocument.presentationml.tags+xml"/>
  <Override PartName="/ppt/tags/tag200.xml" ContentType="application/vnd.openxmlformats-officedocument.presentationml.tags+xml"/>
  <Override PartName="/ppt/tags/tag201.xml" ContentType="application/vnd.openxmlformats-officedocument.presentationml.tags+xml"/>
  <Override PartName="/ppt/tags/tag202.xml" ContentType="application/vnd.openxmlformats-officedocument.presentationml.tags+xml"/>
  <Override PartName="/ppt/tags/tag203.xml" ContentType="application/vnd.openxmlformats-officedocument.presentationml.tags+xml"/>
  <Override PartName="/ppt/tags/tag204.xml" ContentType="application/vnd.openxmlformats-officedocument.presentationml.tags+xml"/>
  <Override PartName="/ppt/tags/tag205.xml" ContentType="application/vnd.openxmlformats-officedocument.presentationml.tags+xml"/>
  <Override PartName="/ppt/tags/tag206.xml" ContentType="application/vnd.openxmlformats-officedocument.presentationml.tags+xml"/>
  <Override PartName="/ppt/tags/tag207.xml" ContentType="application/vnd.openxmlformats-officedocument.presentationml.tags+xml"/>
  <Override PartName="/ppt/tags/tag208.xml" ContentType="application/vnd.openxmlformats-officedocument.presentationml.tags+xml"/>
  <Override PartName="/ppt/tags/tag209.xml" ContentType="application/vnd.openxmlformats-officedocument.presentationml.tags+xml"/>
  <Override PartName="/ppt/tags/tag21.xml" ContentType="application/vnd.openxmlformats-officedocument.presentationml.tags+xml"/>
  <Override PartName="/ppt/tags/tag210.xml" ContentType="application/vnd.openxmlformats-officedocument.presentationml.tags+xml"/>
  <Override PartName="/ppt/tags/tag211.xml" ContentType="application/vnd.openxmlformats-officedocument.presentationml.tags+xml"/>
  <Override PartName="/ppt/tags/tag212.xml" ContentType="application/vnd.openxmlformats-officedocument.presentationml.tags+xml"/>
  <Override PartName="/ppt/tags/tag213.xml" ContentType="application/vnd.openxmlformats-officedocument.presentationml.tags+xml"/>
  <Override PartName="/ppt/tags/tag214.xml" ContentType="application/vnd.openxmlformats-officedocument.presentationml.tags+xml"/>
  <Override PartName="/ppt/tags/tag215.xml" ContentType="application/vnd.openxmlformats-officedocument.presentationml.tags+xml"/>
  <Override PartName="/ppt/tags/tag216.xml" ContentType="application/vnd.openxmlformats-officedocument.presentationml.tags+xml"/>
  <Override PartName="/ppt/tags/tag217.xml" ContentType="application/vnd.openxmlformats-officedocument.presentationml.tags+xml"/>
  <Override PartName="/ppt/tags/tag218.xml" ContentType="application/vnd.openxmlformats-officedocument.presentationml.tags+xml"/>
  <Override PartName="/ppt/tags/tag219.xml" ContentType="application/vnd.openxmlformats-officedocument.presentationml.tags+xml"/>
  <Override PartName="/ppt/tags/tag22.xml" ContentType="application/vnd.openxmlformats-officedocument.presentationml.tags+xml"/>
  <Override PartName="/ppt/tags/tag220.xml" ContentType="application/vnd.openxmlformats-officedocument.presentationml.tags+xml"/>
  <Override PartName="/ppt/tags/tag221.xml" ContentType="application/vnd.openxmlformats-officedocument.presentationml.tags+xml"/>
  <Override PartName="/ppt/tags/tag222.xml" ContentType="application/vnd.openxmlformats-officedocument.presentationml.tags+xml"/>
  <Override PartName="/ppt/tags/tag223.xml" ContentType="application/vnd.openxmlformats-officedocument.presentationml.tags+xml"/>
  <Override PartName="/ppt/tags/tag224.xml" ContentType="application/vnd.openxmlformats-officedocument.presentationml.tags+xml"/>
  <Override PartName="/ppt/tags/tag225.xml" ContentType="application/vnd.openxmlformats-officedocument.presentationml.tags+xml"/>
  <Override PartName="/ppt/tags/tag226.xml" ContentType="application/vnd.openxmlformats-officedocument.presentationml.tags+xml"/>
  <Override PartName="/ppt/tags/tag227.xml" ContentType="application/vnd.openxmlformats-officedocument.presentationml.tags+xml"/>
  <Override PartName="/ppt/tags/tag228.xml" ContentType="application/vnd.openxmlformats-officedocument.presentationml.tags+xml"/>
  <Override PartName="/ppt/tags/tag229.xml" ContentType="application/vnd.openxmlformats-officedocument.presentationml.tags+xml"/>
  <Override PartName="/ppt/tags/tag23.xml" ContentType="application/vnd.openxmlformats-officedocument.presentationml.tags+xml"/>
  <Override PartName="/ppt/tags/tag230.xml" ContentType="application/vnd.openxmlformats-officedocument.presentationml.tags+xml"/>
  <Override PartName="/ppt/tags/tag231.xml" ContentType="application/vnd.openxmlformats-officedocument.presentationml.tags+xml"/>
  <Override PartName="/ppt/tags/tag232.xml" ContentType="application/vnd.openxmlformats-officedocument.presentationml.tags+xml"/>
  <Override PartName="/ppt/tags/tag233.xml" ContentType="application/vnd.openxmlformats-officedocument.presentationml.tags+xml"/>
  <Override PartName="/ppt/tags/tag234.xml" ContentType="application/vnd.openxmlformats-officedocument.presentationml.tags+xml"/>
  <Override PartName="/ppt/tags/tag235.xml" ContentType="application/vnd.openxmlformats-officedocument.presentationml.tags+xml"/>
  <Override PartName="/ppt/tags/tag236.xml" ContentType="application/vnd.openxmlformats-officedocument.presentationml.tags+xml"/>
  <Override PartName="/ppt/tags/tag237.xml" ContentType="application/vnd.openxmlformats-officedocument.presentationml.tags+xml"/>
  <Override PartName="/ppt/tags/tag238.xml" ContentType="application/vnd.openxmlformats-officedocument.presentationml.tags+xml"/>
  <Override PartName="/ppt/tags/tag239.xml" ContentType="application/vnd.openxmlformats-officedocument.presentationml.tags+xml"/>
  <Override PartName="/ppt/tags/tag24.xml" ContentType="application/vnd.openxmlformats-officedocument.presentationml.tags+xml"/>
  <Override PartName="/ppt/tags/tag240.xml" ContentType="application/vnd.openxmlformats-officedocument.presentationml.tags+xml"/>
  <Override PartName="/ppt/tags/tag241.xml" ContentType="application/vnd.openxmlformats-officedocument.presentationml.tags+xml"/>
  <Override PartName="/ppt/tags/tag242.xml" ContentType="application/vnd.openxmlformats-officedocument.presentationml.tags+xml"/>
  <Override PartName="/ppt/tags/tag243.xml" ContentType="application/vnd.openxmlformats-officedocument.presentationml.tags+xml"/>
  <Override PartName="/ppt/tags/tag244.xml" ContentType="application/vnd.openxmlformats-officedocument.presentationml.tags+xml"/>
  <Override PartName="/ppt/tags/tag245.xml" ContentType="application/vnd.openxmlformats-officedocument.presentationml.tags+xml"/>
  <Override PartName="/ppt/tags/tag246.xml" ContentType="application/vnd.openxmlformats-officedocument.presentationml.tags+xml"/>
  <Override PartName="/ppt/tags/tag247.xml" ContentType="application/vnd.openxmlformats-officedocument.presentationml.tags+xml"/>
  <Override PartName="/ppt/tags/tag248.xml" ContentType="application/vnd.openxmlformats-officedocument.presentationml.tags+xml"/>
  <Override PartName="/ppt/tags/tag249.xml" ContentType="application/vnd.openxmlformats-officedocument.presentationml.tags+xml"/>
  <Override PartName="/ppt/tags/tag25.xml" ContentType="application/vnd.openxmlformats-officedocument.presentationml.tags+xml"/>
  <Override PartName="/ppt/tags/tag250.xml" ContentType="application/vnd.openxmlformats-officedocument.presentationml.tags+xml"/>
  <Override PartName="/ppt/tags/tag251.xml" ContentType="application/vnd.openxmlformats-officedocument.presentationml.tags+xml"/>
  <Override PartName="/ppt/tags/tag252.xml" ContentType="application/vnd.openxmlformats-officedocument.presentationml.tags+xml"/>
  <Override PartName="/ppt/tags/tag253.xml" ContentType="application/vnd.openxmlformats-officedocument.presentationml.tags+xml"/>
  <Override PartName="/ppt/tags/tag254.xml" ContentType="application/vnd.openxmlformats-officedocument.presentationml.tags+xml"/>
  <Override PartName="/ppt/tags/tag255.xml" ContentType="application/vnd.openxmlformats-officedocument.presentationml.tags+xml"/>
  <Override PartName="/ppt/tags/tag256.xml" ContentType="application/vnd.openxmlformats-officedocument.presentationml.tags+xml"/>
  <Override PartName="/ppt/tags/tag257.xml" ContentType="application/vnd.openxmlformats-officedocument.presentationml.tags+xml"/>
  <Override PartName="/ppt/tags/tag258.xml" ContentType="application/vnd.openxmlformats-officedocument.presentationml.tags+xml"/>
  <Override PartName="/ppt/tags/tag259.xml" ContentType="application/vnd.openxmlformats-officedocument.presentationml.tags+xml"/>
  <Override PartName="/ppt/tags/tag26.xml" ContentType="application/vnd.openxmlformats-officedocument.presentationml.tags+xml"/>
  <Override PartName="/ppt/tags/tag260.xml" ContentType="application/vnd.openxmlformats-officedocument.presentationml.tags+xml"/>
  <Override PartName="/ppt/tags/tag261.xml" ContentType="application/vnd.openxmlformats-officedocument.presentationml.tags+xml"/>
  <Override PartName="/ppt/tags/tag262.xml" ContentType="application/vnd.openxmlformats-officedocument.presentationml.tags+xml"/>
  <Override PartName="/ppt/tags/tag263.xml" ContentType="application/vnd.openxmlformats-officedocument.presentationml.tags+xml"/>
  <Override PartName="/ppt/tags/tag264.xml" ContentType="application/vnd.openxmlformats-officedocument.presentationml.tags+xml"/>
  <Override PartName="/ppt/tags/tag265.xml" ContentType="application/vnd.openxmlformats-officedocument.presentationml.tags+xml"/>
  <Override PartName="/ppt/tags/tag266.xml" ContentType="application/vnd.openxmlformats-officedocument.presentationml.tags+xml"/>
  <Override PartName="/ppt/tags/tag267.xml" ContentType="application/vnd.openxmlformats-officedocument.presentationml.tags+xml"/>
  <Override PartName="/ppt/tags/tag268.xml" ContentType="application/vnd.openxmlformats-officedocument.presentationml.tags+xml"/>
  <Override PartName="/ppt/tags/tag269.xml" ContentType="application/vnd.openxmlformats-officedocument.presentationml.tags+xml"/>
  <Override PartName="/ppt/tags/tag27.xml" ContentType="application/vnd.openxmlformats-officedocument.presentationml.tags+xml"/>
  <Override PartName="/ppt/tags/tag270.xml" ContentType="application/vnd.openxmlformats-officedocument.presentationml.tags+xml"/>
  <Override PartName="/ppt/tags/tag271.xml" ContentType="application/vnd.openxmlformats-officedocument.presentationml.tags+xml"/>
  <Override PartName="/ppt/tags/tag272.xml" ContentType="application/vnd.openxmlformats-officedocument.presentationml.tags+xml"/>
  <Override PartName="/ppt/tags/tag273.xml" ContentType="application/vnd.openxmlformats-officedocument.presentationml.tags+xml"/>
  <Override PartName="/ppt/tags/tag274.xml" ContentType="application/vnd.openxmlformats-officedocument.presentationml.tags+xml"/>
  <Override PartName="/ppt/tags/tag275.xml" ContentType="application/vnd.openxmlformats-officedocument.presentationml.tags+xml"/>
  <Override PartName="/ppt/tags/tag276.xml" ContentType="application/vnd.openxmlformats-officedocument.presentationml.tags+xml"/>
  <Override PartName="/ppt/tags/tag277.xml" ContentType="application/vnd.openxmlformats-officedocument.presentationml.tags+xml"/>
  <Override PartName="/ppt/tags/tag278.xml" ContentType="application/vnd.openxmlformats-officedocument.presentationml.tags+xml"/>
  <Override PartName="/ppt/tags/tag279.xml" ContentType="application/vnd.openxmlformats-officedocument.presentationml.tags+xml"/>
  <Override PartName="/ppt/tags/tag28.xml" ContentType="application/vnd.openxmlformats-officedocument.presentationml.tags+xml"/>
  <Override PartName="/ppt/tags/tag280.xml" ContentType="application/vnd.openxmlformats-officedocument.presentationml.tags+xml"/>
  <Override PartName="/ppt/tags/tag281.xml" ContentType="application/vnd.openxmlformats-officedocument.presentationml.tags+xml"/>
  <Override PartName="/ppt/tags/tag282.xml" ContentType="application/vnd.openxmlformats-officedocument.presentationml.tags+xml"/>
  <Override PartName="/ppt/tags/tag283.xml" ContentType="application/vnd.openxmlformats-officedocument.presentationml.tags+xml"/>
  <Override PartName="/ppt/tags/tag284.xml" ContentType="application/vnd.openxmlformats-officedocument.presentationml.tags+xml"/>
  <Override PartName="/ppt/tags/tag285.xml" ContentType="application/vnd.openxmlformats-officedocument.presentationml.tags+xml"/>
  <Override PartName="/ppt/tags/tag286.xml" ContentType="application/vnd.openxmlformats-officedocument.presentationml.tags+xml"/>
  <Override PartName="/ppt/tags/tag287.xml" ContentType="application/vnd.openxmlformats-officedocument.presentationml.tags+xml"/>
  <Override PartName="/ppt/tags/tag288.xml" ContentType="application/vnd.openxmlformats-officedocument.presentationml.tags+xml"/>
  <Override PartName="/ppt/tags/tag289.xml" ContentType="application/vnd.openxmlformats-officedocument.presentationml.tags+xml"/>
  <Override PartName="/ppt/tags/tag29.xml" ContentType="application/vnd.openxmlformats-officedocument.presentationml.tags+xml"/>
  <Override PartName="/ppt/tags/tag290.xml" ContentType="application/vnd.openxmlformats-officedocument.presentationml.tags+xml"/>
  <Override PartName="/ppt/tags/tag291.xml" ContentType="application/vnd.openxmlformats-officedocument.presentationml.tags+xml"/>
  <Override PartName="/ppt/tags/tag292.xml" ContentType="application/vnd.openxmlformats-officedocument.presentationml.tags+xml"/>
  <Override PartName="/ppt/tags/tag293.xml" ContentType="application/vnd.openxmlformats-officedocument.presentationml.tags+xml"/>
  <Override PartName="/ppt/tags/tag294.xml" ContentType="application/vnd.openxmlformats-officedocument.presentationml.tags+xml"/>
  <Override PartName="/ppt/tags/tag295.xml" ContentType="application/vnd.openxmlformats-officedocument.presentationml.tags+xml"/>
  <Override PartName="/ppt/tags/tag296.xml" ContentType="application/vnd.openxmlformats-officedocument.presentationml.tags+xml"/>
  <Override PartName="/ppt/tags/tag297.xml" ContentType="application/vnd.openxmlformats-officedocument.presentationml.tags+xml"/>
  <Override PartName="/ppt/tags/tag298.xml" ContentType="application/vnd.openxmlformats-officedocument.presentationml.tags+xml"/>
  <Override PartName="/ppt/tags/tag299.xml" ContentType="application/vnd.openxmlformats-officedocument.presentationml.tags+xml"/>
  <Override PartName="/ppt/tags/tag3.xml" ContentType="application/vnd.openxmlformats-officedocument.presentationml.tags+xml"/>
  <Override PartName="/ppt/tags/tag30.xml" ContentType="application/vnd.openxmlformats-officedocument.presentationml.tags+xml"/>
  <Override PartName="/ppt/tags/tag300.xml" ContentType="application/vnd.openxmlformats-officedocument.presentationml.tags+xml"/>
  <Override PartName="/ppt/tags/tag301.xml" ContentType="application/vnd.openxmlformats-officedocument.presentationml.tags+xml"/>
  <Override PartName="/ppt/tags/tag302.xml" ContentType="application/vnd.openxmlformats-officedocument.presentationml.tags+xml"/>
  <Override PartName="/ppt/tags/tag303.xml" ContentType="application/vnd.openxmlformats-officedocument.presentationml.tags+xml"/>
  <Override PartName="/ppt/tags/tag304.xml" ContentType="application/vnd.openxmlformats-officedocument.presentationml.tags+xml"/>
  <Override PartName="/ppt/tags/tag305.xml" ContentType="application/vnd.openxmlformats-officedocument.presentationml.tags+xml"/>
  <Override PartName="/ppt/tags/tag306.xml" ContentType="application/vnd.openxmlformats-officedocument.presentationml.tags+xml"/>
  <Override PartName="/ppt/tags/tag307.xml" ContentType="application/vnd.openxmlformats-officedocument.presentationml.tags+xml"/>
  <Override PartName="/ppt/tags/tag308.xml" ContentType="application/vnd.openxmlformats-officedocument.presentationml.tags+xml"/>
  <Override PartName="/ppt/tags/tag309.xml" ContentType="application/vnd.openxmlformats-officedocument.presentationml.tags+xml"/>
  <Override PartName="/ppt/tags/tag31.xml" ContentType="application/vnd.openxmlformats-officedocument.presentationml.tags+xml"/>
  <Override PartName="/ppt/tags/tag310.xml" ContentType="application/vnd.openxmlformats-officedocument.presentationml.tags+xml"/>
  <Override PartName="/ppt/tags/tag311.xml" ContentType="application/vnd.openxmlformats-officedocument.presentationml.tags+xml"/>
  <Override PartName="/ppt/tags/tag312.xml" ContentType="application/vnd.openxmlformats-officedocument.presentationml.tags+xml"/>
  <Override PartName="/ppt/tags/tag313.xml" ContentType="application/vnd.openxmlformats-officedocument.presentationml.tags+xml"/>
  <Override PartName="/ppt/tags/tag314.xml" ContentType="application/vnd.openxmlformats-officedocument.presentationml.tags+xml"/>
  <Override PartName="/ppt/tags/tag315.xml" ContentType="application/vnd.openxmlformats-officedocument.presentationml.tags+xml"/>
  <Override PartName="/ppt/tags/tag316.xml" ContentType="application/vnd.openxmlformats-officedocument.presentationml.tags+xml"/>
  <Override PartName="/ppt/tags/tag317.xml" ContentType="application/vnd.openxmlformats-officedocument.presentationml.tags+xml"/>
  <Override PartName="/ppt/tags/tag318.xml" ContentType="application/vnd.openxmlformats-officedocument.presentationml.tags+xml"/>
  <Override PartName="/ppt/tags/tag319.xml" ContentType="application/vnd.openxmlformats-officedocument.presentationml.tags+xml"/>
  <Override PartName="/ppt/tags/tag32.xml" ContentType="application/vnd.openxmlformats-officedocument.presentationml.tags+xml"/>
  <Override PartName="/ppt/tags/tag320.xml" ContentType="application/vnd.openxmlformats-officedocument.presentationml.tags+xml"/>
  <Override PartName="/ppt/tags/tag321.xml" ContentType="application/vnd.openxmlformats-officedocument.presentationml.tags+xml"/>
  <Override PartName="/ppt/tags/tag322.xml" ContentType="application/vnd.openxmlformats-officedocument.presentationml.tags+xml"/>
  <Override PartName="/ppt/tags/tag323.xml" ContentType="application/vnd.openxmlformats-officedocument.presentationml.tags+xml"/>
  <Override PartName="/ppt/tags/tag324.xml" ContentType="application/vnd.openxmlformats-officedocument.presentationml.tags+xml"/>
  <Override PartName="/ppt/tags/tag325.xml" ContentType="application/vnd.openxmlformats-officedocument.presentationml.tags+xml"/>
  <Override PartName="/ppt/tags/tag326.xml" ContentType="application/vnd.openxmlformats-officedocument.presentationml.tags+xml"/>
  <Override PartName="/ppt/tags/tag327.xml" ContentType="application/vnd.openxmlformats-officedocument.presentationml.tags+xml"/>
  <Override PartName="/ppt/tags/tag328.xml" ContentType="application/vnd.openxmlformats-officedocument.presentationml.tags+xml"/>
  <Override PartName="/ppt/tags/tag329.xml" ContentType="application/vnd.openxmlformats-officedocument.presentationml.tags+xml"/>
  <Override PartName="/ppt/tags/tag33.xml" ContentType="application/vnd.openxmlformats-officedocument.presentationml.tags+xml"/>
  <Override PartName="/ppt/tags/tag330.xml" ContentType="application/vnd.openxmlformats-officedocument.presentationml.tags+xml"/>
  <Override PartName="/ppt/tags/tag331.xml" ContentType="application/vnd.openxmlformats-officedocument.presentationml.tags+xml"/>
  <Override PartName="/ppt/tags/tag332.xml" ContentType="application/vnd.openxmlformats-officedocument.presentationml.tags+xml"/>
  <Override PartName="/ppt/tags/tag333.xml" ContentType="application/vnd.openxmlformats-officedocument.presentationml.tags+xml"/>
  <Override PartName="/ppt/tags/tag334.xml" ContentType="application/vnd.openxmlformats-officedocument.presentationml.tags+xml"/>
  <Override PartName="/ppt/tags/tag335.xml" ContentType="application/vnd.openxmlformats-officedocument.presentationml.tags+xml"/>
  <Override PartName="/ppt/tags/tag336.xml" ContentType="application/vnd.openxmlformats-officedocument.presentationml.tags+xml"/>
  <Override PartName="/ppt/tags/tag337.xml" ContentType="application/vnd.openxmlformats-officedocument.presentationml.tags+xml"/>
  <Override PartName="/ppt/tags/tag338.xml" ContentType="application/vnd.openxmlformats-officedocument.presentationml.tags+xml"/>
  <Override PartName="/ppt/tags/tag339.xml" ContentType="application/vnd.openxmlformats-officedocument.presentationml.tags+xml"/>
  <Override PartName="/ppt/tags/tag34.xml" ContentType="application/vnd.openxmlformats-officedocument.presentationml.tags+xml"/>
  <Override PartName="/ppt/tags/tag340.xml" ContentType="application/vnd.openxmlformats-officedocument.presentationml.tags+xml"/>
  <Override PartName="/ppt/tags/tag341.xml" ContentType="application/vnd.openxmlformats-officedocument.presentationml.tags+xml"/>
  <Override PartName="/ppt/tags/tag342.xml" ContentType="application/vnd.openxmlformats-officedocument.presentationml.tags+xml"/>
  <Override PartName="/ppt/tags/tag343.xml" ContentType="application/vnd.openxmlformats-officedocument.presentationml.tags+xml"/>
  <Override PartName="/ppt/tags/tag344.xml" ContentType="application/vnd.openxmlformats-officedocument.presentationml.tags+xml"/>
  <Override PartName="/ppt/tags/tag345.xml" ContentType="application/vnd.openxmlformats-officedocument.presentationml.tags+xml"/>
  <Override PartName="/ppt/tags/tag346.xml" ContentType="application/vnd.openxmlformats-officedocument.presentationml.tags+xml"/>
  <Override PartName="/ppt/tags/tag347.xml" ContentType="application/vnd.openxmlformats-officedocument.presentationml.tags+xml"/>
  <Override PartName="/ppt/tags/tag348.xml" ContentType="application/vnd.openxmlformats-officedocument.presentationml.tags+xml"/>
  <Override PartName="/ppt/tags/tag349.xml" ContentType="application/vnd.openxmlformats-officedocument.presentationml.tags+xml"/>
  <Override PartName="/ppt/tags/tag35.xml" ContentType="application/vnd.openxmlformats-officedocument.presentationml.tags+xml"/>
  <Override PartName="/ppt/tags/tag350.xml" ContentType="application/vnd.openxmlformats-officedocument.presentationml.tags+xml"/>
  <Override PartName="/ppt/tags/tag351.xml" ContentType="application/vnd.openxmlformats-officedocument.presentationml.tags+xml"/>
  <Override PartName="/ppt/tags/tag352.xml" ContentType="application/vnd.openxmlformats-officedocument.presentationml.tags+xml"/>
  <Override PartName="/ppt/tags/tag353.xml" ContentType="application/vnd.openxmlformats-officedocument.presentationml.tags+xml"/>
  <Override PartName="/ppt/tags/tag354.xml" ContentType="application/vnd.openxmlformats-officedocument.presentationml.tags+xml"/>
  <Override PartName="/ppt/tags/tag355.xml" ContentType="application/vnd.openxmlformats-officedocument.presentationml.tags+xml"/>
  <Override PartName="/ppt/tags/tag356.xml" ContentType="application/vnd.openxmlformats-officedocument.presentationml.tags+xml"/>
  <Override PartName="/ppt/tags/tag357.xml" ContentType="application/vnd.openxmlformats-officedocument.presentationml.tags+xml"/>
  <Override PartName="/ppt/tags/tag358.xml" ContentType="application/vnd.openxmlformats-officedocument.presentationml.tags+xml"/>
  <Override PartName="/ppt/tags/tag359.xml" ContentType="application/vnd.openxmlformats-officedocument.presentationml.tags+xml"/>
  <Override PartName="/ppt/tags/tag36.xml" ContentType="application/vnd.openxmlformats-officedocument.presentationml.tags+xml"/>
  <Override PartName="/ppt/tags/tag360.xml" ContentType="application/vnd.openxmlformats-officedocument.presentationml.tags+xml"/>
  <Override PartName="/ppt/tags/tag361.xml" ContentType="application/vnd.openxmlformats-officedocument.presentationml.tags+xml"/>
  <Override PartName="/ppt/tags/tag362.xml" ContentType="application/vnd.openxmlformats-officedocument.presentationml.tags+xml"/>
  <Override PartName="/ppt/tags/tag363.xml" ContentType="application/vnd.openxmlformats-officedocument.presentationml.tags+xml"/>
  <Override PartName="/ppt/tags/tag364.xml" ContentType="application/vnd.openxmlformats-officedocument.presentationml.tags+xml"/>
  <Override PartName="/ppt/tags/tag365.xml" ContentType="application/vnd.openxmlformats-officedocument.presentationml.tags+xml"/>
  <Override PartName="/ppt/tags/tag366.xml" ContentType="application/vnd.openxmlformats-officedocument.presentationml.tags+xml"/>
  <Override PartName="/ppt/tags/tag367.xml" ContentType="application/vnd.openxmlformats-officedocument.presentationml.tags+xml"/>
  <Override PartName="/ppt/tags/tag368.xml" ContentType="application/vnd.openxmlformats-officedocument.presentationml.tags+xml"/>
  <Override PartName="/ppt/tags/tag369.xml" ContentType="application/vnd.openxmlformats-officedocument.presentationml.tags+xml"/>
  <Override PartName="/ppt/tags/tag37.xml" ContentType="application/vnd.openxmlformats-officedocument.presentationml.tags+xml"/>
  <Override PartName="/ppt/tags/tag370.xml" ContentType="application/vnd.openxmlformats-officedocument.presentationml.tags+xml"/>
  <Override PartName="/ppt/tags/tag371.xml" ContentType="application/vnd.openxmlformats-officedocument.presentationml.tags+xml"/>
  <Override PartName="/ppt/tags/tag372.xml" ContentType="application/vnd.openxmlformats-officedocument.presentationml.tags+xml"/>
  <Override PartName="/ppt/tags/tag373.xml" ContentType="application/vnd.openxmlformats-officedocument.presentationml.tags+xml"/>
  <Override PartName="/ppt/tags/tag374.xml" ContentType="application/vnd.openxmlformats-officedocument.presentationml.tags+xml"/>
  <Override PartName="/ppt/tags/tag375.xml" ContentType="application/vnd.openxmlformats-officedocument.presentationml.tags+xml"/>
  <Override PartName="/ppt/tags/tag376.xml" ContentType="application/vnd.openxmlformats-officedocument.presentationml.tags+xml"/>
  <Override PartName="/ppt/tags/tag377.xml" ContentType="application/vnd.openxmlformats-officedocument.presentationml.tags+xml"/>
  <Override PartName="/ppt/tags/tag378.xml" ContentType="application/vnd.openxmlformats-officedocument.presentationml.tags+xml"/>
  <Override PartName="/ppt/tags/tag379.xml" ContentType="application/vnd.openxmlformats-officedocument.presentationml.tags+xml"/>
  <Override PartName="/ppt/tags/tag38.xml" ContentType="application/vnd.openxmlformats-officedocument.presentationml.tags+xml"/>
  <Override PartName="/ppt/tags/tag380.xml" ContentType="application/vnd.openxmlformats-officedocument.presentationml.tags+xml"/>
  <Override PartName="/ppt/tags/tag381.xml" ContentType="application/vnd.openxmlformats-officedocument.presentationml.tags+xml"/>
  <Override PartName="/ppt/tags/tag382.xml" ContentType="application/vnd.openxmlformats-officedocument.presentationml.tags+xml"/>
  <Override PartName="/ppt/tags/tag383.xml" ContentType="application/vnd.openxmlformats-officedocument.presentationml.tags+xml"/>
  <Override PartName="/ppt/tags/tag384.xml" ContentType="application/vnd.openxmlformats-officedocument.presentationml.tags+xml"/>
  <Override PartName="/ppt/tags/tag385.xml" ContentType="application/vnd.openxmlformats-officedocument.presentationml.tags+xml"/>
  <Override PartName="/ppt/tags/tag386.xml" ContentType="application/vnd.openxmlformats-officedocument.presentationml.tags+xml"/>
  <Override PartName="/ppt/tags/tag387.xml" ContentType="application/vnd.openxmlformats-officedocument.presentationml.tags+xml"/>
  <Override PartName="/ppt/tags/tag388.xml" ContentType="application/vnd.openxmlformats-officedocument.presentationml.tags+xml"/>
  <Override PartName="/ppt/tags/tag389.xml" ContentType="application/vnd.openxmlformats-officedocument.presentationml.tags+xml"/>
  <Override PartName="/ppt/tags/tag39.xml" ContentType="application/vnd.openxmlformats-officedocument.presentationml.tags+xml"/>
  <Override PartName="/ppt/tags/tag390.xml" ContentType="application/vnd.openxmlformats-officedocument.presentationml.tags+xml"/>
  <Override PartName="/ppt/tags/tag391.xml" ContentType="application/vnd.openxmlformats-officedocument.presentationml.tags+xml"/>
  <Override PartName="/ppt/tags/tag392.xml" ContentType="application/vnd.openxmlformats-officedocument.presentationml.tags+xml"/>
  <Override PartName="/ppt/tags/tag393.xml" ContentType="application/vnd.openxmlformats-officedocument.presentationml.tags+xml"/>
  <Override PartName="/ppt/tags/tag394.xml" ContentType="application/vnd.openxmlformats-officedocument.presentationml.tags+xml"/>
  <Override PartName="/ppt/tags/tag395.xml" ContentType="application/vnd.openxmlformats-officedocument.presentationml.tags+xml"/>
  <Override PartName="/ppt/tags/tag396.xml" ContentType="application/vnd.openxmlformats-officedocument.presentationml.tags+xml"/>
  <Override PartName="/ppt/tags/tag397.xml" ContentType="application/vnd.openxmlformats-officedocument.presentationml.tags+xml"/>
  <Override PartName="/ppt/tags/tag398.xml" ContentType="application/vnd.openxmlformats-officedocument.presentationml.tags+xml"/>
  <Override PartName="/ppt/tags/tag399.xml" ContentType="application/vnd.openxmlformats-officedocument.presentationml.tags+xml"/>
  <Override PartName="/ppt/tags/tag4.xml" ContentType="application/vnd.openxmlformats-officedocument.presentationml.tags+xml"/>
  <Override PartName="/ppt/tags/tag40.xml" ContentType="application/vnd.openxmlformats-officedocument.presentationml.tags+xml"/>
  <Override PartName="/ppt/tags/tag400.xml" ContentType="application/vnd.openxmlformats-officedocument.presentationml.tags+xml"/>
  <Override PartName="/ppt/tags/tag401.xml" ContentType="application/vnd.openxmlformats-officedocument.presentationml.tags+xml"/>
  <Override PartName="/ppt/tags/tag402.xml" ContentType="application/vnd.openxmlformats-officedocument.presentationml.tags+xml"/>
  <Override PartName="/ppt/tags/tag403.xml" ContentType="application/vnd.openxmlformats-officedocument.presentationml.tags+xml"/>
  <Override PartName="/ppt/tags/tag404.xml" ContentType="application/vnd.openxmlformats-officedocument.presentationml.tags+xml"/>
  <Override PartName="/ppt/tags/tag405.xml" ContentType="application/vnd.openxmlformats-officedocument.presentationml.tags+xml"/>
  <Override PartName="/ppt/tags/tag406.xml" ContentType="application/vnd.openxmlformats-officedocument.presentationml.tags+xml"/>
  <Override PartName="/ppt/tags/tag407.xml" ContentType="application/vnd.openxmlformats-officedocument.presentationml.tags+xml"/>
  <Override PartName="/ppt/tags/tag408.xml" ContentType="application/vnd.openxmlformats-officedocument.presentationml.tags+xml"/>
  <Override PartName="/ppt/tags/tag409.xml" ContentType="application/vnd.openxmlformats-officedocument.presentationml.tags+xml"/>
  <Override PartName="/ppt/tags/tag41.xml" ContentType="application/vnd.openxmlformats-officedocument.presentationml.tags+xml"/>
  <Override PartName="/ppt/tags/tag410.xml" ContentType="application/vnd.openxmlformats-officedocument.presentationml.tags+xml"/>
  <Override PartName="/ppt/tags/tag411.xml" ContentType="application/vnd.openxmlformats-officedocument.presentationml.tags+xml"/>
  <Override PartName="/ppt/tags/tag412.xml" ContentType="application/vnd.openxmlformats-officedocument.presentationml.tags+xml"/>
  <Override PartName="/ppt/tags/tag413.xml" ContentType="application/vnd.openxmlformats-officedocument.presentationml.tags+xml"/>
  <Override PartName="/ppt/tags/tag414.xml" ContentType="application/vnd.openxmlformats-officedocument.presentationml.tags+xml"/>
  <Override PartName="/ppt/tags/tag415.xml" ContentType="application/vnd.openxmlformats-officedocument.presentationml.tags+xml"/>
  <Override PartName="/ppt/tags/tag416.xml" ContentType="application/vnd.openxmlformats-officedocument.presentationml.tags+xml"/>
  <Override PartName="/ppt/tags/tag417.xml" ContentType="application/vnd.openxmlformats-officedocument.presentationml.tags+xml"/>
  <Override PartName="/ppt/tags/tag418.xml" ContentType="application/vnd.openxmlformats-officedocument.presentationml.tags+xml"/>
  <Override PartName="/ppt/tags/tag419.xml" ContentType="application/vnd.openxmlformats-officedocument.presentationml.tags+xml"/>
  <Override PartName="/ppt/tags/tag42.xml" ContentType="application/vnd.openxmlformats-officedocument.presentationml.tags+xml"/>
  <Override PartName="/ppt/tags/tag420.xml" ContentType="application/vnd.openxmlformats-officedocument.presentationml.tags+xml"/>
  <Override PartName="/ppt/tags/tag421.xml" ContentType="application/vnd.openxmlformats-officedocument.presentationml.tags+xml"/>
  <Override PartName="/ppt/tags/tag422.xml" ContentType="application/vnd.openxmlformats-officedocument.presentationml.tags+xml"/>
  <Override PartName="/ppt/tags/tag423.xml" ContentType="application/vnd.openxmlformats-officedocument.presentationml.tags+xml"/>
  <Override PartName="/ppt/tags/tag424.xml" ContentType="application/vnd.openxmlformats-officedocument.presentationml.tags+xml"/>
  <Override PartName="/ppt/tags/tag425.xml" ContentType="application/vnd.openxmlformats-officedocument.presentationml.tags+xml"/>
  <Override PartName="/ppt/tags/tag426.xml" ContentType="application/vnd.openxmlformats-officedocument.presentationml.tags+xml"/>
  <Override PartName="/ppt/tags/tag427.xml" ContentType="application/vnd.openxmlformats-officedocument.presentationml.tags+xml"/>
  <Override PartName="/ppt/tags/tag428.xml" ContentType="application/vnd.openxmlformats-officedocument.presentationml.tags+xml"/>
  <Override PartName="/ppt/tags/tag429.xml" ContentType="application/vnd.openxmlformats-officedocument.presentationml.tags+xml"/>
  <Override PartName="/ppt/tags/tag43.xml" ContentType="application/vnd.openxmlformats-officedocument.presentationml.tags+xml"/>
  <Override PartName="/ppt/tags/tag430.xml" ContentType="application/vnd.openxmlformats-officedocument.presentationml.tags+xml"/>
  <Override PartName="/ppt/tags/tag431.xml" ContentType="application/vnd.openxmlformats-officedocument.presentationml.tags+xml"/>
  <Override PartName="/ppt/tags/tag432.xml" ContentType="application/vnd.openxmlformats-officedocument.presentationml.tags+xml"/>
  <Override PartName="/ppt/tags/tag433.xml" ContentType="application/vnd.openxmlformats-officedocument.presentationml.tags+xml"/>
  <Override PartName="/ppt/tags/tag434.xml" ContentType="application/vnd.openxmlformats-officedocument.presentationml.tags+xml"/>
  <Override PartName="/ppt/tags/tag435.xml" ContentType="application/vnd.openxmlformats-officedocument.presentationml.tags+xml"/>
  <Override PartName="/ppt/tags/tag436.xml" ContentType="application/vnd.openxmlformats-officedocument.presentationml.tags+xml"/>
  <Override PartName="/ppt/tags/tag437.xml" ContentType="application/vnd.openxmlformats-officedocument.presentationml.tags+xml"/>
  <Override PartName="/ppt/tags/tag438.xml" ContentType="application/vnd.openxmlformats-officedocument.presentationml.tags+xml"/>
  <Override PartName="/ppt/tags/tag439.xml" ContentType="application/vnd.openxmlformats-officedocument.presentationml.tags+xml"/>
  <Override PartName="/ppt/tags/tag44.xml" ContentType="application/vnd.openxmlformats-officedocument.presentationml.tags+xml"/>
  <Override PartName="/ppt/tags/tag440.xml" ContentType="application/vnd.openxmlformats-officedocument.presentationml.tags+xml"/>
  <Override PartName="/ppt/tags/tag441.xml" ContentType="application/vnd.openxmlformats-officedocument.presentationml.tags+xml"/>
  <Override PartName="/ppt/tags/tag442.xml" ContentType="application/vnd.openxmlformats-officedocument.presentationml.tags+xml"/>
  <Override PartName="/ppt/tags/tag443.xml" ContentType="application/vnd.openxmlformats-officedocument.presentationml.tags+xml"/>
  <Override PartName="/ppt/tags/tag444.xml" ContentType="application/vnd.openxmlformats-officedocument.presentationml.tags+xml"/>
  <Override PartName="/ppt/tags/tag445.xml" ContentType="application/vnd.openxmlformats-officedocument.presentationml.tags+xml"/>
  <Override PartName="/ppt/tags/tag446.xml" ContentType="application/vnd.openxmlformats-officedocument.presentationml.tags+xml"/>
  <Override PartName="/ppt/tags/tag447.xml" ContentType="application/vnd.openxmlformats-officedocument.presentationml.tags+xml"/>
  <Override PartName="/ppt/tags/tag448.xml" ContentType="application/vnd.openxmlformats-officedocument.presentationml.tags+xml"/>
  <Override PartName="/ppt/tags/tag449.xml" ContentType="application/vnd.openxmlformats-officedocument.presentationml.tags+xml"/>
  <Override PartName="/ppt/tags/tag45.xml" ContentType="application/vnd.openxmlformats-officedocument.presentationml.tags+xml"/>
  <Override PartName="/ppt/tags/tag450.xml" ContentType="application/vnd.openxmlformats-officedocument.presentationml.tags+xml"/>
  <Override PartName="/ppt/tags/tag451.xml" ContentType="application/vnd.openxmlformats-officedocument.presentationml.tags+xml"/>
  <Override PartName="/ppt/tags/tag452.xml" ContentType="application/vnd.openxmlformats-officedocument.presentationml.tags+xml"/>
  <Override PartName="/ppt/tags/tag453.xml" ContentType="application/vnd.openxmlformats-officedocument.presentationml.tags+xml"/>
  <Override PartName="/ppt/tags/tag454.xml" ContentType="application/vnd.openxmlformats-officedocument.presentationml.tags+xml"/>
  <Override PartName="/ppt/tags/tag455.xml" ContentType="application/vnd.openxmlformats-officedocument.presentationml.tags+xml"/>
  <Override PartName="/ppt/tags/tag456.xml" ContentType="application/vnd.openxmlformats-officedocument.presentationml.tags+xml"/>
  <Override PartName="/ppt/tags/tag457.xml" ContentType="application/vnd.openxmlformats-officedocument.presentationml.tags+xml"/>
  <Override PartName="/ppt/tags/tag458.xml" ContentType="application/vnd.openxmlformats-officedocument.presentationml.tags+xml"/>
  <Override PartName="/ppt/tags/tag459.xml" ContentType="application/vnd.openxmlformats-officedocument.presentationml.tags+xml"/>
  <Override PartName="/ppt/tags/tag46.xml" ContentType="application/vnd.openxmlformats-officedocument.presentationml.tags+xml"/>
  <Override PartName="/ppt/tags/tag460.xml" ContentType="application/vnd.openxmlformats-officedocument.presentationml.tags+xml"/>
  <Override PartName="/ppt/tags/tag461.xml" ContentType="application/vnd.openxmlformats-officedocument.presentationml.tags+xml"/>
  <Override PartName="/ppt/tags/tag462.xml" ContentType="application/vnd.openxmlformats-officedocument.presentationml.tags+xml"/>
  <Override PartName="/ppt/tags/tag463.xml" ContentType="application/vnd.openxmlformats-officedocument.presentationml.tags+xml"/>
  <Override PartName="/ppt/tags/tag464.xml" ContentType="application/vnd.openxmlformats-officedocument.presentationml.tags+xml"/>
  <Override PartName="/ppt/tags/tag465.xml" ContentType="application/vnd.openxmlformats-officedocument.presentationml.tags+xml"/>
  <Override PartName="/ppt/tags/tag466.xml" ContentType="application/vnd.openxmlformats-officedocument.presentationml.tags+xml"/>
  <Override PartName="/ppt/tags/tag467.xml" ContentType="application/vnd.openxmlformats-officedocument.presentationml.tags+xml"/>
  <Override PartName="/ppt/tags/tag468.xml" ContentType="application/vnd.openxmlformats-officedocument.presentationml.tags+xml"/>
  <Override PartName="/ppt/tags/tag469.xml" ContentType="application/vnd.openxmlformats-officedocument.presentationml.tags+xml"/>
  <Override PartName="/ppt/tags/tag47.xml" ContentType="application/vnd.openxmlformats-officedocument.presentationml.tags+xml"/>
  <Override PartName="/ppt/tags/tag470.xml" ContentType="application/vnd.openxmlformats-officedocument.presentationml.tags+xml"/>
  <Override PartName="/ppt/tags/tag471.xml" ContentType="application/vnd.openxmlformats-officedocument.presentationml.tags+xml"/>
  <Override PartName="/ppt/tags/tag472.xml" ContentType="application/vnd.openxmlformats-officedocument.presentationml.tags+xml"/>
  <Override PartName="/ppt/tags/tag473.xml" ContentType="application/vnd.openxmlformats-officedocument.presentationml.tags+xml"/>
  <Override PartName="/ppt/tags/tag474.xml" ContentType="application/vnd.openxmlformats-officedocument.presentationml.tags+xml"/>
  <Override PartName="/ppt/tags/tag475.xml" ContentType="application/vnd.openxmlformats-officedocument.presentationml.tags+xml"/>
  <Override PartName="/ppt/tags/tag476.xml" ContentType="application/vnd.openxmlformats-officedocument.presentationml.tags+xml"/>
  <Override PartName="/ppt/tags/tag477.xml" ContentType="application/vnd.openxmlformats-officedocument.presentationml.tags+xml"/>
  <Override PartName="/ppt/tags/tag478.xml" ContentType="application/vnd.openxmlformats-officedocument.presentationml.tags+xml"/>
  <Override PartName="/ppt/tags/tag479.xml" ContentType="application/vnd.openxmlformats-officedocument.presentationml.tags+xml"/>
  <Override PartName="/ppt/tags/tag48.xml" ContentType="application/vnd.openxmlformats-officedocument.presentationml.tags+xml"/>
  <Override PartName="/ppt/tags/tag480.xml" ContentType="application/vnd.openxmlformats-officedocument.presentationml.tags+xml"/>
  <Override PartName="/ppt/tags/tag481.xml" ContentType="application/vnd.openxmlformats-officedocument.presentationml.tags+xml"/>
  <Override PartName="/ppt/tags/tag482.xml" ContentType="application/vnd.openxmlformats-officedocument.presentationml.tags+xml"/>
  <Override PartName="/ppt/tags/tag483.xml" ContentType="application/vnd.openxmlformats-officedocument.presentationml.tags+xml"/>
  <Override PartName="/ppt/tags/tag484.xml" ContentType="application/vnd.openxmlformats-officedocument.presentationml.tags+xml"/>
  <Override PartName="/ppt/tags/tag485.xml" ContentType="application/vnd.openxmlformats-officedocument.presentationml.tags+xml"/>
  <Override PartName="/ppt/tags/tag486.xml" ContentType="application/vnd.openxmlformats-officedocument.presentationml.tags+xml"/>
  <Override PartName="/ppt/tags/tag487.xml" ContentType="application/vnd.openxmlformats-officedocument.presentationml.tags+xml"/>
  <Override PartName="/ppt/tags/tag488.xml" ContentType="application/vnd.openxmlformats-officedocument.presentationml.tags+xml"/>
  <Override PartName="/ppt/tags/tag489.xml" ContentType="application/vnd.openxmlformats-officedocument.presentationml.tags+xml"/>
  <Override PartName="/ppt/tags/tag49.xml" ContentType="application/vnd.openxmlformats-officedocument.presentationml.tags+xml"/>
  <Override PartName="/ppt/tags/tag490.xml" ContentType="application/vnd.openxmlformats-officedocument.presentationml.tags+xml"/>
  <Override PartName="/ppt/tags/tag491.xml" ContentType="application/vnd.openxmlformats-officedocument.presentationml.tags+xml"/>
  <Override PartName="/ppt/tags/tag492.xml" ContentType="application/vnd.openxmlformats-officedocument.presentationml.tags+xml"/>
  <Override PartName="/ppt/tags/tag493.xml" ContentType="application/vnd.openxmlformats-officedocument.presentationml.tags+xml"/>
  <Override PartName="/ppt/tags/tag494.xml" ContentType="application/vnd.openxmlformats-officedocument.presentationml.tags+xml"/>
  <Override PartName="/ppt/tags/tag495.xml" ContentType="application/vnd.openxmlformats-officedocument.presentationml.tags+xml"/>
  <Override PartName="/ppt/tags/tag496.xml" ContentType="application/vnd.openxmlformats-officedocument.presentationml.tags+xml"/>
  <Override PartName="/ppt/tags/tag497.xml" ContentType="application/vnd.openxmlformats-officedocument.presentationml.tags+xml"/>
  <Override PartName="/ppt/tags/tag498.xml" ContentType="application/vnd.openxmlformats-officedocument.presentationml.tags+xml"/>
  <Override PartName="/ppt/tags/tag499.xml" ContentType="application/vnd.openxmlformats-officedocument.presentationml.tags+xml"/>
  <Override PartName="/ppt/tags/tag5.xml" ContentType="application/vnd.openxmlformats-officedocument.presentationml.tags+xml"/>
  <Override PartName="/ppt/tags/tag50.xml" ContentType="application/vnd.openxmlformats-officedocument.presentationml.tags+xml"/>
  <Override PartName="/ppt/tags/tag500.xml" ContentType="application/vnd.openxmlformats-officedocument.presentationml.tags+xml"/>
  <Override PartName="/ppt/tags/tag501.xml" ContentType="application/vnd.openxmlformats-officedocument.presentationml.tags+xml"/>
  <Override PartName="/ppt/tags/tag502.xml" ContentType="application/vnd.openxmlformats-officedocument.presentationml.tags+xml"/>
  <Override PartName="/ppt/tags/tag503.xml" ContentType="application/vnd.openxmlformats-officedocument.presentationml.tags+xml"/>
  <Override PartName="/ppt/tags/tag504.xml" ContentType="application/vnd.openxmlformats-officedocument.presentationml.tags+xml"/>
  <Override PartName="/ppt/tags/tag505.xml" ContentType="application/vnd.openxmlformats-officedocument.presentationml.tags+xml"/>
  <Override PartName="/ppt/tags/tag506.xml" ContentType="application/vnd.openxmlformats-officedocument.presentationml.tags+xml"/>
  <Override PartName="/ppt/tags/tag507.xml" ContentType="application/vnd.openxmlformats-officedocument.presentationml.tags+xml"/>
  <Override PartName="/ppt/tags/tag508.xml" ContentType="application/vnd.openxmlformats-officedocument.presentationml.tags+xml"/>
  <Override PartName="/ppt/tags/tag509.xml" ContentType="application/vnd.openxmlformats-officedocument.presentationml.tags+xml"/>
  <Override PartName="/ppt/tags/tag51.xml" ContentType="application/vnd.openxmlformats-officedocument.presentationml.tags+xml"/>
  <Override PartName="/ppt/tags/tag510.xml" ContentType="application/vnd.openxmlformats-officedocument.presentationml.tags+xml"/>
  <Override PartName="/ppt/tags/tag511.xml" ContentType="application/vnd.openxmlformats-officedocument.presentationml.tags+xml"/>
  <Override PartName="/ppt/tags/tag512.xml" ContentType="application/vnd.openxmlformats-officedocument.presentationml.tags+xml"/>
  <Override PartName="/ppt/tags/tag513.xml" ContentType="application/vnd.openxmlformats-officedocument.presentationml.tags+xml"/>
  <Override PartName="/ppt/tags/tag514.xml" ContentType="application/vnd.openxmlformats-officedocument.presentationml.tags+xml"/>
  <Override PartName="/ppt/tags/tag515.xml" ContentType="application/vnd.openxmlformats-officedocument.presentationml.tags+xml"/>
  <Override PartName="/ppt/tags/tag516.xml" ContentType="application/vnd.openxmlformats-officedocument.presentationml.tags+xml"/>
  <Override PartName="/ppt/tags/tag517.xml" ContentType="application/vnd.openxmlformats-officedocument.presentationml.tags+xml"/>
  <Override PartName="/ppt/tags/tag518.xml" ContentType="application/vnd.openxmlformats-officedocument.presentationml.tags+xml"/>
  <Override PartName="/ppt/tags/tag519.xml" ContentType="application/vnd.openxmlformats-officedocument.presentationml.tags+xml"/>
  <Override PartName="/ppt/tags/tag52.xml" ContentType="application/vnd.openxmlformats-officedocument.presentationml.tags+xml"/>
  <Override PartName="/ppt/tags/tag520.xml" ContentType="application/vnd.openxmlformats-officedocument.presentationml.tags+xml"/>
  <Override PartName="/ppt/tags/tag521.xml" ContentType="application/vnd.openxmlformats-officedocument.presentationml.tags+xml"/>
  <Override PartName="/ppt/tags/tag522.xml" ContentType="application/vnd.openxmlformats-officedocument.presentationml.tags+xml"/>
  <Override PartName="/ppt/tags/tag523.xml" ContentType="application/vnd.openxmlformats-officedocument.presentationml.tags+xml"/>
  <Override PartName="/ppt/tags/tag524.xml" ContentType="application/vnd.openxmlformats-officedocument.presentationml.tags+xml"/>
  <Override PartName="/ppt/tags/tag525.xml" ContentType="application/vnd.openxmlformats-officedocument.presentationml.tags+xml"/>
  <Override PartName="/ppt/tags/tag526.xml" ContentType="application/vnd.openxmlformats-officedocument.presentationml.tags+xml"/>
  <Override PartName="/ppt/tags/tag527.xml" ContentType="application/vnd.openxmlformats-officedocument.presentationml.tags+xml"/>
  <Override PartName="/ppt/tags/tag528.xml" ContentType="application/vnd.openxmlformats-officedocument.presentationml.tags+xml"/>
  <Override PartName="/ppt/tags/tag529.xml" ContentType="application/vnd.openxmlformats-officedocument.presentationml.tags+xml"/>
  <Override PartName="/ppt/tags/tag53.xml" ContentType="application/vnd.openxmlformats-officedocument.presentationml.tags+xml"/>
  <Override PartName="/ppt/tags/tag530.xml" ContentType="application/vnd.openxmlformats-officedocument.presentationml.tags+xml"/>
  <Override PartName="/ppt/tags/tag531.xml" ContentType="application/vnd.openxmlformats-officedocument.presentationml.tags+xml"/>
  <Override PartName="/ppt/tags/tag532.xml" ContentType="application/vnd.openxmlformats-officedocument.presentationml.tags+xml"/>
  <Override PartName="/ppt/tags/tag533.xml" ContentType="application/vnd.openxmlformats-officedocument.presentationml.tags+xml"/>
  <Override PartName="/ppt/tags/tag534.xml" ContentType="application/vnd.openxmlformats-officedocument.presentationml.tags+xml"/>
  <Override PartName="/ppt/tags/tag535.xml" ContentType="application/vnd.openxmlformats-officedocument.presentationml.tags+xml"/>
  <Override PartName="/ppt/tags/tag536.xml" ContentType="application/vnd.openxmlformats-officedocument.presentationml.tags+xml"/>
  <Override PartName="/ppt/tags/tag537.xml" ContentType="application/vnd.openxmlformats-officedocument.presentationml.tags+xml"/>
  <Override PartName="/ppt/tags/tag538.xml" ContentType="application/vnd.openxmlformats-officedocument.presentationml.tags+xml"/>
  <Override PartName="/ppt/tags/tag539.xml" ContentType="application/vnd.openxmlformats-officedocument.presentationml.tags+xml"/>
  <Override PartName="/ppt/tags/tag54.xml" ContentType="application/vnd.openxmlformats-officedocument.presentationml.tags+xml"/>
  <Override PartName="/ppt/tags/tag540.xml" ContentType="application/vnd.openxmlformats-officedocument.presentationml.tags+xml"/>
  <Override PartName="/ppt/tags/tag541.xml" ContentType="application/vnd.openxmlformats-officedocument.presentationml.tags+xml"/>
  <Override PartName="/ppt/tags/tag542.xml" ContentType="application/vnd.openxmlformats-officedocument.presentationml.tags+xml"/>
  <Override PartName="/ppt/tags/tag543.xml" ContentType="application/vnd.openxmlformats-officedocument.presentationml.tags+xml"/>
  <Override PartName="/ppt/tags/tag544.xml" ContentType="application/vnd.openxmlformats-officedocument.presentationml.tags+xml"/>
  <Override PartName="/ppt/tags/tag545.xml" ContentType="application/vnd.openxmlformats-officedocument.presentationml.tags+xml"/>
  <Override PartName="/ppt/tags/tag546.xml" ContentType="application/vnd.openxmlformats-officedocument.presentationml.tags+xml"/>
  <Override PartName="/ppt/tags/tag547.xml" ContentType="application/vnd.openxmlformats-officedocument.presentationml.tags+xml"/>
  <Override PartName="/ppt/tags/tag548.xml" ContentType="application/vnd.openxmlformats-officedocument.presentationml.tags+xml"/>
  <Override PartName="/ppt/tags/tag549.xml" ContentType="application/vnd.openxmlformats-officedocument.presentationml.tags+xml"/>
  <Override PartName="/ppt/tags/tag55.xml" ContentType="application/vnd.openxmlformats-officedocument.presentationml.tags+xml"/>
  <Override PartName="/ppt/tags/tag550.xml" ContentType="application/vnd.openxmlformats-officedocument.presentationml.tags+xml"/>
  <Override PartName="/ppt/tags/tag551.xml" ContentType="application/vnd.openxmlformats-officedocument.presentationml.tags+xml"/>
  <Override PartName="/ppt/tags/tag552.xml" ContentType="application/vnd.openxmlformats-officedocument.presentationml.tags+xml"/>
  <Override PartName="/ppt/tags/tag553.xml" ContentType="application/vnd.openxmlformats-officedocument.presentationml.tags+xml"/>
  <Override PartName="/ppt/tags/tag554.xml" ContentType="application/vnd.openxmlformats-officedocument.presentationml.tags+xml"/>
  <Override PartName="/ppt/tags/tag555.xml" ContentType="application/vnd.openxmlformats-officedocument.presentationml.tags+xml"/>
  <Override PartName="/ppt/tags/tag556.xml" ContentType="application/vnd.openxmlformats-officedocument.presentationml.tags+xml"/>
  <Override PartName="/ppt/tags/tag557.xml" ContentType="application/vnd.openxmlformats-officedocument.presentationml.tags+xml"/>
  <Override PartName="/ppt/tags/tag558.xml" ContentType="application/vnd.openxmlformats-officedocument.presentationml.tags+xml"/>
  <Override PartName="/ppt/tags/tag559.xml" ContentType="application/vnd.openxmlformats-officedocument.presentationml.tags+xml"/>
  <Override PartName="/ppt/tags/tag56.xml" ContentType="application/vnd.openxmlformats-officedocument.presentationml.tags+xml"/>
  <Override PartName="/ppt/tags/tag560.xml" ContentType="application/vnd.openxmlformats-officedocument.presentationml.tags+xml"/>
  <Override PartName="/ppt/tags/tag561.xml" ContentType="application/vnd.openxmlformats-officedocument.presentationml.tags+xml"/>
  <Override PartName="/ppt/tags/tag562.xml" ContentType="application/vnd.openxmlformats-officedocument.presentationml.tags+xml"/>
  <Override PartName="/ppt/tags/tag563.xml" ContentType="application/vnd.openxmlformats-officedocument.presentationml.tags+xml"/>
  <Override PartName="/ppt/tags/tag564.xml" ContentType="application/vnd.openxmlformats-officedocument.presentationml.tags+xml"/>
  <Override PartName="/ppt/tags/tag565.xml" ContentType="application/vnd.openxmlformats-officedocument.presentationml.tags+xml"/>
  <Override PartName="/ppt/tags/tag566.xml" ContentType="application/vnd.openxmlformats-officedocument.presentationml.tags+xml"/>
  <Override PartName="/ppt/tags/tag567.xml" ContentType="application/vnd.openxmlformats-officedocument.presentationml.tags+xml"/>
  <Override PartName="/ppt/tags/tag568.xml" ContentType="application/vnd.openxmlformats-officedocument.presentationml.tags+xml"/>
  <Override PartName="/ppt/tags/tag569.xml" ContentType="application/vnd.openxmlformats-officedocument.presentationml.tags+xml"/>
  <Override PartName="/ppt/tags/tag57.xml" ContentType="application/vnd.openxmlformats-officedocument.presentationml.tags+xml"/>
  <Override PartName="/ppt/tags/tag570.xml" ContentType="application/vnd.openxmlformats-officedocument.presentationml.tags+xml"/>
  <Override PartName="/ppt/tags/tag571.xml" ContentType="application/vnd.openxmlformats-officedocument.presentationml.tags+xml"/>
  <Override PartName="/ppt/tags/tag572.xml" ContentType="application/vnd.openxmlformats-officedocument.presentationml.tags+xml"/>
  <Override PartName="/ppt/tags/tag573.xml" ContentType="application/vnd.openxmlformats-officedocument.presentationml.tags+xml"/>
  <Override PartName="/ppt/tags/tag574.xml" ContentType="application/vnd.openxmlformats-officedocument.presentationml.tags+xml"/>
  <Override PartName="/ppt/tags/tag575.xml" ContentType="application/vnd.openxmlformats-officedocument.presentationml.tags+xml"/>
  <Override PartName="/ppt/tags/tag576.xml" ContentType="application/vnd.openxmlformats-officedocument.presentationml.tags+xml"/>
  <Override PartName="/ppt/tags/tag577.xml" ContentType="application/vnd.openxmlformats-officedocument.presentationml.tags+xml"/>
  <Override PartName="/ppt/tags/tag578.xml" ContentType="application/vnd.openxmlformats-officedocument.presentationml.tags+xml"/>
  <Override PartName="/ppt/tags/tag579.xml" ContentType="application/vnd.openxmlformats-officedocument.presentationml.tags+xml"/>
  <Override PartName="/ppt/tags/tag58.xml" ContentType="application/vnd.openxmlformats-officedocument.presentationml.tags+xml"/>
  <Override PartName="/ppt/tags/tag580.xml" ContentType="application/vnd.openxmlformats-officedocument.presentationml.tags+xml"/>
  <Override PartName="/ppt/tags/tag581.xml" ContentType="application/vnd.openxmlformats-officedocument.presentationml.tags+xml"/>
  <Override PartName="/ppt/tags/tag582.xml" ContentType="application/vnd.openxmlformats-officedocument.presentationml.tags+xml"/>
  <Override PartName="/ppt/tags/tag583.xml" ContentType="application/vnd.openxmlformats-officedocument.presentationml.tags+xml"/>
  <Override PartName="/ppt/tags/tag584.xml" ContentType="application/vnd.openxmlformats-officedocument.presentationml.tags+xml"/>
  <Override PartName="/ppt/tags/tag585.xml" ContentType="application/vnd.openxmlformats-officedocument.presentationml.tags+xml"/>
  <Override PartName="/ppt/tags/tag586.xml" ContentType="application/vnd.openxmlformats-officedocument.presentationml.tags+xml"/>
  <Override PartName="/ppt/tags/tag587.xml" ContentType="application/vnd.openxmlformats-officedocument.presentationml.tags+xml"/>
  <Override PartName="/ppt/tags/tag588.xml" ContentType="application/vnd.openxmlformats-officedocument.presentationml.tags+xml"/>
  <Override PartName="/ppt/tags/tag589.xml" ContentType="application/vnd.openxmlformats-officedocument.presentationml.tags+xml"/>
  <Override PartName="/ppt/tags/tag59.xml" ContentType="application/vnd.openxmlformats-officedocument.presentationml.tags+xml"/>
  <Override PartName="/ppt/tags/tag590.xml" ContentType="application/vnd.openxmlformats-officedocument.presentationml.tags+xml"/>
  <Override PartName="/ppt/tags/tag591.xml" ContentType="application/vnd.openxmlformats-officedocument.presentationml.tags+xml"/>
  <Override PartName="/ppt/tags/tag592.xml" ContentType="application/vnd.openxmlformats-officedocument.presentationml.tags+xml"/>
  <Override PartName="/ppt/tags/tag593.xml" ContentType="application/vnd.openxmlformats-officedocument.presentationml.tags+xml"/>
  <Override PartName="/ppt/tags/tag594.xml" ContentType="application/vnd.openxmlformats-officedocument.presentationml.tags+xml"/>
  <Override PartName="/ppt/tags/tag595.xml" ContentType="application/vnd.openxmlformats-officedocument.presentationml.tags+xml"/>
  <Override PartName="/ppt/tags/tag596.xml" ContentType="application/vnd.openxmlformats-officedocument.presentationml.tags+xml"/>
  <Override PartName="/ppt/tags/tag597.xml" ContentType="application/vnd.openxmlformats-officedocument.presentationml.tags+xml"/>
  <Override PartName="/ppt/tags/tag598.xml" ContentType="application/vnd.openxmlformats-officedocument.presentationml.tags+xml"/>
  <Override PartName="/ppt/tags/tag599.xml" ContentType="application/vnd.openxmlformats-officedocument.presentationml.tags+xml"/>
  <Override PartName="/ppt/tags/tag6.xml" ContentType="application/vnd.openxmlformats-officedocument.presentationml.tags+xml"/>
  <Override PartName="/ppt/tags/tag60.xml" ContentType="application/vnd.openxmlformats-officedocument.presentationml.tags+xml"/>
  <Override PartName="/ppt/tags/tag600.xml" ContentType="application/vnd.openxmlformats-officedocument.presentationml.tags+xml"/>
  <Override PartName="/ppt/tags/tag601.xml" ContentType="application/vnd.openxmlformats-officedocument.presentationml.tags+xml"/>
  <Override PartName="/ppt/tags/tag602.xml" ContentType="application/vnd.openxmlformats-officedocument.presentationml.tags+xml"/>
  <Override PartName="/ppt/tags/tag603.xml" ContentType="application/vnd.openxmlformats-officedocument.presentationml.tags+xml"/>
  <Override PartName="/ppt/tags/tag604.xml" ContentType="application/vnd.openxmlformats-officedocument.presentationml.tags+xml"/>
  <Override PartName="/ppt/tags/tag605.xml" ContentType="application/vnd.openxmlformats-officedocument.presentationml.tags+xml"/>
  <Override PartName="/ppt/tags/tag606.xml" ContentType="application/vnd.openxmlformats-officedocument.presentationml.tags+xml"/>
  <Override PartName="/ppt/tags/tag607.xml" ContentType="application/vnd.openxmlformats-officedocument.presentationml.tags+xml"/>
  <Override PartName="/ppt/tags/tag608.xml" ContentType="application/vnd.openxmlformats-officedocument.presentationml.tags+xml"/>
  <Override PartName="/ppt/tags/tag609.xml" ContentType="application/vnd.openxmlformats-officedocument.presentationml.tags+xml"/>
  <Override PartName="/ppt/tags/tag61.xml" ContentType="application/vnd.openxmlformats-officedocument.presentationml.tags+xml"/>
  <Override PartName="/ppt/tags/tag62.xml" ContentType="application/vnd.openxmlformats-officedocument.presentationml.tags+xml"/>
  <Override PartName="/ppt/tags/tag63.xml" ContentType="application/vnd.openxmlformats-officedocument.presentationml.tags+xml"/>
  <Override PartName="/ppt/tags/tag64.xml" ContentType="application/vnd.openxmlformats-officedocument.presentationml.tags+xml"/>
  <Override PartName="/ppt/tags/tag65.xml" ContentType="application/vnd.openxmlformats-officedocument.presentationml.tags+xml"/>
  <Override PartName="/ppt/tags/tag66.xml" ContentType="application/vnd.openxmlformats-officedocument.presentationml.tags+xml"/>
  <Override PartName="/ppt/tags/tag67.xml" ContentType="application/vnd.openxmlformats-officedocument.presentationml.tags+xml"/>
  <Override PartName="/ppt/tags/tag68.xml" ContentType="application/vnd.openxmlformats-officedocument.presentationml.tags+xml"/>
  <Override PartName="/ppt/tags/tag69.xml" ContentType="application/vnd.openxmlformats-officedocument.presentationml.tags+xml"/>
  <Override PartName="/ppt/tags/tag7.xml" ContentType="application/vnd.openxmlformats-officedocument.presentationml.tags+xml"/>
  <Override PartName="/ppt/tags/tag70.xml" ContentType="application/vnd.openxmlformats-officedocument.presentationml.tags+xml"/>
  <Override PartName="/ppt/tags/tag71.xml" ContentType="application/vnd.openxmlformats-officedocument.presentationml.tags+xml"/>
  <Override PartName="/ppt/tags/tag72.xml" ContentType="application/vnd.openxmlformats-officedocument.presentationml.tags+xml"/>
  <Override PartName="/ppt/tags/tag73.xml" ContentType="application/vnd.openxmlformats-officedocument.presentationml.tags+xml"/>
  <Override PartName="/ppt/tags/tag74.xml" ContentType="application/vnd.openxmlformats-officedocument.presentationml.tags+xml"/>
  <Override PartName="/ppt/tags/tag75.xml" ContentType="application/vnd.openxmlformats-officedocument.presentationml.tags+xml"/>
  <Override PartName="/ppt/tags/tag76.xml" ContentType="application/vnd.openxmlformats-officedocument.presentationml.tags+xml"/>
  <Override PartName="/ppt/tags/tag77.xml" ContentType="application/vnd.openxmlformats-officedocument.presentationml.tags+xml"/>
  <Override PartName="/ppt/tags/tag78.xml" ContentType="application/vnd.openxmlformats-officedocument.presentationml.tags+xml"/>
  <Override PartName="/ppt/tags/tag79.xml" ContentType="application/vnd.openxmlformats-officedocument.presentationml.tags+xml"/>
  <Override PartName="/ppt/tags/tag8.xml" ContentType="application/vnd.openxmlformats-officedocument.presentationml.tags+xml"/>
  <Override PartName="/ppt/tags/tag80.xml" ContentType="application/vnd.openxmlformats-officedocument.presentationml.tags+xml"/>
  <Override PartName="/ppt/tags/tag81.xml" ContentType="application/vnd.openxmlformats-officedocument.presentationml.tags+xml"/>
  <Override PartName="/ppt/tags/tag82.xml" ContentType="application/vnd.openxmlformats-officedocument.presentationml.tags+xml"/>
  <Override PartName="/ppt/tags/tag83.xml" ContentType="application/vnd.openxmlformats-officedocument.presentationml.tags+xml"/>
  <Override PartName="/ppt/tags/tag84.xml" ContentType="application/vnd.openxmlformats-officedocument.presentationml.tags+xml"/>
  <Override PartName="/ppt/tags/tag85.xml" ContentType="application/vnd.openxmlformats-officedocument.presentationml.tags+xml"/>
  <Override PartName="/ppt/tags/tag86.xml" ContentType="application/vnd.openxmlformats-officedocument.presentationml.tags+xml"/>
  <Override PartName="/ppt/tags/tag87.xml" ContentType="application/vnd.openxmlformats-officedocument.presentationml.tags+xml"/>
  <Override PartName="/ppt/tags/tag88.xml" ContentType="application/vnd.openxmlformats-officedocument.presentationml.tags+xml"/>
  <Override PartName="/ppt/tags/tag89.xml" ContentType="application/vnd.openxmlformats-officedocument.presentationml.tags+xml"/>
  <Override PartName="/ppt/tags/tag9.xml" ContentType="application/vnd.openxmlformats-officedocument.presentationml.tags+xml"/>
  <Override PartName="/ppt/tags/tag90.xml" ContentType="application/vnd.openxmlformats-officedocument.presentationml.tags+xml"/>
  <Override PartName="/ppt/tags/tag91.xml" ContentType="application/vnd.openxmlformats-officedocument.presentationml.tags+xml"/>
  <Override PartName="/ppt/tags/tag92.xml" ContentType="application/vnd.openxmlformats-officedocument.presentationml.tags+xml"/>
  <Override PartName="/ppt/tags/tag93.xml" ContentType="application/vnd.openxmlformats-officedocument.presentationml.tags+xml"/>
  <Override PartName="/ppt/tags/tag94.xml" ContentType="application/vnd.openxmlformats-officedocument.presentationml.tags+xml"/>
  <Override PartName="/ppt/tags/tag95.xml" ContentType="application/vnd.openxmlformats-officedocument.presentationml.tags+xml"/>
  <Override PartName="/ppt/tags/tag96.xml" ContentType="application/vnd.openxmlformats-officedocument.presentationml.tags+xml"/>
  <Override PartName="/ppt/tags/tag97.xml" ContentType="application/vnd.openxmlformats-officedocument.presentationml.tags+xml"/>
  <Override PartName="/ppt/tags/tag98.xml" ContentType="application/vnd.openxmlformats-officedocument.presentationml.tags+xml"/>
  <Override PartName="/ppt/tags/tag9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59" r:id="rId3"/>
  </p:sldMasterIdLst>
  <p:notesMasterIdLst>
    <p:notesMasterId r:id="rId56"/>
  </p:notesMasterIdLst>
  <p:handoutMasterIdLst>
    <p:handoutMasterId r:id="rId61"/>
  </p:handoutMasterIdLst>
  <p:sldIdLst>
    <p:sldId id="257" r:id="rId4"/>
    <p:sldId id="258" r:id="rId5"/>
    <p:sldId id="259" r:id="rId6"/>
    <p:sldId id="260" r:id="rId7"/>
    <p:sldId id="261" r:id="rId8"/>
    <p:sldId id="262" r:id="rId9"/>
    <p:sldId id="312" r:id="rId10"/>
    <p:sldId id="263" r:id="rId11"/>
    <p:sldId id="264" r:id="rId12"/>
    <p:sldId id="314" r:id="rId13"/>
    <p:sldId id="265" r:id="rId14"/>
    <p:sldId id="266" r:id="rId15"/>
    <p:sldId id="267" r:id="rId16"/>
    <p:sldId id="268" r:id="rId17"/>
    <p:sldId id="269" r:id="rId18"/>
    <p:sldId id="271" r:id="rId19"/>
    <p:sldId id="273" r:id="rId20"/>
    <p:sldId id="274" r:id="rId21"/>
    <p:sldId id="315" r:id="rId22"/>
    <p:sldId id="316" r:id="rId23"/>
    <p:sldId id="276" r:id="rId24"/>
    <p:sldId id="317" r:id="rId25"/>
    <p:sldId id="279" r:id="rId26"/>
    <p:sldId id="280" r:id="rId27"/>
    <p:sldId id="318" r:id="rId28"/>
    <p:sldId id="281" r:id="rId29"/>
    <p:sldId id="319" r:id="rId30"/>
    <p:sldId id="320" r:id="rId31"/>
    <p:sldId id="321" r:id="rId32"/>
    <p:sldId id="322" r:id="rId33"/>
    <p:sldId id="323" r:id="rId34"/>
    <p:sldId id="286" r:id="rId35"/>
    <p:sldId id="324" r:id="rId36"/>
    <p:sldId id="288" r:id="rId37"/>
    <p:sldId id="325" r:id="rId38"/>
    <p:sldId id="291" r:id="rId39"/>
    <p:sldId id="292" r:id="rId40"/>
    <p:sldId id="293" r:id="rId41"/>
    <p:sldId id="326" r:id="rId42"/>
    <p:sldId id="327" r:id="rId43"/>
    <p:sldId id="295" r:id="rId44"/>
    <p:sldId id="296" r:id="rId45"/>
    <p:sldId id="297" r:id="rId46"/>
    <p:sldId id="328" r:id="rId47"/>
    <p:sldId id="299" r:id="rId48"/>
    <p:sldId id="300" r:id="rId49"/>
    <p:sldId id="302" r:id="rId50"/>
    <p:sldId id="303" r:id="rId51"/>
    <p:sldId id="329" r:id="rId52"/>
    <p:sldId id="304" r:id="rId53"/>
    <p:sldId id="305" r:id="rId54"/>
    <p:sldId id="331" r:id="rId55"/>
    <p:sldId id="307" r:id="rId57"/>
    <p:sldId id="308" r:id="rId58"/>
    <p:sldId id="332" r:id="rId59"/>
    <p:sldId id="311" r:id="rId60"/>
  </p:sldIdLst>
  <p:sldSz cx="12192000" cy="6858000"/>
  <p:notesSz cx="7103745" cy="10234295"/>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59" userDrawn="1">
          <p15:clr>
            <a:srgbClr val="A4A3A4"/>
          </p15:clr>
        </p15:guide>
        <p15:guide id="2" pos="3809"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者" initials="A" lastIdx="0" clrIdx="1"/>
  <p:cmAuthor id="1" name="刘 小刘" initials="刘" lastIdx="1" clrIdx="0"/>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B2B2B2"/>
    <a:srgbClr val="202020"/>
    <a:srgbClr val="323232"/>
    <a:srgbClr val="CC3300"/>
    <a:srgbClr val="CC0000"/>
    <a:srgbClr val="FF3300"/>
    <a:srgbClr val="990000"/>
    <a:srgbClr val="FF8D41"/>
    <a:srgbClr val="FF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2278" autoAdjust="0"/>
    <p:restoredTop sz="94660"/>
  </p:normalViewPr>
  <p:slideViewPr>
    <p:cSldViewPr snapToGrid="0" showGuides="1">
      <p:cViewPr varScale="1">
        <p:scale>
          <a:sx n="75" d="100"/>
          <a:sy n="75" d="100"/>
        </p:scale>
        <p:origin x="90" y="96"/>
      </p:cViewPr>
      <p:guideLst>
        <p:guide orient="horz" pos="2159"/>
        <p:guide pos="3809"/>
      </p:guideLst>
    </p:cSldViewPr>
  </p:slideViewPr>
  <p:notesTextViewPr>
    <p:cViewPr>
      <p:scale>
        <a:sx n="3" d="2"/>
        <a:sy n="3" d="2"/>
      </p:scale>
      <p:origin x="0" y="0"/>
    </p:cViewPr>
  </p:notesTextViewPr>
  <p:gridSpacing cx="72000" cy="72000"/>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 Type="http://schemas.openxmlformats.org/officeDocument/2006/relationships/slide" Target="slides/slide4.xml"/><Relationship Id="rId65" Type="http://schemas.openxmlformats.org/officeDocument/2006/relationships/commentAuthors" Target="commentAuthors.xml"/><Relationship Id="rId64" Type="http://schemas.openxmlformats.org/officeDocument/2006/relationships/tableStyles" Target="tableStyles.xml"/><Relationship Id="rId63" Type="http://schemas.openxmlformats.org/officeDocument/2006/relationships/viewProps" Target="viewProps.xml"/><Relationship Id="rId62" Type="http://schemas.openxmlformats.org/officeDocument/2006/relationships/presProps" Target="presProps.xml"/><Relationship Id="rId61" Type="http://schemas.openxmlformats.org/officeDocument/2006/relationships/handoutMaster" Target="handoutMasters/handoutMaster1.xml"/><Relationship Id="rId60" Type="http://schemas.openxmlformats.org/officeDocument/2006/relationships/slide" Target="slides/slide56.xml"/><Relationship Id="rId6" Type="http://schemas.openxmlformats.org/officeDocument/2006/relationships/slide" Target="slides/slide3.xml"/><Relationship Id="rId59" Type="http://schemas.openxmlformats.org/officeDocument/2006/relationships/slide" Target="slides/slide55.xml"/><Relationship Id="rId58" Type="http://schemas.openxmlformats.org/officeDocument/2006/relationships/slide" Target="slides/slide54.xml"/><Relationship Id="rId57" Type="http://schemas.openxmlformats.org/officeDocument/2006/relationships/slide" Target="slides/slide53.xml"/><Relationship Id="rId56" Type="http://schemas.openxmlformats.org/officeDocument/2006/relationships/notesMaster" Target="notesMasters/notesMaster1.xml"/><Relationship Id="rId55" Type="http://schemas.openxmlformats.org/officeDocument/2006/relationships/slide" Target="slides/slide52.xml"/><Relationship Id="rId54" Type="http://schemas.openxmlformats.org/officeDocument/2006/relationships/slide" Target="slides/slide51.xml"/><Relationship Id="rId53" Type="http://schemas.openxmlformats.org/officeDocument/2006/relationships/slide" Target="slides/slide50.xml"/><Relationship Id="rId52" Type="http://schemas.openxmlformats.org/officeDocument/2006/relationships/slide" Target="slides/slide49.xml"/><Relationship Id="rId51" Type="http://schemas.openxmlformats.org/officeDocument/2006/relationships/slide" Target="slides/slide48.xml"/><Relationship Id="rId50" Type="http://schemas.openxmlformats.org/officeDocument/2006/relationships/slide" Target="slides/slide47.xml"/><Relationship Id="rId5" Type="http://schemas.openxmlformats.org/officeDocument/2006/relationships/slide" Target="slides/slide2.xml"/><Relationship Id="rId49" Type="http://schemas.openxmlformats.org/officeDocument/2006/relationships/slide" Target="slides/slide46.xml"/><Relationship Id="rId48" Type="http://schemas.openxmlformats.org/officeDocument/2006/relationships/slide" Target="slides/slide45.xml"/><Relationship Id="rId47" Type="http://schemas.openxmlformats.org/officeDocument/2006/relationships/slide" Target="slides/slide44.xml"/><Relationship Id="rId46" Type="http://schemas.openxmlformats.org/officeDocument/2006/relationships/slide" Target="slides/slide43.xml"/><Relationship Id="rId45" Type="http://schemas.openxmlformats.org/officeDocument/2006/relationships/slide" Target="slides/slide42.xml"/><Relationship Id="rId44" Type="http://schemas.openxmlformats.org/officeDocument/2006/relationships/slide" Target="slides/slide41.xml"/><Relationship Id="rId43" Type="http://schemas.openxmlformats.org/officeDocument/2006/relationships/slide" Target="slides/slide40.xml"/><Relationship Id="rId42" Type="http://schemas.openxmlformats.org/officeDocument/2006/relationships/slide" Target="slides/slide39.xml"/><Relationship Id="rId41" Type="http://schemas.openxmlformats.org/officeDocument/2006/relationships/slide" Target="slides/slide38.xml"/><Relationship Id="rId40" Type="http://schemas.openxmlformats.org/officeDocument/2006/relationships/slide" Target="slides/slide37.xml"/><Relationship Id="rId4" Type="http://schemas.openxmlformats.org/officeDocument/2006/relationships/slide" Target="slides/slide1.xml"/><Relationship Id="rId39" Type="http://schemas.openxmlformats.org/officeDocument/2006/relationships/slide" Target="slides/slide36.xml"/><Relationship Id="rId38" Type="http://schemas.openxmlformats.org/officeDocument/2006/relationships/slide" Target="slides/slide35.xml"/><Relationship Id="rId37" Type="http://schemas.openxmlformats.org/officeDocument/2006/relationships/slide" Target="slides/slide34.xml"/><Relationship Id="rId36" Type="http://schemas.openxmlformats.org/officeDocument/2006/relationships/slide" Target="slides/slide33.xml"/><Relationship Id="rId35" Type="http://schemas.openxmlformats.org/officeDocument/2006/relationships/slide" Target="slides/slide32.xml"/><Relationship Id="rId34" Type="http://schemas.openxmlformats.org/officeDocument/2006/relationships/slide" Target="slides/slide31.xml"/><Relationship Id="rId33" Type="http://schemas.openxmlformats.org/officeDocument/2006/relationships/slide" Target="slides/slide30.xml"/><Relationship Id="rId32" Type="http://schemas.openxmlformats.org/officeDocument/2006/relationships/slide" Target="slides/slide29.xml"/><Relationship Id="rId31" Type="http://schemas.openxmlformats.org/officeDocument/2006/relationships/slide" Target="slides/slide28.xml"/><Relationship Id="rId30" Type="http://schemas.openxmlformats.org/officeDocument/2006/relationships/slide" Target="slides/slide27.xml"/><Relationship Id="rId3" Type="http://schemas.openxmlformats.org/officeDocument/2006/relationships/slideMaster" Target="slideMasters/slideMaster2.xml"/><Relationship Id="rId29" Type="http://schemas.openxmlformats.org/officeDocument/2006/relationships/slide" Target="slides/slide26.xml"/><Relationship Id="rId28" Type="http://schemas.openxmlformats.org/officeDocument/2006/relationships/slide" Target="slides/slide25.xml"/><Relationship Id="rId27" Type="http://schemas.openxmlformats.org/officeDocument/2006/relationships/slide" Target="slides/slide24.xml"/><Relationship Id="rId26" Type="http://schemas.openxmlformats.org/officeDocument/2006/relationships/slide" Target="slides/slide23.xml"/><Relationship Id="rId25" Type="http://schemas.openxmlformats.org/officeDocument/2006/relationships/slide" Target="slides/slide22.xml"/><Relationship Id="rId24" Type="http://schemas.openxmlformats.org/officeDocument/2006/relationships/slide" Target="slides/slide21.xml"/><Relationship Id="rId23" Type="http://schemas.openxmlformats.org/officeDocument/2006/relationships/slide" Target="slides/slide20.xml"/><Relationship Id="rId22" Type="http://schemas.openxmlformats.org/officeDocument/2006/relationships/slide" Target="slides/slide19.xml"/><Relationship Id="rId21" Type="http://schemas.openxmlformats.org/officeDocument/2006/relationships/slide" Target="slides/slide18.xml"/><Relationship Id="rId20" Type="http://schemas.openxmlformats.org/officeDocument/2006/relationships/slide" Target="slides/slide17.xml"/><Relationship Id="rId2" Type="http://schemas.openxmlformats.org/officeDocument/2006/relationships/theme" Target="theme/theme1.xml"/><Relationship Id="rId19" Type="http://schemas.openxmlformats.org/officeDocument/2006/relationships/slide" Target="slides/slide16.xml"/><Relationship Id="rId18" Type="http://schemas.openxmlformats.org/officeDocument/2006/relationships/slide" Target="slides/slide15.xml"/><Relationship Id="rId17" Type="http://schemas.openxmlformats.org/officeDocument/2006/relationships/slide" Target="slides/slide14.xml"/><Relationship Id="rId16" Type="http://schemas.openxmlformats.org/officeDocument/2006/relationships/slide" Target="slides/slide13.xml"/><Relationship Id="rId15" Type="http://schemas.openxmlformats.org/officeDocument/2006/relationships/slide" Target="slides/slide12.xml"/><Relationship Id="rId14" Type="http://schemas.openxmlformats.org/officeDocument/2006/relationships/slide" Target="slides/slide11.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290" cy="513492"/>
          </a:xfrm>
          <a:prstGeom prst="rect">
            <a:avLst/>
          </a:prstGeom>
        </p:spPr>
        <p:txBody>
          <a:bodyPr vert="horz" lIns="91440" tIns="45720" rIns="91440" bIns="45720" rtlCol="0"/>
          <a:lstStyle>
            <a:lvl1pPr algn="l">
              <a:defRPr sz="1245"/>
            </a:lvl1pPr>
          </a:lstStyle>
          <a:p>
            <a:endParaRPr lang="zh-CN" altLang="en-US"/>
          </a:p>
        </p:txBody>
      </p:sp>
      <p:sp>
        <p:nvSpPr>
          <p:cNvPr id="3" name="日期占位符 2"/>
          <p:cNvSpPr>
            <a:spLocks noGrp="1"/>
          </p:cNvSpPr>
          <p:nvPr>
            <p:ph type="dt" sz="quarter" idx="1"/>
          </p:nvPr>
        </p:nvSpPr>
        <p:spPr>
          <a:xfrm>
            <a:off x="4023812" y="0"/>
            <a:ext cx="3078290" cy="513492"/>
          </a:xfrm>
          <a:prstGeom prst="rect">
            <a:avLst/>
          </a:prstGeom>
        </p:spPr>
        <p:txBody>
          <a:bodyPr vert="horz" lIns="91440" tIns="45720" rIns="91440" bIns="45720" rtlCol="0"/>
          <a:lstStyle>
            <a:lvl1pPr algn="r">
              <a:defRPr sz="1245"/>
            </a:lvl1pPr>
          </a:lstStyle>
          <a:p>
            <a:fld id="{0F9B84EA-7D68-4D60-9CB1-D50884785D1C}" type="datetimeFigureOut">
              <a:rPr lang="zh-CN" altLang="en-US" smtClean="0"/>
            </a:fld>
            <a:endParaRPr lang="zh-CN" altLang="en-US"/>
          </a:p>
        </p:txBody>
      </p:sp>
      <p:sp>
        <p:nvSpPr>
          <p:cNvPr id="4" name="页脚占位符 3"/>
          <p:cNvSpPr>
            <a:spLocks noGrp="1"/>
          </p:cNvSpPr>
          <p:nvPr>
            <p:ph type="ftr" sz="quarter" idx="2"/>
          </p:nvPr>
        </p:nvSpPr>
        <p:spPr>
          <a:xfrm>
            <a:off x="0" y="9720804"/>
            <a:ext cx="3078290" cy="513491"/>
          </a:xfrm>
          <a:prstGeom prst="rect">
            <a:avLst/>
          </a:prstGeom>
        </p:spPr>
        <p:txBody>
          <a:bodyPr vert="horz" lIns="91440" tIns="45720" rIns="91440" bIns="45720" rtlCol="0" anchor="b"/>
          <a:lstStyle>
            <a:lvl1pPr algn="l">
              <a:defRPr sz="1245"/>
            </a:lvl1pPr>
          </a:lstStyle>
          <a:p>
            <a:endParaRPr lang="zh-CN" altLang="en-US"/>
          </a:p>
        </p:txBody>
      </p:sp>
      <p:sp>
        <p:nvSpPr>
          <p:cNvPr id="5" name="灯片编号占位符 4"/>
          <p:cNvSpPr>
            <a:spLocks noGrp="1"/>
          </p:cNvSpPr>
          <p:nvPr>
            <p:ph type="sldNum" sz="quarter" idx="3"/>
          </p:nvPr>
        </p:nvSpPr>
        <p:spPr>
          <a:xfrm>
            <a:off x="4023812" y="9720804"/>
            <a:ext cx="3078290" cy="513491"/>
          </a:xfrm>
          <a:prstGeom prst="rect">
            <a:avLst/>
          </a:prstGeom>
        </p:spPr>
        <p:txBody>
          <a:bodyPr vert="horz" lIns="91440" tIns="45720" rIns="91440" bIns="45720" rtlCol="0" anchor="b"/>
          <a:lstStyle>
            <a:lvl1pPr algn="r">
              <a:defRPr sz="1245"/>
            </a:lvl1pPr>
          </a:lstStyle>
          <a:p>
            <a:fld id="{8D4E0FC9-F1F8-4FAE-9988-3BA365CFD46F}" type="slidenum">
              <a:rPr lang="zh-CN" altLang="en-US" smtClean="0"/>
            </a:fld>
            <a:endParaRPr lang="zh-CN" alt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163" cy="512763"/>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4024313" y="0"/>
            <a:ext cx="3078162" cy="512763"/>
          </a:xfrm>
          <a:prstGeom prst="rect">
            <a:avLst/>
          </a:prstGeom>
        </p:spPr>
        <p:txBody>
          <a:bodyPr vert="horz" lIns="91440" tIns="45720" rIns="91440" bIns="45720" rtlCol="0"/>
          <a:lstStyle>
            <a:lvl1pPr algn="r">
              <a:defRPr sz="1200"/>
            </a:lvl1pPr>
          </a:lstStyle>
          <a:p>
            <a:fld id="{D6C8D182-E4C8-4120-9249-FC9774456FFA}"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482600" y="1279525"/>
            <a:ext cx="6140450" cy="34544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711200" y="4926013"/>
            <a:ext cx="5683250" cy="4029075"/>
          </a:xfrm>
          <a:prstGeom prst="rect">
            <a:avLst/>
          </a:prstGeom>
        </p:spPr>
        <p:txBody>
          <a:bodyPr vert="horz" lIns="91440" tIns="45720" rIns="91440" bIns="45720" rtlCol="0"/>
          <a:lstStyle/>
          <a:p>
            <a:pPr lvl="0"/>
            <a:r>
              <a:rPr lang="zh-CN" altLang="en-US"/>
              <a:t>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6" name="页脚占位符 5"/>
          <p:cNvSpPr>
            <a:spLocks noGrp="1"/>
          </p:cNvSpPr>
          <p:nvPr>
            <p:ph type="ftr" sz="quarter" idx="4"/>
          </p:nvPr>
        </p:nvSpPr>
        <p:spPr>
          <a:xfrm>
            <a:off x="0" y="9721850"/>
            <a:ext cx="3078163" cy="512763"/>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4024313" y="9721850"/>
            <a:ext cx="3078162" cy="512763"/>
          </a:xfrm>
          <a:prstGeom prst="rect">
            <a:avLst/>
          </a:prstGeom>
        </p:spPr>
        <p:txBody>
          <a:bodyPr vert="horz" lIns="91440" tIns="45720" rIns="91440" bIns="45720" rtlCol="0" anchor="b"/>
          <a:lstStyle>
            <a:lvl1pPr algn="r">
              <a:defRPr sz="1200"/>
            </a:lvl1pPr>
          </a:lstStyle>
          <a:p>
            <a:fld id="{85D0DACE-38E0-42D2-9336-2B707D34BC6D}"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52.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dirty="0"/>
          </a:p>
        </p:txBody>
      </p:sp>
      <p:sp>
        <p:nvSpPr>
          <p:cNvPr id="4" name="灯片编号占位符 3"/>
          <p:cNvSpPr>
            <a:spLocks noGrp="1"/>
          </p:cNvSpPr>
          <p:nvPr>
            <p:ph type="sldNum" sz="quarter" idx="5"/>
          </p:nvPr>
        </p:nvSpPr>
        <p:spPr/>
        <p:txBody>
          <a:bodyPr/>
          <a:lstStyle/>
          <a:p>
            <a:fld id="{85D0DACE-38E0-42D2-9336-2B707D34BC6D}" type="slidenum">
              <a:rPr lang="zh-CN" altLang="en-US" smtClean="0"/>
            </a:fld>
            <a:endParaRPr lang="zh-CN" alt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9" Type="http://schemas.openxmlformats.org/officeDocument/2006/relationships/tags" Target="../tags/tag8.xml"/><Relationship Id="rId8" Type="http://schemas.openxmlformats.org/officeDocument/2006/relationships/tags" Target="../tags/tag7.xml"/><Relationship Id="rId7" Type="http://schemas.openxmlformats.org/officeDocument/2006/relationships/tags" Target="../tags/tag6.xml"/><Relationship Id="rId6" Type="http://schemas.openxmlformats.org/officeDocument/2006/relationships/tags" Target="../tags/tag5.xml"/><Relationship Id="rId5" Type="http://schemas.openxmlformats.org/officeDocument/2006/relationships/tags" Target="../tags/tag4.xml"/><Relationship Id="rId4" Type="http://schemas.openxmlformats.org/officeDocument/2006/relationships/tags" Target="../tags/tag3.xml"/><Relationship Id="rId3" Type="http://schemas.openxmlformats.org/officeDocument/2006/relationships/tags" Target="../tags/tag2.xml"/><Relationship Id="rId2" Type="http://schemas.openxmlformats.org/officeDocument/2006/relationships/tags" Target="../tags/tag1.xml"/><Relationship Id="rId14" Type="http://schemas.openxmlformats.org/officeDocument/2006/relationships/tags" Target="../tags/tag13.xml"/><Relationship Id="rId13" Type="http://schemas.openxmlformats.org/officeDocument/2006/relationships/tags" Target="../tags/tag12.xml"/><Relationship Id="rId12" Type="http://schemas.openxmlformats.org/officeDocument/2006/relationships/tags" Target="../tags/tag11.xml"/><Relationship Id="rId11" Type="http://schemas.openxmlformats.org/officeDocument/2006/relationships/tags" Target="../tags/tag10.xml"/><Relationship Id="rId10" Type="http://schemas.openxmlformats.org/officeDocument/2006/relationships/tags" Target="../tags/tag9.xml"/><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6" Type="http://schemas.openxmlformats.org/officeDocument/2006/relationships/tags" Target="../tags/tag18.xml"/><Relationship Id="rId5" Type="http://schemas.openxmlformats.org/officeDocument/2006/relationships/tags" Target="../tags/tag17.xml"/><Relationship Id="rId4" Type="http://schemas.openxmlformats.org/officeDocument/2006/relationships/tags" Target="../tags/tag16.xml"/><Relationship Id="rId3" Type="http://schemas.openxmlformats.org/officeDocument/2006/relationships/tags" Target="../tags/tag15.xml"/><Relationship Id="rId2" Type="http://schemas.openxmlformats.org/officeDocument/2006/relationships/tags" Target="../tags/tag14.xml"/><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9" Type="http://schemas.openxmlformats.org/officeDocument/2006/relationships/tags" Target="../tags/tag26.xml"/><Relationship Id="rId8" Type="http://schemas.openxmlformats.org/officeDocument/2006/relationships/tags" Target="../tags/tag25.xml"/><Relationship Id="rId7" Type="http://schemas.openxmlformats.org/officeDocument/2006/relationships/tags" Target="../tags/tag24.xml"/><Relationship Id="rId6" Type="http://schemas.openxmlformats.org/officeDocument/2006/relationships/tags" Target="../tags/tag23.xml"/><Relationship Id="rId5" Type="http://schemas.openxmlformats.org/officeDocument/2006/relationships/tags" Target="../tags/tag22.xml"/><Relationship Id="rId4" Type="http://schemas.openxmlformats.org/officeDocument/2006/relationships/tags" Target="../tags/tag21.xml"/><Relationship Id="rId3" Type="http://schemas.openxmlformats.org/officeDocument/2006/relationships/tags" Target="../tags/tag20.xml"/><Relationship Id="rId2" Type="http://schemas.openxmlformats.org/officeDocument/2006/relationships/tags" Target="../tags/tag19.xml"/><Relationship Id="rId15" Type="http://schemas.openxmlformats.org/officeDocument/2006/relationships/tags" Target="../tags/tag32.xml"/><Relationship Id="rId14" Type="http://schemas.openxmlformats.org/officeDocument/2006/relationships/tags" Target="../tags/tag31.xml"/><Relationship Id="rId13" Type="http://schemas.openxmlformats.org/officeDocument/2006/relationships/tags" Target="../tags/tag30.xml"/><Relationship Id="rId12" Type="http://schemas.openxmlformats.org/officeDocument/2006/relationships/tags" Target="../tags/tag29.xml"/><Relationship Id="rId11" Type="http://schemas.openxmlformats.org/officeDocument/2006/relationships/tags" Target="../tags/tag28.xml"/><Relationship Id="rId10" Type="http://schemas.openxmlformats.org/officeDocument/2006/relationships/tags" Target="../tags/tag27.xml"/><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7" Type="http://schemas.openxmlformats.org/officeDocument/2006/relationships/tags" Target="../tags/tag38.xml"/><Relationship Id="rId6" Type="http://schemas.openxmlformats.org/officeDocument/2006/relationships/tags" Target="../tags/tag37.xml"/><Relationship Id="rId5" Type="http://schemas.openxmlformats.org/officeDocument/2006/relationships/tags" Target="../tags/tag36.xml"/><Relationship Id="rId4" Type="http://schemas.openxmlformats.org/officeDocument/2006/relationships/tags" Target="../tags/tag35.xml"/><Relationship Id="rId3" Type="http://schemas.openxmlformats.org/officeDocument/2006/relationships/tags" Target="../tags/tag34.xml"/><Relationship Id="rId2" Type="http://schemas.openxmlformats.org/officeDocument/2006/relationships/tags" Target="../tags/tag33.xml"/><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9" Type="http://schemas.openxmlformats.org/officeDocument/2006/relationships/tags" Target="../tags/tag46.xml"/><Relationship Id="rId8" Type="http://schemas.openxmlformats.org/officeDocument/2006/relationships/tags" Target="../tags/tag45.xml"/><Relationship Id="rId7" Type="http://schemas.openxmlformats.org/officeDocument/2006/relationships/tags" Target="../tags/tag44.xml"/><Relationship Id="rId6" Type="http://schemas.openxmlformats.org/officeDocument/2006/relationships/tags" Target="../tags/tag43.xml"/><Relationship Id="rId5" Type="http://schemas.openxmlformats.org/officeDocument/2006/relationships/tags" Target="../tags/tag42.xml"/><Relationship Id="rId4" Type="http://schemas.openxmlformats.org/officeDocument/2006/relationships/tags" Target="../tags/tag41.xml"/><Relationship Id="rId3" Type="http://schemas.openxmlformats.org/officeDocument/2006/relationships/tags" Target="../tags/tag40.xml"/><Relationship Id="rId2" Type="http://schemas.openxmlformats.org/officeDocument/2006/relationships/tags" Target="../tags/tag39.xml"/><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8" Type="http://schemas.openxmlformats.org/officeDocument/2006/relationships/tags" Target="../tags/tag53.xml"/><Relationship Id="rId7" Type="http://schemas.openxmlformats.org/officeDocument/2006/relationships/tags" Target="../tags/tag52.xml"/><Relationship Id="rId6" Type="http://schemas.openxmlformats.org/officeDocument/2006/relationships/tags" Target="../tags/tag51.xml"/><Relationship Id="rId5" Type="http://schemas.openxmlformats.org/officeDocument/2006/relationships/tags" Target="../tags/tag50.xml"/><Relationship Id="rId4" Type="http://schemas.openxmlformats.org/officeDocument/2006/relationships/tags" Target="../tags/tag49.xml"/><Relationship Id="rId3" Type="http://schemas.openxmlformats.org/officeDocument/2006/relationships/tags" Target="../tags/tag48.xml"/><Relationship Id="rId2" Type="http://schemas.openxmlformats.org/officeDocument/2006/relationships/tags" Target="../tags/tag47.xml"/><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4" Type="http://schemas.openxmlformats.org/officeDocument/2006/relationships/tags" Target="../tags/tag56.xml"/><Relationship Id="rId3" Type="http://schemas.openxmlformats.org/officeDocument/2006/relationships/tags" Target="../tags/tag55.xml"/><Relationship Id="rId2" Type="http://schemas.openxmlformats.org/officeDocument/2006/relationships/tags" Target="../tags/tag54.xml"/><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7" Type="http://schemas.openxmlformats.org/officeDocument/2006/relationships/tags" Target="../tags/tag62.xml"/><Relationship Id="rId6" Type="http://schemas.openxmlformats.org/officeDocument/2006/relationships/tags" Target="../tags/tag61.xml"/><Relationship Id="rId5" Type="http://schemas.openxmlformats.org/officeDocument/2006/relationships/tags" Target="../tags/tag60.xml"/><Relationship Id="rId4" Type="http://schemas.openxmlformats.org/officeDocument/2006/relationships/tags" Target="../tags/tag59.xml"/><Relationship Id="rId3" Type="http://schemas.openxmlformats.org/officeDocument/2006/relationships/tags" Target="../tags/tag58.xml"/><Relationship Id="rId2" Type="http://schemas.openxmlformats.org/officeDocument/2006/relationships/tags" Target="../tags/tag57.xml"/><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6" Type="http://schemas.openxmlformats.org/officeDocument/2006/relationships/tags" Target="../tags/tag67.xml"/><Relationship Id="rId5" Type="http://schemas.openxmlformats.org/officeDocument/2006/relationships/tags" Target="../tags/tag66.xml"/><Relationship Id="rId4" Type="http://schemas.openxmlformats.org/officeDocument/2006/relationships/tags" Target="../tags/tag65.xml"/><Relationship Id="rId3" Type="http://schemas.openxmlformats.org/officeDocument/2006/relationships/tags" Target="../tags/tag64.xml"/><Relationship Id="rId2" Type="http://schemas.openxmlformats.org/officeDocument/2006/relationships/tags" Target="../tags/tag63.xml"/><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5" Type="http://schemas.openxmlformats.org/officeDocument/2006/relationships/tags" Target="../tags/tag71.xml"/><Relationship Id="rId4" Type="http://schemas.openxmlformats.org/officeDocument/2006/relationships/tags" Target="../tags/tag70.xml"/><Relationship Id="rId3" Type="http://schemas.openxmlformats.org/officeDocument/2006/relationships/tags" Target="../tags/tag69.xml"/><Relationship Id="rId2" Type="http://schemas.openxmlformats.org/officeDocument/2006/relationships/tags" Target="../tags/tag68.xml"/><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9" Type="http://schemas.openxmlformats.org/officeDocument/2006/relationships/tags" Target="../tags/tag79.xml"/><Relationship Id="rId8" Type="http://schemas.openxmlformats.org/officeDocument/2006/relationships/tags" Target="../tags/tag78.xml"/><Relationship Id="rId7" Type="http://schemas.openxmlformats.org/officeDocument/2006/relationships/tags" Target="../tags/tag77.xml"/><Relationship Id="rId6" Type="http://schemas.openxmlformats.org/officeDocument/2006/relationships/tags" Target="../tags/tag76.xml"/><Relationship Id="rId5" Type="http://schemas.openxmlformats.org/officeDocument/2006/relationships/tags" Target="../tags/tag75.xml"/><Relationship Id="rId4" Type="http://schemas.openxmlformats.org/officeDocument/2006/relationships/tags" Target="../tags/tag74.xml"/><Relationship Id="rId3" Type="http://schemas.openxmlformats.org/officeDocument/2006/relationships/tags" Target="../tags/tag73.xml"/><Relationship Id="rId2" Type="http://schemas.openxmlformats.org/officeDocument/2006/relationships/tags" Target="../tags/tag72.xml"/><Relationship Id="rId11" Type="http://schemas.openxmlformats.org/officeDocument/2006/relationships/tags" Target="../tags/tag81.xml"/><Relationship Id="rId10" Type="http://schemas.openxmlformats.org/officeDocument/2006/relationships/tags" Target="../tags/tag80.xml"/><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8" Type="http://schemas.openxmlformats.org/officeDocument/2006/relationships/tags" Target="../tags/tag88.xml"/><Relationship Id="rId7" Type="http://schemas.openxmlformats.org/officeDocument/2006/relationships/tags" Target="../tags/tag87.xml"/><Relationship Id="rId6" Type="http://schemas.openxmlformats.org/officeDocument/2006/relationships/tags" Target="../tags/tag86.xml"/><Relationship Id="rId5" Type="http://schemas.openxmlformats.org/officeDocument/2006/relationships/tags" Target="../tags/tag85.xml"/><Relationship Id="rId4" Type="http://schemas.openxmlformats.org/officeDocument/2006/relationships/tags" Target="../tags/tag84.xml"/><Relationship Id="rId3" Type="http://schemas.openxmlformats.org/officeDocument/2006/relationships/tags" Target="../tags/tag83.xml"/><Relationship Id="rId2" Type="http://schemas.openxmlformats.org/officeDocument/2006/relationships/tags" Target="../tags/tag82.xml"/><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9" Type="http://schemas.openxmlformats.org/officeDocument/2006/relationships/tags" Target="../tags/tag96.xml"/><Relationship Id="rId8" Type="http://schemas.openxmlformats.org/officeDocument/2006/relationships/tags" Target="../tags/tag95.xml"/><Relationship Id="rId7" Type="http://schemas.openxmlformats.org/officeDocument/2006/relationships/tags" Target="../tags/tag94.xml"/><Relationship Id="rId6" Type="http://schemas.openxmlformats.org/officeDocument/2006/relationships/tags" Target="../tags/tag93.xml"/><Relationship Id="rId5" Type="http://schemas.openxmlformats.org/officeDocument/2006/relationships/tags" Target="../tags/tag92.xml"/><Relationship Id="rId4" Type="http://schemas.openxmlformats.org/officeDocument/2006/relationships/tags" Target="../tags/tag91.xml"/><Relationship Id="rId3" Type="http://schemas.openxmlformats.org/officeDocument/2006/relationships/tags" Target="../tags/tag90.xml"/><Relationship Id="rId2" Type="http://schemas.openxmlformats.org/officeDocument/2006/relationships/tags" Target="../tags/tag89.xml"/><Relationship Id="rId13" Type="http://schemas.openxmlformats.org/officeDocument/2006/relationships/tags" Target="../tags/tag100.xml"/><Relationship Id="rId12" Type="http://schemas.openxmlformats.org/officeDocument/2006/relationships/tags" Target="../tags/tag99.xml"/><Relationship Id="rId11" Type="http://schemas.openxmlformats.org/officeDocument/2006/relationships/tags" Target="../tags/tag98.xml"/><Relationship Id="rId10" Type="http://schemas.openxmlformats.org/officeDocument/2006/relationships/tags" Target="../tags/tag97.xml"/><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9" Type="http://schemas.openxmlformats.org/officeDocument/2006/relationships/tags" Target="../tags/tag108.xml"/><Relationship Id="rId8" Type="http://schemas.openxmlformats.org/officeDocument/2006/relationships/tags" Target="../tags/tag107.xml"/><Relationship Id="rId7" Type="http://schemas.openxmlformats.org/officeDocument/2006/relationships/tags" Target="../tags/tag106.xml"/><Relationship Id="rId6" Type="http://schemas.openxmlformats.org/officeDocument/2006/relationships/tags" Target="../tags/tag105.xml"/><Relationship Id="rId5" Type="http://schemas.openxmlformats.org/officeDocument/2006/relationships/tags" Target="../tags/tag104.xml"/><Relationship Id="rId4" Type="http://schemas.openxmlformats.org/officeDocument/2006/relationships/tags" Target="../tags/tag103.xml"/><Relationship Id="rId3" Type="http://schemas.openxmlformats.org/officeDocument/2006/relationships/tags" Target="../tags/tag102.xml"/><Relationship Id="rId2" Type="http://schemas.openxmlformats.org/officeDocument/2006/relationships/tags" Target="../tags/tag101.xml"/><Relationship Id="rId11" Type="http://schemas.openxmlformats.org/officeDocument/2006/relationships/tags" Target="../tags/tag110.xml"/><Relationship Id="rId10" Type="http://schemas.openxmlformats.org/officeDocument/2006/relationships/tags" Target="../tags/tag109.xml"/><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9" Type="http://schemas.openxmlformats.org/officeDocument/2006/relationships/tags" Target="../tags/tag118.xml"/><Relationship Id="rId8" Type="http://schemas.openxmlformats.org/officeDocument/2006/relationships/tags" Target="../tags/tag117.xml"/><Relationship Id="rId7" Type="http://schemas.openxmlformats.org/officeDocument/2006/relationships/tags" Target="../tags/tag116.xml"/><Relationship Id="rId6" Type="http://schemas.openxmlformats.org/officeDocument/2006/relationships/tags" Target="../tags/tag115.xml"/><Relationship Id="rId5" Type="http://schemas.openxmlformats.org/officeDocument/2006/relationships/tags" Target="../tags/tag114.xml"/><Relationship Id="rId4" Type="http://schemas.openxmlformats.org/officeDocument/2006/relationships/tags" Target="../tags/tag113.xml"/><Relationship Id="rId3" Type="http://schemas.openxmlformats.org/officeDocument/2006/relationships/tags" Target="../tags/tag112.xml"/><Relationship Id="rId2" Type="http://schemas.openxmlformats.org/officeDocument/2006/relationships/tags" Target="../tags/tag111.xml"/><Relationship Id="rId11" Type="http://schemas.openxmlformats.org/officeDocument/2006/relationships/tags" Target="../tags/tag120.xml"/><Relationship Id="rId10" Type="http://schemas.openxmlformats.org/officeDocument/2006/relationships/tags" Target="../tags/tag119.xml"/><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9" Type="http://schemas.openxmlformats.org/officeDocument/2006/relationships/tags" Target="../tags/tag128.xml"/><Relationship Id="rId8" Type="http://schemas.openxmlformats.org/officeDocument/2006/relationships/tags" Target="../tags/tag127.xml"/><Relationship Id="rId7" Type="http://schemas.openxmlformats.org/officeDocument/2006/relationships/tags" Target="../tags/tag126.xml"/><Relationship Id="rId6" Type="http://schemas.openxmlformats.org/officeDocument/2006/relationships/tags" Target="../tags/tag125.xml"/><Relationship Id="rId5" Type="http://schemas.openxmlformats.org/officeDocument/2006/relationships/tags" Target="../tags/tag124.xml"/><Relationship Id="rId4" Type="http://schemas.openxmlformats.org/officeDocument/2006/relationships/tags" Target="../tags/tag123.xml"/><Relationship Id="rId3" Type="http://schemas.openxmlformats.org/officeDocument/2006/relationships/tags" Target="../tags/tag122.xml"/><Relationship Id="rId2" Type="http://schemas.openxmlformats.org/officeDocument/2006/relationships/tags" Target="../tags/tag121.xml"/><Relationship Id="rId11" Type="http://schemas.openxmlformats.org/officeDocument/2006/relationships/tags" Target="../tags/tag130.xml"/><Relationship Id="rId10" Type="http://schemas.openxmlformats.org/officeDocument/2006/relationships/tags" Target="../tags/tag129.xml"/><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9" Type="http://schemas.openxmlformats.org/officeDocument/2006/relationships/tags" Target="../tags/tag138.xml"/><Relationship Id="rId8" Type="http://schemas.openxmlformats.org/officeDocument/2006/relationships/tags" Target="../tags/tag137.xml"/><Relationship Id="rId7" Type="http://schemas.openxmlformats.org/officeDocument/2006/relationships/tags" Target="../tags/tag136.xml"/><Relationship Id="rId6" Type="http://schemas.openxmlformats.org/officeDocument/2006/relationships/tags" Target="../tags/tag135.xml"/><Relationship Id="rId5" Type="http://schemas.openxmlformats.org/officeDocument/2006/relationships/tags" Target="../tags/tag134.xml"/><Relationship Id="rId4" Type="http://schemas.openxmlformats.org/officeDocument/2006/relationships/tags" Target="../tags/tag133.xml"/><Relationship Id="rId3" Type="http://schemas.openxmlformats.org/officeDocument/2006/relationships/tags" Target="../tags/tag132.xml"/><Relationship Id="rId2" Type="http://schemas.openxmlformats.org/officeDocument/2006/relationships/tags" Target="../tags/tag131.xml"/><Relationship Id="rId13" Type="http://schemas.openxmlformats.org/officeDocument/2006/relationships/tags" Target="../tags/tag142.xml"/><Relationship Id="rId12" Type="http://schemas.openxmlformats.org/officeDocument/2006/relationships/tags" Target="../tags/tag141.xml"/><Relationship Id="rId11" Type="http://schemas.openxmlformats.org/officeDocument/2006/relationships/tags" Target="../tags/tag140.xml"/><Relationship Id="rId10" Type="http://schemas.openxmlformats.org/officeDocument/2006/relationships/tags" Target="../tags/tag139.xml"/><Relationship Id="rId1" Type="http://schemas.openxmlformats.org/officeDocument/2006/relationships/slideMaster" Target="../slideMasters/slideMaster2.xml"/></Relationships>
</file>

<file path=ppt/slideLayouts/_rels/slideLayout28.xml.rels><?xml version="1.0" encoding="UTF-8" standalone="yes"?>
<Relationships xmlns="http://schemas.openxmlformats.org/package/2006/relationships"><Relationship Id="rId9" Type="http://schemas.openxmlformats.org/officeDocument/2006/relationships/tags" Target="../tags/tag150.xml"/><Relationship Id="rId8" Type="http://schemas.openxmlformats.org/officeDocument/2006/relationships/tags" Target="../tags/tag149.xml"/><Relationship Id="rId7" Type="http://schemas.openxmlformats.org/officeDocument/2006/relationships/tags" Target="../tags/tag148.xml"/><Relationship Id="rId6" Type="http://schemas.openxmlformats.org/officeDocument/2006/relationships/tags" Target="../tags/tag147.xml"/><Relationship Id="rId5" Type="http://schemas.openxmlformats.org/officeDocument/2006/relationships/tags" Target="../tags/tag146.xml"/><Relationship Id="rId4" Type="http://schemas.openxmlformats.org/officeDocument/2006/relationships/tags" Target="../tags/tag145.xml"/><Relationship Id="rId3" Type="http://schemas.openxmlformats.org/officeDocument/2006/relationships/tags" Target="../tags/tag144.xml"/><Relationship Id="rId2" Type="http://schemas.openxmlformats.org/officeDocument/2006/relationships/tags" Target="../tags/tag143.xml"/><Relationship Id="rId13" Type="http://schemas.openxmlformats.org/officeDocument/2006/relationships/tags" Target="../tags/tag154.xml"/><Relationship Id="rId12" Type="http://schemas.openxmlformats.org/officeDocument/2006/relationships/tags" Target="../tags/tag153.xml"/><Relationship Id="rId11" Type="http://schemas.openxmlformats.org/officeDocument/2006/relationships/tags" Target="../tags/tag152.xml"/><Relationship Id="rId10" Type="http://schemas.openxmlformats.org/officeDocument/2006/relationships/tags" Target="../tags/tag151.xml"/><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hasCustomPrompt="1"/>
          </p:nvPr>
        </p:nvSpPr>
        <p:spPr>
          <a:xfrm>
            <a:off x="1524000" y="1322962"/>
            <a:ext cx="9144000" cy="2187001"/>
          </a:xfrm>
        </p:spPr>
        <p:txBody>
          <a:bodyPr anchor="b">
            <a:normAutofit/>
          </a:bodyPr>
          <a:lstStyle>
            <a:lvl1pPr algn="ctr">
              <a:lnSpc>
                <a:spcPct val="130000"/>
              </a:lnSpc>
              <a:defRPr sz="6000">
                <a:effectLst>
                  <a:outerShdw blurRad="38100" dist="38100" dir="2700000" algn="tl">
                    <a:srgbClr val="000000">
                      <a:alpha val="43137"/>
                    </a:srgbClr>
                  </a:outerShdw>
                </a:effectLst>
              </a:defRPr>
            </a:lvl1pPr>
          </a:lstStyle>
          <a:p>
            <a:r>
              <a:rPr lang="zh-CN" altLang="en-US" dirty="0"/>
              <a:t>单击此处添加标题</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3" name="副标题 2"/>
          <p:cNvSpPr>
            <a:spLocks noGrp="1"/>
          </p:cNvSpPr>
          <p:nvPr>
            <p:ph type="subTitle" idx="1" hasCustomPrompt="1"/>
          </p:nvPr>
        </p:nvSpPr>
        <p:spPr>
          <a:xfrm>
            <a:off x="1524000" y="3602038"/>
            <a:ext cx="9144000" cy="1655762"/>
          </a:xfrm>
        </p:spPr>
        <p:txBody>
          <a:bodyPr>
            <a:normAutofit/>
          </a:bodyPr>
          <a:lstStyle>
            <a:lvl1pPr marL="0" indent="0" algn="ctr">
              <a:buNone/>
              <a:defRPr sz="1800">
                <a:solidFill>
                  <a:schemeClr val="tx1">
                    <a:lumMod val="75000"/>
                    <a:lumOff val="25000"/>
                  </a:schemeClr>
                </a:solidFill>
                <a:effectLst/>
                <a:latin typeface="+mj-lt"/>
                <a:ea typeface="+mj-ea"/>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单击此处添加副标题</a:t>
            </a:r>
            <a:endParaRPr lang="zh-CN" alt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内容">
    <p:spTree>
      <p:nvGrpSpPr>
        <p:cNvPr id="1" name=""/>
        <p:cNvGrpSpPr/>
        <p:nvPr/>
      </p:nvGrpSpPr>
      <p:grpSpPr>
        <a:xfrm>
          <a:off x="0" y="0"/>
          <a:ext cx="0" cy="0"/>
          <a:chOff x="0" y="0"/>
          <a:chExt cx="0" cy="0"/>
        </a:xfrm>
      </p:grpSpPr>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nvPr>
        </p:nvSpPr>
        <p:spPr>
          <a:xfrm>
            <a:off x="838200" y="551543"/>
            <a:ext cx="10515600" cy="5558971"/>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标题幻灯片">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127311" y="5"/>
            <a:ext cx="12429370" cy="2108195"/>
            <a:chOff x="-127311" y="5"/>
            <a:chExt cx="12429370" cy="2108195"/>
          </a:xfrm>
        </p:grpSpPr>
        <p:sp>
          <p:nvSpPr>
            <p:cNvPr id="8" name="任意多边形: 形状 7"/>
            <p:cNvSpPr/>
            <p:nvPr>
              <p:custDataLst>
                <p:tags r:id="rId3"/>
              </p:custDataLst>
            </p:nvPr>
          </p:nvSpPr>
          <p:spPr>
            <a:xfrm rot="4971377">
              <a:off x="5633770" y="-4560088"/>
              <a:ext cx="907207" cy="12429370"/>
            </a:xfrm>
            <a:custGeom>
              <a:avLst/>
              <a:gdLst>
                <a:gd name="connsiteX0" fmla="*/ 0 w 1132861"/>
                <a:gd name="connsiteY0" fmla="*/ 0 h 12429370"/>
                <a:gd name="connsiteX1" fmla="*/ 421422 w 1132861"/>
                <a:gd name="connsiteY1" fmla="*/ 52817 h 12429370"/>
                <a:gd name="connsiteX2" fmla="*/ 1132861 w 1132861"/>
                <a:gd name="connsiteY2" fmla="*/ 12429370 h 12429370"/>
                <a:gd name="connsiteX3" fmla="*/ 0 w 1132861"/>
                <a:gd name="connsiteY3" fmla="*/ 12287388 h 12429370"/>
              </a:gdLst>
              <a:ahLst/>
              <a:cxnLst>
                <a:cxn ang="0">
                  <a:pos x="connsiteX0" y="connsiteY0"/>
                </a:cxn>
                <a:cxn ang="0">
                  <a:pos x="connsiteX1" y="connsiteY1"/>
                </a:cxn>
                <a:cxn ang="0">
                  <a:pos x="connsiteX2" y="connsiteY2"/>
                </a:cxn>
                <a:cxn ang="0">
                  <a:pos x="connsiteX3" y="connsiteY3"/>
                </a:cxn>
              </a:cxnLst>
              <a:rect l="l" t="t" r="r" b="b"/>
              <a:pathLst>
                <a:path w="1132861" h="12429370">
                  <a:moveTo>
                    <a:pt x="0" y="0"/>
                  </a:moveTo>
                  <a:lnTo>
                    <a:pt x="421422" y="52817"/>
                  </a:lnTo>
                  <a:lnTo>
                    <a:pt x="1132861" y="12429370"/>
                  </a:lnTo>
                  <a:lnTo>
                    <a:pt x="0" y="12287388"/>
                  </a:lnTo>
                  <a:close/>
                </a:path>
              </a:pathLst>
            </a:cu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4"/>
              </p:custDataLst>
            </p:nvPr>
          </p:nvSpPr>
          <p:spPr>
            <a:xfrm rot="5400000">
              <a:off x="5215200" y="-5215203"/>
              <a:ext cx="1761592" cy="12192007"/>
            </a:xfrm>
            <a:custGeom>
              <a:avLst/>
              <a:gdLst>
                <a:gd name="connsiteX0" fmla="*/ 0 w 1930397"/>
                <a:gd name="connsiteY0" fmla="*/ 12192007 h 12192007"/>
                <a:gd name="connsiteX1" fmla="*/ 0 w 1930397"/>
                <a:gd name="connsiteY1" fmla="*/ 0 h 12192007"/>
                <a:gd name="connsiteX2" fmla="*/ 758239 w 1930397"/>
                <a:gd name="connsiteY2" fmla="*/ 0 h 12192007"/>
                <a:gd name="connsiteX3" fmla="*/ 1930397 w 1930397"/>
                <a:gd name="connsiteY3" fmla="*/ 12192007 h 12192007"/>
              </a:gdLst>
              <a:ahLst/>
              <a:cxnLst>
                <a:cxn ang="0">
                  <a:pos x="connsiteX0" y="connsiteY0"/>
                </a:cxn>
                <a:cxn ang="0">
                  <a:pos x="connsiteX1" y="connsiteY1"/>
                </a:cxn>
                <a:cxn ang="0">
                  <a:pos x="connsiteX2" y="connsiteY2"/>
                </a:cxn>
                <a:cxn ang="0">
                  <a:pos x="connsiteX3" y="connsiteY3"/>
                </a:cxn>
              </a:cxnLst>
              <a:rect l="l" t="t" r="r" b="b"/>
              <a:pathLst>
                <a:path w="1930397" h="12192007">
                  <a:moveTo>
                    <a:pt x="0" y="12192007"/>
                  </a:moveTo>
                  <a:lnTo>
                    <a:pt x="0" y="0"/>
                  </a:lnTo>
                  <a:lnTo>
                    <a:pt x="758239" y="0"/>
                  </a:lnTo>
                  <a:lnTo>
                    <a:pt x="1930397" y="12192007"/>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任意多边形: 形状 9"/>
            <p:cNvSpPr/>
            <p:nvPr>
              <p:custDataLst>
                <p:tags r:id="rId5"/>
              </p:custDataLst>
            </p:nvPr>
          </p:nvSpPr>
          <p:spPr>
            <a:xfrm rot="5107084">
              <a:off x="4552342" y="-3275210"/>
              <a:ext cx="536239" cy="9742831"/>
            </a:xfrm>
            <a:custGeom>
              <a:avLst/>
              <a:gdLst>
                <a:gd name="connsiteX0" fmla="*/ 0 w 587624"/>
                <a:gd name="connsiteY0" fmla="*/ 0 h 9742831"/>
                <a:gd name="connsiteX1" fmla="*/ 587624 w 587624"/>
                <a:gd name="connsiteY1" fmla="*/ 9742831 h 9742831"/>
                <a:gd name="connsiteX2" fmla="*/ 0 w 587624"/>
                <a:gd name="connsiteY2" fmla="*/ 9685968 h 9742831"/>
              </a:gdLst>
              <a:ahLst/>
              <a:cxnLst>
                <a:cxn ang="0">
                  <a:pos x="connsiteX0" y="connsiteY0"/>
                </a:cxn>
                <a:cxn ang="0">
                  <a:pos x="connsiteX1" y="connsiteY1"/>
                </a:cxn>
                <a:cxn ang="0">
                  <a:pos x="connsiteX2" y="connsiteY2"/>
                </a:cxn>
              </a:cxnLst>
              <a:rect l="l" t="t" r="r" b="b"/>
              <a:pathLst>
                <a:path w="587624" h="9742831">
                  <a:moveTo>
                    <a:pt x="0" y="0"/>
                  </a:moveTo>
                  <a:lnTo>
                    <a:pt x="587624" y="9742831"/>
                  </a:lnTo>
                  <a:lnTo>
                    <a:pt x="0" y="9685968"/>
                  </a:lnTo>
                  <a:close/>
                </a:path>
              </a:pathLst>
            </a:cu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任意多边形: 形状 10"/>
            <p:cNvSpPr/>
            <p:nvPr>
              <p:custDataLst>
                <p:tags r:id="rId6"/>
              </p:custDataLst>
            </p:nvPr>
          </p:nvSpPr>
          <p:spPr>
            <a:xfrm rot="15897560">
              <a:off x="9001004" y="-1390393"/>
              <a:ext cx="846410" cy="5663579"/>
            </a:xfrm>
            <a:custGeom>
              <a:avLst/>
              <a:gdLst>
                <a:gd name="connsiteX0" fmla="*/ 927517 w 927517"/>
                <a:gd name="connsiteY0" fmla="*/ 5663579 h 5663579"/>
                <a:gd name="connsiteX1" fmla="*/ 0 w 927517"/>
                <a:gd name="connsiteY1" fmla="*/ 5577535 h 5663579"/>
                <a:gd name="connsiteX2" fmla="*/ 419317 w 927517"/>
                <a:gd name="connsiteY2" fmla="*/ 0 h 5663579"/>
              </a:gdLst>
              <a:ahLst/>
              <a:cxnLst>
                <a:cxn ang="0">
                  <a:pos x="connsiteX0" y="connsiteY0"/>
                </a:cxn>
                <a:cxn ang="0">
                  <a:pos x="connsiteX1" y="connsiteY1"/>
                </a:cxn>
                <a:cxn ang="0">
                  <a:pos x="connsiteX2" y="connsiteY2"/>
                </a:cxn>
              </a:cxnLst>
              <a:rect l="l" t="t" r="r" b="b"/>
              <a:pathLst>
                <a:path w="927517" h="5663579">
                  <a:moveTo>
                    <a:pt x="927517" y="5663579"/>
                  </a:moveTo>
                  <a:lnTo>
                    <a:pt x="0" y="5577535"/>
                  </a:lnTo>
                  <a:lnTo>
                    <a:pt x="419317" y="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12" name="等腰三角形 11"/>
          <p:cNvSpPr/>
          <p:nvPr userDrawn="1">
            <p:custDataLst>
              <p:tags r:id="rId7"/>
            </p:custDataLst>
          </p:nvPr>
        </p:nvSpPr>
        <p:spPr>
          <a:xfrm rot="16200000">
            <a:off x="7826138" y="2492134"/>
            <a:ext cx="997432" cy="7734300"/>
          </a:xfrm>
          <a:prstGeom prst="triangle">
            <a:avLst>
              <a:gd name="adj" fmla="val 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 name="标题 1"/>
          <p:cNvSpPr>
            <a:spLocks noGrp="1"/>
          </p:cNvSpPr>
          <p:nvPr>
            <p:ph type="ctrTitle" hasCustomPrompt="1"/>
            <p:custDataLst>
              <p:tags r:id="rId8"/>
            </p:custDataLst>
          </p:nvPr>
        </p:nvSpPr>
        <p:spPr>
          <a:xfrm>
            <a:off x="2730319" y="2702794"/>
            <a:ext cx="7117545" cy="1118535"/>
          </a:xfrm>
        </p:spPr>
        <p:txBody>
          <a:bodyPr lIns="90000" tIns="46800" rIns="90000" bIns="46800" anchor="b" anchorCtr="0">
            <a:normAutofit/>
          </a:bodyPr>
          <a:lstStyle>
            <a:lvl1pPr algn="ctr">
              <a:defRPr sz="6600" spc="600" baseline="0">
                <a:solidFill>
                  <a:schemeClr val="tx1">
                    <a:lumMod val="85000"/>
                    <a:lumOff val="15000"/>
                  </a:schemeClr>
                </a:solidFill>
                <a:ea typeface="汉仪旗黑-85S" panose="00020600040101010101" pitchFamily="18" charset="-122"/>
              </a:defRPr>
            </a:lvl1pPr>
          </a:lstStyle>
          <a:p>
            <a:r>
              <a:rPr lang="zh-CN" altLang="en-US" dirty="0"/>
              <a:t>编辑标题</a:t>
            </a:r>
            <a:endParaRPr lang="zh-CN" altLang="en-US" dirty="0"/>
          </a:p>
        </p:txBody>
      </p:sp>
      <p:sp>
        <p:nvSpPr>
          <p:cNvPr id="3" name="副标题 2"/>
          <p:cNvSpPr>
            <a:spLocks noGrp="1"/>
          </p:cNvSpPr>
          <p:nvPr>
            <p:ph type="subTitle" idx="1" hasCustomPrompt="1"/>
            <p:custDataLst>
              <p:tags r:id="rId9"/>
            </p:custDataLst>
          </p:nvPr>
        </p:nvSpPr>
        <p:spPr>
          <a:xfrm>
            <a:off x="2730319" y="3886684"/>
            <a:ext cx="7117545" cy="676319"/>
          </a:xfrm>
        </p:spPr>
        <p:txBody>
          <a:bodyPr lIns="90000" tIns="46800" rIns="90000" bIns="46800" anchor="t">
            <a:normAutofit/>
          </a:bodyPr>
          <a:lstStyle>
            <a:lvl1pPr marL="0" indent="0" algn="ctr" eaLnBrk="1" fontAlgn="auto" latinLnBrk="0" hangingPunct="1">
              <a:lnSpc>
                <a:spcPct val="100000"/>
              </a:lnSpc>
              <a:buNone/>
              <a:defRPr sz="2800" u="none" strike="noStrike" kern="1200" cap="none" spc="200" normalizeH="0" baseline="0">
                <a:solidFill>
                  <a:schemeClr val="tx1">
                    <a:lumMod val="85000"/>
                    <a:lumOff val="15000"/>
                  </a:schemeClr>
                </a:solidFill>
                <a:uFillTx/>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单击此处编辑副标题</a:t>
            </a:r>
            <a:endParaRPr lang="zh-CN" altLang="en-US" dirty="0"/>
          </a:p>
        </p:txBody>
      </p:sp>
      <p:sp>
        <p:nvSpPr>
          <p:cNvPr id="16" name="日期占位符 15"/>
          <p:cNvSpPr>
            <a:spLocks noGrp="1"/>
          </p:cNvSpPr>
          <p:nvPr>
            <p:ph type="dt" sz="half" idx="10"/>
            <p:custDataLst>
              <p:tags r:id="rId10"/>
            </p:custDataLst>
          </p:nvPr>
        </p:nvSpPr>
        <p:spPr/>
        <p:txBody>
          <a:bodyPr/>
          <a:lstStyle/>
          <a:p>
            <a:fld id="{760FBDFE-C587-4B4C-A407-44438C67B59E}" type="datetimeFigureOut">
              <a:rPr lang="zh-CN" altLang="en-US" smtClean="0"/>
            </a:fld>
            <a:endParaRPr lang="zh-CN" altLang="en-US"/>
          </a:p>
        </p:txBody>
      </p:sp>
      <p:sp>
        <p:nvSpPr>
          <p:cNvPr id="17" name="页脚占位符 16"/>
          <p:cNvSpPr>
            <a:spLocks noGrp="1"/>
          </p:cNvSpPr>
          <p:nvPr>
            <p:ph type="ftr" sz="quarter" idx="11"/>
            <p:custDataLst>
              <p:tags r:id="rId11"/>
            </p:custDataLst>
          </p:nvPr>
        </p:nvSpPr>
        <p:spPr/>
        <p:txBody>
          <a:bodyPr/>
          <a:lstStyle/>
          <a:p>
            <a:endParaRPr lang="zh-CN" altLang="en-US" dirty="0"/>
          </a:p>
        </p:txBody>
      </p:sp>
      <p:sp>
        <p:nvSpPr>
          <p:cNvPr id="18" name="灯片编号占位符 17"/>
          <p:cNvSpPr>
            <a:spLocks noGrp="1"/>
          </p:cNvSpPr>
          <p:nvPr>
            <p:ph type="sldNum" sz="quarter" idx="12"/>
            <p:custDataLst>
              <p:tags r:id="rId12"/>
            </p:custDataLst>
          </p:nvPr>
        </p:nvSpPr>
        <p:spPr/>
        <p:txBody>
          <a:bodyPr/>
          <a:lstStyle/>
          <a:p>
            <a:fld id="{49AE70B2-8BF9-45C0-BB95-33D1B9D3A854}" type="slidenum">
              <a:rPr lang="zh-CN" altLang="en-US" smtClean="0"/>
            </a:fld>
            <a:endParaRPr lang="zh-CN" altLang="en-US" dirty="0"/>
          </a:p>
        </p:txBody>
      </p:sp>
      <p:sp>
        <p:nvSpPr>
          <p:cNvPr id="5" name="文本占位符 4"/>
          <p:cNvSpPr>
            <a:spLocks noGrp="1"/>
          </p:cNvSpPr>
          <p:nvPr>
            <p:ph type="body" sz="quarter" idx="13" hasCustomPrompt="1"/>
            <p:custDataLst>
              <p:tags r:id="rId13"/>
            </p:custDataLst>
          </p:nvPr>
        </p:nvSpPr>
        <p:spPr>
          <a:xfrm>
            <a:off x="3630542" y="4681986"/>
            <a:ext cx="2523129" cy="412826"/>
          </a:xfrm>
        </p:spPr>
        <p:txBody>
          <a:bodyPr lIns="90000" tIns="46800" rIns="90000" bIns="46800" anchor="ctr" anchorCtr="0">
            <a:normAutofit/>
          </a:bodyPr>
          <a:lstStyle>
            <a:lvl1pPr marL="0" indent="0" algn="r">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
        <p:nvSpPr>
          <p:cNvPr id="13" name="文本占位符 12"/>
          <p:cNvSpPr>
            <a:spLocks noGrp="1"/>
          </p:cNvSpPr>
          <p:nvPr>
            <p:ph type="body" sz="quarter" idx="14" hasCustomPrompt="1"/>
            <p:custDataLst>
              <p:tags r:id="rId14"/>
            </p:custDataLst>
          </p:nvPr>
        </p:nvSpPr>
        <p:spPr>
          <a:xfrm>
            <a:off x="6402188" y="4681986"/>
            <a:ext cx="2523127" cy="412826"/>
          </a:xfrm>
        </p:spPr>
        <p:txBody>
          <a:bodyPr lIns="90000" tIns="46800" rIns="90000" bIns="46800" anchor="ctr" anchorCtr="0">
            <a:normAutofit/>
          </a:bodyPr>
          <a:lstStyle>
            <a:lvl1pPr marL="0" indent="0" algn="l">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 preserve="1">
  <p:cSld name="标题和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内容占位符 2"/>
          <p:cNvSpPr>
            <a:spLocks noGrp="1"/>
          </p:cNvSpPr>
          <p:nvPr>
            <p:ph idx="1"/>
            <p:custDataLst>
              <p:tags r:id="rId3"/>
            </p:custDataLst>
          </p:nvPr>
        </p:nvSpPr>
        <p:spPr>
          <a:xfrm>
            <a:off x="669882" y="952508"/>
            <a:ext cx="10852237" cy="5388907"/>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secHead" preserve="1">
  <p:cSld name="节标题">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4001597" y="5613400"/>
            <a:ext cx="8190403" cy="1244600"/>
            <a:chOff x="4001597" y="5613400"/>
            <a:chExt cx="8190403" cy="1244600"/>
          </a:xfrm>
        </p:grpSpPr>
        <p:sp>
          <p:nvSpPr>
            <p:cNvPr id="8" name="任意多边形: 形状 7"/>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dirty="0"/>
            </a:p>
          </p:txBody>
        </p:sp>
        <p:sp>
          <p:nvSpPr>
            <p:cNvPr id="9" name="等腰三角形 8"/>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grpSp>
        <p:nvGrpSpPr>
          <p:cNvPr id="10" name="组合 9"/>
          <p:cNvGrpSpPr/>
          <p:nvPr userDrawn="1">
            <p:custDataLst>
              <p:tags r:id="rId5"/>
            </p:custDataLst>
          </p:nvPr>
        </p:nvGrpSpPr>
        <p:grpSpPr>
          <a:xfrm>
            <a:off x="5187002" y="2377388"/>
            <a:ext cx="570170" cy="707886"/>
            <a:chOff x="10608342" y="5053054"/>
            <a:chExt cx="1583658" cy="1966165"/>
          </a:xfrm>
        </p:grpSpPr>
        <p:sp>
          <p:nvSpPr>
            <p:cNvPr id="11" name="任意多边形: 形状 10"/>
            <p:cNvSpPr/>
            <p:nvPr>
              <p:custDataLst>
                <p:tags r:id="rId6"/>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2" name="等腰三角形 11"/>
            <p:cNvSpPr/>
            <p:nvPr>
              <p:custDataLst>
                <p:tags r:id="rId7"/>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fontScale="85000" lnSpcReduction="10000"/>
            </a:bodyPr>
            <a:lstStyle/>
            <a:p>
              <a:pPr algn="ctr"/>
              <a:endParaRPr lang="zh-CN" altLang="en-US"/>
            </a:p>
          </p:txBody>
        </p:sp>
      </p:grpSp>
      <p:grpSp>
        <p:nvGrpSpPr>
          <p:cNvPr id="14" name="组合 13"/>
          <p:cNvGrpSpPr/>
          <p:nvPr userDrawn="1">
            <p:custDataLst>
              <p:tags r:id="rId8"/>
            </p:custDataLst>
          </p:nvPr>
        </p:nvGrpSpPr>
        <p:grpSpPr>
          <a:xfrm rot="10800000">
            <a:off x="-1" y="0"/>
            <a:ext cx="12192000" cy="1244600"/>
            <a:chOff x="4001597" y="5613400"/>
            <a:chExt cx="8190403" cy="1244600"/>
          </a:xfrm>
        </p:grpSpPr>
        <p:sp>
          <p:nvSpPr>
            <p:cNvPr id="15" name="任意多边形: 形状 14"/>
            <p:cNvSpPr/>
            <p:nvPr>
              <p:custDataLst>
                <p:tags r:id="rId9"/>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6" name="等腰三角形 15"/>
            <p:cNvSpPr/>
            <p:nvPr>
              <p:custDataLst>
                <p:tags r:id="rId10"/>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sp>
        <p:nvSpPr>
          <p:cNvPr id="2" name="标题 1"/>
          <p:cNvSpPr>
            <a:spLocks noGrp="1"/>
          </p:cNvSpPr>
          <p:nvPr>
            <p:ph type="title" hasCustomPrompt="1"/>
            <p:custDataLst>
              <p:tags r:id="rId11"/>
            </p:custDataLst>
          </p:nvPr>
        </p:nvSpPr>
        <p:spPr>
          <a:xfrm>
            <a:off x="3500907" y="3090044"/>
            <a:ext cx="5190185" cy="740727"/>
          </a:xfrm>
        </p:spPr>
        <p:txBody>
          <a:bodyPr lIns="90170" tIns="46990" rIns="90170" bIns="0" anchor="b" anchorCtr="0">
            <a:normAutofit/>
          </a:bodyPr>
          <a:lstStyle>
            <a:lvl1pPr algn="ctr">
              <a:defRPr sz="4000" u="none" strike="noStrike" kern="1200" cap="none" spc="300" normalizeH="0">
                <a:solidFill>
                  <a:schemeClr val="tx1">
                    <a:lumMod val="85000"/>
                    <a:lumOff val="15000"/>
                  </a:schemeClr>
                </a:solidFill>
                <a:uFillTx/>
                <a:latin typeface="Arial" panose="020B0604020202020204" pitchFamily="34" charset="0"/>
                <a:ea typeface="汉仪旗黑-85S" panose="00020600040101010101" pitchFamily="18" charset="-122"/>
              </a:defRPr>
            </a:lvl1pPr>
          </a:lstStyle>
          <a:p>
            <a:r>
              <a:rPr lang="zh-CN" altLang="en-US" dirty="0"/>
              <a:t>单击此处编辑标题</a:t>
            </a:r>
            <a:endParaRPr lang="zh-CN" altLang="en-US" dirty="0"/>
          </a:p>
        </p:txBody>
      </p:sp>
      <p:sp>
        <p:nvSpPr>
          <p:cNvPr id="3" name="文本占位符 2"/>
          <p:cNvSpPr>
            <a:spLocks noGrp="1"/>
          </p:cNvSpPr>
          <p:nvPr>
            <p:ph type="body" idx="1"/>
            <p:custDataLst>
              <p:tags r:id="rId12"/>
            </p:custDataLst>
          </p:nvPr>
        </p:nvSpPr>
        <p:spPr>
          <a:xfrm>
            <a:off x="3500907" y="3883113"/>
            <a:ext cx="5190185" cy="1477027"/>
          </a:xfrm>
        </p:spPr>
        <p:txBody>
          <a:bodyPr lIns="90170" tIns="0" rIns="90170" bIns="46990">
            <a:normAutofit/>
          </a:bodyPr>
          <a:lstStyle>
            <a:lvl1pPr marL="0" indent="0" algn="ctr" eaLnBrk="1" fontAlgn="auto" latinLnBrk="0" hangingPunct="1">
              <a:buNone/>
              <a:defRPr kumimoji="0" lang="zh-CN" altLang="en-US" sz="2000" b="0" i="0" u="none" strike="noStrike" kern="1200" cap="none" spc="150" normalizeH="0" baseline="0" noProof="1">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custDataLst>
              <p:tags r:id="rId13"/>
            </p:custDataLst>
          </p:nvPr>
        </p:nvSpPr>
        <p:spPr/>
        <p:txBody>
          <a:bodyPr>
            <a:normAutofit/>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14"/>
            </p:custDataLst>
          </p:nvPr>
        </p:nvSpPr>
        <p:spPr/>
        <p:txBody>
          <a:bodyPr>
            <a:normAutofit/>
          </a:bodyPr>
          <a:lstStyle/>
          <a:p>
            <a:endParaRPr lang="zh-CN" altLang="en-US"/>
          </a:p>
        </p:txBody>
      </p:sp>
      <p:sp>
        <p:nvSpPr>
          <p:cNvPr id="6" name="灯片编号占位符 5"/>
          <p:cNvSpPr>
            <a:spLocks noGrp="1"/>
          </p:cNvSpPr>
          <p:nvPr>
            <p:ph type="sldNum" sz="quarter" idx="12"/>
            <p:custDataLst>
              <p:tags r:id="rId15"/>
            </p:custDataLst>
          </p:nvPr>
        </p:nvSpPr>
        <p:spPr/>
        <p:txBody>
          <a:bodyPr>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woObj" preserve="1">
  <p:cSld name="两栏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90170" tIns="46990" rIns="90170" bIns="46990" rtlCol="0" anchor="t" anchorCtr="0">
            <a:norm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a:sym typeface="+mn-ea"/>
              </a:rPr>
              <a:t>单击此处编辑母版标题样式</a:t>
            </a:r>
            <a:endParaRPr>
              <a:sym typeface="+mn-ea"/>
            </a:endParaRPr>
          </a:p>
        </p:txBody>
      </p:sp>
      <p:sp>
        <p:nvSpPr>
          <p:cNvPr id="3" name="内容占位符 2"/>
          <p:cNvSpPr>
            <a:spLocks noGrp="1"/>
          </p:cNvSpPr>
          <p:nvPr>
            <p:ph sz="half" idx="1"/>
            <p:custDataLst>
              <p:tags r:id="rId3"/>
            </p:custDataLst>
          </p:nvPr>
        </p:nvSpPr>
        <p:spPr>
          <a:xfrm>
            <a:off x="669930" y="952508"/>
            <a:ext cx="5283242" cy="5388907"/>
          </a:xfrm>
        </p:spPr>
        <p:txBody>
          <a:bodyPr vert="horz" lIns="90170" tIns="46990" rIns="90170" bIns="4699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a:sym typeface="+mn-ea"/>
              </a:rPr>
              <a:t>单击此处编辑母版文本样式</a:t>
            </a:r>
            <a:endParaRPr>
              <a:sym typeface="+mn-ea"/>
            </a:endParaRPr>
          </a:p>
          <a:p>
            <a:pPr lvl="1"/>
            <a:r>
              <a:rPr>
                <a:sym typeface="+mn-ea"/>
              </a:rPr>
              <a:t>第二级</a:t>
            </a:r>
            <a:endParaRPr>
              <a:sym typeface="+mn-ea"/>
            </a:endParaRPr>
          </a:p>
          <a:p>
            <a:pPr lvl="2"/>
            <a:r>
              <a:rPr>
                <a:sym typeface="+mn-ea"/>
              </a:rPr>
              <a:t>第三级</a:t>
            </a:r>
            <a:endParaRPr>
              <a:sym typeface="+mn-ea"/>
            </a:endParaRPr>
          </a:p>
          <a:p>
            <a:pPr lvl="3"/>
            <a:r>
              <a:rPr>
                <a:sym typeface="+mn-ea"/>
              </a:rPr>
              <a:t>第四级</a:t>
            </a:r>
            <a:endParaRPr>
              <a:sym typeface="+mn-ea"/>
            </a:endParaRPr>
          </a:p>
          <a:p>
            <a:pPr lvl="4"/>
            <a:r>
              <a:rPr>
                <a:sym typeface="+mn-ea"/>
              </a:rPr>
              <a:t>第五级</a:t>
            </a:r>
            <a:endParaRPr>
              <a:sym typeface="+mn-ea"/>
            </a:endParaRPr>
          </a:p>
        </p:txBody>
      </p:sp>
      <p:sp>
        <p:nvSpPr>
          <p:cNvPr id="4" name="内容占位符 3"/>
          <p:cNvSpPr>
            <a:spLocks noGrp="1"/>
          </p:cNvSpPr>
          <p:nvPr>
            <p:ph sz="half" idx="2"/>
            <p:custDataLst>
              <p:tags r:id="rId4"/>
            </p:custDataLst>
          </p:nvPr>
        </p:nvSpPr>
        <p:spPr>
          <a:xfrm>
            <a:off x="6238877" y="952508"/>
            <a:ext cx="5283242" cy="5388907"/>
          </a:xfrm>
        </p:spPr>
        <p:txBody>
          <a:bodyPr lIns="90170" tIns="46990" rIns="90170" bIns="46990">
            <a:normAutofit/>
          </a:bodyPr>
          <a:lstStyle>
            <a:lvl1pPr>
              <a:defRPr sz="1600" baseline="0">
                <a:solidFill>
                  <a:schemeClr val="tx1">
                    <a:lumMod val="85000"/>
                    <a:lumOff val="15000"/>
                  </a:schemeClr>
                </a:solidFill>
                <a:latin typeface="Arial" panose="020B0604020202020204" pitchFamily="34" charset="0"/>
                <a:ea typeface="微软雅黑" panose="020B0503020204020204" charset="-122"/>
              </a:defRPr>
            </a:lvl1pPr>
            <a:lvl2pPr>
              <a:defRPr sz="1600" baseline="0">
                <a:solidFill>
                  <a:schemeClr val="tx1">
                    <a:lumMod val="85000"/>
                    <a:lumOff val="15000"/>
                  </a:schemeClr>
                </a:solidFill>
                <a:latin typeface="Arial" panose="020B0604020202020204" pitchFamily="34" charset="0"/>
                <a:ea typeface="微软雅黑" panose="020B0503020204020204" charset="-122"/>
              </a:defRPr>
            </a:lvl2pPr>
            <a:lvl3pPr>
              <a:defRPr sz="1600" baseline="0">
                <a:solidFill>
                  <a:schemeClr val="tx1">
                    <a:lumMod val="85000"/>
                    <a:lumOff val="15000"/>
                  </a:schemeClr>
                </a:solidFill>
                <a:latin typeface="Arial" panose="020B0604020202020204" pitchFamily="34" charset="0"/>
                <a:ea typeface="微软雅黑" panose="020B0503020204020204" charset="-122"/>
              </a:defRPr>
            </a:lvl3pPr>
            <a:lvl4pPr>
              <a:defRPr sz="1600" baseline="0">
                <a:solidFill>
                  <a:schemeClr val="tx1">
                    <a:lumMod val="85000"/>
                    <a:lumOff val="15000"/>
                  </a:schemeClr>
                </a:solidFill>
                <a:latin typeface="Arial" panose="020B0604020202020204" pitchFamily="34" charset="0"/>
                <a:ea typeface="微软雅黑" panose="020B0503020204020204" charset="-122"/>
              </a:defRPr>
            </a:lvl4pPr>
            <a:lvl5pPr>
              <a:defRPr sz="160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custDataLst>
              <p:tags r:id="rId5"/>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custDataLst>
              <p:tags r:id="rId6"/>
            </p:custDataLst>
          </p:nvPr>
        </p:nvSpPr>
        <p:spPr/>
        <p:txBody>
          <a:bodyPr lIns="90170" tIns="46990" rIns="90170" bIns="46990">
            <a:normAutofit/>
          </a:bodyPr>
          <a:lstStyle/>
          <a:p>
            <a:endParaRPr lang="zh-CN" altLang="en-US"/>
          </a:p>
        </p:txBody>
      </p:sp>
      <p:sp>
        <p:nvSpPr>
          <p:cNvPr id="7" name="灯片编号占位符 6"/>
          <p:cNvSpPr>
            <a:spLocks noGrp="1"/>
          </p:cNvSpPr>
          <p:nvPr>
            <p:ph type="sldNum" sz="quarter" idx="12"/>
            <p:custDataLst>
              <p:tags r:id="rId7"/>
            </p:custDataLst>
          </p:nvPr>
        </p:nvSpPr>
        <p:spPr/>
        <p:txBody>
          <a:bodyPr lIns="90170" tIns="46990" rIns="90170" bIns="46990">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TxTwoObj" preserve="1">
  <p:cSld name="比较">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文本占位符 2"/>
          <p:cNvSpPr>
            <a:spLocks noGrp="1"/>
          </p:cNvSpPr>
          <p:nvPr>
            <p:ph type="body" idx="1" hasCustomPrompt="1"/>
            <p:custDataLst>
              <p:tags r:id="rId3"/>
            </p:custDataLst>
          </p:nvPr>
        </p:nvSpPr>
        <p:spPr>
          <a:xfrm>
            <a:off x="669930" y="952508"/>
            <a:ext cx="5283242" cy="381003"/>
          </a:xfrm>
        </p:spPr>
        <p:txBody>
          <a:bodyPr lIns="101600" tIns="38100" rIns="76200" bIns="38100" anchor="t" anchorCtr="0">
            <a:noAutofit/>
          </a:bodyPr>
          <a:lstStyle>
            <a:lvl1pPr marL="0" indent="0" eaLnBrk="1" fontAlgn="auto" latinLnBrk="0" hangingPunct="1">
              <a:lnSpc>
                <a:spcPct val="100000"/>
              </a:lnSpc>
              <a:spcAft>
                <a:spcPts val="0"/>
              </a:spcAft>
              <a:buNone/>
              <a:defRPr sz="2000" b="0"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单击此处编辑文本</a:t>
            </a:r>
            <a:endParaRPr lang="zh-CN" altLang="en-US" dirty="0"/>
          </a:p>
        </p:txBody>
      </p:sp>
      <p:sp>
        <p:nvSpPr>
          <p:cNvPr id="4" name="内容占位符 3"/>
          <p:cNvSpPr>
            <a:spLocks noGrp="1"/>
          </p:cNvSpPr>
          <p:nvPr>
            <p:ph sz="half" idx="2"/>
            <p:custDataLst>
              <p:tags r:id="rId4"/>
            </p:custDataLst>
          </p:nvPr>
        </p:nvSpPr>
        <p:spPr>
          <a:xfrm>
            <a:off x="669925" y="1406525"/>
            <a:ext cx="5283200"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5" name="文本占位符 4"/>
          <p:cNvSpPr>
            <a:spLocks noGrp="1"/>
          </p:cNvSpPr>
          <p:nvPr>
            <p:ph type="body" sz="quarter" idx="3" hasCustomPrompt="1"/>
            <p:custDataLst>
              <p:tags r:id="rId5"/>
            </p:custDataLst>
          </p:nvPr>
        </p:nvSpPr>
        <p:spPr>
          <a:xfrm>
            <a:off x="6235750" y="952508"/>
            <a:ext cx="5283242" cy="381003"/>
          </a:xfrm>
        </p:spPr>
        <p:txBody>
          <a:bodyPr vert="horz" lIns="101600" tIns="38100" rIns="76200" bIns="38100" rtlCol="0" anchor="t" anchorCtr="0">
            <a:noAutofit/>
          </a:bodyPr>
          <a:lstStyle>
            <a:lvl1pPr marL="0" marR="0" lvl="0" indent="0" algn="l" defTabSz="914400" rtl="0" eaLnBrk="1" fontAlgn="auto" latinLnBrk="0" hangingPunct="1">
              <a:lnSpc>
                <a:spcPct val="100000"/>
              </a:lnSpc>
              <a:spcBef>
                <a:spcPts val="0"/>
              </a:spcBef>
              <a:spcAft>
                <a:spcPts val="0"/>
              </a:spcAft>
              <a:buFont typeface="Arial" panose="020B0604020202020204" pitchFamily="34" charset="0"/>
              <a:buNone/>
              <a:defRPr kumimoji="0" lang="zh-CN" altLang="en-US" sz="2000" b="0"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a:sym typeface="+mn-ea"/>
              </a:rPr>
              <a:t>单击此处编辑文本</a:t>
            </a:r>
            <a:endParaRPr>
              <a:sym typeface="+mn-ea"/>
            </a:endParaRPr>
          </a:p>
        </p:txBody>
      </p:sp>
      <p:sp>
        <p:nvSpPr>
          <p:cNvPr id="6" name="内容占位符 5"/>
          <p:cNvSpPr>
            <a:spLocks noGrp="1"/>
          </p:cNvSpPr>
          <p:nvPr>
            <p:ph sz="quarter" idx="4"/>
            <p:custDataLst>
              <p:tags r:id="rId6"/>
            </p:custDataLst>
          </p:nvPr>
        </p:nvSpPr>
        <p:spPr>
          <a:xfrm>
            <a:off x="6235750" y="1406525"/>
            <a:ext cx="5283242"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7" name="日期占位符 6"/>
          <p:cNvSpPr>
            <a:spLocks noGrp="1"/>
          </p:cNvSpPr>
          <p:nvPr>
            <p:ph type="dt" sz="half" idx="10"/>
            <p:custDataLst>
              <p:tags r:id="rId7"/>
            </p:custDataLst>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custDataLst>
              <p:tags r:id="rId8"/>
            </p:custDataLst>
          </p:nvPr>
        </p:nvSpPr>
        <p:spPr/>
        <p:txBody>
          <a:bodyPr/>
          <a:lstStyle/>
          <a:p>
            <a:endParaRPr lang="zh-CN" altLang="en-US"/>
          </a:p>
        </p:txBody>
      </p:sp>
      <p:sp>
        <p:nvSpPr>
          <p:cNvPr id="9" name="灯片编号占位符 8"/>
          <p:cNvSpPr>
            <a:spLocks noGrp="1"/>
          </p:cNvSpPr>
          <p:nvPr>
            <p:ph type="sldNum" sz="quarter" idx="12"/>
            <p:custDataLst>
              <p:tags r:id="rId9"/>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itleOnly" preserve="1">
  <p:cSld name="仅标题">
    <p:bg>
      <p:bgPr>
        <a:solidFill>
          <a:schemeClr val="bg2"/>
        </a:solidFill>
        <a:effectLst/>
      </p:bgPr>
    </p:bg>
    <p:spTree>
      <p:nvGrpSpPr>
        <p:cNvPr id="1" name=""/>
        <p:cNvGrpSpPr/>
        <p:nvPr/>
      </p:nvGrpSpPr>
      <p:grpSpPr>
        <a:xfrm>
          <a:off x="0" y="0"/>
          <a:ext cx="0" cy="0"/>
          <a:chOff x="0" y="0"/>
          <a:chExt cx="0" cy="0"/>
        </a:xfrm>
      </p:grpSpPr>
      <p:grpSp>
        <p:nvGrpSpPr>
          <p:cNvPr id="9" name="组合 8"/>
          <p:cNvGrpSpPr/>
          <p:nvPr userDrawn="1">
            <p:custDataLst>
              <p:tags r:id="rId2"/>
            </p:custDataLst>
          </p:nvPr>
        </p:nvGrpSpPr>
        <p:grpSpPr>
          <a:xfrm>
            <a:off x="10608342" y="5053054"/>
            <a:ext cx="1583658" cy="1966165"/>
            <a:chOff x="10608342" y="5053054"/>
            <a:chExt cx="1583658" cy="1966165"/>
          </a:xfrm>
        </p:grpSpPr>
        <p:sp>
          <p:nvSpPr>
            <p:cNvPr id="10" name="任意多边形: 形状 9"/>
            <p:cNvSpPr/>
            <p:nvPr>
              <p:custDataLst>
                <p:tags r:id="rId3"/>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等腰三角形 10"/>
            <p:cNvSpPr/>
            <p:nvPr>
              <p:custDataLst>
                <p:tags r:id="rId4"/>
              </p:custDataLst>
            </p:nvPr>
          </p:nvSpPr>
          <p:spPr>
            <a:xfrm>
              <a:off x="10960100" y="5207000"/>
              <a:ext cx="1231900" cy="1651000"/>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p:ph type="title"/>
            <p:custDataLst>
              <p:tags r:id="rId5"/>
            </p:custDataLst>
          </p:nvPr>
        </p:nvSpPr>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日期占位符 2"/>
          <p:cNvSpPr>
            <a:spLocks noGrp="1"/>
          </p:cNvSpPr>
          <p:nvPr>
            <p:ph type="dt" sz="half" idx="10"/>
            <p:custDataLst>
              <p:tags r:id="rId6"/>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7"/>
            </p:custDataLst>
          </p:nvPr>
        </p:nvSpPr>
        <p:spPr/>
        <p:txBody>
          <a:bodyPr/>
          <a:lstStyle/>
          <a:p>
            <a:endParaRPr lang="zh-CN" altLang="en-US"/>
          </a:p>
        </p:txBody>
      </p:sp>
      <p:sp>
        <p:nvSpPr>
          <p:cNvPr id="5" name="灯片编号占位符 4"/>
          <p:cNvSpPr>
            <a:spLocks noGrp="1"/>
          </p:cNvSpPr>
          <p:nvPr>
            <p:ph type="sldNum" sz="quarter" idx="12"/>
            <p:custDataLst>
              <p:tags r:id="rId8"/>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blank" preserve="1">
  <p:cSld name="空白">
    <p:bg>
      <p:bgPr>
        <a:solidFill>
          <a:schemeClr val="bg2"/>
        </a:solidFill>
        <a:effectLst/>
      </p:bgPr>
    </p:bg>
    <p:spTree>
      <p:nvGrpSpPr>
        <p:cNvPr id="1" name=""/>
        <p:cNvGrpSpPr/>
        <p:nvPr/>
      </p:nvGrpSpPr>
      <p:grpSpPr>
        <a:xfrm>
          <a:off x="0" y="0"/>
          <a:ext cx="0" cy="0"/>
          <a:chOff x="0" y="0"/>
          <a:chExt cx="0" cy="0"/>
        </a:xfrm>
      </p:grpSpPr>
      <p:sp>
        <p:nvSpPr>
          <p:cNvPr id="2" name="日期占位符 1"/>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custDataLst>
              <p:tags r:id="rId3"/>
            </p:custDataLst>
          </p:nvPr>
        </p:nvSpPr>
        <p:spPr/>
        <p:txBody>
          <a:bodyPr/>
          <a:lstStyle/>
          <a:p>
            <a:endParaRPr lang="zh-CN" altLang="en-US"/>
          </a:p>
        </p:txBody>
      </p:sp>
      <p:sp>
        <p:nvSpPr>
          <p:cNvPr id="4" name="灯片编号占位符 3"/>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图片与标题">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930"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图片占位符 2"/>
          <p:cNvSpPr>
            <a:spLocks noGrp="1"/>
          </p:cNvSpPr>
          <p:nvPr>
            <p:ph type="pic" idx="1"/>
            <p:custDataLst>
              <p:tags r:id="rId3"/>
            </p:custDataLst>
          </p:nvPr>
        </p:nvSpPr>
        <p:spPr>
          <a:xfrm>
            <a:off x="669930" y="952508"/>
            <a:ext cx="5283242" cy="5388907"/>
          </a:xfrm>
        </p:spPr>
        <p:txBody>
          <a:bodyPr vert="horz" lIns="101600" tIns="0" rIns="82550" bIns="0" rtlCol="0">
            <a:noAutofit/>
          </a:bodyPr>
          <a:lstStyle>
            <a:lvl1pPr marL="0" marR="0" lvl="0" indent="0" algn="l" defTabSz="914400" rtl="0" eaLnBrk="1" fontAlgn="auto" latinLnBrk="0" hangingPunct="1">
              <a:lnSpc>
                <a:spcPct val="130000"/>
              </a:lnSpc>
              <a:spcBef>
                <a:spcPts val="0"/>
              </a:spcBef>
              <a:spcAft>
                <a:spcPts val="1000"/>
              </a:spcAft>
              <a:buFont typeface="Arial" panose="020B0604020202020204" pitchFamily="34" charset="0"/>
              <a:buNone/>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solidFill>
                <a:uFillTx/>
                <a:latin typeface="+mn-lt"/>
                <a:ea typeface="+mn-ea"/>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5pPr>
          </a:lstStyle>
          <a:p>
            <a:pPr lvl="0"/>
            <a:endParaRPr dirty="0">
              <a:sym typeface="+mn-ea"/>
            </a:endParaRPr>
          </a:p>
        </p:txBody>
      </p:sp>
      <p:sp>
        <p:nvSpPr>
          <p:cNvPr id="4" name="文本占位符 3"/>
          <p:cNvSpPr>
            <a:spLocks noGrp="1"/>
          </p:cNvSpPr>
          <p:nvPr>
            <p:ph type="body" sz="half" idx="2"/>
            <p:custDataLst>
              <p:tags r:id="rId4"/>
            </p:custDataLst>
          </p:nvPr>
        </p:nvSpPr>
        <p:spPr>
          <a:xfrm>
            <a:off x="6238925" y="952508"/>
            <a:ext cx="5283242" cy="5388907"/>
          </a:xfrm>
        </p:spPr>
        <p:txBody>
          <a:bodyPr vert="horz" lIns="101600" tIns="0" rIns="82550" bIns="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stStyle>
          <a:p>
            <a:pPr lvl="0"/>
            <a:r>
              <a:rPr>
                <a:sym typeface="+mn-ea"/>
              </a:rPr>
              <a:t>单击此处编辑母版文本样式</a:t>
            </a:r>
            <a:endParaRPr>
              <a:sym typeface="+mn-ea"/>
            </a:endParaRPr>
          </a:p>
        </p:txBody>
      </p:sp>
      <p:sp>
        <p:nvSpPr>
          <p:cNvPr id="5" name="日期占位符 4"/>
          <p:cNvSpPr>
            <a:spLocks noGrp="1"/>
          </p:cNvSpPr>
          <p:nvPr>
            <p:ph type="dt" sz="half" idx="10"/>
            <p:custDataLst>
              <p:tags r:id="rId5"/>
            </p:custDataLst>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custDataLst>
              <p:tags r:id="rId6"/>
            </p:custDataLst>
          </p:nvPr>
        </p:nvSpPr>
        <p:spPr/>
        <p:txBody>
          <a:bodyPr/>
          <a:lstStyle/>
          <a:p>
            <a:endParaRPr lang="zh-CN" altLang="en-US" dirty="0"/>
          </a:p>
        </p:txBody>
      </p:sp>
      <p:sp>
        <p:nvSpPr>
          <p:cNvPr id="7" name="灯片编号占位符 6"/>
          <p:cNvSpPr>
            <a:spLocks noGrp="1"/>
          </p:cNvSpPr>
          <p:nvPr>
            <p:ph type="sldNum" sz="quarter" idx="12"/>
            <p:custDataLst>
              <p:tags r:id="rId7"/>
            </p:custDataLst>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vertTitleAndTx" preserve="1">
  <p:cSld name="竖排标题与文本">
    <p:bg>
      <p:bgPr>
        <a:solidFill>
          <a:schemeClr val="bg2"/>
        </a:solidFill>
        <a:effectLst/>
      </p:bgPr>
    </p:bg>
    <p:spTree>
      <p:nvGrpSpPr>
        <p:cNvPr id="1" name=""/>
        <p:cNvGrpSpPr/>
        <p:nvPr/>
      </p:nvGrpSpPr>
      <p:grpSpPr>
        <a:xfrm>
          <a:off x="0" y="0"/>
          <a:ext cx="0" cy="0"/>
          <a:chOff x="0" y="0"/>
          <a:chExt cx="0" cy="0"/>
        </a:xfrm>
      </p:grpSpPr>
      <p:sp>
        <p:nvSpPr>
          <p:cNvPr id="2" name="竖排标题 1"/>
          <p:cNvSpPr>
            <a:spLocks noGrp="1"/>
          </p:cNvSpPr>
          <p:nvPr>
            <p:ph type="title" orient="vert"/>
            <p:custDataLst>
              <p:tags r:id="rId2"/>
            </p:custDataLst>
          </p:nvPr>
        </p:nvSpPr>
        <p:spPr>
          <a:xfrm>
            <a:off x="10571135" y="952508"/>
            <a:ext cx="950984" cy="5388907"/>
          </a:xfrm>
        </p:spPr>
        <p:txBody>
          <a:bodyPr vert="eaVert" lIns="101600" tIns="38100" rIns="76200" bIns="38100" rtlCol="0" anchor="ctr" anchorCtr="0">
            <a:noAutofit/>
          </a:bodyPr>
          <a:lstStyle>
            <a:lvl1pPr marL="0" marR="0" lvl="0" algn="l" defTabSz="914400" rtl="0" eaLnBrk="1" fontAlgn="auto" latinLnBrk="0" hangingPunct="1">
              <a:lnSpc>
                <a:spcPct val="100000"/>
              </a:lnSpc>
              <a:spcAft>
                <a:spcPts val="0"/>
              </a:spcAft>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竖排文字占位符 2"/>
          <p:cNvSpPr>
            <a:spLocks noGrp="1"/>
          </p:cNvSpPr>
          <p:nvPr>
            <p:ph type="body" orient="vert" idx="1"/>
            <p:custDataLst>
              <p:tags r:id="rId3"/>
            </p:custDataLst>
          </p:nvPr>
        </p:nvSpPr>
        <p:spPr>
          <a:xfrm>
            <a:off x="669925" y="952500"/>
            <a:ext cx="9828101" cy="5388907"/>
          </a:xfrm>
        </p:spPr>
        <p:txBody>
          <a:bodyPr vert="eaVert"/>
          <a:lstStyle>
            <a:lvl1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1pPr>
            <a:lvl2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2pPr>
            <a:lvl3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3pPr>
            <a:lvl4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4pPr>
            <a:lvl5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idx="1"/>
          </p:nvPr>
        </p:nvSpPr>
        <p:spPr>
          <a:xfrm>
            <a:off x="647700" y="1825625"/>
            <a:ext cx="10515600" cy="4351338"/>
          </a:xfrm>
        </p:spPr>
        <p:txBody>
          <a:bodyPr>
            <a:normAutofit/>
          </a:bodyPr>
          <a:lstStyle>
            <a:lvl1pPr>
              <a:defRPr sz="2000">
                <a:solidFill>
                  <a:schemeClr val="tx1">
                    <a:lumMod val="75000"/>
                    <a:lumOff val="25000"/>
                  </a:schemeClr>
                </a:solidFill>
              </a:defRPr>
            </a:lvl1pPr>
            <a:lvl2pPr>
              <a:defRPr sz="1800">
                <a:solidFill>
                  <a:schemeClr val="tx1">
                    <a:lumMod val="75000"/>
                    <a:lumOff val="25000"/>
                  </a:schemeClr>
                </a:solidFill>
              </a:defRPr>
            </a:lvl2pPr>
            <a:lvl3pPr>
              <a:defRPr sz="1600">
                <a:solidFill>
                  <a:schemeClr val="tx1">
                    <a:lumMod val="75000"/>
                    <a:lumOff val="25000"/>
                  </a:schemeClr>
                </a:solidFill>
              </a:defRPr>
            </a:lvl3pPr>
            <a:lvl4pPr>
              <a:defRPr sz="1600">
                <a:solidFill>
                  <a:schemeClr val="tx1">
                    <a:lumMod val="75000"/>
                    <a:lumOff val="25000"/>
                  </a:schemeClr>
                </a:solidFill>
              </a:defRPr>
            </a:lvl4pPr>
            <a:lvl5pPr>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内容">
    <p:bg>
      <p:bgPr>
        <a:solidFill>
          <a:schemeClr val="bg2"/>
        </a:solidFill>
        <a:effectLst/>
      </p:bgPr>
    </p:bg>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custDataLst>
              <p:tags r:id="rId5"/>
            </p:custDataLst>
          </p:nvPr>
        </p:nvSpPr>
        <p:spPr>
          <a:xfrm>
            <a:off x="669930" y="952508"/>
            <a:ext cx="10852237" cy="5388907"/>
          </a:xfrm>
        </p:spPr>
        <p:txBody>
          <a:bodyPr/>
          <a:lstStyle>
            <a:lvl1pPr>
              <a:defRPr>
                <a:solidFill>
                  <a:schemeClr val="tx1">
                    <a:lumMod val="85000"/>
                    <a:lumOff val="15000"/>
                  </a:schemeClr>
                </a:solidFill>
              </a:defRPr>
            </a:lvl1pPr>
            <a:lvl2pPr>
              <a:defRPr>
                <a:solidFill>
                  <a:schemeClr val="tx1">
                    <a:lumMod val="85000"/>
                    <a:lumOff val="15000"/>
                  </a:schemeClr>
                </a:solidFill>
              </a:defRPr>
            </a:lvl2pPr>
            <a:lvl3pPr>
              <a:defRPr>
                <a:solidFill>
                  <a:schemeClr val="tx1">
                    <a:lumMod val="85000"/>
                    <a:lumOff val="15000"/>
                  </a:schemeClr>
                </a:solidFill>
              </a:defRPr>
            </a:lvl3pPr>
            <a:lvl4pPr>
              <a:defRPr>
                <a:solidFill>
                  <a:schemeClr val="tx1">
                    <a:lumMod val="85000"/>
                    <a:lumOff val="15000"/>
                  </a:schemeClr>
                </a:solidFill>
              </a:defRPr>
            </a:lvl4pPr>
            <a:lvl5pPr>
              <a:defRPr>
                <a:solidFill>
                  <a:schemeClr val="tx1">
                    <a:lumMod val="85000"/>
                    <a:lumOff val="1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末尾幻灯片">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hasCustomPrompt="1"/>
            <p:custDataLst>
              <p:tags r:id="rId2"/>
            </p:custDataLst>
          </p:nvPr>
        </p:nvSpPr>
        <p:spPr>
          <a:xfrm>
            <a:off x="3588374" y="2588654"/>
            <a:ext cx="5015250" cy="1519707"/>
          </a:xfrm>
        </p:spPr>
        <p:txBody>
          <a:bodyPr vert="horz" lIns="90170" tIns="46990" rIns="90170" bIns="46990" rtlCol="0" anchor="ctr" anchorCtr="0">
            <a:normAutofit/>
          </a:bodyPr>
          <a:lstStyle>
            <a:lvl1pPr marL="0" marR="0" algn="ctr" defTabSz="914400" rtl="0" eaLnBrk="1" fontAlgn="auto" latinLnBrk="0" hangingPunct="1">
              <a:lnSpc>
                <a:spcPct val="100000"/>
              </a:lnSpc>
              <a:buNone/>
              <a:defRPr kumimoji="0" lang="zh-CN" altLang="en-US" sz="8000" b="1" i="0" u="none" strike="noStrike" kern="1200" cap="none" spc="6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dirty="0">
                <a:sym typeface="+mn-ea"/>
              </a:rPr>
              <a:t>编辑标题</a:t>
            </a:r>
            <a:endParaRPr dirty="0">
              <a:sym typeface="+mn-ea"/>
            </a:endParaRPr>
          </a:p>
        </p:txBody>
      </p:sp>
      <p:sp>
        <p:nvSpPr>
          <p:cNvPr id="3" name="日期占位符 2"/>
          <p:cNvSpPr>
            <a:spLocks noGrp="1"/>
          </p:cNvSpPr>
          <p:nvPr>
            <p:ph type="dt" sz="half" idx="10"/>
            <p:custDataLst>
              <p:tags r:id="rId3"/>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4"/>
            </p:custDataLst>
          </p:nvPr>
        </p:nvSpPr>
        <p:spPr/>
        <p:txBody>
          <a:bodyPr lIns="90170" tIns="46990" rIns="90170" bIns="46990">
            <a:normAutofit/>
          </a:bodyPr>
          <a:lstStyle/>
          <a:p>
            <a:endParaRPr lang="zh-CN" altLang="en-US"/>
          </a:p>
        </p:txBody>
      </p:sp>
      <p:sp>
        <p:nvSpPr>
          <p:cNvPr id="5" name="灯片编号占位符 4"/>
          <p:cNvSpPr>
            <a:spLocks noGrp="1"/>
          </p:cNvSpPr>
          <p:nvPr>
            <p:ph type="sldNum" sz="quarter" idx="12"/>
            <p:custDataLst>
              <p:tags r:id="rId5"/>
            </p:custDataLst>
          </p:nvPr>
        </p:nvSpPr>
        <p:spPr/>
        <p:txBody>
          <a:bodyPr lIns="90170" tIns="46990" rIns="90170" bIns="46990">
            <a:normAutofit/>
          </a:bodyPr>
          <a:lstStyle/>
          <a:p>
            <a:fld id="{49AE70B2-8BF9-45C0-BB95-33D1B9D3A854}" type="slidenum">
              <a:rPr lang="zh-CN" altLang="en-US" smtClean="0"/>
            </a:fld>
            <a:endParaRPr lang="zh-CN" altLang="en-US"/>
          </a:p>
        </p:txBody>
      </p:sp>
      <p:grpSp>
        <p:nvGrpSpPr>
          <p:cNvPr id="6" name="组合 5"/>
          <p:cNvGrpSpPr/>
          <p:nvPr userDrawn="1">
            <p:custDataLst>
              <p:tags r:id="rId6"/>
            </p:custDataLst>
          </p:nvPr>
        </p:nvGrpSpPr>
        <p:grpSpPr>
          <a:xfrm flipH="1">
            <a:off x="8603626" y="3112882"/>
            <a:ext cx="436739" cy="542227"/>
            <a:chOff x="10608342" y="5053054"/>
            <a:chExt cx="1583658" cy="1966165"/>
          </a:xfrm>
        </p:grpSpPr>
        <p:sp>
          <p:nvSpPr>
            <p:cNvPr id="7" name="任意多边形: 形状 6"/>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dirty="0"/>
            </a:p>
          </p:txBody>
        </p:sp>
        <p:sp>
          <p:nvSpPr>
            <p:cNvPr id="8" name="等腰三角形 7"/>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grpSp>
        <p:nvGrpSpPr>
          <p:cNvPr id="9" name="组合 8"/>
          <p:cNvGrpSpPr/>
          <p:nvPr userDrawn="1">
            <p:custDataLst>
              <p:tags r:id="rId9"/>
            </p:custDataLst>
          </p:nvPr>
        </p:nvGrpSpPr>
        <p:grpSpPr>
          <a:xfrm>
            <a:off x="3151635" y="3119499"/>
            <a:ext cx="436739" cy="542227"/>
            <a:chOff x="10608342" y="5053054"/>
            <a:chExt cx="1583658" cy="1966165"/>
          </a:xfrm>
        </p:grpSpPr>
        <p:sp>
          <p:nvSpPr>
            <p:cNvPr id="10" name="任意多边形: 形状 9"/>
            <p:cNvSpPr/>
            <p:nvPr>
              <p:custDataLst>
                <p:tags r:id="rId10"/>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a:solidFill>
                  <a:schemeClr val="bg1"/>
                </a:solidFill>
              </a:endParaRPr>
            </a:p>
          </p:txBody>
        </p:sp>
        <p:sp>
          <p:nvSpPr>
            <p:cNvPr id="11" name="等腰三角形 10"/>
            <p:cNvSpPr/>
            <p:nvPr>
              <p:custDataLst>
                <p:tags r:id="rId11"/>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通用">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等腰三角形 9"/>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userDrawn="1">
            <p:ph type="title" hasCustomPrompt="1"/>
            <p:custDataLst>
              <p:tags r:id="rId5"/>
            </p:custDataLst>
          </p:nvPr>
        </p:nvSpPr>
        <p:spPr>
          <a:xfrm>
            <a:off x="838200" y="794326"/>
            <a:ext cx="10515600" cy="540484"/>
          </a:xfrm>
        </p:spPr>
        <p:txBody>
          <a:bodyPr>
            <a:normAutofit/>
          </a:bodyPr>
          <a:lstStyle>
            <a:lvl1pPr>
              <a:defRPr sz="2200" b="1" spc="200" baseline="0">
                <a:solidFill>
                  <a:schemeClr val="tx1">
                    <a:lumMod val="85000"/>
                    <a:lumOff val="15000"/>
                  </a:schemeClr>
                </a:solidFill>
                <a:latin typeface="Arial" panose="020B0604020202020204" pitchFamily="34" charset="0"/>
                <a:ea typeface="微软雅黑" panose="020B0503020204020204" charset="-122"/>
              </a:defRPr>
            </a:lvl1pPr>
          </a:lstStyle>
          <a:p>
            <a:r>
              <a:rPr lang="zh-CN" altLang="en-US"/>
              <a:t>单击此处添加标题</a:t>
            </a:r>
            <a:endParaRPr lang="zh-CN" altLang="en-US" dirty="0"/>
          </a:p>
        </p:txBody>
      </p:sp>
      <p:sp>
        <p:nvSpPr>
          <p:cNvPr id="3" name="日期占位符 2"/>
          <p:cNvSpPr>
            <a:spLocks noGrp="1"/>
          </p:cNvSpPr>
          <p:nvPr userDrawn="1">
            <p:ph type="dt" sz="half" idx="10"/>
            <p:custDataLst>
              <p:tags r:id="rId6"/>
            </p:custDataLst>
          </p:nvPr>
        </p:nvSpPr>
        <p:spPr/>
        <p:txBody>
          <a:bodyPr/>
          <a:lstStyle>
            <a:lvl1pPr>
              <a:defRPr baseline="0">
                <a:latin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7"/>
            </p:custDataLst>
          </p:nvPr>
        </p:nvSpPr>
        <p:spPr/>
        <p:txBody>
          <a:bodyPr/>
          <a:lstStyle>
            <a:lvl1pPr>
              <a:defRPr baseline="0">
                <a:latin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8"/>
            </p:custDataLst>
          </p:nvPr>
        </p:nvSpPr>
        <p:spPr/>
        <p:txBody>
          <a:bodyPr/>
          <a:lstStyle>
            <a:lvl1pPr>
              <a:defRPr baseline="0">
                <a:latin typeface="微软雅黑" panose="020B0503020204020204" charset="-122"/>
              </a:defRPr>
            </a:lvl1pPr>
          </a:lstStyle>
          <a:p>
            <a:fld id="{49AE70B2-8BF9-45C0-BB95-33D1B9D3A854}" type="slidenum">
              <a:rPr lang="zh-CN" altLang="en-US" smtClean="0"/>
            </a:fld>
            <a:endParaRPr lang="zh-CN" altLang="en-US" dirty="0"/>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相框">
    <p:bg>
      <p:bgPr>
        <a:solidFill>
          <a:schemeClr val="tx2"/>
        </a:solidFill>
        <a:effectLst/>
      </p:bgPr>
    </p:bg>
    <p:spTree>
      <p:nvGrpSpPr>
        <p:cNvPr id="1" name=""/>
        <p:cNvGrpSpPr/>
        <p:nvPr/>
      </p:nvGrpSpPr>
      <p:grpSpPr>
        <a:xfrm>
          <a:off x="0" y="0"/>
          <a:ext cx="0" cy="0"/>
          <a:chOff x="0" y="0"/>
          <a:chExt cx="0" cy="0"/>
        </a:xfrm>
      </p:grpSpPr>
      <p:sp>
        <p:nvSpPr>
          <p:cNvPr id="8" name="矩形 7"/>
          <p:cNvSpPr/>
          <p:nvPr userDrawn="1">
            <p:custDataLst>
              <p:tags r:id="rId2"/>
            </p:custDataLst>
          </p:nvPr>
        </p:nvSpPr>
        <p:spPr>
          <a:xfrm>
            <a:off x="292735" y="304165"/>
            <a:ext cx="11606530" cy="624967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grpSp>
        <p:nvGrpSpPr>
          <p:cNvPr id="11" name="组合 10"/>
          <p:cNvGrpSpPr/>
          <p:nvPr userDrawn="1">
            <p:custDataLst>
              <p:tags r:id="rId3"/>
            </p:custDataLst>
          </p:nvPr>
        </p:nvGrpSpPr>
        <p:grpSpPr>
          <a:xfrm rot="16200000">
            <a:off x="11009630" y="351790"/>
            <a:ext cx="737870" cy="916305"/>
            <a:chOff x="10608342" y="5053054"/>
            <a:chExt cx="1583658" cy="1966165"/>
          </a:xfrm>
        </p:grpSpPr>
        <p:sp>
          <p:nvSpPr>
            <p:cNvPr id="12" name="任意多边形: 形状 11"/>
            <p:cNvSpPr/>
            <p:nvPr>
              <p:custDataLst>
                <p:tags r:id="rId4"/>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3" name="等腰三角形 12"/>
            <p:cNvSpPr/>
            <p:nvPr>
              <p:custDataLst>
                <p:tags r:id="rId5"/>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grpSp>
        <p:nvGrpSpPr>
          <p:cNvPr id="14" name="组合 13"/>
          <p:cNvGrpSpPr/>
          <p:nvPr userDrawn="1">
            <p:custDataLst>
              <p:tags r:id="rId6"/>
            </p:custDataLst>
          </p:nvPr>
        </p:nvGrpSpPr>
        <p:grpSpPr>
          <a:xfrm rot="5400000">
            <a:off x="443865" y="5584825"/>
            <a:ext cx="737870" cy="916305"/>
            <a:chOff x="10608342" y="5053054"/>
            <a:chExt cx="1583658" cy="1966165"/>
          </a:xfrm>
        </p:grpSpPr>
        <p:sp>
          <p:nvSpPr>
            <p:cNvPr id="16" name="任意多边形: 形状 15"/>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p:ph type="title" hasCustomPrompt="1"/>
            <p:custDataLst>
              <p:tags r:id="rId9"/>
            </p:custDataLst>
          </p:nvPr>
        </p:nvSpPr>
        <p:spPr>
          <a:xfrm>
            <a:off x="1281600" y="1249200"/>
            <a:ext cx="9626400" cy="723600"/>
          </a:xfrm>
        </p:spPr>
        <p:txBody>
          <a:bodyPr anchor="ctr"/>
          <a:lstStyle>
            <a:lvl1pPr>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7" name="内容占位符 6"/>
          <p:cNvSpPr>
            <a:spLocks noGrp="1"/>
          </p:cNvSpPr>
          <p:nvPr>
            <p:ph sz="quarter" idx="13" hasCustomPrompt="1"/>
            <p:custDataLst>
              <p:tags r:id="rId10"/>
            </p:custDataLst>
          </p:nvPr>
        </p:nvSpPr>
        <p:spPr>
          <a:xfrm>
            <a:off x="1281113" y="2163600"/>
            <a:ext cx="9626600" cy="3445200"/>
          </a:xfrm>
        </p:spPr>
        <p:txBody>
          <a:bodyPr>
            <a:normAutofit/>
          </a:bodyPr>
          <a:lstStyle>
            <a:lvl1pPr marL="0" indent="0">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a:defRPr baseline="0">
                <a:solidFill>
                  <a:schemeClr val="tx1"/>
                </a:solidFill>
                <a:latin typeface="微软雅黑" panose="020B0503020204020204" charset="-122"/>
                <a:ea typeface="微软雅黑" panose="020B0503020204020204" charset="-122"/>
              </a:defRPr>
            </a:lvl2pPr>
            <a:lvl3pPr>
              <a:defRPr baseline="0">
                <a:solidFill>
                  <a:schemeClr val="tx1"/>
                </a:solidFill>
                <a:latin typeface="微软雅黑" panose="020B0503020204020204" charset="-122"/>
                <a:ea typeface="微软雅黑" panose="020B0503020204020204" charset="-122"/>
              </a:defRPr>
            </a:lvl3pPr>
            <a:lvl4pPr>
              <a:defRPr baseline="0">
                <a:solidFill>
                  <a:schemeClr val="tx1"/>
                </a:solidFill>
                <a:latin typeface="微软雅黑" panose="020B0503020204020204" charset="-122"/>
                <a:ea typeface="微软雅黑" panose="020B0503020204020204" charset="-122"/>
              </a:defRPr>
            </a:lvl4pPr>
            <a:lvl5pPr>
              <a:defRPr baseline="0">
                <a:solidFill>
                  <a:schemeClr val="tx1"/>
                </a:solidFill>
                <a:latin typeface="微软雅黑" panose="020B0503020204020204" charset="-122"/>
                <a:ea typeface="微软雅黑" panose="020B0503020204020204" charset="-122"/>
              </a:defRPr>
            </a:lvl5pPr>
          </a:lstStyle>
          <a:p>
            <a:pPr lvl="0"/>
            <a:r>
              <a:rPr lang="zh-CN" altLang="en-US"/>
              <a:t>单击此处添加文本</a:t>
            </a:r>
            <a:endParaRPr lang="zh-CN" altLang="en-US" dirty="0"/>
          </a:p>
        </p:txBody>
      </p:sp>
      <p:sp>
        <p:nvSpPr>
          <p:cNvPr id="3" name="日期占位符 2"/>
          <p:cNvSpPr>
            <a:spLocks noGrp="1"/>
          </p:cNvSpPr>
          <p:nvPr>
            <p:ph type="dt" sz="half" idx="10"/>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5" name="灯片编号占位符 4"/>
          <p:cNvSpPr>
            <a:spLocks noGrp="1"/>
          </p:cNvSpPr>
          <p:nvPr>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4" name="页脚占位符 3"/>
          <p:cNvSpPr>
            <a:spLocks noGrp="1"/>
          </p:cNvSpPr>
          <p:nvPr>
            <p:ph type="ftr" sz="quarter" idx="11"/>
            <p:custDataLst>
              <p:tags r:id="rId13"/>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左右">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4823460" cy="6858635"/>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dirty="0">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hasCustomPrompt="1"/>
            <p:custDataLst>
              <p:tags r:id="rId3"/>
            </p:custDataLst>
          </p:nvPr>
        </p:nvSpPr>
        <p:spPr>
          <a:xfrm>
            <a:off x="583200" y="770400"/>
            <a:ext cx="3960000" cy="882000"/>
          </a:xfrm>
        </p:spPr>
        <p:txBody>
          <a:bodyPr anchor="ctr">
            <a:normAutofit/>
          </a:bodyPr>
          <a:lstStyle>
            <a:lvl1pPr>
              <a:defRPr sz="32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单击编辑标题</a:t>
            </a:r>
            <a:endParaRPr lang="zh-CN" altLang="en-US" dirty="0"/>
          </a:p>
        </p:txBody>
      </p:sp>
      <p:sp>
        <p:nvSpPr>
          <p:cNvPr id="3" name="日期占位符 2"/>
          <p:cNvSpPr>
            <a:spLocks noGrp="1"/>
          </p:cNvSpPr>
          <p:nvPr>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586800" y="1764000"/>
            <a:ext cx="3956400" cy="4093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内容占位符 8"/>
          <p:cNvSpPr>
            <a:spLocks noGrp="1"/>
          </p:cNvSpPr>
          <p:nvPr userDrawn="1">
            <p:ph sz="quarter" idx="14"/>
            <p:custDataLst>
              <p:tags r:id="rId8"/>
            </p:custDataLst>
          </p:nvPr>
        </p:nvSpPr>
        <p:spPr>
          <a:xfrm>
            <a:off x="5101200" y="769938"/>
            <a:ext cx="6480000" cy="5087937"/>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a:sym typeface="+mn-ea"/>
              </a:rPr>
              <a:t>第</a:t>
            </a:r>
            <a:r>
              <a:rPr lang="zh-CN" altLang="en-US"/>
              <a:t>二级</a:t>
            </a:r>
            <a:endParaRPr lang="zh-CN" altLang="en-US"/>
          </a:p>
          <a:p>
            <a:pPr lvl="2"/>
            <a:r>
              <a:rPr lang="zh-CN" altLang="en-US">
                <a:sym typeface="+mn-ea"/>
              </a:rPr>
              <a:t>第</a:t>
            </a:r>
            <a:r>
              <a:rPr lang="zh-CN" altLang="en-US"/>
              <a:t>三级</a:t>
            </a:r>
            <a:endParaRPr lang="zh-CN" altLang="en-US"/>
          </a:p>
          <a:p>
            <a:pPr lvl="3"/>
            <a:r>
              <a:rPr lang="zh-CN" altLang="en-US">
                <a:sym typeface="+mn-ea"/>
              </a:rPr>
              <a:t>第</a:t>
            </a:r>
            <a:r>
              <a:rPr lang="zh-CN" altLang="en-US"/>
              <a:t>四级</a:t>
            </a:r>
            <a:endParaRPr lang="zh-CN" altLang="en-US"/>
          </a:p>
          <a:p>
            <a:pPr lvl="4"/>
            <a:r>
              <a:rPr lang="zh-CN" altLang="en-US">
                <a:sym typeface="+mn-ea"/>
              </a:rPr>
              <a:t>第</a:t>
            </a:r>
            <a:r>
              <a:rPr lang="zh-CN" altLang="en-US"/>
              <a:t>五级</a:t>
            </a:r>
            <a:endParaRPr lang="zh-CN" altLang="en-US" dirty="0"/>
          </a:p>
        </p:txBody>
      </p:sp>
      <p:grpSp>
        <p:nvGrpSpPr>
          <p:cNvPr id="11" name="组合 10"/>
          <p:cNvGrpSpPr/>
          <p:nvPr userDrawn="1">
            <p:custDataLst>
              <p:tags r:id="rId9"/>
            </p:custDataLst>
          </p:nvPr>
        </p:nvGrpSpPr>
        <p:grpSpPr>
          <a:xfrm>
            <a:off x="-1" y="0"/>
            <a:ext cx="4823460" cy="769938"/>
            <a:chOff x="-1" y="0"/>
            <a:chExt cx="4823460" cy="769938"/>
          </a:xfrm>
        </p:grpSpPr>
        <p:sp>
          <p:nvSpPr>
            <p:cNvPr id="12" name="任意多边形: 形状 11"/>
            <p:cNvSpPr/>
            <p:nvPr>
              <p:custDataLst>
                <p:tags r:id="rId10"/>
              </p:custDataLst>
            </p:nvPr>
          </p:nvSpPr>
          <p:spPr>
            <a:xfrm rot="10800000">
              <a:off x="0" y="0"/>
              <a:ext cx="4823459" cy="769938"/>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alpha val="4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14" name="等腰三角形 13"/>
            <p:cNvSpPr/>
            <p:nvPr>
              <p:custDataLst>
                <p:tags r:id="rId11"/>
              </p:custDataLst>
            </p:nvPr>
          </p:nvSpPr>
          <p:spPr>
            <a:xfrm rot="10800000">
              <a:off x="-1" y="0"/>
              <a:ext cx="3754576" cy="562171"/>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solidFill>
                  <a:schemeClr val="tx1">
                    <a:lumMod val="85000"/>
                    <a:lumOff val="15000"/>
                  </a:schemeClr>
                </a:solidFill>
                <a:ea typeface="微软雅黑" panose="020B0503020204020204" charset="-122"/>
              </a:endParaRPr>
            </a:p>
          </p:txBody>
        </p:sp>
      </p:grpSp>
    </p:spTree>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上下">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12192000" cy="2664000"/>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p:custDataLst>
              <p:tags r:id="rId3"/>
            </p:custDataLst>
          </p:nvPr>
        </p:nvSpPr>
        <p:spPr>
          <a:xfrm>
            <a:off x="612000" y="781200"/>
            <a:ext cx="10976400" cy="626400"/>
          </a:xfrm>
        </p:spPr>
        <p:txBody>
          <a:bodyPr anchor="ctr"/>
          <a:lstStyle>
            <a:lvl1pPr algn="ctr">
              <a:defRPr sz="36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612000" y="1659600"/>
            <a:ext cx="10975975" cy="828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9" name="内容占位符 8"/>
          <p:cNvSpPr>
            <a:spLocks noGrp="1"/>
          </p:cNvSpPr>
          <p:nvPr userDrawn="1">
            <p:ph sz="quarter" idx="14"/>
            <p:custDataLst>
              <p:tags r:id="rId8"/>
            </p:custDataLst>
          </p:nvPr>
        </p:nvSpPr>
        <p:spPr>
          <a:xfrm>
            <a:off x="612775" y="2808000"/>
            <a:ext cx="10965600" cy="34308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grpSp>
        <p:nvGrpSpPr>
          <p:cNvPr id="12" name="组合 11"/>
          <p:cNvGrpSpPr/>
          <p:nvPr userDrawn="1">
            <p:custDataLst>
              <p:tags r:id="rId9"/>
            </p:custDataLst>
          </p:nvPr>
        </p:nvGrpSpPr>
        <p:grpSpPr>
          <a:xfrm flipV="1">
            <a:off x="5921829" y="0"/>
            <a:ext cx="6270171" cy="812800"/>
            <a:chOff x="4001597" y="5613400"/>
            <a:chExt cx="8190403" cy="1244600"/>
          </a:xfrm>
        </p:grpSpPr>
        <p:sp>
          <p:nvSpPr>
            <p:cNvPr id="14" name="任意多边形: 形状 13"/>
            <p:cNvSpPr/>
            <p:nvPr>
              <p:custDataLst>
                <p:tags r:id="rId10"/>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5" name="等腰三角形 14"/>
            <p:cNvSpPr/>
            <p:nvPr>
              <p:custDataLst>
                <p:tags r:id="rId11"/>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Tree>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下上">
    <p:spTree>
      <p:nvGrpSpPr>
        <p:cNvPr id="1" name=""/>
        <p:cNvGrpSpPr/>
        <p:nvPr/>
      </p:nvGrpSpPr>
      <p:grpSpPr>
        <a:xfrm>
          <a:off x="0" y="0"/>
          <a:ext cx="0" cy="0"/>
          <a:chOff x="0" y="0"/>
          <a:chExt cx="0" cy="0"/>
        </a:xfrm>
      </p:grpSpPr>
      <p:grpSp>
        <p:nvGrpSpPr>
          <p:cNvPr id="12" name="组合 11"/>
          <p:cNvGrpSpPr/>
          <p:nvPr userDrawn="1">
            <p:custDataLst>
              <p:tags r:id="rId2"/>
            </p:custDataLst>
          </p:nvPr>
        </p:nvGrpSpPr>
        <p:grpSpPr>
          <a:xfrm flipV="1">
            <a:off x="5921829" y="0"/>
            <a:ext cx="6270171" cy="812800"/>
            <a:chOff x="4001597" y="5613400"/>
            <a:chExt cx="8190403" cy="1244600"/>
          </a:xfrm>
        </p:grpSpPr>
        <p:sp>
          <p:nvSpPr>
            <p:cNvPr id="14" name="任意多边形: 形状 13"/>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5" name="等腰三角形 14"/>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13" name="矩形 12"/>
          <p:cNvSpPr/>
          <p:nvPr userDrawn="1">
            <p:custDataLst>
              <p:tags r:id="rId5"/>
            </p:custDataLst>
          </p:nvPr>
        </p:nvSpPr>
        <p:spPr>
          <a:xfrm>
            <a:off x="0" y="5041901"/>
            <a:ext cx="12192000" cy="1828799"/>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ea typeface="微软雅黑" panose="020B0503020204020204" charset="-122"/>
              <a:sym typeface="+mn-ea"/>
            </a:endParaRPr>
          </a:p>
        </p:txBody>
      </p:sp>
      <p:sp>
        <p:nvSpPr>
          <p:cNvPr id="2" name="标题 1"/>
          <p:cNvSpPr>
            <a:spLocks noGrp="1"/>
          </p:cNvSpPr>
          <p:nvPr userDrawn="1">
            <p:ph type="title"/>
            <p:custDataLst>
              <p:tags r:id="rId6"/>
            </p:custDataLst>
          </p:nvPr>
        </p:nvSpPr>
        <p:spPr>
          <a:xfrm>
            <a:off x="604520" y="669290"/>
            <a:ext cx="10976610" cy="565150"/>
          </a:xfrm>
        </p:spPr>
        <p:txBody>
          <a:bodyPr anchor="ctr"/>
          <a:lstStyle>
            <a:lvl1pPr algn="ctr">
              <a:lnSpc>
                <a:spcPct val="100000"/>
              </a:lnSpc>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7"/>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内容占位符 6"/>
          <p:cNvSpPr>
            <a:spLocks noGrp="1"/>
          </p:cNvSpPr>
          <p:nvPr userDrawn="1">
            <p:ph sz="quarter" idx="13"/>
            <p:custDataLst>
              <p:tags r:id="rId10"/>
            </p:custDataLst>
          </p:nvPr>
        </p:nvSpPr>
        <p:spPr>
          <a:xfrm>
            <a:off x="604837" y="1681200"/>
            <a:ext cx="10990800" cy="3211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文本占位符 8"/>
          <p:cNvSpPr>
            <a:spLocks noGrp="1"/>
          </p:cNvSpPr>
          <p:nvPr userDrawn="1">
            <p:ph type="body" sz="quarter" idx="14"/>
            <p:custDataLst>
              <p:tags r:id="rId11"/>
            </p:custDataLst>
          </p:nvPr>
        </p:nvSpPr>
        <p:spPr>
          <a:xfrm>
            <a:off x="594000" y="5180400"/>
            <a:ext cx="11001600" cy="1011600"/>
          </a:xfrm>
        </p:spPr>
        <p:txBody>
          <a:bodyPr>
            <a:normAutofit/>
          </a:bodyPr>
          <a:lstStyle>
            <a:lvl1pPr marL="0" indent="0">
              <a:lnSpc>
                <a:spcPct val="130000"/>
              </a:lnSpc>
              <a:spcBef>
                <a:spcPts val="0"/>
              </a:spcBef>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导航">
    <p:spTree>
      <p:nvGrpSpPr>
        <p:cNvPr id="1" name=""/>
        <p:cNvGrpSpPr/>
        <p:nvPr/>
      </p:nvGrpSpPr>
      <p:grpSpPr>
        <a:xfrm>
          <a:off x="0" y="0"/>
          <a:ext cx="0" cy="0"/>
          <a:chOff x="0" y="0"/>
          <a:chExt cx="0" cy="0"/>
        </a:xfrm>
      </p:grpSpPr>
      <p:grpSp>
        <p:nvGrpSpPr>
          <p:cNvPr id="16" name="组合 15"/>
          <p:cNvGrpSpPr/>
          <p:nvPr userDrawn="1">
            <p:custDataLst>
              <p:tags r:id="rId2"/>
            </p:custDataLst>
          </p:nvPr>
        </p:nvGrpSpPr>
        <p:grpSpPr>
          <a:xfrm>
            <a:off x="4001597" y="6045200"/>
            <a:ext cx="8190403" cy="812800"/>
            <a:chOff x="4001597" y="5613400"/>
            <a:chExt cx="8190403" cy="1244600"/>
          </a:xfrm>
        </p:grpSpPr>
        <p:sp>
          <p:nvSpPr>
            <p:cNvPr id="17" name="任意多边形: 形状 16"/>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8" name="等腰三角形 17"/>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sp>
        <p:nvSpPr>
          <p:cNvPr id="15" name="矩形 14"/>
          <p:cNvSpPr/>
          <p:nvPr userDrawn="1">
            <p:custDataLst>
              <p:tags r:id="rId5"/>
            </p:custDataLst>
          </p:nvPr>
        </p:nvSpPr>
        <p:spPr>
          <a:xfrm>
            <a:off x="0" y="0"/>
            <a:ext cx="12192000" cy="914407"/>
          </a:xfrm>
          <a:prstGeom prst="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vertOverflow="overflow" horzOverflow="overflow" vert="horz" wrap="square" numCol="1" spcCol="0" rtlCol="0" fromWordArt="0" anchor="ctr" anchorCtr="0" forceAA="0" compatLnSpc="1">
            <a:noAutofit/>
          </a:bodyPr>
          <a:lstStyle/>
          <a:p>
            <a:pPr lvl="0" algn="ctr">
              <a:buClrTx/>
              <a:buSzTx/>
              <a:buFontTx/>
            </a:pPr>
            <a:endParaRPr lang="en-US" altLang="zh-CN">
              <a:solidFill>
                <a:schemeClr val="bg1"/>
              </a:solidFill>
              <a:latin typeface="Viner Hand ITC" panose="03070502030502020203" charset="0"/>
              <a:ea typeface="微软雅黑" panose="020B0503020204020204" charset="-122"/>
              <a:cs typeface="Viner Hand ITC" panose="03070502030502020203" charset="0"/>
              <a:sym typeface="+mn-ea"/>
            </a:endParaRPr>
          </a:p>
        </p:txBody>
      </p:sp>
      <p:sp>
        <p:nvSpPr>
          <p:cNvPr id="2" name="标题 1"/>
          <p:cNvSpPr>
            <a:spLocks noGrp="1"/>
          </p:cNvSpPr>
          <p:nvPr>
            <p:ph type="title"/>
            <p:custDataLst>
              <p:tags r:id="rId6"/>
            </p:custDataLst>
          </p:nvPr>
        </p:nvSpPr>
        <p:spPr>
          <a:xfrm>
            <a:off x="579600" y="237600"/>
            <a:ext cx="11037600" cy="441964"/>
          </a:xfrm>
        </p:spPr>
        <p:txBody>
          <a:bodyPr>
            <a:noAutofit/>
          </a:bodyPr>
          <a:lstStyle>
            <a:lvl1pPr>
              <a:lnSpc>
                <a:spcPct val="100000"/>
              </a:lnSpc>
              <a:defRPr sz="24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7" name="内容占位符 6"/>
          <p:cNvSpPr>
            <a:spLocks noGrp="1"/>
          </p:cNvSpPr>
          <p:nvPr>
            <p:ph sz="quarter" idx="13"/>
            <p:custDataLst>
              <p:tags r:id="rId7"/>
            </p:custDataLst>
          </p:nvPr>
        </p:nvSpPr>
        <p:spPr>
          <a:xfrm>
            <a:off x="579600" y="1663200"/>
            <a:ext cx="5342400" cy="2894400"/>
          </a:xfrm>
        </p:spPr>
        <p:txBody>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3" name="日期占位符 2"/>
          <p:cNvSpPr>
            <a:spLocks noGrp="1"/>
          </p:cNvSpPr>
          <p:nvPr>
            <p:ph type="dt" sz="half" idx="10"/>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p:ph type="sldNum" sz="quarter" idx="12"/>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9" name="内容占位符 8"/>
          <p:cNvSpPr>
            <a:spLocks noGrp="1"/>
          </p:cNvSpPr>
          <p:nvPr>
            <p:ph sz="quarter" idx="14"/>
            <p:custDataLst>
              <p:tags r:id="rId11"/>
            </p:custDataLst>
          </p:nvPr>
        </p:nvSpPr>
        <p:spPr>
          <a:xfrm>
            <a:off x="6242400" y="1663200"/>
            <a:ext cx="5367600" cy="28944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11" name="文本占位符 10"/>
          <p:cNvSpPr>
            <a:spLocks noGrp="1"/>
          </p:cNvSpPr>
          <p:nvPr>
            <p:ph type="body" sz="quarter" idx="15"/>
            <p:custDataLst>
              <p:tags r:id="rId12"/>
            </p:custDataLst>
          </p:nvPr>
        </p:nvSpPr>
        <p:spPr>
          <a:xfrm>
            <a:off x="572400" y="4816800"/>
            <a:ext cx="53424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13" name="文本占位符 12"/>
          <p:cNvSpPr>
            <a:spLocks noGrp="1"/>
          </p:cNvSpPr>
          <p:nvPr>
            <p:ph type="body" sz="quarter" idx="16"/>
            <p:custDataLst>
              <p:tags r:id="rId13"/>
            </p:custDataLst>
          </p:nvPr>
        </p:nvSpPr>
        <p:spPr>
          <a:xfrm>
            <a:off x="6253200" y="4813200"/>
            <a:ext cx="53676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腰带">
    <p:bg>
      <p:bgPr>
        <a:solidFill>
          <a:schemeClr val="tx2"/>
        </a:solidFill>
        <a:effectLst/>
      </p:bgPr>
    </p:bg>
    <p:spTree>
      <p:nvGrpSpPr>
        <p:cNvPr id="1" name=""/>
        <p:cNvGrpSpPr/>
        <p:nvPr/>
      </p:nvGrpSpPr>
      <p:grpSpPr>
        <a:xfrm>
          <a:off x="0" y="0"/>
          <a:ext cx="0" cy="0"/>
          <a:chOff x="0" y="0"/>
          <a:chExt cx="0" cy="0"/>
        </a:xfrm>
      </p:grpSpPr>
      <p:sp>
        <p:nvSpPr>
          <p:cNvPr id="12" name="矩形 11"/>
          <p:cNvSpPr/>
          <p:nvPr userDrawn="1">
            <p:custDataLst>
              <p:tags r:id="rId2"/>
            </p:custDataLst>
          </p:nvPr>
        </p:nvSpPr>
        <p:spPr>
          <a:xfrm>
            <a:off x="0" y="959224"/>
            <a:ext cx="12192000" cy="4939553"/>
          </a:xfrm>
          <a:prstGeom prst="rect">
            <a:avLst/>
          </a:prstGeom>
          <a:solidFill>
            <a:schemeClr val="bg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grpSp>
        <p:nvGrpSpPr>
          <p:cNvPr id="15" name="组合 14"/>
          <p:cNvGrpSpPr/>
          <p:nvPr userDrawn="1">
            <p:custDataLst>
              <p:tags r:id="rId3"/>
            </p:custDataLst>
          </p:nvPr>
        </p:nvGrpSpPr>
        <p:grpSpPr>
          <a:xfrm rot="10800000">
            <a:off x="0" y="0"/>
            <a:ext cx="5457825" cy="1529715"/>
            <a:chOff x="4001597" y="5613400"/>
            <a:chExt cx="8190403" cy="1244600"/>
          </a:xfrm>
        </p:grpSpPr>
        <p:sp>
          <p:nvSpPr>
            <p:cNvPr id="16" name="任意多边形: 形状 15"/>
            <p:cNvSpPr/>
            <p:nvPr>
              <p:custDataLst>
                <p:tags r:id="rId4"/>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5"/>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grpSp>
        <p:nvGrpSpPr>
          <p:cNvPr id="18" name="组合 17"/>
          <p:cNvGrpSpPr/>
          <p:nvPr userDrawn="1">
            <p:custDataLst>
              <p:tags r:id="rId6"/>
            </p:custDataLst>
          </p:nvPr>
        </p:nvGrpSpPr>
        <p:grpSpPr>
          <a:xfrm>
            <a:off x="6734175" y="5323840"/>
            <a:ext cx="5457825" cy="1529715"/>
            <a:chOff x="4001597" y="5613400"/>
            <a:chExt cx="8190403" cy="1244600"/>
          </a:xfrm>
        </p:grpSpPr>
        <p:sp>
          <p:nvSpPr>
            <p:cNvPr id="19" name="任意多边形: 形状 1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20" name="等腰三角形 19"/>
            <p:cNvSpPr/>
            <p:nvPr>
              <p:custDataLst>
                <p:tags r:id="rId8"/>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userDrawn="1">
            <p:ph type="title" hasCustomPrompt="1"/>
            <p:custDataLst>
              <p:tags r:id="rId9"/>
            </p:custDataLst>
          </p:nvPr>
        </p:nvSpPr>
        <p:spPr>
          <a:xfrm>
            <a:off x="1522800" y="1339200"/>
            <a:ext cx="9144000" cy="2386800"/>
          </a:xfrm>
        </p:spPr>
        <p:txBody>
          <a:bodyPr anchor="b"/>
          <a:lstStyle>
            <a:lvl1pPr algn="ctr">
              <a:defRPr sz="60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3" name="日期占位符 2"/>
          <p:cNvSpPr>
            <a:spLocks noGrp="1"/>
          </p:cNvSpPr>
          <p:nvPr userDrawn="1">
            <p:ph type="dt" sz="half" idx="10"/>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13"/>
            </p:custDataLst>
          </p:nvPr>
        </p:nvSpPr>
        <p:spPr>
          <a:xfrm>
            <a:off x="1522413" y="3862800"/>
            <a:ext cx="9144000" cy="1656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3751117"/>
            <a:ext cx="7321550" cy="811357"/>
          </a:xfrm>
        </p:spPr>
        <p:txBody>
          <a:bodyPr anchor="b">
            <a:normAutofit/>
          </a:bodyPr>
          <a:lstStyle>
            <a:lvl1pPr>
              <a:defRPr sz="400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1850" y="4610028"/>
            <a:ext cx="7321550" cy="647555"/>
          </a:xfrm>
        </p:spPr>
        <p:txBody>
          <a:bodyPr>
            <a:normAutofit/>
          </a:bodyPr>
          <a:lstStyle>
            <a:lvl1pPr marL="0" indent="0">
              <a:buNone/>
              <a:defRPr sz="18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ormAutofit/>
          </a:bodyPr>
          <a:lstStyle>
            <a:lvl1pPr>
              <a:defRPr sz="2400" b="1" i="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sz="half" idx="1"/>
          </p:nvPr>
        </p:nvSpPr>
        <p:spPr>
          <a:xfrm>
            <a:off x="647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内容占位符 3"/>
          <p:cNvSpPr>
            <a:spLocks noGrp="1"/>
          </p:cNvSpPr>
          <p:nvPr>
            <p:ph sz="half" idx="2"/>
          </p:nvPr>
        </p:nvSpPr>
        <p:spPr>
          <a:xfrm>
            <a:off x="5981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5"/>
            <a:ext cx="10515600" cy="1325563"/>
          </a:xfrm>
        </p:spPr>
        <p:txBody>
          <a:bodyPr/>
          <a:lstStyle/>
          <a:p>
            <a:r>
              <a:rPr lang="zh-CN" altLang="en-US"/>
              <a:t>单击此处编辑母版标题样式</a:t>
            </a:r>
            <a:endParaRPr lang="zh-CN" altLang="en-US"/>
          </a:p>
        </p:txBody>
      </p:sp>
      <p:sp>
        <p:nvSpPr>
          <p:cNvPr id="3" name="文本占位符 2"/>
          <p:cNvSpPr>
            <a:spLocks noGrp="1"/>
          </p:cNvSpPr>
          <p:nvPr>
            <p:ph type="body" idx="1"/>
          </p:nvPr>
        </p:nvSpPr>
        <p:spPr>
          <a:xfrm>
            <a:off x="839788" y="1744961"/>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4" name="内容占位符 3"/>
          <p:cNvSpPr>
            <a:spLocks noGrp="1"/>
          </p:cNvSpPr>
          <p:nvPr>
            <p:ph sz="half" idx="2"/>
          </p:nvPr>
        </p:nvSpPr>
        <p:spPr>
          <a:xfrm>
            <a:off x="839788" y="2615609"/>
            <a:ext cx="5157787"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文本占位符 4"/>
          <p:cNvSpPr>
            <a:spLocks noGrp="1"/>
          </p:cNvSpPr>
          <p:nvPr>
            <p:ph type="body" sz="quarter" idx="3"/>
          </p:nvPr>
        </p:nvSpPr>
        <p:spPr>
          <a:xfrm>
            <a:off x="6172200" y="1744961"/>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6" name="内容占位符 5"/>
          <p:cNvSpPr>
            <a:spLocks noGrp="1"/>
          </p:cNvSpPr>
          <p:nvPr>
            <p:ph sz="quarter" idx="4"/>
          </p:nvPr>
        </p:nvSpPr>
        <p:spPr>
          <a:xfrm>
            <a:off x="6172200" y="2615609"/>
            <a:ext cx="5183188"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7" name="日期占位符 6"/>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a:xfrm>
            <a:off x="838200" y="2766219"/>
            <a:ext cx="10515600" cy="1325563"/>
          </a:xfrm>
        </p:spPr>
        <p:txBody>
          <a:bodyPr>
            <a:normAutofit/>
          </a:bodyPr>
          <a:lstStyle>
            <a:lvl1pPr algn="ctr">
              <a:defRPr sz="4800" b="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hasCustomPrompt="1"/>
          </p:nvPr>
        </p:nvSpPr>
        <p:spPr>
          <a:xfrm>
            <a:off x="646747" y="127000"/>
            <a:ext cx="4165200" cy="1600200"/>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单击此处编辑标题</a:t>
            </a:r>
            <a:endParaRPr lang="zh-CN" altLang="en-US" dirty="0"/>
          </a:p>
        </p:txBody>
      </p:sp>
      <p:sp>
        <p:nvSpPr>
          <p:cNvPr id="3" name="图片占位符 2"/>
          <p:cNvSpPr>
            <a:spLocks noGrp="1" noChangeAspect="1"/>
          </p:cNvSpPr>
          <p:nvPr>
            <p:ph type="pic" idx="1"/>
          </p:nvPr>
        </p:nvSpPr>
        <p:spPr>
          <a:xfrm>
            <a:off x="5184000" y="766354"/>
            <a:ext cx="5817375" cy="5094446"/>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dirty="0"/>
          </a:p>
        </p:txBody>
      </p:sp>
      <p:sp>
        <p:nvSpPr>
          <p:cNvPr id="4" name="文本占位符 3"/>
          <p:cNvSpPr>
            <a:spLocks noGrp="1"/>
          </p:cNvSpPr>
          <p:nvPr>
            <p:ph type="body" sz="half" idx="2"/>
          </p:nvPr>
        </p:nvSpPr>
        <p:spPr>
          <a:xfrm>
            <a:off x="651827" y="2057400"/>
            <a:ext cx="4165200" cy="3811588"/>
          </a:xfrm>
        </p:spPr>
        <p:txBody>
          <a:bodyPr>
            <a:normAutofit/>
          </a:bodyPr>
          <a:lstStyle>
            <a:lvl1pPr marL="0" indent="0">
              <a:lnSpc>
                <a:spcPct val="150000"/>
              </a:lnSpc>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dirty="0"/>
              <a:t>单击此处编辑母版文本样式</a:t>
            </a:r>
            <a:endParaRPr lang="zh-CN" altLang="en-US" dirty="0"/>
          </a:p>
        </p:txBody>
      </p:sp>
      <p:sp>
        <p:nvSpPr>
          <p:cNvPr id="5" name="日期占位符 4"/>
          <p:cNvSpPr>
            <a:spLocks noGrp="1"/>
          </p:cNvSpPr>
          <p:nvPr>
            <p:ph type="dt" sz="half" idx="10"/>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nvPr>
        </p:nvSpPr>
        <p:spPr/>
        <p:txBody>
          <a:bodyPr/>
          <a:lstStyle/>
          <a:p>
            <a:endParaRPr lang="zh-CN" altLang="en-US" dirty="0"/>
          </a:p>
        </p:txBody>
      </p:sp>
      <p:sp>
        <p:nvSpPr>
          <p:cNvPr id="7" name="灯片编号占位符 6"/>
          <p:cNvSpPr>
            <a:spLocks noGrp="1"/>
          </p:cNvSpPr>
          <p:nvPr>
            <p:ph type="sldNum" sz="quarter" idx="12"/>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9824484" y="365125"/>
            <a:ext cx="1529316" cy="5811838"/>
          </a:xfrm>
        </p:spPr>
        <p:txBody>
          <a:bodyPr vert="eaVert">
            <a:normAutofit/>
          </a:bodyPr>
          <a:lstStyle>
            <a:lvl1pPr>
              <a:defRPr sz="3600"/>
            </a:lvl1pPr>
          </a:lstStyle>
          <a:p>
            <a:r>
              <a:rPr lang="zh-CN" altLang="en-US"/>
              <a:t>单击此处编辑母版标题样式</a:t>
            </a:r>
            <a:endParaRPr lang="zh-CN" altLang="en-US"/>
          </a:p>
        </p:txBody>
      </p:sp>
      <p:sp>
        <p:nvSpPr>
          <p:cNvPr id="3" name="竖排文字占位符 2"/>
          <p:cNvSpPr>
            <a:spLocks noGrp="1"/>
          </p:cNvSpPr>
          <p:nvPr>
            <p:ph type="body" orient="vert" idx="1"/>
          </p:nvPr>
        </p:nvSpPr>
        <p:spPr>
          <a:xfrm>
            <a:off x="838200" y="365125"/>
            <a:ext cx="8879958" cy="5811838"/>
          </a:xfrm>
        </p:spPr>
        <p:txBody>
          <a:bodyPr vert="eaVert"/>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1" Type="http://schemas.openxmlformats.org/officeDocument/2006/relationships/theme" Target="../theme/theme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9" Type="http://schemas.openxmlformats.org/officeDocument/2006/relationships/slideLayout" Target="../slideLayouts/slideLayout19.xml"/><Relationship Id="rId8" Type="http://schemas.openxmlformats.org/officeDocument/2006/relationships/slideLayout" Target="../slideLayouts/slideLayout18.xml"/><Relationship Id="rId7" Type="http://schemas.openxmlformats.org/officeDocument/2006/relationships/slideLayout" Target="../slideLayouts/slideLayout17.xml"/><Relationship Id="rId6" Type="http://schemas.openxmlformats.org/officeDocument/2006/relationships/slideLayout" Target="../slideLayouts/slideLayout16.xml"/><Relationship Id="rId5" Type="http://schemas.openxmlformats.org/officeDocument/2006/relationships/slideLayout" Target="../slideLayouts/slideLayout15.xml"/><Relationship Id="rId4" Type="http://schemas.openxmlformats.org/officeDocument/2006/relationships/slideLayout" Target="../slideLayouts/slideLayout14.xml"/><Relationship Id="rId3" Type="http://schemas.openxmlformats.org/officeDocument/2006/relationships/slideLayout" Target="../slideLayouts/slideLayout13.xml"/><Relationship Id="rId25" Type="http://schemas.openxmlformats.org/officeDocument/2006/relationships/theme" Target="../theme/theme2.xml"/><Relationship Id="rId24" Type="http://schemas.openxmlformats.org/officeDocument/2006/relationships/tags" Target="../tags/tag160.xml"/><Relationship Id="rId23" Type="http://schemas.openxmlformats.org/officeDocument/2006/relationships/tags" Target="../tags/tag159.xml"/><Relationship Id="rId22" Type="http://schemas.openxmlformats.org/officeDocument/2006/relationships/tags" Target="../tags/tag158.xml"/><Relationship Id="rId21" Type="http://schemas.openxmlformats.org/officeDocument/2006/relationships/tags" Target="../tags/tag157.xml"/><Relationship Id="rId20" Type="http://schemas.openxmlformats.org/officeDocument/2006/relationships/tags" Target="../tags/tag156.xml"/><Relationship Id="rId2" Type="http://schemas.openxmlformats.org/officeDocument/2006/relationships/slideLayout" Target="../slideLayouts/slideLayout12.xml"/><Relationship Id="rId19" Type="http://schemas.openxmlformats.org/officeDocument/2006/relationships/tags" Target="../tags/tag155.xml"/><Relationship Id="rId18" Type="http://schemas.openxmlformats.org/officeDocument/2006/relationships/slideLayout" Target="../slideLayouts/slideLayout28.xml"/><Relationship Id="rId17" Type="http://schemas.openxmlformats.org/officeDocument/2006/relationships/slideLayout" Target="../slideLayouts/slideLayout27.xml"/><Relationship Id="rId16" Type="http://schemas.openxmlformats.org/officeDocument/2006/relationships/slideLayout" Target="../slideLayouts/slideLayout26.xml"/><Relationship Id="rId15" Type="http://schemas.openxmlformats.org/officeDocument/2006/relationships/slideLayout" Target="../slideLayouts/slideLayout25.xml"/><Relationship Id="rId14" Type="http://schemas.openxmlformats.org/officeDocument/2006/relationships/slideLayout" Target="../slideLayouts/slideLayout24.xml"/><Relationship Id="rId13" Type="http://schemas.openxmlformats.org/officeDocument/2006/relationships/slideLayout" Target="../slideLayouts/slideLayout23.xml"/><Relationship Id="rId12" Type="http://schemas.openxmlformats.org/officeDocument/2006/relationships/slideLayout" Target="../slideLayouts/slideLayout22.xml"/><Relationship Id="rId11" Type="http://schemas.openxmlformats.org/officeDocument/2006/relationships/slideLayout" Target="../slideLayouts/slideLayout21.xml"/><Relationship Id="rId10" Type="http://schemas.openxmlformats.org/officeDocument/2006/relationships/slideLayout" Target="../slideLayouts/slideLayout20.xml"/><Relationship Id="rId1" Type="http://schemas.openxmlformats.org/officeDocument/2006/relationships/slideLayout" Target="../slideLayouts/slideLayout1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txStyles>
    <p:titleStyle>
      <a:lvl1pPr algn="l" defTabSz="914400" rtl="0" eaLnBrk="1" latinLnBrk="0" hangingPunct="1">
        <a:lnSpc>
          <a:spcPct val="90000"/>
        </a:lnSpc>
        <a:spcBef>
          <a:spcPct val="0"/>
        </a:spcBef>
        <a:buNone/>
        <a:defRPr sz="40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4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custDataLst>
              <p:tags r:id="rId19"/>
            </p:custDataLst>
          </p:nvPr>
        </p:nvSpPr>
        <p:spPr>
          <a:xfrm>
            <a:off x="669882" y="443230"/>
            <a:ext cx="10852237" cy="441964"/>
          </a:xfrm>
          <a:prstGeom prst="rect">
            <a:avLst/>
          </a:prstGeom>
        </p:spPr>
        <p:txBody>
          <a:bodyPr vert="horz" lIns="101600" tIns="38100" rIns="76200" bIns="38100" rtlCol="0" anchor="t" anchorCtr="0">
            <a:noAutofit/>
          </a:bodyPr>
          <a:lstStyle/>
          <a:p>
            <a:r>
              <a:rPr lang="zh-CN" altLang="en-US" dirty="0"/>
              <a:t>单击此处编辑母版标题样式</a:t>
            </a:r>
            <a:endParaRPr lang="zh-CN" altLang="en-US" dirty="0"/>
          </a:p>
        </p:txBody>
      </p:sp>
      <p:sp>
        <p:nvSpPr>
          <p:cNvPr id="3" name="文本占位符 2"/>
          <p:cNvSpPr>
            <a:spLocks noGrp="1"/>
          </p:cNvSpPr>
          <p:nvPr>
            <p:ph type="body" idx="1"/>
            <p:custDataLst>
              <p:tags r:id="rId20"/>
            </p:custDataLst>
          </p:nvPr>
        </p:nvSpPr>
        <p:spPr>
          <a:xfrm>
            <a:off x="669882" y="952508"/>
            <a:ext cx="10852237" cy="5388907"/>
          </a:xfrm>
          <a:prstGeom prst="rect">
            <a:avLst/>
          </a:prstGeom>
        </p:spPr>
        <p:txBody>
          <a:bodyPr vert="horz" lIns="101600" tIns="0" rIns="82550" bIns="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custDataLst>
              <p:tags r:id="rId21"/>
            </p:custDataLst>
          </p:nvPr>
        </p:nvSpPr>
        <p:spPr>
          <a:xfrm>
            <a:off x="879742" y="6349833"/>
            <a:ext cx="2700000" cy="316800"/>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custDataLst>
              <p:tags r:id="rId22"/>
            </p:custDataLst>
          </p:nvPr>
        </p:nvSpPr>
        <p:spPr>
          <a:xfrm>
            <a:off x="4116000" y="6349833"/>
            <a:ext cx="3960000" cy="316800"/>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23"/>
            </p:custDataLst>
          </p:nvPr>
        </p:nvSpPr>
        <p:spPr>
          <a:xfrm>
            <a:off x="8610600" y="6349833"/>
            <a:ext cx="2700000" cy="316800"/>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dirty="0"/>
          </a:p>
        </p:txBody>
      </p:sp>
      <p:sp>
        <p:nvSpPr>
          <p:cNvPr id="7" name="KSO_TEMPLATE" hidden="1"/>
          <p:cNvSpPr/>
          <p:nvPr userDrawn="1">
            <p:custDataLst>
              <p:tags r:id="rId24"/>
            </p:custDataLst>
          </p:nvPr>
        </p:nvSpPr>
        <p:spPr>
          <a:xfrm>
            <a:off x="0" y="0"/>
            <a:ext cx="0" cy="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cSld>
  <p:clrMap bg1="lt1" tx1="dk1" bg2="lt2" tx2="dk2" accent1="accent1" accent2="accent2" accent3="accent3" accent4="accent4" accent5="accent5" accent6="accent6" hlink="hlink" folHlink="fol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 id="2147483671" r:id="rId12"/>
    <p:sldLayoutId id="2147483672" r:id="rId13"/>
    <p:sldLayoutId id="2147483673" r:id="rId14"/>
    <p:sldLayoutId id="2147483674" r:id="rId15"/>
    <p:sldLayoutId id="2147483675" r:id="rId16"/>
    <p:sldLayoutId id="2147483676" r:id="rId17"/>
    <p:sldLayoutId id="2147483677" r:id="rId18"/>
  </p:sldLayoutIdLst>
  <p:txStyles>
    <p:titleStyle>
      <a:lvl1pPr algn="l" defTabSz="914400" rtl="0" eaLnBrk="1" fontAlgn="auto" latinLnBrk="0" hangingPunct="1">
        <a:lnSpc>
          <a:spcPct val="100000"/>
        </a:lnSpc>
        <a:spcBef>
          <a:spcPct val="0"/>
        </a:spcBef>
        <a:buNone/>
        <a:defRPr sz="2400" b="1"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cs typeface="+mj-cs"/>
        </a:defRPr>
      </a:lvl1pPr>
    </p:titleStyle>
    <p:bodyStyle>
      <a:lvl1pPr marL="2286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1pPr>
      <a:lvl2pPr marL="685800"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2pPr>
      <a:lvl3pPr marL="11430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3pPr>
      <a:lvl4pPr marL="16002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4pPr>
      <a:lvl5pPr marL="20574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slideLayout" Target="../slideLayouts/slideLayout11.xml"/><Relationship Id="rId2" Type="http://schemas.openxmlformats.org/officeDocument/2006/relationships/tags" Target="../tags/tag162.xml"/><Relationship Id="rId1" Type="http://schemas.openxmlformats.org/officeDocument/2006/relationships/tags" Target="../tags/tag161.xml"/></Relationships>
</file>

<file path=ppt/slides/_rels/slide10.xml.rels><?xml version="1.0" encoding="UTF-8" standalone="yes"?>
<Relationships xmlns="http://schemas.openxmlformats.org/package/2006/relationships"><Relationship Id="rId9" Type="http://schemas.openxmlformats.org/officeDocument/2006/relationships/tags" Target="../tags/tag241.xml"/><Relationship Id="rId8" Type="http://schemas.openxmlformats.org/officeDocument/2006/relationships/tags" Target="../tags/tag240.xml"/><Relationship Id="rId7" Type="http://schemas.openxmlformats.org/officeDocument/2006/relationships/tags" Target="../tags/tag239.xml"/><Relationship Id="rId6" Type="http://schemas.openxmlformats.org/officeDocument/2006/relationships/tags" Target="../tags/tag238.xml"/><Relationship Id="rId5" Type="http://schemas.openxmlformats.org/officeDocument/2006/relationships/tags" Target="../tags/tag237.xml"/><Relationship Id="rId4" Type="http://schemas.openxmlformats.org/officeDocument/2006/relationships/tags" Target="../tags/tag236.xml"/><Relationship Id="rId3" Type="http://schemas.openxmlformats.org/officeDocument/2006/relationships/tags" Target="../tags/tag235.xml"/><Relationship Id="rId2" Type="http://schemas.openxmlformats.org/officeDocument/2006/relationships/tags" Target="../tags/tag234.xml"/><Relationship Id="rId10" Type="http://schemas.openxmlformats.org/officeDocument/2006/relationships/slideLayout" Target="../slideLayouts/slideLayout17.xml"/><Relationship Id="rId1" Type="http://schemas.openxmlformats.org/officeDocument/2006/relationships/tags" Target="../tags/tag233.xml"/></Relationships>
</file>

<file path=ppt/slides/_rels/slide1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49.xml"/><Relationship Id="rId7" Type="http://schemas.openxmlformats.org/officeDocument/2006/relationships/tags" Target="../tags/tag248.xml"/><Relationship Id="rId6" Type="http://schemas.openxmlformats.org/officeDocument/2006/relationships/tags" Target="../tags/tag247.xml"/><Relationship Id="rId5" Type="http://schemas.openxmlformats.org/officeDocument/2006/relationships/tags" Target="../tags/tag246.xml"/><Relationship Id="rId4" Type="http://schemas.openxmlformats.org/officeDocument/2006/relationships/tags" Target="../tags/tag245.xml"/><Relationship Id="rId3" Type="http://schemas.openxmlformats.org/officeDocument/2006/relationships/tags" Target="../tags/tag244.xml"/><Relationship Id="rId2" Type="http://schemas.openxmlformats.org/officeDocument/2006/relationships/tags" Target="../tags/tag243.xml"/><Relationship Id="rId1" Type="http://schemas.openxmlformats.org/officeDocument/2006/relationships/tags" Target="../tags/tag242.xml"/></Relationships>
</file>

<file path=ppt/slides/_rels/slide12.xml.rels><?xml version="1.0" encoding="UTF-8" standalone="yes"?>
<Relationships xmlns="http://schemas.openxmlformats.org/package/2006/relationships"><Relationship Id="rId9" Type="http://schemas.openxmlformats.org/officeDocument/2006/relationships/tags" Target="../tags/tag258.xml"/><Relationship Id="rId8" Type="http://schemas.openxmlformats.org/officeDocument/2006/relationships/tags" Target="../tags/tag257.xml"/><Relationship Id="rId7" Type="http://schemas.openxmlformats.org/officeDocument/2006/relationships/tags" Target="../tags/tag256.xml"/><Relationship Id="rId6" Type="http://schemas.openxmlformats.org/officeDocument/2006/relationships/tags" Target="../tags/tag255.xml"/><Relationship Id="rId5" Type="http://schemas.openxmlformats.org/officeDocument/2006/relationships/tags" Target="../tags/tag254.xml"/><Relationship Id="rId4" Type="http://schemas.openxmlformats.org/officeDocument/2006/relationships/tags" Target="../tags/tag253.xml"/><Relationship Id="rId3" Type="http://schemas.openxmlformats.org/officeDocument/2006/relationships/tags" Target="../tags/tag252.xml"/><Relationship Id="rId2" Type="http://schemas.openxmlformats.org/officeDocument/2006/relationships/tags" Target="../tags/tag251.xml"/><Relationship Id="rId10" Type="http://schemas.openxmlformats.org/officeDocument/2006/relationships/slideLayout" Target="../slideLayouts/slideLayout17.xml"/><Relationship Id="rId1" Type="http://schemas.openxmlformats.org/officeDocument/2006/relationships/tags" Target="../tags/tag250.xml"/></Relationships>
</file>

<file path=ppt/slides/_rels/slide1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66.xml"/><Relationship Id="rId7" Type="http://schemas.openxmlformats.org/officeDocument/2006/relationships/tags" Target="../tags/tag265.xml"/><Relationship Id="rId6" Type="http://schemas.openxmlformats.org/officeDocument/2006/relationships/tags" Target="../tags/tag264.xml"/><Relationship Id="rId5" Type="http://schemas.openxmlformats.org/officeDocument/2006/relationships/tags" Target="../tags/tag263.xml"/><Relationship Id="rId4" Type="http://schemas.openxmlformats.org/officeDocument/2006/relationships/tags" Target="../tags/tag262.xml"/><Relationship Id="rId3" Type="http://schemas.openxmlformats.org/officeDocument/2006/relationships/tags" Target="../tags/tag261.xml"/><Relationship Id="rId2" Type="http://schemas.openxmlformats.org/officeDocument/2006/relationships/tags" Target="../tags/tag260.xml"/><Relationship Id="rId1" Type="http://schemas.openxmlformats.org/officeDocument/2006/relationships/tags" Target="../tags/tag259.xml"/></Relationships>
</file>

<file path=ppt/slides/_rels/slide1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74.xml"/><Relationship Id="rId7" Type="http://schemas.openxmlformats.org/officeDocument/2006/relationships/tags" Target="../tags/tag273.xml"/><Relationship Id="rId6" Type="http://schemas.openxmlformats.org/officeDocument/2006/relationships/tags" Target="../tags/tag272.xml"/><Relationship Id="rId5" Type="http://schemas.openxmlformats.org/officeDocument/2006/relationships/tags" Target="../tags/tag271.xml"/><Relationship Id="rId4" Type="http://schemas.openxmlformats.org/officeDocument/2006/relationships/tags" Target="../tags/tag270.xml"/><Relationship Id="rId3" Type="http://schemas.openxmlformats.org/officeDocument/2006/relationships/tags" Target="../tags/tag269.xml"/><Relationship Id="rId2" Type="http://schemas.openxmlformats.org/officeDocument/2006/relationships/tags" Target="../tags/tag268.xml"/><Relationship Id="rId1" Type="http://schemas.openxmlformats.org/officeDocument/2006/relationships/tags" Target="../tags/tag267.xml"/></Relationships>
</file>

<file path=ppt/slides/_rels/slide15.xml.rels><?xml version="1.0" encoding="UTF-8" standalone="yes"?>
<Relationships xmlns="http://schemas.openxmlformats.org/package/2006/relationships"><Relationship Id="rId9" Type="http://schemas.openxmlformats.org/officeDocument/2006/relationships/tags" Target="../tags/tag283.xml"/><Relationship Id="rId8" Type="http://schemas.openxmlformats.org/officeDocument/2006/relationships/tags" Target="../tags/tag282.xml"/><Relationship Id="rId7" Type="http://schemas.openxmlformats.org/officeDocument/2006/relationships/tags" Target="../tags/tag281.xml"/><Relationship Id="rId6" Type="http://schemas.openxmlformats.org/officeDocument/2006/relationships/tags" Target="../tags/tag280.xml"/><Relationship Id="rId5" Type="http://schemas.openxmlformats.org/officeDocument/2006/relationships/tags" Target="../tags/tag279.xml"/><Relationship Id="rId4" Type="http://schemas.openxmlformats.org/officeDocument/2006/relationships/tags" Target="../tags/tag278.xml"/><Relationship Id="rId3" Type="http://schemas.openxmlformats.org/officeDocument/2006/relationships/tags" Target="../tags/tag277.xml"/><Relationship Id="rId2" Type="http://schemas.openxmlformats.org/officeDocument/2006/relationships/tags" Target="../tags/tag276.xml"/><Relationship Id="rId10" Type="http://schemas.openxmlformats.org/officeDocument/2006/relationships/slideLayout" Target="../slideLayouts/slideLayout17.xml"/><Relationship Id="rId1" Type="http://schemas.openxmlformats.org/officeDocument/2006/relationships/tags" Target="../tags/tag275.xml"/></Relationships>
</file>

<file path=ppt/slides/_rels/slide1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91.xml"/><Relationship Id="rId7" Type="http://schemas.openxmlformats.org/officeDocument/2006/relationships/tags" Target="../tags/tag290.xml"/><Relationship Id="rId6" Type="http://schemas.openxmlformats.org/officeDocument/2006/relationships/tags" Target="../tags/tag289.xml"/><Relationship Id="rId5" Type="http://schemas.openxmlformats.org/officeDocument/2006/relationships/tags" Target="../tags/tag288.xml"/><Relationship Id="rId4" Type="http://schemas.openxmlformats.org/officeDocument/2006/relationships/tags" Target="../tags/tag287.xml"/><Relationship Id="rId3" Type="http://schemas.openxmlformats.org/officeDocument/2006/relationships/tags" Target="../tags/tag286.xml"/><Relationship Id="rId2" Type="http://schemas.openxmlformats.org/officeDocument/2006/relationships/tags" Target="../tags/tag285.xml"/><Relationship Id="rId1" Type="http://schemas.openxmlformats.org/officeDocument/2006/relationships/tags" Target="../tags/tag284.xml"/></Relationships>
</file>

<file path=ppt/slides/_rels/slide1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99.xml"/><Relationship Id="rId7" Type="http://schemas.openxmlformats.org/officeDocument/2006/relationships/tags" Target="../tags/tag298.xml"/><Relationship Id="rId6" Type="http://schemas.openxmlformats.org/officeDocument/2006/relationships/tags" Target="../tags/tag297.xml"/><Relationship Id="rId5" Type="http://schemas.openxmlformats.org/officeDocument/2006/relationships/tags" Target="../tags/tag296.xml"/><Relationship Id="rId4" Type="http://schemas.openxmlformats.org/officeDocument/2006/relationships/tags" Target="../tags/tag295.xml"/><Relationship Id="rId3" Type="http://schemas.openxmlformats.org/officeDocument/2006/relationships/tags" Target="../tags/tag294.xml"/><Relationship Id="rId2" Type="http://schemas.openxmlformats.org/officeDocument/2006/relationships/tags" Target="../tags/tag293.xml"/><Relationship Id="rId1" Type="http://schemas.openxmlformats.org/officeDocument/2006/relationships/tags" Target="../tags/tag292.xml"/></Relationships>
</file>

<file path=ppt/slides/_rels/slide18.xml.rels><?xml version="1.0" encoding="UTF-8" standalone="yes"?>
<Relationships xmlns="http://schemas.openxmlformats.org/package/2006/relationships"><Relationship Id="rId9" Type="http://schemas.openxmlformats.org/officeDocument/2006/relationships/tags" Target="../tags/tag308.xml"/><Relationship Id="rId8" Type="http://schemas.openxmlformats.org/officeDocument/2006/relationships/tags" Target="../tags/tag307.xml"/><Relationship Id="rId7" Type="http://schemas.openxmlformats.org/officeDocument/2006/relationships/tags" Target="../tags/tag306.xml"/><Relationship Id="rId6" Type="http://schemas.openxmlformats.org/officeDocument/2006/relationships/tags" Target="../tags/tag305.xml"/><Relationship Id="rId5" Type="http://schemas.openxmlformats.org/officeDocument/2006/relationships/tags" Target="../tags/tag304.xml"/><Relationship Id="rId4" Type="http://schemas.openxmlformats.org/officeDocument/2006/relationships/tags" Target="../tags/tag303.xml"/><Relationship Id="rId3" Type="http://schemas.openxmlformats.org/officeDocument/2006/relationships/tags" Target="../tags/tag302.xml"/><Relationship Id="rId2" Type="http://schemas.openxmlformats.org/officeDocument/2006/relationships/tags" Target="../tags/tag301.xml"/><Relationship Id="rId10" Type="http://schemas.openxmlformats.org/officeDocument/2006/relationships/slideLayout" Target="../slideLayouts/slideLayout17.xml"/><Relationship Id="rId1" Type="http://schemas.openxmlformats.org/officeDocument/2006/relationships/tags" Target="../tags/tag300.xml"/></Relationships>
</file>

<file path=ppt/slides/_rels/slide19.xml.rels><?xml version="1.0" encoding="UTF-8" standalone="yes"?>
<Relationships xmlns="http://schemas.openxmlformats.org/package/2006/relationships"><Relationship Id="rId9" Type="http://schemas.openxmlformats.org/officeDocument/2006/relationships/tags" Target="../tags/tag317.xml"/><Relationship Id="rId8" Type="http://schemas.openxmlformats.org/officeDocument/2006/relationships/tags" Target="../tags/tag316.xml"/><Relationship Id="rId7" Type="http://schemas.openxmlformats.org/officeDocument/2006/relationships/tags" Target="../tags/tag315.xml"/><Relationship Id="rId6" Type="http://schemas.openxmlformats.org/officeDocument/2006/relationships/tags" Target="../tags/tag314.xml"/><Relationship Id="rId5" Type="http://schemas.openxmlformats.org/officeDocument/2006/relationships/tags" Target="../tags/tag313.xml"/><Relationship Id="rId4" Type="http://schemas.openxmlformats.org/officeDocument/2006/relationships/tags" Target="../tags/tag312.xml"/><Relationship Id="rId3" Type="http://schemas.openxmlformats.org/officeDocument/2006/relationships/tags" Target="../tags/tag311.xml"/><Relationship Id="rId2" Type="http://schemas.openxmlformats.org/officeDocument/2006/relationships/tags" Target="../tags/tag310.xml"/><Relationship Id="rId10" Type="http://schemas.openxmlformats.org/officeDocument/2006/relationships/slideLayout" Target="../slideLayouts/slideLayout17.xml"/><Relationship Id="rId1" Type="http://schemas.openxmlformats.org/officeDocument/2006/relationships/tags" Target="../tags/tag309.xml"/></Relationships>
</file>

<file path=ppt/slides/_rels/slide2.xml.rels><?xml version="1.0" encoding="UTF-8" standalone="yes"?>
<Relationships xmlns="http://schemas.openxmlformats.org/package/2006/relationships"><Relationship Id="rId9" Type="http://schemas.openxmlformats.org/officeDocument/2006/relationships/tags" Target="../tags/tag171.xml"/><Relationship Id="rId8" Type="http://schemas.openxmlformats.org/officeDocument/2006/relationships/tags" Target="../tags/tag170.xml"/><Relationship Id="rId7" Type="http://schemas.openxmlformats.org/officeDocument/2006/relationships/tags" Target="../tags/tag169.xml"/><Relationship Id="rId6" Type="http://schemas.openxmlformats.org/officeDocument/2006/relationships/tags" Target="../tags/tag168.xml"/><Relationship Id="rId5" Type="http://schemas.openxmlformats.org/officeDocument/2006/relationships/tags" Target="../tags/tag167.xml"/><Relationship Id="rId4" Type="http://schemas.openxmlformats.org/officeDocument/2006/relationships/tags" Target="../tags/tag166.xml"/><Relationship Id="rId3" Type="http://schemas.openxmlformats.org/officeDocument/2006/relationships/tags" Target="../tags/tag165.xml"/><Relationship Id="rId2" Type="http://schemas.openxmlformats.org/officeDocument/2006/relationships/tags" Target="../tags/tag164.xml"/><Relationship Id="rId13" Type="http://schemas.openxmlformats.org/officeDocument/2006/relationships/slideLayout" Target="../slideLayouts/slideLayout17.xml"/><Relationship Id="rId12" Type="http://schemas.openxmlformats.org/officeDocument/2006/relationships/tags" Target="../tags/tag174.xml"/><Relationship Id="rId11" Type="http://schemas.openxmlformats.org/officeDocument/2006/relationships/tags" Target="../tags/tag173.xml"/><Relationship Id="rId10" Type="http://schemas.openxmlformats.org/officeDocument/2006/relationships/tags" Target="../tags/tag172.xml"/><Relationship Id="rId1" Type="http://schemas.openxmlformats.org/officeDocument/2006/relationships/tags" Target="../tags/tag163.xml"/></Relationships>
</file>

<file path=ppt/slides/_rels/slide20.xml.rels><?xml version="1.0" encoding="UTF-8" standalone="yes"?>
<Relationships xmlns="http://schemas.openxmlformats.org/package/2006/relationships"><Relationship Id="rId9" Type="http://schemas.openxmlformats.org/officeDocument/2006/relationships/tags" Target="../tags/tag326.xml"/><Relationship Id="rId8" Type="http://schemas.openxmlformats.org/officeDocument/2006/relationships/tags" Target="../tags/tag325.xml"/><Relationship Id="rId7" Type="http://schemas.openxmlformats.org/officeDocument/2006/relationships/tags" Target="../tags/tag324.xml"/><Relationship Id="rId6" Type="http://schemas.openxmlformats.org/officeDocument/2006/relationships/tags" Target="../tags/tag323.xml"/><Relationship Id="rId5" Type="http://schemas.openxmlformats.org/officeDocument/2006/relationships/tags" Target="../tags/tag322.xml"/><Relationship Id="rId4" Type="http://schemas.openxmlformats.org/officeDocument/2006/relationships/tags" Target="../tags/tag321.xml"/><Relationship Id="rId3" Type="http://schemas.openxmlformats.org/officeDocument/2006/relationships/tags" Target="../tags/tag320.xml"/><Relationship Id="rId2" Type="http://schemas.openxmlformats.org/officeDocument/2006/relationships/tags" Target="../tags/tag319.xml"/><Relationship Id="rId10" Type="http://schemas.openxmlformats.org/officeDocument/2006/relationships/slideLayout" Target="../slideLayouts/slideLayout17.xml"/><Relationship Id="rId1" Type="http://schemas.openxmlformats.org/officeDocument/2006/relationships/tags" Target="../tags/tag318.xml"/></Relationships>
</file>

<file path=ppt/slides/_rels/slide2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34.xml"/><Relationship Id="rId7" Type="http://schemas.openxmlformats.org/officeDocument/2006/relationships/tags" Target="../tags/tag333.xml"/><Relationship Id="rId6" Type="http://schemas.openxmlformats.org/officeDocument/2006/relationships/tags" Target="../tags/tag332.xml"/><Relationship Id="rId5" Type="http://schemas.openxmlformats.org/officeDocument/2006/relationships/tags" Target="../tags/tag331.xml"/><Relationship Id="rId4" Type="http://schemas.openxmlformats.org/officeDocument/2006/relationships/tags" Target="../tags/tag330.xml"/><Relationship Id="rId3" Type="http://schemas.openxmlformats.org/officeDocument/2006/relationships/tags" Target="../tags/tag329.xml"/><Relationship Id="rId2" Type="http://schemas.openxmlformats.org/officeDocument/2006/relationships/tags" Target="../tags/tag328.xml"/><Relationship Id="rId1" Type="http://schemas.openxmlformats.org/officeDocument/2006/relationships/tags" Target="../tags/tag327.xml"/></Relationships>
</file>

<file path=ppt/slides/_rels/slide2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42.xml"/><Relationship Id="rId7" Type="http://schemas.openxmlformats.org/officeDocument/2006/relationships/tags" Target="../tags/tag341.xml"/><Relationship Id="rId6" Type="http://schemas.openxmlformats.org/officeDocument/2006/relationships/tags" Target="../tags/tag340.xml"/><Relationship Id="rId5" Type="http://schemas.openxmlformats.org/officeDocument/2006/relationships/tags" Target="../tags/tag339.xml"/><Relationship Id="rId4" Type="http://schemas.openxmlformats.org/officeDocument/2006/relationships/tags" Target="../tags/tag338.xml"/><Relationship Id="rId3" Type="http://schemas.openxmlformats.org/officeDocument/2006/relationships/tags" Target="../tags/tag337.xml"/><Relationship Id="rId2" Type="http://schemas.openxmlformats.org/officeDocument/2006/relationships/tags" Target="../tags/tag336.xml"/><Relationship Id="rId1" Type="http://schemas.openxmlformats.org/officeDocument/2006/relationships/tags" Target="../tags/tag335.xml"/></Relationships>
</file>

<file path=ppt/slides/_rels/slide23.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349.xml"/><Relationship Id="rId6" Type="http://schemas.openxmlformats.org/officeDocument/2006/relationships/tags" Target="../tags/tag348.xml"/><Relationship Id="rId5" Type="http://schemas.openxmlformats.org/officeDocument/2006/relationships/tags" Target="../tags/tag347.xml"/><Relationship Id="rId4" Type="http://schemas.openxmlformats.org/officeDocument/2006/relationships/tags" Target="../tags/tag346.xml"/><Relationship Id="rId3" Type="http://schemas.openxmlformats.org/officeDocument/2006/relationships/tags" Target="../tags/tag345.xml"/><Relationship Id="rId2" Type="http://schemas.openxmlformats.org/officeDocument/2006/relationships/tags" Target="../tags/tag344.xml"/><Relationship Id="rId1" Type="http://schemas.openxmlformats.org/officeDocument/2006/relationships/tags" Target="../tags/tag343.xml"/></Relationships>
</file>

<file path=ppt/slides/_rels/slide2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57.xml"/><Relationship Id="rId7" Type="http://schemas.openxmlformats.org/officeDocument/2006/relationships/tags" Target="../tags/tag356.xml"/><Relationship Id="rId6" Type="http://schemas.openxmlformats.org/officeDocument/2006/relationships/tags" Target="../tags/tag355.xml"/><Relationship Id="rId5" Type="http://schemas.openxmlformats.org/officeDocument/2006/relationships/tags" Target="../tags/tag354.xml"/><Relationship Id="rId4" Type="http://schemas.openxmlformats.org/officeDocument/2006/relationships/tags" Target="../tags/tag353.xml"/><Relationship Id="rId3" Type="http://schemas.openxmlformats.org/officeDocument/2006/relationships/tags" Target="../tags/tag352.xml"/><Relationship Id="rId2" Type="http://schemas.openxmlformats.org/officeDocument/2006/relationships/tags" Target="../tags/tag351.xml"/><Relationship Id="rId1" Type="http://schemas.openxmlformats.org/officeDocument/2006/relationships/tags" Target="../tags/tag350.xml"/></Relationships>
</file>

<file path=ppt/slides/_rels/slide2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65.xml"/><Relationship Id="rId7" Type="http://schemas.openxmlformats.org/officeDocument/2006/relationships/tags" Target="../tags/tag364.xml"/><Relationship Id="rId6" Type="http://schemas.openxmlformats.org/officeDocument/2006/relationships/tags" Target="../tags/tag363.xml"/><Relationship Id="rId5" Type="http://schemas.openxmlformats.org/officeDocument/2006/relationships/tags" Target="../tags/tag362.xml"/><Relationship Id="rId4" Type="http://schemas.openxmlformats.org/officeDocument/2006/relationships/tags" Target="../tags/tag361.xml"/><Relationship Id="rId3" Type="http://schemas.openxmlformats.org/officeDocument/2006/relationships/tags" Target="../tags/tag360.xml"/><Relationship Id="rId2" Type="http://schemas.openxmlformats.org/officeDocument/2006/relationships/tags" Target="../tags/tag359.xml"/><Relationship Id="rId1" Type="http://schemas.openxmlformats.org/officeDocument/2006/relationships/tags" Target="../tags/tag358.xml"/></Relationships>
</file>

<file path=ppt/slides/_rels/slide26.xml.rels><?xml version="1.0" encoding="UTF-8" standalone="yes"?>
<Relationships xmlns="http://schemas.openxmlformats.org/package/2006/relationships"><Relationship Id="rId9" Type="http://schemas.openxmlformats.org/officeDocument/2006/relationships/tags" Target="../tags/tag374.xml"/><Relationship Id="rId8" Type="http://schemas.openxmlformats.org/officeDocument/2006/relationships/tags" Target="../tags/tag373.xml"/><Relationship Id="rId7" Type="http://schemas.openxmlformats.org/officeDocument/2006/relationships/tags" Target="../tags/tag372.xml"/><Relationship Id="rId6" Type="http://schemas.openxmlformats.org/officeDocument/2006/relationships/tags" Target="../tags/tag371.xml"/><Relationship Id="rId5" Type="http://schemas.openxmlformats.org/officeDocument/2006/relationships/tags" Target="../tags/tag370.xml"/><Relationship Id="rId4" Type="http://schemas.openxmlformats.org/officeDocument/2006/relationships/tags" Target="../tags/tag369.xml"/><Relationship Id="rId3" Type="http://schemas.openxmlformats.org/officeDocument/2006/relationships/tags" Target="../tags/tag368.xml"/><Relationship Id="rId2" Type="http://schemas.openxmlformats.org/officeDocument/2006/relationships/tags" Target="../tags/tag367.xml"/><Relationship Id="rId10" Type="http://schemas.openxmlformats.org/officeDocument/2006/relationships/slideLayout" Target="../slideLayouts/slideLayout17.xml"/><Relationship Id="rId1" Type="http://schemas.openxmlformats.org/officeDocument/2006/relationships/tags" Target="../tags/tag366.xml"/></Relationships>
</file>

<file path=ppt/slides/_rels/slide27.xml.rels><?xml version="1.0" encoding="UTF-8" standalone="yes"?>
<Relationships xmlns="http://schemas.openxmlformats.org/package/2006/relationships"><Relationship Id="rId9" Type="http://schemas.openxmlformats.org/officeDocument/2006/relationships/tags" Target="../tags/tag383.xml"/><Relationship Id="rId8" Type="http://schemas.openxmlformats.org/officeDocument/2006/relationships/tags" Target="../tags/tag382.xml"/><Relationship Id="rId7" Type="http://schemas.openxmlformats.org/officeDocument/2006/relationships/tags" Target="../tags/tag381.xml"/><Relationship Id="rId6" Type="http://schemas.openxmlformats.org/officeDocument/2006/relationships/tags" Target="../tags/tag380.xml"/><Relationship Id="rId5" Type="http://schemas.openxmlformats.org/officeDocument/2006/relationships/tags" Target="../tags/tag379.xml"/><Relationship Id="rId4" Type="http://schemas.openxmlformats.org/officeDocument/2006/relationships/tags" Target="../tags/tag378.xml"/><Relationship Id="rId3" Type="http://schemas.openxmlformats.org/officeDocument/2006/relationships/tags" Target="../tags/tag377.xml"/><Relationship Id="rId2" Type="http://schemas.openxmlformats.org/officeDocument/2006/relationships/tags" Target="../tags/tag376.xml"/><Relationship Id="rId10" Type="http://schemas.openxmlformats.org/officeDocument/2006/relationships/slideLayout" Target="../slideLayouts/slideLayout17.xml"/><Relationship Id="rId1" Type="http://schemas.openxmlformats.org/officeDocument/2006/relationships/tags" Target="../tags/tag375.xml"/></Relationships>
</file>

<file path=ppt/slides/_rels/slide28.xml.rels><?xml version="1.0" encoding="UTF-8" standalone="yes"?>
<Relationships xmlns="http://schemas.openxmlformats.org/package/2006/relationships"><Relationship Id="rId9" Type="http://schemas.openxmlformats.org/officeDocument/2006/relationships/tags" Target="../tags/tag392.xml"/><Relationship Id="rId8" Type="http://schemas.openxmlformats.org/officeDocument/2006/relationships/tags" Target="../tags/tag391.xml"/><Relationship Id="rId7" Type="http://schemas.openxmlformats.org/officeDocument/2006/relationships/tags" Target="../tags/tag390.xml"/><Relationship Id="rId6" Type="http://schemas.openxmlformats.org/officeDocument/2006/relationships/tags" Target="../tags/tag389.xml"/><Relationship Id="rId5" Type="http://schemas.openxmlformats.org/officeDocument/2006/relationships/tags" Target="../tags/tag388.xml"/><Relationship Id="rId4" Type="http://schemas.openxmlformats.org/officeDocument/2006/relationships/tags" Target="../tags/tag387.xml"/><Relationship Id="rId3" Type="http://schemas.openxmlformats.org/officeDocument/2006/relationships/tags" Target="../tags/tag386.xml"/><Relationship Id="rId2" Type="http://schemas.openxmlformats.org/officeDocument/2006/relationships/tags" Target="../tags/tag385.xml"/><Relationship Id="rId10" Type="http://schemas.openxmlformats.org/officeDocument/2006/relationships/slideLayout" Target="../slideLayouts/slideLayout17.xml"/><Relationship Id="rId1" Type="http://schemas.openxmlformats.org/officeDocument/2006/relationships/tags" Target="../tags/tag384.xml"/></Relationships>
</file>

<file path=ppt/slides/_rels/slide29.xml.rels><?xml version="1.0" encoding="UTF-8" standalone="yes"?>
<Relationships xmlns="http://schemas.openxmlformats.org/package/2006/relationships"><Relationship Id="rId9" Type="http://schemas.openxmlformats.org/officeDocument/2006/relationships/tags" Target="../tags/tag401.xml"/><Relationship Id="rId8" Type="http://schemas.openxmlformats.org/officeDocument/2006/relationships/tags" Target="../tags/tag400.xml"/><Relationship Id="rId7" Type="http://schemas.openxmlformats.org/officeDocument/2006/relationships/tags" Target="../tags/tag399.xml"/><Relationship Id="rId6" Type="http://schemas.openxmlformats.org/officeDocument/2006/relationships/tags" Target="../tags/tag398.xml"/><Relationship Id="rId5" Type="http://schemas.openxmlformats.org/officeDocument/2006/relationships/tags" Target="../tags/tag397.xml"/><Relationship Id="rId4" Type="http://schemas.openxmlformats.org/officeDocument/2006/relationships/tags" Target="../tags/tag396.xml"/><Relationship Id="rId3" Type="http://schemas.openxmlformats.org/officeDocument/2006/relationships/tags" Target="../tags/tag395.xml"/><Relationship Id="rId2" Type="http://schemas.openxmlformats.org/officeDocument/2006/relationships/tags" Target="../tags/tag394.xml"/><Relationship Id="rId10" Type="http://schemas.openxmlformats.org/officeDocument/2006/relationships/slideLayout" Target="../slideLayouts/slideLayout17.xml"/><Relationship Id="rId1" Type="http://schemas.openxmlformats.org/officeDocument/2006/relationships/tags" Target="../tags/tag393.xml"/></Relationships>
</file>

<file path=ppt/slides/_rels/slide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182.xml"/><Relationship Id="rId7" Type="http://schemas.openxmlformats.org/officeDocument/2006/relationships/tags" Target="../tags/tag181.xml"/><Relationship Id="rId6" Type="http://schemas.openxmlformats.org/officeDocument/2006/relationships/tags" Target="../tags/tag180.xml"/><Relationship Id="rId5" Type="http://schemas.openxmlformats.org/officeDocument/2006/relationships/tags" Target="../tags/tag179.xml"/><Relationship Id="rId4" Type="http://schemas.openxmlformats.org/officeDocument/2006/relationships/tags" Target="../tags/tag178.xml"/><Relationship Id="rId3" Type="http://schemas.openxmlformats.org/officeDocument/2006/relationships/tags" Target="../tags/tag177.xml"/><Relationship Id="rId2" Type="http://schemas.openxmlformats.org/officeDocument/2006/relationships/tags" Target="../tags/tag176.xml"/><Relationship Id="rId1" Type="http://schemas.openxmlformats.org/officeDocument/2006/relationships/tags" Target="../tags/tag175.xml"/></Relationships>
</file>

<file path=ppt/slides/_rels/slide30.xml.rels><?xml version="1.0" encoding="UTF-8" standalone="yes"?>
<Relationships xmlns="http://schemas.openxmlformats.org/package/2006/relationships"><Relationship Id="rId9" Type="http://schemas.openxmlformats.org/officeDocument/2006/relationships/tags" Target="../tags/tag410.xml"/><Relationship Id="rId8" Type="http://schemas.openxmlformats.org/officeDocument/2006/relationships/tags" Target="../tags/tag409.xml"/><Relationship Id="rId7" Type="http://schemas.openxmlformats.org/officeDocument/2006/relationships/tags" Target="../tags/tag408.xml"/><Relationship Id="rId6" Type="http://schemas.openxmlformats.org/officeDocument/2006/relationships/tags" Target="../tags/tag407.xml"/><Relationship Id="rId5" Type="http://schemas.openxmlformats.org/officeDocument/2006/relationships/tags" Target="../tags/tag406.xml"/><Relationship Id="rId4" Type="http://schemas.openxmlformats.org/officeDocument/2006/relationships/tags" Target="../tags/tag405.xml"/><Relationship Id="rId3" Type="http://schemas.openxmlformats.org/officeDocument/2006/relationships/tags" Target="../tags/tag404.xml"/><Relationship Id="rId2" Type="http://schemas.openxmlformats.org/officeDocument/2006/relationships/tags" Target="../tags/tag403.xml"/><Relationship Id="rId10" Type="http://schemas.openxmlformats.org/officeDocument/2006/relationships/slideLayout" Target="../slideLayouts/slideLayout17.xml"/><Relationship Id="rId1" Type="http://schemas.openxmlformats.org/officeDocument/2006/relationships/tags" Target="../tags/tag402.xml"/></Relationships>
</file>

<file path=ppt/slides/_rels/slide31.xml.rels><?xml version="1.0" encoding="UTF-8" standalone="yes"?>
<Relationships xmlns="http://schemas.openxmlformats.org/package/2006/relationships"><Relationship Id="rId9" Type="http://schemas.openxmlformats.org/officeDocument/2006/relationships/tags" Target="../tags/tag419.xml"/><Relationship Id="rId8" Type="http://schemas.openxmlformats.org/officeDocument/2006/relationships/tags" Target="../tags/tag418.xml"/><Relationship Id="rId7" Type="http://schemas.openxmlformats.org/officeDocument/2006/relationships/tags" Target="../tags/tag417.xml"/><Relationship Id="rId6" Type="http://schemas.openxmlformats.org/officeDocument/2006/relationships/tags" Target="../tags/tag416.xml"/><Relationship Id="rId5" Type="http://schemas.openxmlformats.org/officeDocument/2006/relationships/tags" Target="../tags/tag415.xml"/><Relationship Id="rId4" Type="http://schemas.openxmlformats.org/officeDocument/2006/relationships/tags" Target="../tags/tag414.xml"/><Relationship Id="rId3" Type="http://schemas.openxmlformats.org/officeDocument/2006/relationships/tags" Target="../tags/tag413.xml"/><Relationship Id="rId2" Type="http://schemas.openxmlformats.org/officeDocument/2006/relationships/tags" Target="../tags/tag412.xml"/><Relationship Id="rId10" Type="http://schemas.openxmlformats.org/officeDocument/2006/relationships/slideLayout" Target="../slideLayouts/slideLayout17.xml"/><Relationship Id="rId1" Type="http://schemas.openxmlformats.org/officeDocument/2006/relationships/tags" Target="../tags/tag411.xml"/></Relationships>
</file>

<file path=ppt/slides/_rels/slide3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27.xml"/><Relationship Id="rId7" Type="http://schemas.openxmlformats.org/officeDocument/2006/relationships/tags" Target="../tags/tag426.xml"/><Relationship Id="rId6" Type="http://schemas.openxmlformats.org/officeDocument/2006/relationships/tags" Target="../tags/tag425.xml"/><Relationship Id="rId5" Type="http://schemas.openxmlformats.org/officeDocument/2006/relationships/tags" Target="../tags/tag424.xml"/><Relationship Id="rId4" Type="http://schemas.openxmlformats.org/officeDocument/2006/relationships/tags" Target="../tags/tag423.xml"/><Relationship Id="rId3" Type="http://schemas.openxmlformats.org/officeDocument/2006/relationships/tags" Target="../tags/tag422.xml"/><Relationship Id="rId2" Type="http://schemas.openxmlformats.org/officeDocument/2006/relationships/tags" Target="../tags/tag421.xml"/><Relationship Id="rId1" Type="http://schemas.openxmlformats.org/officeDocument/2006/relationships/tags" Target="../tags/tag420.xml"/></Relationships>
</file>

<file path=ppt/slides/_rels/slide3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35.xml"/><Relationship Id="rId7" Type="http://schemas.openxmlformats.org/officeDocument/2006/relationships/tags" Target="../tags/tag434.xml"/><Relationship Id="rId6" Type="http://schemas.openxmlformats.org/officeDocument/2006/relationships/tags" Target="../tags/tag433.xml"/><Relationship Id="rId5" Type="http://schemas.openxmlformats.org/officeDocument/2006/relationships/tags" Target="../tags/tag432.xml"/><Relationship Id="rId4" Type="http://schemas.openxmlformats.org/officeDocument/2006/relationships/tags" Target="../tags/tag431.xml"/><Relationship Id="rId3" Type="http://schemas.openxmlformats.org/officeDocument/2006/relationships/tags" Target="../tags/tag430.xml"/><Relationship Id="rId2" Type="http://schemas.openxmlformats.org/officeDocument/2006/relationships/tags" Target="../tags/tag429.xml"/><Relationship Id="rId1" Type="http://schemas.openxmlformats.org/officeDocument/2006/relationships/tags" Target="../tags/tag428.xml"/></Relationships>
</file>

<file path=ppt/slides/_rels/slide34.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442.xml"/><Relationship Id="rId6" Type="http://schemas.openxmlformats.org/officeDocument/2006/relationships/tags" Target="../tags/tag441.xml"/><Relationship Id="rId5" Type="http://schemas.openxmlformats.org/officeDocument/2006/relationships/tags" Target="../tags/tag440.xml"/><Relationship Id="rId4" Type="http://schemas.openxmlformats.org/officeDocument/2006/relationships/tags" Target="../tags/tag439.xml"/><Relationship Id="rId3" Type="http://schemas.openxmlformats.org/officeDocument/2006/relationships/tags" Target="../tags/tag438.xml"/><Relationship Id="rId2" Type="http://schemas.openxmlformats.org/officeDocument/2006/relationships/tags" Target="../tags/tag437.xml"/><Relationship Id="rId1" Type="http://schemas.openxmlformats.org/officeDocument/2006/relationships/tags" Target="../tags/tag436.xml"/></Relationships>
</file>

<file path=ppt/slides/_rels/slide3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50.xml"/><Relationship Id="rId7" Type="http://schemas.openxmlformats.org/officeDocument/2006/relationships/tags" Target="../tags/tag449.xml"/><Relationship Id="rId6" Type="http://schemas.openxmlformats.org/officeDocument/2006/relationships/tags" Target="../tags/tag448.xml"/><Relationship Id="rId5" Type="http://schemas.openxmlformats.org/officeDocument/2006/relationships/tags" Target="../tags/tag447.xml"/><Relationship Id="rId4" Type="http://schemas.openxmlformats.org/officeDocument/2006/relationships/tags" Target="../tags/tag446.xml"/><Relationship Id="rId3" Type="http://schemas.openxmlformats.org/officeDocument/2006/relationships/tags" Target="../tags/tag445.xml"/><Relationship Id="rId2" Type="http://schemas.openxmlformats.org/officeDocument/2006/relationships/tags" Target="../tags/tag444.xml"/><Relationship Id="rId1" Type="http://schemas.openxmlformats.org/officeDocument/2006/relationships/tags" Target="../tags/tag443.xml"/></Relationships>
</file>

<file path=ppt/slides/_rels/slide3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58.xml"/><Relationship Id="rId7" Type="http://schemas.openxmlformats.org/officeDocument/2006/relationships/tags" Target="../tags/tag457.xml"/><Relationship Id="rId6" Type="http://schemas.openxmlformats.org/officeDocument/2006/relationships/tags" Target="../tags/tag456.xml"/><Relationship Id="rId5" Type="http://schemas.openxmlformats.org/officeDocument/2006/relationships/tags" Target="../tags/tag455.xml"/><Relationship Id="rId4" Type="http://schemas.openxmlformats.org/officeDocument/2006/relationships/tags" Target="../tags/tag454.xml"/><Relationship Id="rId3" Type="http://schemas.openxmlformats.org/officeDocument/2006/relationships/tags" Target="../tags/tag453.xml"/><Relationship Id="rId2" Type="http://schemas.openxmlformats.org/officeDocument/2006/relationships/tags" Target="../tags/tag452.xml"/><Relationship Id="rId1" Type="http://schemas.openxmlformats.org/officeDocument/2006/relationships/tags" Target="../tags/tag451.xml"/></Relationships>
</file>

<file path=ppt/slides/_rels/slide37.xml.rels><?xml version="1.0" encoding="UTF-8" standalone="yes"?>
<Relationships xmlns="http://schemas.openxmlformats.org/package/2006/relationships"><Relationship Id="rId9" Type="http://schemas.openxmlformats.org/officeDocument/2006/relationships/tags" Target="../tags/tag467.xml"/><Relationship Id="rId8" Type="http://schemas.openxmlformats.org/officeDocument/2006/relationships/tags" Target="../tags/tag466.xml"/><Relationship Id="rId7" Type="http://schemas.openxmlformats.org/officeDocument/2006/relationships/tags" Target="../tags/tag465.xml"/><Relationship Id="rId6" Type="http://schemas.openxmlformats.org/officeDocument/2006/relationships/tags" Target="../tags/tag464.xml"/><Relationship Id="rId5" Type="http://schemas.openxmlformats.org/officeDocument/2006/relationships/tags" Target="../tags/tag463.xml"/><Relationship Id="rId4" Type="http://schemas.openxmlformats.org/officeDocument/2006/relationships/tags" Target="../tags/tag462.xml"/><Relationship Id="rId3" Type="http://schemas.openxmlformats.org/officeDocument/2006/relationships/tags" Target="../tags/tag461.xml"/><Relationship Id="rId2" Type="http://schemas.openxmlformats.org/officeDocument/2006/relationships/tags" Target="../tags/tag460.xml"/><Relationship Id="rId10" Type="http://schemas.openxmlformats.org/officeDocument/2006/relationships/slideLayout" Target="../slideLayouts/slideLayout17.xml"/><Relationship Id="rId1" Type="http://schemas.openxmlformats.org/officeDocument/2006/relationships/tags" Target="../tags/tag459.xml"/></Relationships>
</file>

<file path=ppt/slides/_rels/slide3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75.xml"/><Relationship Id="rId7" Type="http://schemas.openxmlformats.org/officeDocument/2006/relationships/tags" Target="../tags/tag474.xml"/><Relationship Id="rId6" Type="http://schemas.openxmlformats.org/officeDocument/2006/relationships/tags" Target="../tags/tag473.xml"/><Relationship Id="rId5" Type="http://schemas.openxmlformats.org/officeDocument/2006/relationships/tags" Target="../tags/tag472.xml"/><Relationship Id="rId4" Type="http://schemas.openxmlformats.org/officeDocument/2006/relationships/tags" Target="../tags/tag471.xml"/><Relationship Id="rId3" Type="http://schemas.openxmlformats.org/officeDocument/2006/relationships/tags" Target="../tags/tag470.xml"/><Relationship Id="rId2" Type="http://schemas.openxmlformats.org/officeDocument/2006/relationships/tags" Target="../tags/tag469.xml"/><Relationship Id="rId1" Type="http://schemas.openxmlformats.org/officeDocument/2006/relationships/tags" Target="../tags/tag468.xml"/></Relationships>
</file>

<file path=ppt/slides/_rels/slide3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83.xml"/><Relationship Id="rId7" Type="http://schemas.openxmlformats.org/officeDocument/2006/relationships/tags" Target="../tags/tag482.xml"/><Relationship Id="rId6" Type="http://schemas.openxmlformats.org/officeDocument/2006/relationships/tags" Target="../tags/tag481.xml"/><Relationship Id="rId5" Type="http://schemas.openxmlformats.org/officeDocument/2006/relationships/tags" Target="../tags/tag480.xml"/><Relationship Id="rId4" Type="http://schemas.openxmlformats.org/officeDocument/2006/relationships/tags" Target="../tags/tag479.xml"/><Relationship Id="rId3" Type="http://schemas.openxmlformats.org/officeDocument/2006/relationships/tags" Target="../tags/tag478.xml"/><Relationship Id="rId2" Type="http://schemas.openxmlformats.org/officeDocument/2006/relationships/tags" Target="../tags/tag477.xml"/><Relationship Id="rId1" Type="http://schemas.openxmlformats.org/officeDocument/2006/relationships/tags" Target="../tags/tag476.xml"/></Relationships>
</file>

<file path=ppt/slides/_rels/slide4.xml.rels><?xml version="1.0" encoding="UTF-8" standalone="yes"?>
<Relationships xmlns="http://schemas.openxmlformats.org/package/2006/relationships"><Relationship Id="rId9" Type="http://schemas.openxmlformats.org/officeDocument/2006/relationships/tags" Target="../tags/tag191.xml"/><Relationship Id="rId8" Type="http://schemas.openxmlformats.org/officeDocument/2006/relationships/tags" Target="../tags/tag190.xml"/><Relationship Id="rId7" Type="http://schemas.openxmlformats.org/officeDocument/2006/relationships/tags" Target="../tags/tag189.xml"/><Relationship Id="rId6" Type="http://schemas.openxmlformats.org/officeDocument/2006/relationships/tags" Target="../tags/tag188.xml"/><Relationship Id="rId5" Type="http://schemas.openxmlformats.org/officeDocument/2006/relationships/tags" Target="../tags/tag187.xml"/><Relationship Id="rId4" Type="http://schemas.openxmlformats.org/officeDocument/2006/relationships/tags" Target="../tags/tag186.xml"/><Relationship Id="rId3" Type="http://schemas.openxmlformats.org/officeDocument/2006/relationships/tags" Target="../tags/tag185.xml"/><Relationship Id="rId2" Type="http://schemas.openxmlformats.org/officeDocument/2006/relationships/tags" Target="../tags/tag184.xml"/><Relationship Id="rId10" Type="http://schemas.openxmlformats.org/officeDocument/2006/relationships/slideLayout" Target="../slideLayouts/slideLayout17.xml"/><Relationship Id="rId1" Type="http://schemas.openxmlformats.org/officeDocument/2006/relationships/tags" Target="../tags/tag183.xml"/></Relationships>
</file>

<file path=ppt/slides/_rels/slide40.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490.xml"/><Relationship Id="rId6" Type="http://schemas.openxmlformats.org/officeDocument/2006/relationships/tags" Target="../tags/tag489.xml"/><Relationship Id="rId5" Type="http://schemas.openxmlformats.org/officeDocument/2006/relationships/tags" Target="../tags/tag488.xml"/><Relationship Id="rId4" Type="http://schemas.openxmlformats.org/officeDocument/2006/relationships/tags" Target="../tags/tag487.xml"/><Relationship Id="rId3" Type="http://schemas.openxmlformats.org/officeDocument/2006/relationships/tags" Target="../tags/tag486.xml"/><Relationship Id="rId2" Type="http://schemas.openxmlformats.org/officeDocument/2006/relationships/tags" Target="../tags/tag485.xml"/><Relationship Id="rId1" Type="http://schemas.openxmlformats.org/officeDocument/2006/relationships/tags" Target="../tags/tag484.xml"/></Relationships>
</file>

<file path=ppt/slides/_rels/slide41.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497.xml"/><Relationship Id="rId6" Type="http://schemas.openxmlformats.org/officeDocument/2006/relationships/tags" Target="../tags/tag496.xml"/><Relationship Id="rId5" Type="http://schemas.openxmlformats.org/officeDocument/2006/relationships/tags" Target="../tags/tag495.xml"/><Relationship Id="rId4" Type="http://schemas.openxmlformats.org/officeDocument/2006/relationships/tags" Target="../tags/tag494.xml"/><Relationship Id="rId3" Type="http://schemas.openxmlformats.org/officeDocument/2006/relationships/tags" Target="../tags/tag493.xml"/><Relationship Id="rId2" Type="http://schemas.openxmlformats.org/officeDocument/2006/relationships/tags" Target="../tags/tag492.xml"/><Relationship Id="rId1" Type="http://schemas.openxmlformats.org/officeDocument/2006/relationships/tags" Target="../tags/tag491.xml"/></Relationships>
</file>

<file path=ppt/slides/_rels/slide4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05.xml"/><Relationship Id="rId7" Type="http://schemas.openxmlformats.org/officeDocument/2006/relationships/tags" Target="../tags/tag504.xml"/><Relationship Id="rId6" Type="http://schemas.openxmlformats.org/officeDocument/2006/relationships/tags" Target="../tags/tag503.xml"/><Relationship Id="rId5" Type="http://schemas.openxmlformats.org/officeDocument/2006/relationships/tags" Target="../tags/tag502.xml"/><Relationship Id="rId4" Type="http://schemas.openxmlformats.org/officeDocument/2006/relationships/tags" Target="../tags/tag501.xml"/><Relationship Id="rId3" Type="http://schemas.openxmlformats.org/officeDocument/2006/relationships/tags" Target="../tags/tag500.xml"/><Relationship Id="rId2" Type="http://schemas.openxmlformats.org/officeDocument/2006/relationships/tags" Target="../tags/tag499.xml"/><Relationship Id="rId1" Type="http://schemas.openxmlformats.org/officeDocument/2006/relationships/tags" Target="../tags/tag498.xml"/></Relationships>
</file>

<file path=ppt/slides/_rels/slide4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13.xml"/><Relationship Id="rId7" Type="http://schemas.openxmlformats.org/officeDocument/2006/relationships/tags" Target="../tags/tag512.xml"/><Relationship Id="rId6" Type="http://schemas.openxmlformats.org/officeDocument/2006/relationships/tags" Target="../tags/tag511.xml"/><Relationship Id="rId5" Type="http://schemas.openxmlformats.org/officeDocument/2006/relationships/tags" Target="../tags/tag510.xml"/><Relationship Id="rId4" Type="http://schemas.openxmlformats.org/officeDocument/2006/relationships/tags" Target="../tags/tag509.xml"/><Relationship Id="rId3" Type="http://schemas.openxmlformats.org/officeDocument/2006/relationships/tags" Target="../tags/tag508.xml"/><Relationship Id="rId2" Type="http://schemas.openxmlformats.org/officeDocument/2006/relationships/tags" Target="../tags/tag507.xml"/><Relationship Id="rId1" Type="http://schemas.openxmlformats.org/officeDocument/2006/relationships/tags" Target="../tags/tag506.xml"/></Relationships>
</file>

<file path=ppt/slides/_rels/slide44.xml.rels><?xml version="1.0" encoding="UTF-8" standalone="yes"?>
<Relationships xmlns="http://schemas.openxmlformats.org/package/2006/relationships"><Relationship Id="rId9" Type="http://schemas.openxmlformats.org/officeDocument/2006/relationships/tags" Target="../tags/tag522.xml"/><Relationship Id="rId8" Type="http://schemas.openxmlformats.org/officeDocument/2006/relationships/tags" Target="../tags/tag521.xml"/><Relationship Id="rId7" Type="http://schemas.openxmlformats.org/officeDocument/2006/relationships/tags" Target="../tags/tag520.xml"/><Relationship Id="rId6" Type="http://schemas.openxmlformats.org/officeDocument/2006/relationships/tags" Target="../tags/tag519.xml"/><Relationship Id="rId5" Type="http://schemas.openxmlformats.org/officeDocument/2006/relationships/tags" Target="../tags/tag518.xml"/><Relationship Id="rId4" Type="http://schemas.openxmlformats.org/officeDocument/2006/relationships/tags" Target="../tags/tag517.xml"/><Relationship Id="rId3" Type="http://schemas.openxmlformats.org/officeDocument/2006/relationships/tags" Target="../tags/tag516.xml"/><Relationship Id="rId2" Type="http://schemas.openxmlformats.org/officeDocument/2006/relationships/tags" Target="../tags/tag515.xml"/><Relationship Id="rId10" Type="http://schemas.openxmlformats.org/officeDocument/2006/relationships/slideLayout" Target="../slideLayouts/slideLayout17.xml"/><Relationship Id="rId1" Type="http://schemas.openxmlformats.org/officeDocument/2006/relationships/tags" Target="../tags/tag514.xml"/></Relationships>
</file>

<file path=ppt/slides/_rels/slide45.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529.xml"/><Relationship Id="rId6" Type="http://schemas.openxmlformats.org/officeDocument/2006/relationships/tags" Target="../tags/tag528.xml"/><Relationship Id="rId5" Type="http://schemas.openxmlformats.org/officeDocument/2006/relationships/tags" Target="../tags/tag527.xml"/><Relationship Id="rId4" Type="http://schemas.openxmlformats.org/officeDocument/2006/relationships/tags" Target="../tags/tag526.xml"/><Relationship Id="rId3" Type="http://schemas.openxmlformats.org/officeDocument/2006/relationships/tags" Target="../tags/tag525.xml"/><Relationship Id="rId2" Type="http://schemas.openxmlformats.org/officeDocument/2006/relationships/tags" Target="../tags/tag524.xml"/><Relationship Id="rId1" Type="http://schemas.openxmlformats.org/officeDocument/2006/relationships/tags" Target="../tags/tag523.xml"/></Relationships>
</file>

<file path=ppt/slides/_rels/slide4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37.xml"/><Relationship Id="rId7" Type="http://schemas.openxmlformats.org/officeDocument/2006/relationships/tags" Target="../tags/tag536.xml"/><Relationship Id="rId6" Type="http://schemas.openxmlformats.org/officeDocument/2006/relationships/tags" Target="../tags/tag535.xml"/><Relationship Id="rId5" Type="http://schemas.openxmlformats.org/officeDocument/2006/relationships/tags" Target="../tags/tag534.xml"/><Relationship Id="rId4" Type="http://schemas.openxmlformats.org/officeDocument/2006/relationships/tags" Target="../tags/tag533.xml"/><Relationship Id="rId3" Type="http://schemas.openxmlformats.org/officeDocument/2006/relationships/tags" Target="../tags/tag532.xml"/><Relationship Id="rId2" Type="http://schemas.openxmlformats.org/officeDocument/2006/relationships/tags" Target="../tags/tag531.xml"/><Relationship Id="rId1" Type="http://schemas.openxmlformats.org/officeDocument/2006/relationships/tags" Target="../tags/tag530.xml"/></Relationships>
</file>

<file path=ppt/slides/_rels/slide47.xml.rels><?xml version="1.0" encoding="UTF-8" standalone="yes"?>
<Relationships xmlns="http://schemas.openxmlformats.org/package/2006/relationships"><Relationship Id="rId9" Type="http://schemas.openxmlformats.org/officeDocument/2006/relationships/tags" Target="../tags/tag546.xml"/><Relationship Id="rId8" Type="http://schemas.openxmlformats.org/officeDocument/2006/relationships/tags" Target="../tags/tag545.xml"/><Relationship Id="rId7" Type="http://schemas.openxmlformats.org/officeDocument/2006/relationships/tags" Target="../tags/tag544.xml"/><Relationship Id="rId6" Type="http://schemas.openxmlformats.org/officeDocument/2006/relationships/tags" Target="../tags/tag543.xml"/><Relationship Id="rId5" Type="http://schemas.openxmlformats.org/officeDocument/2006/relationships/tags" Target="../tags/tag542.xml"/><Relationship Id="rId4" Type="http://schemas.openxmlformats.org/officeDocument/2006/relationships/tags" Target="../tags/tag541.xml"/><Relationship Id="rId3" Type="http://schemas.openxmlformats.org/officeDocument/2006/relationships/tags" Target="../tags/tag540.xml"/><Relationship Id="rId2" Type="http://schemas.openxmlformats.org/officeDocument/2006/relationships/tags" Target="../tags/tag539.xml"/><Relationship Id="rId10" Type="http://schemas.openxmlformats.org/officeDocument/2006/relationships/slideLayout" Target="../slideLayouts/slideLayout17.xml"/><Relationship Id="rId1" Type="http://schemas.openxmlformats.org/officeDocument/2006/relationships/tags" Target="../tags/tag538.xml"/></Relationships>
</file>

<file path=ppt/slides/_rels/slide4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54.xml"/><Relationship Id="rId7" Type="http://schemas.openxmlformats.org/officeDocument/2006/relationships/tags" Target="../tags/tag553.xml"/><Relationship Id="rId6" Type="http://schemas.openxmlformats.org/officeDocument/2006/relationships/tags" Target="../tags/tag552.xml"/><Relationship Id="rId5" Type="http://schemas.openxmlformats.org/officeDocument/2006/relationships/tags" Target="../tags/tag551.xml"/><Relationship Id="rId4" Type="http://schemas.openxmlformats.org/officeDocument/2006/relationships/tags" Target="../tags/tag550.xml"/><Relationship Id="rId3" Type="http://schemas.openxmlformats.org/officeDocument/2006/relationships/tags" Target="../tags/tag549.xml"/><Relationship Id="rId2" Type="http://schemas.openxmlformats.org/officeDocument/2006/relationships/tags" Target="../tags/tag548.xml"/><Relationship Id="rId1" Type="http://schemas.openxmlformats.org/officeDocument/2006/relationships/tags" Target="../tags/tag547.xml"/></Relationships>
</file>

<file path=ppt/slides/_rels/slide49.xml.rels><?xml version="1.0" encoding="UTF-8" standalone="yes"?>
<Relationships xmlns="http://schemas.openxmlformats.org/package/2006/relationships"><Relationship Id="rId9" Type="http://schemas.openxmlformats.org/officeDocument/2006/relationships/tags" Target="../tags/tag563.xml"/><Relationship Id="rId8" Type="http://schemas.openxmlformats.org/officeDocument/2006/relationships/tags" Target="../tags/tag562.xml"/><Relationship Id="rId7" Type="http://schemas.openxmlformats.org/officeDocument/2006/relationships/tags" Target="../tags/tag561.xml"/><Relationship Id="rId6" Type="http://schemas.openxmlformats.org/officeDocument/2006/relationships/tags" Target="../tags/tag560.xml"/><Relationship Id="rId5" Type="http://schemas.openxmlformats.org/officeDocument/2006/relationships/tags" Target="../tags/tag559.xml"/><Relationship Id="rId4" Type="http://schemas.openxmlformats.org/officeDocument/2006/relationships/tags" Target="../tags/tag558.xml"/><Relationship Id="rId3" Type="http://schemas.openxmlformats.org/officeDocument/2006/relationships/tags" Target="../tags/tag557.xml"/><Relationship Id="rId2" Type="http://schemas.openxmlformats.org/officeDocument/2006/relationships/tags" Target="../tags/tag556.xml"/><Relationship Id="rId10" Type="http://schemas.openxmlformats.org/officeDocument/2006/relationships/slideLayout" Target="../slideLayouts/slideLayout17.xml"/><Relationship Id="rId1" Type="http://schemas.openxmlformats.org/officeDocument/2006/relationships/tags" Target="../tags/tag555.xml"/></Relationships>
</file>

<file path=ppt/slides/_rels/slide5.xml.rels><?xml version="1.0" encoding="UTF-8" standalone="yes"?>
<Relationships xmlns="http://schemas.openxmlformats.org/package/2006/relationships"><Relationship Id="rId9" Type="http://schemas.openxmlformats.org/officeDocument/2006/relationships/tags" Target="../tags/tag200.xml"/><Relationship Id="rId8" Type="http://schemas.openxmlformats.org/officeDocument/2006/relationships/tags" Target="../tags/tag199.xml"/><Relationship Id="rId7" Type="http://schemas.openxmlformats.org/officeDocument/2006/relationships/tags" Target="../tags/tag198.xml"/><Relationship Id="rId6" Type="http://schemas.openxmlformats.org/officeDocument/2006/relationships/tags" Target="../tags/tag197.xml"/><Relationship Id="rId5" Type="http://schemas.openxmlformats.org/officeDocument/2006/relationships/tags" Target="../tags/tag196.xml"/><Relationship Id="rId4" Type="http://schemas.openxmlformats.org/officeDocument/2006/relationships/tags" Target="../tags/tag195.xml"/><Relationship Id="rId3" Type="http://schemas.openxmlformats.org/officeDocument/2006/relationships/tags" Target="../tags/tag194.xml"/><Relationship Id="rId2" Type="http://schemas.openxmlformats.org/officeDocument/2006/relationships/tags" Target="../tags/tag193.xml"/><Relationship Id="rId10" Type="http://schemas.openxmlformats.org/officeDocument/2006/relationships/slideLayout" Target="../slideLayouts/slideLayout17.xml"/><Relationship Id="rId1" Type="http://schemas.openxmlformats.org/officeDocument/2006/relationships/tags" Target="../tags/tag192.xml"/></Relationships>
</file>

<file path=ppt/slides/_rels/slide50.xml.rels><?xml version="1.0" encoding="UTF-8" standalone="yes"?>
<Relationships xmlns="http://schemas.openxmlformats.org/package/2006/relationships"><Relationship Id="rId9" Type="http://schemas.openxmlformats.org/officeDocument/2006/relationships/tags" Target="../tags/tag572.xml"/><Relationship Id="rId8" Type="http://schemas.openxmlformats.org/officeDocument/2006/relationships/tags" Target="../tags/tag571.xml"/><Relationship Id="rId7" Type="http://schemas.openxmlformats.org/officeDocument/2006/relationships/tags" Target="../tags/tag570.xml"/><Relationship Id="rId6" Type="http://schemas.openxmlformats.org/officeDocument/2006/relationships/tags" Target="../tags/tag569.xml"/><Relationship Id="rId5" Type="http://schemas.openxmlformats.org/officeDocument/2006/relationships/tags" Target="../tags/tag568.xml"/><Relationship Id="rId4" Type="http://schemas.openxmlformats.org/officeDocument/2006/relationships/tags" Target="../tags/tag567.xml"/><Relationship Id="rId3" Type="http://schemas.openxmlformats.org/officeDocument/2006/relationships/tags" Target="../tags/tag566.xml"/><Relationship Id="rId2" Type="http://schemas.openxmlformats.org/officeDocument/2006/relationships/tags" Target="../tags/tag565.xml"/><Relationship Id="rId10" Type="http://schemas.openxmlformats.org/officeDocument/2006/relationships/slideLayout" Target="../slideLayouts/slideLayout17.xml"/><Relationship Id="rId1" Type="http://schemas.openxmlformats.org/officeDocument/2006/relationships/tags" Target="../tags/tag564.xml"/></Relationships>
</file>

<file path=ppt/slides/_rels/slide5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80.xml"/><Relationship Id="rId7" Type="http://schemas.openxmlformats.org/officeDocument/2006/relationships/tags" Target="../tags/tag579.xml"/><Relationship Id="rId6" Type="http://schemas.openxmlformats.org/officeDocument/2006/relationships/tags" Target="../tags/tag578.xml"/><Relationship Id="rId5" Type="http://schemas.openxmlformats.org/officeDocument/2006/relationships/tags" Target="../tags/tag577.xml"/><Relationship Id="rId4" Type="http://schemas.openxmlformats.org/officeDocument/2006/relationships/tags" Target="../tags/tag576.xml"/><Relationship Id="rId3" Type="http://schemas.openxmlformats.org/officeDocument/2006/relationships/tags" Target="../tags/tag575.xml"/><Relationship Id="rId2" Type="http://schemas.openxmlformats.org/officeDocument/2006/relationships/tags" Target="../tags/tag574.xml"/><Relationship Id="rId1" Type="http://schemas.openxmlformats.org/officeDocument/2006/relationships/tags" Target="../tags/tag573.xml"/></Relationships>
</file>

<file path=ppt/slides/_rels/slide52.xml.rels><?xml version="1.0" encoding="UTF-8" standalone="yes"?>
<Relationships xmlns="http://schemas.openxmlformats.org/package/2006/relationships"><Relationship Id="rId5" Type="http://schemas.openxmlformats.org/officeDocument/2006/relationships/notesSlide" Target="../notesSlides/notesSlide1.xml"/><Relationship Id="rId4" Type="http://schemas.openxmlformats.org/officeDocument/2006/relationships/slideLayout" Target="../slideLayouts/slideLayout17.xml"/><Relationship Id="rId3" Type="http://schemas.openxmlformats.org/officeDocument/2006/relationships/tags" Target="../tags/tag583.xml"/><Relationship Id="rId2" Type="http://schemas.openxmlformats.org/officeDocument/2006/relationships/tags" Target="../tags/tag582.xml"/><Relationship Id="rId1" Type="http://schemas.openxmlformats.org/officeDocument/2006/relationships/tags" Target="../tags/tag581.xml"/></Relationships>
</file>

<file path=ppt/slides/_rels/slide5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91.xml"/><Relationship Id="rId7" Type="http://schemas.openxmlformats.org/officeDocument/2006/relationships/tags" Target="../tags/tag590.xml"/><Relationship Id="rId6" Type="http://schemas.openxmlformats.org/officeDocument/2006/relationships/tags" Target="../tags/tag589.xml"/><Relationship Id="rId5" Type="http://schemas.openxmlformats.org/officeDocument/2006/relationships/tags" Target="../tags/tag588.xml"/><Relationship Id="rId4" Type="http://schemas.openxmlformats.org/officeDocument/2006/relationships/tags" Target="../tags/tag587.xml"/><Relationship Id="rId3" Type="http://schemas.openxmlformats.org/officeDocument/2006/relationships/tags" Target="../tags/tag586.xml"/><Relationship Id="rId2" Type="http://schemas.openxmlformats.org/officeDocument/2006/relationships/tags" Target="../tags/tag585.xml"/><Relationship Id="rId1" Type="http://schemas.openxmlformats.org/officeDocument/2006/relationships/tags" Target="../tags/tag584.xml"/></Relationships>
</file>

<file path=ppt/slides/_rels/slide5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99.xml"/><Relationship Id="rId7" Type="http://schemas.openxmlformats.org/officeDocument/2006/relationships/tags" Target="../tags/tag598.xml"/><Relationship Id="rId6" Type="http://schemas.openxmlformats.org/officeDocument/2006/relationships/tags" Target="../tags/tag597.xml"/><Relationship Id="rId5" Type="http://schemas.openxmlformats.org/officeDocument/2006/relationships/tags" Target="../tags/tag596.xml"/><Relationship Id="rId4" Type="http://schemas.openxmlformats.org/officeDocument/2006/relationships/tags" Target="../tags/tag595.xml"/><Relationship Id="rId3" Type="http://schemas.openxmlformats.org/officeDocument/2006/relationships/tags" Target="../tags/tag594.xml"/><Relationship Id="rId2" Type="http://schemas.openxmlformats.org/officeDocument/2006/relationships/tags" Target="../tags/tag593.xml"/><Relationship Id="rId1" Type="http://schemas.openxmlformats.org/officeDocument/2006/relationships/tags" Target="../tags/tag592.xml"/></Relationships>
</file>

<file path=ppt/slides/_rels/slide5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607.xml"/><Relationship Id="rId7" Type="http://schemas.openxmlformats.org/officeDocument/2006/relationships/tags" Target="../tags/tag606.xml"/><Relationship Id="rId6" Type="http://schemas.openxmlformats.org/officeDocument/2006/relationships/tags" Target="../tags/tag605.xml"/><Relationship Id="rId5" Type="http://schemas.openxmlformats.org/officeDocument/2006/relationships/tags" Target="../tags/tag604.xml"/><Relationship Id="rId4" Type="http://schemas.openxmlformats.org/officeDocument/2006/relationships/tags" Target="../tags/tag603.xml"/><Relationship Id="rId3" Type="http://schemas.openxmlformats.org/officeDocument/2006/relationships/tags" Target="../tags/tag602.xml"/><Relationship Id="rId2" Type="http://schemas.openxmlformats.org/officeDocument/2006/relationships/tags" Target="../tags/tag601.xml"/><Relationship Id="rId1" Type="http://schemas.openxmlformats.org/officeDocument/2006/relationships/tags" Target="../tags/tag600.xml"/></Relationships>
</file>

<file path=ppt/slides/_rels/slide56.xml.rels><?xml version="1.0" encoding="UTF-8" standalone="yes"?>
<Relationships xmlns="http://schemas.openxmlformats.org/package/2006/relationships"><Relationship Id="rId3" Type="http://schemas.openxmlformats.org/officeDocument/2006/relationships/slideLayout" Target="../slideLayouts/slideLayout21.xml"/><Relationship Id="rId2" Type="http://schemas.openxmlformats.org/officeDocument/2006/relationships/tags" Target="../tags/tag609.xml"/><Relationship Id="rId1" Type="http://schemas.openxmlformats.org/officeDocument/2006/relationships/tags" Target="../tags/tag608.xml"/></Relationships>
</file>

<file path=ppt/slides/_rels/slide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08.xml"/><Relationship Id="rId7" Type="http://schemas.openxmlformats.org/officeDocument/2006/relationships/tags" Target="../tags/tag207.xml"/><Relationship Id="rId6" Type="http://schemas.openxmlformats.org/officeDocument/2006/relationships/tags" Target="../tags/tag206.xml"/><Relationship Id="rId5" Type="http://schemas.openxmlformats.org/officeDocument/2006/relationships/tags" Target="../tags/tag205.xml"/><Relationship Id="rId4" Type="http://schemas.openxmlformats.org/officeDocument/2006/relationships/tags" Target="../tags/tag204.xml"/><Relationship Id="rId3" Type="http://schemas.openxmlformats.org/officeDocument/2006/relationships/tags" Target="../tags/tag203.xml"/><Relationship Id="rId2" Type="http://schemas.openxmlformats.org/officeDocument/2006/relationships/tags" Target="../tags/tag202.xml"/><Relationship Id="rId1" Type="http://schemas.openxmlformats.org/officeDocument/2006/relationships/tags" Target="../tags/tag201.xml"/></Relationships>
</file>

<file path=ppt/slides/_rels/slide7.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215.xml"/><Relationship Id="rId6" Type="http://schemas.openxmlformats.org/officeDocument/2006/relationships/tags" Target="../tags/tag214.xml"/><Relationship Id="rId5" Type="http://schemas.openxmlformats.org/officeDocument/2006/relationships/tags" Target="../tags/tag213.xml"/><Relationship Id="rId4" Type="http://schemas.openxmlformats.org/officeDocument/2006/relationships/tags" Target="../tags/tag212.xml"/><Relationship Id="rId3" Type="http://schemas.openxmlformats.org/officeDocument/2006/relationships/tags" Target="../tags/tag211.xml"/><Relationship Id="rId2" Type="http://schemas.openxmlformats.org/officeDocument/2006/relationships/tags" Target="../tags/tag210.xml"/><Relationship Id="rId1" Type="http://schemas.openxmlformats.org/officeDocument/2006/relationships/tags" Target="../tags/tag209.xml"/></Relationships>
</file>

<file path=ppt/slides/_rels/slide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23.xml"/><Relationship Id="rId7" Type="http://schemas.openxmlformats.org/officeDocument/2006/relationships/tags" Target="../tags/tag222.xml"/><Relationship Id="rId6" Type="http://schemas.openxmlformats.org/officeDocument/2006/relationships/tags" Target="../tags/tag221.xml"/><Relationship Id="rId5" Type="http://schemas.openxmlformats.org/officeDocument/2006/relationships/tags" Target="../tags/tag220.xml"/><Relationship Id="rId4" Type="http://schemas.openxmlformats.org/officeDocument/2006/relationships/tags" Target="../tags/tag219.xml"/><Relationship Id="rId3" Type="http://schemas.openxmlformats.org/officeDocument/2006/relationships/tags" Target="../tags/tag218.xml"/><Relationship Id="rId2" Type="http://schemas.openxmlformats.org/officeDocument/2006/relationships/tags" Target="../tags/tag217.xml"/><Relationship Id="rId1" Type="http://schemas.openxmlformats.org/officeDocument/2006/relationships/tags" Target="../tags/tag216.xml"/></Relationships>
</file>

<file path=ppt/slides/_rels/slide9.xml.rels><?xml version="1.0" encoding="UTF-8" standalone="yes"?>
<Relationships xmlns="http://schemas.openxmlformats.org/package/2006/relationships"><Relationship Id="rId9" Type="http://schemas.openxmlformats.org/officeDocument/2006/relationships/tags" Target="../tags/tag232.xml"/><Relationship Id="rId8" Type="http://schemas.openxmlformats.org/officeDocument/2006/relationships/tags" Target="../tags/tag231.xml"/><Relationship Id="rId7" Type="http://schemas.openxmlformats.org/officeDocument/2006/relationships/tags" Target="../tags/tag230.xml"/><Relationship Id="rId6" Type="http://schemas.openxmlformats.org/officeDocument/2006/relationships/tags" Target="../tags/tag229.xml"/><Relationship Id="rId5" Type="http://schemas.openxmlformats.org/officeDocument/2006/relationships/tags" Target="../tags/tag228.xml"/><Relationship Id="rId4" Type="http://schemas.openxmlformats.org/officeDocument/2006/relationships/tags" Target="../tags/tag227.xml"/><Relationship Id="rId3" Type="http://schemas.openxmlformats.org/officeDocument/2006/relationships/tags" Target="../tags/tag226.xml"/><Relationship Id="rId2" Type="http://schemas.openxmlformats.org/officeDocument/2006/relationships/tags" Target="../tags/tag225.xml"/><Relationship Id="rId10" Type="http://schemas.openxmlformats.org/officeDocument/2006/relationships/slideLayout" Target="../slideLayouts/slideLayout17.xml"/><Relationship Id="rId1" Type="http://schemas.openxmlformats.org/officeDocument/2006/relationships/tags" Target="../tags/tag22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ctrTitle"/>
            <p:custDataLst>
              <p:tags r:id="rId1"/>
            </p:custDataLst>
          </p:nvPr>
        </p:nvSpPr>
        <p:spPr/>
        <p:txBody>
          <a:bodyPr>
            <a:normAutofit fontScale="40000"/>
          </a:bodyPr>
          <a:lstStyle/>
          <a:p>
            <a:r>
              <a:rPr lang="zh-CN" altLang="en-US" sz="6500" dirty="0">
                <a:solidFill>
                  <a:schemeClr val="dk1">
                    <a:lumMod val="85000"/>
                    <a:lumOff val="15000"/>
                  </a:schemeClr>
                </a:solidFill>
                <a:sym typeface="+mn-lt"/>
              </a:rPr>
              <a:t>第十七章 行政事业单位的预算收入和预算支出</a:t>
            </a:r>
            <a:endParaRPr lang="zh-CN" altLang="en-US" sz="6500" dirty="0">
              <a:solidFill>
                <a:schemeClr val="dk1">
                  <a:lumMod val="85000"/>
                  <a:lumOff val="15000"/>
                </a:schemeClr>
              </a:solidFill>
              <a:sym typeface="+mn-lt"/>
            </a:endParaRPr>
          </a:p>
        </p:txBody>
      </p:sp>
    </p:spTree>
    <p:custDataLst>
      <p:tags r:id="rId2"/>
    </p:custData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“事业预算收入”的主要账务处理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57860" y="1479550"/>
            <a:ext cx="10821670" cy="156400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将本科目本年发生额中的专项资金收入转入非财政拨款结转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借记本科目下各专项资金收入明细科目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本年收支结转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将本科目本年发生额中的非专项资金收入转入其他结余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借记本科目下各非专项资金明细科目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2235200" y="3111500"/>
          <a:ext cx="8401050" cy="2869565"/>
        </p:xfrm>
        <a:graphic>
          <a:graphicData uri="http://schemas.openxmlformats.org/drawingml/2006/table">
            <a:tbl>
              <a:tblPr/>
              <a:tblGrid>
                <a:gridCol w="4251960"/>
                <a:gridCol w="4149090"/>
              </a:tblGrid>
              <a:tr h="48260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38696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注:财务会计收入和费用结转是在每期期末,即每月月末,所以12月底只能结转当月发生的收入和费用。</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借:事业收入</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贷:本期盈余</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专项资金收入</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事业预算收入</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非财政拨款结转</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本年收支结转</a:t>
                      </a:r>
                      <a:endParaRPr lang="zh-CN" altLang="en-US"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非专项资金收入</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事业预算收入</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其他结余</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上级补助预算收入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22560" y="151763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“上级补助预算收入”科目核算事业单位从主管部门和上级单位取得的非财政补助现金流入。年末结转后,本科目应无余额。本科目只适用于事业单位。
本科目应当按照发放补助单位、补助单位、《政府收支分类科目》中“支出功能分类科目”的项级科目等进行明细核算。上级补助预算收入中如有专项资金收入,还应当按照具体项目进行明细核算。
1.收到上级补助预算收入时,按照实际收到的金额,借记“资金结存——货币资金”科目,贷记本科目。具体核算参考例16-10。
2.年末,将本科目本年发生额中的专项资金收入转入非财政拨款结转,借记本科目下各专项资金收入明细科目,贷记“非财政拨款结转——本年收支结转”科目;将本科目本年发生额中的非专项资金收入转入其他结余,借记本科目下各非专项资金收入明细科目,贷记“其他结余”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四、</a:t>
            </a:r>
            <a:r>
              <a:rPr dirty="0" err="1">
                <a:solidFill>
                  <a:schemeClr val="dk1"/>
                </a:solidFill>
                <a:latin typeface="汉仪旗黑-85S" panose="00020600040101010101" charset="-128"/>
                <a:ea typeface="汉仪旗黑-85S" panose="00020600040101010101" charset="-128"/>
                <a:sym typeface="微软雅黑" panose="020B0503020204020204" charset="-122"/>
              </a:rPr>
              <a:t>附属单位上缴预算收入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68020" y="1537335"/>
            <a:ext cx="10927080" cy="259524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“附属单位上缴预算收入”科目核算事业单位取得附属独立核算单位根据有关规定上缴的现金流入。年末结转后,本科目应无余额。本科目只适用于事业单位。
本科目应按照附属单位、缴款项目、《政府收支分类科目》中“支出功能分类科目”的项级科目等进行明细核算。附属单位上缴预算收入中如有专项资金收入,还应按照具体项目进行明细核算。
1.收到附属单位缴来的款项时,按照实际收到的金额,借记“资金结存——货币资金”科目,贷记本科目。
【例17-5】 某事业单位取得附属独立核算单位上缴收入40 000元,会计核算如下: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1635125" y="4075430"/>
          <a:ext cx="8612505" cy="1750060"/>
        </p:xfrm>
        <a:graphic>
          <a:graphicData uri="http://schemas.openxmlformats.org/drawingml/2006/table">
            <a:tbl>
              <a:tblPr/>
              <a:tblGrid>
                <a:gridCol w="3773805"/>
                <a:gridCol w="4838700"/>
              </a:tblGrid>
              <a:tr h="46037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28968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借:银行存款	40 000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贷:附属单位上缴收入40 000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40 000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附属单位上缴预算收入</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40 000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四、</a:t>
            </a:r>
            <a:r>
              <a:rPr dirty="0" err="1">
                <a:solidFill>
                  <a:schemeClr val="dk1"/>
                </a:solidFill>
                <a:latin typeface="汉仪旗黑-85S" panose="00020600040101010101" charset="-128"/>
                <a:ea typeface="汉仪旗黑-85S" panose="00020600040101010101" charset="-128"/>
                <a:sym typeface="微软雅黑" panose="020B0503020204020204" charset="-122"/>
              </a:rPr>
              <a:t>附属单位上缴预算收入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779246" y="1592568"/>
            <a:ext cx="7095537" cy="3242333"/>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年末,将本科目本年发生额中的专项资金收入转入非财政拨款结转,借记本科目下各专项资金收入明细科目,贷记“非财政拨款结转——本年收支结转”科目;将本科目本年发生额中的非专项资金收入转入其他结余,借记本科目下各非专项资金收入明细科目,贷记“其他结余”科目。具体核算参考“上级补助预算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12" name="组合 11"/>
          <p:cNvGrpSpPr/>
          <p:nvPr userDrawn="1">
            <p:custDataLst>
              <p:tags r:id="rId1"/>
            </p:custDataLst>
          </p:nvPr>
        </p:nvGrpSpPr>
        <p:grpSpPr>
          <a:xfrm>
            <a:off x="4001597" y="6045200"/>
            <a:ext cx="8190403" cy="812800"/>
            <a:chOff x="4001597" y="5613400"/>
            <a:chExt cx="8190403" cy="1244600"/>
          </a:xfrm>
        </p:grpSpPr>
        <p:sp>
          <p:nvSpPr>
            <p:cNvPr id="13"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6" name="等腰三角形 15"/>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五、</a:t>
            </a:r>
            <a:r>
              <a:rPr dirty="0" err="1">
                <a:solidFill>
                  <a:schemeClr val="dk1"/>
                </a:solidFill>
                <a:latin typeface="汉仪旗黑-85S" panose="00020600040101010101" charset="-128"/>
                <a:ea typeface="汉仪旗黑-85S" panose="00020600040101010101" charset="-128"/>
                <a:sym typeface="微软雅黑" panose="020B0503020204020204" charset="-122"/>
              </a:rPr>
              <a:t>经营预算收入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9" name="文本框 8"/>
          <p:cNvSpPr txBox="1"/>
          <p:nvPr/>
        </p:nvSpPr>
        <p:spPr>
          <a:xfrm>
            <a:off x="787400" y="1370965"/>
            <a:ext cx="10947400" cy="2309495"/>
          </a:xfrm>
          <a:prstGeom prst="rect">
            <a:avLst/>
          </a:prstGeom>
          <a:noFill/>
        </p:spPr>
        <p:txBody>
          <a:bodyPr wrap="square" rtlCol="0" anchor="t">
            <a:noAutofit/>
          </a:bodyPr>
          <a:p>
            <a:pPr indent="0" fontAlgn="auto">
              <a:lnSpc>
                <a:spcPct val="135000"/>
              </a:lnSpc>
            </a:pPr>
            <a:r>
              <a:rPr lang="en-US" altLang="zh-CN"/>
              <a:t>“</a:t>
            </a:r>
            <a:r>
              <a:rPr lang="zh-CN" altLang="en-US"/>
              <a:t>经营预算收入</a:t>
            </a:r>
            <a:r>
              <a:rPr lang="en-US" altLang="zh-CN"/>
              <a:t>”</a:t>
            </a:r>
            <a:r>
              <a:rPr lang="zh-CN" altLang="en-US"/>
              <a:t>科目核算事业单位在专业业务活动及其辅助活动之外开展非独立核算经营活动取得的现金流入。年末结转后</a:t>
            </a:r>
            <a:r>
              <a:rPr lang="en-US" altLang="zh-CN"/>
              <a:t>,</a:t>
            </a:r>
            <a:r>
              <a:rPr lang="zh-CN" altLang="en-US"/>
              <a:t>本科目应无余额。本科目只适用于事业单位。</a:t>
            </a:r>
            <a:endParaRPr lang="zh-CN" altLang="en-US"/>
          </a:p>
          <a:p>
            <a:pPr indent="0" fontAlgn="auto">
              <a:lnSpc>
                <a:spcPct val="135000"/>
              </a:lnSpc>
            </a:pPr>
            <a:r>
              <a:rPr lang="zh-CN" altLang="en-US"/>
              <a:t>　　本科目应当按照经营类别、项目、《政府收支分类科目》中</a:t>
            </a:r>
            <a:r>
              <a:rPr lang="en-US" altLang="zh-CN"/>
              <a:t>“</a:t>
            </a:r>
            <a:r>
              <a:rPr lang="zh-CN" altLang="en-US"/>
              <a:t>支出功能分类科目</a:t>
            </a:r>
            <a:r>
              <a:rPr lang="en-US" altLang="zh-CN"/>
              <a:t>”</a:t>
            </a:r>
            <a:r>
              <a:rPr lang="zh-CN" altLang="en-US"/>
              <a:t>项级科目等进行明细核算。</a:t>
            </a:r>
            <a:endParaRPr lang="zh-CN" altLang="en-US"/>
          </a:p>
          <a:p>
            <a:pPr indent="0" fontAlgn="auto">
              <a:lnSpc>
                <a:spcPct val="135000"/>
              </a:lnSpc>
            </a:pPr>
            <a:r>
              <a:rPr lang="zh-CN" altLang="en-US"/>
              <a:t>　　</a:t>
            </a:r>
            <a:r>
              <a:rPr lang="en-US" altLang="zh-CN"/>
              <a:t>1.</a:t>
            </a:r>
            <a:r>
              <a:rPr lang="zh-CN" altLang="en-US"/>
              <a:t>收到经营预算收入时</a:t>
            </a:r>
            <a:r>
              <a:rPr lang="en-US" altLang="zh-CN"/>
              <a:t>,</a:t>
            </a:r>
            <a:r>
              <a:rPr lang="zh-CN" altLang="en-US"/>
              <a:t>按照实际收到的金额</a:t>
            </a:r>
            <a:r>
              <a:rPr lang="en-US" altLang="zh-CN"/>
              <a:t>,</a:t>
            </a:r>
            <a:r>
              <a:rPr lang="zh-CN" altLang="en-US"/>
              <a:t>借记</a:t>
            </a:r>
            <a:r>
              <a:rPr lang="en-US" altLang="zh-CN"/>
              <a:t>“</a:t>
            </a:r>
            <a:r>
              <a:rPr lang="zh-CN" altLang="en-US"/>
              <a:t>资金结存</a:t>
            </a:r>
            <a:r>
              <a:rPr lang="en-US" altLang="zh-CN"/>
              <a:t>——</a:t>
            </a:r>
            <a:r>
              <a:rPr lang="zh-CN" altLang="en-US"/>
              <a:t>货币资金</a:t>
            </a:r>
            <a:r>
              <a:rPr lang="en-US" altLang="zh-CN"/>
              <a:t>”</a:t>
            </a:r>
            <a:r>
              <a:rPr lang="zh-CN" altLang="en-US"/>
              <a:t>科目</a:t>
            </a:r>
            <a:r>
              <a:rPr lang="en-US" altLang="zh-CN"/>
              <a:t>,</a:t>
            </a:r>
            <a:r>
              <a:rPr lang="zh-CN" altLang="en-US"/>
              <a:t>贷记本科目。</a:t>
            </a:r>
            <a:endParaRPr lang="zh-CN" altLang="en-US"/>
          </a:p>
          <a:p>
            <a:pPr indent="0" fontAlgn="auto">
              <a:lnSpc>
                <a:spcPct val="135000"/>
              </a:lnSpc>
            </a:pPr>
            <a:r>
              <a:rPr lang="zh-CN" altLang="en-US"/>
              <a:t>　　【例</a:t>
            </a:r>
            <a:r>
              <a:rPr lang="en-US" altLang="zh-CN"/>
              <a:t>17-6</a:t>
            </a:r>
            <a:r>
              <a:rPr lang="zh-CN" altLang="en-US"/>
              <a:t>】　某事业单位取得经营预算收入</a:t>
            </a:r>
            <a:r>
              <a:rPr lang="en-US" altLang="zh-CN"/>
              <a:t>100 000</a:t>
            </a:r>
            <a:r>
              <a:rPr lang="zh-CN" altLang="en-US"/>
              <a:t>元。如不考虑增值税</a:t>
            </a:r>
            <a:r>
              <a:rPr lang="en-US" altLang="zh-CN"/>
              <a:t>,</a:t>
            </a:r>
            <a:r>
              <a:rPr lang="zh-CN" altLang="en-US"/>
              <a:t>会计核算如下</a:t>
            </a:r>
            <a:r>
              <a:rPr lang="en-US" altLang="zh-CN"/>
              <a:t>:</a:t>
            </a:r>
            <a:endParaRPr lang="zh-CN" altLang="en-US"/>
          </a:p>
        </p:txBody>
      </p:sp>
      <p:graphicFrame>
        <p:nvGraphicFramePr>
          <p:cNvPr id="10" name="表格 9"/>
          <p:cNvGraphicFramePr/>
          <p:nvPr>
            <p:custDataLst>
              <p:tags r:id="rId7"/>
            </p:custDataLst>
          </p:nvPr>
        </p:nvGraphicFramePr>
        <p:xfrm>
          <a:off x="1129030" y="3773805"/>
          <a:ext cx="8144510" cy="2024052"/>
        </p:xfrm>
        <a:graphic>
          <a:graphicData uri="http://schemas.openxmlformats.org/drawingml/2006/table">
            <a:tbl>
              <a:tblPr/>
              <a:tblGrid>
                <a:gridCol w="3514090"/>
                <a:gridCol w="4302125"/>
              </a:tblGrid>
              <a:tr h="51181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43065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借:银行存款	100 000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贷:经营收入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100 000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100 000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3429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经营预算收入</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100 000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17" name="文本框 16"/>
          <p:cNvSpPr txBox="1"/>
          <p:nvPr/>
        </p:nvSpPr>
        <p:spPr>
          <a:xfrm>
            <a:off x="1970405" y="6045200"/>
            <a:ext cx="8860790" cy="369570"/>
          </a:xfrm>
          <a:prstGeom prst="rect">
            <a:avLst/>
          </a:prstGeom>
        </p:spPr>
        <p:txBody>
          <a:bodyPr>
            <a:noAutofit/>
          </a:bodyPr>
          <a:p>
            <a:pPr marL="0" indent="0" defTabSz="266700">
              <a:lnSpc>
                <a:spcPts val="1050"/>
              </a:lnSpc>
              <a:spcBef>
                <a:spcPct val="0"/>
              </a:spcBef>
              <a:spcAft>
                <a:spcPct val="0"/>
              </a:spcAft>
            </a:pPr>
            <a:r>
              <a:rPr lang="zh-CN" altLang="en-US" sz="1600">
                <a:solidFill>
                  <a:srgbClr val="000000"/>
                </a:solidFill>
                <a:latin typeface="方正书宋_GBK"/>
                <a:ea typeface="方正书宋_GBK"/>
              </a:rPr>
              <a:t>　</a:t>
            </a:r>
            <a:r>
              <a:rPr lang="zh-CN" altLang="en-US" sz="1800"/>
              <a:t>2.年末,将本科目本年发生额转入经营结余,借记本科目,贷记“经营结余”科目。</a:t>
            </a:r>
            <a:endParaRPr lang="zh-CN" altLang="en-US" sz="1600">
              <a:solidFill>
                <a:srgbClr val="000000"/>
              </a:solidFill>
              <a:latin typeface="NEU-BZ-S92"/>
              <a:ea typeface="方正书宋_GBK"/>
            </a:endParaRPr>
          </a:p>
        </p:txBody>
      </p:sp>
    </p:spTree>
    <p:custDataLst>
      <p:tags r:id="rId8"/>
    </p:custDataLst>
  </p:cSld>
  <p:clrMapOvr>
    <a:masterClrMapping/>
  </p:clrMapOvr>
  <p:transition spd="med"/>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六、</a:t>
            </a:r>
            <a:r>
              <a:rPr dirty="0" err="1">
                <a:solidFill>
                  <a:schemeClr val="dk1"/>
                </a:solidFill>
                <a:latin typeface="汉仪旗黑-85S" panose="00020600040101010101" charset="-128"/>
                <a:ea typeface="汉仪旗黑-85S" panose="00020600040101010101" charset="-128"/>
                <a:sym typeface="微软雅黑" panose="020B0503020204020204" charset="-122"/>
              </a:rPr>
              <a:t>债务预算收入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724535" y="1407160"/>
            <a:ext cx="11068685" cy="216281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“债务预算收入”科目核算事业单位按照规定从银行和其他金融机构等借入的、纳入部门预算管理的、不以财政资金作为偿还来源的债务本金。年末结转后,本科目应无余额。本科目只适用于事业单位。
本科目应当按照贷款单位、贷款种类、《政府收支分类科目》中“支出功能分类科目”的项级科目等进行明细核算。债务预算收入中如有专项资金收入,还应按照具体项目进行明细核算。
1.借入各项短期或长期借款时,按照实际借入的金额,借记“资金结存——货币资金”科目,贷记本科目。
【例17-7】 某事业单位取得短期借款850 000元,会计核算如下: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2209800" y="3568700"/>
          <a:ext cx="7286625" cy="1298575"/>
        </p:xfrm>
        <a:graphic>
          <a:graphicData uri="http://schemas.openxmlformats.org/drawingml/2006/table">
            <a:tbl>
              <a:tblPr/>
              <a:tblGrid>
                <a:gridCol w="3100705"/>
                <a:gridCol w="4185920"/>
              </a:tblGrid>
              <a:tr h="48133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81724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借:银行存款	850 000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贷:短期借款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850 000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850 000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债务预算收入</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850 000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7" name="文本框 6"/>
          <p:cNvSpPr txBox="1"/>
          <p:nvPr/>
        </p:nvSpPr>
        <p:spPr>
          <a:xfrm>
            <a:off x="797560" y="5000625"/>
            <a:ext cx="10936605" cy="1642110"/>
          </a:xfrm>
          <a:prstGeom prst="rect">
            <a:avLst/>
          </a:prstGeom>
        </p:spPr>
        <p:txBody>
          <a:bodyPr>
            <a:noAutofit/>
          </a:bodyPr>
          <a:p>
            <a:pPr indent="0" defTabSz="266700" fontAlgn="auto">
              <a:lnSpc>
                <a:spcPct val="135000"/>
              </a:lnSpc>
              <a:spcBef>
                <a:spcPct val="0"/>
              </a:spcBef>
              <a:spcAft>
                <a:spcPct val="0"/>
              </a:spcAft>
            </a:pPr>
            <a:r>
              <a:rPr lang="en-US" altLang="zh-CN">
                <a:solidFill>
                  <a:srgbClr val="000000"/>
                </a:solidFill>
                <a:latin typeface="微软雅黑" panose="020B0503020204020204" charset="-122"/>
                <a:ea typeface="微软雅黑" panose="020B0503020204020204" charset="-122"/>
                <a:cs typeface="微软雅黑" panose="020B0503020204020204" charset="-122"/>
              </a:rPr>
              <a:t>2.</a:t>
            </a:r>
            <a:r>
              <a:rPr lang="zh-CN" altLang="en-US">
                <a:solidFill>
                  <a:srgbClr val="000000"/>
                </a:solidFill>
                <a:latin typeface="微软雅黑" panose="020B0503020204020204" charset="-122"/>
                <a:ea typeface="微软雅黑" panose="020B0503020204020204" charset="-122"/>
                <a:cs typeface="微软雅黑" panose="020B0503020204020204" charset="-122"/>
              </a:rPr>
              <a:t>年末</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将本科目本年发生额中的专项资金收入转入非财政拨款结转</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借记本科目下各专项资金收入明细科目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贷记“非财政拨款结转</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本年收支结转”科目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将本科目本年发生额中非专项资金收入转入其他结余</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借记本科目下各非专项资金收入明细科目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贷记“其他结余”科目。具体核算参考“上级补助预算收入”。</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p:txBody>
      </p:sp>
    </p:spTree>
    <p:custDataLst>
      <p:tags r:id="rId9"/>
    </p:custDataLst>
  </p:cSld>
  <p:clrMapOvr>
    <a:masterClrMapping/>
  </p:clrMapOvr>
  <p:transition spd="med"/>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七、</a:t>
            </a:r>
            <a:r>
              <a:rPr dirty="0" err="1">
                <a:solidFill>
                  <a:schemeClr val="dk1"/>
                </a:solidFill>
                <a:latin typeface="汉仪旗黑-85S" panose="00020600040101010101" charset="-128"/>
                <a:ea typeface="汉仪旗黑-85S" panose="00020600040101010101" charset="-128"/>
                <a:sym typeface="微软雅黑" panose="020B0503020204020204" charset="-122"/>
              </a:rPr>
              <a:t>非同级财拨款预算收入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371600"/>
            <a:ext cx="11277600" cy="48577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非同级财政拨款预算收入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科目核算从非同级财政部门取得的财政拨款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包括本级横向转拨财政拨款和非本级财政拨款。对于因开展科研及其辅助活动从非同级政府财政部门取得的经费拨款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应当通过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非同级财政拨款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科目进行核算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不通过本科目核算。年末结转后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本科目应无余额。本科目是行政事业单位共用科目。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本科目应当按照非同级财政部拨款预算收入的类别、来源、《政府收支分类科目》中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支出功能分类科目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的项级科目等进行明细核算。非同级财政拨款预算收入中如有专项资金收入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还应按照具体项目进行明细核算。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取得非同级财政拨款预算收入时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按照实际收到的金额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贷记本科目。具体核算参考例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16-11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将本科目本年发生额中的专项资金收入转入非财政拨款结转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借记本科目下各专项资金收入明细科目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本年收支结转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将本科目本年发生额中的非专项资金收入转入其他结余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借记本科目下各非专项资金收入明细科目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科目。具体核算参考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上级补助预算收入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八、</a:t>
            </a:r>
            <a:r>
              <a:rPr dirty="0" err="1">
                <a:solidFill>
                  <a:schemeClr val="dk1"/>
                </a:solidFill>
                <a:latin typeface="汉仪旗黑-85S" panose="00020600040101010101" charset="-128"/>
                <a:ea typeface="汉仪旗黑-85S" panose="00020600040101010101" charset="-128"/>
                <a:sym typeface="微软雅黑" panose="020B0503020204020204" charset="-122"/>
              </a:rPr>
              <a:t>投资预算收益</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28040" y="1461770"/>
            <a:ext cx="10906125" cy="442912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投资预算收益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科目核算事业单位取得的按照规定纳入部门预算管理的属于投资收益性质的现金流入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包括股权投资收益、出售或收回债券投资取得的收益和债券投资利息收入。年末结转后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本科目应无余额。本科目只适用于事业单位。</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本科目应当按照《政府收支分类科目》中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支出功能分类科目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的项级科目等进行明细核算。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出售或到期收回本年度取得的短期、长期债券</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按照实际取得的价款或实际收到的本息金额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按照取得债券时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科目的发生额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按照其差额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贷记或借记本科目。具体核算参考例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16-13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出售或到期收回以前年度取得的短期、长期债券</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按照实际取得的价款或实际收到的本息金额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按照取得债券时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科目的发生额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按照其差额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贷记或借记本科目。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八、</a:t>
            </a:r>
            <a:r>
              <a:rPr dirty="0" err="1">
                <a:solidFill>
                  <a:schemeClr val="dk1"/>
                </a:solidFill>
                <a:latin typeface="汉仪旗黑-85S" panose="00020600040101010101" charset="-128"/>
                <a:ea typeface="汉仪旗黑-85S" panose="00020600040101010101" charset="-128"/>
                <a:sym typeface="微软雅黑" panose="020B0503020204020204" charset="-122"/>
              </a:rPr>
              <a:t>投资预算收益</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35635" y="1447165"/>
            <a:ext cx="11099165" cy="220218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【例17-8】 某事业单位收回以前年度短期投资本息金额55 000元,其中取得债权投资50 000元,会计核算如下: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603500" y="3035300"/>
          <a:ext cx="7124700" cy="1762125"/>
        </p:xfrm>
        <a:graphic>
          <a:graphicData uri="http://schemas.openxmlformats.org/drawingml/2006/table">
            <a:tbl>
              <a:tblPr/>
              <a:tblGrid>
                <a:gridCol w="3315970"/>
                <a:gridCol w="3808730"/>
              </a:tblGrid>
              <a:tr h="46418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29794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借:银行存款	55 000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贷:短期投资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50 000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投资收益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5 000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55 000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其他结余</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50 000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34290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投资预算收益</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5 000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八、</a:t>
            </a:r>
            <a:r>
              <a:rPr dirty="0" err="1">
                <a:solidFill>
                  <a:schemeClr val="dk1"/>
                </a:solidFill>
                <a:latin typeface="汉仪旗黑-85S" panose="00020600040101010101" charset="-128"/>
                <a:ea typeface="汉仪旗黑-85S" panose="00020600040101010101" charset="-128"/>
                <a:sym typeface="微软雅黑" panose="020B0503020204020204" charset="-122"/>
              </a:rPr>
              <a:t>投资预算收益</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35635" y="1447165"/>
            <a:ext cx="11099165" cy="220218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出售、转让货币资金取得长期股权投资的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其账务处理参照出售或到期收回债券投资。</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持有的短期投资以及分期付息、一次还本的长期债券投资收到利息时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按照实际收到的金额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2755900" y="3517900"/>
          <a:ext cx="6187440" cy="1630680"/>
        </p:xfrm>
        <a:graphic>
          <a:graphicData uri="http://schemas.openxmlformats.org/drawingml/2006/table">
            <a:tbl>
              <a:tblPr/>
              <a:tblGrid>
                <a:gridCol w="2863850"/>
                <a:gridCol w="3323590"/>
              </a:tblGrid>
              <a:tr h="664845">
                <a:tc>
                  <a:txBody>
                    <a:bodyPr/>
                    <a:p>
                      <a:pPr marL="0" indent="0" algn="ctr">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rPr>
                        <a:t>财务会计</a:t>
                      </a:r>
                      <a:endParaRPr lang="zh-CN" sz="17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rPr>
                        <a:t>预算会计</a:t>
                      </a:r>
                      <a:endParaRPr lang="zh-CN" sz="17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96583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借:银行存款</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贷:投资收益/应收利息</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a:t>
                      </a:r>
                      <a:endParaRPr lang="zh-CN" altLang="en-US"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投资预算收益</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2" name="矩形 1"/>
          <p:cNvSpPr/>
          <p:nvPr>
            <p:custDataLst>
              <p:tags r:id="rId6"/>
            </p:custDataLst>
          </p:nvPr>
        </p:nvSpPr>
        <p:spPr>
          <a:xfrm>
            <a:off x="1626212" y="1496376"/>
            <a:ext cx="8915978" cy="477913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7"/>
            </p:custDataLst>
          </p:nvPr>
        </p:nvCxnSpPr>
        <p:spPr>
          <a:xfrm>
            <a:off x="1772264" y="1218995"/>
            <a:ext cx="398934" cy="398934"/>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1" name="直接连接符 10"/>
          <p:cNvCxnSpPr/>
          <p:nvPr>
            <p:custDataLst>
              <p:tags r:id="rId8"/>
            </p:custDataLst>
          </p:nvPr>
        </p:nvCxnSpPr>
        <p:spPr>
          <a:xfrm>
            <a:off x="1626210" y="1287787"/>
            <a:ext cx="398934" cy="398934"/>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9"/>
            </p:custDataLst>
          </p:nvPr>
        </p:nvCxnSpPr>
        <p:spPr>
          <a:xfrm>
            <a:off x="10166179" y="6085167"/>
            <a:ext cx="398934" cy="398934"/>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0"/>
            </p:custDataLst>
          </p:nvPr>
        </p:nvCxnSpPr>
        <p:spPr>
          <a:xfrm>
            <a:off x="10020125" y="6153960"/>
            <a:ext cx="398934" cy="398934"/>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4" name="Title 6"/>
          <p:cNvSpPr txBox="1"/>
          <p:nvPr>
            <p:custDataLst>
              <p:tags r:id="rId11"/>
            </p:custDataLst>
          </p:nvPr>
        </p:nvSpPr>
        <p:spPr>
          <a:xfrm>
            <a:off x="1892883" y="1977452"/>
            <a:ext cx="8382634" cy="3816983"/>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收入是指行政事业单位会计主体在预算年度内依法取得的并纳入预算管理的现金流入。预算收入采用收付实现制,一般在实际收到时予以确认,以实际收到的金额计量。行政事业单位的预算收入包括财政拨款预算收入、事业预算收入、上级补助预算收入、附属单位上缴预算收入、经营预算收入、债务预算收入、非同级财政拨款预算收入、投资预算收益和其他预算收入。财政拨款预算收入、非同级财政拨款预算收入和其他预算收入是行政事业单位共用的科目,其他科目只适用于事业单位。</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2"/>
    </p:custDataLst>
  </p:cSld>
  <p:clrMapOvr>
    <a:masterClrMapping/>
  </p:clrMapOvr>
  <p:transition spd="med"/>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八、</a:t>
            </a:r>
            <a:r>
              <a:rPr dirty="0" err="1">
                <a:solidFill>
                  <a:schemeClr val="dk1"/>
                </a:solidFill>
                <a:latin typeface="汉仪旗黑-85S" panose="00020600040101010101" charset="-128"/>
                <a:ea typeface="汉仪旗黑-85S" panose="00020600040101010101" charset="-128"/>
                <a:sym typeface="微软雅黑" panose="020B0503020204020204" charset="-122"/>
              </a:rPr>
              <a:t>投资预算收益</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09930" y="1384300"/>
            <a:ext cx="10912475" cy="152654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持有长期股权投资取得被投资单位分派的现金股利或利润时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按照实际收到的金额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866900" y="2908300"/>
          <a:ext cx="7833995" cy="991235"/>
        </p:xfrm>
        <a:graphic>
          <a:graphicData uri="http://schemas.openxmlformats.org/drawingml/2006/table">
            <a:tbl>
              <a:tblPr/>
              <a:tblGrid>
                <a:gridCol w="2567305"/>
                <a:gridCol w="5266690"/>
              </a:tblGrid>
              <a:tr h="36703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62420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借:银行存款</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贷:应收股利</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a:t>
                      </a:r>
                      <a:endParaRPr lang="zh-CN" altLang="en-US"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投资预算收益</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7" name="文本框 6"/>
          <p:cNvSpPr txBox="1"/>
          <p:nvPr/>
        </p:nvSpPr>
        <p:spPr>
          <a:xfrm>
            <a:off x="1069975" y="4441825"/>
            <a:ext cx="10267950" cy="1291590"/>
          </a:xfrm>
          <a:prstGeom prst="rect">
            <a:avLst/>
          </a:prstGeom>
        </p:spPr>
        <p:txBody>
          <a:bodyPr>
            <a:noAutofit/>
          </a:bodyPr>
          <a:p>
            <a:pPr indent="0" defTabSz="266700" fontAlgn="auto">
              <a:lnSpc>
                <a:spcPct val="135000"/>
              </a:lnSpc>
              <a:spcBef>
                <a:spcPct val="0"/>
              </a:spcBef>
              <a:spcAft>
                <a:spcPct val="0"/>
              </a:spcAft>
            </a:pPr>
            <a:r>
              <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4.出售、转让以非货币性资产取得的长期股权投资,按照不同情况确认投资预算收益，具体规定和核算参考“长期股权投资”相关业务核算。</a:t>
            </a:r>
            <a:endPar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p>
            <a:pPr indent="0" defTabSz="266700" fontAlgn="auto">
              <a:lnSpc>
                <a:spcPct val="135000"/>
              </a:lnSpc>
              <a:spcBef>
                <a:spcPct val="0"/>
              </a:spcBef>
              <a:spcAft>
                <a:spcPct val="0"/>
              </a:spcAft>
            </a:pPr>
            <a:r>
              <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5.年末,将本科目本年发生额转让其他结余,借记或贷记本科目,贷记或借记“其他结余”科目。</a:t>
            </a:r>
            <a:endPar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p:txBody>
      </p:sp>
    </p:spTree>
    <p:custDataLst>
      <p:tags r:id="rId9"/>
    </p:custDataLst>
  </p:cSld>
  <p:clrMapOvr>
    <a:masterClrMapping/>
  </p:clrMapOvr>
  <p:transition spd="med"/>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九、</a:t>
            </a:r>
            <a:r>
              <a:rPr dirty="0" err="1">
                <a:solidFill>
                  <a:schemeClr val="dk1"/>
                </a:solidFill>
                <a:latin typeface="汉仪旗黑-85S" panose="00020600040101010101" charset="-128"/>
                <a:ea typeface="汉仪旗黑-85S" panose="00020600040101010101" charset="-128"/>
                <a:sym typeface="微软雅黑" panose="020B0503020204020204" charset="-122"/>
              </a:rPr>
              <a:t>其他预算收入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155" y="200023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科目核算财政拨款预算收入、事业预算收入、上级补助预算收入、附属单位上缴预算收入、经营预算收入、债务预算收入、非同级财政拨款预算收入、投资预算收益之外的纳入部门预算管理的现金流入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包括捐赠预算收入、利息预算收入、租金预算收入、现金盘盈收入等。年末结转后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本科目应无余额。本科目是行政事业单位共用科目。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本科目应当按照其他收入类别、《政府收支分类科目》中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支出功能分类科目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的项级科目等进行明细核算。其他预算收入中如有专项租金收入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还应按照具体项目进行明细核算。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单位发生的捐赠预算收入、利息预算收入、租金预算收入金额较大或业务较多的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可单独设置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“6603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捐赠预算收入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”“6604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利息预算收入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”“6605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租金预算收入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九、</a:t>
            </a:r>
            <a:r>
              <a:rPr dirty="0" err="1">
                <a:solidFill>
                  <a:schemeClr val="dk1"/>
                </a:solidFill>
                <a:latin typeface="汉仪旗黑-85S" panose="00020600040101010101" charset="-128"/>
                <a:ea typeface="汉仪旗黑-85S" panose="00020600040101010101" charset="-128"/>
                <a:sym typeface="微软雅黑" panose="020B0503020204020204" charset="-122"/>
              </a:rPr>
              <a:t>其他预算收入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70230" y="1536700"/>
            <a:ext cx="11164570" cy="46926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接受捐赠现金资产、收到银行存款利息、收到资产承租人支付的租金时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按照实际收到的金额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贷记本科目。具体核算参考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捐赠收入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利息收入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租金收入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的具体案例。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每日现金账款核对中发现现金溢余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按照溢余的现金金额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贷记本科目。经核实</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属于应支付给有关个人和单位的部分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按照实际支付的金额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科目。具体核算参考例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16-22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收到其他预算收入时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按照收到的金额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将本科目本年发生额中的专项资金收入转入非财政拨款结转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借记本科目下各专项资金收入明细科目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本年收支结转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将本科目本年发生额中的非专项资金收入转入其他结余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借记本科目下各非专项资金收入明细科目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科目。具体核算与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上级补助预算收入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类似。</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2659832" y="2265033"/>
            <a:ext cx="6872335" cy="3242333"/>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支出是指行政事业单位会计主体在预算年度内依法发生并纳入预算管理的现金流出。预算支出一般在实际支付时予以确认,以实际支付的金额计量,包括行政支出、事业支出、经营支出、上缴上级支出、对附属单位补助支出、投资支出、债务还本支出和其他支出。“行政支出”是行政单位特有的科目。“其他支出”是行政事业单位共用的科目。其他科目只适用于事业单位。</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一、行政支出</a:t>
            </a:r>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155" y="200023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行政支出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科目核算的内容及明细设置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行政支出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科目核算行政单位履行其职责实际发生的各项现金流出。年末结转后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本科目应无余额。本科目仅适用于行政单位。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行政支出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科目核算的重点和难点是在明细上。</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本科目应当分别按照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非财政专项资金支出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其他资金支出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设置明细，这是按照资金来源来进行的。来源于同级财政拨款的支出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记入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来源于非同级财政但是专项资金的支出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记入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非财政专项资金支出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来源于非同级财政而且又不是非专项资金的支出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记入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其他资金支出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有一般公共预算财政拨款、政府性基金预算财政拨款等两种或两种以上的财政拨款行政单位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还应当在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明细科目下按照财政拨款的种类进行明细核算。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一、行政支出</a:t>
            </a:r>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155" y="200023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本科目应当按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基本支出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等进行明细核算。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基本支出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明细科目下应当按照《政府收支分类科目》中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部门预算支出经济分类科目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的款级科目进行明细核算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同时在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明细科目下按照具体项目进行明细核算。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本科目应当按照《政府收支分类科目》中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支出功能分类科目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的项级科目进行明细核算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对于预付款项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可通过在本科目下设置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明细科目进行核算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待确认具体支出项目后再转入本科目下相关明细科目。年末结账前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应将本科目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明细科目余额全部转入本科目下相关明细科目。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行政支出</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科目的主要账务处理</a:t>
            </a:r>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88010" y="1447165"/>
            <a:ext cx="11146790" cy="236220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支付单位职工薪酬。向单位职工个人支付薪酬时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按照实际支付的金额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按照规定代扣代缴个人所得税以及代扣代缴或为职工缴纳职工社会保险费、住房公积金等时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按照实际缴纳的金额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17-9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某行政单位计提单位职工工资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850 000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并通过直接支付方式为单位职工支付薪酬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850 000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951230" y="3809365"/>
          <a:ext cx="9701530" cy="2825115"/>
        </p:xfrm>
        <a:graphic>
          <a:graphicData uri="http://schemas.openxmlformats.org/drawingml/2006/table">
            <a:tbl>
              <a:tblPr/>
              <a:tblGrid>
                <a:gridCol w="4595495"/>
                <a:gridCol w="5106035"/>
              </a:tblGrid>
              <a:tr h="323850">
                <a:tc>
                  <a:txBody>
                    <a:bodyPr/>
                    <a:p>
                      <a:pPr marL="0" indent="0" algn="ctr">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rPr>
                        <a:t>财务会计</a:t>
                      </a:r>
                      <a:endParaRPr lang="zh-CN" sz="1700" spc="6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rPr>
                        <a:t>预算会计</a:t>
                      </a:r>
                      <a:endParaRPr lang="zh-CN" sz="1700" spc="6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501265">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计提工资时:</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借:业务活动费用——工资福利费用850 000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贷:应付职工薪酬               850 000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 </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支付工资时:</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借:应付职工薪酬	850 000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贷:财政拨款收入	850 000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计提工资时</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　</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支付工资时</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行政支出</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财政拨款支出</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基本支出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850 000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34290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财政拨款预算收入</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基本支出</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人员经费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850 000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行政支出</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科目的主要账务处理</a:t>
            </a:r>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88010" y="1447165"/>
            <a:ext cx="11146790" cy="236220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支付外部人员劳务费。按照实际支付给外部人员个人的金额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按照规定代扣代缴个人所得税时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按照实际缴纳的金额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17-10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某行政单位通过授权支付方式支付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项目外部人员劳务费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1167130" y="3721100"/>
          <a:ext cx="8797290" cy="2324735"/>
        </p:xfrm>
        <a:graphic>
          <a:graphicData uri="http://schemas.openxmlformats.org/drawingml/2006/table">
            <a:tbl>
              <a:tblPr/>
              <a:tblGrid>
                <a:gridCol w="4218940"/>
                <a:gridCol w="4578350"/>
              </a:tblGrid>
              <a:tr h="61214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71259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借:业务活动费用——商品和服务费用	10 000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贷:零余额账户用款额度	10 000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行政支出</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财政拨款支出</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项目支出</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a:t>
                      </a:r>
                      <a:r>
                        <a:rPr lang="zh-CN" sz="1700" spc="120">
                          <a:solidFill>
                            <a:srgbClr val="000000"/>
                          </a:solidFill>
                          <a:latin typeface="微软雅黑" panose="020B0503020204020204" charset="-122"/>
                          <a:ea typeface="微软雅黑" panose="020B0503020204020204" charset="-122"/>
                          <a:cs typeface="微软雅黑" panose="020B0503020204020204" charset="-122"/>
                        </a:rPr>
                        <a:t>项目</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10 000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零余额账户用款额度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行政支出</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科目的主要账务处理</a:t>
            </a:r>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97535" y="1447165"/>
            <a:ext cx="11137265" cy="198247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为购买存货、固定资产、无形资产等以及在建工程支付相关款项时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按照实际支付的金额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17-11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某行政单位用非财政专项资金购买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B</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项目用电脑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23 000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207260" y="3274060"/>
          <a:ext cx="7231380" cy="2176145"/>
        </p:xfrm>
        <a:graphic>
          <a:graphicData uri="http://schemas.openxmlformats.org/drawingml/2006/table">
            <a:tbl>
              <a:tblPr/>
              <a:tblGrid>
                <a:gridCol w="2869565"/>
                <a:gridCol w="4361815"/>
              </a:tblGrid>
              <a:tr h="63182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54432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借:固定资产23 000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贷:银行存款</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23 000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行政支出</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非财政专项资金支出</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项目支出</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(B</a:t>
                      </a:r>
                      <a:r>
                        <a:rPr lang="zh-CN" sz="1700" spc="120">
                          <a:solidFill>
                            <a:srgbClr val="000000"/>
                          </a:solidFill>
                          <a:latin typeface="微软雅黑" panose="020B0503020204020204" charset="-122"/>
                          <a:ea typeface="微软雅黑" panose="020B0503020204020204" charset="-122"/>
                          <a:cs typeface="微软雅黑" panose="020B0503020204020204" charset="-122"/>
                        </a:rPr>
                        <a:t>项目</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23 000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3429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23 000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行政支出</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科目的主要账务处理</a:t>
            </a:r>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292225"/>
            <a:ext cx="11155680" cy="221170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发生预付账款时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按照实际支付的金额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对于暂付款项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在支付款项时可以不做预算会计处理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待结算或报销时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按照结算或报销的金额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17-12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某行政单位与供应商签订合同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按照合同条款用其他非专项资金预付账款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140 000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元。会计核算如下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2207260" y="3452495"/>
          <a:ext cx="7117715" cy="1725295"/>
        </p:xfrm>
        <a:graphic>
          <a:graphicData uri="http://schemas.openxmlformats.org/drawingml/2006/table">
            <a:tbl>
              <a:tblPr/>
              <a:tblGrid>
                <a:gridCol w="3237865"/>
                <a:gridCol w="3879850"/>
              </a:tblGrid>
              <a:tr h="39179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33350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借:预付账款	140 000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贷:银行存款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140 000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行政支出</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待处理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140 000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140 000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一、财政拨款预算收入</a:t>
            </a:r>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363220" y="1654175"/>
            <a:ext cx="11371580" cy="4575175"/>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的核算内容及明细设置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是指行政事业单位从同级财政部门取得的各类财政拨款。在这一概念中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重点是来源于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同级财政</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另外是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各类财政拨款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财政拨款预算收入包括基本支出经费和项目支出经费。基本支出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是指行政事业单位为保障机构正常运转和完成日常工作任务发生的支出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包括人员支出和公用支出。用于基本支出的财政拨款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一般称为基本支出经费。项目支出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是指行政事业单位为完成特定的工作任务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在基本支出之外发生的支出。用于项目支出的财政拨款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一般称为项目支出经费。</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科目核算行政事业单位从同级财政部门取得的各类财政拨款。本科目应当设置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基本支出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两个明细科目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并按照《政府收支分类科目》中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支出功能分类科目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的项级科目进行明细核算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同时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基本支出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明细科目下按照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人员经费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日常公用经费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进行明细核算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明细科目下按照具体项目进行明细核算。年末结转后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本科目应无余额。本科目是行政事业单位共用科目。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有一般公共预算财政拨款、政府性基金预算财政拨款两种或两种以上财政拨款的单位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还应当按照财政拨款的种类进行明细核算。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行政支出</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科目的主要账务处理</a:t>
            </a:r>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292225"/>
            <a:ext cx="11155680" cy="221170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发生其他各项支出时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按照实际支付的金额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因购货退回等发生款项退回或者发生差错更正的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属于当年支出收回的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按照收回或更正金额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17-13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某行政单位退还当月购买的电脑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见例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17-11),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电脑还未使用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也没有计提折旧。会计核算如下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440180" y="3568700"/>
          <a:ext cx="8623935" cy="2268220"/>
        </p:xfrm>
        <a:graphic>
          <a:graphicData uri="http://schemas.openxmlformats.org/drawingml/2006/table">
            <a:tbl>
              <a:tblPr/>
              <a:tblGrid>
                <a:gridCol w="3524250"/>
                <a:gridCol w="5099685"/>
              </a:tblGrid>
              <a:tr h="43307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83515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借:银行存款23 000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贷:固定资产23 000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23 000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行政支出</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非财政专项资金</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项目支出</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(B</a:t>
                      </a:r>
                      <a:r>
                        <a:rPr lang="zh-CN" sz="1700" spc="120">
                          <a:solidFill>
                            <a:srgbClr val="000000"/>
                          </a:solidFill>
                          <a:latin typeface="微软雅黑" panose="020B0503020204020204" charset="-122"/>
                          <a:ea typeface="微软雅黑" panose="020B0503020204020204" charset="-122"/>
                          <a:cs typeface="微软雅黑" panose="020B0503020204020204" charset="-122"/>
                        </a:rPr>
                        <a:t>项目</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23 000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行政支出</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科目的主要账务处理</a:t>
            </a:r>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536700"/>
            <a:ext cx="11155680" cy="2558415"/>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将本科目本年发生额中的财政拨款预算支出转入财政拨款结转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本年收支结转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贷记本科目下各财政拨款支出明细科目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将本科目本年发生额中的非财政专项资金支出转入非财政拨款结转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本年收支结转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贷记本科目下各非财政专项资金支出明细科目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将本科目本年发生额中的其他支出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非财政非专项资金支出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转入其他结余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贷记本科目下其他资金支出明细科目。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17-14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某行政单位年末将当年度行政支出发生额中财政拨款支出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750 000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元转入财政拨款结转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将行政支出发生额中非财政专项资金支出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元转入非财政拨款结转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将行政支出中其他资金支出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元转入其他结余；该单位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月份行政支出的发生数为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元，会计核算如下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140460" y="3928745"/>
          <a:ext cx="10472420" cy="2665730"/>
        </p:xfrm>
        <a:graphic>
          <a:graphicData uri="http://schemas.openxmlformats.org/drawingml/2006/table">
            <a:tbl>
              <a:tblPr/>
              <a:tblGrid>
                <a:gridCol w="4727575"/>
                <a:gridCol w="5744845"/>
              </a:tblGrid>
              <a:tr h="323215">
                <a:tc>
                  <a:txBody>
                    <a:bodyPr/>
                    <a:p>
                      <a:pPr marL="85725" indent="0" algn="ctr">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rPr>
                        <a:t>财务会计</a:t>
                      </a:r>
                      <a:endParaRPr lang="zh-CN" sz="1700" spc="6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85725" indent="0" algn="ctr">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rPr>
                        <a:t>预算会计</a:t>
                      </a:r>
                      <a:endParaRPr lang="zh-CN" sz="1700" spc="6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342515">
                <a:tc>
                  <a:txBody>
                    <a:bodyPr/>
                    <a:p>
                      <a:pPr marL="85725"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注:财务会计收入和费用结转是在每期期末,即每月月末,所以12月底只能结转当月发生的收入和费用。</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85725"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借:本期盈余200 000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85725"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贷:业务活动费用200 000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85725"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财政拨款结转</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本年收支结转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750 000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85725" indent="11430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非财政拨款结转</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本年收支结转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150 000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85725" indent="11430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其他结余</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100 000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85725" indent="11430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行政支出</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财政拨款支出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750 000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85725" indent="22860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行政支出</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非财政专项资金支出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150 000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85725" indent="22860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行政支出</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其他资金支出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100 000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事业支出</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443355"/>
            <a:ext cx="11277600" cy="478599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科目核算的内容及明细设置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科目核算事业单位开展专业业务活动及其辅助活动实际发生的各项现金流出。年末结转后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本科目应无余额。本科目仅适用于事业单位。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科目核算的重点和难点是在明细上。</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单位发生教育、科研、医疗、行政管理、后勤保障等活动的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可在本科目下设置相应的明细科目进行核算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或单设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“7201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教育支出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”“7202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科研支出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”“7203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医疗支出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”“7204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行政管理支出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”“7205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后勤保障支出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等一级会计科目进行核算。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本科目应当按照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非财政专项资金支出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其他资金支出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设置明细。有一般公共预算财政拨款、政府性基金预算财政拨款等两种或两种以上财政拨款的事业单位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还应当在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明细科目下按照财政拨款的种类进行明细核算。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非财政专项资金支出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其他资金支出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三个明细科目设置的依据与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行政支出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同理。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事业支出</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443355"/>
            <a:ext cx="11277600" cy="478599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本科目应当分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基本支出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等进行明细核算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基本支出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明细科目下应当按照《政府收支分类科目》中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部门预算支出经济分类科目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的款级科目进行明细核算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同时在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明细科目下按照具体项目进行明细核算。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本科目应当按照《政府收支分类科目》中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支出功能分类科目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的项级科目进行明细核算。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对于预付款项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可通过在本科目下设置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明细科目进行明细核算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待确认具体支出项目后再转入本科目下相关明细科目。年末结账前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应将本科目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明细科目余额全部转入本科下相关明细科目。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“事业支出”科目的主要账务处理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文本框 3"/>
          <p:cNvSpPr txBox="1"/>
          <p:nvPr/>
        </p:nvSpPr>
        <p:spPr>
          <a:xfrm>
            <a:off x="723265" y="1497965"/>
            <a:ext cx="10548620" cy="5113020"/>
          </a:xfrm>
          <a:prstGeom prst="rect">
            <a:avLst/>
          </a:prstGeom>
        </p:spPr>
        <p:txBody>
          <a:bodyPr>
            <a:noAutofit/>
          </a:bodyPr>
          <a:p>
            <a:pPr indent="0" defTabSz="266700" fontAlgn="auto">
              <a:lnSpc>
                <a:spcPct val="13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   1.</a:t>
            </a:r>
            <a:r>
              <a:rPr lang="zh-CN" altLang="en-US">
                <a:solidFill>
                  <a:srgbClr val="000000"/>
                </a:solidFill>
                <a:latin typeface="微软雅黑" panose="020B0503020204020204" charset="-122"/>
                <a:ea typeface="微软雅黑" panose="020B0503020204020204" charset="-122"/>
                <a:cs typeface="微软雅黑" panose="020B0503020204020204" charset="-122"/>
              </a:rPr>
              <a:t>支付单位职工</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经营部门职工除外</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薪酬。向单位职工个人薪酬</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按照实际支付的数额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借记本科目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贷记“财政拨款预算收入”“资金结存”科目。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3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按照规定代扣代缴个人所得税以及代扣代缴或为职工缴纳职工社会保险费、住房公积金等时</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按照实际缴纳的金额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借记本科目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贷记“财政拨款预算收入”“资金结存”科目。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3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2.</a:t>
            </a:r>
            <a:r>
              <a:rPr lang="zh-CN" altLang="en-US">
                <a:solidFill>
                  <a:srgbClr val="000000"/>
                </a:solidFill>
                <a:latin typeface="微软雅黑" panose="020B0503020204020204" charset="-122"/>
                <a:ea typeface="微软雅黑" panose="020B0503020204020204" charset="-122"/>
                <a:cs typeface="微软雅黑" panose="020B0503020204020204" charset="-122"/>
              </a:rPr>
              <a:t>为专业业务活动及辅助活动支付给外部人员劳务费。按照实际支付给外部人员个人的金额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借记本科目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贷记“财政拨款预算收入”“资金结存”科目。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3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按照规定代扣代缴个人所得税时</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按照实际缴纳的金额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借记本科目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贷记“财政拨款预算收入”“资金结存”科目。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3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3.</a:t>
            </a:r>
            <a:r>
              <a:rPr lang="zh-CN" altLang="en-US">
                <a:solidFill>
                  <a:srgbClr val="000000"/>
                </a:solidFill>
                <a:latin typeface="微软雅黑" panose="020B0503020204020204" charset="-122"/>
                <a:ea typeface="微软雅黑" panose="020B0503020204020204" charset="-122"/>
                <a:cs typeface="微软雅黑" panose="020B0503020204020204" charset="-122"/>
              </a:rPr>
              <a:t>开展专业业务活动及其辅助活动过程中为购买存货、固定资产、无形资产等以及在建工程支付相关款项时</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按照实际支付的金额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借记本科目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贷记“财政拨款预算收入”“资金结存”科目。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3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4.</a:t>
            </a:r>
            <a:r>
              <a:rPr lang="zh-CN" altLang="en-US">
                <a:solidFill>
                  <a:srgbClr val="000000"/>
                </a:solidFill>
                <a:latin typeface="微软雅黑" panose="020B0503020204020204" charset="-122"/>
                <a:ea typeface="微软雅黑" panose="020B0503020204020204" charset="-122"/>
                <a:cs typeface="微软雅黑" panose="020B0503020204020204" charset="-122"/>
              </a:rPr>
              <a:t>开展专业业务活动及其辅助活动过程中发生预付账款时</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按照实际支付的金额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借记本科目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贷记“财政拨款预算收入”“资金结存”科目。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3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对于暂付款项</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在支付款项时可不做预算会计处理</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待结算或报销时</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按照结算或报销的金额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借记本科目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贷记“资金结存”科目。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3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“事业支出”科目的主要账务处理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文本框 3"/>
          <p:cNvSpPr txBox="1"/>
          <p:nvPr/>
        </p:nvSpPr>
        <p:spPr>
          <a:xfrm>
            <a:off x="675640" y="1219200"/>
            <a:ext cx="10511790" cy="3688715"/>
          </a:xfrm>
          <a:prstGeom prst="rect">
            <a:avLst/>
          </a:prstGeom>
        </p:spPr>
        <p:txBody>
          <a:bodyPr>
            <a:noAutofit/>
          </a:bodyPr>
          <a:p>
            <a:pPr indent="0" defTabSz="266700" fontAlgn="auto">
              <a:lnSpc>
                <a:spcPct val="130000"/>
              </a:lnSpc>
              <a:spcBef>
                <a:spcPct val="0"/>
              </a:spcBef>
              <a:spcAft>
                <a:spcPct val="0"/>
              </a:spcAft>
            </a:pPr>
            <a:r>
              <a:rPr lang="en-US" altLang="zh-CN">
                <a:solidFill>
                  <a:srgbClr val="000000"/>
                </a:solidFill>
                <a:latin typeface="微软雅黑" panose="020B0503020204020204" charset="-122"/>
                <a:ea typeface="微软雅黑" panose="020B0503020204020204" charset="-122"/>
                <a:cs typeface="微软雅黑" panose="020B0503020204020204" charset="-122"/>
              </a:rPr>
              <a:t>      5.</a:t>
            </a:r>
            <a:r>
              <a:rPr lang="zh-CN" altLang="en-US">
                <a:solidFill>
                  <a:srgbClr val="000000"/>
                </a:solidFill>
                <a:latin typeface="微软雅黑" panose="020B0503020204020204" charset="-122"/>
                <a:ea typeface="微软雅黑" panose="020B0503020204020204" charset="-122"/>
                <a:cs typeface="微软雅黑" panose="020B0503020204020204" charset="-122"/>
              </a:rPr>
              <a:t>开展专业业务活动及其辅助活动过程中缴纳的相关税费以及发生的其他各项支出</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按照实际支付的金额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借记本科目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财政拨款预算收入</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3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6.</a:t>
            </a:r>
            <a:r>
              <a:rPr lang="zh-CN" altLang="en-US">
                <a:solidFill>
                  <a:srgbClr val="000000"/>
                </a:solidFill>
                <a:latin typeface="微软雅黑" panose="020B0503020204020204" charset="-122"/>
                <a:ea typeface="微软雅黑" panose="020B0503020204020204" charset="-122"/>
                <a:cs typeface="微软雅黑" panose="020B0503020204020204" charset="-122"/>
              </a:rPr>
              <a:t>开展专业业务活动及其辅助活动过程中因购货退回等发生款项退回或者发生差错更正的</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属于当年支出收回的</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按照收回或更正的金额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财政拨款预算收入</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贷记本科目。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3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以上六种情况的具体核算参考</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行政支出</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科目的相关案例。</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3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7.</a:t>
            </a:r>
            <a:r>
              <a:rPr lang="zh-CN" altLang="en-US">
                <a:solidFill>
                  <a:srgbClr val="000000"/>
                </a:solidFill>
                <a:latin typeface="微软雅黑" panose="020B0503020204020204" charset="-122"/>
                <a:ea typeface="微软雅黑" panose="020B0503020204020204" charset="-122"/>
                <a:cs typeface="微软雅黑" panose="020B0503020204020204" charset="-122"/>
              </a:rPr>
              <a:t>年末</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将本科目本年发生额中的财政拨款支出转入财政拨款结转</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财政拨款结转</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本年收支结转</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贷记本科目下各财政拨款支出明细科目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将本科目本年发生额中的非财政专项资金支出转入非财政拨款结转</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非财政拨款结转</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本年收支结转</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贷记本科目下各非财政专项资金支出明细科目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将本科目本年发生额中的其他资金支出</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非财政非专项资金支出</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转入其他结余</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其他结余</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贷记本科目下其他资金支出明细科目。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30000"/>
              </a:lnSpc>
              <a:spcBef>
                <a:spcPct val="0"/>
              </a:spcBef>
              <a:spcAft>
                <a:spcPct val="0"/>
              </a:spcAft>
            </a:pP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7"/>
            </p:custDataLst>
          </p:nvPr>
        </p:nvGraphicFramePr>
        <p:xfrm>
          <a:off x="2594610" y="4902200"/>
          <a:ext cx="7387590" cy="1696085"/>
        </p:xfrm>
        <a:graphic>
          <a:graphicData uri="http://schemas.openxmlformats.org/drawingml/2006/table">
            <a:tbl>
              <a:tblPr/>
              <a:tblGrid>
                <a:gridCol w="3692525"/>
                <a:gridCol w="3695065"/>
              </a:tblGrid>
              <a:tr h="285115">
                <a:tc>
                  <a:txBody>
                    <a:bodyPr/>
                    <a:p>
                      <a:pPr marL="0" indent="0" algn="ctr">
                        <a:lnSpc>
                          <a:spcPct val="120000"/>
                        </a:lnSpc>
                        <a:spcBef>
                          <a:spcPts val="0"/>
                        </a:spcBef>
                        <a:spcAft>
                          <a:spcPts val="0"/>
                        </a:spcAft>
                      </a:pPr>
                      <a:r>
                        <a:rPr lang="zh-CN" sz="1400" spc="120">
                          <a:solidFill>
                            <a:srgbClr val="000000"/>
                          </a:solidFill>
                          <a:latin typeface="微软雅黑" panose="020B0503020204020204" charset="-122"/>
                          <a:ea typeface="微软雅黑" panose="020B0503020204020204" charset="-122"/>
                        </a:rPr>
                        <a:t>财务会计</a:t>
                      </a:r>
                      <a:endParaRPr lang="zh-CN" sz="14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400" spc="120">
                          <a:solidFill>
                            <a:srgbClr val="000000"/>
                          </a:solidFill>
                          <a:latin typeface="微软雅黑" panose="020B0503020204020204" charset="-122"/>
                          <a:ea typeface="微软雅黑" panose="020B0503020204020204" charset="-122"/>
                        </a:rPr>
                        <a:t>预算会计</a:t>
                      </a:r>
                      <a:endParaRPr lang="zh-CN" sz="14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410970">
                <a:tc>
                  <a:txBody>
                    <a:bodyPr/>
                    <a:p>
                      <a:pPr marL="0" indent="0" algn="l">
                        <a:lnSpc>
                          <a:spcPct val="120000"/>
                        </a:lnSpc>
                        <a:spcBef>
                          <a:spcPts val="0"/>
                        </a:spcBef>
                        <a:spcAft>
                          <a:spcPts val="0"/>
                        </a:spcAft>
                      </a:pPr>
                      <a:r>
                        <a:rPr lang="zh-CN" sz="1400" spc="120">
                          <a:solidFill>
                            <a:srgbClr val="000000"/>
                          </a:solidFill>
                          <a:latin typeface="微软雅黑" panose="020B0503020204020204" charset="-122"/>
                          <a:ea typeface="微软雅黑" panose="020B0503020204020204" charset="-122"/>
                          <a:cs typeface="微软雅黑" panose="020B0503020204020204" charset="-122"/>
                        </a:rPr>
                        <a:t>注:财务会计收入和费用结转是在每期期末,即每月月末,所以12月底只能结转当月发生的收入和费用。</a:t>
                      </a:r>
                      <a:endParaRPr lang="zh-CN" sz="14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400" spc="120">
                          <a:solidFill>
                            <a:srgbClr val="000000"/>
                          </a:solidFill>
                          <a:latin typeface="微软雅黑" panose="020B0503020204020204" charset="-122"/>
                          <a:ea typeface="微软雅黑" panose="020B0503020204020204" charset="-122"/>
                          <a:cs typeface="微软雅黑" panose="020B0503020204020204" charset="-122"/>
                        </a:rPr>
                        <a:t>每期的结转分录:</a:t>
                      </a:r>
                      <a:endParaRPr lang="zh-CN" sz="14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400" spc="120">
                          <a:solidFill>
                            <a:srgbClr val="000000"/>
                          </a:solidFill>
                          <a:latin typeface="微软雅黑" panose="020B0503020204020204" charset="-122"/>
                          <a:ea typeface="微软雅黑" panose="020B0503020204020204" charset="-122"/>
                          <a:cs typeface="微软雅黑" panose="020B0503020204020204" charset="-122"/>
                        </a:rPr>
                        <a:t>借:本期盈余</a:t>
                      </a:r>
                      <a:endParaRPr lang="zh-CN" sz="14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400" spc="120">
                          <a:solidFill>
                            <a:srgbClr val="000000"/>
                          </a:solidFill>
                          <a:latin typeface="微软雅黑" panose="020B0503020204020204" charset="-122"/>
                          <a:ea typeface="微软雅黑" panose="020B0503020204020204" charset="-122"/>
                          <a:cs typeface="微软雅黑" panose="020B0503020204020204" charset="-122"/>
                        </a:rPr>
                        <a:t>    </a:t>
                      </a:r>
                      <a:r>
                        <a:rPr lang="zh-CN" sz="1400" spc="120">
                          <a:solidFill>
                            <a:srgbClr val="000000"/>
                          </a:solidFill>
                          <a:latin typeface="微软雅黑" panose="020B0503020204020204" charset="-122"/>
                          <a:ea typeface="微软雅黑" panose="020B0503020204020204" charset="-122"/>
                          <a:cs typeface="微软雅黑" panose="020B0503020204020204" charset="-122"/>
                        </a:rPr>
                        <a:t>贷:业务活动费用/单位管理费用</a:t>
                      </a:r>
                      <a:endParaRPr lang="zh-CN" sz="14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4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400" spc="120">
                          <a:solidFill>
                            <a:srgbClr val="000000"/>
                          </a:solidFill>
                          <a:latin typeface="微软雅黑" panose="020B0503020204020204" charset="-122"/>
                          <a:ea typeface="微软雅黑" panose="020B0503020204020204" charset="-122"/>
                          <a:cs typeface="微软雅黑" panose="020B0503020204020204" charset="-122"/>
                        </a:rPr>
                        <a:t>:</a:t>
                      </a:r>
                      <a:r>
                        <a:rPr lang="zh-CN" sz="1400" spc="120">
                          <a:solidFill>
                            <a:srgbClr val="000000"/>
                          </a:solidFill>
                          <a:latin typeface="微软雅黑" panose="020B0503020204020204" charset="-122"/>
                          <a:ea typeface="微软雅黑" panose="020B0503020204020204" charset="-122"/>
                          <a:cs typeface="微软雅黑" panose="020B0503020204020204" charset="-122"/>
                        </a:rPr>
                        <a:t>财政拨款结转</a:t>
                      </a:r>
                      <a:r>
                        <a:rPr lang="en-US" altLang="zh-CN" sz="14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400" spc="120">
                          <a:solidFill>
                            <a:srgbClr val="000000"/>
                          </a:solidFill>
                          <a:latin typeface="微软雅黑" panose="020B0503020204020204" charset="-122"/>
                          <a:ea typeface="微软雅黑" panose="020B0503020204020204" charset="-122"/>
                          <a:cs typeface="微软雅黑" panose="020B0503020204020204" charset="-122"/>
                        </a:rPr>
                        <a:t>本年收支结转</a:t>
                      </a:r>
                      <a:endParaRPr lang="zh-CN" altLang="en-US" sz="14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4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400" spc="120">
                          <a:solidFill>
                            <a:srgbClr val="000000"/>
                          </a:solidFill>
                          <a:latin typeface="微软雅黑" panose="020B0503020204020204" charset="-122"/>
                          <a:ea typeface="微软雅黑" panose="020B0503020204020204" charset="-122"/>
                          <a:cs typeface="微软雅黑" panose="020B0503020204020204" charset="-122"/>
                        </a:rPr>
                        <a:t>:</a:t>
                      </a:r>
                      <a:r>
                        <a:rPr lang="zh-CN" sz="1400" spc="120">
                          <a:solidFill>
                            <a:srgbClr val="000000"/>
                          </a:solidFill>
                          <a:latin typeface="微软雅黑" panose="020B0503020204020204" charset="-122"/>
                          <a:ea typeface="微软雅黑" panose="020B0503020204020204" charset="-122"/>
                          <a:cs typeface="微软雅黑" panose="020B0503020204020204" charset="-122"/>
                        </a:rPr>
                        <a:t>事业支出</a:t>
                      </a:r>
                      <a:r>
                        <a:rPr lang="en-US" altLang="zh-CN" sz="14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400" spc="120">
                          <a:solidFill>
                            <a:srgbClr val="000000"/>
                          </a:solidFill>
                          <a:latin typeface="微软雅黑" panose="020B0503020204020204" charset="-122"/>
                          <a:ea typeface="微软雅黑" panose="020B0503020204020204" charset="-122"/>
                          <a:cs typeface="微软雅黑" panose="020B0503020204020204" charset="-122"/>
                        </a:rPr>
                        <a:t>财政拨款支出</a:t>
                      </a:r>
                      <a:endParaRPr lang="zh-CN" altLang="en-US" sz="14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4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400" spc="120">
                          <a:solidFill>
                            <a:srgbClr val="000000"/>
                          </a:solidFill>
                          <a:latin typeface="微软雅黑" panose="020B0503020204020204" charset="-122"/>
                          <a:ea typeface="微软雅黑" panose="020B0503020204020204" charset="-122"/>
                          <a:cs typeface="微软雅黑" panose="020B0503020204020204" charset="-122"/>
                        </a:rPr>
                        <a:t>:</a:t>
                      </a:r>
                      <a:r>
                        <a:rPr lang="zh-CN" sz="1400" spc="120">
                          <a:solidFill>
                            <a:srgbClr val="000000"/>
                          </a:solidFill>
                          <a:latin typeface="微软雅黑" panose="020B0503020204020204" charset="-122"/>
                          <a:ea typeface="微软雅黑" panose="020B0503020204020204" charset="-122"/>
                          <a:cs typeface="微软雅黑" panose="020B0503020204020204" charset="-122"/>
                        </a:rPr>
                        <a:t>非财政拨款结转</a:t>
                      </a:r>
                      <a:r>
                        <a:rPr lang="en-US" altLang="zh-CN" sz="14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400" spc="120">
                          <a:solidFill>
                            <a:srgbClr val="000000"/>
                          </a:solidFill>
                          <a:latin typeface="微软雅黑" panose="020B0503020204020204" charset="-122"/>
                          <a:ea typeface="微软雅黑" panose="020B0503020204020204" charset="-122"/>
                          <a:cs typeface="微软雅黑" panose="020B0503020204020204" charset="-122"/>
                        </a:rPr>
                        <a:t>本年收支结转</a:t>
                      </a:r>
                      <a:endParaRPr lang="zh-CN" altLang="en-US" sz="14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4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400" spc="120">
                          <a:solidFill>
                            <a:srgbClr val="000000"/>
                          </a:solidFill>
                          <a:latin typeface="微软雅黑" panose="020B0503020204020204" charset="-122"/>
                          <a:ea typeface="微软雅黑" panose="020B0503020204020204" charset="-122"/>
                          <a:cs typeface="微软雅黑" panose="020B0503020204020204" charset="-122"/>
                        </a:rPr>
                        <a:t>:</a:t>
                      </a:r>
                      <a:r>
                        <a:rPr lang="zh-CN" sz="1400" spc="120">
                          <a:solidFill>
                            <a:srgbClr val="000000"/>
                          </a:solidFill>
                          <a:latin typeface="微软雅黑" panose="020B0503020204020204" charset="-122"/>
                          <a:ea typeface="微软雅黑" panose="020B0503020204020204" charset="-122"/>
                          <a:cs typeface="微软雅黑" panose="020B0503020204020204" charset="-122"/>
                        </a:rPr>
                        <a:t>事业支出</a:t>
                      </a:r>
                      <a:r>
                        <a:rPr lang="en-US" altLang="zh-CN" sz="14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400" spc="120">
                          <a:solidFill>
                            <a:srgbClr val="000000"/>
                          </a:solidFill>
                          <a:latin typeface="微软雅黑" panose="020B0503020204020204" charset="-122"/>
                          <a:ea typeface="微软雅黑" panose="020B0503020204020204" charset="-122"/>
                          <a:cs typeface="微软雅黑" panose="020B0503020204020204" charset="-122"/>
                        </a:rPr>
                        <a:t>非财政专项资金支出</a:t>
                      </a:r>
                      <a:endParaRPr lang="zh-CN" altLang="en-US" sz="14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4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400" spc="120">
                          <a:solidFill>
                            <a:srgbClr val="000000"/>
                          </a:solidFill>
                          <a:latin typeface="微软雅黑" panose="020B0503020204020204" charset="-122"/>
                          <a:ea typeface="微软雅黑" panose="020B0503020204020204" charset="-122"/>
                          <a:cs typeface="微软雅黑" panose="020B0503020204020204" charset="-122"/>
                        </a:rPr>
                        <a:t>:</a:t>
                      </a:r>
                      <a:r>
                        <a:rPr lang="zh-CN" sz="1400" spc="120">
                          <a:solidFill>
                            <a:srgbClr val="000000"/>
                          </a:solidFill>
                          <a:latin typeface="微软雅黑" panose="020B0503020204020204" charset="-122"/>
                          <a:ea typeface="微软雅黑" panose="020B0503020204020204" charset="-122"/>
                          <a:cs typeface="微软雅黑" panose="020B0503020204020204" charset="-122"/>
                        </a:rPr>
                        <a:t>其他结余</a:t>
                      </a:r>
                      <a:r>
                        <a:rPr lang="zh-CN" altLang="en-US" sz="1400" spc="120">
                          <a:solidFill>
                            <a:srgbClr val="000000"/>
                          </a:solidFill>
                          <a:latin typeface="微软雅黑" panose="020B0503020204020204" charset="-122"/>
                          <a:ea typeface="微软雅黑" panose="020B0503020204020204" charset="-122"/>
                          <a:cs typeface="微软雅黑" panose="020B0503020204020204" charset="-122"/>
                        </a:rPr>
                        <a:t> </a:t>
                      </a:r>
                      <a:endParaRPr lang="zh-CN" altLang="en-US" sz="14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4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400" spc="120">
                          <a:solidFill>
                            <a:srgbClr val="000000"/>
                          </a:solidFill>
                          <a:latin typeface="微软雅黑" panose="020B0503020204020204" charset="-122"/>
                          <a:ea typeface="微软雅黑" panose="020B0503020204020204" charset="-122"/>
                          <a:cs typeface="微软雅黑" panose="020B0503020204020204" charset="-122"/>
                        </a:rPr>
                        <a:t>:</a:t>
                      </a:r>
                      <a:r>
                        <a:rPr lang="zh-CN" sz="1400" spc="120">
                          <a:solidFill>
                            <a:srgbClr val="000000"/>
                          </a:solidFill>
                          <a:latin typeface="微软雅黑" panose="020B0503020204020204" charset="-122"/>
                          <a:ea typeface="微软雅黑" panose="020B0503020204020204" charset="-122"/>
                          <a:cs typeface="微软雅黑" panose="020B0503020204020204" charset="-122"/>
                        </a:rPr>
                        <a:t>事业支出</a:t>
                      </a:r>
                      <a:r>
                        <a:rPr lang="en-US" altLang="zh-CN" sz="14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400" spc="120">
                          <a:solidFill>
                            <a:srgbClr val="000000"/>
                          </a:solidFill>
                          <a:latin typeface="微软雅黑" panose="020B0503020204020204" charset="-122"/>
                          <a:ea typeface="微软雅黑" panose="020B0503020204020204" charset="-122"/>
                          <a:cs typeface="微软雅黑" panose="020B0503020204020204" charset="-122"/>
                        </a:rPr>
                        <a:t>其他资金支出</a:t>
                      </a:r>
                      <a:endParaRPr lang="zh-CN" altLang="en-US" sz="14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8"/>
    </p:custDataLst>
  </p:cSld>
  <p:clrMapOvr>
    <a:masterClrMapping/>
  </p:clrMapOvr>
  <p:transition spd="med"/>
</p:sld>
</file>

<file path=ppt/slides/slide3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经营支出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30860" y="1445260"/>
            <a:ext cx="11203940" cy="478409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科目核算事业单位在专业业务活动及其辅助活动之外开展非独立核算经营活动实际发生的各项现金流出。年末结转后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本科目应无余额。本科目仅适用于事业单位。</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本科目应当按照经营活动类别、项目、《政府收支分类科目》中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支出功能分类科目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的项级科目和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部门预算支出经济分类科目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的款级科目等进行明细核算。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对于预付款项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可通过在本科目下设置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明细科目进行明细核算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待确认具体支出项目后再转入本科目下相关明细科目。年末结账前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应将本科目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明细科目余额全部转入本科目下相关明细科目。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支付经营部门职工薪酬。向职工个人支付薪酬时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按照规定代扣代缴个人所得税以及代扣代缴或为职工缴纳职工社会保险费、住房公积金时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按照实际缴纳的金额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经营支出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2000250"/>
            <a:ext cx="10663555" cy="9207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【例17-15】 某事业单位计提并支付开展经营活动的职工薪酬73 000元,会计核算如下: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744345" y="2819400"/>
          <a:ext cx="6980555" cy="3084195"/>
        </p:xfrm>
        <a:graphic>
          <a:graphicData uri="http://schemas.openxmlformats.org/drawingml/2006/table">
            <a:tbl>
              <a:tblPr/>
              <a:tblGrid>
                <a:gridCol w="3308985"/>
                <a:gridCol w="3671570"/>
              </a:tblGrid>
              <a:tr h="40259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68160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计提工资时:</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借:经营费用——工资福利费用	73 000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贷:应付职工薪酬    73 000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支付工资时:</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借:应付职工薪酬	73 000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贷:银行存款	       73 000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计提工资时</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　</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支付工资时</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经营支出</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73 000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73 000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12" name="组合 11"/>
          <p:cNvGrpSpPr/>
          <p:nvPr userDrawn="1">
            <p:custDataLst>
              <p:tags r:id="rId1"/>
            </p:custDataLst>
          </p:nvPr>
        </p:nvGrpSpPr>
        <p:grpSpPr>
          <a:xfrm>
            <a:off x="4001597" y="6045200"/>
            <a:ext cx="8190403" cy="812800"/>
            <a:chOff x="4001597" y="5613400"/>
            <a:chExt cx="8190403" cy="1244600"/>
          </a:xfrm>
        </p:grpSpPr>
        <p:sp>
          <p:nvSpPr>
            <p:cNvPr id="13"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经营支出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7" name="文本框 6"/>
          <p:cNvSpPr txBox="1"/>
          <p:nvPr/>
        </p:nvSpPr>
        <p:spPr>
          <a:xfrm>
            <a:off x="709930" y="1537335"/>
            <a:ext cx="11024235" cy="1635760"/>
          </a:xfrm>
          <a:prstGeom prst="rect">
            <a:avLst/>
          </a:prstGeom>
          <a:noFill/>
        </p:spPr>
        <p:txBody>
          <a:bodyPr wrap="square" rtlCol="0" anchor="t">
            <a:noAutofit/>
          </a:bodyPr>
          <a:p>
            <a:pPr indent="0" fontAlgn="auto">
              <a:lnSpc>
                <a:spcPct val="150000"/>
              </a:lnSpc>
            </a:pPr>
            <a:r>
              <a:rPr lang="zh-CN" altLang="en-US"/>
              <a:t>　</a:t>
            </a:r>
            <a:r>
              <a:rPr lang="en-US" altLang="zh-CN"/>
              <a:t>2.</a:t>
            </a:r>
            <a:r>
              <a:rPr lang="zh-CN" altLang="en-US"/>
              <a:t>为经营活动支付外部人员劳务费。按照实际支付给外部人员个人的金额</a:t>
            </a:r>
            <a:r>
              <a:rPr lang="en-US" altLang="zh-CN"/>
              <a:t>,</a:t>
            </a:r>
            <a:r>
              <a:rPr lang="zh-CN" altLang="en-US"/>
              <a:t>借记本科目</a:t>
            </a:r>
            <a:r>
              <a:rPr lang="en-US" altLang="zh-CN"/>
              <a:t>,</a:t>
            </a:r>
            <a:r>
              <a:rPr lang="zh-CN" altLang="en-US"/>
              <a:t>贷记</a:t>
            </a:r>
            <a:r>
              <a:rPr lang="en-US" altLang="zh-CN"/>
              <a:t>“</a:t>
            </a:r>
            <a:r>
              <a:rPr lang="zh-CN" altLang="en-US"/>
              <a:t>资金结存</a:t>
            </a:r>
            <a:r>
              <a:rPr lang="en-US" altLang="zh-CN"/>
              <a:t>”</a:t>
            </a:r>
            <a:r>
              <a:rPr lang="zh-CN" altLang="en-US"/>
              <a:t>科目。</a:t>
            </a:r>
            <a:endParaRPr lang="zh-CN" altLang="en-US"/>
          </a:p>
          <a:p>
            <a:pPr indent="0" fontAlgn="auto">
              <a:lnSpc>
                <a:spcPct val="150000"/>
              </a:lnSpc>
            </a:pPr>
            <a:r>
              <a:rPr lang="zh-CN" altLang="en-US"/>
              <a:t>　　按照规定代扣代缴个人所得税时</a:t>
            </a:r>
            <a:r>
              <a:rPr lang="en-US" altLang="zh-CN"/>
              <a:t>,</a:t>
            </a:r>
            <a:r>
              <a:rPr lang="zh-CN" altLang="en-US"/>
              <a:t>按照实际缴纳的金额</a:t>
            </a:r>
            <a:r>
              <a:rPr lang="en-US" altLang="zh-CN"/>
              <a:t>,</a:t>
            </a:r>
            <a:r>
              <a:rPr lang="zh-CN" altLang="en-US"/>
              <a:t>借记本科目</a:t>
            </a:r>
            <a:r>
              <a:rPr lang="en-US" altLang="zh-CN"/>
              <a:t>,</a:t>
            </a:r>
            <a:r>
              <a:rPr lang="zh-CN" altLang="en-US"/>
              <a:t>贷记</a:t>
            </a:r>
            <a:r>
              <a:rPr lang="en-US" altLang="zh-CN"/>
              <a:t>“</a:t>
            </a:r>
            <a:r>
              <a:rPr lang="zh-CN" altLang="en-US"/>
              <a:t>资金结存</a:t>
            </a:r>
            <a:r>
              <a:rPr lang="en-US" altLang="zh-CN"/>
              <a:t>”</a:t>
            </a:r>
            <a:r>
              <a:rPr lang="zh-CN" altLang="en-US"/>
              <a:t>科目。</a:t>
            </a:r>
            <a:endParaRPr lang="zh-CN" altLang="en-US"/>
          </a:p>
          <a:p>
            <a:pPr indent="0" fontAlgn="auto">
              <a:lnSpc>
                <a:spcPct val="150000"/>
              </a:lnSpc>
            </a:pPr>
            <a:r>
              <a:rPr lang="zh-CN" altLang="en-US"/>
              <a:t>　　【例</a:t>
            </a:r>
            <a:r>
              <a:rPr lang="en-US" altLang="zh-CN"/>
              <a:t>17-16</a:t>
            </a:r>
            <a:r>
              <a:rPr lang="zh-CN" altLang="en-US"/>
              <a:t>】　</a:t>
            </a:r>
            <a:r>
              <a:rPr lang="en-US" altLang="zh-CN"/>
              <a:t> </a:t>
            </a:r>
            <a:r>
              <a:rPr lang="zh-CN" altLang="en-US"/>
              <a:t>某事业单位为开展经营活动的外部人员代扣并缴纳个人所得税</a:t>
            </a:r>
            <a:r>
              <a:rPr lang="en-US" altLang="zh-CN"/>
              <a:t>3 000</a:t>
            </a:r>
            <a:r>
              <a:rPr lang="zh-CN" altLang="en-US"/>
              <a:t>元</a:t>
            </a:r>
            <a:r>
              <a:rPr lang="en-US" altLang="zh-CN"/>
              <a:t>,</a:t>
            </a:r>
            <a:r>
              <a:rPr lang="zh-CN" altLang="en-US"/>
              <a:t>会计核算如下</a:t>
            </a:r>
            <a:r>
              <a:rPr lang="en-US" altLang="zh-CN"/>
              <a:t>:</a:t>
            </a:r>
            <a:endParaRPr lang="zh-CN" altLang="en-US"/>
          </a:p>
        </p:txBody>
      </p:sp>
      <p:graphicFrame>
        <p:nvGraphicFramePr>
          <p:cNvPr id="8" name="表格 7"/>
          <p:cNvGraphicFramePr/>
          <p:nvPr>
            <p:custDataLst>
              <p:tags r:id="rId7"/>
            </p:custDataLst>
          </p:nvPr>
        </p:nvGraphicFramePr>
        <p:xfrm>
          <a:off x="1418590" y="2959100"/>
          <a:ext cx="9704705" cy="3304540"/>
        </p:xfrm>
        <a:graphic>
          <a:graphicData uri="http://schemas.openxmlformats.org/drawingml/2006/table">
            <a:tbl>
              <a:tblPr/>
              <a:tblGrid>
                <a:gridCol w="6182360"/>
                <a:gridCol w="3522345"/>
              </a:tblGrid>
              <a:tr h="351155">
                <a:tc>
                  <a:txBody>
                    <a:bodyPr/>
                    <a:p>
                      <a:pPr marL="85725"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85725"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953385">
                <a:tc>
                  <a:txBody>
                    <a:bodyPr/>
                    <a:p>
                      <a:pPr marL="85725"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代扣个人所得税时:</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85725"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借:经营费用——工资福利费用	3 000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85725"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贷:其他应交税费——应交个人所得税	3 000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85725"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支付个人所得税时:</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85725"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借:其他应交税费——应交个人所得税	3 000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85725"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贷:银行存款	               3 000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85725"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代扣个人所得税时</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85725"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85725"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　</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85725"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支付个人所得税时</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85725"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经营支出</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3 000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85725"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3 000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8"/>
    </p:custDataLst>
  </p:cSld>
  <p:clrMapOvr>
    <a:masterClrMapping/>
  </p:clrMapOvr>
  <p:transition spd="med"/>
</p:sld>
</file>

<file path=ppt/slides/slide3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12" name="组合 11"/>
          <p:cNvGrpSpPr/>
          <p:nvPr userDrawn="1">
            <p:custDataLst>
              <p:tags r:id="rId1"/>
            </p:custDataLst>
          </p:nvPr>
        </p:nvGrpSpPr>
        <p:grpSpPr>
          <a:xfrm>
            <a:off x="4001597" y="6045200"/>
            <a:ext cx="8190403" cy="812800"/>
            <a:chOff x="4001597" y="5613400"/>
            <a:chExt cx="8190403" cy="1244600"/>
          </a:xfrm>
        </p:grpSpPr>
        <p:sp>
          <p:nvSpPr>
            <p:cNvPr id="13"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经营支出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7" name="文本框 6"/>
          <p:cNvSpPr txBox="1"/>
          <p:nvPr/>
        </p:nvSpPr>
        <p:spPr>
          <a:xfrm>
            <a:off x="709930" y="1537335"/>
            <a:ext cx="11024235" cy="1635760"/>
          </a:xfrm>
          <a:prstGeom prst="rect">
            <a:avLst/>
          </a:prstGeom>
          <a:noFill/>
        </p:spPr>
        <p:txBody>
          <a:bodyPr wrap="square" rtlCol="0" anchor="t">
            <a:noAutofit/>
          </a:bodyPr>
          <a:p>
            <a:pPr indent="0" fontAlgn="auto">
              <a:lnSpc>
                <a:spcPct val="150000"/>
              </a:lnSpc>
            </a:pPr>
            <a:r>
              <a:rPr lang="en-US" altLang="zh-CN"/>
              <a:t>3.</a:t>
            </a:r>
            <a:r>
              <a:rPr lang="zh-CN" altLang="en-US"/>
              <a:t>开展经营活动过程中为购买存货、固定资产、无形资产等以及在建工程支付相关款项时</a:t>
            </a:r>
            <a:r>
              <a:rPr lang="en-US" altLang="zh-CN"/>
              <a:t>,</a:t>
            </a:r>
            <a:r>
              <a:rPr lang="zh-CN" altLang="en-US"/>
              <a:t>按照实际支付的金额</a:t>
            </a:r>
            <a:r>
              <a:rPr lang="en-US" altLang="zh-CN"/>
              <a:t>,</a:t>
            </a:r>
            <a:r>
              <a:rPr lang="zh-CN" altLang="en-US"/>
              <a:t>借记本科目</a:t>
            </a:r>
            <a:r>
              <a:rPr lang="en-US" altLang="zh-CN"/>
              <a:t>,</a:t>
            </a:r>
            <a:r>
              <a:rPr lang="zh-CN" altLang="en-US"/>
              <a:t>贷记</a:t>
            </a:r>
            <a:r>
              <a:rPr lang="en-US" altLang="zh-CN"/>
              <a:t>“</a:t>
            </a:r>
            <a:r>
              <a:rPr lang="zh-CN" altLang="en-US"/>
              <a:t>资金结存</a:t>
            </a:r>
            <a:r>
              <a:rPr lang="en-US" altLang="zh-CN"/>
              <a:t>”</a:t>
            </a:r>
            <a:r>
              <a:rPr lang="zh-CN" altLang="en-US"/>
              <a:t>科目。</a:t>
            </a:r>
            <a:endParaRPr lang="zh-CN" altLang="en-US"/>
          </a:p>
          <a:p>
            <a:pPr indent="0" fontAlgn="auto">
              <a:lnSpc>
                <a:spcPct val="150000"/>
              </a:lnSpc>
            </a:pPr>
            <a:r>
              <a:rPr lang="zh-CN" altLang="en-US"/>
              <a:t>　　【例</a:t>
            </a:r>
            <a:r>
              <a:rPr lang="en-US" altLang="zh-CN"/>
              <a:t>17-17</a:t>
            </a:r>
            <a:r>
              <a:rPr lang="zh-CN" altLang="en-US"/>
              <a:t>】　</a:t>
            </a:r>
            <a:r>
              <a:rPr lang="en-US" altLang="zh-CN"/>
              <a:t> </a:t>
            </a:r>
            <a:r>
              <a:rPr lang="zh-CN" altLang="en-US"/>
              <a:t>某事业单位为开展经营活动购买存货</a:t>
            </a:r>
            <a:r>
              <a:rPr lang="en-US" altLang="zh-CN"/>
              <a:t>67 000</a:t>
            </a:r>
            <a:r>
              <a:rPr lang="zh-CN" altLang="en-US"/>
              <a:t>元</a:t>
            </a:r>
            <a:r>
              <a:rPr lang="en-US" altLang="zh-CN"/>
              <a:t>,</a:t>
            </a:r>
            <a:r>
              <a:rPr lang="zh-CN" altLang="en-US"/>
              <a:t>用银行存款支付</a:t>
            </a:r>
            <a:r>
              <a:rPr lang="en-US" altLang="zh-CN"/>
              <a:t>,</a:t>
            </a:r>
            <a:r>
              <a:rPr lang="zh-CN" altLang="en-US"/>
              <a:t>不考虑增值税。会计核算如下</a:t>
            </a:r>
            <a:r>
              <a:rPr lang="en-US" altLang="zh-CN"/>
              <a:t>:</a:t>
            </a:r>
            <a:endParaRPr lang="zh-CN" altLang="en-US"/>
          </a:p>
        </p:txBody>
      </p:sp>
      <p:graphicFrame>
        <p:nvGraphicFramePr>
          <p:cNvPr id="4" name="表格 3"/>
          <p:cNvGraphicFramePr/>
          <p:nvPr>
            <p:custDataLst>
              <p:tags r:id="rId7"/>
            </p:custDataLst>
          </p:nvPr>
        </p:nvGraphicFramePr>
        <p:xfrm>
          <a:off x="2093595" y="3124200"/>
          <a:ext cx="8366760" cy="1855470"/>
        </p:xfrm>
        <a:graphic>
          <a:graphicData uri="http://schemas.openxmlformats.org/drawingml/2006/table">
            <a:tbl>
              <a:tblPr/>
              <a:tblGrid>
                <a:gridCol w="3938270"/>
                <a:gridCol w="4428490"/>
              </a:tblGrid>
              <a:tr h="48831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36715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借:库存物品67 000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贷:银行存款67 000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经营支出</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67 000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67 000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8"/>
    </p:custDataLst>
  </p:cSld>
  <p:clrMapOvr>
    <a:masterClrMapping/>
  </p:clrMapOvr>
  <p:transition spd="med"/>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财政拨款预算收入</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的主要账务处理</a:t>
            </a:r>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141095" y="1671955"/>
            <a:ext cx="8906510" cy="135255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财政直接支付下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单位根据收到的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财政直接支付入账通知书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及相关原始凭证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按照通知书中的直接支付金额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行政支出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17-1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某行政单位采用财政直接支付方式购置某项目通用设备一台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财政直接支付入账通知书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及相关原始凭证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224915" y="3024505"/>
          <a:ext cx="10085705" cy="2248535"/>
        </p:xfrm>
        <a:graphic>
          <a:graphicData uri="http://schemas.openxmlformats.org/drawingml/2006/table">
            <a:tbl>
              <a:tblPr/>
              <a:tblGrid>
                <a:gridCol w="3976370"/>
                <a:gridCol w="6109335"/>
              </a:tblGrid>
              <a:tr h="56705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68148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借:固定资产	50 000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贷:财政拨款收入  	50 000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行政支出</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财政拨款支出</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项目支出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50 000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财政拨款预算收入</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项目支出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50 000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12" name="组合 11"/>
          <p:cNvGrpSpPr/>
          <p:nvPr userDrawn="1">
            <p:custDataLst>
              <p:tags r:id="rId1"/>
            </p:custDataLst>
          </p:nvPr>
        </p:nvGrpSpPr>
        <p:grpSpPr>
          <a:xfrm>
            <a:off x="4001597" y="6045200"/>
            <a:ext cx="8190403" cy="812800"/>
            <a:chOff x="4001597" y="5613400"/>
            <a:chExt cx="8190403" cy="1244600"/>
          </a:xfrm>
        </p:grpSpPr>
        <p:sp>
          <p:nvSpPr>
            <p:cNvPr id="13"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经营支出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7" name="文本框 6"/>
          <p:cNvSpPr txBox="1"/>
          <p:nvPr/>
        </p:nvSpPr>
        <p:spPr>
          <a:xfrm>
            <a:off x="646430" y="1537335"/>
            <a:ext cx="11087735" cy="3931285"/>
          </a:xfrm>
          <a:prstGeom prst="rect">
            <a:avLst/>
          </a:prstGeom>
          <a:noFill/>
        </p:spPr>
        <p:txBody>
          <a:bodyPr wrap="square" rtlCol="0" anchor="t">
            <a:noAutofit/>
          </a:bodyPr>
          <a:p>
            <a:pPr indent="0" fontAlgn="auto">
              <a:lnSpc>
                <a:spcPct val="150000"/>
              </a:lnSpc>
            </a:pPr>
            <a:r>
              <a:rPr lang="en-US" altLang="zh-CN"/>
              <a:t>        4.</a:t>
            </a:r>
            <a:r>
              <a:rPr lang="zh-CN" altLang="en-US"/>
              <a:t>开展经营活动过程中发生预付账款时</a:t>
            </a:r>
            <a:r>
              <a:rPr lang="en-US" altLang="zh-CN"/>
              <a:t>,</a:t>
            </a:r>
            <a:r>
              <a:rPr lang="zh-CN" altLang="en-US"/>
              <a:t>按照实际支付的金额</a:t>
            </a:r>
            <a:r>
              <a:rPr lang="en-US" altLang="zh-CN"/>
              <a:t>,</a:t>
            </a:r>
            <a:r>
              <a:rPr lang="zh-CN" altLang="en-US"/>
              <a:t>借记本科目</a:t>
            </a:r>
            <a:r>
              <a:rPr lang="en-US" altLang="zh-CN"/>
              <a:t>,</a:t>
            </a:r>
            <a:r>
              <a:rPr lang="zh-CN" altLang="en-US"/>
              <a:t>贷记</a:t>
            </a:r>
            <a:r>
              <a:rPr lang="en-US" altLang="zh-CN"/>
              <a:t>“</a:t>
            </a:r>
            <a:r>
              <a:rPr lang="zh-CN" altLang="en-US"/>
              <a:t>资金结存</a:t>
            </a:r>
            <a:r>
              <a:rPr lang="en-US" altLang="zh-CN"/>
              <a:t>”</a:t>
            </a:r>
            <a:r>
              <a:rPr lang="zh-CN" altLang="en-US"/>
              <a:t>科目。</a:t>
            </a:r>
            <a:endParaRPr lang="zh-CN" altLang="en-US"/>
          </a:p>
          <a:p>
            <a:pPr indent="0" fontAlgn="auto">
              <a:lnSpc>
                <a:spcPct val="150000"/>
              </a:lnSpc>
            </a:pPr>
            <a:r>
              <a:rPr lang="zh-CN" altLang="en-US"/>
              <a:t>对于暂付款项</a:t>
            </a:r>
            <a:r>
              <a:rPr lang="en-US" altLang="zh-CN"/>
              <a:t>,</a:t>
            </a:r>
            <a:r>
              <a:rPr lang="zh-CN" altLang="en-US"/>
              <a:t>在支付款项时可不做预算会计处理</a:t>
            </a:r>
            <a:r>
              <a:rPr lang="en-US" altLang="zh-CN"/>
              <a:t>,</a:t>
            </a:r>
            <a:r>
              <a:rPr lang="zh-CN" altLang="en-US"/>
              <a:t>待结算或报销时</a:t>
            </a:r>
            <a:r>
              <a:rPr lang="en-US" altLang="zh-CN"/>
              <a:t>,</a:t>
            </a:r>
            <a:r>
              <a:rPr lang="zh-CN" altLang="en-US"/>
              <a:t>按照结算或报销的金额</a:t>
            </a:r>
            <a:r>
              <a:rPr lang="en-US" altLang="zh-CN"/>
              <a:t>,</a:t>
            </a:r>
            <a:r>
              <a:rPr lang="zh-CN" altLang="en-US"/>
              <a:t>借记本科目</a:t>
            </a:r>
            <a:r>
              <a:rPr lang="en-US" altLang="zh-CN"/>
              <a:t>,</a:t>
            </a:r>
            <a:r>
              <a:rPr lang="zh-CN" altLang="en-US"/>
              <a:t>贷记</a:t>
            </a:r>
            <a:r>
              <a:rPr lang="en-US" altLang="zh-CN"/>
              <a:t>“</a:t>
            </a:r>
            <a:r>
              <a:rPr lang="zh-CN" altLang="en-US"/>
              <a:t>资金结存</a:t>
            </a:r>
            <a:r>
              <a:rPr lang="en-US" altLang="zh-CN"/>
              <a:t>”</a:t>
            </a:r>
            <a:r>
              <a:rPr lang="zh-CN" altLang="en-US"/>
              <a:t>科目。</a:t>
            </a:r>
            <a:endParaRPr lang="zh-CN" altLang="en-US"/>
          </a:p>
          <a:p>
            <a:pPr indent="0" fontAlgn="auto">
              <a:lnSpc>
                <a:spcPct val="150000"/>
              </a:lnSpc>
            </a:pPr>
            <a:r>
              <a:rPr lang="zh-CN" altLang="en-US"/>
              <a:t>　　</a:t>
            </a:r>
            <a:r>
              <a:rPr lang="en-US" altLang="zh-CN"/>
              <a:t>5.</a:t>
            </a:r>
            <a:r>
              <a:rPr lang="zh-CN" altLang="en-US"/>
              <a:t>因开展经营活动缴纳的相关税费以及发生的其他各项支出</a:t>
            </a:r>
            <a:r>
              <a:rPr lang="en-US" altLang="zh-CN"/>
              <a:t>,</a:t>
            </a:r>
            <a:r>
              <a:rPr lang="zh-CN" altLang="en-US"/>
              <a:t>按照实际支付的金额</a:t>
            </a:r>
            <a:r>
              <a:rPr lang="en-US" altLang="zh-CN"/>
              <a:t>,</a:t>
            </a:r>
            <a:r>
              <a:rPr lang="zh-CN" altLang="en-US"/>
              <a:t>借记本科目</a:t>
            </a:r>
            <a:r>
              <a:rPr lang="en-US" altLang="zh-CN"/>
              <a:t>,</a:t>
            </a:r>
            <a:r>
              <a:rPr lang="zh-CN" altLang="en-US"/>
              <a:t>贷记</a:t>
            </a:r>
            <a:r>
              <a:rPr lang="en-US" altLang="zh-CN"/>
              <a:t>“</a:t>
            </a:r>
            <a:r>
              <a:rPr lang="zh-CN" altLang="en-US"/>
              <a:t>资金结存</a:t>
            </a:r>
            <a:r>
              <a:rPr lang="en-US" altLang="zh-CN"/>
              <a:t>”</a:t>
            </a:r>
            <a:r>
              <a:rPr lang="zh-CN" altLang="en-US"/>
              <a:t>科目。</a:t>
            </a:r>
            <a:endParaRPr lang="zh-CN" altLang="en-US"/>
          </a:p>
          <a:p>
            <a:pPr indent="0" fontAlgn="auto">
              <a:lnSpc>
                <a:spcPct val="150000"/>
              </a:lnSpc>
            </a:pPr>
            <a:r>
              <a:rPr lang="zh-CN" altLang="en-US"/>
              <a:t>　　</a:t>
            </a:r>
            <a:r>
              <a:rPr lang="en-US" altLang="zh-CN"/>
              <a:t>6.</a:t>
            </a:r>
            <a:r>
              <a:rPr lang="zh-CN" altLang="en-US"/>
              <a:t>开展经营活动中因购货退回等发生款项退回或者发生差错更正的</a:t>
            </a:r>
            <a:r>
              <a:rPr lang="en-US" altLang="zh-CN"/>
              <a:t>,</a:t>
            </a:r>
            <a:r>
              <a:rPr lang="zh-CN" altLang="en-US"/>
              <a:t>属于当年支出收回的</a:t>
            </a:r>
            <a:r>
              <a:rPr lang="en-US" altLang="zh-CN"/>
              <a:t>,</a:t>
            </a:r>
            <a:r>
              <a:rPr lang="zh-CN" altLang="en-US"/>
              <a:t>按照收回或更正金额</a:t>
            </a:r>
            <a:r>
              <a:rPr lang="en-US" altLang="zh-CN"/>
              <a:t>,</a:t>
            </a:r>
            <a:r>
              <a:rPr lang="zh-CN" altLang="en-US"/>
              <a:t>借记</a:t>
            </a:r>
            <a:r>
              <a:rPr lang="en-US" altLang="zh-CN"/>
              <a:t>“</a:t>
            </a:r>
            <a:r>
              <a:rPr lang="zh-CN" altLang="en-US"/>
              <a:t>资金结存</a:t>
            </a:r>
            <a:r>
              <a:rPr lang="en-US" altLang="zh-CN"/>
              <a:t>”</a:t>
            </a:r>
            <a:r>
              <a:rPr lang="zh-CN" altLang="en-US"/>
              <a:t>科目</a:t>
            </a:r>
            <a:r>
              <a:rPr lang="en-US" altLang="zh-CN"/>
              <a:t>,</a:t>
            </a:r>
            <a:r>
              <a:rPr lang="zh-CN" altLang="en-US"/>
              <a:t>贷记本科目。</a:t>
            </a:r>
            <a:endParaRPr lang="zh-CN" altLang="en-US"/>
          </a:p>
          <a:p>
            <a:pPr indent="0" fontAlgn="auto">
              <a:lnSpc>
                <a:spcPct val="150000"/>
              </a:lnSpc>
            </a:pPr>
            <a:r>
              <a:rPr lang="zh-CN" altLang="en-US"/>
              <a:t>　　</a:t>
            </a:r>
            <a:r>
              <a:rPr lang="en-US" altLang="zh-CN"/>
              <a:t>7.</a:t>
            </a:r>
            <a:r>
              <a:rPr lang="zh-CN" altLang="en-US"/>
              <a:t>年末</a:t>
            </a:r>
            <a:r>
              <a:rPr lang="en-US" altLang="zh-CN"/>
              <a:t>,</a:t>
            </a:r>
            <a:r>
              <a:rPr lang="zh-CN" altLang="en-US"/>
              <a:t>将本科目本年发生额转入经营结余</a:t>
            </a:r>
            <a:r>
              <a:rPr lang="en-US" altLang="zh-CN"/>
              <a:t>,</a:t>
            </a:r>
            <a:r>
              <a:rPr lang="zh-CN" altLang="en-US"/>
              <a:t>借记</a:t>
            </a:r>
            <a:r>
              <a:rPr lang="en-US" altLang="zh-CN"/>
              <a:t>“</a:t>
            </a:r>
            <a:r>
              <a:rPr lang="zh-CN" altLang="en-US"/>
              <a:t>经营结余</a:t>
            </a:r>
            <a:r>
              <a:rPr lang="en-US" altLang="zh-CN"/>
              <a:t>”</a:t>
            </a:r>
            <a:r>
              <a:rPr lang="zh-CN" altLang="en-US"/>
              <a:t>科目</a:t>
            </a:r>
            <a:r>
              <a:rPr lang="en-US" altLang="zh-CN"/>
              <a:t>,</a:t>
            </a:r>
            <a:r>
              <a:rPr lang="zh-CN" altLang="en-US"/>
              <a:t>贷记本科目。</a:t>
            </a:r>
            <a:endParaRPr lang="zh-CN" altLang="en-US"/>
          </a:p>
        </p:txBody>
      </p:sp>
    </p:spTree>
    <p:custDataLst>
      <p:tags r:id="rId7"/>
    </p:custDataLst>
  </p:cSld>
  <p:clrMapOvr>
    <a:masterClrMapping/>
  </p:clrMapOvr>
  <p:transition spd="med"/>
</p:sld>
</file>

<file path=ppt/slides/slide4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22" name="组合 21"/>
          <p:cNvGrpSpPr/>
          <p:nvPr userDrawn="1">
            <p:custDataLst>
              <p:tags r:id="rId1"/>
            </p:custDataLst>
          </p:nvPr>
        </p:nvGrpSpPr>
        <p:grpSpPr>
          <a:xfrm>
            <a:off x="4001597" y="6045200"/>
            <a:ext cx="8190403" cy="812800"/>
            <a:chOff x="4001597" y="5613400"/>
            <a:chExt cx="8190403" cy="1244600"/>
          </a:xfrm>
        </p:grpSpPr>
        <p:sp>
          <p:nvSpPr>
            <p:cNvPr id="2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25" name="等腰三角形 2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四、</a:t>
            </a:r>
            <a:r>
              <a:rPr dirty="0" err="1">
                <a:solidFill>
                  <a:schemeClr val="dk1"/>
                </a:solidFill>
                <a:latin typeface="汉仪旗黑-85S" panose="00020600040101010101" charset="-128"/>
                <a:ea typeface="汉仪旗黑-85S" panose="00020600040101010101" charset="-128"/>
                <a:sym typeface="微软雅黑" panose="020B0503020204020204" charset="-122"/>
              </a:rPr>
              <a:t>上缴上级支出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4" name="文本框 13"/>
          <p:cNvSpPr txBox="1"/>
          <p:nvPr/>
        </p:nvSpPr>
        <p:spPr>
          <a:xfrm>
            <a:off x="1101725" y="1856740"/>
            <a:ext cx="10233025" cy="2985770"/>
          </a:xfrm>
          <a:prstGeom prst="rect">
            <a:avLst/>
          </a:prstGeom>
        </p:spPr>
        <p:txBody>
          <a:bodyPr>
            <a:noAutofit/>
          </a:bodyPr>
          <a:p>
            <a:pPr indent="0" defTabSz="266700" fontAlgn="auto">
              <a:lnSpc>
                <a:spcPct val="150000"/>
              </a:lnSpc>
              <a:spcBef>
                <a:spcPct val="0"/>
              </a:spcBef>
              <a:spcAft>
                <a:spcPct val="0"/>
              </a:spcAft>
            </a:pPr>
            <a:r>
              <a:rPr lang="zh-CN" altLang="en-US">
                <a:solidFill>
                  <a:schemeClr val="tx1"/>
                </a:solidFill>
                <a:latin typeface="微软雅黑" panose="020B0503020204020204" charset="-122"/>
                <a:ea typeface="微软雅黑" panose="020B0503020204020204" charset="-122"/>
                <a:cs typeface="微软雅黑" panose="020B0503020204020204" charset="-122"/>
              </a:rPr>
              <a:t>“上缴上级支出”科目核算事业单位按照财政部门和主管部门的规定上缴上级单位款项的现金流出。年末结转后</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本科目应无余额。本科目仅适用于事业单位。</a:t>
            </a:r>
            <a:endParaRPr lang="zh-CN" altLang="en-US">
              <a:solidFill>
                <a:schemeClr val="tx1"/>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chemeClr val="tx1"/>
                </a:solidFill>
                <a:latin typeface="微软雅黑" panose="020B0503020204020204" charset="-122"/>
                <a:ea typeface="微软雅黑" panose="020B0503020204020204" charset="-122"/>
                <a:cs typeface="微软雅黑" panose="020B0503020204020204" charset="-122"/>
              </a:rPr>
              <a:t>　　本科目应当按照收缴款项单位、缴款项目、</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政府收支分类科目</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中“支出功能分类科目”的项级科目和“部门预算支出经济分类科目”的款级科目等进行明细核算。</a:t>
            </a:r>
            <a:endParaRPr lang="zh-CN" altLang="en-US">
              <a:solidFill>
                <a:schemeClr val="tx1"/>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chemeClr val="tx1"/>
                </a:solidFill>
                <a:latin typeface="微软雅黑" panose="020B0503020204020204" charset="-122"/>
                <a:ea typeface="微软雅黑" panose="020B0503020204020204" charset="-122"/>
                <a:cs typeface="微软雅黑" panose="020B0503020204020204" charset="-122"/>
              </a:rPr>
              <a:t>　　</a:t>
            </a:r>
            <a:r>
              <a:rPr lang="en-US" altLang="zh-CN">
                <a:solidFill>
                  <a:schemeClr val="tx1"/>
                </a:solidFill>
                <a:latin typeface="微软雅黑" panose="020B0503020204020204" charset="-122"/>
                <a:ea typeface="微软雅黑" panose="020B0503020204020204" charset="-122"/>
                <a:cs typeface="微软雅黑" panose="020B0503020204020204" charset="-122"/>
              </a:rPr>
              <a:t>1.</a:t>
            </a:r>
            <a:r>
              <a:rPr lang="zh-CN" altLang="en-US">
                <a:solidFill>
                  <a:schemeClr val="tx1"/>
                </a:solidFill>
                <a:latin typeface="微软雅黑" panose="020B0503020204020204" charset="-122"/>
                <a:ea typeface="微软雅黑" panose="020B0503020204020204" charset="-122"/>
                <a:cs typeface="微软雅黑" panose="020B0503020204020204" charset="-122"/>
              </a:rPr>
              <a:t>按照规定将款项上缴上级单位的</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按照实际上缴的金额</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借记本科目</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贷记“资金结存”科目。具体参考例</a:t>
            </a:r>
            <a:r>
              <a:rPr lang="en-US" altLang="zh-CN">
                <a:solidFill>
                  <a:schemeClr val="tx1"/>
                </a:solidFill>
                <a:latin typeface="微软雅黑" panose="020B0503020204020204" charset="-122"/>
                <a:ea typeface="微软雅黑" panose="020B0503020204020204" charset="-122"/>
                <a:cs typeface="微软雅黑" panose="020B0503020204020204" charset="-122"/>
              </a:rPr>
              <a:t>16-38</a:t>
            </a:r>
            <a:r>
              <a:rPr lang="zh-CN" altLang="en-US">
                <a:solidFill>
                  <a:schemeClr val="tx1"/>
                </a:solidFill>
                <a:latin typeface="微软雅黑" panose="020B0503020204020204" charset="-122"/>
                <a:ea typeface="微软雅黑" panose="020B0503020204020204" charset="-122"/>
                <a:cs typeface="微软雅黑" panose="020B0503020204020204" charset="-122"/>
              </a:rPr>
              <a:t>。</a:t>
            </a:r>
            <a:endParaRPr lang="zh-CN" altLang="en-US">
              <a:solidFill>
                <a:schemeClr val="tx1"/>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chemeClr val="tx1"/>
                </a:solidFill>
                <a:latin typeface="微软雅黑" panose="020B0503020204020204" charset="-122"/>
                <a:ea typeface="微软雅黑" panose="020B0503020204020204" charset="-122"/>
                <a:cs typeface="微软雅黑" panose="020B0503020204020204" charset="-122"/>
              </a:rPr>
              <a:t>　　</a:t>
            </a:r>
            <a:r>
              <a:rPr lang="en-US" altLang="zh-CN">
                <a:solidFill>
                  <a:schemeClr val="tx1"/>
                </a:solidFill>
                <a:latin typeface="微软雅黑" panose="020B0503020204020204" charset="-122"/>
                <a:ea typeface="微软雅黑" panose="020B0503020204020204" charset="-122"/>
                <a:cs typeface="微软雅黑" panose="020B0503020204020204" charset="-122"/>
              </a:rPr>
              <a:t>2.</a:t>
            </a:r>
            <a:r>
              <a:rPr lang="zh-CN" altLang="en-US">
                <a:solidFill>
                  <a:schemeClr val="tx1"/>
                </a:solidFill>
                <a:latin typeface="微软雅黑" panose="020B0503020204020204" charset="-122"/>
                <a:ea typeface="微软雅黑" panose="020B0503020204020204" charset="-122"/>
                <a:cs typeface="微软雅黑" panose="020B0503020204020204" charset="-122"/>
              </a:rPr>
              <a:t>年末</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将本科目本年发生额转入其他结余</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借记“其他结余”科目</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贷记本科目。</a:t>
            </a:r>
            <a:endParaRPr lang="zh-CN" altLang="en-US">
              <a:solidFill>
                <a:schemeClr val="tx1"/>
              </a:solidFill>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4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7" name="组合 86"/>
          <p:cNvGrpSpPr/>
          <p:nvPr userDrawn="1">
            <p:custDataLst>
              <p:tags r:id="rId1"/>
            </p:custDataLst>
          </p:nvPr>
        </p:nvGrpSpPr>
        <p:grpSpPr>
          <a:xfrm>
            <a:off x="4001597" y="6045200"/>
            <a:ext cx="8190403" cy="812800"/>
            <a:chOff x="4001597" y="5613400"/>
            <a:chExt cx="8190403" cy="1244600"/>
          </a:xfrm>
        </p:grpSpPr>
        <p:sp>
          <p:nvSpPr>
            <p:cNvPr id="88"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89" name="等腰三角形 88"/>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五、</a:t>
            </a:r>
            <a:r>
              <a:rPr dirty="0" err="1">
                <a:solidFill>
                  <a:schemeClr val="dk1"/>
                </a:solidFill>
                <a:latin typeface="汉仪旗黑-85S" panose="00020600040101010101" charset="-128"/>
                <a:ea typeface="汉仪旗黑-85S" panose="00020600040101010101" charset="-128"/>
                <a:sym typeface="微软雅黑" panose="020B0503020204020204" charset="-122"/>
              </a:rPr>
              <a:t>对附属单位补助支出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85" name="文本框 84"/>
          <p:cNvSpPr txBox="1"/>
          <p:nvPr/>
        </p:nvSpPr>
        <p:spPr>
          <a:xfrm>
            <a:off x="883920" y="1384300"/>
            <a:ext cx="10424795" cy="2143760"/>
          </a:xfrm>
          <a:prstGeom prst="rect">
            <a:avLst/>
          </a:prstGeom>
        </p:spPr>
        <p:txBody>
          <a:bodyPr>
            <a:noAutofit/>
          </a:bodyPr>
          <a:p>
            <a:pPr indent="0" defTabSz="266700" fontAlgn="auto">
              <a:lnSpc>
                <a:spcPct val="130000"/>
              </a:lnSpc>
              <a:spcBef>
                <a:spcPct val="0"/>
              </a:spcBef>
              <a:spcAft>
                <a:spcPct val="0"/>
              </a:spcAft>
            </a:pPr>
            <a:r>
              <a:rPr lang="zh-CN" altLang="en-US">
                <a:solidFill>
                  <a:schemeClr val="tx1"/>
                </a:solidFill>
                <a:latin typeface="微软雅黑" panose="020B0503020204020204" charset="-122"/>
                <a:ea typeface="微软雅黑" panose="020B0503020204020204" charset="-122"/>
                <a:cs typeface="微软雅黑" panose="020B0503020204020204" charset="-122"/>
              </a:rPr>
              <a:t>“对附属单位补助支出”科目核算事业单位用财政拨款预算收入之外的收入对附属单位补助发生的现金流出。年末结转后</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本科目应无余额。本科目仅适用于事业单位。</a:t>
            </a:r>
            <a:endParaRPr lang="zh-CN" altLang="en-US">
              <a:solidFill>
                <a:schemeClr val="tx1"/>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30000"/>
              </a:lnSpc>
              <a:spcBef>
                <a:spcPct val="0"/>
              </a:spcBef>
              <a:spcAft>
                <a:spcPct val="0"/>
              </a:spcAft>
            </a:pPr>
            <a:r>
              <a:rPr lang="zh-CN" altLang="en-US">
                <a:solidFill>
                  <a:schemeClr val="tx1"/>
                </a:solidFill>
                <a:latin typeface="微软雅黑" panose="020B0503020204020204" charset="-122"/>
                <a:ea typeface="微软雅黑" panose="020B0503020204020204" charset="-122"/>
                <a:cs typeface="微软雅黑" panose="020B0503020204020204" charset="-122"/>
              </a:rPr>
              <a:t>　　本科目应当按照接受补助单位、补助项目、</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政府收支分类科目</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中“支出功能分类科目”的项级科目和“部门预算支出经济分类科目”的款级科目等进行明细核算。</a:t>
            </a:r>
            <a:endParaRPr lang="zh-CN" altLang="en-US">
              <a:solidFill>
                <a:schemeClr val="tx1"/>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30000"/>
              </a:lnSpc>
              <a:spcBef>
                <a:spcPct val="0"/>
              </a:spcBef>
              <a:spcAft>
                <a:spcPct val="0"/>
              </a:spcAft>
            </a:pPr>
            <a:r>
              <a:rPr lang="zh-CN" altLang="en-US">
                <a:solidFill>
                  <a:schemeClr val="tx1"/>
                </a:solidFill>
                <a:latin typeface="微软雅黑" panose="020B0503020204020204" charset="-122"/>
                <a:ea typeface="微软雅黑" panose="020B0503020204020204" charset="-122"/>
                <a:cs typeface="微软雅黑" panose="020B0503020204020204" charset="-122"/>
              </a:rPr>
              <a:t>　　</a:t>
            </a:r>
            <a:r>
              <a:rPr lang="en-US" altLang="zh-CN">
                <a:solidFill>
                  <a:schemeClr val="tx1"/>
                </a:solidFill>
                <a:latin typeface="微软雅黑" panose="020B0503020204020204" charset="-122"/>
                <a:ea typeface="微软雅黑" panose="020B0503020204020204" charset="-122"/>
                <a:cs typeface="微软雅黑" panose="020B0503020204020204" charset="-122"/>
              </a:rPr>
              <a:t>1.</a:t>
            </a:r>
            <a:r>
              <a:rPr lang="zh-CN" altLang="en-US">
                <a:solidFill>
                  <a:schemeClr val="tx1"/>
                </a:solidFill>
                <a:latin typeface="微软雅黑" panose="020B0503020204020204" charset="-122"/>
                <a:ea typeface="微软雅黑" panose="020B0503020204020204" charset="-122"/>
                <a:cs typeface="微软雅黑" panose="020B0503020204020204" charset="-122"/>
              </a:rPr>
              <a:t>发生对附属单位补助支出的</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按照实际补助的金额</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借记本科目</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贷记“资金结存”科目。具体参考例</a:t>
            </a:r>
            <a:r>
              <a:rPr lang="en-US" altLang="zh-CN">
                <a:solidFill>
                  <a:schemeClr val="tx1"/>
                </a:solidFill>
                <a:latin typeface="微软雅黑" panose="020B0503020204020204" charset="-122"/>
                <a:ea typeface="微软雅黑" panose="020B0503020204020204" charset="-122"/>
                <a:cs typeface="微软雅黑" panose="020B0503020204020204" charset="-122"/>
              </a:rPr>
              <a:t>16-39</a:t>
            </a:r>
            <a:r>
              <a:rPr lang="zh-CN" altLang="en-US">
                <a:solidFill>
                  <a:schemeClr val="tx1"/>
                </a:solidFill>
                <a:latin typeface="微软雅黑" panose="020B0503020204020204" charset="-122"/>
                <a:ea typeface="微软雅黑" panose="020B0503020204020204" charset="-122"/>
                <a:cs typeface="微软雅黑" panose="020B0503020204020204" charset="-122"/>
              </a:rPr>
              <a:t>。</a:t>
            </a:r>
            <a:endParaRPr lang="zh-CN" altLang="en-US">
              <a:solidFill>
                <a:schemeClr val="tx1"/>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30000"/>
              </a:lnSpc>
              <a:spcBef>
                <a:spcPct val="0"/>
              </a:spcBef>
              <a:spcAft>
                <a:spcPct val="0"/>
              </a:spcAft>
            </a:pPr>
            <a:r>
              <a:rPr lang="zh-CN" altLang="en-US">
                <a:solidFill>
                  <a:schemeClr val="tx1"/>
                </a:solidFill>
                <a:latin typeface="微软雅黑" panose="020B0503020204020204" charset="-122"/>
                <a:ea typeface="微软雅黑" panose="020B0503020204020204" charset="-122"/>
                <a:cs typeface="微软雅黑" panose="020B0503020204020204" charset="-122"/>
              </a:rPr>
              <a:t>　　</a:t>
            </a:r>
            <a:r>
              <a:rPr lang="en-US" altLang="zh-CN">
                <a:solidFill>
                  <a:schemeClr val="tx1"/>
                </a:solidFill>
                <a:latin typeface="微软雅黑" panose="020B0503020204020204" charset="-122"/>
                <a:ea typeface="微软雅黑" panose="020B0503020204020204" charset="-122"/>
                <a:cs typeface="微软雅黑" panose="020B0503020204020204" charset="-122"/>
              </a:rPr>
              <a:t>2.</a:t>
            </a:r>
            <a:r>
              <a:rPr lang="zh-CN" altLang="en-US">
                <a:solidFill>
                  <a:schemeClr val="tx1"/>
                </a:solidFill>
                <a:latin typeface="微软雅黑" panose="020B0503020204020204" charset="-122"/>
                <a:ea typeface="微软雅黑" panose="020B0503020204020204" charset="-122"/>
                <a:cs typeface="微软雅黑" panose="020B0503020204020204" charset="-122"/>
              </a:rPr>
              <a:t>年末</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将本科目本年发生额转入其他结余</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借记“其他结余”科目</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r>
              <a:rPr lang="zh-CN" altLang="en-US">
                <a:solidFill>
                  <a:schemeClr val="tx1"/>
                </a:solidFill>
                <a:latin typeface="微软雅黑" panose="020B0503020204020204" charset="-122"/>
                <a:ea typeface="微软雅黑" panose="020B0503020204020204" charset="-122"/>
                <a:cs typeface="微软雅黑" panose="020B0503020204020204" charset="-122"/>
              </a:rPr>
              <a:t>贷记本科目。</a:t>
            </a:r>
            <a:endParaRPr lang="zh-CN" altLang="en-US">
              <a:solidFill>
                <a:schemeClr val="tx1"/>
              </a:solidFill>
              <a:latin typeface="微软雅黑" panose="020B0503020204020204" charset="-122"/>
              <a:ea typeface="微软雅黑" panose="020B0503020204020204" charset="-122"/>
              <a:cs typeface="微软雅黑" panose="020B0503020204020204" charset="-122"/>
            </a:endParaRPr>
          </a:p>
        </p:txBody>
      </p:sp>
      <p:graphicFrame>
        <p:nvGraphicFramePr>
          <p:cNvPr id="86" name="表格 85"/>
          <p:cNvGraphicFramePr/>
          <p:nvPr>
            <p:custDataLst>
              <p:tags r:id="rId7"/>
            </p:custDataLst>
          </p:nvPr>
        </p:nvGraphicFramePr>
        <p:xfrm>
          <a:off x="1750695" y="4140200"/>
          <a:ext cx="9265920" cy="2191385"/>
        </p:xfrm>
        <a:graphic>
          <a:graphicData uri="http://schemas.openxmlformats.org/drawingml/2006/table">
            <a:tbl>
              <a:tblPr/>
              <a:tblGrid>
                <a:gridCol w="5591810"/>
                <a:gridCol w="3674110"/>
              </a:tblGrid>
              <a:tr h="42291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76847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注:财务会计收入和费用结转是在每期期末,即每月月末,所以12月底只能结转当月发生的收入和费用。</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每期的结转分录:</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借:本期盈余</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贷:对附属单位补助费用</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其他结余</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对附属单位补助支出</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8"/>
    </p:custDataLst>
  </p:cSld>
  <p:clrMapOvr>
    <a:masterClrMapping/>
  </p:clrMapOvr>
  <p:transition spd="med"/>
</p:sld>
</file>

<file path=ppt/slides/slide4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六、</a:t>
            </a:r>
            <a:r>
              <a:rPr dirty="0" err="1">
                <a:solidFill>
                  <a:schemeClr val="dk1"/>
                </a:solidFill>
                <a:latin typeface="汉仪旗黑-85S" panose="00020600040101010101" charset="-128"/>
                <a:ea typeface="汉仪旗黑-85S" panose="00020600040101010101" charset="-128"/>
                <a:sym typeface="微软雅黑" panose="020B0503020204020204" charset="-122"/>
              </a:rPr>
              <a:t>投资支出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536065"/>
            <a:ext cx="11277600" cy="469328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科目核算事业单位以货币资金对外投资发生的现金流出。年末结转后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本科目应无余额。本科目仅适用于事业单位。</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本科目应当按照投资类型、投资对象、《政府收支分类科目》中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支出功能分类科目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的项级科目和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部门预算支出经济分类科目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的款级科目等进行明细核算。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以货币资金对外投资时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按照投资金额和所支付的相关税费金额的合计数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科目。具体核算参考短期投资、长期债券投资和长期股权投资相关业务核算。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出售、对外转让或到期收回本年度以货币资金取得的对外投资的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如果按照规定将投资收益纳入单位预算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按照实际收到的金额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按照取得投资时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科目的发生额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按照其差额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贷记或借记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投资预算收益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如果按照规定将投资收益上缴财政的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按照取得投资时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科目的发生额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六、</a:t>
            </a:r>
            <a:r>
              <a:rPr dirty="0" err="1">
                <a:solidFill>
                  <a:schemeClr val="dk1"/>
                </a:solidFill>
                <a:latin typeface="汉仪旗黑-85S" panose="00020600040101010101" charset="-128"/>
                <a:ea typeface="汉仪旗黑-85S" panose="00020600040101010101" charset="-128"/>
                <a:sym typeface="微软雅黑" panose="020B0503020204020204" charset="-122"/>
              </a:rPr>
              <a:t>投资支出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536065"/>
            <a:ext cx="11277600" cy="224091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出售、对外转让或到期收回以前年度以货币资金取得的对外投资的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如果按规定将投资收益纳入单位预算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按照实际收到的金额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按照取得投资时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科目的发生额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按照其差额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贷记或借记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投资预算收益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如果按规定将投资收益上缴财政的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按照取得投资时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科目的发生额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具体核算参考短期投资、长期债券投资和长期股权投资相关业务核算。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将本科目本年发生额转入其他结余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260600" y="3924300"/>
          <a:ext cx="7473315" cy="1534160"/>
        </p:xfrm>
        <a:graphic>
          <a:graphicData uri="http://schemas.openxmlformats.org/drawingml/2006/table">
            <a:tbl>
              <a:tblPr/>
              <a:tblGrid>
                <a:gridCol w="3464560"/>
                <a:gridCol w="4008755"/>
              </a:tblGrid>
              <a:tr h="56324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970915">
                <a:tc>
                  <a:txBody>
                    <a:bodyPr/>
                    <a:p>
                      <a:pPr marL="0" indent="0" algn="ctr">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借:其他结余</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贷:投资支出</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23" name="组合 22"/>
          <p:cNvGrpSpPr/>
          <p:nvPr userDrawn="1">
            <p:custDataLst>
              <p:tags r:id="rId1"/>
            </p:custDataLst>
          </p:nvPr>
        </p:nvGrpSpPr>
        <p:grpSpPr>
          <a:xfrm>
            <a:off x="4001597" y="6045200"/>
            <a:ext cx="8190403" cy="812800"/>
            <a:chOff x="4001597" y="5613400"/>
            <a:chExt cx="8190403" cy="1244600"/>
          </a:xfrm>
        </p:grpSpPr>
        <p:sp>
          <p:nvSpPr>
            <p:cNvPr id="2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25" name="等腰三角形 2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七、</a:t>
            </a:r>
            <a:r>
              <a:rPr dirty="0" err="1">
                <a:solidFill>
                  <a:schemeClr val="dk1"/>
                </a:solidFill>
                <a:latin typeface="汉仪旗黑-85S" panose="00020600040101010101" charset="-128"/>
                <a:ea typeface="汉仪旗黑-85S" panose="00020600040101010101" charset="-128"/>
                <a:sym typeface="微软雅黑" panose="020B0503020204020204" charset="-122"/>
              </a:rPr>
              <a:t>债务还本支出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21" name="文本框 20"/>
          <p:cNvSpPr txBox="1"/>
          <p:nvPr/>
        </p:nvSpPr>
        <p:spPr>
          <a:xfrm>
            <a:off x="1387475" y="1874520"/>
            <a:ext cx="9692640" cy="3395345"/>
          </a:xfrm>
          <a:prstGeom prst="rect">
            <a:avLst/>
          </a:prstGeom>
        </p:spPr>
        <p:txBody>
          <a:bodyPr>
            <a:noAutofit/>
          </a:bodyPr>
          <a:p>
            <a:pPr indent="0" defTabSz="266700" fontAlgn="auto">
              <a:lnSpc>
                <a:spcPct val="150000"/>
              </a:lnSpc>
              <a:spcBef>
                <a:spcPct val="0"/>
              </a:spcBef>
              <a:spcAft>
                <a:spcPct val="0"/>
              </a:spcAft>
            </a:pPr>
            <a:r>
              <a:rPr lang="zh-CN" altLang="en-US" sz="1600">
                <a:solidFill>
                  <a:srgbClr val="000000"/>
                </a:solidFill>
                <a:latin typeface="方正书宋_GBK"/>
                <a:ea typeface="方正书宋_GBK"/>
              </a:rPr>
              <a:t>　</a:t>
            </a:r>
            <a:r>
              <a:rPr lang="zh-CN" altLang="en-US">
                <a:solidFill>
                  <a:srgbClr val="000000"/>
                </a:solidFill>
                <a:latin typeface="微软雅黑" panose="020B0503020204020204" charset="-122"/>
                <a:ea typeface="微软雅黑" panose="020B0503020204020204" charset="-122"/>
                <a:cs typeface="微软雅黑" panose="020B0503020204020204" charset="-122"/>
              </a:rPr>
              <a:t>“债务还本支出”科目核算事业单位偿还自身承担的、纳入预算管理的、从金额机构举借的债务本金的现金流出。年末结转后</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本科目应无余额。本科目仅适用于事业单位。</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本科目应当按照贷款单位、贷款种类、</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政府收支分类科目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中“支出功能分类科目”的项级科目和“部门预算支出经济分类科目”的款级科目等进行明细核算。</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1.</a:t>
            </a:r>
            <a:r>
              <a:rPr lang="zh-CN" altLang="en-US">
                <a:solidFill>
                  <a:srgbClr val="000000"/>
                </a:solidFill>
                <a:latin typeface="微软雅黑" panose="020B0503020204020204" charset="-122"/>
                <a:ea typeface="微软雅黑" panose="020B0503020204020204" charset="-122"/>
                <a:cs typeface="微软雅黑" panose="020B0503020204020204" charset="-122"/>
              </a:rPr>
              <a:t>偿还各项短期或长期借款时</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按照偿还的借款本金</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借记本科目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贷记“资金结存”科目。具体核算参考短期借款和长期借款相关核算。</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2.</a:t>
            </a:r>
            <a:r>
              <a:rPr lang="zh-CN" altLang="en-US">
                <a:solidFill>
                  <a:srgbClr val="000000"/>
                </a:solidFill>
                <a:latin typeface="微软雅黑" panose="020B0503020204020204" charset="-122"/>
                <a:ea typeface="微软雅黑" panose="020B0503020204020204" charset="-122"/>
                <a:cs typeface="微软雅黑" panose="020B0503020204020204" charset="-122"/>
              </a:rPr>
              <a:t>年末</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将本科目本年发生额转入其他结余</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借记“其他结余”科目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贷记本科目。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4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八、</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其他支出</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54685" y="1484630"/>
            <a:ext cx="11146155" cy="47053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科目的核算范围及明细设置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科目核算单位除行政支出、事业支出、经营支出、上缴上级支出、对附属单位补助支出、投资支出、债务还本支出以外的各项现金流出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包括利息支出、对外捐赠现金支出、现金盘亏损失、接受捐赠</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和对外捐赠</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非现金资产发生的税费支出、资产置换过程中发生的相关税费支出、罚没支出等。年末结转后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本科目应无余额。本科目是行政事业单位共用科目。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本科目应当按照其他支出类别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非财政专项资金支出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其他资金支出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、《政府收支分类科目》中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支出功能分类科目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的项级科目和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部门预算支出经济分类科目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的款级科目等进行明细核算。其他支出如有专项资金支出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还应按照具体项目进行明细核算。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有一般公共预算财政拨款、政府性基金预算财政拨款等两种或两种以上财政拨款的事业单位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还应当在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明细科目下按照财政拨款的种类进行明细核算。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单位发生利息支出、捐赠支出等其他支出金额较大或业务较多的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可单独设置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“7902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利息支出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”“7903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捐赠支出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“其他支出”科目的主要账务处理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6565" y="1301750"/>
            <a:ext cx="11182985" cy="212661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1.利息支出。支付银行借款利息时,按照实际支付金额,借记本科目,贷记“资金结存”科目。具体参考例16-42。
2.对外捐赠现金资产。对外捐赠现金资产时,按照捐赠的金额,借记本科目,贷记“资金结存——货币资金”科目。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17-18</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某事业单位用非同级财政非专项资金对外捐赠现金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589806" y="3674745"/>
          <a:ext cx="8330565" cy="1823720"/>
        </p:xfrm>
        <a:graphic>
          <a:graphicData uri="http://schemas.openxmlformats.org/drawingml/2006/table">
            <a:tbl>
              <a:tblPr/>
              <a:tblGrid>
                <a:gridCol w="4256405"/>
                <a:gridCol w="4074160"/>
              </a:tblGrid>
              <a:tr h="41465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40906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借:其他费用——现金资产捐赠</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3 000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贷:银行存款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 3 000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其他支出</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其他资金支出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3 000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4572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3 000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“其他支出”科目的主要账务处理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835" y="1536065"/>
            <a:ext cx="11276965" cy="469328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现金盘亏损失。每日现金账款核对中如发现现金短缺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按照短缺的现金金额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科目。经核实</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属于应当由有关人员赔偿的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按照收到的赔偿金额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贷记本科目。具体参考例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14-36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接受捐赠</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无偿调入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和对外捐赠</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无偿调出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非现金资产发生的税费支出。接受捐赠</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无偿调入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非现金资产发生的归属于捐入方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调入方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的相关税费、运输费等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按照实际支付金额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科目。具体参考例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14-2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对外捐赠</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无偿调出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非现金资产发生的归属于捐出方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调出方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的相关税费、运输费等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按照实际支付金额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科目。具体参考例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14-9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资产置换过程中发生的相关税费支出。资产置换过程中发生的相关税费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按照实际支付金额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科目。具体参考例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13-36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其他支出。发生罚没等其他支出时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按照实际支出金额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“其他支出”科目的主要账务处理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21360" y="1536065"/>
            <a:ext cx="11013440" cy="17640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17-19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某事业单位用非同级财政的某专项资金支付因该项目发生的罚没支出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412875" y="3035300"/>
          <a:ext cx="8792845" cy="2381250"/>
        </p:xfrm>
        <a:graphic>
          <a:graphicData uri="http://schemas.openxmlformats.org/drawingml/2006/table">
            <a:tbl>
              <a:tblPr/>
              <a:tblGrid>
                <a:gridCol w="3721735"/>
                <a:gridCol w="5071110"/>
              </a:tblGrid>
              <a:tr h="62611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75514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借:其他费用	2 000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贷:银行存款	2 000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其他支出</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非财政专项资金支出</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2 000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3429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2 000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“财政拨款预算收入”的主要账务处理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91515" y="1371600"/>
            <a:ext cx="11043285" cy="176212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2.财政授权支付方式下,单位根据收到的“财政授权支付额度到账通知书”,按照通知书中的授权支付额度,借记“资金结存——零余额账户用款额度”科目,贷记本科目。
【例17-2】 某行政单位采用财政授权支付方式购置某项目通用设备一台350 000元,根据“财政授权支付到账通知书”等原始凭证,会计核算如下: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473200" y="2984500"/>
          <a:ext cx="9298305" cy="2063750"/>
        </p:xfrm>
        <a:graphic>
          <a:graphicData uri="http://schemas.openxmlformats.org/drawingml/2006/table">
            <a:tbl>
              <a:tblPr/>
              <a:tblGrid>
                <a:gridCol w="4536440"/>
                <a:gridCol w="4761865"/>
              </a:tblGrid>
              <a:tr h="35179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711960">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确认财政拨款收入时:</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借:零余额账户用款额度	350 000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贷:财政拨款收入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350 000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发生采购支出时:</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借:固定资产	350 000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贷:零余额账户用款额度</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350 000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确认财政拨款收入时</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零余额账户用款额度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350 000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财政拨款预算收入</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项目支出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350 000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发生采购支出时</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行政支出</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财政拨款支出</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项目支出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350 000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零余额账户用款额度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350 000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5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“其他支出”科目的主要账务处理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10235" y="1053465"/>
            <a:ext cx="10834370" cy="246824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将本科目本年发生额中的财政拨款支出转入财政拨款结转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本年收支结转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贷记本科目下各财政拨款支出明细科目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将本科目本年发生额中的非财政专项资金支出转入非财政拨款结转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非财政拨款结转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本年收支结转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贷记本科目下各非财政专项资金支出明细科目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将本科目本年发生额中的其他资金支出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非财政非专项资金支出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转入其他结余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贷记本科目下各其他资金支出明细科目。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1401445" y="3450590"/>
          <a:ext cx="9352915" cy="2637790"/>
        </p:xfrm>
        <a:graphic>
          <a:graphicData uri="http://schemas.openxmlformats.org/drawingml/2006/table">
            <a:tbl>
              <a:tblPr/>
              <a:tblGrid>
                <a:gridCol w="5437505"/>
                <a:gridCol w="3915410"/>
              </a:tblGrid>
              <a:tr h="45148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164715">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注:财务会计收入和费用结转是在每期期末,即每月月末,所以12月底只能结转当月发生的收入和费用。</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每期的结转分录:</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借:本期盈余</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贷:其他费用/资产处置费用</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财政拨款结转</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本年收支结转</a:t>
                      </a:r>
                      <a:endParaRPr lang="zh-CN" altLang="en-US"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34290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其他支出</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财政拨款支出</a:t>
                      </a:r>
                      <a:endParaRPr lang="zh-CN" altLang="en-US"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非财政拨款结转</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本年收支结转</a:t>
                      </a:r>
                      <a:endParaRPr lang="zh-CN" altLang="en-US"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34290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其他支出</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非财政专项资金支出</a:t>
                      </a:r>
                      <a:endParaRPr lang="zh-CN" altLang="en-US"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其他结余</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34290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其他支出</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其他资金支出</a:t>
                      </a:r>
                      <a:endParaRPr lang="zh-CN" altLang="en-US"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5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九、</a:t>
            </a:r>
            <a:r>
              <a:rPr dirty="0" err="1">
                <a:solidFill>
                  <a:schemeClr val="dk1"/>
                </a:solidFill>
                <a:latin typeface="汉仪旗黑-85S" panose="00020600040101010101" charset="-128"/>
                <a:ea typeface="汉仪旗黑-85S" panose="00020600040101010101" charset="-128"/>
                <a:sym typeface="微软雅黑" panose="020B0503020204020204" charset="-122"/>
              </a:rPr>
              <a:t>财务会计中的收入费用与预算会计中的收入支出之间的关系</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94995" y="1536700"/>
            <a:ext cx="11139805" cy="46926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财务会计中的收入费用是按照权责发生制确认的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而预算会计中的收入支出原则上是按照收付实现制确认的。所以两者在确认时间上有一定的差异</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但在核算内容有着密切的联系。按照核算内容的相似性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17-1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列示了财务会计中的收入费用与预算会计中的预算收入、预算支出的对应关系。</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预算会计中的债务预算收入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在财务会计中对应的是短期借款和长期借款的增加</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预算会计中的债务还本支出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在财务会计中对应的是短期借款和长期借款的减少。因为预算会计按收付实现制确认债务预算收入和债务还本支出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而财务会计则按权责发生制确认负债的增加和减少。同理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预算会计中的投资支出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对应的是财务会计中的短期投资、长期债券投资和长期股权投资的现金投资额的变化。另外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财务会计中的所得税费用产生</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对应的是预算会计中非财政拨款结余的减少。</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标题 6"/>
          <p:cNvSpPr>
            <a:spLocks noGrp="1"/>
          </p:cNvSpPr>
          <p:nvPr>
            <p:ph type="title"/>
            <p:custDataLst>
              <p:tags r:id="rId1"/>
            </p:custDataLst>
          </p:nvPr>
        </p:nvSpPr>
        <p:spPr/>
        <p:txBody>
          <a:bodyPr>
            <a:normAutofit fontScale="90000"/>
          </a:bodyPr>
          <a:lstStyle/>
          <a:p>
            <a:pPr algn="ctr"/>
            <a:r>
              <a:rPr lang="zh-CN"/>
              <a:t>财务会计中的收入费用与预算会计中的收入支出之间的关系</a:t>
            </a:r>
            <a:endParaRPr lang="zh-CN"/>
          </a:p>
        </p:txBody>
      </p:sp>
      <p:graphicFrame>
        <p:nvGraphicFramePr>
          <p:cNvPr id="9" name="表格 1"/>
          <p:cNvGraphicFramePr/>
          <p:nvPr>
            <p:custDataLst>
              <p:tags r:id="rId2"/>
            </p:custDataLst>
          </p:nvPr>
        </p:nvGraphicFramePr>
        <p:xfrm>
          <a:off x="695325" y="1243965"/>
          <a:ext cx="10927715" cy="4706620"/>
        </p:xfrm>
        <a:graphic>
          <a:graphicData uri="http://schemas.openxmlformats.org/drawingml/2006/table">
            <a:tbl>
              <a:tblPr firstRow="1" bandRow="1">
                <a:tableStyleId>{5C22544A-7EE6-4342-B048-85BDC9FD1C3A}</a:tableStyleId>
              </a:tblPr>
              <a:tblGrid>
                <a:gridCol w="2428240"/>
                <a:gridCol w="3042920"/>
                <a:gridCol w="2428240"/>
                <a:gridCol w="3028315"/>
              </a:tblGrid>
              <a:tr h="430530">
                <a:tc gridSpan="2">
                  <a:txBody>
                    <a:bodyPr/>
                    <a:p>
                      <a:pPr marL="0" indent="0" algn="ctr">
                        <a:lnSpc>
                          <a:spcPct val="120000"/>
                        </a:lnSpc>
                        <a:spcBef>
                          <a:spcPts val="0"/>
                        </a:spcBef>
                        <a:spcAft>
                          <a:spcPts val="0"/>
                        </a:spcAft>
                      </a:pPr>
                      <a:r>
                        <a:rPr lang="zh-CN" sz="1700" b="1" spc="60">
                          <a:latin typeface="微软雅黑" panose="020B0503020204020204" charset="-122"/>
                          <a:ea typeface="微软雅黑" panose="020B0503020204020204" charset="-122"/>
                        </a:rPr>
                        <a:t>收入和预算收入</a:t>
                      </a:r>
                      <a:endParaRPr lang="zh-CN" sz="1700" b="1" spc="60">
                        <a:latin typeface="微软雅黑" panose="020B0503020204020204" charset="-122"/>
                        <a:ea typeface="微软雅黑" panose="020B0503020204020204" charset="-122"/>
                      </a:endParaRPr>
                    </a:p>
                  </a:txBody>
                  <a:tcPr marL="25400" marR="25400" marT="25400" marB="25400" anchor="ctr" anchorCtr="0"/>
                </a:tc>
                <a:tc hMerge="1">
                  <a:tcPr/>
                </a:tc>
                <a:tc gridSpan="2">
                  <a:txBody>
                    <a:bodyPr/>
                    <a:p>
                      <a:pPr marL="0" indent="0" algn="ctr">
                        <a:lnSpc>
                          <a:spcPct val="120000"/>
                        </a:lnSpc>
                        <a:spcBef>
                          <a:spcPts val="0"/>
                        </a:spcBef>
                        <a:spcAft>
                          <a:spcPts val="0"/>
                        </a:spcAft>
                      </a:pPr>
                      <a:r>
                        <a:rPr lang="zh-CN" sz="1700" b="1" spc="60">
                          <a:latin typeface="微软雅黑" panose="020B0503020204020204" charset="-122"/>
                          <a:ea typeface="微软雅黑" panose="020B0503020204020204" charset="-122"/>
                        </a:rPr>
                        <a:t>费用与预算支出</a:t>
                      </a:r>
                      <a:endParaRPr lang="zh-CN" sz="1700" b="1" spc="60">
                        <a:latin typeface="微软雅黑" panose="020B0503020204020204" charset="-122"/>
                        <a:ea typeface="微软雅黑" panose="020B0503020204020204" charset="-122"/>
                      </a:endParaRPr>
                    </a:p>
                  </a:txBody>
                  <a:tcPr marL="25400" marR="25400" marT="25400" marB="25400" anchor="ctr" anchorCtr="0"/>
                </a:tc>
                <a:tc hMerge="1">
                  <a:tcPr/>
                </a:tc>
              </a:tr>
              <a:tr h="430530">
                <a:tc>
                  <a:txBody>
                    <a:bodyPr/>
                    <a:p>
                      <a:pPr marL="0" indent="0" algn="ctr">
                        <a:lnSpc>
                          <a:spcPct val="120000"/>
                        </a:lnSpc>
                        <a:spcBef>
                          <a:spcPts val="0"/>
                        </a:spcBef>
                        <a:spcAft>
                          <a:spcPts val="0"/>
                        </a:spcAft>
                      </a:pPr>
                      <a:r>
                        <a:rPr lang="zh-CN" sz="1700" b="1" spc="60">
                          <a:latin typeface="微软雅黑" panose="020B0503020204020204" charset="-122"/>
                          <a:ea typeface="微软雅黑" panose="020B0503020204020204" charset="-122"/>
                        </a:rPr>
                        <a:t>财政拨款收入</a:t>
                      </a:r>
                      <a:endParaRPr lang="zh-CN" sz="1700" b="1"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1" spc="60">
                          <a:latin typeface="微软雅黑" panose="020B0503020204020204" charset="-122"/>
                          <a:ea typeface="微软雅黑" panose="020B0503020204020204" charset="-122"/>
                        </a:rPr>
                        <a:t>财政拨款预算收入</a:t>
                      </a:r>
                      <a:endParaRPr lang="zh-CN" sz="1700" b="1"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1" spc="60">
                          <a:latin typeface="微软雅黑" panose="020B0503020204020204" charset="-122"/>
                          <a:ea typeface="微软雅黑" panose="020B0503020204020204" charset="-122"/>
                        </a:rPr>
                        <a:t>业务活动费用</a:t>
                      </a:r>
                      <a:endParaRPr lang="zh-CN" sz="1700" b="1"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1" spc="60">
                          <a:latin typeface="微软雅黑" panose="020B0503020204020204" charset="-122"/>
                          <a:ea typeface="微软雅黑" panose="020B0503020204020204" charset="-122"/>
                          <a:cs typeface="微软雅黑" panose="020B0503020204020204" charset="-122"/>
                        </a:rPr>
                        <a:t>行政支出/事业支出</a:t>
                      </a:r>
                      <a:endParaRPr lang="zh-CN" sz="1700" b="1" spc="60">
                        <a:latin typeface="微软雅黑" panose="020B0503020204020204" charset="-122"/>
                        <a:ea typeface="微软雅黑" panose="020B0503020204020204" charset="-122"/>
                        <a:cs typeface="微软雅黑" panose="020B0503020204020204" charset="-122"/>
                      </a:endParaRPr>
                    </a:p>
                  </a:txBody>
                  <a:tcPr marL="25400" marR="25400" marT="25400" marB="25400" anchor="ctr" anchorCtr="0"/>
                </a:tc>
              </a:tr>
              <a:tr h="349885">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事业收入</a:t>
                      </a:r>
                      <a:endParaRPr 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事业预算收入</a:t>
                      </a:r>
                      <a:endParaRPr 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单位管理费用</a:t>
                      </a:r>
                      <a:endParaRPr 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事业支出</a:t>
                      </a:r>
                      <a:endParaRPr lang="zh-CN" sz="1700" b="0" spc="60">
                        <a:latin typeface="微软雅黑" panose="020B0503020204020204" charset="-122"/>
                        <a:ea typeface="微软雅黑" panose="020B0503020204020204" charset="-122"/>
                      </a:endParaRPr>
                    </a:p>
                  </a:txBody>
                  <a:tcPr marL="25400" marR="25400" marT="25400" marB="25400" anchor="ctr" anchorCtr="0"/>
                </a:tc>
              </a:tr>
              <a:tr h="347345">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上级补助收入</a:t>
                      </a:r>
                      <a:endParaRPr 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上级补助预算收入</a:t>
                      </a:r>
                      <a:endParaRPr 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经营费用</a:t>
                      </a:r>
                      <a:endParaRPr 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经营支出</a:t>
                      </a:r>
                      <a:endParaRPr lang="zh-CN" sz="1700" b="0" spc="60">
                        <a:latin typeface="微软雅黑" panose="020B0503020204020204" charset="-122"/>
                        <a:ea typeface="微软雅黑" panose="020B0503020204020204" charset="-122"/>
                      </a:endParaRPr>
                    </a:p>
                  </a:txBody>
                  <a:tcPr marL="25400" marR="25400" marT="25400" marB="25400" anchor="ctr" anchorCtr="0"/>
                </a:tc>
              </a:tr>
              <a:tr h="350520">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附属单位上缴收入</a:t>
                      </a:r>
                      <a:endParaRPr 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附属单位上缴预算收入</a:t>
                      </a:r>
                      <a:endParaRPr 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上缴上级费用</a:t>
                      </a:r>
                      <a:endParaRPr 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上缴上级支出</a:t>
                      </a:r>
                      <a:endParaRPr lang="zh-CN" sz="1700" b="0" spc="60">
                        <a:latin typeface="微软雅黑" panose="020B0503020204020204" charset="-122"/>
                        <a:ea typeface="微软雅黑" panose="020B0503020204020204" charset="-122"/>
                      </a:endParaRPr>
                    </a:p>
                  </a:txBody>
                  <a:tcPr marL="25400" marR="25400" marT="25400" marB="25400" anchor="ctr" anchorCtr="0"/>
                </a:tc>
              </a:tr>
              <a:tr h="349885">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经营收入</a:t>
                      </a:r>
                      <a:endParaRPr 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经营预算收入</a:t>
                      </a:r>
                      <a:endParaRPr 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对附属单位补助费用</a:t>
                      </a:r>
                      <a:endParaRPr 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对附属单位补助支出</a:t>
                      </a:r>
                      <a:endParaRPr lang="zh-CN" sz="1700" b="0" spc="60">
                        <a:latin typeface="微软雅黑" panose="020B0503020204020204" charset="-122"/>
                        <a:ea typeface="微软雅黑" panose="020B0503020204020204" charset="-122"/>
                      </a:endParaRPr>
                    </a:p>
                  </a:txBody>
                  <a:tcPr marL="25400" marR="25400" marT="25400" marB="25400" anchor="ctr" anchorCtr="0"/>
                </a:tc>
              </a:tr>
              <a:tr h="349885">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非同级财政拨款收入</a:t>
                      </a:r>
                      <a:endParaRPr 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非同级财政拨款预算收入</a:t>
                      </a:r>
                      <a:endParaRPr 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资产处置费用</a:t>
                      </a:r>
                      <a:endParaRPr lang="zh-CN" sz="1700" b="0" spc="60">
                        <a:latin typeface="微软雅黑" panose="020B0503020204020204" charset="-122"/>
                        <a:ea typeface="微软雅黑" panose="020B0503020204020204" charset="-122"/>
                      </a:endParaRPr>
                    </a:p>
                  </a:txBody>
                  <a:tcPr marL="25400" marR="25400" marT="25400" marB="25400" anchor="ctr" anchorCtr="0"/>
                </a:tc>
                <a:tc rowSpan="2">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其他支出</a:t>
                      </a:r>
                      <a:endParaRPr lang="zh-CN" sz="1700" b="0" spc="60">
                        <a:latin typeface="微软雅黑" panose="020B0503020204020204" charset="-122"/>
                        <a:ea typeface="微软雅黑" panose="020B0503020204020204" charset="-122"/>
                      </a:endParaRPr>
                    </a:p>
                  </a:txBody>
                  <a:tcPr marL="25400" marR="25400" marT="25400" marB="25400" anchor="ctr" anchorCtr="0"/>
                </a:tc>
              </a:tr>
              <a:tr h="350520">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投资收益</a:t>
                      </a:r>
                      <a:endParaRPr 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投资预算收益</a:t>
                      </a:r>
                      <a:endParaRPr 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其他费用</a:t>
                      </a:r>
                      <a:endParaRPr lang="zh-CN" sz="1700" b="0" spc="60">
                        <a:latin typeface="微软雅黑" panose="020B0503020204020204" charset="-122"/>
                        <a:ea typeface="微软雅黑" panose="020B0503020204020204" charset="-122"/>
                      </a:endParaRPr>
                    </a:p>
                  </a:txBody>
                  <a:tcPr marL="25400" marR="25400" marT="25400" marB="25400" anchor="ctr" anchorCtr="0"/>
                </a:tc>
                <a:tc vMerge="1">
                  <a:tcPr/>
                </a:tc>
              </a:tr>
              <a:tr h="349885">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捐赠收入</a:t>
                      </a:r>
                      <a:endParaRPr lang="zh-CN" sz="1700" b="0" spc="60">
                        <a:latin typeface="微软雅黑" panose="020B0503020204020204" charset="-122"/>
                        <a:ea typeface="微软雅黑" panose="020B0503020204020204" charset="-122"/>
                      </a:endParaRPr>
                    </a:p>
                  </a:txBody>
                  <a:tcPr marL="25400" marR="25400" marT="25400" marB="25400" anchor="ctr" anchorCtr="0"/>
                </a:tc>
                <a:tc rowSpan="4">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其他预算收入</a:t>
                      </a:r>
                      <a:endParaRPr 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所得税费用</a:t>
                      </a:r>
                      <a:endParaRPr 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en-US" altLang="zh-CN" sz="1700" b="0" spc="60">
                          <a:latin typeface="微软雅黑" panose="020B0503020204020204" charset="-122"/>
                          <a:ea typeface="微软雅黑" panose="020B0503020204020204" charset="-122"/>
                        </a:rPr>
                        <a:t>—</a:t>
                      </a:r>
                      <a:endParaRPr lang="en-US" altLang="zh-CN" sz="1700" b="0" spc="60">
                        <a:latin typeface="微软雅黑" panose="020B0503020204020204" charset="-122"/>
                        <a:ea typeface="微软雅黑" panose="020B0503020204020204" charset="-122"/>
                      </a:endParaRPr>
                    </a:p>
                  </a:txBody>
                  <a:tcPr marL="25400" marR="25400" marT="25400" marB="25400" anchor="ctr" anchorCtr="0"/>
                </a:tc>
              </a:tr>
              <a:tr h="347345">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利息收入</a:t>
                      </a:r>
                      <a:endParaRPr lang="zh-CN" sz="1700" b="0" spc="60">
                        <a:latin typeface="微软雅黑" panose="020B0503020204020204" charset="-122"/>
                        <a:ea typeface="微软雅黑" panose="020B0503020204020204" charset="-122"/>
                      </a:endParaRPr>
                    </a:p>
                  </a:txBody>
                  <a:tcPr marL="25400" marR="25400" marT="25400" marB="25400" anchor="ctr" anchorCtr="0"/>
                </a:tc>
                <a:tc vMerge="1">
                  <a:tcPr/>
                </a:tc>
                <a:tc>
                  <a:txBody>
                    <a:bodyPr/>
                    <a:p>
                      <a:pPr marL="0" indent="0" algn="ctr">
                        <a:lnSpc>
                          <a:spcPct val="120000"/>
                        </a:lnSpc>
                        <a:spcBef>
                          <a:spcPts val="0"/>
                        </a:spcBef>
                        <a:spcAft>
                          <a:spcPts val="0"/>
                        </a:spcAft>
                      </a:pPr>
                      <a:r>
                        <a:rPr lang="en-US" altLang="zh-CN" sz="1700" b="0" spc="60">
                          <a:latin typeface="微软雅黑" panose="020B0503020204020204" charset="-122"/>
                          <a:ea typeface="微软雅黑" panose="020B0503020204020204" charset="-122"/>
                        </a:rPr>
                        <a:t>—</a:t>
                      </a:r>
                      <a:endParaRPr lang="en-US" alt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投资支出</a:t>
                      </a:r>
                      <a:endParaRPr lang="zh-CN" sz="1700" b="0" spc="60">
                        <a:latin typeface="微软雅黑" panose="020B0503020204020204" charset="-122"/>
                        <a:ea typeface="微软雅黑" panose="020B0503020204020204" charset="-122"/>
                      </a:endParaRPr>
                    </a:p>
                  </a:txBody>
                  <a:tcPr marL="25400" marR="25400" marT="25400" marB="25400" anchor="ctr" anchorCtr="0"/>
                </a:tc>
              </a:tr>
              <a:tr h="349885">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租金收入</a:t>
                      </a:r>
                      <a:endParaRPr lang="zh-CN" sz="1700" b="0" spc="60">
                        <a:latin typeface="微软雅黑" panose="020B0503020204020204" charset="-122"/>
                        <a:ea typeface="微软雅黑" panose="020B0503020204020204" charset="-122"/>
                      </a:endParaRPr>
                    </a:p>
                  </a:txBody>
                  <a:tcPr marL="25400" marR="25400" marT="25400" marB="25400" anchor="ctr" anchorCtr="0"/>
                </a:tc>
                <a:tc vMerge="1">
                  <a:tcPr/>
                </a:tc>
                <a:tc>
                  <a:txBody>
                    <a:bodyPr/>
                    <a:p>
                      <a:pPr marL="0" indent="0" algn="ctr">
                        <a:lnSpc>
                          <a:spcPct val="120000"/>
                        </a:lnSpc>
                        <a:spcBef>
                          <a:spcPts val="0"/>
                        </a:spcBef>
                        <a:spcAft>
                          <a:spcPts val="0"/>
                        </a:spcAft>
                      </a:pPr>
                      <a:r>
                        <a:rPr lang="en-US" altLang="zh-CN" sz="1700" b="0" spc="60">
                          <a:latin typeface="微软雅黑" panose="020B0503020204020204" charset="-122"/>
                          <a:ea typeface="微软雅黑" panose="020B0503020204020204" charset="-122"/>
                        </a:rPr>
                        <a:t>—</a:t>
                      </a:r>
                      <a:endParaRPr lang="en-US" alt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债务还本支出</a:t>
                      </a:r>
                      <a:endParaRPr lang="zh-CN" sz="1700" b="0" spc="60">
                        <a:latin typeface="微软雅黑" panose="020B0503020204020204" charset="-122"/>
                        <a:ea typeface="微软雅黑" panose="020B0503020204020204" charset="-122"/>
                      </a:endParaRPr>
                    </a:p>
                  </a:txBody>
                  <a:tcPr marL="25400" marR="25400" marT="25400" marB="25400" anchor="ctr" anchorCtr="0"/>
                </a:tc>
              </a:tr>
              <a:tr h="350520">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其他收入</a:t>
                      </a:r>
                      <a:endParaRPr lang="zh-CN" sz="1700" b="0" spc="60">
                        <a:latin typeface="微软雅黑" panose="020B0503020204020204" charset="-122"/>
                        <a:ea typeface="微软雅黑" panose="020B0503020204020204" charset="-122"/>
                      </a:endParaRPr>
                    </a:p>
                  </a:txBody>
                  <a:tcPr marL="25400" marR="25400" marT="25400" marB="25400" anchor="ctr" anchorCtr="0"/>
                </a:tc>
                <a:tc vMerge="1">
                  <a:tcPr/>
                </a:tc>
                <a:tc>
                  <a:txBody>
                    <a:bodyPr/>
                    <a:p>
                      <a:pPr marL="0" indent="0" algn="ctr">
                        <a:lnSpc>
                          <a:spcPct val="120000"/>
                        </a:lnSpc>
                        <a:spcBef>
                          <a:spcPts val="0"/>
                        </a:spcBef>
                        <a:spcAft>
                          <a:spcPts val="0"/>
                        </a:spcAft>
                      </a:pPr>
                      <a:endParaRPr lang="en-US" alt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endParaRPr lang="en-US" altLang="zh-CN" sz="1700" b="0" spc="60">
                        <a:latin typeface="微软雅黑" panose="020B0503020204020204" charset="-122"/>
                        <a:ea typeface="微软雅黑" panose="020B0503020204020204" charset="-122"/>
                      </a:endParaRPr>
                    </a:p>
                  </a:txBody>
                  <a:tcPr marL="25400" marR="25400" marT="25400" marB="25400" anchor="ctr" anchorCtr="0"/>
                </a:tc>
              </a:tr>
              <a:tr h="349885">
                <a:tc>
                  <a:txBody>
                    <a:bodyPr/>
                    <a:p>
                      <a:pPr marL="0" indent="0" algn="ctr">
                        <a:lnSpc>
                          <a:spcPct val="120000"/>
                        </a:lnSpc>
                        <a:spcBef>
                          <a:spcPts val="0"/>
                        </a:spcBef>
                        <a:spcAft>
                          <a:spcPts val="0"/>
                        </a:spcAft>
                      </a:pPr>
                      <a:r>
                        <a:rPr lang="en-US" altLang="zh-CN" sz="1700" b="0" spc="60">
                          <a:latin typeface="微软雅黑" panose="020B0503020204020204" charset="-122"/>
                          <a:ea typeface="微软雅黑" panose="020B0503020204020204" charset="-122"/>
                        </a:rPr>
                        <a:t>—</a:t>
                      </a:r>
                      <a:endParaRPr lang="en-US" alt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r>
                        <a:rPr lang="zh-CN" sz="1700" b="0" spc="60">
                          <a:latin typeface="微软雅黑" panose="020B0503020204020204" charset="-122"/>
                          <a:ea typeface="微软雅黑" panose="020B0503020204020204" charset="-122"/>
                        </a:rPr>
                        <a:t>债务预算收入</a:t>
                      </a:r>
                      <a:endParaRPr lang="zh-CN" sz="1700" b="0" spc="60">
                        <a:latin typeface="微软雅黑" panose="020B0503020204020204" charset="-122"/>
                        <a:ea typeface="微软雅黑" panose="020B0503020204020204" charset="-122"/>
                      </a:endParaRPr>
                    </a:p>
                  </a:txBody>
                  <a:tcPr marL="25400" marR="25400" marT="25400" marB="25400" anchor="ctr" anchorCtr="0"/>
                </a:tc>
                <a:tc>
                  <a:txBody>
                    <a:bodyPr/>
                    <a:p>
                      <a:pPr marL="0" indent="0" algn="ctr">
                        <a:lnSpc>
                          <a:spcPct val="120000"/>
                        </a:lnSpc>
                        <a:spcBef>
                          <a:spcPts val="0"/>
                        </a:spcBef>
                        <a:spcAft>
                          <a:spcPts val="0"/>
                        </a:spcAft>
                      </a:pPr>
                      <a:endParaRPr lang="en-US" altLang="zh-CN" sz="1700" b="0" spc="60">
                        <a:latin typeface="微软雅黑" panose="020B0503020204020204" charset="-122"/>
                        <a:ea typeface="微软雅黑" panose="020B0503020204020204" charset="-122"/>
                      </a:endParaRPr>
                    </a:p>
                  </a:txBody>
                  <a:tcPr marL="25400" marR="25400" marT="25400" marB="25400" anchor="ctr" anchorCtr="0"/>
                </a:tc>
                <a:tc>
                  <a:txBody>
                    <a:bodyPr/>
                    <a:p>
                      <a:pPr algn="ctr">
                        <a:lnSpc>
                          <a:spcPct val="120000"/>
                        </a:lnSpc>
                        <a:spcBef>
                          <a:spcPts val="0"/>
                        </a:spcBef>
                        <a:spcAft>
                          <a:spcPts val="0"/>
                        </a:spcAft>
                      </a:pPr>
                      <a:endParaRPr sz="1700" b="0" spc="60">
                        <a:latin typeface="微软雅黑" panose="020B0503020204020204" charset="-122"/>
                        <a:ea typeface="微软雅黑" panose="020B0503020204020204" charset="-122"/>
                      </a:endParaRPr>
                    </a:p>
                  </a:txBody>
                  <a:tcPr marL="25400" marR="25400" marT="25400" marB="25400" anchor="ctr" anchorCtr="0"/>
                </a:tc>
              </a:tr>
            </a:tbl>
          </a:graphicData>
        </a:graphic>
      </p:graphicFrame>
    </p:spTree>
    <p:custDataLst>
      <p:tags r:id="rId3"/>
    </p:custData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dirty="0" err="1">
                <a:solidFill>
                  <a:schemeClr val="dk1"/>
                </a:solidFill>
                <a:latin typeface="汉仪旗黑-85S" panose="00020600040101010101" charset="-128"/>
                <a:ea typeface="汉仪旗黑-85S" panose="00020600040101010101" charset="-128"/>
                <a:sym typeface="微软雅黑" panose="020B0503020204020204" charset="-122"/>
              </a:rPr>
              <a:t>复习思考题</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22867" y="1219187"/>
            <a:ext cx="11212305" cy="48768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1.行政事业单位预算收入的概念和内容是什么?
2.财政拨款预算收入的明细该如何设置?
3.事业预算收入、上级补助预算收入、附属单位上缴预算收入等专项资金收入与非专项资金收入的年末结转应如何进行账务处理?
4.其他预算收入的内容有哪些?与其他收入有什么区别?
5.行政事业单位的预算支出的概念和内容是什么?
6.预算收入和预算支出科目中有哪些是行政事业单位共用的?有哪些只适用于行政单位?又有哪些只适用于事业单位?
7.年末,行政支出、事业支出和其他支出的“财政拨款支出”“非财政专项资金支出”“其他资金支出”三个明细科目如何结转?
8.财务会计中的收入费用与预算会计中的收入支出之间有什么样的关系?</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12" name="组合 11"/>
          <p:cNvGrpSpPr/>
          <p:nvPr userDrawn="1">
            <p:custDataLst>
              <p:tags r:id="rId1"/>
            </p:custDataLst>
          </p:nvPr>
        </p:nvGrpSpPr>
        <p:grpSpPr>
          <a:xfrm>
            <a:off x="4001597" y="6045200"/>
            <a:ext cx="8190403" cy="812800"/>
            <a:chOff x="4001597" y="5613400"/>
            <a:chExt cx="8190403" cy="1244600"/>
          </a:xfrm>
        </p:grpSpPr>
        <p:sp>
          <p:nvSpPr>
            <p:cNvPr id="13"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382270" y="782955"/>
            <a:ext cx="11257280" cy="601345"/>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fontScale="40000"/>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sz="5000" spc="100" dirty="0">
                <a:ln w="3175">
                  <a:noFill/>
                  <a:prstDash val="dash"/>
                </a:ln>
                <a:solidFill>
                  <a:schemeClr val="dk1">
                    <a:lumMod val="75000"/>
                    <a:lumOff val="25000"/>
                  </a:schemeClr>
                </a:solidFill>
                <a:uFillTx/>
                <a:sym typeface="+mn-ea"/>
              </a:rPr>
              <a:t>   </a:t>
            </a:r>
            <a:r>
              <a:rPr lang="zh-CN" altLang="en-US" sz="5000" spc="100" dirty="0">
                <a:ln w="3175">
                  <a:noFill/>
                  <a:prstDash val="dash"/>
                </a:ln>
                <a:solidFill>
                  <a:schemeClr val="dk1">
                    <a:lumMod val="75000"/>
                    <a:lumOff val="25000"/>
                  </a:schemeClr>
                </a:solidFill>
                <a:uFillTx/>
                <a:sym typeface="+mn-ea"/>
              </a:rPr>
              <a:t>练习题</a:t>
            </a:r>
            <a:r>
              <a:rPr lang="zh-CN" altLang="en-US" spc="100" dirty="0">
                <a:ln w="3175">
                  <a:noFill/>
                  <a:prstDash val="dash"/>
                </a:ln>
                <a:solidFill>
                  <a:schemeClr val="dk1">
                    <a:lumMod val="75000"/>
                    <a:lumOff val="25000"/>
                  </a:schemeClr>
                </a:solidFill>
                <a:uFillTx/>
                <a:sym typeface="+mn-ea"/>
              </a:rPr>
              <a:t>
</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195070" y="1648460"/>
            <a:ext cx="10539730" cy="416052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1.某事业单位按照收支两条线核算,收到从财政专户返还的事业预算收入76 000元,会计应如何核算?
2.某事业单位开展专业业务活动收到其他单位收入16 000元,会计应如何核算?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某事业单位年末上级补助预算收入中专项资金收入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非专项资金收入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元年末结转该如何处理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某事业单位取得附属独立核算单位上缴收入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会计该如何核算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某事业单位从银行取得长期借款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会计应如何核算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某事业单位从事科研活动从非同级财政部门取得经费拨款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780 000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会计应如何核算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12" name="组合 11"/>
          <p:cNvGrpSpPr/>
          <p:nvPr userDrawn="1">
            <p:custDataLst>
              <p:tags r:id="rId1"/>
            </p:custDataLst>
          </p:nvPr>
        </p:nvGrpSpPr>
        <p:grpSpPr>
          <a:xfrm>
            <a:off x="4001597" y="6045200"/>
            <a:ext cx="8190403" cy="812800"/>
            <a:chOff x="4001597" y="5613400"/>
            <a:chExt cx="8190403" cy="1244600"/>
          </a:xfrm>
        </p:grpSpPr>
        <p:sp>
          <p:nvSpPr>
            <p:cNvPr id="13"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预算支出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382270" y="782955"/>
            <a:ext cx="11257280" cy="601345"/>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fontScale="40000"/>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sz="5000" spc="100" dirty="0">
                <a:ln w="3175">
                  <a:noFill/>
                  <a:prstDash val="dash"/>
                </a:ln>
                <a:solidFill>
                  <a:schemeClr val="dk1">
                    <a:lumMod val="75000"/>
                    <a:lumOff val="25000"/>
                  </a:schemeClr>
                </a:solidFill>
                <a:uFillTx/>
                <a:sym typeface="+mn-ea"/>
              </a:rPr>
              <a:t>   </a:t>
            </a:r>
            <a:r>
              <a:rPr lang="zh-CN" altLang="en-US" sz="5000" spc="100" dirty="0">
                <a:ln w="3175">
                  <a:noFill/>
                  <a:prstDash val="dash"/>
                </a:ln>
                <a:solidFill>
                  <a:schemeClr val="dk1">
                    <a:lumMod val="75000"/>
                    <a:lumOff val="25000"/>
                  </a:schemeClr>
                </a:solidFill>
                <a:uFillTx/>
                <a:sym typeface="+mn-ea"/>
              </a:rPr>
              <a:t>练习题</a:t>
            </a:r>
            <a:r>
              <a:rPr lang="zh-CN" altLang="en-US" spc="100" dirty="0">
                <a:ln w="3175">
                  <a:noFill/>
                  <a:prstDash val="dash"/>
                </a:ln>
                <a:solidFill>
                  <a:schemeClr val="dk1">
                    <a:lumMod val="75000"/>
                    <a:lumOff val="25000"/>
                  </a:schemeClr>
                </a:solidFill>
                <a:uFillTx/>
                <a:sym typeface="+mn-ea"/>
              </a:rPr>
              <a:t>
</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195070" y="1648460"/>
            <a:ext cx="10539730" cy="416052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某事业单位计提单位职工工资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并通过直接支付方式为单位职工支付薪酬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会计该如何核算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某事业单位通过授权支付方式支付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B</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项目外部人员劳务费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会计该如何核算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某事业单位用非财政非专项资金购买打印机一台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价值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会计应如何核算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某事业单位按规定将款项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元上缴上级单位。会计应如何核算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某事业单位偿还短期借款本金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会计应如何核算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某事业单位对外捐赠现金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会计应如何核算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5"/>
          <p:cNvSpPr>
            <a:spLocks noGrp="1"/>
          </p:cNvSpPr>
          <p:nvPr>
            <p:ph type="title"/>
            <p:custDataLst>
              <p:tags r:id="rId1"/>
            </p:custDataLst>
          </p:nvPr>
        </p:nvSpPr>
        <p:spPr/>
        <p:txBody>
          <a:bodyPr/>
          <a:lstStyle/>
          <a:p>
            <a:r>
              <a:rPr lang="en-US" altLang="zh-CN" noProof="0" dirty="0">
                <a:solidFill>
                  <a:schemeClr val="dk1">
                    <a:lumMod val="85000"/>
                    <a:lumOff val="15000"/>
                  </a:schemeClr>
                </a:solidFill>
                <a:sym typeface="+mn-lt"/>
              </a:rPr>
              <a:t>谢谢</a:t>
            </a:r>
            <a:endParaRPr lang="en-US" altLang="zh-CN" noProof="0" dirty="0">
              <a:solidFill>
                <a:schemeClr val="dk1">
                  <a:lumMod val="85000"/>
                  <a:lumOff val="15000"/>
                </a:schemeClr>
              </a:solidFill>
              <a:sym typeface="+mn-lt"/>
            </a:endParaRPr>
          </a:p>
        </p:txBody>
      </p:sp>
    </p:spTree>
    <p:custDataLst>
      <p:tags r:id="rId2"/>
    </p:custData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“财政拨款预算收入”的主要账务处理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文本框 3"/>
          <p:cNvSpPr txBox="1"/>
          <p:nvPr/>
        </p:nvSpPr>
        <p:spPr>
          <a:xfrm>
            <a:off x="815340" y="1463675"/>
            <a:ext cx="10739120" cy="1965325"/>
          </a:xfrm>
          <a:prstGeom prst="rect">
            <a:avLst/>
          </a:prstGeom>
          <a:noFill/>
        </p:spPr>
        <p:txBody>
          <a:bodyPr wrap="square" rtlCol="0" anchor="t">
            <a:noAutofit/>
          </a:bodyPr>
          <a:p>
            <a:r>
              <a:rPr lang="en-US" altLang="zh-CN"/>
              <a:t>        </a:t>
            </a:r>
            <a:r>
              <a:rPr lang="zh-CN" altLang="en-US"/>
              <a:t>实行预算管理一体化时，如果本级财政没有设置</a:t>
            </a:r>
            <a:r>
              <a:rPr lang="en-US" altLang="zh-CN"/>
              <a:t>“</a:t>
            </a:r>
            <a:r>
              <a:rPr lang="zh-CN" altLang="en-US"/>
              <a:t>零余额账户用款额度</a:t>
            </a:r>
            <a:r>
              <a:rPr lang="en-US" altLang="zh-CN"/>
              <a:t>”</a:t>
            </a:r>
            <a:r>
              <a:rPr lang="zh-CN" altLang="en-US"/>
              <a:t>科目，授权支付与直接支付的财政拨款收入会计核算是一致，都是根据国库集中支付凭证及相关原始凭证，借记支出类科目，贷记</a:t>
            </a:r>
            <a:r>
              <a:rPr lang="en-US" altLang="zh-CN"/>
              <a:t>“</a:t>
            </a:r>
            <a:r>
              <a:rPr lang="zh-CN" altLang="en-US"/>
              <a:t>财政拨款预算收入</a:t>
            </a:r>
            <a:r>
              <a:rPr lang="en-US" altLang="zh-CN"/>
              <a:t>”</a:t>
            </a:r>
            <a:r>
              <a:rPr lang="zh-CN" altLang="en-US"/>
              <a:t>。具体核算见第十三章第三节。</a:t>
            </a:r>
            <a:endParaRPr lang="zh-CN" altLang="en-US"/>
          </a:p>
          <a:p>
            <a:r>
              <a:rPr lang="en-US" altLang="zh-CN"/>
              <a:t>3.</a:t>
            </a:r>
            <a:r>
              <a:rPr lang="zh-CN" altLang="en-US"/>
              <a:t>其他方式下</a:t>
            </a:r>
            <a:r>
              <a:rPr lang="en-US" altLang="zh-CN"/>
              <a:t>,</a:t>
            </a:r>
            <a:r>
              <a:rPr lang="zh-CN" altLang="en-US"/>
              <a:t>单位按照本期预算收到财政拨款预算收入时</a:t>
            </a:r>
            <a:r>
              <a:rPr lang="en-US" altLang="zh-CN"/>
              <a:t>,</a:t>
            </a:r>
            <a:r>
              <a:rPr lang="zh-CN" altLang="en-US"/>
              <a:t>按照实际收到的金额</a:t>
            </a:r>
            <a:r>
              <a:rPr lang="en-US" altLang="zh-CN"/>
              <a:t>,</a:t>
            </a:r>
            <a:r>
              <a:rPr lang="zh-CN" altLang="en-US"/>
              <a:t>借记</a:t>
            </a:r>
            <a:r>
              <a:rPr lang="en-US" altLang="zh-CN"/>
              <a:t>“</a:t>
            </a:r>
            <a:r>
              <a:rPr lang="zh-CN" altLang="en-US"/>
              <a:t>资金结存</a:t>
            </a:r>
            <a:r>
              <a:rPr lang="en-US" altLang="zh-CN"/>
              <a:t>——</a:t>
            </a:r>
            <a:r>
              <a:rPr lang="zh-CN" altLang="en-US"/>
              <a:t>货币资金</a:t>
            </a:r>
            <a:r>
              <a:rPr lang="en-US" altLang="zh-CN"/>
              <a:t>”</a:t>
            </a:r>
            <a:r>
              <a:rPr lang="zh-CN" altLang="en-US"/>
              <a:t>科目</a:t>
            </a:r>
            <a:r>
              <a:rPr lang="en-US" altLang="zh-CN"/>
              <a:t>,</a:t>
            </a:r>
            <a:r>
              <a:rPr lang="zh-CN" altLang="en-US"/>
              <a:t>贷记本科目。</a:t>
            </a:r>
            <a:endParaRPr lang="zh-CN" altLang="en-US"/>
          </a:p>
          <a:p>
            <a:r>
              <a:rPr lang="zh-CN" altLang="en-US"/>
              <a:t>　　【例</a:t>
            </a:r>
            <a:r>
              <a:rPr lang="en-US" altLang="zh-CN"/>
              <a:t>17-3</a:t>
            </a:r>
            <a:r>
              <a:rPr lang="zh-CN" altLang="en-US"/>
              <a:t>】　</a:t>
            </a:r>
            <a:r>
              <a:rPr lang="en-US" altLang="zh-CN"/>
              <a:t> </a:t>
            </a:r>
            <a:r>
              <a:rPr lang="zh-CN" altLang="en-US"/>
              <a:t>某行政单位用其他方式从同级财政部门取得财政拨款日常公用经费</a:t>
            </a:r>
            <a:r>
              <a:rPr lang="en-US" altLang="zh-CN"/>
              <a:t>80 000</a:t>
            </a:r>
            <a:r>
              <a:rPr lang="zh-CN" altLang="en-US"/>
              <a:t>元</a:t>
            </a:r>
            <a:r>
              <a:rPr lang="en-US" altLang="zh-CN"/>
              <a:t>,</a:t>
            </a:r>
            <a:r>
              <a:rPr lang="zh-CN" altLang="en-US"/>
              <a:t>会计核算如下</a:t>
            </a:r>
            <a:r>
              <a:rPr lang="en-US" altLang="zh-CN"/>
              <a:t>:</a:t>
            </a:r>
            <a:endParaRPr lang="zh-CN" altLang="en-US"/>
          </a:p>
        </p:txBody>
      </p:sp>
      <p:graphicFrame>
        <p:nvGraphicFramePr>
          <p:cNvPr id="5" name="表格 4"/>
          <p:cNvGraphicFramePr/>
          <p:nvPr>
            <p:custDataLst>
              <p:tags r:id="rId7"/>
            </p:custDataLst>
          </p:nvPr>
        </p:nvGraphicFramePr>
        <p:xfrm>
          <a:off x="1956435" y="3453130"/>
          <a:ext cx="8457565" cy="2012950"/>
        </p:xfrm>
        <a:graphic>
          <a:graphicData uri="http://schemas.openxmlformats.org/drawingml/2006/table">
            <a:tbl>
              <a:tblPr/>
              <a:tblGrid>
                <a:gridCol w="4171315"/>
                <a:gridCol w="4286250"/>
              </a:tblGrid>
              <a:tr h="402590">
                <a:tc>
                  <a:txBody>
                    <a:bodyPr/>
                    <a:p>
                      <a:pPr indent="0" algn="ctr" fontAlgn="auto">
                        <a:lnSpc>
                          <a:spcPct val="130000"/>
                        </a:lnSpc>
                        <a:spcBef>
                          <a:spcPct val="0"/>
                        </a:spcBef>
                        <a:spcAft>
                          <a:spcPct val="0"/>
                        </a:spcAft>
                      </a:pPr>
                      <a:r>
                        <a:rPr lang="zh-CN" sz="1700">
                          <a:solidFill>
                            <a:srgbClr val="000000"/>
                          </a:solidFill>
                          <a:latin typeface="微软雅黑" panose="020B0503020204020204" charset="-122"/>
                          <a:ea typeface="微软雅黑" panose="020B0503020204020204" charset="-122"/>
                        </a:rPr>
                        <a:t>财务会计</a:t>
                      </a:r>
                      <a:endParaRPr lang="zh-CN" sz="17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30000"/>
                        </a:lnSpc>
                        <a:spcBef>
                          <a:spcPct val="0"/>
                        </a:spcBef>
                        <a:spcAft>
                          <a:spcPct val="0"/>
                        </a:spcAft>
                      </a:pPr>
                      <a:r>
                        <a:rPr lang="zh-CN" sz="1700">
                          <a:solidFill>
                            <a:srgbClr val="000000"/>
                          </a:solidFill>
                          <a:latin typeface="微软雅黑" panose="020B0503020204020204" charset="-122"/>
                          <a:ea typeface="微软雅黑" panose="020B0503020204020204" charset="-122"/>
                        </a:rPr>
                        <a:t>预算会计</a:t>
                      </a:r>
                      <a:endParaRPr lang="zh-CN" sz="17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610360">
                <a:tc>
                  <a:txBody>
                    <a:bodyPr/>
                    <a:p>
                      <a:pPr indent="0" fontAlgn="auto">
                        <a:lnSpc>
                          <a:spcPct val="130000"/>
                        </a:lnSpc>
                        <a:spcBef>
                          <a:spcPct val="0"/>
                        </a:spcBef>
                        <a:spcAft>
                          <a:spcPct val="0"/>
                        </a:spcAft>
                      </a:pPr>
                      <a:r>
                        <a:rPr lang="zh-CN" sz="170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a:t>
                      </a:r>
                      <a:r>
                        <a:rPr lang="zh-CN" sz="1700">
                          <a:solidFill>
                            <a:srgbClr val="000000"/>
                          </a:solidFill>
                          <a:latin typeface="微软雅黑" panose="020B0503020204020204" charset="-122"/>
                          <a:ea typeface="微软雅黑" panose="020B0503020204020204" charset="-122"/>
                          <a:cs typeface="微软雅黑" panose="020B0503020204020204" charset="-122"/>
                        </a:rPr>
                        <a:t>银行存款</a:t>
                      </a:r>
                      <a:r>
                        <a:rPr lang="zh-CN" altLang="en-US" sz="170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80</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 000</a:t>
                      </a:r>
                      <a:endParaRPr lang="en-US" altLang="zh-CN" sz="1700">
                        <a:solidFill>
                          <a:srgbClr val="000000"/>
                        </a:solidFill>
                        <a:latin typeface="微软雅黑" panose="020B0503020204020204" charset="-122"/>
                        <a:ea typeface="微软雅黑" panose="020B0503020204020204" charset="-122"/>
                        <a:cs typeface="微软雅黑" panose="020B0503020204020204" charset="-122"/>
                      </a:endParaRPr>
                    </a:p>
                    <a:p>
                      <a:pPr indent="228600" fontAlgn="auto">
                        <a:lnSpc>
                          <a:spcPct val="130000"/>
                        </a:lnSpc>
                        <a:spcBef>
                          <a:spcPct val="0"/>
                        </a:spcBef>
                        <a:spcAft>
                          <a:spcPct val="0"/>
                        </a:spcAft>
                      </a:pPr>
                      <a:r>
                        <a:rPr lang="zh-CN" sz="170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a:t>
                      </a:r>
                      <a:r>
                        <a:rPr lang="zh-CN" sz="1700">
                          <a:solidFill>
                            <a:srgbClr val="000000"/>
                          </a:solidFill>
                          <a:latin typeface="微软雅黑" panose="020B0503020204020204" charset="-122"/>
                          <a:ea typeface="微软雅黑" panose="020B0503020204020204" charset="-122"/>
                          <a:cs typeface="微软雅黑" panose="020B0503020204020204" charset="-122"/>
                        </a:rPr>
                        <a:t>财政拨款收入</a:t>
                      </a:r>
                      <a:r>
                        <a:rPr lang="zh-CN" altLang="en-US" sz="170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80</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 000</a:t>
                      </a:r>
                      <a:endParaRPr lang="en-US" altLang="zh-CN" sz="17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30000"/>
                        </a:lnSpc>
                        <a:spcBef>
                          <a:spcPct val="0"/>
                        </a:spcBef>
                        <a:spcAft>
                          <a:spcPct val="0"/>
                        </a:spcAft>
                      </a:pPr>
                      <a:r>
                        <a:rPr lang="zh-CN" sz="1700">
                          <a:solidFill>
                            <a:srgbClr val="000000"/>
                          </a:solidFill>
                          <a:latin typeface="微软雅黑" panose="020B0503020204020204" charset="-122"/>
                          <a:ea typeface="微软雅黑" panose="020B0503020204020204" charset="-122"/>
                          <a:cs typeface="微软雅黑" panose="020B0503020204020204" charset="-122"/>
                        </a:rPr>
                        <a:t>　</a:t>
                      </a:r>
                      <a:endParaRPr lang="zh-CN" sz="1700">
                        <a:solidFill>
                          <a:srgbClr val="000000"/>
                        </a:solidFill>
                        <a:latin typeface="微软雅黑" panose="020B0503020204020204" charset="-122"/>
                        <a:ea typeface="微软雅黑" panose="020B0503020204020204" charset="-122"/>
                        <a:cs typeface="微软雅黑" panose="020B0503020204020204"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30000"/>
                        </a:lnSpc>
                        <a:spcBef>
                          <a:spcPct val="0"/>
                        </a:spcBef>
                        <a:spcAft>
                          <a:spcPct val="0"/>
                        </a:spcAft>
                      </a:pPr>
                      <a:r>
                        <a:rPr lang="zh-CN" sz="170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a:t>
                      </a:r>
                      <a:r>
                        <a:rPr lang="zh-CN" sz="170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80</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 000</a:t>
                      </a:r>
                      <a:endParaRPr lang="en-US" altLang="zh-CN" sz="1700">
                        <a:solidFill>
                          <a:srgbClr val="000000"/>
                        </a:solidFill>
                        <a:latin typeface="微软雅黑" panose="020B0503020204020204" charset="-122"/>
                        <a:ea typeface="微软雅黑" panose="020B0503020204020204" charset="-122"/>
                        <a:cs typeface="微软雅黑" panose="020B0503020204020204" charset="-122"/>
                      </a:endParaRPr>
                    </a:p>
                    <a:p>
                      <a:pPr indent="114300" fontAlgn="auto">
                        <a:lnSpc>
                          <a:spcPct val="130000"/>
                        </a:lnSpc>
                        <a:spcBef>
                          <a:spcPct val="0"/>
                        </a:spcBef>
                        <a:spcAft>
                          <a:spcPct val="0"/>
                        </a:spcAft>
                      </a:pPr>
                      <a:r>
                        <a:rPr lang="zh-CN" sz="170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a:t>
                      </a:r>
                      <a:r>
                        <a:rPr lang="zh-CN" sz="1700">
                          <a:solidFill>
                            <a:srgbClr val="000000"/>
                          </a:solidFill>
                          <a:latin typeface="微软雅黑" panose="020B0503020204020204" charset="-122"/>
                          <a:ea typeface="微软雅黑" panose="020B0503020204020204" charset="-122"/>
                          <a:cs typeface="微软雅黑" panose="020B0503020204020204" charset="-122"/>
                        </a:rPr>
                        <a:t>财政拨款预算收入</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a:solidFill>
                            <a:srgbClr val="000000"/>
                          </a:solidFill>
                          <a:latin typeface="微软雅黑" panose="020B0503020204020204" charset="-122"/>
                          <a:ea typeface="微软雅黑" panose="020B0503020204020204" charset="-122"/>
                          <a:cs typeface="微软雅黑" panose="020B0503020204020204" charset="-122"/>
                        </a:rPr>
                        <a:t>基本支出</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a:solidFill>
                            <a:srgbClr val="000000"/>
                          </a:solidFill>
                          <a:latin typeface="微软雅黑" panose="020B0503020204020204" charset="-122"/>
                          <a:ea typeface="微软雅黑" panose="020B0503020204020204" charset="-122"/>
                          <a:cs typeface="微软雅黑" panose="020B0503020204020204" charset="-122"/>
                        </a:rPr>
                        <a:t>日常公用经费	</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80</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 000</a:t>
                      </a:r>
                      <a:endParaRPr lang="en-US" altLang="zh-CN" sz="1700">
                        <a:solidFill>
                          <a:srgbClr val="000000"/>
                        </a:solidFill>
                        <a:latin typeface="微软雅黑" panose="020B0503020204020204" charset="-122"/>
                        <a:ea typeface="微软雅黑" panose="020B0503020204020204" charset="-122"/>
                        <a:cs typeface="微软雅黑" panose="020B0503020204020204"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8"/>
    </p:custDataLst>
  </p:cSld>
  <p:clrMapOvr>
    <a:masterClrMapping/>
  </p:clrMapOvr>
  <p:transition spd="med"/>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“财政拨款预算收入”的主要账务处理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文本框 3"/>
          <p:cNvSpPr txBox="1"/>
          <p:nvPr/>
        </p:nvSpPr>
        <p:spPr>
          <a:xfrm>
            <a:off x="694055" y="1866900"/>
            <a:ext cx="10860405" cy="2434590"/>
          </a:xfrm>
          <a:prstGeom prst="rect">
            <a:avLst/>
          </a:prstGeom>
          <a:noFill/>
        </p:spPr>
        <p:txBody>
          <a:bodyPr wrap="square" rtlCol="0" anchor="t">
            <a:noAutofit/>
          </a:bodyPr>
          <a:p>
            <a:pPr indent="0" fontAlgn="auto">
              <a:lnSpc>
                <a:spcPct val="200000"/>
              </a:lnSpc>
            </a:pPr>
            <a:r>
              <a:rPr lang="en-US" altLang="zh-CN"/>
              <a:t>        4.</a:t>
            </a:r>
            <a:r>
              <a:rPr lang="zh-CN" altLang="en-US"/>
              <a:t>因差错更正、购货退回等发生国库直接支付款项退回的</a:t>
            </a:r>
            <a:r>
              <a:rPr lang="en-US" altLang="zh-CN"/>
              <a:t>,</a:t>
            </a:r>
            <a:r>
              <a:rPr lang="zh-CN" altLang="en-US"/>
              <a:t>属于本年度支付的想看</a:t>
            </a:r>
            <a:r>
              <a:rPr lang="en-US" altLang="zh-CN"/>
              <a:t>,</a:t>
            </a:r>
            <a:r>
              <a:rPr lang="zh-CN" altLang="en-US"/>
              <a:t>按照退回金额</a:t>
            </a:r>
            <a:r>
              <a:rPr lang="en-US" altLang="zh-CN"/>
              <a:t>,</a:t>
            </a:r>
            <a:r>
              <a:rPr lang="zh-CN" altLang="en-US"/>
              <a:t>借记本科目</a:t>
            </a:r>
            <a:r>
              <a:rPr lang="en-US" altLang="zh-CN"/>
              <a:t>,</a:t>
            </a:r>
            <a:r>
              <a:rPr lang="zh-CN" altLang="en-US"/>
              <a:t>贷记</a:t>
            </a:r>
            <a:r>
              <a:rPr lang="en-US" altLang="zh-CN"/>
              <a:t>“</a:t>
            </a:r>
            <a:r>
              <a:rPr lang="zh-CN" altLang="en-US"/>
              <a:t>行政支出</a:t>
            </a:r>
            <a:r>
              <a:rPr lang="en-US" altLang="zh-CN"/>
              <a:t>”“</a:t>
            </a:r>
            <a:r>
              <a:rPr lang="zh-CN" altLang="en-US"/>
              <a:t>事业支出</a:t>
            </a:r>
            <a:r>
              <a:rPr lang="en-US" altLang="zh-CN"/>
              <a:t>”</a:t>
            </a:r>
            <a:r>
              <a:rPr lang="zh-CN" altLang="en-US"/>
              <a:t>等科目。具体参考例</a:t>
            </a:r>
            <a:r>
              <a:rPr lang="en-US" altLang="zh-CN"/>
              <a:t>16-4</a:t>
            </a:r>
            <a:r>
              <a:rPr lang="zh-CN" altLang="en-US"/>
              <a:t>。</a:t>
            </a:r>
            <a:endParaRPr lang="zh-CN" altLang="en-US"/>
          </a:p>
          <a:p>
            <a:pPr indent="0" fontAlgn="auto">
              <a:lnSpc>
                <a:spcPct val="200000"/>
              </a:lnSpc>
            </a:pPr>
            <a:r>
              <a:rPr lang="zh-CN" altLang="en-US"/>
              <a:t>　　</a:t>
            </a:r>
            <a:r>
              <a:rPr lang="en-US" altLang="zh-CN"/>
              <a:t>5.</a:t>
            </a:r>
            <a:r>
              <a:rPr lang="zh-CN" altLang="en-US"/>
              <a:t>年末</a:t>
            </a:r>
            <a:r>
              <a:rPr lang="en-US" altLang="zh-CN"/>
              <a:t>,</a:t>
            </a:r>
            <a:r>
              <a:rPr lang="zh-CN" altLang="en-US"/>
              <a:t>将本科目本年发生额转入财政拨款结转</a:t>
            </a:r>
            <a:r>
              <a:rPr lang="en-US" altLang="zh-CN"/>
              <a:t>,</a:t>
            </a:r>
            <a:r>
              <a:rPr lang="zh-CN" altLang="en-US"/>
              <a:t>借记本科目</a:t>
            </a:r>
            <a:r>
              <a:rPr lang="en-US" altLang="zh-CN"/>
              <a:t>,</a:t>
            </a:r>
            <a:r>
              <a:rPr lang="zh-CN" altLang="en-US"/>
              <a:t>贷记</a:t>
            </a:r>
            <a:r>
              <a:rPr lang="en-US" altLang="zh-CN"/>
              <a:t>“</a:t>
            </a:r>
            <a:r>
              <a:rPr lang="zh-CN" altLang="en-US"/>
              <a:t>财政拨款结转</a:t>
            </a:r>
            <a:r>
              <a:rPr lang="en-US" altLang="zh-CN"/>
              <a:t>——</a:t>
            </a:r>
            <a:r>
              <a:rPr lang="zh-CN" altLang="en-US"/>
              <a:t>本年收支结转</a:t>
            </a:r>
            <a:r>
              <a:rPr lang="en-US" altLang="zh-CN"/>
              <a:t>”</a:t>
            </a:r>
            <a:r>
              <a:rPr lang="zh-CN" altLang="en-US"/>
              <a:t>科目。</a:t>
            </a:r>
            <a:endParaRPr lang="zh-CN" altLang="en-US"/>
          </a:p>
        </p:txBody>
      </p:sp>
    </p:spTree>
    <p:custDataLst>
      <p:tags r:id="rId7"/>
    </p:custDataLst>
  </p:cSld>
  <p:clrMapOvr>
    <a:masterClrMapping/>
  </p:clrMapOvr>
  <p:transition spd="med"/>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事业预算收入</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986155" y="1536700"/>
            <a:ext cx="10206355" cy="458533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的核算内容及明细设置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科目核算事业单位开展专业活动及其辅助活动取得的现金流入。事业单位因开展科研及其辅助活动从非同级财政部门取得的经费拨款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也通过本科目核算。年末结转后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本科目应无余额。本科目只适用于事业单位。</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本科目应按照事业预算收入类别、项目、来源、《政府收支分类科目》中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支出功能分类科目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项级科目等进行明细核算。对于因开展科研及其辅助活动从非同级政府财政部门取得的经费拨款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应当在本科目下单设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非同级财政拨款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明细科目进行明细核算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事业预算收入中如有专项资金收入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还应按照具体项目进行明细核算。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的主要账务处理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采用财政专户返还方式管理的事业预算收入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收到从财政专户返还的事业预算收入时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按照实际收到的返还金额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贷记本科目。具体核算参考例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收到其他事业预算收入时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按照实际收到的款项金额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货币资金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“事业预算收入”的主要账务处理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22630" y="1479550"/>
            <a:ext cx="10756900" cy="145796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【例17-4】 某事业单位开展科研活动,从非同级财政部门取得经费拨款20 000元,会计核算如下: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099945" y="2933700"/>
          <a:ext cx="8153400" cy="2507615"/>
        </p:xfrm>
        <a:graphic>
          <a:graphicData uri="http://schemas.openxmlformats.org/drawingml/2006/table">
            <a:tbl>
              <a:tblPr/>
              <a:tblGrid>
                <a:gridCol w="3851910"/>
                <a:gridCol w="4301490"/>
              </a:tblGrid>
              <a:tr h="708660">
                <a:tc>
                  <a:txBody>
                    <a:bodyPr/>
                    <a:p>
                      <a:pPr marL="0" indent="0" algn="ctr">
                        <a:lnSpc>
                          <a:spcPct val="120000"/>
                        </a:lnSpc>
                        <a:spcBef>
                          <a:spcPts val="0"/>
                        </a:spcBef>
                        <a:spcAft>
                          <a:spcPts val="0"/>
                        </a:spcAft>
                      </a:pPr>
                      <a:r>
                        <a:rPr lang="zh-CN" sz="1800" spc="130">
                          <a:solidFill>
                            <a:srgbClr val="000000"/>
                          </a:solidFill>
                          <a:latin typeface="微软雅黑" panose="020B0503020204020204" charset="-122"/>
                          <a:ea typeface="微软雅黑" panose="020B0503020204020204" charset="-122"/>
                        </a:rPr>
                        <a:t>财务会计</a:t>
                      </a:r>
                      <a:endParaRPr lang="zh-CN" sz="18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rgbClr val="000000"/>
                          </a:solidFill>
                          <a:latin typeface="微软雅黑" panose="020B0503020204020204" charset="-122"/>
                          <a:ea typeface="微软雅黑" panose="020B0503020204020204" charset="-122"/>
                        </a:rPr>
                        <a:t>预算会计</a:t>
                      </a:r>
                      <a:endParaRPr lang="zh-CN" sz="18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798955">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借:银行存款	20 000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贷:事业收入——非同级财政拨款	20 000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20 000</a:t>
                      </a:r>
                      <a:endParaRPr lang="en-US" alt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事业预算收入</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spc="120">
                          <a:solidFill>
                            <a:srgbClr val="000000"/>
                          </a:solidFill>
                          <a:latin typeface="微软雅黑" panose="020B0503020204020204" charset="-122"/>
                          <a:ea typeface="微软雅黑" panose="020B0503020204020204" charset="-122"/>
                          <a:cs typeface="微软雅黑" panose="020B0503020204020204" charset="-122"/>
                        </a:rPr>
                        <a:t>非同级财政拨款	</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20 000</a:t>
                      </a:r>
                      <a:endParaRPr lang="en-US" alt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tags/tag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0.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01.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4*i*1"/>
  <p:tag name="KSO_WM_UNIT_BK_DARK_LIGHT" val="1"/>
  <p:tag name="KSO_WM_UNIT_LAYERLEVEL" val="1"/>
  <p:tag name="KSO_WM_TAG_VERSION" val="1.0"/>
  <p:tag name="KSO_WM_BEAUTIFY_FLAG" val="#wm#"/>
</p:tagLst>
</file>

<file path=ppt/tags/tag102.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3.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4.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5.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6.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7.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8.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9.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10.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1.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5*i*1"/>
  <p:tag name="KSO_WM_UNIT_BK_DARK_LIGHT" val="1"/>
  <p:tag name="KSO_WM_UNIT_LAYERLEVEL" val="1"/>
  <p:tag name="KSO_WM_TAG_VERSION" val="1.0"/>
  <p:tag name="KSO_WM_BEAUTIFY_FLAG" val="#wm#"/>
</p:tagLst>
</file>

<file path=ppt/tags/tag112.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3.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4.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5.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6.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7.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8.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9.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20.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1.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6*i*1"/>
  <p:tag name="KSO_WM_UNIT_LAYERLEVEL" val="1"/>
  <p:tag name="KSO_WM_TAG_VERSION" val="1.0"/>
  <p:tag name="KSO_WM_BEAUTIFY_FLAG" val="#wm#"/>
</p:tagLst>
</file>

<file path=ppt/tags/tag122.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6*i*2"/>
  <p:tag name="KSO_WM_UNIT_LAYERLEVEL" val="1"/>
  <p:tag name="KSO_WM_TAG_VERSION" val="1.0"/>
  <p:tag name="KSO_WM_BEAUTIFY_FLAG" val="#wm#"/>
</p:tagLst>
</file>

<file path=ppt/tags/tag123.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6*i*3"/>
  <p:tag name="KSO_WM_UNIT_LAYERLEVEL" val="1"/>
  <p:tag name="KSO_WM_TAG_VERSION" val="1.0"/>
  <p:tag name="KSO_WM_BEAUTIFY_FLAG" val="#wm#"/>
</p:tagLst>
</file>

<file path=ppt/tags/tag124.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6*i*1"/>
  <p:tag name="KSO_WM_UNIT_BK_DARK_LIGHT" val="1"/>
  <p:tag name="KSO_WM_UNIT_LAYERLEVEL" val="1"/>
  <p:tag name="KSO_WM_TAG_VERSION" val="1.0"/>
  <p:tag name="KSO_WM_BEAUTIFY_FLAG" val="#wm#"/>
</p:tagLst>
</file>

<file path=ppt/tags/tag125.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6.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7.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8.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9.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30.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7*i*1"/>
  <p:tag name="KSO_WM_UNIT_LAYERLEVEL" val="1"/>
  <p:tag name="KSO_WM_TAG_VERSION" val="1.0"/>
  <p:tag name="KSO_WM_BEAUTIFY_FLAG" val="#wm#"/>
</p:tagLst>
</file>

<file path=ppt/tags/tag13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7*i*2"/>
  <p:tag name="KSO_WM_UNIT_LAYERLEVEL" val="1"/>
  <p:tag name="KSO_WM_TAG_VERSION" val="1.0"/>
  <p:tag name="KSO_WM_BEAUTIFY_FLAG" val="#wm#"/>
</p:tagLst>
</file>

<file path=ppt/tags/tag133.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7*i*3"/>
  <p:tag name="KSO_WM_UNIT_LAYERLEVEL" val="1"/>
  <p:tag name="KSO_WM_TAG_VERSION" val="1.0"/>
  <p:tag name="KSO_WM_BEAUTIFY_FLAG" val="#wm#"/>
</p:tagLst>
</file>

<file path=ppt/tags/tag134.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7*i*1"/>
  <p:tag name="KSO_WM_UNIT_BK_DARK_LIGHT" val="1"/>
  <p:tag name="KSO_WM_UNIT_LAYERLEVEL" val="1"/>
  <p:tag name="KSO_WM_TAG_VERSION" val="1.0"/>
  <p:tag name="KSO_WM_BEAUTIFY_FLAG" val="#wm#"/>
</p:tagLst>
</file>

<file path=ppt/tags/tag135.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6.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7.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8.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9.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40.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8*i*1"/>
  <p:tag name="KSO_WM_UNIT_BK_DARK_LIGHT" val="2"/>
  <p:tag name="KSO_WM_UNIT_LAYERLEVEL" val="1"/>
  <p:tag name="KSO_WM_TAG_VERSION" val="1.0"/>
  <p:tag name="KSO_WM_BEAUTIFY_FLAG" val="#wm#"/>
</p:tagLst>
</file>

<file path=ppt/tags/tag1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2"/>
  <p:tag name="KSO_WM_UNIT_LAYERLEVEL" val="1"/>
  <p:tag name="KSO_WM_TAG_VERSION" val="1.0"/>
  <p:tag name="KSO_WM_BEAUTIFY_FLAG" val="#wm#"/>
  <p:tag name="KSO_WM_SLIDE_BACKGROUND_TYPE" val="belt"/>
  <p:tag name="KSO_WM_SLIDE_BK_DARK_LIGHT" val="1"/>
  <p:tag name="KSO_WM_UNIT_TYPE" val="i"/>
  <p:tag name="KSO_WM_UNIT_INDEX" val="2"/>
</p:tagLst>
</file>

<file path=ppt/tags/tag145.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3"/>
  <p:tag name="KSO_WM_UNIT_ID" val="_18*i*3"/>
  <p:tag name="KSO_WM_UNIT_LAYERLEVEL" val="1"/>
  <p:tag name="KSO_WM_TAG_VERSION" val="1.0"/>
  <p:tag name="KSO_WM_BEAUTIFY_FLAG" val="#wm#"/>
</p:tagLst>
</file>

<file path=ppt/tags/tag146.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4"/>
  <p:tag name="KSO_WM_UNIT_ID" val="_18*i*4"/>
  <p:tag name="KSO_WM_UNIT_LAYERLEVEL" val="1"/>
  <p:tag name="KSO_WM_TAG_VERSION" val="1.0"/>
  <p:tag name="KSO_WM_BEAUTIFY_FLAG" val="#wm#"/>
</p:tagLst>
</file>

<file path=ppt/tags/tag1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1"/>
  <p:tag name="KSO_WM_UNIT_LAYERLEVEL" val="1"/>
  <p:tag name="KSO_WM_TAG_VERSION" val="1.0"/>
  <p:tag name="KSO_WM_BEAUTIFY_FLAG" val="#wm#"/>
  <p:tag name="KSO_WM_SLIDE_BACKGROUND_TYPE" val="belt"/>
  <p:tag name="KSO_WM_SLIDE_BK_DARK_LIGHT" val="1"/>
  <p:tag name="KSO_WM_UNIT_TYPE" val="i"/>
  <p:tag name="KSO_WM_UNIT_INDEX" val="1"/>
</p:tagLst>
</file>

<file path=ppt/tags/tag148.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6"/>
  <p:tag name="KSO_WM_UNIT_ID" val="_18*i*6"/>
  <p:tag name="KSO_WM_UNIT_LAYERLEVEL" val="1"/>
  <p:tag name="KSO_WM_TAG_VERSION" val="1.0"/>
  <p:tag name="KSO_WM_BEAUTIFY_FLAG" val="#wm#"/>
</p:tagLst>
</file>

<file path=ppt/tags/tag149.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5"/>
  <p:tag name="KSO_WM_UNIT_ID" val="_18*i*5"/>
  <p:tag name="KSO_WM_UNIT_LAYERLEVEL" val="1"/>
  <p:tag name="KSO_WM_TAG_VERSION" val="1.0"/>
  <p:tag name="KSO_WM_BEAUTIFY_FLAG" val="#wm#"/>
</p:tagLst>
</file>

<file path=ppt/tags/tag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50.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1.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2.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4.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60.xml><?xml version="1.0" encoding="utf-8"?>
<p:tagLst xmlns:p="http://schemas.openxmlformats.org/presentationml/2006/main">
  <p:tag name="KSO_WM_TEMPLATE_SUBCATEGORY" val="0"/>
  <p:tag name="KSO_WM_TEMPLATE_COLOR_TYPE" val="1"/>
  <p:tag name="KSO_WM_TEMPLATE_MASTER_THUMB_INDEX" val="12"/>
  <p:tag name="KSO_WM_UNIT_SHOW_EDIT_AREA_INDICATION" val="0"/>
  <p:tag name="KSO_WM_TEMPLATE_THUMBS_INDEX" val="1、2、3、11、14"/>
  <p:tag name="KSO_WM_TAG_VERSION" val="1.0"/>
  <p:tag name="KSO_WM_BEAUTIFY_FLAG" val="#wm#"/>
  <p:tag name="KSO_WM_TEMPLATE_CATEGORY" val="custom"/>
  <p:tag name="KSO_WM_TEMPLATE_INDEX" val="20202545"/>
  <p:tag name="KSO_WM_TEMPLATE_MASTER_TYPE" val="1"/>
</p:tagLst>
</file>

<file path=ppt/tags/tag161.xml><?xml version="1.0" encoding="utf-8"?>
<p:tagLst xmlns:p="http://schemas.openxmlformats.org/presentationml/2006/main">
  <p:tag name="KSO_WM_UNIT_ISCONTENTSTITLE" val="0"/>
  <p:tag name="KSO_WM_UNIT_ISNUMDGMTITLE" val="0"/>
  <p:tag name="KSO_WM_UNIT_PRESET_TEXT" val="极简大气通用模板"/>
  <p:tag name="KSO_WM_UNIT_NOCLEAR" val="0"/>
  <p:tag name="KSO_WM_UNIT_VALUE" val="9"/>
  <p:tag name="KSO_WM_UNIT_HIGHLIGHT" val="0"/>
  <p:tag name="KSO_WM_UNIT_COMPATIBLE" val="0"/>
  <p:tag name="KSO_WM_UNIT_DIAGRAM_ISNUMVISUAL" val="0"/>
  <p:tag name="KSO_WM_UNIT_DIAGRAM_ISREFERUNIT" val="0"/>
  <p:tag name="KSO_WM_UNIT_TYPE" val="a"/>
  <p:tag name="KSO_WM_UNIT_INDEX" val="1"/>
  <p:tag name="KSO_WM_UNIT_ID" val="custom20202545_1*a*1"/>
  <p:tag name="KSO_WM_TEMPLATE_CATEGORY" val="custom"/>
  <p:tag name="KSO_WM_TEMPLATE_INDEX" val="20202545"/>
  <p:tag name="KSO_WM_UNIT_LAYERLEVEL" val="1"/>
  <p:tag name="KSO_WM_TAG_VERSION" val="1.0"/>
  <p:tag name="KSO_WM_BEAUTIFY_FLAG" val="#wm#"/>
  <p:tag name="KSO_WM_UNIT_TEXT_FILL_FORE_SCHEMECOLOR_INDEX_BRIGHTNESS" val="0.15"/>
  <p:tag name="KSO_WM_UNIT_TEXT_FILL_FORE_SCHEMECOLOR_INDEX" val="13"/>
  <p:tag name="KSO_WM_UNIT_TEXT_FILL_TYPE" val="1"/>
</p:tagLst>
</file>

<file path=ppt/tags/tag162.xml><?xml version="1.0" encoding="utf-8"?>
<p:tagLst xmlns:p="http://schemas.openxmlformats.org/presentationml/2006/main">
  <p:tag name="KSO_WM_TEMPLATE_THUMBS_INDEX" val="1、2、6、7、9、11、14、15"/>
  <p:tag name="KSO_WM_SLIDE_ID" val="custom20202545_1"/>
  <p:tag name="KSO_WM_TEMPLATE_SUBCATEGORY" val="0"/>
  <p:tag name="KSO_WM_TEMPLATE_MASTER_TYPE" val="1"/>
  <p:tag name="KSO_WM_TEMPLATE_COLOR_TYPE" val="1"/>
  <p:tag name="KSO_WM_SLIDE_TYPE" val="title"/>
  <p:tag name="KSO_WM_SLIDE_SUBTYPE" val="pureTxt"/>
  <p:tag name="KSO_WM_SLIDE_ITEM_CNT" val="0"/>
  <p:tag name="KSO_WM_SLIDE_INDEX" val="1"/>
  <p:tag name="KSO_WM_TEMPLATE_MASTER_THUMB_INDEX" val="12"/>
  <p:tag name="KSO_WM_TAG_VERSION" val="1.0"/>
  <p:tag name="KSO_WM_BEAUTIFY_FLAG" val="#wm#"/>
  <p:tag name="KSO_WM_TEMPLATE_CATEGORY" val="custom"/>
  <p:tag name="KSO_WM_TEMPLATE_INDEX" val="20202545"/>
  <p:tag name="KSO_WM_SLIDE_LAYOUT" val="a_b"/>
  <p:tag name="KSO_WM_SLIDE_LAYOUT_CNT" val="1_3"/>
</p:tagLst>
</file>

<file path=ppt/tags/tag16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6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67.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68.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3"/>
</p:tagLst>
</file>

<file path=ppt/tags/tag169.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4"/>
</p:tagLst>
</file>

<file path=ppt/tags/tag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70.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171.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172.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17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8"/>
</p:tagLst>
</file>

<file path=ppt/tags/tag174.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50:08&quot;,&quot;maxSize&quot;:{&quot;size1&quot;:20},&quot;minSize&quot;:{&quot;size1&quot;:11.2},&quot;normalSize&quot;:{&quot;size1&quot;:11.2},&quot;subLayout&quot;:[{&quot;id&quot;:&quot;2025-07-20T23:50:08&quot;,&quot;margin&quot;:{&quot;bottom&quot;:0.025999998673796654,&quot;left&quot;:1.2699999809265137,&quot;right&quot;:1.2699999809265137,&quot;top&quot;:0.4230000376701355},&quot;type&quot;:0},{&quot;id&quot;:&quot;2025-07-20T23:50:08&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1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7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8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18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8&quot;,&quot;maxSize&quot;:{&quot;size1&quot;:31.1},&quot;minSize&quot;:{&quot;size1&quot;:17.8},&quot;normalSize&quot;:{&quot;size1&quot;:17.8},&quot;subLayout&quot;:[{&quot;id&quot;:&quot;2025-07-20T23:50:08&quot;,&quot;maxSize&quot;:{&quot;size1&quot;:100},&quot;minSize&quot;:{&quot;size1&quot;:61.7},&quot;normalSize&quot;:{&quot;size1&quot;:61.7},&quot;subLayout&quot;:[{&quot;id&quot;:&quot;2025-07-20T23:50:08&quot;,&quot;margin&quot;:{&quot;bottom&quot;:0,&quot;left&quot;:1.2699999809265137,&quot;right&quot;:1.2699999809265137,&quot;top&quot;:0.4230000376701355},&quot;type&quot;:0},{&quot;id&quot;:&quot;2025-07-20T23:50:08&quot;,&quot;margin&quot;:{&quot;bottom&quot;:0.025999998673796654,&quot;left&quot;:1.2699999809265137,&quot;right&quot;:1.2699999809265137,&quot;top&quot;:0.025999998673796654},&quot;type&quot;:0}],&quot;type&quot;:0},{&quot;id&quot;:&quot;2025-07-20T23:50:0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8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8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8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90.xml><?xml version="1.0" encoding="utf-8"?>
<p:tagLst xmlns:p="http://schemas.openxmlformats.org/presentationml/2006/main">
  <p:tag name="TABLE_ENDDRAG_ORIGIN_RECT" val="794*177"/>
  <p:tag name="TABLE_ENDDRAG_RECT" val="96*238*794*177"/>
  <p:tag name="TABLE_AUTOADJUST_FLAG" val="1"/>
</p:tagLst>
</file>

<file path=ppt/tags/tag19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8&quot;,&quot;maxSize&quot;:{&quot;size1&quot;:31.1},&quot;minSize&quot;:{&quot;size1&quot;:17.8},&quot;normalSize&quot;:{&quot;size1&quot;:17.8},&quot;subLayout&quot;:[{&quot;id&quot;:&quot;2025-07-20T23:50:08&quot;,&quot;maxSize&quot;:{&quot;size1&quot;:100},&quot;minSize&quot;:{&quot;size1&quot;:61.7},&quot;normalSize&quot;:{&quot;size1&quot;:61.7},&quot;subLayout&quot;:[{&quot;id&quot;:&quot;2025-07-20T23:50:08&quot;,&quot;margin&quot;:{&quot;bottom&quot;:0,&quot;left&quot;:1.2699999809265137,&quot;right&quot;:1.2699999809265137,&quot;top&quot;:0.4230000376701355},&quot;type&quot;:0},{&quot;id&quot;:&quot;2025-07-20T23:50:08&quot;,&quot;margin&quot;:{&quot;bottom&quot;:0.025999998673796654,&quot;left&quot;:1.2699999809265137,&quot;right&quot;:1.2699999809265137,&quot;top&quot;:0.025999998673796654},&quot;type&quot;:0}],&quot;type&quot;:0},{&quot;id&quot;:&quot;2025-07-20T23:50:0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9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9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9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9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9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199.xml><?xml version="1.0" encoding="utf-8"?>
<p:tagLst xmlns:p="http://schemas.openxmlformats.org/presentationml/2006/main">
  <p:tag name="TABLE_ENDDRAG_ORIGIN_RECT" val="732*162"/>
  <p:tag name="TABLE_ENDDRAG_RECT" val="116*235*732*162"/>
  <p:tag name="TABLE_AUTOADJUST_FLAG" val="1"/>
</p:tagLst>
</file>

<file path=ppt/tags/tag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0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8&quot;,&quot;maxSize&quot;:{&quot;size1&quot;:31.1},&quot;minSize&quot;:{&quot;size1&quot;:17.8},&quot;normalSize&quot;:{&quot;size1&quot;:17.8},&quot;subLayout&quot;:[{&quot;id&quot;:&quot;2025-07-20T23:50:08&quot;,&quot;maxSize&quot;:{&quot;size1&quot;:100},&quot;minSize&quot;:{&quot;size1&quot;:61.7},&quot;normalSize&quot;:{&quot;size1&quot;:61.7},&quot;subLayout&quot;:[{&quot;id&quot;:&quot;2025-07-20T23:50:08&quot;,&quot;margin&quot;:{&quot;bottom&quot;:0,&quot;left&quot;:1.2699999809265137,&quot;right&quot;:1.2699999809265137,&quot;top&quot;:0.4230000376701355},&quot;type&quot;:0},{&quot;id&quot;:&quot;2025-07-20T23:50:08&quot;,&quot;margin&quot;:{&quot;bottom&quot;:0.025999998673796654,&quot;left&quot;:1.2699999809265137,&quot;right&quot;:1.2699999809265137,&quot;top&quot;:0.025999998673796654},&quot;type&quot;:0}],&quot;type&quot;:0},{&quot;id&quot;:&quot;2025-07-20T23:50:0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0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0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20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20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207.xml><?xml version="1.0" encoding="utf-8"?>
<p:tagLst xmlns:p="http://schemas.openxmlformats.org/presentationml/2006/main">
  <p:tag name="TABLE_ENDDRAG_ORIGIN_RECT" val="665*158"/>
  <p:tag name="TABLE_ENDDRAG_RECT" val="154*271*665*158"/>
</p:tagLst>
</file>

<file path=ppt/tags/tag20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0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1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21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2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21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1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1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2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2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8&quot;,&quot;maxSize&quot;:{&quot;size1&quot;:31.1},&quot;minSize&quot;:{&quot;size1&quot;:17.8},&quot;normalSize&quot;:{&quot;size1&quot;:17.8},&quot;subLayout&quot;:[{&quot;id&quot;:&quot;2025-07-20T23:50:08&quot;,&quot;maxSize&quot;:{&quot;size1&quot;:100},&quot;minSize&quot;:{&quot;size1&quot;:61.7},&quot;normalSize&quot;:{&quot;size1&quot;:61.7},&quot;subLayout&quot;:[{&quot;id&quot;:&quot;2025-07-20T23:50:08&quot;,&quot;margin&quot;:{&quot;bottom&quot;:0,&quot;left&quot;:1.2699999809265137,&quot;right&quot;:1.2699999809265137,&quot;top&quot;:0.4230000376701355},&quot;type&quot;:0},{&quot;id&quot;:&quot;2025-07-20T23:50:08&quot;,&quot;margin&quot;:{&quot;bottom&quot;:0.025999998673796654,&quot;left&quot;:1.2699999809265137,&quot;right&quot;:1.2699999809265137,&quot;top&quot;:0.025999998673796654},&quot;type&quot;:0}],&quot;type&quot;:0},{&quot;id&quot;:&quot;2025-07-20T23:50:0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2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2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3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31.xml><?xml version="1.0" encoding="utf-8"?>
<p:tagLst xmlns:p="http://schemas.openxmlformats.org/presentationml/2006/main">
  <p:tag name="TABLE_ENDDRAG_ORIGIN_RECT" val="641*197"/>
  <p:tag name="TABLE_ENDDRAG_RECT" val="165*231*642*197"/>
  <p:tag name="TABLE_AUTOADJUST_FLAG" val="1"/>
</p:tagLst>
</file>

<file path=ppt/tags/tag23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8&quot;,&quot;maxSize&quot;:{&quot;size1&quot;:31.1},&quot;minSize&quot;:{&quot;size1&quot;:17.8},&quot;normalSize&quot;:{&quot;size1&quot;:17.8},&quot;subLayout&quot;:[{&quot;id&quot;:&quot;2025-07-20T23:50:08&quot;,&quot;maxSize&quot;:{&quot;size1&quot;:100},&quot;minSize&quot;:{&quot;size1&quot;:61.7},&quot;normalSize&quot;:{&quot;size1&quot;:61.7},&quot;subLayout&quot;:[{&quot;id&quot;:&quot;2025-07-20T23:50:08&quot;,&quot;margin&quot;:{&quot;bottom&quot;:0,&quot;left&quot;:1.2699999809265137,&quot;right&quot;:1.2699999809265137,&quot;top&quot;:0.4230000376701355},&quot;type&quot;:0},{&quot;id&quot;:&quot;2025-07-20T23:50:08&quot;,&quot;margin&quot;:{&quot;bottom&quot;:0.025999998673796654,&quot;left&quot;:1.2699999809265137,&quot;right&quot;:1.2699999809265137,&quot;top&quot;:0.025999998673796654},&quot;type&quot;:0}],&quot;type&quot;:0},{&quot;id&quot;:&quot;2025-07-20T23:50:0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3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3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3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40.xml><?xml version="1.0" encoding="utf-8"?>
<p:tagLst xmlns:p="http://schemas.openxmlformats.org/presentationml/2006/main">
  <p:tag name="TABLE_ENDDRAG_ORIGIN_RECT" val="661*225"/>
  <p:tag name="TABLE_ENDDRAG_RECT" val="176*245*661*225"/>
  <p:tag name="TABLE_AUTOADJUST_FLAG" val="1"/>
</p:tagLst>
</file>

<file path=ppt/tags/tag24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8&quot;,&quot;maxSize&quot;:{&quot;size1&quot;:31.1},&quot;minSize&quot;:{&quot;size1&quot;:17.8},&quot;normalSize&quot;:{&quot;size1&quot;:17.8},&quot;subLayout&quot;:[{&quot;id&quot;:&quot;2025-07-20T23:50:08&quot;,&quot;maxSize&quot;:{&quot;size1&quot;:100},&quot;minSize&quot;:{&quot;size1&quot;:61.7},&quot;normalSize&quot;:{&quot;size1&quot;:61.7},&quot;subLayout&quot;:[{&quot;id&quot;:&quot;2025-07-20T23:50:08&quot;,&quot;margin&quot;:{&quot;bottom&quot;:0,&quot;left&quot;:1.2699999809265137,&quot;right&quot;:1.2699999809265137,&quot;top&quot;:0.4230000376701355},&quot;type&quot;:0},{&quot;id&quot;:&quot;2025-07-20T23:50:08&quot;,&quot;margin&quot;:{&quot;bottom&quot;:0.025999998673796654,&quot;left&quot;:1.2699999809265137,&quot;right&quot;:1.2699999809265137,&quot;top&quot;:0.025999998673796654},&quot;type&quot;:0}],&quot;type&quot;:0},{&quot;id&quot;:&quot;2025-07-20T23:50:0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4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4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4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4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8&quot;,&quot;maxSize&quot;:{&quot;size1&quot;:31.1},&quot;minSize&quot;:{&quot;size1&quot;:17.8},&quot;normalSize&quot;:{&quot;size1&quot;:17.8},&quot;subLayout&quot;:[{&quot;id&quot;:&quot;2025-07-20T23:50:08&quot;,&quot;maxSize&quot;:{&quot;size1&quot;:100},&quot;minSize&quot;:{&quot;size1&quot;:61.7},&quot;normalSize&quot;:{&quot;size1&quot;:61.7},&quot;subLayout&quot;:[{&quot;id&quot;:&quot;2025-07-20T23:50:08&quot;,&quot;margin&quot;:{&quot;bottom&quot;:0,&quot;left&quot;:1.2699999809265137,&quot;right&quot;:1.2699999809265137,&quot;top&quot;:0.4230000376701355},&quot;type&quot;:0},{&quot;id&quot;:&quot;2025-07-20T23:50:08&quot;,&quot;margin&quot;:{&quot;bottom&quot;:0.025999998673796654,&quot;left&quot;:1.2699999809265137,&quot;right&quot;:1.2699999809265137,&quot;top&quot;:0.025999998673796654},&quot;type&quot;:0}],&quot;type&quot;:0},{&quot;id&quot;:&quot;2025-07-20T23:50:0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5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5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5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57.xml><?xml version="1.0" encoding="utf-8"?>
<p:tagLst xmlns:p="http://schemas.openxmlformats.org/presentationml/2006/main">
  <p:tag name="TABLE_ENDDRAG_ORIGIN_RECT" val="678*137"/>
  <p:tag name="TABLE_ENDDRAG_RECT" val="87*313*678*137"/>
  <p:tag name="TABLE_AUTOADJUST_FLAG" val="1"/>
</p:tagLst>
</file>

<file path=ppt/tags/tag25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8&quot;,&quot;maxSize&quot;:{&quot;size1&quot;:31.1},&quot;minSize&quot;:{&quot;size1&quot;:17.8},&quot;normalSize&quot;:{&quot;size1&quot;:17.8},&quot;subLayout&quot;:[{&quot;id&quot;:&quot;2025-07-20T23:50:08&quot;,&quot;maxSize&quot;:{&quot;size1&quot;:100},&quot;minSize&quot;:{&quot;size1&quot;:61.7},&quot;normalSize&quot;:{&quot;size1&quot;:61.7},&quot;subLayout&quot;:[{&quot;id&quot;:&quot;2025-07-20T23:50:08&quot;,&quot;margin&quot;:{&quot;bottom&quot;:0,&quot;left&quot;:1.2699999809265137,&quot;right&quot;:1.2699999809265137,&quot;top&quot;:0.4230000376701355},&quot;type&quot;:0},{&quot;id&quot;:&quot;2025-07-20T23:50:08&quot;,&quot;margin&quot;:{&quot;bottom&quot;:0.025999998673796654,&quot;left&quot;:1.2699999809265137,&quot;right&quot;:1.2699999809265137,&quot;top&quot;:0.025999998673796654},&quot;type&quot;:0}],&quot;type&quot;:0},{&quot;id&quot;:&quot;2025-07-20T23:50:0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5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6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6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6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6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6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2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2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273.xml><?xml version="1.0" encoding="utf-8"?>
<p:tagLst xmlns:p="http://schemas.openxmlformats.org/presentationml/2006/main">
  <p:tag name="TABLE_ENDDRAG_ORIGIN_RECT" val="615*152"/>
  <p:tag name="TABLE_ENDDRAG_RECT" val="88*297*615*152"/>
  <p:tag name="TABLE_AUTOADJUST_FLAG" val="1"/>
</p:tagLst>
</file>

<file path=ppt/tags/tag27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7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8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82.xml><?xml version="1.0" encoding="utf-8"?>
<p:tagLst xmlns:p="http://schemas.openxmlformats.org/presentationml/2006/main">
  <p:tag name="TABLE_ENDDRAG_ORIGIN_RECT" val="573*102"/>
  <p:tag name="TABLE_ENDDRAG_RECT" val="174*281*573*102"/>
  <p:tag name="TABLE_AUTOADJUST_FLAG" val="1"/>
</p:tagLst>
</file>

<file path=ppt/tags/tag28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8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9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9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9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9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9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9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9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9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0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0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0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0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0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07.xml><?xml version="1.0" encoding="utf-8"?>
<p:tagLst xmlns:p="http://schemas.openxmlformats.org/presentationml/2006/main">
  <p:tag name="TABLE_ENDDRAG_ORIGIN_RECT" val="561*138"/>
  <p:tag name="TABLE_ENDDRAG_RECT" val="205*239*561*138"/>
  <p:tag name="TABLE_AUTOADJUST_FLAG" val="1"/>
</p:tagLst>
</file>

<file path=ppt/tags/tag30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0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1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1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1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16.xml><?xml version="1.0" encoding="utf-8"?>
<p:tagLst xmlns:p="http://schemas.openxmlformats.org/presentationml/2006/main">
  <p:tag name="TABLE_ENDDRAG_ORIGIN_RECT" val="487*128"/>
  <p:tag name="TABLE_ENDDRAG_RECT" val="217*277*487*128"/>
  <p:tag name="TABLE_AUTOADJUST_FLAG" val="1"/>
</p:tagLst>
</file>

<file path=ppt/tags/tag31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1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1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2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2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25.xml><?xml version="1.0" encoding="utf-8"?>
<p:tagLst xmlns:p="http://schemas.openxmlformats.org/presentationml/2006/main">
  <p:tag name="TABLE_ENDDRAG_ORIGIN_RECT" val="616*78"/>
  <p:tag name="TABLE_ENDDRAG_RECT" val="147*229*616*78"/>
  <p:tag name="TABLE_AUTOADJUST_FLAG" val="1"/>
</p:tagLst>
</file>

<file path=ppt/tags/tag32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2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2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3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3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3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3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4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4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4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4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47.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4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4"/>
</p:tagLst>
</file>

<file path=ppt/tags/tag349.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20},&quot;minSize&quot;:{&quot;size1&quot;:11.2},&quot;normalSize&quot;:{&quot;size1&quot;:11.2},&quot;subLayout&quot;:[{&quot;id&quot;:&quot;2025-07-20T23:50:09&quot;,&quot;margin&quot;:{&quot;bottom&quot;:0.025999998673796654,&quot;left&quot;:1.2699999809265137,&quot;right&quot;:1.2699999809265137,&quot;top&quot;:0.4230000376701355},&quot;type&quot;:0},{&quot;id&quot;:&quot;2025-07-20T23:50:09&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5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5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5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5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5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5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6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6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6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6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6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7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73.xml><?xml version="1.0" encoding="utf-8"?>
<p:tagLst xmlns:p="http://schemas.openxmlformats.org/presentationml/2006/main">
  <p:tag name="TABLE_ENDDRAG_ORIGIN_RECT" val="763*222"/>
  <p:tag name="TABLE_ENDDRAG_RECT" val="74*299*763*222"/>
  <p:tag name="TABLE_AUTOADJUST_FLAG" val="1"/>
</p:tagLst>
</file>

<file path=ppt/tags/tag37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7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8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82.xml><?xml version="1.0" encoding="utf-8"?>
<p:tagLst xmlns:p="http://schemas.openxmlformats.org/presentationml/2006/main">
  <p:tag name="TABLE_ENDDRAG_ORIGIN_RECT" val="692*183"/>
  <p:tag name="TABLE_ENDDRAG_RECT" val="91*293*692*183"/>
  <p:tag name="TABLE_AUTOADJUST_FLAG" val="1"/>
</p:tagLst>
</file>

<file path=ppt/tags/tag38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8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8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9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91.xml><?xml version="1.0" encoding="utf-8"?>
<p:tagLst xmlns:p="http://schemas.openxmlformats.org/presentationml/2006/main">
  <p:tag name="TABLE_ENDDRAG_ORIGIN_RECT" val="569*171"/>
  <p:tag name="TABLE_ENDDRAG_RECT" val="75*263*569*171"/>
  <p:tag name="TABLE_AUTOADJUST_FLAG" val="1"/>
</p:tagLst>
</file>

<file path=ppt/tags/tag39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9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9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9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9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9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9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00.xml><?xml version="1.0" encoding="utf-8"?>
<p:tagLst xmlns:p="http://schemas.openxmlformats.org/presentationml/2006/main">
  <p:tag name="TABLE_ENDDRAG_ORIGIN_RECT" val="560*135"/>
  <p:tag name="TABLE_ENDDRAG_RECT" val="173*271*560*135"/>
  <p:tag name="TABLE_AUTOADJUST_FLAG" val="1"/>
</p:tagLst>
</file>

<file path=ppt/tags/tag40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0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0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0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0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0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0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0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09.xml><?xml version="1.0" encoding="utf-8"?>
<p:tagLst xmlns:p="http://schemas.openxmlformats.org/presentationml/2006/main">
  <p:tag name="TABLE_ENDDRAG_ORIGIN_RECT" val="679*178"/>
  <p:tag name="TABLE_ENDDRAG_RECT" val="113*281*679*178"/>
  <p:tag name="TABLE_AUTOADJUST_FLAG" val="1"/>
</p:tagLst>
</file>

<file path=ppt/tags/tag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1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1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1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1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1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18.xml><?xml version="1.0" encoding="utf-8"?>
<p:tagLst xmlns:p="http://schemas.openxmlformats.org/presentationml/2006/main">
  <p:tag name="TABLE_ENDDRAG_ORIGIN_RECT" val="824*209"/>
  <p:tag name="TABLE_ENDDRAG_RECT" val="125*309*824*209"/>
  <p:tag name="TABLE_AUTOADJUST_FLAG" val="1"/>
</p:tagLst>
</file>

<file path=ppt/tags/tag41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2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2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2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2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2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2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2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3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3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3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3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3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3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4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44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4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4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4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4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4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449.xml><?xml version="1.0" encoding="utf-8"?>
<p:tagLst xmlns:p="http://schemas.openxmlformats.org/presentationml/2006/main">
  <p:tag name="TABLE_ENDDRAG_ORIGIN_RECT" val="486*135"/>
  <p:tag name="TABLE_ENDDRAG_RECT" val="300*386*486*135"/>
  <p:tag name="TABLE_AUTOADJUST_FLAG" val="1"/>
</p:tagLst>
</file>

<file path=ppt/tags/tag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5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09&quot;,&quot;maxSize&quot;:{&quot;size1&quot;:31.1},&quot;minSize&quot;:{&quot;size1&quot;:17.8},&quot;normalSize&quot;:{&quot;size1&quot;:17.8},&quot;subLayout&quot;:[{&quot;id&quot;:&quot;2025-07-20T23:50:09&quot;,&quot;maxSize&quot;:{&quot;size1&quot;:100},&quot;minSize&quot;:{&quot;size1&quot;:61.7},&quot;normalSize&quot;:{&quot;size1&quot;:61.7},&quot;subLayout&quot;:[{&quot;id&quot;:&quot;2025-07-20T23:50:09&quot;,&quot;margin&quot;:{&quot;bottom&quot;:0,&quot;left&quot;:1.2699999809265137,&quot;right&quot;:1.2699999809265137,&quot;top&quot;:0.4230000376701355},&quot;type&quot;:0},{&quot;id&quot;:&quot;2025-07-20T23:50:09&quot;,&quot;margin&quot;:{&quot;bottom&quot;:0.025999998673796654,&quot;left&quot;:1.2699999809265137,&quot;right&quot;:1.2699999809265137,&quot;top&quot;:0.025999998673796654},&quot;type&quot;:0}],&quot;type&quot;:0},{&quot;id&quot;:&quot;2025-07-20T23:50:0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5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5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5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5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5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10&quot;,&quot;maxSize&quot;:{&quot;size1&quot;:31.1},&quot;minSize&quot;:{&quot;size1&quot;:17.8},&quot;normalSize&quot;:{&quot;size1&quot;:17.8},&quot;subLayout&quot;:[{&quot;id&quot;:&quot;2025-07-20T23:50:10&quot;,&quot;maxSize&quot;:{&quot;size1&quot;:100},&quot;minSize&quot;:{&quot;size1&quot;:61.7},&quot;normalSize&quot;:{&quot;size1&quot;:61.7},&quot;subLayout&quot;:[{&quot;id&quot;:&quot;2025-07-20T23:50:10&quot;,&quot;margin&quot;:{&quot;bottom&quot;:0,&quot;left&quot;:1.2699999809265137,&quot;right&quot;:1.2699999809265137,&quot;top&quot;:0.4230000376701355},&quot;type&quot;:0},{&quot;id&quot;:&quot;2025-07-20T23:50:10&quot;,&quot;margin&quot;:{&quot;bottom&quot;:0.025999998673796654,&quot;left&quot;:1.2699999809265137,&quot;right&quot;:1.2699999809265137,&quot;top&quot;:0.025999998673796654},&quot;type&quot;:0}],&quot;type&quot;:0},{&quot;id&quot;:&quot;2025-07-20T23:50: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5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6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6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6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466.xml><?xml version="1.0" encoding="utf-8"?>
<p:tagLst xmlns:p="http://schemas.openxmlformats.org/presentationml/2006/main">
  <p:tag name="TABLE_ENDDRAG_ORIGIN_RECT" val="549*242"/>
  <p:tag name="TABLE_ENDDRAG_RECT" val="137*222*549*242"/>
  <p:tag name="TABLE_AUTOADJUST_FLAG" val="1"/>
</p:tagLst>
</file>

<file path=ppt/tags/tag46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10&quot;,&quot;maxSize&quot;:{&quot;size1&quot;:31.1},&quot;minSize&quot;:{&quot;size1&quot;:17.8},&quot;normalSize&quot;:{&quot;size1&quot;:17.8},&quot;subLayout&quot;:[{&quot;id&quot;:&quot;2025-07-20T23:50:10&quot;,&quot;maxSize&quot;:{&quot;size1&quot;:100},&quot;minSize&quot;:{&quot;size1&quot;:61.7},&quot;normalSize&quot;:{&quot;size1&quot;:61.7},&quot;subLayout&quot;:[{&quot;id&quot;:&quot;2025-07-20T23:50:10&quot;,&quot;margin&quot;:{&quot;bottom&quot;:0,&quot;left&quot;:1.2699999809265137,&quot;right&quot;:1.2699999809265137,&quot;top&quot;:0.4230000376701355},&quot;type&quot;:0},{&quot;id&quot;:&quot;2025-07-20T23:50:10&quot;,&quot;margin&quot;:{&quot;bottom&quot;:0.025999998673796654,&quot;left&quot;:1.2699999809265137,&quot;right&quot;:1.2699999809265137,&quot;top&quot;:0.025999998673796654},&quot;type&quot;:0}],&quot;type&quot;:0},{&quot;id&quot;:&quot;2025-07-20T23:50: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6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6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6"/>
  <p:tag name="KSO_WM_UNIT_ID" val="_6*i*6"/>
  <p:tag name="KSO_WM_UNIT_LAYERLEVEL" val="1"/>
  <p:tag name="KSO_WM_TAG_VERSION" val="1.0"/>
  <p:tag name="KSO_WM_BEAUTIFY_FLAG" val="#wm#"/>
</p:tagLst>
</file>

<file path=ppt/tags/tag4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4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4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474.xml><?xml version="1.0" encoding="utf-8"?>
<p:tagLst xmlns:p="http://schemas.openxmlformats.org/presentationml/2006/main">
  <p:tag name="TABLE_ENDDRAG_ORIGIN_RECT" val="675*283"/>
  <p:tag name="TABLE_ENDDRAG_RECT" val="111*233*675*283"/>
  <p:tag name="TABLE_AUTOADJUST_FLAG" val="1"/>
</p:tagLst>
</file>

<file path=ppt/tags/tag47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10&quot;,&quot;maxSize&quot;:{&quot;size1&quot;:31.1},&quot;minSize&quot;:{&quot;size1&quot;:17.8},&quot;normalSize&quot;:{&quot;size1&quot;:17.8},&quot;subLayout&quot;:[{&quot;id&quot;:&quot;2025-07-20T23:50:10&quot;,&quot;maxSize&quot;:{&quot;size1&quot;:100},&quot;minSize&quot;:{&quot;size1&quot;:61.7},&quot;normalSize&quot;:{&quot;size1&quot;:61.7},&quot;subLayout&quot;:[{&quot;id&quot;:&quot;2025-07-20T23:50:10&quot;,&quot;margin&quot;:{&quot;bottom&quot;:0,&quot;left&quot;:1.2699999809265137,&quot;right&quot;:1.2699999809265137,&quot;top&quot;:0.4230000376701355},&quot;type&quot;:0},{&quot;id&quot;:&quot;2025-07-20T23:50:10&quot;,&quot;margin&quot;:{&quot;bottom&quot;:0.025999998673796654,&quot;left&quot;:1.2699999809265137,&quot;right&quot;:1.2699999809265137,&quot;top&quot;:0.025999998673796654},&quot;type&quot;:0}],&quot;type&quot;:0},{&quot;id&quot;:&quot;2025-07-20T23:50: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7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7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7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7"/>
  <p:tag name="KSO_WM_UNIT_ID" val="_6*i*7"/>
  <p:tag name="KSO_WM_UNIT_LAYERLEVEL" val="1"/>
  <p:tag name="KSO_WM_TAG_VERSION" val="1.0"/>
  <p:tag name="KSO_WM_BEAUTIFY_FLAG" val="#wm#"/>
</p:tagLst>
</file>

<file path=ppt/tags/tag4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4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482.xml><?xml version="1.0" encoding="utf-8"?>
<p:tagLst xmlns:p="http://schemas.openxmlformats.org/presentationml/2006/main">
  <p:tag name="TABLE_ENDDRAG_ORIGIN_RECT" val="658*146"/>
  <p:tag name="TABLE_ENDDRAG_RECT" val="164*246*658*146"/>
  <p:tag name="TABLE_AUTOADJUST_FLAG" val="1"/>
</p:tagLst>
</file>

<file path=ppt/tags/tag48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10&quot;,&quot;maxSize&quot;:{&quot;size1&quot;:31.1},&quot;minSize&quot;:{&quot;size1&quot;:17.8},&quot;normalSize&quot;:{&quot;size1&quot;:17.8},&quot;subLayout&quot;:[{&quot;id&quot;:&quot;2025-07-20T23:50:10&quot;,&quot;maxSize&quot;:{&quot;size1&quot;:100},&quot;minSize&quot;:{&quot;size1&quot;:61.7},&quot;normalSize&quot;:{&quot;size1&quot;:61.7},&quot;subLayout&quot;:[{&quot;id&quot;:&quot;2025-07-20T23:50:10&quot;,&quot;margin&quot;:{&quot;bottom&quot;:0,&quot;left&quot;:1.2699999809265137,&quot;right&quot;:1.2699999809265137,&quot;top&quot;:0.4230000376701355},&quot;type&quot;:0},{&quot;id&quot;:&quot;2025-07-20T23:50:10&quot;,&quot;margin&quot;:{&quot;bottom&quot;:0.025999998673796654,&quot;left&quot;:1.2699999809265137,&quot;right&quot;:1.2699999809265137,&quot;top&quot;:0.025999998673796654},&quot;type&quot;:0}],&quot;type&quot;:0},{&quot;id&quot;:&quot;2025-07-20T23:50: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8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48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4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8"/>
  <p:tag name="KSO_WM_UNIT_ID" val="_6*i*8"/>
  <p:tag name="KSO_WM_UNIT_LAYERLEVEL" val="1"/>
  <p:tag name="KSO_WM_TAG_VERSION" val="1.0"/>
  <p:tag name="KSO_WM_BEAUTIFY_FLAG" val="#wm#"/>
</p:tagLst>
</file>

<file path=ppt/tags/tag49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10&quot;,&quot;maxSize&quot;:{&quot;size1&quot;:31.1},&quot;minSize&quot;:{&quot;size1&quot;:17.8},&quot;normalSize&quot;:{&quot;size1&quot;:17.8},&quot;subLayout&quot;:[{&quot;id&quot;:&quot;2025-07-20T23:50:10&quot;,&quot;maxSize&quot;:{&quot;size1&quot;:100},&quot;minSize&quot;:{&quot;size1&quot;:61.7},&quot;normalSize&quot;:{&quot;size1&quot;:61.7},&quot;subLayout&quot;:[{&quot;id&quot;:&quot;2025-07-20T23:50:10&quot;,&quot;margin&quot;:{&quot;bottom&quot;:0,&quot;left&quot;:1.2699999809265137,&quot;right&quot;:1.2699999809265137,&quot;top&quot;:0.4230000376701355},&quot;type&quot;:0},{&quot;id&quot;:&quot;2025-07-20T23:50:10&quot;,&quot;margin&quot;:{&quot;bottom&quot;:0.025999998673796654,&quot;left&quot;:1.2699999809265137,&quot;right&quot;:1.2699999809265137,&quot;top&quot;:0.025999998673796654},&quot;type&quot;:0}],&quot;type&quot;:0},{&quot;id&quot;:&quot;2025-07-20T23:50: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9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9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9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9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49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49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49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10&quot;,&quot;maxSize&quot;:{&quot;size1&quot;:31.1},&quot;minSize&quot;:{&quot;size1&quot;:17.8},&quot;normalSize&quot;:{&quot;size1&quot;:17.8},&quot;subLayout&quot;:[{&quot;id&quot;:&quot;2025-07-20T23:50:10&quot;,&quot;maxSize&quot;:{&quot;size1&quot;:100},&quot;minSize&quot;:{&quot;size1&quot;:61.7},&quot;normalSize&quot;:{&quot;size1&quot;:61.7},&quot;subLayout&quot;:[{&quot;id&quot;:&quot;2025-07-20T23:50:10&quot;,&quot;margin&quot;:{&quot;bottom&quot;:0,&quot;left&quot;:1.2699999809265137,&quot;right&quot;:1.2699999809265137,&quot;top&quot;:0.4230000376701355},&quot;type&quot;:0},{&quot;id&quot;:&quot;2025-07-20T23:50:10&quot;,&quot;margin&quot;:{&quot;bottom&quot;:0.025999998673796654,&quot;left&quot;:1.2699999809265137,&quot;right&quot;:1.2699999809265137,&quot;top&quot;:0.025999998673796654},&quot;type&quot;:0}],&quot;type&quot;:0},{&quot;id&quot;:&quot;2025-07-20T23:50: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9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9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0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0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5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50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504.xml><?xml version="1.0" encoding="utf-8"?>
<p:tagLst xmlns:p="http://schemas.openxmlformats.org/presentationml/2006/main">
  <p:tag name="TABLE_ENDDRAG_ORIGIN_RECT" val="729*172"/>
  <p:tag name="TABLE_ENDDRAG_RECT" val="137*326*729*172"/>
  <p:tag name="TABLE_AUTOADJUST_FLAG" val="1"/>
</p:tagLst>
</file>

<file path=ppt/tags/tag50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10&quot;,&quot;maxSize&quot;:{&quot;size1&quot;:31.1},&quot;minSize&quot;:{&quot;size1&quot;:17.8},&quot;normalSize&quot;:{&quot;size1&quot;:17.8},&quot;subLayout&quot;:[{&quot;id&quot;:&quot;2025-07-20T23:50:10&quot;,&quot;maxSize&quot;:{&quot;size1&quot;:100},&quot;minSize&quot;:{&quot;size1&quot;:61.7},&quot;normalSize&quot;:{&quot;size1&quot;:61.7},&quot;subLayout&quot;:[{&quot;id&quot;:&quot;2025-07-20T23:50:10&quot;,&quot;margin&quot;:{&quot;bottom&quot;:0,&quot;left&quot;:1.2699999809265137,&quot;right&quot;:1.2699999809265137,&quot;top&quot;:0.4230000376701355},&quot;type&quot;:0},{&quot;id&quot;:&quot;2025-07-20T23:50:10&quot;,&quot;margin&quot;:{&quot;bottom&quot;:0.025999998673796654,&quot;left&quot;:1.2699999809265137,&quot;right&quot;:1.2699999809265137,&quot;top&quot;:0.025999998673796654},&quot;type&quot;:0}],&quot;type&quot;:0},{&quot;id&quot;:&quot;2025-07-20T23:50: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0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0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0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0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1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1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10&quot;,&quot;maxSize&quot;:{&quot;size1&quot;:31.1},&quot;minSize&quot;:{&quot;size1&quot;:17.8},&quot;normalSize&quot;:{&quot;size1&quot;:17.8},&quot;subLayout&quot;:[{&quot;id&quot;:&quot;2025-07-20T23:50:10&quot;,&quot;maxSize&quot;:{&quot;size1&quot;:100},&quot;minSize&quot;:{&quot;size1&quot;:61.7},&quot;normalSize&quot;:{&quot;size1&quot;:61.7},&quot;subLayout&quot;:[{&quot;id&quot;:&quot;2025-07-20T23:50:10&quot;,&quot;margin&quot;:{&quot;bottom&quot;:0,&quot;left&quot;:1.2699999809265137,&quot;right&quot;:1.2699999809265137,&quot;top&quot;:0.4230000376701355},&quot;type&quot;:0},{&quot;id&quot;:&quot;2025-07-20T23:50:10&quot;,&quot;margin&quot;:{&quot;bottom&quot;:0.025999998673796654,&quot;left&quot;:1.2699999809265137,&quot;right&quot;:1.2699999809265137,&quot;top&quot;:0.025999998673796654},&quot;type&quot;:0}],&quot;type&quot;:0},{&quot;id&quot;:&quot;2025-07-20T23:50: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1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1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1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2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21.xml><?xml version="1.0" encoding="utf-8"?>
<p:tagLst xmlns:p="http://schemas.openxmlformats.org/presentationml/2006/main">
  <p:tag name="TABLE_ENDDRAG_ORIGIN_RECT" val="588*120"/>
  <p:tag name="TABLE_ENDDRAG_RECT" val="178*309*588*120"/>
  <p:tag name="TABLE_AUTOADJUST_FLAG" val="1"/>
</p:tagLst>
</file>

<file path=ppt/tags/tag52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10&quot;,&quot;maxSize&quot;:{&quot;size1&quot;:31.1},&quot;minSize&quot;:{&quot;size1&quot;:17.8},&quot;normalSize&quot;:{&quot;size1&quot;:17.8},&quot;subLayout&quot;:[{&quot;id&quot;:&quot;2025-07-20T23:50:10&quot;,&quot;maxSize&quot;:{&quot;size1&quot;:100},&quot;minSize&quot;:{&quot;size1&quot;:61.7},&quot;normalSize&quot;:{&quot;size1&quot;:61.7},&quot;subLayout&quot;:[{&quot;id&quot;:&quot;2025-07-20T23:50:10&quot;,&quot;margin&quot;:{&quot;bottom&quot;:0,&quot;left&quot;:1.2699999809265137,&quot;right&quot;:1.2699999809265137,&quot;top&quot;:0.4230000376701355},&quot;type&quot;:0},{&quot;id&quot;:&quot;2025-07-20T23:50:10&quot;,&quot;margin&quot;:{&quot;bottom&quot;:0.025999998673796654,&quot;left&quot;:1.2699999809265137,&quot;right&quot;:1.2699999809265137,&quot;top&quot;:0.025999998673796654},&quot;type&quot;:0}],&quot;type&quot;:0},{&quot;id&quot;:&quot;2025-07-20T23:50: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2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2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2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5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5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52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10&quot;,&quot;maxSize&quot;:{&quot;size1&quot;:31.1},&quot;minSize&quot;:{&quot;size1&quot;:17.8},&quot;normalSize&quot;:{&quot;size1&quot;:17.8},&quot;subLayout&quot;:[{&quot;id&quot;:&quot;2025-07-20T23:50:10&quot;,&quot;maxSize&quot;:{&quot;size1&quot;:100},&quot;minSize&quot;:{&quot;size1&quot;:61.7},&quot;normalSize&quot;:{&quot;size1&quot;:61.7},&quot;subLayout&quot;:[{&quot;id&quot;:&quot;2025-07-20T23:50:10&quot;,&quot;margin&quot;:{&quot;bottom&quot;:0,&quot;left&quot;:1.2699999809265137,&quot;right&quot;:1.2699999809265137,&quot;top&quot;:0.4230000376701355},&quot;type&quot;:0},{&quot;id&quot;:&quot;2025-07-20T23:50:10&quot;,&quot;margin&quot;:{&quot;bottom&quot;:0.025999998673796654,&quot;left&quot;:1.2699999809265137,&quot;right&quot;:1.2699999809265137,&quot;top&quot;:0.025999998673796654},&quot;type&quot;:0}],&quot;type&quot;:0},{&quot;id&quot;:&quot;2025-07-20T23:50: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3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3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3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3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53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10&quot;,&quot;maxSize&quot;:{&quot;size1&quot;:31.1},&quot;minSize&quot;:{&quot;size1&quot;:17.8},&quot;normalSize&quot;:{&quot;size1&quot;:17.8},&quot;subLayout&quot;:[{&quot;id&quot;:&quot;2025-07-20T23:50:10&quot;,&quot;maxSize&quot;:{&quot;size1&quot;:100},&quot;minSize&quot;:{&quot;size1&quot;:61.7},&quot;normalSize&quot;:{&quot;size1&quot;:61.7},&quot;subLayout&quot;:[{&quot;id&quot;:&quot;2025-07-20T23:50:10&quot;,&quot;margin&quot;:{&quot;bottom&quot;:0,&quot;left&quot;:1.2699999809265137,&quot;right&quot;:1.2699999809265137,&quot;top&quot;:0.4230000376701355},&quot;type&quot;:0},{&quot;id&quot;:&quot;2025-07-20T23:50:10&quot;,&quot;margin&quot;:{&quot;bottom&quot;:0.025999998673796654,&quot;left&quot;:1.2699999809265137,&quot;right&quot;:1.2699999809265137,&quot;top&quot;:0.025999998673796654},&quot;type&quot;:0}],&quot;type&quot;:0},{&quot;id&quot;:&quot;2025-07-20T23:50: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3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3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4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4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45.xml><?xml version="1.0" encoding="utf-8"?>
<p:tagLst xmlns:p="http://schemas.openxmlformats.org/presentationml/2006/main">
  <p:tag name="TABLE_ENDDRAG_ORIGIN_RECT" val="655*143"/>
  <p:tag name="TABLE_ENDDRAG_RECT" val="217*286*655*143"/>
  <p:tag name="TABLE_AUTOADJUST_FLAG" val="1"/>
</p:tagLst>
</file>

<file path=ppt/tags/tag54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10&quot;,&quot;maxSize&quot;:{&quot;size1&quot;:31.1},&quot;minSize&quot;:{&quot;size1&quot;:17.8},&quot;normalSize&quot;:{&quot;size1&quot;:17.8},&quot;subLayout&quot;:[{&quot;id&quot;:&quot;2025-07-20T23:50:10&quot;,&quot;maxSize&quot;:{&quot;size1&quot;:100},&quot;minSize&quot;:{&quot;size1&quot;:61.7},&quot;normalSize&quot;:{&quot;size1&quot;:61.7},&quot;subLayout&quot;:[{&quot;id&quot;:&quot;2025-07-20T23:50:10&quot;,&quot;margin&quot;:{&quot;bottom&quot;:0,&quot;left&quot;:1.2699999809265137,&quot;right&quot;:1.2699999809265137,&quot;top&quot;:0.4230000376701355},&quot;type&quot;:0},{&quot;id&quot;:&quot;2025-07-20T23:50:10&quot;,&quot;margin&quot;:{&quot;bottom&quot;:0.025999998673796654,&quot;left&quot;:1.2699999809265137,&quot;right&quot;:1.2699999809265137,&quot;top&quot;:0.025999998673796654},&quot;type&quot;:0}],&quot;type&quot;:0},{&quot;id&quot;:&quot;2025-07-20T23:50: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4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4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4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5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5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10&quot;,&quot;maxSize&quot;:{&quot;size1&quot;:31.1},&quot;minSize&quot;:{&quot;size1&quot;:17.8},&quot;normalSize&quot;:{&quot;size1&quot;:17.8},&quot;subLayout&quot;:[{&quot;id&quot;:&quot;2025-07-20T23:50:10&quot;,&quot;maxSize&quot;:{&quot;size1&quot;:100},&quot;minSize&quot;:{&quot;size1&quot;:61.7},&quot;normalSize&quot;:{&quot;size1&quot;:61.7},&quot;subLayout&quot;:[{&quot;id&quot;:&quot;2025-07-20T23:50:10&quot;,&quot;margin&quot;:{&quot;bottom&quot;:0,&quot;left&quot;:1.2699999809265137,&quot;right&quot;:1.2699999809265137,&quot;top&quot;:0.4230000376701355},&quot;type&quot;:0},{&quot;id&quot;:&quot;2025-07-20T23:50:10&quot;,&quot;margin&quot;:{&quot;bottom&quot;:0.025999998673796654,&quot;left&quot;:1.2699999809265137,&quot;right&quot;:1.2699999809265137,&quot;top&quot;:0.025999998673796654},&quot;type&quot;:0}],&quot;type&quot;:0},{&quot;id&quot;:&quot;2025-07-20T23:50: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5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5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6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62.xml><?xml version="1.0" encoding="utf-8"?>
<p:tagLst xmlns:p="http://schemas.openxmlformats.org/presentationml/2006/main">
  <p:tag name="TABLE_ENDDRAG_ORIGIN_RECT" val="692*187"/>
  <p:tag name="TABLE_ENDDRAG_RECT" val="111*239*692*187"/>
  <p:tag name="TABLE_AUTOADJUST_FLAG" val="1"/>
</p:tagLst>
</file>

<file path=ppt/tags/tag56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10&quot;,&quot;maxSize&quot;:{&quot;size1&quot;:31.1},&quot;minSize&quot;:{&quot;size1&quot;:17.8},&quot;normalSize&quot;:{&quot;size1&quot;:17.8},&quot;subLayout&quot;:[{&quot;id&quot;:&quot;2025-07-20T23:50:10&quot;,&quot;maxSize&quot;:{&quot;size1&quot;:100},&quot;minSize&quot;:{&quot;size1&quot;:61.7},&quot;normalSize&quot;:{&quot;size1&quot;:61.7},&quot;subLayout&quot;:[{&quot;id&quot;:&quot;2025-07-20T23:50:10&quot;,&quot;margin&quot;:{&quot;bottom&quot;:0,&quot;left&quot;:1.2699999809265137,&quot;right&quot;:1.2699999809265137,&quot;top&quot;:0.4230000376701355},&quot;type&quot;:0},{&quot;id&quot;:&quot;2025-07-20T23:50:10&quot;,&quot;margin&quot;:{&quot;bottom&quot;:0.025999998673796654,&quot;left&quot;:1.2699999809265137,&quot;right&quot;:1.2699999809265137,&quot;top&quot;:0.025999998673796654},&quot;type&quot;:0}],&quot;type&quot;:0},{&quot;id&quot;:&quot;2025-07-20T23:50: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6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6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6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7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571.xml><?xml version="1.0" encoding="utf-8"?>
<p:tagLst xmlns:p="http://schemas.openxmlformats.org/presentationml/2006/main">
  <p:tag name="TABLE_ENDDRAG_ORIGIN_RECT" val="736*232"/>
  <p:tag name="TABLE_ENDDRAG_RECT" val="172*270*736*232"/>
  <p:tag name="TABLE_AUTOADJUST_FLAG" val="1"/>
</p:tagLst>
</file>

<file path=ppt/tags/tag57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10&quot;,&quot;maxSize&quot;:{&quot;size1&quot;:31.1},&quot;minSize&quot;:{&quot;size1&quot;:17.8},&quot;normalSize&quot;:{&quot;size1&quot;:17.8},&quot;subLayout&quot;:[{&quot;id&quot;:&quot;2025-07-20T23:50:10&quot;,&quot;maxSize&quot;:{&quot;size1&quot;:100},&quot;minSize&quot;:{&quot;size1&quot;:61.7},&quot;normalSize&quot;:{&quot;size1&quot;:61.7},&quot;subLayout&quot;:[{&quot;id&quot;:&quot;2025-07-20T23:50:10&quot;,&quot;margin&quot;:{&quot;bottom&quot;:0,&quot;left&quot;:1.2699999809265137,&quot;right&quot;:1.2699999809265137,&quot;top&quot;:0.4230000376701355},&quot;type&quot;:0},{&quot;id&quot;:&quot;2025-07-20T23:50:10&quot;,&quot;margin&quot;:{&quot;bottom&quot;:0.025999998673796654,&quot;left&quot;:1.2699999809265137,&quot;right&quot;:1.2699999809265137,&quot;top&quot;:0.025999998673796654},&quot;type&quot;:0}],&quot;type&quot;:0},{&quot;id&quot;:&quot;2025-07-20T23:50: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7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7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7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8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10&quot;,&quot;maxSize&quot;:{&quot;size1&quot;:31.1},&quot;minSize&quot;:{&quot;size1&quot;:17.8},&quot;normalSize&quot;:{&quot;size1&quot;:17.8},&quot;subLayout&quot;:[{&quot;id&quot;:&quot;2025-07-20T23:50:10&quot;,&quot;maxSize&quot;:{&quot;size1&quot;:100},&quot;minSize&quot;:{&quot;size1&quot;:61.7},&quot;normalSize&quot;:{&quot;size1&quot;:61.7},&quot;subLayout&quot;:[{&quot;id&quot;:&quot;2025-07-20T23:50:10&quot;,&quot;margin&quot;:{&quot;bottom&quot;:0,&quot;left&quot;:1.2699999809265137,&quot;right&quot;:1.2699999809265137,&quot;top&quot;:0.4230000376701355},&quot;type&quot;:0},{&quot;id&quot;:&quot;2025-07-20T23:50:10&quot;,&quot;margin&quot;:{&quot;bottom&quot;:0.025999998673796654,&quot;left&quot;:1.2699999809265137,&quot;right&quot;:1.2699999809265137,&quot;top&quot;:0.025999998673796654},&quot;type&quot;:0}],&quot;type&quot;:0},{&quot;id&quot;:&quot;2025-07-20T23:50: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81.xml><?xml version="1.0" encoding="utf-8"?>
<p:tagLst xmlns:p="http://schemas.openxmlformats.org/presentationml/2006/main">
  <p:tag name="KSO_WM_UNIT_ISCONTENTSTITLE" val="0"/>
  <p:tag name="KSO_WM_UNIT_ISNUMDGMTITLE" val="0"/>
  <p:tag name="KSO_WM_UNIT_NOCLEAR" val="0"/>
  <p:tag name="KSO_WM_UNIT_HIGHLIGHT" val="0"/>
  <p:tag name="KSO_WM_UNIT_COMPATIBLE" val="0"/>
  <p:tag name="KSO_WM_UNIT_DIAGRAM_ISNUMVISUAL" val="0"/>
  <p:tag name="KSO_WM_UNIT_DIAGRAM_ISREFERUNIT" val="0"/>
  <p:tag name="KSO_WM_DIAGRAM_GROUP_CODE" val="l1-1"/>
  <p:tag name="KSO_WM_UNIT_TYPE" val="a"/>
  <p:tag name="KSO_WM_UNIT_INDEX" val="1"/>
  <p:tag name="KSO_WM_TEMPLATE_CATEGORY" val="custom"/>
  <p:tag name="KSO_WM_UNIT_LAYERLEVEL" val="1"/>
  <p:tag name="KSO_WM_TAG_VERSION" val="3.0"/>
  <p:tag name="KSO_WM_BEAUTIFY_FLAG" val="#wm#"/>
  <p:tag name="KSO_WM_UNIT_VALUE" val="29"/>
  <p:tag name="KSO_WM_UNIT_TEXT_FILL_FORE_SCHEMECOLOR_INDEX" val="13"/>
  <p:tag name="KSO_WM_UNIT_TEXT_FILL_TYPE" val="1"/>
  <p:tag name="KSO_WM_UNIT_USESOURCEFORMAT_APPLY" val="1"/>
  <p:tag name="KSO_WM_TEMPLATE_INDEX" val="20231325"/>
  <p:tag name="KSO_WM_UNIT_ID" val="custom20231325_1*a*1"/>
  <p:tag name="KSO_WM_UNIT_PRESET_TEXT" val="单击此处添加标题"/>
</p:tagLst>
</file>

<file path=ppt/tags/tag582.xml><?xml version="1.0" encoding="utf-8"?>
<p:tagLst xmlns:p="http://schemas.openxmlformats.org/presentationml/2006/main">
  <p:tag name="TABLE_ENDDRAG_ORIGIN_RECT" val="860*370"/>
  <p:tag name="TABLE_ENDDRAG_RECT" val="54*97*860*370"/>
  <p:tag name="TABLE_AUTOADJUST_FLAG" val="1"/>
</p:tagLst>
</file>

<file path=ppt/tags/tag583.xml><?xml version="1.0" encoding="utf-8"?>
<p:tagLst xmlns:p="http://schemas.openxmlformats.org/presentationml/2006/main">
  <p:tag name="KSO_WM_TEMPLATE_MASTER_TYPE" val="0"/>
  <p:tag name="KSO_WM_TEMPLATE_COLOR_TYPE" val="0"/>
  <p:tag name="KSO_WM_BEAUTIFY_FLAG" val="#wm#"/>
  <p:tag name="KSO_WM_TEMPLATE_CATEGORY" val="custom"/>
  <p:tag name="KSO_WM_SLIDE_TYPE" val="text"/>
  <p:tag name="KSO_WM_SLIDE_SUBTYPE" val="picTxt"/>
  <p:tag name="KSO_WM_SLIDE_SIZE" val="847.8*125.5"/>
  <p:tag name="KSO_WM_SLIDE_POSITION" val="55.85*323.35"/>
  <p:tag name="KSO_WM_SLIDE_LAYOUT" val="a_β_l"/>
  <p:tag name="KSO_WM_SLIDE_LAYOUT_CNT" val="1_1_1"/>
  <p:tag name="KSO_WM_SPECIAL_SOURCE" val="bdnull"/>
  <p:tag name="KSO_WM_DIAGRAM_GROUP_CODE" val="l1-1"/>
  <p:tag name="KSO_WM_SLIDE_DIAGTYPE" val="l"/>
  <p:tag name="KSO_WM_TEMPLATE_INDEX" val="20231325"/>
  <p:tag name="KSO_WM_TEMPLATE_SUBCATEGORY" val="0"/>
  <p:tag name="KSO_WM_SLIDE_INDEX" val="1"/>
  <p:tag name="KSO_WM_TAG_VERSION" val="3.0"/>
  <p:tag name="KSO_WM_SLIDE_ID" val="custom20231325_1"/>
  <p:tag name="KSO_WM_SLIDE_ITEM_CNT" val="2"/>
</p:tagLst>
</file>

<file path=ppt/tags/tag5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8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8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9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9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10&quot;,&quot;maxSize&quot;:{&quot;size1&quot;:31.1},&quot;minSize&quot;:{&quot;size1&quot;:17.8},&quot;normalSize&quot;:{&quot;size1&quot;:17.8},&quot;subLayout&quot;:[{&quot;id&quot;:&quot;2025-07-20T23:50:10&quot;,&quot;maxSize&quot;:{&quot;size1&quot;:100},&quot;minSize&quot;:{&quot;size1&quot;:61.7},&quot;normalSize&quot;:{&quot;size1&quot;:61.7},&quot;subLayout&quot;:[{&quot;id&quot;:&quot;2025-07-20T23:50:10&quot;,&quot;margin&quot;:{&quot;bottom&quot;:0,&quot;left&quot;:1.2699999809265137,&quot;right&quot;:1.2699999809265137,&quot;top&quot;:0.4230000376701355},&quot;type&quot;:0},{&quot;id&quot;:&quot;2025-07-20T23:50:10&quot;,&quot;margin&quot;:{&quot;bottom&quot;:0.025999998673796654,&quot;left&quot;:1.2699999809265137,&quot;right&quot;:1.2699999809265137,&quot;top&quot;:0.025999998673796654},&quot;type&quot;:0}],&quot;type&quot;:0},{&quot;id&quot;:&quot;2025-07-20T23:50:10&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9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9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9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9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9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9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1051_1*f*1"/>
  <p:tag name="KSO_WM_TEMPLATE_CATEGORY" val="diagram"/>
  <p:tag name="KSO_WM_TEMPLATE_INDEX" val="20211051"/>
  <p:tag name="KSO_WM_UNIT_LAYERLEVEL" val="1"/>
  <p:tag name="KSO_WM_TAG_VERSION" val="1.0"/>
  <p:tag name="KSO_WM_BEAUTIFY_FLAG" val="#wm#"/>
  <p:tag name="KSO_WM_UNIT_DEFAULT_FONT" val="14;20;2"/>
  <p:tag name="KSO_WM_UNIT_BLOCK" val="0"/>
  <p:tag name="KSO_WM_UNIT_VALUE" val="56"/>
  <p:tag name="KSO_WM_UNIT_SHOW_EDIT_AREA_INDICATION" val="1"/>
  <p:tag name="KSO_WM_CHIP_GROUPID" val="5e6b05596848fb12bee65ac8"/>
  <p:tag name="KSO_WM_CHIP_XID" val="5e6b05596848fb12bee65aca"/>
  <p:tag name="KSO_WM_UNIT_DEC_AREA_ID" val="fa23e79076be41119ad642c4cda491b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180ce386d980456f8564befea39e3cb3"/>
  <p:tag name="KSO_WM_UNIT_TEXT_FILL_FORE_SCHEMECOLOR_INDEX_BRIGHTNESS" val="0.25"/>
  <p:tag name="KSO_WM_UNIT_TEXT_FILL_FORE_SCHEMECOLOR_INDEX" val="13"/>
  <p:tag name="KSO_WM_UNIT_TEXT_FILL_TYPE" val="1"/>
  <p:tag name="KSO_WM_TEMPLATE_ASSEMBLE_XID" val="60656ea44054ed1e2fb7fce2"/>
  <p:tag name="KSO_WM_TEMPLATE_ASSEMBLE_GROUPID" val="60656ea44054ed1e2fb7fce2"/>
  <p:tag name="WM_BEAUTIFY_ZORDER_FLAG_TAG" val="7"/>
</p:tagLst>
</file>

<file path=ppt/tags/tag59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11&quot;,&quot;maxSize&quot;:{&quot;size1&quot;:31.1},&quot;minSize&quot;:{&quot;size1&quot;:17.8},&quot;normalSize&quot;:{&quot;size1&quot;:17.8},&quot;subLayout&quot;:[{&quot;id&quot;:&quot;2025-07-20T23:50:11&quot;,&quot;maxSize&quot;:{&quot;size1&quot;:100},&quot;minSize&quot;:{&quot;size1&quot;:61.7},&quot;normalSize&quot;:{&quot;size1&quot;:61.7},&quot;subLayout&quot;:[{&quot;id&quot;:&quot;2025-07-20T23:50:11&quot;,&quot;margin&quot;:{&quot;bottom&quot;:0,&quot;left&quot;:1.2699999809265137,&quot;right&quot;:1.2699999809265137,&quot;top&quot;:0.4230000376701355},&quot;type&quot;:0},{&quot;id&quot;:&quot;2025-07-20T23:50:11&quot;,&quot;margin&quot;:{&quot;bottom&quot;:0.025999998673796654,&quot;left&quot;:1.2699999809265137,&quot;right&quot;:1.2699999809265137,&quot;top&quot;:0.025999998673796654},&quot;type&quot;:0}],&quot;type&quot;:0},{&quot;id&quot;:&quot;2025-07-20T23:50:1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0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0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0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0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0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0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0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1051_1*f*1"/>
  <p:tag name="KSO_WM_TEMPLATE_CATEGORY" val="diagram"/>
  <p:tag name="KSO_WM_TEMPLATE_INDEX" val="20211051"/>
  <p:tag name="KSO_WM_UNIT_LAYERLEVEL" val="1"/>
  <p:tag name="KSO_WM_TAG_VERSION" val="1.0"/>
  <p:tag name="KSO_WM_BEAUTIFY_FLAG" val="#wm#"/>
  <p:tag name="KSO_WM_UNIT_DEFAULT_FONT" val="14;20;2"/>
  <p:tag name="KSO_WM_UNIT_BLOCK" val="0"/>
  <p:tag name="KSO_WM_UNIT_VALUE" val="56"/>
  <p:tag name="KSO_WM_UNIT_SHOW_EDIT_AREA_INDICATION" val="1"/>
  <p:tag name="KSO_WM_CHIP_GROUPID" val="5e6b05596848fb12bee65ac8"/>
  <p:tag name="KSO_WM_CHIP_XID" val="5e6b05596848fb12bee65aca"/>
  <p:tag name="KSO_WM_UNIT_DEC_AREA_ID" val="fa23e79076be41119ad642c4cda491b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180ce386d980456f8564befea39e3cb3"/>
  <p:tag name="KSO_WM_UNIT_TEXT_FILL_FORE_SCHEMECOLOR_INDEX_BRIGHTNESS" val="0.25"/>
  <p:tag name="KSO_WM_UNIT_TEXT_FILL_FORE_SCHEMECOLOR_INDEX" val="13"/>
  <p:tag name="KSO_WM_UNIT_TEXT_FILL_TYPE" val="1"/>
  <p:tag name="KSO_WM_TEMPLATE_ASSEMBLE_XID" val="60656ea44054ed1e2fb7fce2"/>
  <p:tag name="KSO_WM_TEMPLATE_ASSEMBLE_GROUPID" val="60656ea44054ed1e2fb7fce2"/>
  <p:tag name="WM_BEAUTIFY_ZORDER_FLAG_TAG" val="7"/>
</p:tagLst>
</file>

<file path=ppt/tags/tag60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50:11&quot;,&quot;maxSize&quot;:{&quot;size1&quot;:31.1},&quot;minSize&quot;:{&quot;size1&quot;:17.8},&quot;normalSize&quot;:{&quot;size1&quot;:17.8},&quot;subLayout&quot;:[{&quot;id&quot;:&quot;2025-07-20T23:50:11&quot;,&quot;maxSize&quot;:{&quot;size1&quot;:100},&quot;minSize&quot;:{&quot;size1&quot;:61.7},&quot;normalSize&quot;:{&quot;size1&quot;:61.7},&quot;subLayout&quot;:[{&quot;id&quot;:&quot;2025-07-20T23:50:11&quot;,&quot;margin&quot;:{&quot;bottom&quot;:0,&quot;left&quot;:1.2699999809265137,&quot;right&quot;:1.2699999809265137,&quot;top&quot;:0.4230000376701355},&quot;type&quot;:0},{&quot;id&quot;:&quot;2025-07-20T23:50:11&quot;,&quot;margin&quot;:{&quot;bottom&quot;:0.025999998673796654,&quot;left&quot;:1.2699999809265137,&quot;right&quot;:1.2699999809265137,&quot;top&quot;:0.025999998673796654},&quot;type&quot;:0}],&quot;type&quot;:0},{&quot;id&quot;:&quot;2025-07-20T23:50:1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08.xml><?xml version="1.0" encoding="utf-8"?>
<p:tagLst xmlns:p="http://schemas.openxmlformats.org/presentationml/2006/main">
  <p:tag name="KSO_WM_UNIT_ISCONTENTSTITLE" val="0"/>
  <p:tag name="KSO_WM_UNIT_ISNUMDGMTITLE" val="0"/>
  <p:tag name="KSO_WM_UNIT_NOCLEAR" val="1"/>
  <p:tag name="KSO_WM_UNIT_HIGHLIGHT" val="0"/>
  <p:tag name="KSO_WM_UNIT_COMPATIBLE" val="0"/>
  <p:tag name="KSO_WM_UNIT_DIAGRAM_ISNUMVISUAL" val="0"/>
  <p:tag name="KSO_WM_UNIT_DIAGRAM_ISREFERUNIT" val="0"/>
  <p:tag name="KSO_WM_UNIT_TYPE" val="a"/>
  <p:tag name="KSO_WM_UNIT_INDEX" val="1"/>
  <p:tag name="KSO_WM_UNIT_ID" val="custom20202545_15*a*1"/>
  <p:tag name="KSO_WM_TEMPLATE_CATEGORY" val="custom"/>
  <p:tag name="KSO_WM_TEMPLATE_INDEX" val="20202545"/>
  <p:tag name="KSO_WM_UNIT_LAYERLEVEL" val="1"/>
  <p:tag name="KSO_WM_TAG_VERSION" val="1.0"/>
  <p:tag name="KSO_WM_BEAUTIFY_FLAG" val="#wm#"/>
  <p:tag name="KSO_WM_UNIT_PRESET_TEXT" val="THANKS"/>
  <p:tag name="KSO_WM_UNIT_TEXT_FILL_FORE_SCHEMECOLOR_INDEX_BRIGHTNESS" val="0.15"/>
  <p:tag name="KSO_WM_UNIT_TEXT_FILL_FORE_SCHEMECOLOR_INDEX" val="13"/>
  <p:tag name="KSO_WM_UNIT_TEXT_FILL_TYPE" val="1"/>
</p:tagLst>
</file>

<file path=ppt/tags/tag609.xml><?xml version="1.0" encoding="utf-8"?>
<p:tagLst xmlns:p="http://schemas.openxmlformats.org/presentationml/2006/main">
  <p:tag name="KSO_WM_SLIDE_ID" val="custom20202545_15"/>
  <p:tag name="KSO_WM_TEMPLATE_SUBCATEGORY" val="0"/>
  <p:tag name="KSO_WM_TEMPLATE_MASTER_TYPE" val="1"/>
  <p:tag name="KSO_WM_TEMPLATE_COLOR_TYPE" val="1"/>
  <p:tag name="KSO_WM_SLIDE_TYPE" val="endPage"/>
  <p:tag name="KSO_WM_SLIDE_SUBTYPE" val="pureTxt"/>
  <p:tag name="KSO_WM_SLIDE_ITEM_CNT" val="0"/>
  <p:tag name="KSO_WM_SLIDE_INDEX" val="15"/>
  <p:tag name="KSO_WM_TAG_VERSION" val="1.0"/>
  <p:tag name="KSO_WM_BEAUTIFY_FLAG" val="#wm#"/>
  <p:tag name="KSO_WM_TEMPLATE_CATEGORY" val="custom"/>
  <p:tag name="KSO_WM_TEMPLATE_INDEX" val="20202545"/>
  <p:tag name="KSO_WM_SLIDE_LAYOUT" val="a"/>
  <p:tag name="KSO_WM_SLIDE_LAYOUT_CNT" val="1"/>
</p:tagLst>
</file>

<file path=ppt/tags/tag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3*i*1"/>
  <p:tag name="KSO_WM_UNIT_BK_DARK_LIGHT" val="2"/>
  <p:tag name="KSO_WM_UNIT_LAYERLEVEL" val="1"/>
  <p:tag name="KSO_WM_TAG_VERSION" val="1.0"/>
  <p:tag name="KSO_WM_BEAUTIFY_FLAG" val="#wm#"/>
</p:tagLst>
</file>

<file path=ppt/tags/tag9.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1.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2.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4.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5.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6.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7.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8.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Arial Black-Arial">
      <a:majorFont>
        <a:latin typeface="Arial Black"/>
        <a:ea typeface=""/>
        <a:cs typeface=""/>
        <a:font script="Jpan" typeface="ＭＳ ゴシック"/>
        <a:font script="Hang" typeface="굴림"/>
        <a:font script="Hans" typeface="宋体"/>
        <a:font script="Hant" typeface="新細明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Arial"/>
        <a:ea typeface=""/>
        <a:cs typeface=""/>
        <a:font script="Jpan" typeface="ＭＳ Ｐゴシック"/>
        <a:font script="Hang" typeface="굴림"/>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Office 主题​​">
  <a:themeElements>
    <a:clrScheme name="">
      <a:dk1>
        <a:srgbClr val="000000"/>
      </a:dk1>
      <a:lt1>
        <a:srgbClr val="FFFFFF"/>
      </a:lt1>
      <a:dk2>
        <a:srgbClr val="333333"/>
      </a:dk2>
      <a:lt2>
        <a:srgbClr val="FFFFFF"/>
      </a:lt2>
      <a:accent1>
        <a:srgbClr val="5C8FC7"/>
      </a:accent1>
      <a:accent2>
        <a:srgbClr val="6E82BA"/>
      </a:accent2>
      <a:accent3>
        <a:srgbClr val="8376B0"/>
      </a:accent3>
      <a:accent4>
        <a:srgbClr val="9868A3"/>
      </a:accent4>
      <a:accent5>
        <a:srgbClr val="AE5B97"/>
      </a:accent5>
      <a:accent6>
        <a:srgbClr val="C44B8A"/>
      </a:accent6>
      <a:hlink>
        <a:srgbClr val="658BD5"/>
      </a:hlink>
      <a:folHlink>
        <a:srgbClr val="9F69A3"/>
      </a:folHlink>
    </a:clrScheme>
    <a:fontScheme name="自定义 9">
      <a:majorFont>
        <a:latin typeface="Arial"/>
        <a:ea typeface="微软雅黑"/>
        <a:cs typeface=""/>
      </a:majorFont>
      <a:minorFont>
        <a:latin typeface="Arial"/>
        <a:ea typeface="微软雅黑"/>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宋体"/>
        <a:ea typeface=""/>
        <a:cs typeface=""/>
        <a:font script="Jpan" typeface="游ゴシック Light"/>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宋体"/>
        <a:ea typeface=""/>
        <a:cs typeface=""/>
        <a:font script="Jpan" typeface="游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18014</Words>
  <Application>WPS 演示</Application>
  <PresentationFormat>宽屏</PresentationFormat>
  <Paragraphs>846</Paragraphs>
  <Slides>56</Slides>
  <Notes>0</Notes>
  <HiddenSlides>0</HiddenSlides>
  <MMClips>0</MMClips>
  <ScaleCrop>false</ScaleCrop>
  <HeadingPairs>
    <vt:vector size="6" baseType="variant">
      <vt:variant>
        <vt:lpstr>已用的字体</vt:lpstr>
      </vt:variant>
      <vt:variant>
        <vt:i4>18</vt:i4>
      </vt:variant>
      <vt:variant>
        <vt:lpstr>主题</vt:lpstr>
      </vt:variant>
      <vt:variant>
        <vt:i4>2</vt:i4>
      </vt:variant>
      <vt:variant>
        <vt:lpstr>幻灯片标题</vt:lpstr>
      </vt:variant>
      <vt:variant>
        <vt:i4>56</vt:i4>
      </vt:variant>
    </vt:vector>
  </HeadingPairs>
  <TitlesOfParts>
    <vt:vector size="76" baseType="lpstr">
      <vt:lpstr>Arial</vt:lpstr>
      <vt:lpstr>宋体</vt:lpstr>
      <vt:lpstr>Wingdings</vt:lpstr>
      <vt:lpstr>微软雅黑</vt:lpstr>
      <vt:lpstr>汉仪旗黑-85S</vt:lpstr>
      <vt:lpstr>黑体</vt:lpstr>
      <vt:lpstr>Viner Hand ITC</vt:lpstr>
      <vt:lpstr>汉仪旗黑-85S</vt:lpstr>
      <vt:lpstr>Segoe UI</vt:lpstr>
      <vt:lpstr>Arial Unicode MS</vt:lpstr>
      <vt:lpstr>Open Sans</vt:lpstr>
      <vt:lpstr>Montserrat Black</vt:lpstr>
      <vt:lpstr>Segoe Print</vt:lpstr>
      <vt:lpstr>方正仿宋_GBK</vt:lpstr>
      <vt:lpstr>NEU-BZ-S92</vt:lpstr>
      <vt:lpstr>方正书宋_GBK</vt:lpstr>
      <vt:lpstr>Arial Black</vt:lpstr>
      <vt:lpstr>Calibri</vt:lpstr>
      <vt:lpstr>Office 主题​​</vt:lpstr>
      <vt:lpstr>1_Office 主题​​</vt:lpstr>
      <vt:lpstr>第十七章 行政事业单位的预算收入和预算支出</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财务会计中的收入费用与预算会计中的收入支出之间的关系</vt:lpstr>
      <vt:lpstr>PowerPoint 演示文稿</vt:lpstr>
      <vt:lpstr>PowerPoint 演示文稿</vt:lpstr>
      <vt:lpstr>PowerPoint 演示文稿</vt:lpstr>
      <vt:lpstr>谢谢</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徐曙娜</cp:lastModifiedBy>
  <cp:revision>29</cp:revision>
  <dcterms:created xsi:type="dcterms:W3CDTF">2025-07-20T15:50:00Z</dcterms:created>
  <dcterms:modified xsi:type="dcterms:W3CDTF">2025-07-27T07:15:23Z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2052-12.1.0.19302</vt:lpwstr>
  </property>
  <property fmtid="{D5CDD505-2E9C-101B-9397-08002B2CF9AE}" pid="3" name="ICV">
    <vt:lpwstr/>
  </property>
</Properties>
</file>