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tags/tag16.xml" ContentType="application/vnd.openxmlformats-officedocument.presentationml.tags+xml"/>
  <Override PartName="/ppt/tags/tag160.xml" ContentType="application/vnd.openxmlformats-officedocument.presentationml.tags+xml"/>
  <Override PartName="/ppt/tags/tag161.xml" ContentType="application/vnd.openxmlformats-officedocument.presentationml.tags+xml"/>
  <Override PartName="/ppt/tags/tag162.xml" ContentType="application/vnd.openxmlformats-officedocument.presentationml.tags+xml"/>
  <Override PartName="/ppt/tags/tag163.xml" ContentType="application/vnd.openxmlformats-officedocument.presentationml.tags+xml"/>
  <Override PartName="/ppt/tags/tag164.xml" ContentType="application/vnd.openxmlformats-officedocument.presentationml.tags+xml"/>
  <Override PartName="/ppt/tags/tag165.xml" ContentType="application/vnd.openxmlformats-officedocument.presentationml.tags+xml"/>
  <Override PartName="/ppt/tags/tag166.xml" ContentType="application/vnd.openxmlformats-officedocument.presentationml.tags+xml"/>
  <Override PartName="/ppt/tags/tag167.xml" ContentType="application/vnd.openxmlformats-officedocument.presentationml.tags+xml"/>
  <Override PartName="/ppt/tags/tag168.xml" ContentType="application/vnd.openxmlformats-officedocument.presentationml.tags+xml"/>
  <Override PartName="/ppt/tags/tag169.xml" ContentType="application/vnd.openxmlformats-officedocument.presentationml.tags+xml"/>
  <Override PartName="/ppt/tags/tag17.xml" ContentType="application/vnd.openxmlformats-officedocument.presentationml.tags+xml"/>
  <Override PartName="/ppt/tags/tag170.xml" ContentType="application/vnd.openxmlformats-officedocument.presentationml.tags+xml"/>
  <Override PartName="/ppt/tags/tag171.xml" ContentType="application/vnd.openxmlformats-officedocument.presentationml.tags+xml"/>
  <Override PartName="/ppt/tags/tag172.xml" ContentType="application/vnd.openxmlformats-officedocument.presentationml.tags+xml"/>
  <Override PartName="/ppt/tags/tag173.xml" ContentType="application/vnd.openxmlformats-officedocument.presentationml.tags+xml"/>
  <Override PartName="/ppt/tags/tag174.xml" ContentType="application/vnd.openxmlformats-officedocument.presentationml.tags+xml"/>
  <Override PartName="/ppt/tags/tag175.xml" ContentType="application/vnd.openxmlformats-officedocument.presentationml.tags+xml"/>
  <Override PartName="/ppt/tags/tag176.xml" ContentType="application/vnd.openxmlformats-officedocument.presentationml.tags+xml"/>
  <Override PartName="/ppt/tags/tag177.xml" ContentType="application/vnd.openxmlformats-officedocument.presentationml.tags+xml"/>
  <Override PartName="/ppt/tags/tag178.xml" ContentType="application/vnd.openxmlformats-officedocument.presentationml.tags+xml"/>
  <Override PartName="/ppt/tags/tag179.xml" ContentType="application/vnd.openxmlformats-officedocument.presentationml.tags+xml"/>
  <Override PartName="/ppt/tags/tag18.xml" ContentType="application/vnd.openxmlformats-officedocument.presentationml.tags+xml"/>
  <Override PartName="/ppt/tags/tag180.xml" ContentType="application/vnd.openxmlformats-officedocument.presentationml.tags+xml"/>
  <Override PartName="/ppt/tags/tag181.xml" ContentType="application/vnd.openxmlformats-officedocument.presentationml.tags+xml"/>
  <Override PartName="/ppt/tags/tag182.xml" ContentType="application/vnd.openxmlformats-officedocument.presentationml.tags+xml"/>
  <Override PartName="/ppt/tags/tag183.xml" ContentType="application/vnd.openxmlformats-officedocument.presentationml.tags+xml"/>
  <Override PartName="/ppt/tags/tag184.xml" ContentType="application/vnd.openxmlformats-officedocument.presentationml.tags+xml"/>
  <Override PartName="/ppt/tags/tag185.xml" ContentType="application/vnd.openxmlformats-officedocument.presentationml.tags+xml"/>
  <Override PartName="/ppt/tags/tag186.xml" ContentType="application/vnd.openxmlformats-officedocument.presentationml.tags+xml"/>
  <Override PartName="/ppt/tags/tag187.xml" ContentType="application/vnd.openxmlformats-officedocument.presentationml.tags+xml"/>
  <Override PartName="/ppt/tags/tag188.xml" ContentType="application/vnd.openxmlformats-officedocument.presentationml.tags+xml"/>
  <Override PartName="/ppt/tags/tag189.xml" ContentType="application/vnd.openxmlformats-officedocument.presentationml.tags+xml"/>
  <Override PartName="/ppt/tags/tag19.xml" ContentType="application/vnd.openxmlformats-officedocument.presentationml.tags+xml"/>
  <Override PartName="/ppt/tags/tag190.xml" ContentType="application/vnd.openxmlformats-officedocument.presentationml.tags+xml"/>
  <Override PartName="/ppt/tags/tag191.xml" ContentType="application/vnd.openxmlformats-officedocument.presentationml.tags+xml"/>
  <Override PartName="/ppt/tags/tag192.xml" ContentType="application/vnd.openxmlformats-officedocument.presentationml.tags+xml"/>
  <Override PartName="/ppt/tags/tag193.xml" ContentType="application/vnd.openxmlformats-officedocument.presentationml.tags+xml"/>
  <Override PartName="/ppt/tags/tag194.xml" ContentType="application/vnd.openxmlformats-officedocument.presentationml.tags+xml"/>
  <Override PartName="/ppt/tags/tag195.xml" ContentType="application/vnd.openxmlformats-officedocument.presentationml.tags+xml"/>
  <Override PartName="/ppt/tags/tag196.xml" ContentType="application/vnd.openxmlformats-officedocument.presentationml.tags+xml"/>
  <Override PartName="/ppt/tags/tag197.xml" ContentType="application/vnd.openxmlformats-officedocument.presentationml.tags+xml"/>
  <Override PartName="/ppt/tags/tag198.xml" ContentType="application/vnd.openxmlformats-officedocument.presentationml.tags+xml"/>
  <Override PartName="/ppt/tags/tag19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00.xml" ContentType="application/vnd.openxmlformats-officedocument.presentationml.tags+xml"/>
  <Override PartName="/ppt/tags/tag201.xml" ContentType="application/vnd.openxmlformats-officedocument.presentationml.tags+xml"/>
  <Override PartName="/ppt/tags/tag202.xml" ContentType="application/vnd.openxmlformats-officedocument.presentationml.tags+xml"/>
  <Override PartName="/ppt/tags/tag203.xml" ContentType="application/vnd.openxmlformats-officedocument.presentationml.tags+xml"/>
  <Override PartName="/ppt/tags/tag204.xml" ContentType="application/vnd.openxmlformats-officedocument.presentationml.tags+xml"/>
  <Override PartName="/ppt/tags/tag205.xml" ContentType="application/vnd.openxmlformats-officedocument.presentationml.tags+xml"/>
  <Override PartName="/ppt/tags/tag206.xml" ContentType="application/vnd.openxmlformats-officedocument.presentationml.tags+xml"/>
  <Override PartName="/ppt/tags/tag207.xml" ContentType="application/vnd.openxmlformats-officedocument.presentationml.tags+xml"/>
  <Override PartName="/ppt/tags/tag208.xml" ContentType="application/vnd.openxmlformats-officedocument.presentationml.tags+xml"/>
  <Override PartName="/ppt/tags/tag209.xml" ContentType="application/vnd.openxmlformats-officedocument.presentationml.tags+xml"/>
  <Override PartName="/ppt/tags/tag21.xml" ContentType="application/vnd.openxmlformats-officedocument.presentationml.tags+xml"/>
  <Override PartName="/ppt/tags/tag210.xml" ContentType="application/vnd.openxmlformats-officedocument.presentationml.tags+xml"/>
  <Override PartName="/ppt/tags/tag211.xml" ContentType="application/vnd.openxmlformats-officedocument.presentationml.tags+xml"/>
  <Override PartName="/ppt/tags/tag212.xml" ContentType="application/vnd.openxmlformats-officedocument.presentationml.tags+xml"/>
  <Override PartName="/ppt/tags/tag213.xml" ContentType="application/vnd.openxmlformats-officedocument.presentationml.tags+xml"/>
  <Override PartName="/ppt/tags/tag214.xml" ContentType="application/vnd.openxmlformats-officedocument.presentationml.tags+xml"/>
  <Override PartName="/ppt/tags/tag215.xml" ContentType="application/vnd.openxmlformats-officedocument.presentationml.tags+xml"/>
  <Override PartName="/ppt/tags/tag216.xml" ContentType="application/vnd.openxmlformats-officedocument.presentationml.tags+xml"/>
  <Override PartName="/ppt/tags/tag217.xml" ContentType="application/vnd.openxmlformats-officedocument.presentationml.tags+xml"/>
  <Override PartName="/ppt/tags/tag218.xml" ContentType="application/vnd.openxmlformats-officedocument.presentationml.tags+xml"/>
  <Override PartName="/ppt/tags/tag219.xml" ContentType="application/vnd.openxmlformats-officedocument.presentationml.tags+xml"/>
  <Override PartName="/ppt/tags/tag22.xml" ContentType="application/vnd.openxmlformats-officedocument.presentationml.tags+xml"/>
  <Override PartName="/ppt/tags/tag220.xml" ContentType="application/vnd.openxmlformats-officedocument.presentationml.tags+xml"/>
  <Override PartName="/ppt/tags/tag221.xml" ContentType="application/vnd.openxmlformats-officedocument.presentationml.tags+xml"/>
  <Override PartName="/ppt/tags/tag222.xml" ContentType="application/vnd.openxmlformats-officedocument.presentationml.tags+xml"/>
  <Override PartName="/ppt/tags/tag223.xml" ContentType="application/vnd.openxmlformats-officedocument.presentationml.tags+xml"/>
  <Override PartName="/ppt/tags/tag224.xml" ContentType="application/vnd.openxmlformats-officedocument.presentationml.tags+xml"/>
  <Override PartName="/ppt/tags/tag225.xml" ContentType="application/vnd.openxmlformats-officedocument.presentationml.tags+xml"/>
  <Override PartName="/ppt/tags/tag226.xml" ContentType="application/vnd.openxmlformats-officedocument.presentationml.tags+xml"/>
  <Override PartName="/ppt/tags/tag227.xml" ContentType="application/vnd.openxmlformats-officedocument.presentationml.tags+xml"/>
  <Override PartName="/ppt/tags/tag228.xml" ContentType="application/vnd.openxmlformats-officedocument.presentationml.tags+xml"/>
  <Override PartName="/ppt/tags/tag229.xml" ContentType="application/vnd.openxmlformats-officedocument.presentationml.tags+xml"/>
  <Override PartName="/ppt/tags/tag23.xml" ContentType="application/vnd.openxmlformats-officedocument.presentationml.tags+xml"/>
  <Override PartName="/ppt/tags/tag230.xml" ContentType="application/vnd.openxmlformats-officedocument.presentationml.tags+xml"/>
  <Override PartName="/ppt/tags/tag231.xml" ContentType="application/vnd.openxmlformats-officedocument.presentationml.tags+xml"/>
  <Override PartName="/ppt/tags/tag232.xml" ContentType="application/vnd.openxmlformats-officedocument.presentationml.tags+xml"/>
  <Override PartName="/ppt/tags/tag233.xml" ContentType="application/vnd.openxmlformats-officedocument.presentationml.tags+xml"/>
  <Override PartName="/ppt/tags/tag234.xml" ContentType="application/vnd.openxmlformats-officedocument.presentationml.tags+xml"/>
  <Override PartName="/ppt/tags/tag235.xml" ContentType="application/vnd.openxmlformats-officedocument.presentationml.tags+xml"/>
  <Override PartName="/ppt/tags/tag236.xml" ContentType="application/vnd.openxmlformats-officedocument.presentationml.tags+xml"/>
  <Override PartName="/ppt/tags/tag237.xml" ContentType="application/vnd.openxmlformats-officedocument.presentationml.tags+xml"/>
  <Override PartName="/ppt/tags/tag238.xml" ContentType="application/vnd.openxmlformats-officedocument.presentationml.tags+xml"/>
  <Override PartName="/ppt/tags/tag239.xml" ContentType="application/vnd.openxmlformats-officedocument.presentationml.tags+xml"/>
  <Override PartName="/ppt/tags/tag24.xml" ContentType="application/vnd.openxmlformats-officedocument.presentationml.tags+xml"/>
  <Override PartName="/ppt/tags/tag240.xml" ContentType="application/vnd.openxmlformats-officedocument.presentationml.tags+xml"/>
  <Override PartName="/ppt/tags/tag241.xml" ContentType="application/vnd.openxmlformats-officedocument.presentationml.tags+xml"/>
  <Override PartName="/ppt/tags/tag242.xml" ContentType="application/vnd.openxmlformats-officedocument.presentationml.tags+xml"/>
  <Override PartName="/ppt/tags/tag243.xml" ContentType="application/vnd.openxmlformats-officedocument.presentationml.tags+xml"/>
  <Override PartName="/ppt/tags/tag244.xml" ContentType="application/vnd.openxmlformats-officedocument.presentationml.tags+xml"/>
  <Override PartName="/ppt/tags/tag245.xml" ContentType="application/vnd.openxmlformats-officedocument.presentationml.tags+xml"/>
  <Override PartName="/ppt/tags/tag246.xml" ContentType="application/vnd.openxmlformats-officedocument.presentationml.tags+xml"/>
  <Override PartName="/ppt/tags/tag247.xml" ContentType="application/vnd.openxmlformats-officedocument.presentationml.tags+xml"/>
  <Override PartName="/ppt/tags/tag248.xml" ContentType="application/vnd.openxmlformats-officedocument.presentationml.tags+xml"/>
  <Override PartName="/ppt/tags/tag249.xml" ContentType="application/vnd.openxmlformats-officedocument.presentationml.tags+xml"/>
  <Override PartName="/ppt/tags/tag25.xml" ContentType="application/vnd.openxmlformats-officedocument.presentationml.tags+xml"/>
  <Override PartName="/ppt/tags/tag250.xml" ContentType="application/vnd.openxmlformats-officedocument.presentationml.tags+xml"/>
  <Override PartName="/ppt/tags/tag251.xml" ContentType="application/vnd.openxmlformats-officedocument.presentationml.tags+xml"/>
  <Override PartName="/ppt/tags/tag252.xml" ContentType="application/vnd.openxmlformats-officedocument.presentationml.tags+xml"/>
  <Override PartName="/ppt/tags/tag253.xml" ContentType="application/vnd.openxmlformats-officedocument.presentationml.tags+xml"/>
  <Override PartName="/ppt/tags/tag254.xml" ContentType="application/vnd.openxmlformats-officedocument.presentationml.tags+xml"/>
  <Override PartName="/ppt/tags/tag255.xml" ContentType="application/vnd.openxmlformats-officedocument.presentationml.tags+xml"/>
  <Override PartName="/ppt/tags/tag256.xml" ContentType="application/vnd.openxmlformats-officedocument.presentationml.tags+xml"/>
  <Override PartName="/ppt/tags/tag257.xml" ContentType="application/vnd.openxmlformats-officedocument.presentationml.tags+xml"/>
  <Override PartName="/ppt/tags/tag258.xml" ContentType="application/vnd.openxmlformats-officedocument.presentationml.tags+xml"/>
  <Override PartName="/ppt/tags/tag259.xml" ContentType="application/vnd.openxmlformats-officedocument.presentationml.tags+xml"/>
  <Override PartName="/ppt/tags/tag26.xml" ContentType="application/vnd.openxmlformats-officedocument.presentationml.tags+xml"/>
  <Override PartName="/ppt/tags/tag260.xml" ContentType="application/vnd.openxmlformats-officedocument.presentationml.tags+xml"/>
  <Override PartName="/ppt/tags/tag261.xml" ContentType="application/vnd.openxmlformats-officedocument.presentationml.tags+xml"/>
  <Override PartName="/ppt/tags/tag262.xml" ContentType="application/vnd.openxmlformats-officedocument.presentationml.tags+xml"/>
  <Override PartName="/ppt/tags/tag263.xml" ContentType="application/vnd.openxmlformats-officedocument.presentationml.tags+xml"/>
  <Override PartName="/ppt/tags/tag264.xml" ContentType="application/vnd.openxmlformats-officedocument.presentationml.tags+xml"/>
  <Override PartName="/ppt/tags/tag265.xml" ContentType="application/vnd.openxmlformats-officedocument.presentationml.tags+xml"/>
  <Override PartName="/ppt/tags/tag266.xml" ContentType="application/vnd.openxmlformats-officedocument.presentationml.tags+xml"/>
  <Override PartName="/ppt/tags/tag267.xml" ContentType="application/vnd.openxmlformats-officedocument.presentationml.tags+xml"/>
  <Override PartName="/ppt/tags/tag268.xml" ContentType="application/vnd.openxmlformats-officedocument.presentationml.tags+xml"/>
  <Override PartName="/ppt/tags/tag269.xml" ContentType="application/vnd.openxmlformats-officedocument.presentationml.tags+xml"/>
  <Override PartName="/ppt/tags/tag27.xml" ContentType="application/vnd.openxmlformats-officedocument.presentationml.tags+xml"/>
  <Override PartName="/ppt/tags/tag270.xml" ContentType="application/vnd.openxmlformats-officedocument.presentationml.tags+xml"/>
  <Override PartName="/ppt/tags/tag271.xml" ContentType="application/vnd.openxmlformats-officedocument.presentationml.tags+xml"/>
  <Override PartName="/ppt/tags/tag272.xml" ContentType="application/vnd.openxmlformats-officedocument.presentationml.tags+xml"/>
  <Override PartName="/ppt/tags/tag273.xml" ContentType="application/vnd.openxmlformats-officedocument.presentationml.tags+xml"/>
  <Override PartName="/ppt/tags/tag274.xml" ContentType="application/vnd.openxmlformats-officedocument.presentationml.tags+xml"/>
  <Override PartName="/ppt/tags/tag275.xml" ContentType="application/vnd.openxmlformats-officedocument.presentationml.tags+xml"/>
  <Override PartName="/ppt/tags/tag276.xml" ContentType="application/vnd.openxmlformats-officedocument.presentationml.tags+xml"/>
  <Override PartName="/ppt/tags/tag277.xml" ContentType="application/vnd.openxmlformats-officedocument.presentationml.tags+xml"/>
  <Override PartName="/ppt/tags/tag278.xml" ContentType="application/vnd.openxmlformats-officedocument.presentationml.tags+xml"/>
  <Override PartName="/ppt/tags/tag279.xml" ContentType="application/vnd.openxmlformats-officedocument.presentationml.tags+xml"/>
  <Override PartName="/ppt/tags/tag28.xml" ContentType="application/vnd.openxmlformats-officedocument.presentationml.tags+xml"/>
  <Override PartName="/ppt/tags/tag280.xml" ContentType="application/vnd.openxmlformats-officedocument.presentationml.tags+xml"/>
  <Override PartName="/ppt/tags/tag281.xml" ContentType="application/vnd.openxmlformats-officedocument.presentationml.tags+xml"/>
  <Override PartName="/ppt/tags/tag282.xml" ContentType="application/vnd.openxmlformats-officedocument.presentationml.tags+xml"/>
  <Override PartName="/ppt/tags/tag283.xml" ContentType="application/vnd.openxmlformats-officedocument.presentationml.tags+xml"/>
  <Override PartName="/ppt/tags/tag284.xml" ContentType="application/vnd.openxmlformats-officedocument.presentationml.tags+xml"/>
  <Override PartName="/ppt/tags/tag285.xml" ContentType="application/vnd.openxmlformats-officedocument.presentationml.tags+xml"/>
  <Override PartName="/ppt/tags/tag286.xml" ContentType="application/vnd.openxmlformats-officedocument.presentationml.tags+xml"/>
  <Override PartName="/ppt/tags/tag287.xml" ContentType="application/vnd.openxmlformats-officedocument.presentationml.tags+xml"/>
  <Override PartName="/ppt/tags/tag288.xml" ContentType="application/vnd.openxmlformats-officedocument.presentationml.tags+xml"/>
  <Override PartName="/ppt/tags/tag289.xml" ContentType="application/vnd.openxmlformats-officedocument.presentationml.tags+xml"/>
  <Override PartName="/ppt/tags/tag29.xml" ContentType="application/vnd.openxmlformats-officedocument.presentationml.tags+xml"/>
  <Override PartName="/ppt/tags/tag290.xml" ContentType="application/vnd.openxmlformats-officedocument.presentationml.tags+xml"/>
  <Override PartName="/ppt/tags/tag291.xml" ContentType="application/vnd.openxmlformats-officedocument.presentationml.tags+xml"/>
  <Override PartName="/ppt/tags/tag292.xml" ContentType="application/vnd.openxmlformats-officedocument.presentationml.tags+xml"/>
  <Override PartName="/ppt/tags/tag293.xml" ContentType="application/vnd.openxmlformats-officedocument.presentationml.tags+xml"/>
  <Override PartName="/ppt/tags/tag294.xml" ContentType="application/vnd.openxmlformats-officedocument.presentationml.tags+xml"/>
  <Override PartName="/ppt/tags/tag295.xml" ContentType="application/vnd.openxmlformats-officedocument.presentationml.tags+xml"/>
  <Override PartName="/ppt/tags/tag296.xml" ContentType="application/vnd.openxmlformats-officedocument.presentationml.tags+xml"/>
  <Override PartName="/ppt/tags/tag297.xml" ContentType="application/vnd.openxmlformats-officedocument.presentationml.tags+xml"/>
  <Override PartName="/ppt/tags/tag298.xml" ContentType="application/vnd.openxmlformats-officedocument.presentationml.tags+xml"/>
  <Override PartName="/ppt/tags/tag29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00.xml" ContentType="application/vnd.openxmlformats-officedocument.presentationml.tags+xml"/>
  <Override PartName="/ppt/tags/tag301.xml" ContentType="application/vnd.openxmlformats-officedocument.presentationml.tags+xml"/>
  <Override PartName="/ppt/tags/tag302.xml" ContentType="application/vnd.openxmlformats-officedocument.presentationml.tags+xml"/>
  <Override PartName="/ppt/tags/tag303.xml" ContentType="application/vnd.openxmlformats-officedocument.presentationml.tags+xml"/>
  <Override PartName="/ppt/tags/tag304.xml" ContentType="application/vnd.openxmlformats-officedocument.presentationml.tags+xml"/>
  <Override PartName="/ppt/tags/tag305.xml" ContentType="application/vnd.openxmlformats-officedocument.presentationml.tags+xml"/>
  <Override PartName="/ppt/tags/tag306.xml" ContentType="application/vnd.openxmlformats-officedocument.presentationml.tags+xml"/>
  <Override PartName="/ppt/tags/tag307.xml" ContentType="application/vnd.openxmlformats-officedocument.presentationml.tags+xml"/>
  <Override PartName="/ppt/tags/tag308.xml" ContentType="application/vnd.openxmlformats-officedocument.presentationml.tags+xml"/>
  <Override PartName="/ppt/tags/tag309.xml" ContentType="application/vnd.openxmlformats-officedocument.presentationml.tags+xml"/>
  <Override PartName="/ppt/tags/tag31.xml" ContentType="application/vnd.openxmlformats-officedocument.presentationml.tags+xml"/>
  <Override PartName="/ppt/tags/tag310.xml" ContentType="application/vnd.openxmlformats-officedocument.presentationml.tags+xml"/>
  <Override PartName="/ppt/tags/tag311.xml" ContentType="application/vnd.openxmlformats-officedocument.presentationml.tags+xml"/>
  <Override PartName="/ppt/tags/tag312.xml" ContentType="application/vnd.openxmlformats-officedocument.presentationml.tags+xml"/>
  <Override PartName="/ppt/tags/tag313.xml" ContentType="application/vnd.openxmlformats-officedocument.presentationml.tags+xml"/>
  <Override PartName="/ppt/tags/tag314.xml" ContentType="application/vnd.openxmlformats-officedocument.presentationml.tags+xml"/>
  <Override PartName="/ppt/tags/tag315.xml" ContentType="application/vnd.openxmlformats-officedocument.presentationml.tags+xml"/>
  <Override PartName="/ppt/tags/tag316.xml" ContentType="application/vnd.openxmlformats-officedocument.presentationml.tags+xml"/>
  <Override PartName="/ppt/tags/tag317.xml" ContentType="application/vnd.openxmlformats-officedocument.presentationml.tags+xml"/>
  <Override PartName="/ppt/tags/tag318.xml" ContentType="application/vnd.openxmlformats-officedocument.presentationml.tags+xml"/>
  <Override PartName="/ppt/tags/tag319.xml" ContentType="application/vnd.openxmlformats-officedocument.presentationml.tags+xml"/>
  <Override PartName="/ppt/tags/tag32.xml" ContentType="application/vnd.openxmlformats-officedocument.presentationml.tags+xml"/>
  <Override PartName="/ppt/tags/tag320.xml" ContentType="application/vnd.openxmlformats-officedocument.presentationml.tags+xml"/>
  <Override PartName="/ppt/tags/tag321.xml" ContentType="application/vnd.openxmlformats-officedocument.presentationml.tags+xml"/>
  <Override PartName="/ppt/tags/tag322.xml" ContentType="application/vnd.openxmlformats-officedocument.presentationml.tags+xml"/>
  <Override PartName="/ppt/tags/tag323.xml" ContentType="application/vnd.openxmlformats-officedocument.presentationml.tags+xml"/>
  <Override PartName="/ppt/tags/tag324.xml" ContentType="application/vnd.openxmlformats-officedocument.presentationml.tags+xml"/>
  <Override PartName="/ppt/tags/tag325.xml" ContentType="application/vnd.openxmlformats-officedocument.presentationml.tags+xml"/>
  <Override PartName="/ppt/tags/tag326.xml" ContentType="application/vnd.openxmlformats-officedocument.presentationml.tags+xml"/>
  <Override PartName="/ppt/tags/tag327.xml" ContentType="application/vnd.openxmlformats-officedocument.presentationml.tags+xml"/>
  <Override PartName="/ppt/tags/tag328.xml" ContentType="application/vnd.openxmlformats-officedocument.presentationml.tags+xml"/>
  <Override PartName="/ppt/tags/tag329.xml" ContentType="application/vnd.openxmlformats-officedocument.presentationml.tags+xml"/>
  <Override PartName="/ppt/tags/tag33.xml" ContentType="application/vnd.openxmlformats-officedocument.presentationml.tags+xml"/>
  <Override PartName="/ppt/tags/tag330.xml" ContentType="application/vnd.openxmlformats-officedocument.presentationml.tags+xml"/>
  <Override PartName="/ppt/tags/tag331.xml" ContentType="application/vnd.openxmlformats-officedocument.presentationml.tags+xml"/>
  <Override PartName="/ppt/tags/tag332.xml" ContentType="application/vnd.openxmlformats-officedocument.presentationml.tags+xml"/>
  <Override PartName="/ppt/tags/tag333.xml" ContentType="application/vnd.openxmlformats-officedocument.presentationml.tags+xml"/>
  <Override PartName="/ppt/tags/tag334.xml" ContentType="application/vnd.openxmlformats-officedocument.presentationml.tags+xml"/>
  <Override PartName="/ppt/tags/tag335.xml" ContentType="application/vnd.openxmlformats-officedocument.presentationml.tags+xml"/>
  <Override PartName="/ppt/tags/tag336.xml" ContentType="application/vnd.openxmlformats-officedocument.presentationml.tags+xml"/>
  <Override PartName="/ppt/tags/tag337.xml" ContentType="application/vnd.openxmlformats-officedocument.presentationml.tags+xml"/>
  <Override PartName="/ppt/tags/tag338.xml" ContentType="application/vnd.openxmlformats-officedocument.presentationml.tags+xml"/>
  <Override PartName="/ppt/tags/tag339.xml" ContentType="application/vnd.openxmlformats-officedocument.presentationml.tags+xml"/>
  <Override PartName="/ppt/tags/tag34.xml" ContentType="application/vnd.openxmlformats-officedocument.presentationml.tags+xml"/>
  <Override PartName="/ppt/tags/tag340.xml" ContentType="application/vnd.openxmlformats-officedocument.presentationml.tags+xml"/>
  <Override PartName="/ppt/tags/tag341.xml" ContentType="application/vnd.openxmlformats-officedocument.presentationml.tags+xml"/>
  <Override PartName="/ppt/tags/tag342.xml" ContentType="application/vnd.openxmlformats-officedocument.presentationml.tags+xml"/>
  <Override PartName="/ppt/tags/tag343.xml" ContentType="application/vnd.openxmlformats-officedocument.presentationml.tags+xml"/>
  <Override PartName="/ppt/tags/tag344.xml" ContentType="application/vnd.openxmlformats-officedocument.presentationml.tags+xml"/>
  <Override PartName="/ppt/tags/tag345.xml" ContentType="application/vnd.openxmlformats-officedocument.presentationml.tags+xml"/>
  <Override PartName="/ppt/tags/tag346.xml" ContentType="application/vnd.openxmlformats-officedocument.presentationml.tags+xml"/>
  <Override PartName="/ppt/tags/tag347.xml" ContentType="application/vnd.openxmlformats-officedocument.presentationml.tags+xml"/>
  <Override PartName="/ppt/tags/tag348.xml" ContentType="application/vnd.openxmlformats-officedocument.presentationml.tags+xml"/>
  <Override PartName="/ppt/tags/tag349.xml" ContentType="application/vnd.openxmlformats-officedocument.presentationml.tags+xml"/>
  <Override PartName="/ppt/tags/tag35.xml" ContentType="application/vnd.openxmlformats-officedocument.presentationml.tags+xml"/>
  <Override PartName="/ppt/tags/tag350.xml" ContentType="application/vnd.openxmlformats-officedocument.presentationml.tags+xml"/>
  <Override PartName="/ppt/tags/tag351.xml" ContentType="application/vnd.openxmlformats-officedocument.presentationml.tags+xml"/>
  <Override PartName="/ppt/tags/tag352.xml" ContentType="application/vnd.openxmlformats-officedocument.presentationml.tags+xml"/>
  <Override PartName="/ppt/tags/tag353.xml" ContentType="application/vnd.openxmlformats-officedocument.presentationml.tags+xml"/>
  <Override PartName="/ppt/tags/tag354.xml" ContentType="application/vnd.openxmlformats-officedocument.presentationml.tags+xml"/>
  <Override PartName="/ppt/tags/tag355.xml" ContentType="application/vnd.openxmlformats-officedocument.presentationml.tags+xml"/>
  <Override PartName="/ppt/tags/tag356.xml" ContentType="application/vnd.openxmlformats-officedocument.presentationml.tags+xml"/>
  <Override PartName="/ppt/tags/tag357.xml" ContentType="application/vnd.openxmlformats-officedocument.presentationml.tags+xml"/>
  <Override PartName="/ppt/tags/tag358.xml" ContentType="application/vnd.openxmlformats-officedocument.presentationml.tags+xml"/>
  <Override PartName="/ppt/tags/tag359.xml" ContentType="application/vnd.openxmlformats-officedocument.presentationml.tags+xml"/>
  <Override PartName="/ppt/tags/tag36.xml" ContentType="application/vnd.openxmlformats-officedocument.presentationml.tags+xml"/>
  <Override PartName="/ppt/tags/tag360.xml" ContentType="application/vnd.openxmlformats-officedocument.presentationml.tags+xml"/>
  <Override PartName="/ppt/tags/tag361.xml" ContentType="application/vnd.openxmlformats-officedocument.presentationml.tags+xml"/>
  <Override PartName="/ppt/tags/tag362.xml" ContentType="application/vnd.openxmlformats-officedocument.presentationml.tags+xml"/>
  <Override PartName="/ppt/tags/tag363.xml" ContentType="application/vnd.openxmlformats-officedocument.presentationml.tags+xml"/>
  <Override PartName="/ppt/tags/tag364.xml" ContentType="application/vnd.openxmlformats-officedocument.presentationml.tags+xml"/>
  <Override PartName="/ppt/tags/tag365.xml" ContentType="application/vnd.openxmlformats-officedocument.presentationml.tags+xml"/>
  <Override PartName="/ppt/tags/tag366.xml" ContentType="application/vnd.openxmlformats-officedocument.presentationml.tags+xml"/>
  <Override PartName="/ppt/tags/tag367.xml" ContentType="application/vnd.openxmlformats-officedocument.presentationml.tags+xml"/>
  <Override PartName="/ppt/tags/tag368.xml" ContentType="application/vnd.openxmlformats-officedocument.presentationml.tags+xml"/>
  <Override PartName="/ppt/tags/tag369.xml" ContentType="application/vnd.openxmlformats-officedocument.presentationml.tags+xml"/>
  <Override PartName="/ppt/tags/tag37.xml" ContentType="application/vnd.openxmlformats-officedocument.presentationml.tags+xml"/>
  <Override PartName="/ppt/tags/tag370.xml" ContentType="application/vnd.openxmlformats-officedocument.presentationml.tags+xml"/>
  <Override PartName="/ppt/tags/tag371.xml" ContentType="application/vnd.openxmlformats-officedocument.presentationml.tags+xml"/>
  <Override PartName="/ppt/tags/tag372.xml" ContentType="application/vnd.openxmlformats-officedocument.presentationml.tags+xml"/>
  <Override PartName="/ppt/tags/tag373.xml" ContentType="application/vnd.openxmlformats-officedocument.presentationml.tags+xml"/>
  <Override PartName="/ppt/tags/tag374.xml" ContentType="application/vnd.openxmlformats-officedocument.presentationml.tags+xml"/>
  <Override PartName="/ppt/tags/tag375.xml" ContentType="application/vnd.openxmlformats-officedocument.presentationml.tags+xml"/>
  <Override PartName="/ppt/tags/tag376.xml" ContentType="application/vnd.openxmlformats-officedocument.presentationml.tags+xml"/>
  <Override PartName="/ppt/tags/tag377.xml" ContentType="application/vnd.openxmlformats-officedocument.presentationml.tags+xml"/>
  <Override PartName="/ppt/tags/tag378.xml" ContentType="application/vnd.openxmlformats-officedocument.presentationml.tags+xml"/>
  <Override PartName="/ppt/tags/tag379.xml" ContentType="application/vnd.openxmlformats-officedocument.presentationml.tags+xml"/>
  <Override PartName="/ppt/tags/tag38.xml" ContentType="application/vnd.openxmlformats-officedocument.presentationml.tags+xml"/>
  <Override PartName="/ppt/tags/tag380.xml" ContentType="application/vnd.openxmlformats-officedocument.presentationml.tags+xml"/>
  <Override PartName="/ppt/tags/tag381.xml" ContentType="application/vnd.openxmlformats-officedocument.presentationml.tags+xml"/>
  <Override PartName="/ppt/tags/tag382.xml" ContentType="application/vnd.openxmlformats-officedocument.presentationml.tags+xml"/>
  <Override PartName="/ppt/tags/tag383.xml" ContentType="application/vnd.openxmlformats-officedocument.presentationml.tags+xml"/>
  <Override PartName="/ppt/tags/tag384.xml" ContentType="application/vnd.openxmlformats-officedocument.presentationml.tags+xml"/>
  <Override PartName="/ppt/tags/tag385.xml" ContentType="application/vnd.openxmlformats-officedocument.presentationml.tags+xml"/>
  <Override PartName="/ppt/tags/tag386.xml" ContentType="application/vnd.openxmlformats-officedocument.presentationml.tags+xml"/>
  <Override PartName="/ppt/tags/tag387.xml" ContentType="application/vnd.openxmlformats-officedocument.presentationml.tags+xml"/>
  <Override PartName="/ppt/tags/tag388.xml" ContentType="application/vnd.openxmlformats-officedocument.presentationml.tags+xml"/>
  <Override PartName="/ppt/tags/tag389.xml" ContentType="application/vnd.openxmlformats-officedocument.presentationml.tags+xml"/>
  <Override PartName="/ppt/tags/tag39.xml" ContentType="application/vnd.openxmlformats-officedocument.presentationml.tags+xml"/>
  <Override PartName="/ppt/tags/tag390.xml" ContentType="application/vnd.openxmlformats-officedocument.presentationml.tags+xml"/>
  <Override PartName="/ppt/tags/tag391.xml" ContentType="application/vnd.openxmlformats-officedocument.presentationml.tags+xml"/>
  <Override PartName="/ppt/tags/tag392.xml" ContentType="application/vnd.openxmlformats-officedocument.presentationml.tags+xml"/>
  <Override PartName="/ppt/tags/tag393.xml" ContentType="application/vnd.openxmlformats-officedocument.presentationml.tags+xml"/>
  <Override PartName="/ppt/tags/tag394.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7" r:id="rId3"/>
    <p:sldMasterId id="2147483686" r:id="rId4"/>
  </p:sldMasterIdLst>
  <p:notesMasterIdLst>
    <p:notesMasterId r:id="rId9"/>
  </p:notesMasterIdLst>
  <p:sldIdLst>
    <p:sldId id="374" r:id="rId5"/>
    <p:sldId id="281" r:id="rId6"/>
    <p:sldId id="365" r:id="rId7"/>
    <p:sldId id="280" r:id="rId8"/>
    <p:sldId id="284" r:id="rId10"/>
    <p:sldId id="286" r:id="rId11"/>
    <p:sldId id="287" r:id="rId12"/>
    <p:sldId id="288" r:id="rId13"/>
    <p:sldId id="289" r:id="rId14"/>
    <p:sldId id="328" r:id="rId15"/>
    <p:sldId id="329" r:id="rId16"/>
    <p:sldId id="332" r:id="rId17"/>
    <p:sldId id="333" r:id="rId18"/>
    <p:sldId id="334" r:id="rId19"/>
    <p:sldId id="335" r:id="rId20"/>
    <p:sldId id="338" r:id="rId21"/>
    <p:sldId id="336" r:id="rId22"/>
    <p:sldId id="340" r:id="rId23"/>
    <p:sldId id="341" r:id="rId24"/>
    <p:sldId id="342" r:id="rId25"/>
    <p:sldId id="343" r:id="rId26"/>
    <p:sldId id="344" r:id="rId27"/>
    <p:sldId id="345" r:id="rId28"/>
    <p:sldId id="346" r:id="rId29"/>
    <p:sldId id="347" r:id="rId30"/>
    <p:sldId id="348" r:id="rId31"/>
    <p:sldId id="349" r:id="rId32"/>
    <p:sldId id="350" r:id="rId33"/>
    <p:sldId id="351" r:id="rId34"/>
    <p:sldId id="352" r:id="rId35"/>
    <p:sldId id="353" r:id="rId36"/>
    <p:sldId id="354" r:id="rId37"/>
    <p:sldId id="355" r:id="rId38"/>
    <p:sldId id="356" r:id="rId39"/>
    <p:sldId id="357" r:id="rId40"/>
    <p:sldId id="358" r:id="rId41"/>
    <p:sldId id="359" r:id="rId42"/>
    <p:sldId id="360" r:id="rId43"/>
    <p:sldId id="361" r:id="rId44"/>
    <p:sldId id="362" r:id="rId45"/>
    <p:sldId id="313" r:id="rId46"/>
    <p:sldId id="368" r:id="rId47"/>
    <p:sldId id="372" r:id="rId48"/>
    <p:sldId id="369" r:id="rId49"/>
    <p:sldId id="373" r:id="rId50"/>
    <p:sldId id="421" r:id="rId51"/>
    <p:sldId id="366" r:id="rId52"/>
    <p:sldId id="285" r:id="rId53"/>
  </p:sldIdLst>
  <p:sldSz cx="9144000" cy="5143500"/>
  <p:notesSz cx="6858000" cy="9144000"/>
  <p:custDataLst>
    <p:tags r:id="rId57"/>
  </p:custDataLst>
  <p:defaultTextStyle>
    <a:defPPr>
      <a:defRPr lang="zh-CN"/>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9pPr>
  </p:defaultTextStyle>
  <p:extLst>
    <p:ext uri="{EFAFB233-063F-42B5-8137-9DF3F51BA10A}">
      <p15:sldGuideLst xmlns:p15="http://schemas.microsoft.com/office/powerpoint/2012/main">
        <p15:guide id="1" orient="horz" pos="1636" userDrawn="1">
          <p15:clr>
            <a:srgbClr val="A4A3A4"/>
          </p15:clr>
        </p15:guide>
        <p15:guide id="2" pos="288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srgbClr val="FF0000"/>
    </p:penClr>
    <p:extLst>
      <p:ext uri="{2FDB2607-1784-4EEB-B798-7EB5836EED8A}">
        <p14:showMediaCtrls xmlns:p14="http://schemas.microsoft.com/office/powerpoint/2010/main" val="1"/>
      </p:ext>
    </p:extLst>
  </p:showPr>
  <p:clrMru>
    <a:srgbClr val="0049C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showGuides="1">
      <p:cViewPr>
        <p:scale>
          <a:sx n="110" d="100"/>
          <a:sy n="110" d="100"/>
        </p:scale>
        <p:origin x="-1644" y="-636"/>
      </p:cViewPr>
      <p:guideLst>
        <p:guide orient="horz" pos="1636"/>
        <p:guide pos="2880"/>
      </p:guideLst>
    </p:cSldViewPr>
  </p:slideViewPr>
  <p:notesTextViewPr>
    <p:cViewPr>
      <p:scale>
        <a:sx n="1" d="1"/>
        <a:sy n="1" d="1"/>
      </p:scale>
      <p:origin x="0" y="0"/>
    </p:cViewPr>
  </p:notesTextViewPr>
  <p:gridSpacing cx="72005" cy="72005"/>
</p:viewPr>
</file>

<file path=ppt/_rels/presentation.xml.rels><?xml version="1.0" encoding="UTF-8" standalone="yes"?>
<Relationships xmlns="http://schemas.openxmlformats.org/package/2006/relationships"><Relationship Id="rId9" Type="http://schemas.openxmlformats.org/officeDocument/2006/relationships/notesMaster" Target="notesMasters/notesMaster1.xml"/><Relationship Id="rId8" Type="http://schemas.openxmlformats.org/officeDocument/2006/relationships/slide" Target="slides/slide4.xml"/><Relationship Id="rId7" Type="http://schemas.openxmlformats.org/officeDocument/2006/relationships/slide" Target="slides/slide3.xml"/><Relationship Id="rId6" Type="http://schemas.openxmlformats.org/officeDocument/2006/relationships/slide" Target="slides/slide2.xml"/><Relationship Id="rId57" Type="http://schemas.openxmlformats.org/officeDocument/2006/relationships/tags" Target="tags/tag394.xml"/><Relationship Id="rId56" Type="http://schemas.openxmlformats.org/officeDocument/2006/relationships/tableStyles" Target="tableStyles.xml"/><Relationship Id="rId55" Type="http://schemas.openxmlformats.org/officeDocument/2006/relationships/viewProps" Target="viewProps.xml"/><Relationship Id="rId54" Type="http://schemas.openxmlformats.org/officeDocument/2006/relationships/presProps" Target="presProps.xml"/><Relationship Id="rId53" Type="http://schemas.openxmlformats.org/officeDocument/2006/relationships/slide" Target="slides/slide48.xml"/><Relationship Id="rId52" Type="http://schemas.openxmlformats.org/officeDocument/2006/relationships/slide" Target="slides/slide47.xml"/><Relationship Id="rId51" Type="http://schemas.openxmlformats.org/officeDocument/2006/relationships/slide" Target="slides/slide46.xml"/><Relationship Id="rId50" Type="http://schemas.openxmlformats.org/officeDocument/2006/relationships/slide" Target="slides/slide45.xml"/><Relationship Id="rId5" Type="http://schemas.openxmlformats.org/officeDocument/2006/relationships/slide" Target="slides/slide1.xml"/><Relationship Id="rId49" Type="http://schemas.openxmlformats.org/officeDocument/2006/relationships/slide" Target="slides/slide44.xml"/><Relationship Id="rId48" Type="http://schemas.openxmlformats.org/officeDocument/2006/relationships/slide" Target="slides/slide43.xml"/><Relationship Id="rId47" Type="http://schemas.openxmlformats.org/officeDocument/2006/relationships/slide" Target="slides/slide42.xml"/><Relationship Id="rId46" Type="http://schemas.openxmlformats.org/officeDocument/2006/relationships/slide" Target="slides/slide41.xml"/><Relationship Id="rId45" Type="http://schemas.openxmlformats.org/officeDocument/2006/relationships/slide" Target="slides/slide40.xml"/><Relationship Id="rId44" Type="http://schemas.openxmlformats.org/officeDocument/2006/relationships/slide" Target="slides/slide39.xml"/><Relationship Id="rId43" Type="http://schemas.openxmlformats.org/officeDocument/2006/relationships/slide" Target="slides/slide38.xml"/><Relationship Id="rId42" Type="http://schemas.openxmlformats.org/officeDocument/2006/relationships/slide" Target="slides/slide37.xml"/><Relationship Id="rId41" Type="http://schemas.openxmlformats.org/officeDocument/2006/relationships/slide" Target="slides/slide36.xml"/><Relationship Id="rId40" Type="http://schemas.openxmlformats.org/officeDocument/2006/relationships/slide" Target="slides/slide35.xml"/><Relationship Id="rId4" Type="http://schemas.openxmlformats.org/officeDocument/2006/relationships/slideMaster" Target="slideMasters/slideMaster3.xml"/><Relationship Id="rId39" Type="http://schemas.openxmlformats.org/officeDocument/2006/relationships/slide" Target="slides/slide34.xml"/><Relationship Id="rId38" Type="http://schemas.openxmlformats.org/officeDocument/2006/relationships/slide" Target="slides/slide33.xml"/><Relationship Id="rId37" Type="http://schemas.openxmlformats.org/officeDocument/2006/relationships/slide" Target="slides/slide32.xml"/><Relationship Id="rId36" Type="http://schemas.openxmlformats.org/officeDocument/2006/relationships/slide" Target="slides/slide31.xml"/><Relationship Id="rId35" Type="http://schemas.openxmlformats.org/officeDocument/2006/relationships/slide" Target="slides/slide30.xml"/><Relationship Id="rId34" Type="http://schemas.openxmlformats.org/officeDocument/2006/relationships/slide" Target="slides/slide29.xml"/><Relationship Id="rId33" Type="http://schemas.openxmlformats.org/officeDocument/2006/relationships/slide" Target="slides/slide28.xml"/><Relationship Id="rId32" Type="http://schemas.openxmlformats.org/officeDocument/2006/relationships/slide" Target="slides/slide27.xml"/><Relationship Id="rId31" Type="http://schemas.openxmlformats.org/officeDocument/2006/relationships/slide" Target="slides/slide26.xml"/><Relationship Id="rId30" Type="http://schemas.openxmlformats.org/officeDocument/2006/relationships/slide" Target="slides/slide25.xml"/><Relationship Id="rId3" Type="http://schemas.openxmlformats.org/officeDocument/2006/relationships/slideMaster" Target="slideMasters/slideMaster2.xml"/><Relationship Id="rId29" Type="http://schemas.openxmlformats.org/officeDocument/2006/relationships/slide" Target="slides/slide24.xml"/><Relationship Id="rId28" Type="http://schemas.openxmlformats.org/officeDocument/2006/relationships/slide" Target="slides/slide23.xml"/><Relationship Id="rId27" Type="http://schemas.openxmlformats.org/officeDocument/2006/relationships/slide" Target="slides/slide22.xml"/><Relationship Id="rId26" Type="http://schemas.openxmlformats.org/officeDocument/2006/relationships/slide" Target="slides/slide21.xml"/><Relationship Id="rId25" Type="http://schemas.openxmlformats.org/officeDocument/2006/relationships/slide" Target="slides/slide20.xml"/><Relationship Id="rId24" Type="http://schemas.openxmlformats.org/officeDocument/2006/relationships/slide" Target="slides/slide19.xml"/><Relationship Id="rId23" Type="http://schemas.openxmlformats.org/officeDocument/2006/relationships/slide" Target="slides/slide18.xml"/><Relationship Id="rId22" Type="http://schemas.openxmlformats.org/officeDocument/2006/relationships/slide" Target="slides/slide17.xml"/><Relationship Id="rId21" Type="http://schemas.openxmlformats.org/officeDocument/2006/relationships/slide" Target="slides/slide16.xml"/><Relationship Id="rId20" Type="http://schemas.openxmlformats.org/officeDocument/2006/relationships/slide" Target="slides/slide15.xml"/><Relationship Id="rId2" Type="http://schemas.openxmlformats.org/officeDocument/2006/relationships/theme" Target="theme/theme1.xml"/><Relationship Id="rId19" Type="http://schemas.openxmlformats.org/officeDocument/2006/relationships/slide" Target="slides/slide14.xml"/><Relationship Id="rId18" Type="http://schemas.openxmlformats.org/officeDocument/2006/relationships/slide" Target="slides/slide13.xml"/><Relationship Id="rId17" Type="http://schemas.openxmlformats.org/officeDocument/2006/relationships/slide" Target="slides/slide12.xml"/><Relationship Id="rId16" Type="http://schemas.openxmlformats.org/officeDocument/2006/relationships/slide" Target="slides/slide11.xml"/><Relationship Id="rId15" Type="http://schemas.openxmlformats.org/officeDocument/2006/relationships/slide" Target="slides/slide10.xml"/><Relationship Id="rId14" Type="http://schemas.openxmlformats.org/officeDocument/2006/relationships/slide" Target="slides/slide9.xml"/><Relationship Id="rId13" Type="http://schemas.openxmlformats.org/officeDocument/2006/relationships/slide" Target="slides/slide8.xml"/><Relationship Id="rId12" Type="http://schemas.openxmlformats.org/officeDocument/2006/relationships/slide" Target="slides/slide7.xml"/><Relationship Id="rId11" Type="http://schemas.openxmlformats.org/officeDocument/2006/relationships/slide" Target="slides/slide6.xml"/><Relationship Id="rId10" Type="http://schemas.openxmlformats.org/officeDocument/2006/relationships/slide" Target="slides/slide5.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sp>
        <p:nvSpPr>
          <p:cNvPr id="2050" name="页眉占位符 1"/>
          <p:cNvSpPr>
            <a:spLocks noGrp="1"/>
          </p:cNvSpPr>
          <p:nvPr>
            <p:ph type="hdr" sz="quarter"/>
          </p:nvPr>
        </p:nvSpPr>
        <p:spPr>
          <a:xfrm>
            <a:off x="0" y="0"/>
            <a:ext cx="2970213" cy="457200"/>
          </a:xfrm>
          <a:prstGeom prst="rect">
            <a:avLst/>
          </a:prstGeom>
          <a:noFill/>
          <a:ln w="9525">
            <a:noFill/>
          </a:ln>
        </p:spPr>
        <p:txBody>
          <a:bodyPr vert="horz"/>
          <a:lstStyle>
            <a:lvl1pPr>
              <a:defRPr sz="1200" noProof="1"/>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sz="1200" b="0" i="0" u="none" strike="noStrike" kern="1200" cap="none" spc="0" normalizeH="0" baseline="0" noProof="1">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2051" name="日期占位符 2"/>
          <p:cNvSpPr>
            <a:spLocks noGrp="1"/>
          </p:cNvSpPr>
          <p:nvPr>
            <p:ph type="dt" idx="1"/>
          </p:nvPr>
        </p:nvSpPr>
        <p:spPr>
          <a:xfrm>
            <a:off x="3883025" y="0"/>
            <a:ext cx="2971800" cy="457200"/>
          </a:xfrm>
          <a:prstGeom prst="rect">
            <a:avLst/>
          </a:prstGeom>
          <a:noFill/>
          <a:ln w="9525">
            <a:noFill/>
          </a:ln>
        </p:spPr>
        <p:txBody>
          <a:bodyPr vert="horz"/>
          <a:lstStyle>
            <a:lvl1pPr algn="r">
              <a:defRPr noProof="1"/>
            </a:lvl1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7ECD15CF-F87F-45ED-B95A-88A43AF54054}" type="datetime1">
              <a:rPr kumimoji="0" lang="zh-CN" altLang="en-US" sz="1800" b="0" i="0" u="none" strike="noStrike" kern="1200" cap="none" spc="0" normalizeH="0" baseline="0" noProof="1">
                <a:ln>
                  <a:noFill/>
                </a:ln>
                <a:solidFill>
                  <a:schemeClr val="tx1"/>
                </a:solidFill>
                <a:effectLst/>
                <a:uLnTx/>
                <a:uFillTx/>
                <a:latin typeface="Arial" panose="020B0604020202020204" pitchFamily="34" charset="0"/>
                <a:ea typeface="宋体" panose="02010600030101010101" pitchFamily="2" charset="-122"/>
                <a:cs typeface="+mn-cs"/>
              </a:rPr>
            </a:fld>
            <a:endParaRPr kumimoji="0" lang="zh-CN" altLang="en-US" sz="1200" b="0" i="0" u="none" strike="noStrike" kern="1200" cap="none" spc="0" normalizeH="0" baseline="0" noProof="1">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68612" name="幻灯片图像占位符 3"/>
          <p:cNvSpPr>
            <a:spLocks noGrp="1" noRot="1" noChangeAspect="1"/>
          </p:cNvSpPr>
          <p:nvPr>
            <p:ph type="sldImg"/>
          </p:nvPr>
        </p:nvSpPr>
        <p:spPr>
          <a:xfrm>
            <a:off x="381000" y="685800"/>
            <a:ext cx="6094413" cy="3429000"/>
          </a:xfrm>
          <a:prstGeom prst="rect">
            <a:avLst/>
          </a:prstGeom>
          <a:noFill/>
          <a:ln w="9525">
            <a:noFill/>
          </a:ln>
        </p:spPr>
      </p:sp>
      <p:sp>
        <p:nvSpPr>
          <p:cNvPr id="68613" name="备注占位符 4"/>
          <p:cNvSpPr>
            <a:spLocks noGrp="1" noRot="1" noChangeAspect="1"/>
          </p:cNvSpPr>
          <p:nvPr/>
        </p:nvSpPr>
        <p:spPr>
          <a:xfrm>
            <a:off x="685800" y="4343400"/>
            <a:ext cx="5486400" cy="4114800"/>
          </a:xfrm>
          <a:prstGeom prst="rect">
            <a:avLst/>
          </a:prstGeom>
          <a:noFill/>
          <a:ln w="9525">
            <a:noFill/>
          </a:ln>
        </p:spPr>
        <p:txBody>
          <a:bodyPr anchor="ctr" anchorCtr="0"/>
          <a:p>
            <a:pPr lvl="0" eaLnBrk="1" hangingPunct="1"/>
            <a:r>
              <a:rPr lang="zh-CN" altLang="en-US" dirty="0"/>
              <a:t>单击此处编辑母版文本样式</a:t>
            </a:r>
            <a:endParaRPr lang="zh-CN" altLang="en-US" dirty="0"/>
          </a:p>
          <a:p>
            <a:pPr lvl="1" eaLnBrk="1" hangingPunct="1"/>
            <a:r>
              <a:rPr lang="zh-CN" altLang="en-US" dirty="0"/>
              <a:t>第二级</a:t>
            </a:r>
            <a:endParaRPr lang="zh-CN" altLang="en-US" dirty="0"/>
          </a:p>
          <a:p>
            <a:pPr lvl="2" eaLnBrk="1" hangingPunct="1"/>
            <a:r>
              <a:rPr lang="zh-CN" altLang="en-US" dirty="0"/>
              <a:t>第三级</a:t>
            </a:r>
            <a:endParaRPr lang="zh-CN" altLang="en-US" dirty="0"/>
          </a:p>
          <a:p>
            <a:pPr lvl="3" eaLnBrk="1" hangingPunct="1"/>
            <a:r>
              <a:rPr lang="zh-CN" altLang="en-US" dirty="0"/>
              <a:t>第四级</a:t>
            </a:r>
            <a:endParaRPr lang="zh-CN" altLang="en-US" dirty="0"/>
          </a:p>
          <a:p>
            <a:pPr lvl="4" eaLnBrk="1" hangingPunct="1"/>
            <a:r>
              <a:rPr lang="zh-CN" altLang="en-US" dirty="0"/>
              <a:t>第五级</a:t>
            </a:r>
            <a:endParaRPr lang="zh-CN" altLang="en-US" dirty="0"/>
          </a:p>
        </p:txBody>
      </p:sp>
      <p:sp>
        <p:nvSpPr>
          <p:cNvPr id="2054" name="页脚占位符 5"/>
          <p:cNvSpPr>
            <a:spLocks noGrp="1"/>
          </p:cNvSpPr>
          <p:nvPr>
            <p:ph type="ftr" sz="quarter" idx="4"/>
          </p:nvPr>
        </p:nvSpPr>
        <p:spPr>
          <a:xfrm>
            <a:off x="0" y="8683625"/>
            <a:ext cx="2970213" cy="457200"/>
          </a:xfrm>
          <a:prstGeom prst="rect">
            <a:avLst/>
          </a:prstGeom>
          <a:noFill/>
          <a:ln w="9525">
            <a:noFill/>
          </a:ln>
        </p:spPr>
        <p:txBody>
          <a:bodyPr vert="horz" anchor="b"/>
          <a:lstStyle>
            <a:lvl1pPr>
              <a:defRPr sz="1200" noProof="1"/>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sz="1200" b="0" i="0" u="none" strike="noStrike" kern="1200" cap="none" spc="0" normalizeH="0" baseline="0" noProof="1">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2055" name="灯片编号占位符 6"/>
          <p:cNvSpPr>
            <a:spLocks noGrp="1"/>
          </p:cNvSpPr>
          <p:nvPr>
            <p:ph type="sldNum" sz="quarter" idx="5"/>
          </p:nvPr>
        </p:nvSpPr>
        <p:spPr>
          <a:xfrm>
            <a:off x="3883025" y="8683625"/>
            <a:ext cx="2971800" cy="457200"/>
          </a:xfrm>
          <a:prstGeom prst="rect">
            <a:avLst/>
          </a:prstGeom>
          <a:noFill/>
          <a:ln w="9525">
            <a:noFill/>
          </a:ln>
        </p:spPr>
        <p:txBody>
          <a:bodyPr vert="horz" wrap="square" lIns="91440" tIns="45720" rIns="91440" bIns="45720" numCol="1" anchor="b" anchorCtr="0" compatLnSpc="1"/>
          <a:p>
            <a:pPr lvl="0" algn="r" eaLnBrk="1" hangingPunct="1"/>
            <a:fld id="{9A0DB2DC-4C9A-4742-B13C-FB6460FD3503}" type="slidenum">
              <a:rPr lang="zh-CN" altLang="en-US" dirty="0"/>
            </a:fld>
            <a:endParaRPr lang="zh-CN" altLang="en-US" sz="1200" dirty="0"/>
          </a:p>
        </p:txBody>
      </p:sp>
    </p:spTree>
  </p:cSld>
  <p:clrMap bg1="lt1" tx1="dk1" bg2="lt2" tx2="dk2" accent1="accent1" accent2="accent2" accent3="accent3" accent4="accent4" accent5="accent5" accent6="accent6" hlink="hlink" folHlink="folHlink"/>
  <p:hf sldNum="0" hdr="0" ftr="0" dt="0"/>
  <p:notesStyle>
    <a:lvl1pPr algn="l" defTabSz="0" rtl="0" eaLnBrk="0" fontAlgn="base" hangingPunct="0">
      <a:spcBef>
        <a:spcPct val="0"/>
      </a:spcBef>
      <a:spcAft>
        <a:spcPct val="0"/>
      </a:spcAft>
      <a:defRPr sz="1200" kern="1200">
        <a:solidFill>
          <a:schemeClr val="tx1"/>
        </a:solidFill>
        <a:latin typeface="Arial" panose="020B0604020202020204" pitchFamily="34" charset="0"/>
      </a:defRPr>
    </a:lvl1pPr>
    <a:lvl2pPr marL="457200" lvl="1" algn="l" defTabSz="0" rtl="0" eaLnBrk="0" fontAlgn="base" hangingPunct="0">
      <a:spcBef>
        <a:spcPct val="0"/>
      </a:spcBef>
      <a:spcAft>
        <a:spcPct val="0"/>
      </a:spcAft>
      <a:defRPr sz="1200" kern="1200">
        <a:solidFill>
          <a:schemeClr val="tx1"/>
        </a:solidFill>
        <a:latin typeface="Arial" panose="020B0604020202020204" pitchFamily="34" charset="0"/>
      </a:defRPr>
    </a:lvl2pPr>
    <a:lvl3pPr marL="914400" lvl="2" algn="l" defTabSz="0" rtl="0" eaLnBrk="0" fontAlgn="base" hangingPunct="0">
      <a:spcBef>
        <a:spcPct val="0"/>
      </a:spcBef>
      <a:spcAft>
        <a:spcPct val="0"/>
      </a:spcAft>
      <a:defRPr sz="1200" kern="1200">
        <a:solidFill>
          <a:schemeClr val="tx1"/>
        </a:solidFill>
        <a:latin typeface="Arial" panose="020B0604020202020204" pitchFamily="34" charset="0"/>
      </a:defRPr>
    </a:lvl3pPr>
    <a:lvl4pPr marL="1371600" lvl="3" algn="l" defTabSz="0" rtl="0" eaLnBrk="0" fontAlgn="base" hangingPunct="0">
      <a:spcBef>
        <a:spcPct val="0"/>
      </a:spcBef>
      <a:spcAft>
        <a:spcPct val="0"/>
      </a:spcAft>
      <a:defRPr sz="1200" kern="1200">
        <a:solidFill>
          <a:schemeClr val="tx1"/>
        </a:solidFill>
        <a:latin typeface="Arial" panose="020B0604020202020204" pitchFamily="34" charset="0"/>
      </a:defRPr>
    </a:lvl4pPr>
    <a:lvl5pPr marL="1828800" lvl="4" algn="l" defTabSz="0" rtl="0" eaLnBrk="0" fontAlgn="base" hangingPunct="0">
      <a:spcBef>
        <a:spcPct val="0"/>
      </a:spcBef>
      <a:spcAft>
        <a:spcPct val="0"/>
      </a:spcAft>
      <a:defRPr sz="1200" kern="1200">
        <a:solidFill>
          <a:schemeClr val="tx1"/>
        </a:solidFill>
        <a:latin typeface="Arial" panose="020B0604020202020204" pitchFamily="34" charset="0"/>
      </a:defRPr>
    </a:lvl5pPr>
    <a:lvl6pPr marL="2286000" lvl="5" indent="0" defTabSz="0" fontAlgn="base">
      <a:defRPr sz="1200" kern="1200"/>
    </a:lvl6pPr>
    <a:lvl7pPr marL="2743200" lvl="6" indent="0" defTabSz="0" fontAlgn="base">
      <a:defRPr sz="1200" kern="1200"/>
    </a:lvl7pPr>
    <a:lvl8pPr marL="3200400" lvl="7" indent="0" defTabSz="0" fontAlgn="base">
      <a:defRPr sz="1200" kern="1200"/>
    </a:lvl8pPr>
    <a:lvl9pPr marL="3657600" lvl="8" indent="0" defTabSz="0" fontAlgn="base">
      <a:defRPr sz="1200" kern="1200"/>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9.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0.xml"/></Relationships>
</file>

<file path=ppt/notesSlides/_rels/notesSlide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1.xml"/></Relationships>
</file>

<file path=ppt/notesSlides/_rels/notesSlide2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2.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3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3.xml"/></Relationships>
</file>

<file path=ppt/notesSlides/_rels/notesSlide3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4.xml"/></Relationships>
</file>

<file path=ppt/notesSlides/_rels/notesSlide3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5.xml"/></Relationships>
</file>

<file path=ppt/notesSlides/_rels/notesSlide3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6.xml"/></Relationships>
</file>

<file path=ppt/notesSlides/_rels/notesSlide3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7.xml"/></Relationships>
</file>

<file path=ppt/notesSlides/_rels/notesSlide3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8.xml"/></Relationships>
</file>

<file path=ppt/notesSlides/_rels/notesSlide3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9.xml"/></Relationships>
</file>

<file path=ppt/notesSlides/_rels/notesSlide3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0.xml"/></Relationships>
</file>

<file path=ppt/notesSlides/_rels/notesSlide3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1.xml"/></Relationships>
</file>

<file path=ppt/notesSlides/_rels/notesSlide3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2.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4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3.xml"/></Relationships>
</file>

<file path=ppt/notesSlides/_rels/notesSlide4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4.xml"/></Relationships>
</file>

<file path=ppt/notesSlides/_rels/notesSlide4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5.xml"/></Relationships>
</file>

<file path=ppt/notesSlides/_rels/notesSlide4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6.xml"/></Relationships>
</file>

<file path=ppt/notesSlides/_rels/notesSlide4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7.xml"/></Relationships>
</file>

<file path=ppt/notesSlides/_rels/notesSlide4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8.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69634" name="幻灯片图像占位符 1"/>
          <p:cNvSpPr>
            <a:spLocks noGrp="1" noRot="1" noChangeAspect="1" noTextEdit="1"/>
          </p:cNvSpPr>
          <p:nvPr>
            <p:ph type="sldImg"/>
          </p:nvPr>
        </p:nvSpPr>
        <p:spPr/>
      </p:sp>
      <p:sp>
        <p:nvSpPr>
          <p:cNvPr id="69635" name="备注占位符 2"/>
          <p:cNvSpPr>
            <a:spLocks noGrp="1"/>
          </p:cNvSpPr>
          <p:nvPr>
            <p:ph type="body"/>
          </p:nvPr>
        </p:nvSpPr>
        <p:spPr>
          <a:xfrm>
            <a:off x="0" y="0"/>
            <a:ext cx="0" cy="0"/>
          </a:xfrm>
          <a:prstGeom prst="rect">
            <a:avLst/>
          </a:prstGeom>
          <a:noFill/>
          <a:ln w="9525">
            <a:noFill/>
          </a:ln>
        </p:spPr>
        <p:txBody>
          <a:bodyPr/>
          <a:p>
            <a:pPr lvl="0" eaLnBrk="1" hangingPunct="1"/>
            <a:endParaRPr lang="en-US" altLang="zh-CN" dirty="0">
              <a:ea typeface="宋体" panose="02010600030101010101" pitchFamily="2" charset="-122"/>
            </a:endParaRPr>
          </a:p>
        </p:txBody>
      </p:sp>
      <p:sp>
        <p:nvSpPr>
          <p:cNvPr id="69636"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74754" name="幻灯片图像占位符 1"/>
          <p:cNvSpPr>
            <a:spLocks noGrp="1" noRot="1" noChangeAspect="1" noTextEdit="1"/>
          </p:cNvSpPr>
          <p:nvPr>
            <p:ph type="sldImg"/>
          </p:nvPr>
        </p:nvSpPr>
        <p:spPr/>
      </p:sp>
      <p:sp>
        <p:nvSpPr>
          <p:cNvPr id="74755" name="备注占位符 2"/>
          <p:cNvSpPr>
            <a:spLocks noGrp="1"/>
          </p:cNvSpPr>
          <p:nvPr>
            <p:ph type="body"/>
          </p:nvPr>
        </p:nvSpPr>
        <p:spPr>
          <a:xfrm>
            <a:off x="0" y="0"/>
            <a:ext cx="0" cy="0"/>
          </a:xfrm>
          <a:prstGeom prst="rect">
            <a:avLst/>
          </a:prstGeom>
          <a:noFill/>
          <a:ln w="9525">
            <a:noFill/>
          </a:ln>
        </p:spPr>
        <p:txBody>
          <a:bodyPr/>
          <a:p>
            <a:pPr lvl="0" eaLnBrk="1" hangingPunct="1"/>
            <a:endParaRPr lang="zh-CN" altLang="en-US" dirty="0">
              <a:ea typeface="宋体" panose="02010600030101010101" pitchFamily="2" charset="-122"/>
            </a:endParaRPr>
          </a:p>
        </p:txBody>
      </p:sp>
      <p:sp>
        <p:nvSpPr>
          <p:cNvPr id="74756"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73730" name="幻灯片图像占位符 1"/>
          <p:cNvSpPr>
            <a:spLocks noGrp="1" noRot="1" noChangeAspect="1" noTextEdit="1"/>
          </p:cNvSpPr>
          <p:nvPr>
            <p:ph type="sldImg"/>
          </p:nvPr>
        </p:nvSpPr>
        <p:spPr/>
      </p:sp>
      <p:sp>
        <p:nvSpPr>
          <p:cNvPr id="73731" name="备注占位符 2"/>
          <p:cNvSpPr>
            <a:spLocks noGrp="1"/>
          </p:cNvSpPr>
          <p:nvPr>
            <p:ph type="body"/>
          </p:nvPr>
        </p:nvSpPr>
        <p:spPr>
          <a:xfrm>
            <a:off x="0" y="0"/>
            <a:ext cx="0" cy="0"/>
          </a:xfrm>
          <a:prstGeom prst="rect">
            <a:avLst/>
          </a:prstGeom>
          <a:noFill/>
          <a:ln w="9525">
            <a:noFill/>
          </a:ln>
        </p:spPr>
        <p:txBody>
          <a:bodyPr/>
          <a:p>
            <a:pPr lvl="0" eaLnBrk="1" hangingPunct="1"/>
            <a:endParaRPr lang="zh-CN" altLang="en-US" dirty="0">
              <a:ea typeface="宋体" panose="02010600030101010101" pitchFamily="2" charset="-122"/>
            </a:endParaRPr>
          </a:p>
        </p:txBody>
      </p:sp>
      <p:sp>
        <p:nvSpPr>
          <p:cNvPr id="73732"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74754" name="幻灯片图像占位符 1"/>
          <p:cNvSpPr>
            <a:spLocks noGrp="1" noRot="1" noChangeAspect="1" noTextEdit="1"/>
          </p:cNvSpPr>
          <p:nvPr>
            <p:ph type="sldImg"/>
          </p:nvPr>
        </p:nvSpPr>
        <p:spPr/>
      </p:sp>
      <p:sp>
        <p:nvSpPr>
          <p:cNvPr id="74755" name="备注占位符 2"/>
          <p:cNvSpPr>
            <a:spLocks noGrp="1"/>
          </p:cNvSpPr>
          <p:nvPr>
            <p:ph type="body"/>
          </p:nvPr>
        </p:nvSpPr>
        <p:spPr>
          <a:xfrm>
            <a:off x="0" y="0"/>
            <a:ext cx="0" cy="0"/>
          </a:xfrm>
          <a:prstGeom prst="rect">
            <a:avLst/>
          </a:prstGeom>
          <a:noFill/>
          <a:ln w="9525">
            <a:noFill/>
          </a:ln>
        </p:spPr>
        <p:txBody>
          <a:bodyPr/>
          <a:p>
            <a:pPr lvl="0" eaLnBrk="1" hangingPunct="1"/>
            <a:endParaRPr lang="zh-CN" altLang="en-US" dirty="0">
              <a:ea typeface="宋体" panose="02010600030101010101" pitchFamily="2" charset="-122"/>
            </a:endParaRPr>
          </a:p>
        </p:txBody>
      </p:sp>
      <p:sp>
        <p:nvSpPr>
          <p:cNvPr id="74756"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74754" name="幻灯片图像占位符 1"/>
          <p:cNvSpPr>
            <a:spLocks noGrp="1" noRot="1" noChangeAspect="1" noTextEdit="1"/>
          </p:cNvSpPr>
          <p:nvPr>
            <p:ph type="sldImg"/>
          </p:nvPr>
        </p:nvSpPr>
        <p:spPr/>
      </p:sp>
      <p:sp>
        <p:nvSpPr>
          <p:cNvPr id="74755" name="备注占位符 2"/>
          <p:cNvSpPr>
            <a:spLocks noGrp="1"/>
          </p:cNvSpPr>
          <p:nvPr>
            <p:ph type="body"/>
          </p:nvPr>
        </p:nvSpPr>
        <p:spPr>
          <a:xfrm>
            <a:off x="0" y="0"/>
            <a:ext cx="0" cy="0"/>
          </a:xfrm>
          <a:prstGeom prst="rect">
            <a:avLst/>
          </a:prstGeom>
          <a:noFill/>
          <a:ln w="9525">
            <a:noFill/>
          </a:ln>
        </p:spPr>
        <p:txBody>
          <a:bodyPr/>
          <a:p>
            <a:pPr lvl="0" eaLnBrk="1" hangingPunct="1"/>
            <a:endParaRPr lang="zh-CN" altLang="en-US" dirty="0">
              <a:ea typeface="宋体" panose="02010600030101010101" pitchFamily="2" charset="-122"/>
            </a:endParaRPr>
          </a:p>
        </p:txBody>
      </p:sp>
      <p:sp>
        <p:nvSpPr>
          <p:cNvPr id="74756"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73730" name="幻灯片图像占位符 1"/>
          <p:cNvSpPr>
            <a:spLocks noGrp="1" noRot="1" noChangeAspect="1" noTextEdit="1"/>
          </p:cNvSpPr>
          <p:nvPr>
            <p:ph type="sldImg"/>
          </p:nvPr>
        </p:nvSpPr>
        <p:spPr/>
      </p:sp>
      <p:sp>
        <p:nvSpPr>
          <p:cNvPr id="73731" name="备注占位符 2"/>
          <p:cNvSpPr>
            <a:spLocks noGrp="1"/>
          </p:cNvSpPr>
          <p:nvPr>
            <p:ph type="body"/>
          </p:nvPr>
        </p:nvSpPr>
        <p:spPr>
          <a:xfrm>
            <a:off x="0" y="0"/>
            <a:ext cx="0" cy="0"/>
          </a:xfrm>
          <a:prstGeom prst="rect">
            <a:avLst/>
          </a:prstGeom>
          <a:noFill/>
          <a:ln w="9525">
            <a:noFill/>
          </a:ln>
        </p:spPr>
        <p:txBody>
          <a:bodyPr/>
          <a:p>
            <a:pPr lvl="0" eaLnBrk="1" hangingPunct="1"/>
            <a:endParaRPr lang="zh-CN" altLang="en-US" dirty="0">
              <a:ea typeface="宋体" panose="02010600030101010101" pitchFamily="2" charset="-122"/>
            </a:endParaRPr>
          </a:p>
        </p:txBody>
      </p:sp>
      <p:sp>
        <p:nvSpPr>
          <p:cNvPr id="73732"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73730" name="幻灯片图像占位符 1"/>
          <p:cNvSpPr>
            <a:spLocks noGrp="1" noRot="1" noChangeAspect="1" noTextEdit="1"/>
          </p:cNvSpPr>
          <p:nvPr>
            <p:ph type="sldImg"/>
          </p:nvPr>
        </p:nvSpPr>
        <p:spPr/>
      </p:sp>
      <p:sp>
        <p:nvSpPr>
          <p:cNvPr id="73731" name="备注占位符 2"/>
          <p:cNvSpPr>
            <a:spLocks noGrp="1"/>
          </p:cNvSpPr>
          <p:nvPr>
            <p:ph type="body"/>
          </p:nvPr>
        </p:nvSpPr>
        <p:spPr>
          <a:xfrm>
            <a:off x="0" y="0"/>
            <a:ext cx="0" cy="0"/>
          </a:xfrm>
          <a:prstGeom prst="rect">
            <a:avLst/>
          </a:prstGeom>
          <a:noFill/>
          <a:ln w="9525">
            <a:noFill/>
          </a:ln>
        </p:spPr>
        <p:txBody>
          <a:bodyPr/>
          <a:p>
            <a:pPr lvl="0" eaLnBrk="1" hangingPunct="1"/>
            <a:endParaRPr lang="zh-CN" altLang="en-US" dirty="0">
              <a:ea typeface="宋体" panose="02010600030101010101" pitchFamily="2" charset="-122"/>
            </a:endParaRPr>
          </a:p>
        </p:txBody>
      </p:sp>
      <p:sp>
        <p:nvSpPr>
          <p:cNvPr id="73732"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73730" name="幻灯片图像占位符 1"/>
          <p:cNvSpPr>
            <a:spLocks noGrp="1" noRot="1" noChangeAspect="1" noTextEdit="1"/>
          </p:cNvSpPr>
          <p:nvPr>
            <p:ph type="sldImg"/>
          </p:nvPr>
        </p:nvSpPr>
        <p:spPr/>
      </p:sp>
      <p:sp>
        <p:nvSpPr>
          <p:cNvPr id="73731" name="备注占位符 2"/>
          <p:cNvSpPr>
            <a:spLocks noGrp="1"/>
          </p:cNvSpPr>
          <p:nvPr>
            <p:ph type="body"/>
          </p:nvPr>
        </p:nvSpPr>
        <p:spPr>
          <a:xfrm>
            <a:off x="0" y="0"/>
            <a:ext cx="0" cy="0"/>
          </a:xfrm>
          <a:prstGeom prst="rect">
            <a:avLst/>
          </a:prstGeom>
          <a:noFill/>
          <a:ln w="9525">
            <a:noFill/>
          </a:ln>
        </p:spPr>
        <p:txBody>
          <a:bodyPr/>
          <a:p>
            <a:pPr lvl="0" eaLnBrk="1" hangingPunct="1"/>
            <a:endParaRPr lang="zh-CN" altLang="en-US" dirty="0">
              <a:ea typeface="宋体" panose="02010600030101010101" pitchFamily="2" charset="-122"/>
            </a:endParaRPr>
          </a:p>
        </p:txBody>
      </p:sp>
      <p:sp>
        <p:nvSpPr>
          <p:cNvPr id="73732"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73730" name="幻灯片图像占位符 1"/>
          <p:cNvSpPr>
            <a:spLocks noGrp="1" noRot="1" noChangeAspect="1" noTextEdit="1"/>
          </p:cNvSpPr>
          <p:nvPr>
            <p:ph type="sldImg"/>
          </p:nvPr>
        </p:nvSpPr>
        <p:spPr/>
      </p:sp>
      <p:sp>
        <p:nvSpPr>
          <p:cNvPr id="73731" name="备注占位符 2"/>
          <p:cNvSpPr>
            <a:spLocks noGrp="1"/>
          </p:cNvSpPr>
          <p:nvPr>
            <p:ph type="body"/>
          </p:nvPr>
        </p:nvSpPr>
        <p:spPr>
          <a:xfrm>
            <a:off x="0" y="0"/>
            <a:ext cx="0" cy="0"/>
          </a:xfrm>
          <a:prstGeom prst="rect">
            <a:avLst/>
          </a:prstGeom>
          <a:noFill/>
          <a:ln w="9525">
            <a:noFill/>
          </a:ln>
        </p:spPr>
        <p:txBody>
          <a:bodyPr/>
          <a:p>
            <a:pPr lvl="0" eaLnBrk="1" hangingPunct="1"/>
            <a:endParaRPr lang="zh-CN" altLang="en-US" dirty="0">
              <a:ea typeface="宋体" panose="02010600030101010101" pitchFamily="2" charset="-122"/>
            </a:endParaRPr>
          </a:p>
        </p:txBody>
      </p:sp>
      <p:sp>
        <p:nvSpPr>
          <p:cNvPr id="73732"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73730" name="幻灯片图像占位符 1"/>
          <p:cNvSpPr>
            <a:spLocks noGrp="1" noRot="1" noChangeAspect="1" noTextEdit="1"/>
          </p:cNvSpPr>
          <p:nvPr>
            <p:ph type="sldImg"/>
          </p:nvPr>
        </p:nvSpPr>
        <p:spPr/>
      </p:sp>
      <p:sp>
        <p:nvSpPr>
          <p:cNvPr id="73731" name="备注占位符 2"/>
          <p:cNvSpPr>
            <a:spLocks noGrp="1"/>
          </p:cNvSpPr>
          <p:nvPr>
            <p:ph type="body"/>
          </p:nvPr>
        </p:nvSpPr>
        <p:spPr>
          <a:xfrm>
            <a:off x="0" y="0"/>
            <a:ext cx="0" cy="0"/>
          </a:xfrm>
          <a:prstGeom prst="rect">
            <a:avLst/>
          </a:prstGeom>
          <a:noFill/>
          <a:ln w="9525">
            <a:noFill/>
          </a:ln>
        </p:spPr>
        <p:txBody>
          <a:bodyPr/>
          <a:p>
            <a:pPr lvl="0" eaLnBrk="1" hangingPunct="1"/>
            <a:endParaRPr lang="zh-CN" altLang="en-US" dirty="0">
              <a:ea typeface="宋体" panose="02010600030101010101" pitchFamily="2" charset="-122"/>
            </a:endParaRPr>
          </a:p>
        </p:txBody>
      </p:sp>
      <p:sp>
        <p:nvSpPr>
          <p:cNvPr id="73732"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73730" name="幻灯片图像占位符 1"/>
          <p:cNvSpPr>
            <a:spLocks noGrp="1" noRot="1" noChangeAspect="1" noTextEdit="1"/>
          </p:cNvSpPr>
          <p:nvPr>
            <p:ph type="sldImg"/>
          </p:nvPr>
        </p:nvSpPr>
        <p:spPr/>
      </p:sp>
      <p:sp>
        <p:nvSpPr>
          <p:cNvPr id="73731" name="备注占位符 2"/>
          <p:cNvSpPr>
            <a:spLocks noGrp="1"/>
          </p:cNvSpPr>
          <p:nvPr>
            <p:ph type="body"/>
          </p:nvPr>
        </p:nvSpPr>
        <p:spPr>
          <a:xfrm>
            <a:off x="0" y="0"/>
            <a:ext cx="0" cy="0"/>
          </a:xfrm>
          <a:prstGeom prst="rect">
            <a:avLst/>
          </a:prstGeom>
          <a:noFill/>
          <a:ln w="9525">
            <a:noFill/>
          </a:ln>
        </p:spPr>
        <p:txBody>
          <a:bodyPr/>
          <a:p>
            <a:pPr lvl="0" eaLnBrk="1" hangingPunct="1"/>
            <a:endParaRPr lang="zh-CN" altLang="en-US" dirty="0">
              <a:ea typeface="宋体" panose="02010600030101010101" pitchFamily="2" charset="-122"/>
            </a:endParaRPr>
          </a:p>
        </p:txBody>
      </p:sp>
      <p:sp>
        <p:nvSpPr>
          <p:cNvPr id="73732"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70658" name="幻灯片图像占位符 1"/>
          <p:cNvSpPr>
            <a:spLocks noGrp="1" noRot="1" noChangeAspect="1" noTextEdit="1"/>
          </p:cNvSpPr>
          <p:nvPr>
            <p:ph type="sldImg"/>
          </p:nvPr>
        </p:nvSpPr>
        <p:spPr/>
      </p:sp>
      <p:sp>
        <p:nvSpPr>
          <p:cNvPr id="70659" name="备注占位符 2"/>
          <p:cNvSpPr>
            <a:spLocks noGrp="1"/>
          </p:cNvSpPr>
          <p:nvPr>
            <p:ph type="body"/>
          </p:nvPr>
        </p:nvSpPr>
        <p:spPr>
          <a:xfrm>
            <a:off x="0" y="0"/>
            <a:ext cx="0" cy="0"/>
          </a:xfrm>
          <a:prstGeom prst="rect">
            <a:avLst/>
          </a:prstGeom>
          <a:noFill/>
          <a:ln w="9525">
            <a:noFill/>
          </a:ln>
        </p:spPr>
        <p:txBody>
          <a:bodyPr/>
          <a:p>
            <a:pPr lvl="0" eaLnBrk="1" hangingPunct="1"/>
            <a:endParaRPr lang="zh-CN" altLang="en-US" dirty="0">
              <a:ea typeface="宋体" panose="02010600030101010101" pitchFamily="2" charset="-122"/>
            </a:endParaRPr>
          </a:p>
        </p:txBody>
      </p:sp>
      <p:sp>
        <p:nvSpPr>
          <p:cNvPr id="70660"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73730" name="幻灯片图像占位符 1"/>
          <p:cNvSpPr>
            <a:spLocks noGrp="1" noRot="1" noChangeAspect="1" noTextEdit="1"/>
          </p:cNvSpPr>
          <p:nvPr>
            <p:ph type="sldImg"/>
          </p:nvPr>
        </p:nvSpPr>
        <p:spPr/>
      </p:sp>
      <p:sp>
        <p:nvSpPr>
          <p:cNvPr id="73731" name="备注占位符 2"/>
          <p:cNvSpPr>
            <a:spLocks noGrp="1"/>
          </p:cNvSpPr>
          <p:nvPr>
            <p:ph type="body"/>
          </p:nvPr>
        </p:nvSpPr>
        <p:spPr>
          <a:xfrm>
            <a:off x="0" y="0"/>
            <a:ext cx="0" cy="0"/>
          </a:xfrm>
          <a:prstGeom prst="rect">
            <a:avLst/>
          </a:prstGeom>
          <a:noFill/>
          <a:ln w="9525">
            <a:noFill/>
          </a:ln>
        </p:spPr>
        <p:txBody>
          <a:bodyPr/>
          <a:p>
            <a:pPr lvl="0" eaLnBrk="1" hangingPunct="1"/>
            <a:endParaRPr lang="zh-CN" altLang="en-US" dirty="0">
              <a:ea typeface="宋体" panose="02010600030101010101" pitchFamily="2" charset="-122"/>
            </a:endParaRPr>
          </a:p>
        </p:txBody>
      </p:sp>
      <p:sp>
        <p:nvSpPr>
          <p:cNvPr id="73732"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73730" name="幻灯片图像占位符 1"/>
          <p:cNvSpPr>
            <a:spLocks noGrp="1" noRot="1" noChangeAspect="1" noTextEdit="1"/>
          </p:cNvSpPr>
          <p:nvPr>
            <p:ph type="sldImg"/>
          </p:nvPr>
        </p:nvSpPr>
        <p:spPr/>
      </p:sp>
      <p:sp>
        <p:nvSpPr>
          <p:cNvPr id="73731" name="备注占位符 2"/>
          <p:cNvSpPr>
            <a:spLocks noGrp="1"/>
          </p:cNvSpPr>
          <p:nvPr>
            <p:ph type="body"/>
          </p:nvPr>
        </p:nvSpPr>
        <p:spPr>
          <a:xfrm>
            <a:off x="0" y="0"/>
            <a:ext cx="0" cy="0"/>
          </a:xfrm>
          <a:prstGeom prst="rect">
            <a:avLst/>
          </a:prstGeom>
          <a:noFill/>
          <a:ln w="9525">
            <a:noFill/>
          </a:ln>
        </p:spPr>
        <p:txBody>
          <a:bodyPr/>
          <a:p>
            <a:pPr lvl="0" eaLnBrk="1" hangingPunct="1"/>
            <a:endParaRPr lang="zh-CN" altLang="en-US" dirty="0">
              <a:ea typeface="宋体" panose="02010600030101010101" pitchFamily="2" charset="-122"/>
            </a:endParaRPr>
          </a:p>
        </p:txBody>
      </p:sp>
      <p:sp>
        <p:nvSpPr>
          <p:cNvPr id="73732"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73730" name="幻灯片图像占位符 1"/>
          <p:cNvSpPr>
            <a:spLocks noGrp="1" noRot="1" noChangeAspect="1" noTextEdit="1"/>
          </p:cNvSpPr>
          <p:nvPr>
            <p:ph type="sldImg"/>
          </p:nvPr>
        </p:nvSpPr>
        <p:spPr/>
      </p:sp>
      <p:sp>
        <p:nvSpPr>
          <p:cNvPr id="73731" name="备注占位符 2"/>
          <p:cNvSpPr>
            <a:spLocks noGrp="1"/>
          </p:cNvSpPr>
          <p:nvPr>
            <p:ph type="body"/>
          </p:nvPr>
        </p:nvSpPr>
        <p:spPr>
          <a:xfrm>
            <a:off x="0" y="0"/>
            <a:ext cx="0" cy="0"/>
          </a:xfrm>
          <a:prstGeom prst="rect">
            <a:avLst/>
          </a:prstGeom>
          <a:noFill/>
          <a:ln w="9525">
            <a:noFill/>
          </a:ln>
        </p:spPr>
        <p:txBody>
          <a:bodyPr/>
          <a:p>
            <a:pPr lvl="0" eaLnBrk="1" hangingPunct="1"/>
            <a:endParaRPr lang="zh-CN" altLang="en-US" dirty="0">
              <a:ea typeface="宋体" panose="02010600030101010101" pitchFamily="2" charset="-122"/>
            </a:endParaRPr>
          </a:p>
        </p:txBody>
      </p:sp>
      <p:sp>
        <p:nvSpPr>
          <p:cNvPr id="73732"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73730" name="幻灯片图像占位符 1"/>
          <p:cNvSpPr>
            <a:spLocks noGrp="1" noRot="1" noChangeAspect="1" noTextEdit="1"/>
          </p:cNvSpPr>
          <p:nvPr>
            <p:ph type="sldImg"/>
          </p:nvPr>
        </p:nvSpPr>
        <p:spPr/>
      </p:sp>
      <p:sp>
        <p:nvSpPr>
          <p:cNvPr id="73731" name="备注占位符 2"/>
          <p:cNvSpPr>
            <a:spLocks noGrp="1"/>
          </p:cNvSpPr>
          <p:nvPr>
            <p:ph type="body"/>
          </p:nvPr>
        </p:nvSpPr>
        <p:spPr>
          <a:xfrm>
            <a:off x="0" y="0"/>
            <a:ext cx="0" cy="0"/>
          </a:xfrm>
          <a:prstGeom prst="rect">
            <a:avLst/>
          </a:prstGeom>
          <a:noFill/>
          <a:ln w="9525">
            <a:noFill/>
          </a:ln>
        </p:spPr>
        <p:txBody>
          <a:bodyPr/>
          <a:p>
            <a:pPr lvl="0" eaLnBrk="1" hangingPunct="1"/>
            <a:endParaRPr lang="zh-CN" altLang="en-US" dirty="0">
              <a:ea typeface="宋体" panose="02010600030101010101" pitchFamily="2" charset="-122"/>
            </a:endParaRPr>
          </a:p>
        </p:txBody>
      </p:sp>
      <p:sp>
        <p:nvSpPr>
          <p:cNvPr id="73732"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73730" name="幻灯片图像占位符 1"/>
          <p:cNvSpPr>
            <a:spLocks noGrp="1" noRot="1" noChangeAspect="1" noTextEdit="1"/>
          </p:cNvSpPr>
          <p:nvPr>
            <p:ph type="sldImg"/>
          </p:nvPr>
        </p:nvSpPr>
        <p:spPr/>
      </p:sp>
      <p:sp>
        <p:nvSpPr>
          <p:cNvPr id="73731" name="备注占位符 2"/>
          <p:cNvSpPr>
            <a:spLocks noGrp="1"/>
          </p:cNvSpPr>
          <p:nvPr>
            <p:ph type="body"/>
          </p:nvPr>
        </p:nvSpPr>
        <p:spPr>
          <a:xfrm>
            <a:off x="0" y="0"/>
            <a:ext cx="0" cy="0"/>
          </a:xfrm>
          <a:prstGeom prst="rect">
            <a:avLst/>
          </a:prstGeom>
          <a:noFill/>
          <a:ln w="9525">
            <a:noFill/>
          </a:ln>
        </p:spPr>
        <p:txBody>
          <a:bodyPr/>
          <a:p>
            <a:pPr lvl="0" eaLnBrk="1" hangingPunct="1"/>
            <a:endParaRPr lang="zh-CN" altLang="en-US" dirty="0">
              <a:ea typeface="宋体" panose="02010600030101010101" pitchFamily="2" charset="-122"/>
            </a:endParaRPr>
          </a:p>
        </p:txBody>
      </p:sp>
      <p:sp>
        <p:nvSpPr>
          <p:cNvPr id="73732"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73730" name="幻灯片图像占位符 1"/>
          <p:cNvSpPr>
            <a:spLocks noGrp="1" noRot="1" noChangeAspect="1" noTextEdit="1"/>
          </p:cNvSpPr>
          <p:nvPr>
            <p:ph type="sldImg"/>
          </p:nvPr>
        </p:nvSpPr>
        <p:spPr/>
      </p:sp>
      <p:sp>
        <p:nvSpPr>
          <p:cNvPr id="73731" name="备注占位符 2"/>
          <p:cNvSpPr>
            <a:spLocks noGrp="1"/>
          </p:cNvSpPr>
          <p:nvPr>
            <p:ph type="body"/>
          </p:nvPr>
        </p:nvSpPr>
        <p:spPr>
          <a:xfrm>
            <a:off x="0" y="0"/>
            <a:ext cx="0" cy="0"/>
          </a:xfrm>
          <a:prstGeom prst="rect">
            <a:avLst/>
          </a:prstGeom>
          <a:noFill/>
          <a:ln w="9525">
            <a:noFill/>
          </a:ln>
        </p:spPr>
        <p:txBody>
          <a:bodyPr/>
          <a:p>
            <a:pPr lvl="0" eaLnBrk="1" hangingPunct="1"/>
            <a:endParaRPr lang="zh-CN" altLang="en-US" dirty="0">
              <a:ea typeface="宋体" panose="02010600030101010101" pitchFamily="2" charset="-122"/>
            </a:endParaRPr>
          </a:p>
        </p:txBody>
      </p:sp>
      <p:sp>
        <p:nvSpPr>
          <p:cNvPr id="73732"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73730" name="幻灯片图像占位符 1"/>
          <p:cNvSpPr>
            <a:spLocks noGrp="1" noRot="1" noChangeAspect="1" noTextEdit="1"/>
          </p:cNvSpPr>
          <p:nvPr>
            <p:ph type="sldImg"/>
          </p:nvPr>
        </p:nvSpPr>
        <p:spPr/>
      </p:sp>
      <p:sp>
        <p:nvSpPr>
          <p:cNvPr id="73731" name="备注占位符 2"/>
          <p:cNvSpPr>
            <a:spLocks noGrp="1"/>
          </p:cNvSpPr>
          <p:nvPr>
            <p:ph type="body"/>
          </p:nvPr>
        </p:nvSpPr>
        <p:spPr>
          <a:xfrm>
            <a:off x="0" y="0"/>
            <a:ext cx="0" cy="0"/>
          </a:xfrm>
          <a:prstGeom prst="rect">
            <a:avLst/>
          </a:prstGeom>
          <a:noFill/>
          <a:ln w="9525">
            <a:noFill/>
          </a:ln>
        </p:spPr>
        <p:txBody>
          <a:bodyPr/>
          <a:p>
            <a:pPr lvl="0" eaLnBrk="1" hangingPunct="1"/>
            <a:endParaRPr lang="zh-CN" altLang="en-US" dirty="0">
              <a:ea typeface="宋体" panose="02010600030101010101" pitchFamily="2" charset="-122"/>
            </a:endParaRPr>
          </a:p>
        </p:txBody>
      </p:sp>
      <p:sp>
        <p:nvSpPr>
          <p:cNvPr id="73732"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73730" name="幻灯片图像占位符 1"/>
          <p:cNvSpPr>
            <a:spLocks noGrp="1" noRot="1" noChangeAspect="1" noTextEdit="1"/>
          </p:cNvSpPr>
          <p:nvPr>
            <p:ph type="sldImg"/>
          </p:nvPr>
        </p:nvSpPr>
        <p:spPr/>
      </p:sp>
      <p:sp>
        <p:nvSpPr>
          <p:cNvPr id="73731" name="备注占位符 2"/>
          <p:cNvSpPr>
            <a:spLocks noGrp="1"/>
          </p:cNvSpPr>
          <p:nvPr>
            <p:ph type="body"/>
          </p:nvPr>
        </p:nvSpPr>
        <p:spPr>
          <a:xfrm>
            <a:off x="0" y="0"/>
            <a:ext cx="0" cy="0"/>
          </a:xfrm>
          <a:prstGeom prst="rect">
            <a:avLst/>
          </a:prstGeom>
          <a:noFill/>
          <a:ln w="9525">
            <a:noFill/>
          </a:ln>
        </p:spPr>
        <p:txBody>
          <a:bodyPr/>
          <a:p>
            <a:pPr lvl="0" eaLnBrk="1" hangingPunct="1"/>
            <a:endParaRPr lang="zh-CN" altLang="en-US" dirty="0">
              <a:ea typeface="宋体" panose="02010600030101010101" pitchFamily="2" charset="-122"/>
            </a:endParaRPr>
          </a:p>
        </p:txBody>
      </p:sp>
      <p:sp>
        <p:nvSpPr>
          <p:cNvPr id="73732"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73730" name="幻灯片图像占位符 1"/>
          <p:cNvSpPr>
            <a:spLocks noGrp="1" noRot="1" noChangeAspect="1" noTextEdit="1"/>
          </p:cNvSpPr>
          <p:nvPr>
            <p:ph type="sldImg"/>
          </p:nvPr>
        </p:nvSpPr>
        <p:spPr/>
      </p:sp>
      <p:sp>
        <p:nvSpPr>
          <p:cNvPr id="73731" name="备注占位符 2"/>
          <p:cNvSpPr>
            <a:spLocks noGrp="1"/>
          </p:cNvSpPr>
          <p:nvPr>
            <p:ph type="body"/>
          </p:nvPr>
        </p:nvSpPr>
        <p:spPr>
          <a:xfrm>
            <a:off x="0" y="0"/>
            <a:ext cx="0" cy="0"/>
          </a:xfrm>
          <a:prstGeom prst="rect">
            <a:avLst/>
          </a:prstGeom>
          <a:noFill/>
          <a:ln w="9525">
            <a:noFill/>
          </a:ln>
        </p:spPr>
        <p:txBody>
          <a:bodyPr/>
          <a:p>
            <a:pPr lvl="0" eaLnBrk="1" hangingPunct="1"/>
            <a:endParaRPr lang="zh-CN" altLang="en-US" dirty="0">
              <a:ea typeface="宋体" panose="02010600030101010101" pitchFamily="2" charset="-122"/>
            </a:endParaRPr>
          </a:p>
        </p:txBody>
      </p:sp>
      <p:sp>
        <p:nvSpPr>
          <p:cNvPr id="73732"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73730" name="幻灯片图像占位符 1"/>
          <p:cNvSpPr>
            <a:spLocks noGrp="1" noRot="1" noChangeAspect="1" noTextEdit="1"/>
          </p:cNvSpPr>
          <p:nvPr>
            <p:ph type="sldImg"/>
          </p:nvPr>
        </p:nvSpPr>
        <p:spPr/>
      </p:sp>
      <p:sp>
        <p:nvSpPr>
          <p:cNvPr id="73731" name="备注占位符 2"/>
          <p:cNvSpPr>
            <a:spLocks noGrp="1"/>
          </p:cNvSpPr>
          <p:nvPr>
            <p:ph type="body"/>
          </p:nvPr>
        </p:nvSpPr>
        <p:spPr>
          <a:xfrm>
            <a:off x="0" y="0"/>
            <a:ext cx="0" cy="0"/>
          </a:xfrm>
          <a:prstGeom prst="rect">
            <a:avLst/>
          </a:prstGeom>
          <a:noFill/>
          <a:ln w="9525">
            <a:noFill/>
          </a:ln>
        </p:spPr>
        <p:txBody>
          <a:bodyPr/>
          <a:p>
            <a:pPr lvl="0" eaLnBrk="1" hangingPunct="1"/>
            <a:endParaRPr lang="zh-CN" altLang="en-US" dirty="0">
              <a:ea typeface="宋体" panose="02010600030101010101" pitchFamily="2" charset="-122"/>
            </a:endParaRPr>
          </a:p>
        </p:txBody>
      </p:sp>
      <p:sp>
        <p:nvSpPr>
          <p:cNvPr id="73732"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71682" name="幻灯片图像占位符 1"/>
          <p:cNvSpPr>
            <a:spLocks noGrp="1" noRot="1" noChangeAspect="1" noTextEdit="1"/>
          </p:cNvSpPr>
          <p:nvPr>
            <p:ph type="sldImg"/>
          </p:nvPr>
        </p:nvSpPr>
        <p:spPr/>
      </p:sp>
      <p:sp>
        <p:nvSpPr>
          <p:cNvPr id="71683" name="备注占位符 2"/>
          <p:cNvSpPr>
            <a:spLocks noGrp="1"/>
          </p:cNvSpPr>
          <p:nvPr>
            <p:ph type="body"/>
          </p:nvPr>
        </p:nvSpPr>
        <p:spPr>
          <a:xfrm>
            <a:off x="0" y="0"/>
            <a:ext cx="0" cy="0"/>
          </a:xfrm>
          <a:prstGeom prst="rect">
            <a:avLst/>
          </a:prstGeom>
          <a:noFill/>
          <a:ln w="9525">
            <a:noFill/>
          </a:ln>
        </p:spPr>
        <p:txBody>
          <a:bodyPr/>
          <a:p>
            <a:pPr lvl="0" eaLnBrk="1" hangingPunct="1"/>
            <a:endParaRPr lang="zh-CN" altLang="en-US" dirty="0">
              <a:ea typeface="宋体" panose="02010600030101010101" pitchFamily="2" charset="-122"/>
            </a:endParaRPr>
          </a:p>
        </p:txBody>
      </p:sp>
      <p:sp>
        <p:nvSpPr>
          <p:cNvPr id="71684"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73730" name="幻灯片图像占位符 1"/>
          <p:cNvSpPr>
            <a:spLocks noGrp="1" noRot="1" noChangeAspect="1" noTextEdit="1"/>
          </p:cNvSpPr>
          <p:nvPr>
            <p:ph type="sldImg"/>
          </p:nvPr>
        </p:nvSpPr>
        <p:spPr/>
      </p:sp>
      <p:sp>
        <p:nvSpPr>
          <p:cNvPr id="73731" name="备注占位符 2"/>
          <p:cNvSpPr>
            <a:spLocks noGrp="1"/>
          </p:cNvSpPr>
          <p:nvPr>
            <p:ph type="body"/>
          </p:nvPr>
        </p:nvSpPr>
        <p:spPr>
          <a:xfrm>
            <a:off x="0" y="0"/>
            <a:ext cx="0" cy="0"/>
          </a:xfrm>
          <a:prstGeom prst="rect">
            <a:avLst/>
          </a:prstGeom>
          <a:noFill/>
          <a:ln w="9525">
            <a:noFill/>
          </a:ln>
        </p:spPr>
        <p:txBody>
          <a:bodyPr/>
          <a:p>
            <a:pPr lvl="0" eaLnBrk="1" hangingPunct="1"/>
            <a:endParaRPr lang="zh-CN" altLang="en-US" dirty="0">
              <a:ea typeface="宋体" panose="02010600030101010101" pitchFamily="2" charset="-122"/>
            </a:endParaRPr>
          </a:p>
        </p:txBody>
      </p:sp>
      <p:sp>
        <p:nvSpPr>
          <p:cNvPr id="73732"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73730" name="幻灯片图像占位符 1"/>
          <p:cNvSpPr>
            <a:spLocks noGrp="1" noRot="1" noChangeAspect="1" noTextEdit="1"/>
          </p:cNvSpPr>
          <p:nvPr>
            <p:ph type="sldImg"/>
          </p:nvPr>
        </p:nvSpPr>
        <p:spPr/>
      </p:sp>
      <p:sp>
        <p:nvSpPr>
          <p:cNvPr id="73731" name="备注占位符 2"/>
          <p:cNvSpPr>
            <a:spLocks noGrp="1"/>
          </p:cNvSpPr>
          <p:nvPr>
            <p:ph type="body"/>
          </p:nvPr>
        </p:nvSpPr>
        <p:spPr>
          <a:xfrm>
            <a:off x="0" y="0"/>
            <a:ext cx="0" cy="0"/>
          </a:xfrm>
          <a:prstGeom prst="rect">
            <a:avLst/>
          </a:prstGeom>
          <a:noFill/>
          <a:ln w="9525">
            <a:noFill/>
          </a:ln>
        </p:spPr>
        <p:txBody>
          <a:bodyPr/>
          <a:p>
            <a:pPr lvl="0" eaLnBrk="1" hangingPunct="1"/>
            <a:endParaRPr lang="zh-CN" altLang="en-US" dirty="0">
              <a:ea typeface="宋体" panose="02010600030101010101" pitchFamily="2" charset="-122"/>
            </a:endParaRPr>
          </a:p>
        </p:txBody>
      </p:sp>
      <p:sp>
        <p:nvSpPr>
          <p:cNvPr id="73732"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73730" name="幻灯片图像占位符 1"/>
          <p:cNvSpPr>
            <a:spLocks noGrp="1" noRot="1" noChangeAspect="1" noTextEdit="1"/>
          </p:cNvSpPr>
          <p:nvPr>
            <p:ph type="sldImg"/>
          </p:nvPr>
        </p:nvSpPr>
        <p:spPr/>
      </p:sp>
      <p:sp>
        <p:nvSpPr>
          <p:cNvPr id="73731" name="备注占位符 2"/>
          <p:cNvSpPr>
            <a:spLocks noGrp="1"/>
          </p:cNvSpPr>
          <p:nvPr>
            <p:ph type="body"/>
          </p:nvPr>
        </p:nvSpPr>
        <p:spPr>
          <a:xfrm>
            <a:off x="0" y="0"/>
            <a:ext cx="0" cy="0"/>
          </a:xfrm>
          <a:prstGeom prst="rect">
            <a:avLst/>
          </a:prstGeom>
          <a:noFill/>
          <a:ln w="9525">
            <a:noFill/>
          </a:ln>
        </p:spPr>
        <p:txBody>
          <a:bodyPr/>
          <a:p>
            <a:pPr lvl="0" eaLnBrk="1" hangingPunct="1"/>
            <a:endParaRPr lang="zh-CN" altLang="en-US" dirty="0">
              <a:ea typeface="宋体" panose="02010600030101010101" pitchFamily="2" charset="-122"/>
            </a:endParaRPr>
          </a:p>
        </p:txBody>
      </p:sp>
      <p:sp>
        <p:nvSpPr>
          <p:cNvPr id="73732"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73730" name="幻灯片图像占位符 1"/>
          <p:cNvSpPr>
            <a:spLocks noGrp="1" noRot="1" noChangeAspect="1" noTextEdit="1"/>
          </p:cNvSpPr>
          <p:nvPr>
            <p:ph type="sldImg"/>
          </p:nvPr>
        </p:nvSpPr>
        <p:spPr/>
      </p:sp>
      <p:sp>
        <p:nvSpPr>
          <p:cNvPr id="73731" name="备注占位符 2"/>
          <p:cNvSpPr>
            <a:spLocks noGrp="1"/>
          </p:cNvSpPr>
          <p:nvPr>
            <p:ph type="body"/>
          </p:nvPr>
        </p:nvSpPr>
        <p:spPr>
          <a:xfrm>
            <a:off x="0" y="0"/>
            <a:ext cx="0" cy="0"/>
          </a:xfrm>
          <a:prstGeom prst="rect">
            <a:avLst/>
          </a:prstGeom>
          <a:noFill/>
          <a:ln w="9525">
            <a:noFill/>
          </a:ln>
        </p:spPr>
        <p:txBody>
          <a:bodyPr/>
          <a:p>
            <a:pPr lvl="0" eaLnBrk="1" hangingPunct="1"/>
            <a:endParaRPr lang="zh-CN" altLang="en-US" dirty="0">
              <a:ea typeface="宋体" panose="02010600030101010101" pitchFamily="2" charset="-122"/>
            </a:endParaRPr>
          </a:p>
        </p:txBody>
      </p:sp>
      <p:sp>
        <p:nvSpPr>
          <p:cNvPr id="73732"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73730" name="幻灯片图像占位符 1"/>
          <p:cNvSpPr>
            <a:spLocks noGrp="1" noRot="1" noChangeAspect="1" noTextEdit="1"/>
          </p:cNvSpPr>
          <p:nvPr>
            <p:ph type="sldImg"/>
          </p:nvPr>
        </p:nvSpPr>
        <p:spPr/>
      </p:sp>
      <p:sp>
        <p:nvSpPr>
          <p:cNvPr id="73731" name="备注占位符 2"/>
          <p:cNvSpPr>
            <a:spLocks noGrp="1"/>
          </p:cNvSpPr>
          <p:nvPr>
            <p:ph type="body"/>
          </p:nvPr>
        </p:nvSpPr>
        <p:spPr>
          <a:xfrm>
            <a:off x="0" y="0"/>
            <a:ext cx="0" cy="0"/>
          </a:xfrm>
          <a:prstGeom prst="rect">
            <a:avLst/>
          </a:prstGeom>
          <a:noFill/>
          <a:ln w="9525">
            <a:noFill/>
          </a:ln>
        </p:spPr>
        <p:txBody>
          <a:bodyPr/>
          <a:p>
            <a:pPr lvl="0" eaLnBrk="1" hangingPunct="1"/>
            <a:endParaRPr lang="zh-CN" altLang="en-US" dirty="0">
              <a:ea typeface="宋体" panose="02010600030101010101" pitchFamily="2" charset="-122"/>
            </a:endParaRPr>
          </a:p>
        </p:txBody>
      </p:sp>
      <p:sp>
        <p:nvSpPr>
          <p:cNvPr id="73732"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73730" name="幻灯片图像占位符 1"/>
          <p:cNvSpPr>
            <a:spLocks noGrp="1" noRot="1" noChangeAspect="1" noTextEdit="1"/>
          </p:cNvSpPr>
          <p:nvPr>
            <p:ph type="sldImg"/>
          </p:nvPr>
        </p:nvSpPr>
        <p:spPr/>
      </p:sp>
      <p:sp>
        <p:nvSpPr>
          <p:cNvPr id="73731" name="备注占位符 2"/>
          <p:cNvSpPr>
            <a:spLocks noGrp="1"/>
          </p:cNvSpPr>
          <p:nvPr>
            <p:ph type="body"/>
          </p:nvPr>
        </p:nvSpPr>
        <p:spPr>
          <a:xfrm>
            <a:off x="0" y="0"/>
            <a:ext cx="0" cy="0"/>
          </a:xfrm>
          <a:prstGeom prst="rect">
            <a:avLst/>
          </a:prstGeom>
          <a:noFill/>
          <a:ln w="9525">
            <a:noFill/>
          </a:ln>
        </p:spPr>
        <p:txBody>
          <a:bodyPr/>
          <a:p>
            <a:pPr lvl="0" eaLnBrk="1" hangingPunct="1"/>
            <a:endParaRPr lang="zh-CN" altLang="en-US" dirty="0">
              <a:ea typeface="宋体" panose="02010600030101010101" pitchFamily="2" charset="-122"/>
            </a:endParaRPr>
          </a:p>
        </p:txBody>
      </p:sp>
      <p:sp>
        <p:nvSpPr>
          <p:cNvPr id="73732"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73730" name="幻灯片图像占位符 1"/>
          <p:cNvSpPr>
            <a:spLocks noGrp="1" noRot="1" noChangeAspect="1" noTextEdit="1"/>
          </p:cNvSpPr>
          <p:nvPr>
            <p:ph type="sldImg"/>
          </p:nvPr>
        </p:nvSpPr>
        <p:spPr/>
      </p:sp>
      <p:sp>
        <p:nvSpPr>
          <p:cNvPr id="73731" name="备注占位符 2"/>
          <p:cNvSpPr>
            <a:spLocks noGrp="1"/>
          </p:cNvSpPr>
          <p:nvPr>
            <p:ph type="body"/>
          </p:nvPr>
        </p:nvSpPr>
        <p:spPr>
          <a:xfrm>
            <a:off x="0" y="0"/>
            <a:ext cx="0" cy="0"/>
          </a:xfrm>
          <a:prstGeom prst="rect">
            <a:avLst/>
          </a:prstGeom>
          <a:noFill/>
          <a:ln w="9525">
            <a:noFill/>
          </a:ln>
        </p:spPr>
        <p:txBody>
          <a:bodyPr/>
          <a:p>
            <a:pPr lvl="0" eaLnBrk="1" hangingPunct="1"/>
            <a:endParaRPr lang="zh-CN" altLang="en-US" dirty="0">
              <a:ea typeface="宋体" panose="02010600030101010101" pitchFamily="2" charset="-122"/>
            </a:endParaRPr>
          </a:p>
        </p:txBody>
      </p:sp>
      <p:sp>
        <p:nvSpPr>
          <p:cNvPr id="73732"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73730" name="幻灯片图像占位符 1"/>
          <p:cNvSpPr>
            <a:spLocks noGrp="1" noRot="1" noChangeAspect="1" noTextEdit="1"/>
          </p:cNvSpPr>
          <p:nvPr>
            <p:ph type="sldImg"/>
          </p:nvPr>
        </p:nvSpPr>
        <p:spPr/>
      </p:sp>
      <p:sp>
        <p:nvSpPr>
          <p:cNvPr id="73731" name="备注占位符 2"/>
          <p:cNvSpPr>
            <a:spLocks noGrp="1"/>
          </p:cNvSpPr>
          <p:nvPr>
            <p:ph type="body"/>
          </p:nvPr>
        </p:nvSpPr>
        <p:spPr>
          <a:xfrm>
            <a:off x="0" y="0"/>
            <a:ext cx="0" cy="0"/>
          </a:xfrm>
          <a:prstGeom prst="rect">
            <a:avLst/>
          </a:prstGeom>
          <a:noFill/>
          <a:ln w="9525">
            <a:noFill/>
          </a:ln>
        </p:spPr>
        <p:txBody>
          <a:bodyPr/>
          <a:p>
            <a:pPr lvl="0" eaLnBrk="1" hangingPunct="1"/>
            <a:endParaRPr lang="zh-CN" altLang="en-US" dirty="0">
              <a:ea typeface="宋体" panose="02010600030101010101" pitchFamily="2" charset="-122"/>
            </a:endParaRPr>
          </a:p>
        </p:txBody>
      </p:sp>
      <p:sp>
        <p:nvSpPr>
          <p:cNvPr id="73732"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99330" name="幻灯片图像占位符 1"/>
          <p:cNvSpPr>
            <a:spLocks noGrp="1" noRot="1" noChangeAspect="1" noTextEdit="1"/>
          </p:cNvSpPr>
          <p:nvPr>
            <p:ph type="sldImg"/>
          </p:nvPr>
        </p:nvSpPr>
        <p:spPr/>
      </p:sp>
      <p:sp>
        <p:nvSpPr>
          <p:cNvPr id="99331" name="备注占位符 2"/>
          <p:cNvSpPr>
            <a:spLocks noGrp="1"/>
          </p:cNvSpPr>
          <p:nvPr>
            <p:ph type="body"/>
          </p:nvPr>
        </p:nvSpPr>
        <p:spPr>
          <a:xfrm>
            <a:off x="0" y="0"/>
            <a:ext cx="0" cy="0"/>
          </a:xfrm>
          <a:prstGeom prst="rect">
            <a:avLst/>
          </a:prstGeom>
          <a:noFill/>
          <a:ln w="9525">
            <a:noFill/>
          </a:ln>
        </p:spPr>
        <p:txBody>
          <a:bodyPr/>
          <a:p>
            <a:pPr lvl="0" eaLnBrk="1" hangingPunct="1"/>
            <a:endParaRPr lang="zh-CN" altLang="en-US" dirty="0">
              <a:ea typeface="宋体" panose="02010600030101010101" pitchFamily="2" charset="-122"/>
            </a:endParaRPr>
          </a:p>
        </p:txBody>
      </p:sp>
      <p:sp>
        <p:nvSpPr>
          <p:cNvPr id="99332"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99330" name="幻灯片图像占位符 1"/>
          <p:cNvSpPr>
            <a:spLocks noGrp="1" noRot="1" noChangeAspect="1" noTextEdit="1"/>
          </p:cNvSpPr>
          <p:nvPr>
            <p:ph type="sldImg"/>
          </p:nvPr>
        </p:nvSpPr>
        <p:spPr/>
      </p:sp>
      <p:sp>
        <p:nvSpPr>
          <p:cNvPr id="99331" name="备注占位符 2"/>
          <p:cNvSpPr>
            <a:spLocks noGrp="1"/>
          </p:cNvSpPr>
          <p:nvPr>
            <p:ph type="body"/>
          </p:nvPr>
        </p:nvSpPr>
        <p:spPr>
          <a:xfrm>
            <a:off x="0" y="0"/>
            <a:ext cx="0" cy="0"/>
          </a:xfrm>
          <a:prstGeom prst="rect">
            <a:avLst/>
          </a:prstGeom>
          <a:noFill/>
          <a:ln w="9525">
            <a:noFill/>
          </a:ln>
        </p:spPr>
        <p:txBody>
          <a:bodyPr/>
          <a:p>
            <a:pPr lvl="0" eaLnBrk="1" hangingPunct="1"/>
            <a:endParaRPr lang="zh-CN" altLang="en-US" dirty="0">
              <a:ea typeface="宋体" panose="02010600030101010101" pitchFamily="2" charset="-122"/>
            </a:endParaRPr>
          </a:p>
        </p:txBody>
      </p:sp>
      <p:sp>
        <p:nvSpPr>
          <p:cNvPr id="99332"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72706" name="幻灯片图像占位符 1"/>
          <p:cNvSpPr>
            <a:spLocks noGrp="1" noRot="1" noChangeAspect="1" noTextEdit="1"/>
          </p:cNvSpPr>
          <p:nvPr>
            <p:ph type="sldImg"/>
          </p:nvPr>
        </p:nvSpPr>
        <p:spPr/>
      </p:sp>
      <p:sp>
        <p:nvSpPr>
          <p:cNvPr id="72707" name="备注占位符 2"/>
          <p:cNvSpPr>
            <a:spLocks noGrp="1"/>
          </p:cNvSpPr>
          <p:nvPr>
            <p:ph type="body"/>
          </p:nvPr>
        </p:nvSpPr>
        <p:spPr>
          <a:xfrm>
            <a:off x="0" y="0"/>
            <a:ext cx="0" cy="0"/>
          </a:xfrm>
          <a:prstGeom prst="rect">
            <a:avLst/>
          </a:prstGeom>
          <a:noFill/>
          <a:ln w="9525">
            <a:noFill/>
          </a:ln>
        </p:spPr>
        <p:txBody>
          <a:bodyPr/>
          <a:p>
            <a:pPr lvl="0" eaLnBrk="1" hangingPunct="1"/>
            <a:endParaRPr lang="zh-CN" altLang="en-US" dirty="0">
              <a:ea typeface="宋体" panose="02010600030101010101" pitchFamily="2" charset="-122"/>
            </a:endParaRPr>
          </a:p>
        </p:txBody>
      </p:sp>
      <p:sp>
        <p:nvSpPr>
          <p:cNvPr id="72708"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99330" name="幻灯片图像占位符 1"/>
          <p:cNvSpPr>
            <a:spLocks noGrp="1" noRot="1" noChangeAspect="1" noTextEdit="1"/>
          </p:cNvSpPr>
          <p:nvPr>
            <p:ph type="sldImg"/>
          </p:nvPr>
        </p:nvSpPr>
        <p:spPr/>
      </p:sp>
      <p:sp>
        <p:nvSpPr>
          <p:cNvPr id="99331" name="备注占位符 2"/>
          <p:cNvSpPr>
            <a:spLocks noGrp="1"/>
          </p:cNvSpPr>
          <p:nvPr>
            <p:ph type="body"/>
          </p:nvPr>
        </p:nvSpPr>
        <p:spPr>
          <a:xfrm>
            <a:off x="0" y="0"/>
            <a:ext cx="0" cy="0"/>
          </a:xfrm>
          <a:prstGeom prst="rect">
            <a:avLst/>
          </a:prstGeom>
          <a:noFill/>
          <a:ln w="9525">
            <a:noFill/>
          </a:ln>
        </p:spPr>
        <p:txBody>
          <a:bodyPr/>
          <a:p>
            <a:pPr lvl="0" eaLnBrk="1" hangingPunct="1"/>
            <a:endParaRPr lang="zh-CN" altLang="en-US" dirty="0">
              <a:ea typeface="宋体" panose="02010600030101010101" pitchFamily="2" charset="-122"/>
            </a:endParaRPr>
          </a:p>
        </p:txBody>
      </p:sp>
      <p:sp>
        <p:nvSpPr>
          <p:cNvPr id="99332"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99330" name="幻灯片图像占位符 1"/>
          <p:cNvSpPr>
            <a:spLocks noGrp="1" noRot="1" noChangeAspect="1" noTextEdit="1"/>
          </p:cNvSpPr>
          <p:nvPr>
            <p:ph type="sldImg"/>
          </p:nvPr>
        </p:nvSpPr>
        <p:spPr/>
      </p:sp>
      <p:sp>
        <p:nvSpPr>
          <p:cNvPr id="99331" name="备注占位符 2"/>
          <p:cNvSpPr>
            <a:spLocks noGrp="1"/>
          </p:cNvSpPr>
          <p:nvPr>
            <p:ph type="body"/>
          </p:nvPr>
        </p:nvSpPr>
        <p:spPr>
          <a:xfrm>
            <a:off x="0" y="0"/>
            <a:ext cx="0" cy="0"/>
          </a:xfrm>
          <a:prstGeom prst="rect">
            <a:avLst/>
          </a:prstGeom>
          <a:noFill/>
          <a:ln w="9525">
            <a:noFill/>
          </a:ln>
        </p:spPr>
        <p:txBody>
          <a:bodyPr/>
          <a:p>
            <a:pPr lvl="0" eaLnBrk="1" hangingPunct="1"/>
            <a:endParaRPr lang="zh-CN" altLang="en-US" dirty="0">
              <a:ea typeface="宋体" panose="02010600030101010101" pitchFamily="2" charset="-122"/>
            </a:endParaRPr>
          </a:p>
        </p:txBody>
      </p:sp>
      <p:sp>
        <p:nvSpPr>
          <p:cNvPr id="99332"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99330" name="幻灯片图像占位符 1"/>
          <p:cNvSpPr>
            <a:spLocks noGrp="1" noRot="1" noChangeAspect="1" noTextEdit="1"/>
          </p:cNvSpPr>
          <p:nvPr>
            <p:ph type="sldImg"/>
          </p:nvPr>
        </p:nvSpPr>
        <p:spPr/>
      </p:sp>
      <p:sp>
        <p:nvSpPr>
          <p:cNvPr id="99331" name="备注占位符 2"/>
          <p:cNvSpPr>
            <a:spLocks noGrp="1"/>
          </p:cNvSpPr>
          <p:nvPr>
            <p:ph type="body"/>
          </p:nvPr>
        </p:nvSpPr>
        <p:spPr>
          <a:xfrm>
            <a:off x="0" y="0"/>
            <a:ext cx="0" cy="0"/>
          </a:xfrm>
          <a:prstGeom prst="rect">
            <a:avLst/>
          </a:prstGeom>
          <a:noFill/>
          <a:ln w="9525">
            <a:noFill/>
          </a:ln>
        </p:spPr>
        <p:txBody>
          <a:bodyPr/>
          <a:p>
            <a:pPr lvl="0" eaLnBrk="1" hangingPunct="1"/>
            <a:endParaRPr lang="zh-CN" altLang="en-US" dirty="0">
              <a:ea typeface="宋体" panose="02010600030101010101" pitchFamily="2" charset="-122"/>
            </a:endParaRPr>
          </a:p>
        </p:txBody>
      </p:sp>
      <p:sp>
        <p:nvSpPr>
          <p:cNvPr id="99332"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99330" name="幻灯片图像占位符 1"/>
          <p:cNvSpPr>
            <a:spLocks noGrp="1" noRot="1" noChangeAspect="1" noTextEdit="1"/>
          </p:cNvSpPr>
          <p:nvPr>
            <p:ph type="sldImg"/>
          </p:nvPr>
        </p:nvSpPr>
        <p:spPr/>
      </p:sp>
      <p:sp>
        <p:nvSpPr>
          <p:cNvPr id="99331" name="备注占位符 2"/>
          <p:cNvSpPr>
            <a:spLocks noGrp="1"/>
          </p:cNvSpPr>
          <p:nvPr>
            <p:ph type="body"/>
          </p:nvPr>
        </p:nvSpPr>
        <p:spPr>
          <a:xfrm>
            <a:off x="0" y="0"/>
            <a:ext cx="0" cy="0"/>
          </a:xfrm>
          <a:prstGeom prst="rect">
            <a:avLst/>
          </a:prstGeom>
          <a:noFill/>
          <a:ln w="9525">
            <a:noFill/>
          </a:ln>
        </p:spPr>
        <p:txBody>
          <a:bodyPr/>
          <a:p>
            <a:pPr lvl="0" eaLnBrk="1" hangingPunct="1"/>
            <a:endParaRPr lang="zh-CN" altLang="en-US" dirty="0">
              <a:ea typeface="宋体" panose="02010600030101010101" pitchFamily="2" charset="-122"/>
            </a:endParaRPr>
          </a:p>
        </p:txBody>
      </p:sp>
      <p:sp>
        <p:nvSpPr>
          <p:cNvPr id="99332"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46433" name="幻灯片图像占位符 1"/>
          <p:cNvSpPr>
            <a:spLocks noGrp="1" noRot="1" noChangeAspect="1" noTextEdit="1"/>
          </p:cNvSpPr>
          <p:nvPr>
            <p:ph type="sldImg"/>
          </p:nvPr>
        </p:nvSpPr>
        <p:spPr/>
      </p:sp>
      <p:sp>
        <p:nvSpPr>
          <p:cNvPr id="146434" name="备注占位符 2"/>
          <p:cNvSpPr>
            <a:spLocks noGrp="1"/>
          </p:cNvSpPr>
          <p:nvPr>
            <p:ph type="body"/>
          </p:nvPr>
        </p:nvSpPr>
        <p:spPr>
          <a:xfrm>
            <a:off x="0" y="0"/>
            <a:ext cx="0" cy="0"/>
          </a:xfrm>
          <a:prstGeom prst="rect">
            <a:avLst/>
          </a:prstGeom>
          <a:noFill/>
          <a:ln w="9525">
            <a:noFill/>
          </a:ln>
        </p:spPr>
        <p:txBody>
          <a:bodyPr anchor="t" anchorCtr="0"/>
          <a:p>
            <a:pPr lvl="0" eaLnBrk="1" hangingPunct="1"/>
            <a:endParaRPr lang="zh-CN" altLang="en-US" dirty="0">
              <a:ea typeface="宋体" panose="02010600030101010101" pitchFamily="2" charset="-122"/>
            </a:endParaRPr>
          </a:p>
        </p:txBody>
      </p:sp>
      <p:sp>
        <p:nvSpPr>
          <p:cNvPr id="146435" name="灯片编号占位符 3"/>
          <p:cNvSpPr txBox="1">
            <a:spLocks noGrp="1"/>
          </p:cNvSpPr>
          <p:nvPr>
            <p:ph type="sldNum" sz="quarter"/>
          </p:nvPr>
        </p:nvSpPr>
        <p:spPr>
          <a:xfrm>
            <a:off x="3883025" y="8683625"/>
            <a:ext cx="2971800" cy="457200"/>
          </a:xfrm>
          <a:prstGeom prst="rect">
            <a:avLst/>
          </a:prstGeom>
          <a:noFill/>
          <a:ln w="9525">
            <a:noFill/>
          </a:ln>
        </p:spPr>
        <p:txBody>
          <a:bodyPr vert="horz" wrap="square" lIns="91440" tIns="45720" rIns="91440" bIns="45720" anchor="b" anchorCtr="0"/>
          <a:p>
            <a:pPr lvl="0"/>
            <a:fld id="{9A0DB2DC-4C9A-4742-B13C-FB6460FD3503}" type="slidenum">
              <a:rPr lang="zh-CN" altLang="en-US" sz="1300" dirty="0">
                <a:latin typeface="Arial" panose="020B0604020202020204" pitchFamily="34" charset="0"/>
                <a:ea typeface="宋体" panose="02010600030101010101" pitchFamily="2" charset="-122"/>
              </a:rPr>
            </a:fld>
            <a:endParaRPr lang="zh-CN" altLang="en-US" sz="1300" dirty="0">
              <a:latin typeface="Arial" panose="020B0604020202020204" pitchFamily="34" charset="0"/>
              <a:ea typeface="宋体" panose="02010600030101010101" pitchFamily="2" charset="-122"/>
            </a:endParaRPr>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13666" name="幻灯片图像占位符 1"/>
          <p:cNvSpPr>
            <a:spLocks noGrp="1" noRot="1" noChangeAspect="1" noTextEdit="1"/>
          </p:cNvSpPr>
          <p:nvPr>
            <p:ph type="sldImg"/>
          </p:nvPr>
        </p:nvSpPr>
        <p:spPr/>
      </p:sp>
      <p:sp>
        <p:nvSpPr>
          <p:cNvPr id="113667" name="备注占位符 2"/>
          <p:cNvSpPr>
            <a:spLocks noGrp="1"/>
          </p:cNvSpPr>
          <p:nvPr>
            <p:ph type="body"/>
          </p:nvPr>
        </p:nvSpPr>
        <p:spPr>
          <a:xfrm>
            <a:off x="0" y="0"/>
            <a:ext cx="0" cy="0"/>
          </a:xfrm>
          <a:prstGeom prst="rect">
            <a:avLst/>
          </a:prstGeom>
          <a:noFill/>
          <a:ln w="9525">
            <a:noFill/>
          </a:ln>
        </p:spPr>
        <p:txBody>
          <a:bodyPr/>
          <a:p>
            <a:pPr lvl="0" eaLnBrk="1" hangingPunct="1"/>
            <a:endParaRPr lang="en-US" altLang="zh-CN" dirty="0">
              <a:ea typeface="宋体" panose="02010600030101010101" pitchFamily="2" charset="-122"/>
              <a:sym typeface="等线" panose="02010600030101010101" pitchFamily="2" charset="-122"/>
            </a:endParaRPr>
          </a:p>
        </p:txBody>
      </p:sp>
      <p:sp>
        <p:nvSpPr>
          <p:cNvPr id="113668"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73730" name="幻灯片图像占位符 1"/>
          <p:cNvSpPr>
            <a:spLocks noGrp="1" noRot="1" noChangeAspect="1" noTextEdit="1"/>
          </p:cNvSpPr>
          <p:nvPr>
            <p:ph type="sldImg"/>
          </p:nvPr>
        </p:nvSpPr>
        <p:spPr/>
      </p:sp>
      <p:sp>
        <p:nvSpPr>
          <p:cNvPr id="73731" name="备注占位符 2"/>
          <p:cNvSpPr>
            <a:spLocks noGrp="1"/>
          </p:cNvSpPr>
          <p:nvPr>
            <p:ph type="body"/>
          </p:nvPr>
        </p:nvSpPr>
        <p:spPr>
          <a:xfrm>
            <a:off x="0" y="0"/>
            <a:ext cx="0" cy="0"/>
          </a:xfrm>
          <a:prstGeom prst="rect">
            <a:avLst/>
          </a:prstGeom>
          <a:noFill/>
          <a:ln w="9525">
            <a:noFill/>
          </a:ln>
        </p:spPr>
        <p:txBody>
          <a:bodyPr/>
          <a:p>
            <a:pPr lvl="0" eaLnBrk="1" hangingPunct="1"/>
            <a:endParaRPr lang="zh-CN" altLang="en-US" dirty="0">
              <a:ea typeface="宋体" panose="02010600030101010101" pitchFamily="2" charset="-122"/>
            </a:endParaRPr>
          </a:p>
        </p:txBody>
      </p:sp>
      <p:sp>
        <p:nvSpPr>
          <p:cNvPr id="73732"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74754" name="幻灯片图像占位符 1"/>
          <p:cNvSpPr>
            <a:spLocks noGrp="1" noRot="1" noChangeAspect="1" noTextEdit="1"/>
          </p:cNvSpPr>
          <p:nvPr>
            <p:ph type="sldImg"/>
          </p:nvPr>
        </p:nvSpPr>
        <p:spPr/>
      </p:sp>
      <p:sp>
        <p:nvSpPr>
          <p:cNvPr id="74755" name="备注占位符 2"/>
          <p:cNvSpPr>
            <a:spLocks noGrp="1"/>
          </p:cNvSpPr>
          <p:nvPr>
            <p:ph type="body"/>
          </p:nvPr>
        </p:nvSpPr>
        <p:spPr>
          <a:xfrm>
            <a:off x="0" y="0"/>
            <a:ext cx="0" cy="0"/>
          </a:xfrm>
          <a:prstGeom prst="rect">
            <a:avLst/>
          </a:prstGeom>
          <a:noFill/>
          <a:ln w="9525">
            <a:noFill/>
          </a:ln>
        </p:spPr>
        <p:txBody>
          <a:bodyPr/>
          <a:p>
            <a:pPr lvl="0" eaLnBrk="1" hangingPunct="1"/>
            <a:endParaRPr lang="zh-CN" altLang="en-US" dirty="0">
              <a:ea typeface="宋体" panose="02010600030101010101" pitchFamily="2" charset="-122"/>
            </a:endParaRPr>
          </a:p>
        </p:txBody>
      </p:sp>
      <p:sp>
        <p:nvSpPr>
          <p:cNvPr id="74756"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74754" name="幻灯片图像占位符 1"/>
          <p:cNvSpPr>
            <a:spLocks noGrp="1" noRot="1" noChangeAspect="1" noTextEdit="1"/>
          </p:cNvSpPr>
          <p:nvPr>
            <p:ph type="sldImg"/>
          </p:nvPr>
        </p:nvSpPr>
        <p:spPr/>
      </p:sp>
      <p:sp>
        <p:nvSpPr>
          <p:cNvPr id="74755" name="备注占位符 2"/>
          <p:cNvSpPr>
            <a:spLocks noGrp="1"/>
          </p:cNvSpPr>
          <p:nvPr>
            <p:ph type="body"/>
          </p:nvPr>
        </p:nvSpPr>
        <p:spPr>
          <a:xfrm>
            <a:off x="0" y="0"/>
            <a:ext cx="0" cy="0"/>
          </a:xfrm>
          <a:prstGeom prst="rect">
            <a:avLst/>
          </a:prstGeom>
          <a:noFill/>
          <a:ln w="9525">
            <a:noFill/>
          </a:ln>
        </p:spPr>
        <p:txBody>
          <a:bodyPr/>
          <a:p>
            <a:pPr lvl="0" eaLnBrk="1" hangingPunct="1"/>
            <a:endParaRPr lang="zh-CN" altLang="en-US" dirty="0">
              <a:ea typeface="宋体" panose="02010600030101010101" pitchFamily="2" charset="-122"/>
            </a:endParaRPr>
          </a:p>
        </p:txBody>
      </p:sp>
      <p:sp>
        <p:nvSpPr>
          <p:cNvPr id="74756"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74754" name="幻灯片图像占位符 1"/>
          <p:cNvSpPr>
            <a:spLocks noGrp="1" noRot="1" noChangeAspect="1" noTextEdit="1"/>
          </p:cNvSpPr>
          <p:nvPr>
            <p:ph type="sldImg"/>
          </p:nvPr>
        </p:nvSpPr>
        <p:spPr/>
      </p:sp>
      <p:sp>
        <p:nvSpPr>
          <p:cNvPr id="74755" name="备注占位符 2"/>
          <p:cNvSpPr>
            <a:spLocks noGrp="1"/>
          </p:cNvSpPr>
          <p:nvPr>
            <p:ph type="body"/>
          </p:nvPr>
        </p:nvSpPr>
        <p:spPr>
          <a:xfrm>
            <a:off x="0" y="0"/>
            <a:ext cx="0" cy="0"/>
          </a:xfrm>
          <a:prstGeom prst="rect">
            <a:avLst/>
          </a:prstGeom>
          <a:noFill/>
          <a:ln w="9525">
            <a:noFill/>
          </a:ln>
        </p:spPr>
        <p:txBody>
          <a:bodyPr/>
          <a:p>
            <a:pPr lvl="0" eaLnBrk="1" hangingPunct="1"/>
            <a:endParaRPr lang="zh-CN" altLang="en-US" dirty="0">
              <a:ea typeface="宋体" panose="02010600030101010101" pitchFamily="2" charset="-122"/>
            </a:endParaRPr>
          </a:p>
        </p:txBody>
      </p:sp>
      <p:sp>
        <p:nvSpPr>
          <p:cNvPr id="74756"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73730" name="幻灯片图像占位符 1"/>
          <p:cNvSpPr>
            <a:spLocks noGrp="1" noRot="1" noChangeAspect="1" noTextEdit="1"/>
          </p:cNvSpPr>
          <p:nvPr>
            <p:ph type="sldImg"/>
          </p:nvPr>
        </p:nvSpPr>
        <p:spPr/>
      </p:sp>
      <p:sp>
        <p:nvSpPr>
          <p:cNvPr id="73731" name="备注占位符 2"/>
          <p:cNvSpPr>
            <a:spLocks noGrp="1"/>
          </p:cNvSpPr>
          <p:nvPr>
            <p:ph type="body"/>
          </p:nvPr>
        </p:nvSpPr>
        <p:spPr>
          <a:xfrm>
            <a:off x="0" y="0"/>
            <a:ext cx="0" cy="0"/>
          </a:xfrm>
          <a:prstGeom prst="rect">
            <a:avLst/>
          </a:prstGeom>
          <a:noFill/>
          <a:ln w="9525">
            <a:noFill/>
          </a:ln>
        </p:spPr>
        <p:txBody>
          <a:bodyPr/>
          <a:p>
            <a:pPr lvl="0" eaLnBrk="1" hangingPunct="1"/>
            <a:endParaRPr lang="zh-CN" altLang="en-US" dirty="0">
              <a:ea typeface="宋体" panose="02010600030101010101" pitchFamily="2" charset="-122"/>
            </a:endParaRPr>
          </a:p>
        </p:txBody>
      </p:sp>
      <p:sp>
        <p:nvSpPr>
          <p:cNvPr id="73732"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slideLayouts/_rels/slideLayout1.xml.rels><?xml version="1.0" encoding="UTF-8" standalone="yes"?>
<Relationships xmlns="http://schemas.openxmlformats.org/package/2006/relationships"><Relationship Id="rId9" Type="http://schemas.openxmlformats.org/officeDocument/2006/relationships/tags" Target="../tags/tag7.xml"/><Relationship Id="rId8" Type="http://schemas.openxmlformats.org/officeDocument/2006/relationships/tags" Target="../tags/tag6.xml"/><Relationship Id="rId7" Type="http://schemas.openxmlformats.org/officeDocument/2006/relationships/tags" Target="../tags/tag5.xml"/><Relationship Id="rId6" Type="http://schemas.openxmlformats.org/officeDocument/2006/relationships/tags" Target="../tags/tag4.xml"/><Relationship Id="rId5" Type="http://schemas.openxmlformats.org/officeDocument/2006/relationships/tags" Target="../tags/tag3.xml"/><Relationship Id="rId4" Type="http://schemas.openxmlformats.org/officeDocument/2006/relationships/tags" Target="../tags/tag2.xml"/><Relationship Id="rId3" Type="http://schemas.openxmlformats.org/officeDocument/2006/relationships/image" Target="../media/image1.jpeg"/><Relationship Id="rId2" Type="http://schemas.openxmlformats.org/officeDocument/2006/relationships/tags" Target="../tags/tag1.xml"/><Relationship Id="rId11" Type="http://schemas.openxmlformats.org/officeDocument/2006/relationships/tags" Target="../tags/tag9.xml"/><Relationship Id="rId10" Type="http://schemas.openxmlformats.org/officeDocument/2006/relationships/tags" Target="../tags/tag8.xml"/><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7" Type="http://schemas.openxmlformats.org/officeDocument/2006/relationships/tags" Target="../tags/tag61.xml"/><Relationship Id="rId6" Type="http://schemas.openxmlformats.org/officeDocument/2006/relationships/tags" Target="../tags/tag60.xml"/><Relationship Id="rId5" Type="http://schemas.openxmlformats.org/officeDocument/2006/relationships/tags" Target="../tags/tag59.xml"/><Relationship Id="rId4" Type="http://schemas.openxmlformats.org/officeDocument/2006/relationships/tags" Target="../tags/tag58.xml"/><Relationship Id="rId3" Type="http://schemas.openxmlformats.org/officeDocument/2006/relationships/tags" Target="../tags/tag57.xml"/><Relationship Id="rId2" Type="http://schemas.openxmlformats.org/officeDocument/2006/relationships/tags" Target="../tags/tag56.xml"/><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9" Type="http://schemas.openxmlformats.org/officeDocument/2006/relationships/tags" Target="../tags/tag68.xml"/><Relationship Id="rId8" Type="http://schemas.openxmlformats.org/officeDocument/2006/relationships/tags" Target="../tags/tag67.xml"/><Relationship Id="rId7" Type="http://schemas.openxmlformats.org/officeDocument/2006/relationships/tags" Target="../tags/tag66.xml"/><Relationship Id="rId6" Type="http://schemas.openxmlformats.org/officeDocument/2006/relationships/tags" Target="../tags/tag65.xml"/><Relationship Id="rId5" Type="http://schemas.openxmlformats.org/officeDocument/2006/relationships/tags" Target="../tags/tag64.xml"/><Relationship Id="rId4" Type="http://schemas.openxmlformats.org/officeDocument/2006/relationships/tags" Target="../tags/tag63.xml"/><Relationship Id="rId3" Type="http://schemas.openxmlformats.org/officeDocument/2006/relationships/image" Target="../media/image4.jpeg"/><Relationship Id="rId2" Type="http://schemas.openxmlformats.org/officeDocument/2006/relationships/tags" Target="../tags/tag62.xml"/><Relationship Id="rId10" Type="http://schemas.openxmlformats.org/officeDocument/2006/relationships/tags" Target="../tags/tag69.xml"/><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7" Type="http://schemas.openxmlformats.org/officeDocument/2006/relationships/tags" Target="../tags/tag75.xml"/><Relationship Id="rId6" Type="http://schemas.openxmlformats.org/officeDocument/2006/relationships/tags" Target="../tags/tag74.xml"/><Relationship Id="rId5" Type="http://schemas.openxmlformats.org/officeDocument/2006/relationships/tags" Target="../tags/tag73.xml"/><Relationship Id="rId4" Type="http://schemas.openxmlformats.org/officeDocument/2006/relationships/tags" Target="../tags/tag72.xml"/><Relationship Id="rId3" Type="http://schemas.openxmlformats.org/officeDocument/2006/relationships/tags" Target="../tags/tag71.xml"/><Relationship Id="rId2" Type="http://schemas.openxmlformats.org/officeDocument/2006/relationships/tags" Target="../tags/tag70.xml"/><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7" Type="http://schemas.openxmlformats.org/officeDocument/2006/relationships/tags" Target="../tags/tag81.xml"/><Relationship Id="rId6" Type="http://schemas.openxmlformats.org/officeDocument/2006/relationships/tags" Target="../tags/tag80.xml"/><Relationship Id="rId5" Type="http://schemas.openxmlformats.org/officeDocument/2006/relationships/tags" Target="../tags/tag79.xml"/><Relationship Id="rId4" Type="http://schemas.openxmlformats.org/officeDocument/2006/relationships/tags" Target="../tags/tag78.xml"/><Relationship Id="rId3" Type="http://schemas.openxmlformats.org/officeDocument/2006/relationships/tags" Target="../tags/tag77.xml"/><Relationship Id="rId2" Type="http://schemas.openxmlformats.org/officeDocument/2006/relationships/tags" Target="../tags/tag76.xml"/><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8" Type="http://schemas.openxmlformats.org/officeDocument/2006/relationships/tags" Target="../tags/tag88.xml"/><Relationship Id="rId7" Type="http://schemas.openxmlformats.org/officeDocument/2006/relationships/tags" Target="../tags/tag87.xml"/><Relationship Id="rId6" Type="http://schemas.openxmlformats.org/officeDocument/2006/relationships/tags" Target="../tags/tag86.xml"/><Relationship Id="rId5" Type="http://schemas.openxmlformats.org/officeDocument/2006/relationships/tags" Target="../tags/tag85.xml"/><Relationship Id="rId4" Type="http://schemas.openxmlformats.org/officeDocument/2006/relationships/tags" Target="../tags/tag84.xml"/><Relationship Id="rId3" Type="http://schemas.openxmlformats.org/officeDocument/2006/relationships/tags" Target="../tags/tag83.xml"/><Relationship Id="rId2" Type="http://schemas.openxmlformats.org/officeDocument/2006/relationships/tags" Target="../tags/tag82.xml"/><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8" Type="http://schemas.openxmlformats.org/officeDocument/2006/relationships/tags" Target="../tags/tag95.xml"/><Relationship Id="rId7" Type="http://schemas.openxmlformats.org/officeDocument/2006/relationships/tags" Target="../tags/tag94.xml"/><Relationship Id="rId6" Type="http://schemas.openxmlformats.org/officeDocument/2006/relationships/tags" Target="../tags/tag93.xml"/><Relationship Id="rId5" Type="http://schemas.openxmlformats.org/officeDocument/2006/relationships/tags" Target="../tags/tag92.xml"/><Relationship Id="rId4" Type="http://schemas.openxmlformats.org/officeDocument/2006/relationships/tags" Target="../tags/tag91.xml"/><Relationship Id="rId3" Type="http://schemas.openxmlformats.org/officeDocument/2006/relationships/tags" Target="../tags/tag90.xml"/><Relationship Id="rId2" Type="http://schemas.openxmlformats.org/officeDocument/2006/relationships/tags" Target="../tags/tag89.xml"/><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6" Type="http://schemas.openxmlformats.org/officeDocument/2006/relationships/tags" Target="../tags/tag100.xml"/><Relationship Id="rId5" Type="http://schemas.openxmlformats.org/officeDocument/2006/relationships/tags" Target="../tags/tag99.xml"/><Relationship Id="rId4" Type="http://schemas.openxmlformats.org/officeDocument/2006/relationships/tags" Target="../tags/tag98.xml"/><Relationship Id="rId3" Type="http://schemas.openxmlformats.org/officeDocument/2006/relationships/tags" Target="../tags/tag97.xml"/><Relationship Id="rId2" Type="http://schemas.openxmlformats.org/officeDocument/2006/relationships/tags" Target="../tags/tag96.xml"/><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7" Type="http://schemas.openxmlformats.org/officeDocument/2006/relationships/tags" Target="../tags/tag106.xml"/><Relationship Id="rId6" Type="http://schemas.openxmlformats.org/officeDocument/2006/relationships/tags" Target="../tags/tag105.xml"/><Relationship Id="rId5" Type="http://schemas.openxmlformats.org/officeDocument/2006/relationships/tags" Target="../tags/tag104.xml"/><Relationship Id="rId4" Type="http://schemas.openxmlformats.org/officeDocument/2006/relationships/tags" Target="../tags/tag103.xml"/><Relationship Id="rId3" Type="http://schemas.openxmlformats.org/officeDocument/2006/relationships/tags" Target="../tags/tag102.xml"/><Relationship Id="rId2" Type="http://schemas.openxmlformats.org/officeDocument/2006/relationships/tags" Target="../tags/tag101.xml"/><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8" Type="http://schemas.openxmlformats.org/officeDocument/2006/relationships/tags" Target="../tags/tag113.xml"/><Relationship Id="rId7" Type="http://schemas.openxmlformats.org/officeDocument/2006/relationships/tags" Target="../tags/tag112.xml"/><Relationship Id="rId6" Type="http://schemas.openxmlformats.org/officeDocument/2006/relationships/tags" Target="../tags/tag111.xml"/><Relationship Id="rId5" Type="http://schemas.openxmlformats.org/officeDocument/2006/relationships/tags" Target="../tags/tag110.xml"/><Relationship Id="rId4" Type="http://schemas.openxmlformats.org/officeDocument/2006/relationships/tags" Target="../tags/tag109.xml"/><Relationship Id="rId3" Type="http://schemas.openxmlformats.org/officeDocument/2006/relationships/tags" Target="../tags/tag108.xml"/><Relationship Id="rId2" Type="http://schemas.openxmlformats.org/officeDocument/2006/relationships/tags" Target="../tags/tag107.xml"/><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9" Type="http://schemas.openxmlformats.org/officeDocument/2006/relationships/tags" Target="../tags/tag126.xml"/><Relationship Id="rId8" Type="http://schemas.openxmlformats.org/officeDocument/2006/relationships/tags" Target="../tags/tag125.xml"/><Relationship Id="rId7" Type="http://schemas.openxmlformats.org/officeDocument/2006/relationships/tags" Target="../tags/tag124.xml"/><Relationship Id="rId6" Type="http://schemas.openxmlformats.org/officeDocument/2006/relationships/tags" Target="../tags/tag123.xml"/><Relationship Id="rId5" Type="http://schemas.openxmlformats.org/officeDocument/2006/relationships/tags" Target="../tags/tag122.xml"/><Relationship Id="rId4" Type="http://schemas.openxmlformats.org/officeDocument/2006/relationships/tags" Target="../tags/tag121.xml"/><Relationship Id="rId3" Type="http://schemas.openxmlformats.org/officeDocument/2006/relationships/image" Target="../media/image1.jpeg"/><Relationship Id="rId2" Type="http://schemas.openxmlformats.org/officeDocument/2006/relationships/tags" Target="../tags/tag120.xml"/><Relationship Id="rId11" Type="http://schemas.openxmlformats.org/officeDocument/2006/relationships/tags" Target="../tags/tag128.xml"/><Relationship Id="rId10" Type="http://schemas.openxmlformats.org/officeDocument/2006/relationships/tags" Target="../tags/tag127.xml"/><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7" Type="http://schemas.openxmlformats.org/officeDocument/2006/relationships/tags" Target="../tags/tag15.xml"/><Relationship Id="rId6" Type="http://schemas.openxmlformats.org/officeDocument/2006/relationships/tags" Target="../tags/tag14.xml"/><Relationship Id="rId5" Type="http://schemas.openxmlformats.org/officeDocument/2006/relationships/tags" Target="../tags/tag13.xml"/><Relationship Id="rId4" Type="http://schemas.openxmlformats.org/officeDocument/2006/relationships/tags" Target="../tags/tag12.xml"/><Relationship Id="rId3" Type="http://schemas.openxmlformats.org/officeDocument/2006/relationships/tags" Target="../tags/tag11.xml"/><Relationship Id="rId2" Type="http://schemas.openxmlformats.org/officeDocument/2006/relationships/tags" Target="../tags/tag10.xml"/><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7" Type="http://schemas.openxmlformats.org/officeDocument/2006/relationships/tags" Target="../tags/tag134.xml"/><Relationship Id="rId6" Type="http://schemas.openxmlformats.org/officeDocument/2006/relationships/tags" Target="../tags/tag133.xml"/><Relationship Id="rId5" Type="http://schemas.openxmlformats.org/officeDocument/2006/relationships/tags" Target="../tags/tag132.xml"/><Relationship Id="rId4" Type="http://schemas.openxmlformats.org/officeDocument/2006/relationships/tags" Target="../tags/tag131.xml"/><Relationship Id="rId3" Type="http://schemas.openxmlformats.org/officeDocument/2006/relationships/tags" Target="../tags/tag130.xml"/><Relationship Id="rId2" Type="http://schemas.openxmlformats.org/officeDocument/2006/relationships/tags" Target="../tags/tag129.xml"/><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8" Type="http://schemas.openxmlformats.org/officeDocument/2006/relationships/tags" Target="../tags/tag140.xml"/><Relationship Id="rId7" Type="http://schemas.openxmlformats.org/officeDocument/2006/relationships/tags" Target="../tags/tag139.xml"/><Relationship Id="rId6" Type="http://schemas.openxmlformats.org/officeDocument/2006/relationships/tags" Target="../tags/tag138.xml"/><Relationship Id="rId5" Type="http://schemas.openxmlformats.org/officeDocument/2006/relationships/tags" Target="../tags/tag137.xml"/><Relationship Id="rId4" Type="http://schemas.openxmlformats.org/officeDocument/2006/relationships/tags" Target="../tags/tag136.xml"/><Relationship Id="rId3" Type="http://schemas.openxmlformats.org/officeDocument/2006/relationships/image" Target="../media/image2.jpeg"/><Relationship Id="rId2" Type="http://schemas.openxmlformats.org/officeDocument/2006/relationships/tags" Target="../tags/tag135.xml"/><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7" Type="http://schemas.openxmlformats.org/officeDocument/2006/relationships/tags" Target="../tags/tag146.xml"/><Relationship Id="rId6" Type="http://schemas.openxmlformats.org/officeDocument/2006/relationships/tags" Target="../tags/tag145.xml"/><Relationship Id="rId5" Type="http://schemas.openxmlformats.org/officeDocument/2006/relationships/tags" Target="../tags/tag144.xml"/><Relationship Id="rId4" Type="http://schemas.openxmlformats.org/officeDocument/2006/relationships/tags" Target="../tags/tag143.xml"/><Relationship Id="rId3" Type="http://schemas.openxmlformats.org/officeDocument/2006/relationships/tags" Target="../tags/tag142.xml"/><Relationship Id="rId2" Type="http://schemas.openxmlformats.org/officeDocument/2006/relationships/tags" Target="../tags/tag141.xml"/><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7" Type="http://schemas.openxmlformats.org/officeDocument/2006/relationships/tags" Target="../tags/tag152.xml"/><Relationship Id="rId6" Type="http://schemas.openxmlformats.org/officeDocument/2006/relationships/tags" Target="../tags/tag151.xml"/><Relationship Id="rId5" Type="http://schemas.openxmlformats.org/officeDocument/2006/relationships/tags" Target="../tags/tag150.xml"/><Relationship Id="rId4" Type="http://schemas.openxmlformats.org/officeDocument/2006/relationships/tags" Target="../tags/tag149.xml"/><Relationship Id="rId3" Type="http://schemas.openxmlformats.org/officeDocument/2006/relationships/tags" Target="../tags/tag148.xml"/><Relationship Id="rId2" Type="http://schemas.openxmlformats.org/officeDocument/2006/relationships/tags" Target="../tags/tag147.xml"/><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9" Type="http://schemas.openxmlformats.org/officeDocument/2006/relationships/tags" Target="../tags/tag159.xml"/><Relationship Id="rId8" Type="http://schemas.openxmlformats.org/officeDocument/2006/relationships/tags" Target="../tags/tag158.xml"/><Relationship Id="rId7" Type="http://schemas.openxmlformats.org/officeDocument/2006/relationships/tags" Target="../tags/tag157.xml"/><Relationship Id="rId6" Type="http://schemas.openxmlformats.org/officeDocument/2006/relationships/tags" Target="../tags/tag156.xml"/><Relationship Id="rId5" Type="http://schemas.openxmlformats.org/officeDocument/2006/relationships/tags" Target="../tags/tag155.xml"/><Relationship Id="rId4" Type="http://schemas.openxmlformats.org/officeDocument/2006/relationships/tags" Target="../tags/tag154.xml"/><Relationship Id="rId3" Type="http://schemas.openxmlformats.org/officeDocument/2006/relationships/image" Target="../media/image3.jpeg"/><Relationship Id="rId2" Type="http://schemas.openxmlformats.org/officeDocument/2006/relationships/tags" Target="../tags/tag153.xml"/><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4" Type="http://schemas.openxmlformats.org/officeDocument/2006/relationships/tags" Target="../tags/tag162.xml"/><Relationship Id="rId3" Type="http://schemas.openxmlformats.org/officeDocument/2006/relationships/tags" Target="../tags/tag161.xml"/><Relationship Id="rId2" Type="http://schemas.openxmlformats.org/officeDocument/2006/relationships/tags" Target="../tags/tag160.xml"/><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7" Type="http://schemas.openxmlformats.org/officeDocument/2006/relationships/tags" Target="../tags/tag168.xml"/><Relationship Id="rId6" Type="http://schemas.openxmlformats.org/officeDocument/2006/relationships/tags" Target="../tags/tag167.xml"/><Relationship Id="rId5" Type="http://schemas.openxmlformats.org/officeDocument/2006/relationships/tags" Target="../tags/tag166.xml"/><Relationship Id="rId4" Type="http://schemas.openxmlformats.org/officeDocument/2006/relationships/tags" Target="../tags/tag165.xml"/><Relationship Id="rId3" Type="http://schemas.openxmlformats.org/officeDocument/2006/relationships/tags" Target="../tags/tag164.xml"/><Relationship Id="rId2" Type="http://schemas.openxmlformats.org/officeDocument/2006/relationships/tags" Target="../tags/tag163.xml"/><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7" Type="http://schemas.openxmlformats.org/officeDocument/2006/relationships/tags" Target="../tags/tag174.xml"/><Relationship Id="rId6" Type="http://schemas.openxmlformats.org/officeDocument/2006/relationships/tags" Target="../tags/tag173.xml"/><Relationship Id="rId5" Type="http://schemas.openxmlformats.org/officeDocument/2006/relationships/tags" Target="../tags/tag172.xml"/><Relationship Id="rId4" Type="http://schemas.openxmlformats.org/officeDocument/2006/relationships/tags" Target="../tags/tag171.xml"/><Relationship Id="rId3" Type="http://schemas.openxmlformats.org/officeDocument/2006/relationships/tags" Target="../tags/tag170.xml"/><Relationship Id="rId2" Type="http://schemas.openxmlformats.org/officeDocument/2006/relationships/tags" Target="../tags/tag169.xml"/><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7" Type="http://schemas.openxmlformats.org/officeDocument/2006/relationships/tags" Target="../tags/tag180.xml"/><Relationship Id="rId6" Type="http://schemas.openxmlformats.org/officeDocument/2006/relationships/tags" Target="../tags/tag179.xml"/><Relationship Id="rId5" Type="http://schemas.openxmlformats.org/officeDocument/2006/relationships/tags" Target="../tags/tag178.xml"/><Relationship Id="rId4" Type="http://schemas.openxmlformats.org/officeDocument/2006/relationships/tags" Target="../tags/tag177.xml"/><Relationship Id="rId3" Type="http://schemas.openxmlformats.org/officeDocument/2006/relationships/tags" Target="../tags/tag176.xml"/><Relationship Id="rId2" Type="http://schemas.openxmlformats.org/officeDocument/2006/relationships/tags" Target="../tags/tag175.xml"/><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9" Type="http://schemas.openxmlformats.org/officeDocument/2006/relationships/tags" Target="../tags/tag187.xml"/><Relationship Id="rId8" Type="http://schemas.openxmlformats.org/officeDocument/2006/relationships/tags" Target="../tags/tag186.xml"/><Relationship Id="rId7" Type="http://schemas.openxmlformats.org/officeDocument/2006/relationships/tags" Target="../tags/tag185.xml"/><Relationship Id="rId6" Type="http://schemas.openxmlformats.org/officeDocument/2006/relationships/tags" Target="../tags/tag184.xml"/><Relationship Id="rId5" Type="http://schemas.openxmlformats.org/officeDocument/2006/relationships/tags" Target="../tags/tag183.xml"/><Relationship Id="rId4" Type="http://schemas.openxmlformats.org/officeDocument/2006/relationships/tags" Target="../tags/tag182.xml"/><Relationship Id="rId3" Type="http://schemas.openxmlformats.org/officeDocument/2006/relationships/image" Target="../media/image4.jpeg"/><Relationship Id="rId2" Type="http://schemas.openxmlformats.org/officeDocument/2006/relationships/tags" Target="../tags/tag181.xml"/><Relationship Id="rId10" Type="http://schemas.openxmlformats.org/officeDocument/2006/relationships/tags" Target="../tags/tag188.xml"/><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8" Type="http://schemas.openxmlformats.org/officeDocument/2006/relationships/tags" Target="../tags/tag21.xml"/><Relationship Id="rId7" Type="http://schemas.openxmlformats.org/officeDocument/2006/relationships/tags" Target="../tags/tag20.xml"/><Relationship Id="rId6" Type="http://schemas.openxmlformats.org/officeDocument/2006/relationships/tags" Target="../tags/tag19.xml"/><Relationship Id="rId5" Type="http://schemas.openxmlformats.org/officeDocument/2006/relationships/tags" Target="../tags/tag18.xml"/><Relationship Id="rId4" Type="http://schemas.openxmlformats.org/officeDocument/2006/relationships/tags" Target="../tags/tag17.xml"/><Relationship Id="rId3" Type="http://schemas.openxmlformats.org/officeDocument/2006/relationships/image" Target="../media/image2.jpeg"/><Relationship Id="rId2" Type="http://schemas.openxmlformats.org/officeDocument/2006/relationships/tags" Target="../tags/tag16.xml"/><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7" Type="http://schemas.openxmlformats.org/officeDocument/2006/relationships/tags" Target="../tags/tag194.xml"/><Relationship Id="rId6" Type="http://schemas.openxmlformats.org/officeDocument/2006/relationships/tags" Target="../tags/tag193.xml"/><Relationship Id="rId5" Type="http://schemas.openxmlformats.org/officeDocument/2006/relationships/tags" Target="../tags/tag192.xml"/><Relationship Id="rId4" Type="http://schemas.openxmlformats.org/officeDocument/2006/relationships/tags" Target="../tags/tag191.xml"/><Relationship Id="rId3" Type="http://schemas.openxmlformats.org/officeDocument/2006/relationships/tags" Target="../tags/tag190.xml"/><Relationship Id="rId2" Type="http://schemas.openxmlformats.org/officeDocument/2006/relationships/tags" Target="../tags/tag189.xml"/><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7" Type="http://schemas.openxmlformats.org/officeDocument/2006/relationships/tags" Target="../tags/tag200.xml"/><Relationship Id="rId6" Type="http://schemas.openxmlformats.org/officeDocument/2006/relationships/tags" Target="../tags/tag199.xml"/><Relationship Id="rId5" Type="http://schemas.openxmlformats.org/officeDocument/2006/relationships/tags" Target="../tags/tag198.xml"/><Relationship Id="rId4" Type="http://schemas.openxmlformats.org/officeDocument/2006/relationships/tags" Target="../tags/tag197.xml"/><Relationship Id="rId3" Type="http://schemas.openxmlformats.org/officeDocument/2006/relationships/tags" Target="../tags/tag196.xml"/><Relationship Id="rId2" Type="http://schemas.openxmlformats.org/officeDocument/2006/relationships/tags" Target="../tags/tag195.xml"/><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8" Type="http://schemas.openxmlformats.org/officeDocument/2006/relationships/tags" Target="../tags/tag207.xml"/><Relationship Id="rId7" Type="http://schemas.openxmlformats.org/officeDocument/2006/relationships/tags" Target="../tags/tag206.xml"/><Relationship Id="rId6" Type="http://schemas.openxmlformats.org/officeDocument/2006/relationships/tags" Target="../tags/tag205.xml"/><Relationship Id="rId5" Type="http://schemas.openxmlformats.org/officeDocument/2006/relationships/tags" Target="../tags/tag204.xml"/><Relationship Id="rId4" Type="http://schemas.openxmlformats.org/officeDocument/2006/relationships/tags" Target="../tags/tag203.xml"/><Relationship Id="rId3" Type="http://schemas.openxmlformats.org/officeDocument/2006/relationships/tags" Target="../tags/tag202.xml"/><Relationship Id="rId2" Type="http://schemas.openxmlformats.org/officeDocument/2006/relationships/tags" Target="../tags/tag201.xml"/><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8" Type="http://schemas.openxmlformats.org/officeDocument/2006/relationships/tags" Target="../tags/tag214.xml"/><Relationship Id="rId7" Type="http://schemas.openxmlformats.org/officeDocument/2006/relationships/tags" Target="../tags/tag213.xml"/><Relationship Id="rId6" Type="http://schemas.openxmlformats.org/officeDocument/2006/relationships/tags" Target="../tags/tag212.xml"/><Relationship Id="rId5" Type="http://schemas.openxmlformats.org/officeDocument/2006/relationships/tags" Target="../tags/tag211.xml"/><Relationship Id="rId4" Type="http://schemas.openxmlformats.org/officeDocument/2006/relationships/tags" Target="../tags/tag210.xml"/><Relationship Id="rId3" Type="http://schemas.openxmlformats.org/officeDocument/2006/relationships/tags" Target="../tags/tag209.xml"/><Relationship Id="rId2" Type="http://schemas.openxmlformats.org/officeDocument/2006/relationships/tags" Target="../tags/tag208.xml"/><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6" Type="http://schemas.openxmlformats.org/officeDocument/2006/relationships/tags" Target="../tags/tag219.xml"/><Relationship Id="rId5" Type="http://schemas.openxmlformats.org/officeDocument/2006/relationships/tags" Target="../tags/tag218.xml"/><Relationship Id="rId4" Type="http://schemas.openxmlformats.org/officeDocument/2006/relationships/tags" Target="../tags/tag217.xml"/><Relationship Id="rId3" Type="http://schemas.openxmlformats.org/officeDocument/2006/relationships/tags" Target="../tags/tag216.xml"/><Relationship Id="rId2" Type="http://schemas.openxmlformats.org/officeDocument/2006/relationships/tags" Target="../tags/tag215.xml"/><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7" Type="http://schemas.openxmlformats.org/officeDocument/2006/relationships/tags" Target="../tags/tag225.xml"/><Relationship Id="rId6" Type="http://schemas.openxmlformats.org/officeDocument/2006/relationships/tags" Target="../tags/tag224.xml"/><Relationship Id="rId5" Type="http://schemas.openxmlformats.org/officeDocument/2006/relationships/tags" Target="../tags/tag223.xml"/><Relationship Id="rId4" Type="http://schemas.openxmlformats.org/officeDocument/2006/relationships/tags" Target="../tags/tag222.xml"/><Relationship Id="rId3" Type="http://schemas.openxmlformats.org/officeDocument/2006/relationships/tags" Target="../tags/tag221.xml"/><Relationship Id="rId2" Type="http://schemas.openxmlformats.org/officeDocument/2006/relationships/tags" Target="../tags/tag220.xml"/><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8" Type="http://schemas.openxmlformats.org/officeDocument/2006/relationships/tags" Target="../tags/tag232.xml"/><Relationship Id="rId7" Type="http://schemas.openxmlformats.org/officeDocument/2006/relationships/tags" Target="../tags/tag231.xml"/><Relationship Id="rId6" Type="http://schemas.openxmlformats.org/officeDocument/2006/relationships/tags" Target="../tags/tag230.xml"/><Relationship Id="rId5" Type="http://schemas.openxmlformats.org/officeDocument/2006/relationships/tags" Target="../tags/tag229.xml"/><Relationship Id="rId4" Type="http://schemas.openxmlformats.org/officeDocument/2006/relationships/tags" Target="../tags/tag228.xml"/><Relationship Id="rId3" Type="http://schemas.openxmlformats.org/officeDocument/2006/relationships/tags" Target="../tags/tag227.xml"/><Relationship Id="rId2" Type="http://schemas.openxmlformats.org/officeDocument/2006/relationships/tags" Target="../tags/tag226.xml"/><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7" Type="http://schemas.openxmlformats.org/officeDocument/2006/relationships/tags" Target="../tags/tag27.xml"/><Relationship Id="rId6" Type="http://schemas.openxmlformats.org/officeDocument/2006/relationships/tags" Target="../tags/tag26.xml"/><Relationship Id="rId5" Type="http://schemas.openxmlformats.org/officeDocument/2006/relationships/tags" Target="../tags/tag25.xml"/><Relationship Id="rId4" Type="http://schemas.openxmlformats.org/officeDocument/2006/relationships/tags" Target="../tags/tag24.xml"/><Relationship Id="rId3" Type="http://schemas.openxmlformats.org/officeDocument/2006/relationships/tags" Target="../tags/tag23.xml"/><Relationship Id="rId2" Type="http://schemas.openxmlformats.org/officeDocument/2006/relationships/tags" Target="../tags/tag22.xml"/><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8.xml.rels><?xml version="1.0" encoding="UTF-8" standalone="yes"?>
<Relationships xmlns="http://schemas.openxmlformats.org/package/2006/relationships"><Relationship Id="rId8" Type="http://schemas.openxmlformats.org/officeDocument/2006/relationships/tags" Target="../tags/tag245.xml"/><Relationship Id="rId7" Type="http://schemas.openxmlformats.org/officeDocument/2006/relationships/tags" Target="../tags/tag244.xml"/><Relationship Id="rId6" Type="http://schemas.openxmlformats.org/officeDocument/2006/relationships/tags" Target="../tags/tag243.xml"/><Relationship Id="rId5" Type="http://schemas.openxmlformats.org/officeDocument/2006/relationships/tags" Target="../tags/tag242.xml"/><Relationship Id="rId4" Type="http://schemas.openxmlformats.org/officeDocument/2006/relationships/tags" Target="../tags/tag241.xml"/><Relationship Id="rId3" Type="http://schemas.openxmlformats.org/officeDocument/2006/relationships/tags" Target="../tags/tag240.xml"/><Relationship Id="rId2" Type="http://schemas.openxmlformats.org/officeDocument/2006/relationships/tags" Target="../tags/tag239.xml"/><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7" Type="http://schemas.openxmlformats.org/officeDocument/2006/relationships/tags" Target="../tags/tag33.xml"/><Relationship Id="rId6" Type="http://schemas.openxmlformats.org/officeDocument/2006/relationships/tags" Target="../tags/tag32.xml"/><Relationship Id="rId5" Type="http://schemas.openxmlformats.org/officeDocument/2006/relationships/tags" Target="../tags/tag31.xml"/><Relationship Id="rId4" Type="http://schemas.openxmlformats.org/officeDocument/2006/relationships/tags" Target="../tags/tag30.xml"/><Relationship Id="rId3" Type="http://schemas.openxmlformats.org/officeDocument/2006/relationships/tags" Target="../tags/tag29.xml"/><Relationship Id="rId2" Type="http://schemas.openxmlformats.org/officeDocument/2006/relationships/tags" Target="../tags/tag28.xml"/><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9" Type="http://schemas.openxmlformats.org/officeDocument/2006/relationships/tags" Target="../tags/tag40.xml"/><Relationship Id="rId8" Type="http://schemas.openxmlformats.org/officeDocument/2006/relationships/tags" Target="../tags/tag39.xml"/><Relationship Id="rId7" Type="http://schemas.openxmlformats.org/officeDocument/2006/relationships/tags" Target="../tags/tag38.xml"/><Relationship Id="rId6" Type="http://schemas.openxmlformats.org/officeDocument/2006/relationships/tags" Target="../tags/tag37.xml"/><Relationship Id="rId5" Type="http://schemas.openxmlformats.org/officeDocument/2006/relationships/tags" Target="../tags/tag36.xml"/><Relationship Id="rId4" Type="http://schemas.openxmlformats.org/officeDocument/2006/relationships/tags" Target="../tags/tag35.xml"/><Relationship Id="rId3" Type="http://schemas.openxmlformats.org/officeDocument/2006/relationships/image" Target="../media/image3.jpeg"/><Relationship Id="rId2" Type="http://schemas.openxmlformats.org/officeDocument/2006/relationships/tags" Target="../tags/tag34.xml"/><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4" Type="http://schemas.openxmlformats.org/officeDocument/2006/relationships/tags" Target="../tags/tag43.xml"/><Relationship Id="rId3" Type="http://schemas.openxmlformats.org/officeDocument/2006/relationships/tags" Target="../tags/tag42.xml"/><Relationship Id="rId2" Type="http://schemas.openxmlformats.org/officeDocument/2006/relationships/tags" Target="../tags/tag41.xml"/><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7" Type="http://schemas.openxmlformats.org/officeDocument/2006/relationships/tags" Target="../tags/tag49.xml"/><Relationship Id="rId6" Type="http://schemas.openxmlformats.org/officeDocument/2006/relationships/tags" Target="../tags/tag48.xml"/><Relationship Id="rId5" Type="http://schemas.openxmlformats.org/officeDocument/2006/relationships/tags" Target="../tags/tag47.xml"/><Relationship Id="rId4" Type="http://schemas.openxmlformats.org/officeDocument/2006/relationships/tags" Target="../tags/tag46.xml"/><Relationship Id="rId3" Type="http://schemas.openxmlformats.org/officeDocument/2006/relationships/tags" Target="../tags/tag45.xml"/><Relationship Id="rId2" Type="http://schemas.openxmlformats.org/officeDocument/2006/relationships/tags" Target="../tags/tag44.xml"/><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7" Type="http://schemas.openxmlformats.org/officeDocument/2006/relationships/tags" Target="../tags/tag55.xml"/><Relationship Id="rId6" Type="http://schemas.openxmlformats.org/officeDocument/2006/relationships/tags" Target="../tags/tag54.xml"/><Relationship Id="rId5" Type="http://schemas.openxmlformats.org/officeDocument/2006/relationships/tags" Target="../tags/tag53.xml"/><Relationship Id="rId4" Type="http://schemas.openxmlformats.org/officeDocument/2006/relationships/tags" Target="../tags/tag52.xml"/><Relationship Id="rId3" Type="http://schemas.openxmlformats.org/officeDocument/2006/relationships/tags" Target="../tags/tag51.xml"/><Relationship Id="rId2" Type="http://schemas.openxmlformats.org/officeDocument/2006/relationships/tags" Target="../tags/tag50.xml"/><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bg>
      <p:bgPr>
        <a:solidFill>
          <a:schemeClr val="bg1"/>
        </a:solidFill>
        <a:effectLst/>
      </p:bgPr>
    </p:bg>
    <p:spTree>
      <p:nvGrpSpPr>
        <p:cNvPr id="1" name=""/>
        <p:cNvGrpSpPr/>
        <p:nvPr/>
      </p:nvGrpSpPr>
      <p:grpSpPr>
        <a:xfrm>
          <a:off x="0" y="0"/>
          <a:ext cx="0" cy="0"/>
          <a:chOff x="0" y="0"/>
          <a:chExt cx="0" cy="0"/>
        </a:xfrm>
      </p:grpSpPr>
      <p:pic>
        <p:nvPicPr>
          <p:cNvPr id="3075" name="图片 20"/>
          <p:cNvPicPr>
            <a:picLocks noChangeAspect="1"/>
          </p:cNvPicPr>
          <p:nvPr>
            <p:custDataLst>
              <p:tags r:id="rId2"/>
            </p:custDataLst>
          </p:nvPr>
        </p:nvPicPr>
        <p:blipFill>
          <a:blip r:embed="rId3"/>
          <a:stretch>
            <a:fillRect/>
          </a:stretch>
        </p:blipFill>
        <p:spPr>
          <a:xfrm>
            <a:off x="484188" y="614363"/>
            <a:ext cx="8180387" cy="3914775"/>
          </a:xfrm>
          <a:prstGeom prst="rect">
            <a:avLst/>
          </a:prstGeom>
          <a:noFill/>
          <a:ln w="9525">
            <a:noFill/>
          </a:ln>
        </p:spPr>
      </p:pic>
      <p:sp>
        <p:nvSpPr>
          <p:cNvPr id="9" name="稻壳儿春秋广告/盗版必究        原创来源：http://chn.docer.com/works?userid=199329941#!/work_time"/>
          <p:cNvSpPr/>
          <p:nvPr>
            <p:custDataLst>
              <p:tags r:id="rId4"/>
            </p:custDataLst>
          </p:nvPr>
        </p:nvSpPr>
        <p:spPr>
          <a:xfrm>
            <a:off x="0" y="3943350"/>
            <a:ext cx="1200150" cy="120015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10" name="稻壳儿春秋广告/盗版必究        原创来源：http://chn.docer.com/works?userid=199329941#!/work_time"/>
          <p:cNvSpPr/>
          <p:nvPr>
            <p:custDataLst>
              <p:tags r:id="rId5"/>
            </p:custDataLst>
          </p:nvPr>
        </p:nvSpPr>
        <p:spPr>
          <a:xfrm>
            <a:off x="479425" y="614363"/>
            <a:ext cx="8185150" cy="3914775"/>
          </a:xfrm>
          <a:prstGeom prst="rtTriangle">
            <a:avLst/>
          </a:prstGeom>
          <a:solidFill>
            <a:schemeClr val="bg1">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11" name="稻壳儿春秋广告/盗版必究        原创来源：http://chn.docer.com/works?userid=199329941#!/work_time"/>
          <p:cNvSpPr/>
          <p:nvPr>
            <p:custDataLst>
              <p:tags r:id="rId6"/>
            </p:custDataLst>
          </p:nvPr>
        </p:nvSpPr>
        <p:spPr>
          <a:xfrm>
            <a:off x="942975" y="3641725"/>
            <a:ext cx="2530475" cy="69215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grpSp>
        <p:nvGrpSpPr>
          <p:cNvPr id="3079" name="组合 5"/>
          <p:cNvGrpSpPr/>
          <p:nvPr userDrawn="1"/>
        </p:nvGrpSpPr>
        <p:grpSpPr>
          <a:xfrm>
            <a:off x="0" y="0"/>
            <a:ext cx="9144000" cy="5143500"/>
            <a:chOff x="0" y="-1"/>
            <a:chExt cx="12192000" cy="6858001"/>
          </a:xfrm>
        </p:grpSpPr>
        <p:sp>
          <p:nvSpPr>
            <p:cNvPr id="13" name="稻壳儿春秋广告/盗版必究        原创来源：http://chn.docer.com/works?userid=199329941#!/work_time"/>
            <p:cNvSpPr/>
            <p:nvPr>
              <p:custDataLst>
                <p:tags r:id="rId7"/>
              </p:custDataLst>
            </p:nvPr>
          </p:nvSpPr>
          <p:spPr>
            <a:xfrm>
              <a:off x="0" y="-1"/>
              <a:ext cx="16002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14" name="稻壳儿春秋广告/盗版必究        原创来源：http://chn.docer.com/works?userid=199329941#!/work_time"/>
            <p:cNvSpPr/>
            <p:nvPr>
              <p:custDataLst>
                <p:tags r:id="rId8"/>
              </p:custDataLst>
            </p:nvPr>
          </p:nvSpPr>
          <p:spPr>
            <a:xfrm>
              <a:off x="10591800" y="5257800"/>
              <a:ext cx="16002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grpSp>
      <p:sp>
        <p:nvSpPr>
          <p:cNvPr id="3" name="副标题 2"/>
          <p:cNvSpPr>
            <a:spLocks noGrp="1"/>
          </p:cNvSpPr>
          <p:nvPr>
            <p:ph type="subTitle" idx="1"/>
          </p:nvPr>
        </p:nvSpPr>
        <p:spPr>
          <a:xfrm>
            <a:off x="875248" y="3070940"/>
            <a:ext cx="4857300" cy="529265"/>
          </a:xfrm>
        </p:spPr>
        <p:txBody>
          <a:bodyPr lIns="90000" tIns="46800" rIns="90000" bIns="46800">
            <a:normAutofit/>
          </a:bodyPr>
          <a:lstStyle>
            <a:lvl1pPr marL="0" indent="0" algn="l" eaLnBrk="1" fontAlgn="auto" latinLnBrk="0" hangingPunct="1">
              <a:lnSpc>
                <a:spcPct val="100000"/>
              </a:lnSpc>
              <a:buNone/>
              <a:defRPr sz="1050" u="none" strike="noStrike" kern="1200" cap="none" spc="200" normalizeH="0" baseline="0">
                <a:solidFill>
                  <a:schemeClr val="accent1"/>
                </a:solidFill>
                <a:uFillTx/>
                <a:latin typeface="Arial" panose="020B0604020202020204" pitchFamily="34" charset="0"/>
                <a:ea typeface="微软雅黑" panose="020B0503020204020204" pitchFamily="34" charset="-122"/>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835" indent="0" algn="ctr">
              <a:buNone/>
              <a:defRPr sz="1200"/>
            </a:lvl9pPr>
          </a:lstStyle>
          <a:p>
            <a:r>
              <a:rPr lang="zh-CN" altLang="en-US" noProof="1" smtClean="0"/>
              <a:t>单击此处编辑母版副标题样式</a:t>
            </a:r>
            <a:endParaRPr lang="zh-CN" altLang="en-US" noProof="1"/>
          </a:p>
        </p:txBody>
      </p:sp>
      <p:sp>
        <p:nvSpPr>
          <p:cNvPr id="2" name="标题 1"/>
          <p:cNvSpPr>
            <a:spLocks noGrp="1"/>
          </p:cNvSpPr>
          <p:nvPr>
            <p:ph type="ctrTitle"/>
          </p:nvPr>
        </p:nvSpPr>
        <p:spPr>
          <a:xfrm>
            <a:off x="875257" y="1252293"/>
            <a:ext cx="6170785" cy="1761348"/>
          </a:xfrm>
        </p:spPr>
        <p:txBody>
          <a:bodyPr lIns="90000" tIns="46800" rIns="90000" bIns="46800" anchor="b">
            <a:normAutofit/>
          </a:bodyPr>
          <a:lstStyle>
            <a:lvl1pPr algn="l" eaLnBrk="1" fontAlgn="auto" latinLnBrk="0" hangingPunct="1">
              <a:lnSpc>
                <a:spcPct val="100000"/>
              </a:lnSpc>
              <a:defRPr sz="4500" spc="600" baseline="0">
                <a:solidFill>
                  <a:schemeClr val="accent1"/>
                </a:solidFill>
                <a:latin typeface="Arial" panose="020B0604020202020204" pitchFamily="34" charset="0"/>
                <a:ea typeface="汉仪旗黑-85S" pitchFamily="18" charset="-122"/>
              </a:defRPr>
            </a:lvl1pPr>
          </a:lstStyle>
          <a:p>
            <a:r>
              <a:rPr lang="zh-CN" altLang="en-US" noProof="1" smtClean="0"/>
              <a:t>单击此处编辑母版标题样式</a:t>
            </a:r>
            <a:endParaRPr lang="zh-CN" altLang="en-US" noProof="1"/>
          </a:p>
        </p:txBody>
      </p:sp>
      <p:sp>
        <p:nvSpPr>
          <p:cNvPr id="5" name="文本占位符 4"/>
          <p:cNvSpPr>
            <a:spLocks noGrp="1"/>
          </p:cNvSpPr>
          <p:nvPr>
            <p:ph type="body" sz="quarter" idx="13"/>
          </p:nvPr>
        </p:nvSpPr>
        <p:spPr>
          <a:xfrm>
            <a:off x="972173" y="3666267"/>
            <a:ext cx="2368337" cy="291636"/>
          </a:xfrm>
        </p:spPr>
        <p:txBody>
          <a:bodyPr lIns="90000" tIns="46800" rIns="90000" bIns="46800">
            <a:normAutofit/>
          </a:bodyPr>
          <a:lstStyle>
            <a:lvl1pPr marL="0" indent="0">
              <a:buNone/>
              <a:defRPr sz="1050" baseline="0">
                <a:solidFill>
                  <a:schemeClr val="bg1"/>
                </a:solidFill>
                <a:latin typeface="Arial" panose="020B0604020202020204" pitchFamily="34" charset="0"/>
                <a:ea typeface="微软雅黑" panose="020B0503020204020204" pitchFamily="34" charset="-122"/>
              </a:defRPr>
            </a:lvl1pPr>
            <a:lvl2pPr marL="342900" indent="0">
              <a:buNone/>
              <a:defRPr/>
            </a:lvl2pPr>
            <a:lvl3pPr marL="685800" indent="0">
              <a:buNone/>
              <a:defRPr/>
            </a:lvl3pPr>
            <a:lvl4pPr marL="1028700" indent="0">
              <a:buNone/>
              <a:defRPr/>
            </a:lvl4pPr>
            <a:lvl5pPr marL="1371600" indent="0">
              <a:buNone/>
              <a:defRPr/>
            </a:lvl5pPr>
          </a:lstStyle>
          <a:p>
            <a:pPr lvl="0"/>
            <a:r>
              <a:rPr lang="zh-CN" altLang="en-US" noProof="1" smtClean="0"/>
              <a:t>单击此处编辑母版文本样式</a:t>
            </a:r>
            <a:endParaRPr lang="zh-CN" altLang="en-US" noProof="1" smtClean="0"/>
          </a:p>
        </p:txBody>
      </p:sp>
      <p:sp>
        <p:nvSpPr>
          <p:cNvPr id="30" name="文本占位符 4"/>
          <p:cNvSpPr>
            <a:spLocks noGrp="1"/>
          </p:cNvSpPr>
          <p:nvPr>
            <p:ph type="body" sz="quarter" idx="14"/>
          </p:nvPr>
        </p:nvSpPr>
        <p:spPr>
          <a:xfrm>
            <a:off x="972173" y="4009898"/>
            <a:ext cx="2368337" cy="291636"/>
          </a:xfrm>
        </p:spPr>
        <p:txBody>
          <a:bodyPr lIns="90000" tIns="46800" rIns="90000" bIns="46800">
            <a:normAutofit/>
          </a:bodyPr>
          <a:lstStyle>
            <a:lvl1pPr marL="0" indent="0">
              <a:buNone/>
              <a:defRPr sz="1050" baseline="0">
                <a:solidFill>
                  <a:schemeClr val="bg1"/>
                </a:solidFill>
                <a:latin typeface="Arial" panose="020B0604020202020204" pitchFamily="34" charset="0"/>
                <a:ea typeface="微软雅黑" panose="020B0503020204020204" pitchFamily="34" charset="-122"/>
              </a:defRPr>
            </a:lvl1pPr>
            <a:lvl2pPr marL="342900" indent="0">
              <a:buNone/>
              <a:defRPr/>
            </a:lvl2pPr>
            <a:lvl3pPr marL="685800" indent="0">
              <a:buNone/>
              <a:defRPr/>
            </a:lvl3pPr>
            <a:lvl4pPr marL="1028700" indent="0">
              <a:buNone/>
              <a:defRPr/>
            </a:lvl4pPr>
            <a:lvl5pPr marL="1371600" indent="0">
              <a:buNone/>
              <a:defRPr/>
            </a:lvl5pPr>
          </a:lstStyle>
          <a:p>
            <a:pPr lvl="0"/>
            <a:r>
              <a:rPr lang="zh-CN" altLang="en-US" noProof="1" smtClean="0"/>
              <a:t>单击此处编辑母版文本样式</a:t>
            </a:r>
            <a:endParaRPr lang="zh-CN" altLang="en-US" noProof="1" smtClean="0"/>
          </a:p>
        </p:txBody>
      </p:sp>
      <p:sp>
        <p:nvSpPr>
          <p:cNvPr id="15" name="日期占位符 15"/>
          <p:cNvSpPr>
            <a:spLocks noGrp="1"/>
          </p:cNvSpPr>
          <p:nvPr>
            <p:ph type="dt" sz="half" idx="2"/>
            <p:custDataLst>
              <p:tags r:id="rId9"/>
            </p:custDataLst>
          </p:nvPr>
        </p:nvSpPr>
        <p:spPr>
          <a:xfrm>
            <a:off x="660400" y="4762500"/>
            <a:ext cx="2024063" cy="238125"/>
          </a:xfrm>
          <a:prstGeom prst="rect">
            <a:avLst/>
          </a:prstGeom>
        </p:spPr>
        <p:txBody>
          <a:bodyPr vert="horz" lIns="91440" tIns="45720" rIns="91440" bIns="45720" rtlCol="0" anchor="ctr">
            <a:normAutofit/>
          </a:bodyPr>
          <a:lstStyle>
            <a:lvl1pPr>
              <a:defRPr baseline="0">
                <a:latin typeface="Arial" panose="020B0604020202020204" pitchFamily="34" charset="0"/>
              </a:defRPr>
            </a:lvl1pPr>
          </a:lstStyle>
          <a:p>
            <a:pPr marL="0" marR="0" lvl="0" indent="0" algn="l" defTabSz="914400" rtl="0" eaLnBrk="1" fontAlgn="base" latinLnBrk="0" hangingPunct="1">
              <a:lnSpc>
                <a:spcPct val="120000"/>
              </a:lnSpc>
              <a:spcBef>
                <a:spcPct val="0"/>
              </a:spcBef>
              <a:spcAft>
                <a:spcPct val="0"/>
              </a:spcAft>
              <a:buClrTx/>
              <a:buSzTx/>
              <a:buFont typeface="Arial" panose="020B0604020202020204" pitchFamily="34" charset="0"/>
              <a:buNone/>
              <a:defRPr/>
            </a:pPr>
            <a:fld id="{760FBDFE-C587-4B4C-A407-44438C67B59E}" type="datetimeFigureOut">
              <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rPr>
            </a:fld>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16" name="页脚占位符 16"/>
          <p:cNvSpPr>
            <a:spLocks noGrp="1"/>
          </p:cNvSpPr>
          <p:nvPr>
            <p:ph type="ftr" sz="quarter" idx="3"/>
            <p:custDataLst>
              <p:tags r:id="rId10"/>
            </p:custDataLst>
          </p:nvPr>
        </p:nvSpPr>
        <p:spPr>
          <a:xfrm>
            <a:off x="3087688" y="4762500"/>
            <a:ext cx="2968625" cy="238125"/>
          </a:xfrm>
          <a:prstGeom prst="rect">
            <a:avLst/>
          </a:prstGeom>
        </p:spPr>
        <p:txBody>
          <a:bodyPr vert="horz" lIns="91440" tIns="45720" rIns="91440" bIns="45720" rtlCol="0" anchor="ctr">
            <a:normAutofit/>
          </a:bodyPr>
          <a:lstStyle>
            <a:lvl1pPr>
              <a:defRPr baseline="0">
                <a:latin typeface="Arial" panose="020B0604020202020204" pitchFamily="34" charset="0"/>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17" name="灯片编号占位符 17"/>
          <p:cNvSpPr>
            <a:spLocks noGrp="1"/>
          </p:cNvSpPr>
          <p:nvPr>
            <p:ph type="sldNum" sz="quarter" idx="4"/>
            <p:custDataLst>
              <p:tags r:id="rId11"/>
            </p:custDataLst>
          </p:nvPr>
        </p:nvSpPr>
        <p:spPr>
          <a:xfrm>
            <a:off x="6457950" y="4762500"/>
            <a:ext cx="2025650" cy="238125"/>
          </a:xfrm>
          <a:prstGeom prst="rect">
            <a:avLst/>
          </a:prstGeom>
        </p:spPr>
        <p:txBody>
          <a:bodyPr vert="horz" wrap="square" lIns="91440" tIns="45720" rIns="91440" bIns="45720" numCol="1" anchor="ctr" anchorCtr="0" compatLnSpc="1"/>
          <a:p>
            <a:pPr algn="r">
              <a:lnSpc>
                <a:spcPct val="120000"/>
              </a:lnSpc>
            </a:pPr>
            <a:fld id="{9A0DB2DC-4C9A-4742-B13C-FB6460FD3503}" type="slidenum">
              <a:rPr lang="zh-CN" altLang="en-US" dirty="0"/>
            </a:fld>
            <a:endParaRPr lang="zh-CN" alt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内容">
    <p:bg>
      <p:bgPr>
        <a:solidFill>
          <a:schemeClr val="bg1"/>
        </a:solidFill>
        <a:effectLst/>
      </p:bgPr>
    </p:bg>
    <p:spTree>
      <p:nvGrpSpPr>
        <p:cNvPr id="1" name=""/>
        <p:cNvGrpSpPr/>
        <p:nvPr/>
      </p:nvGrpSpPr>
      <p:grpSpPr>
        <a:xfrm>
          <a:off x="0" y="0"/>
          <a:ext cx="0" cy="0"/>
          <a:chOff x="0" y="0"/>
          <a:chExt cx="0" cy="0"/>
        </a:xfrm>
      </p:grpSpPr>
      <p:grpSp>
        <p:nvGrpSpPr>
          <p:cNvPr id="12291" name="组合 1"/>
          <p:cNvGrpSpPr/>
          <p:nvPr userDrawn="1"/>
        </p:nvGrpSpPr>
        <p:grpSpPr>
          <a:xfrm>
            <a:off x="0" y="0"/>
            <a:ext cx="9144000" cy="5143500"/>
            <a:chOff x="0" y="0"/>
            <a:chExt cx="12191999" cy="6857999"/>
          </a:xfrm>
        </p:grpSpPr>
        <p:sp>
          <p:nvSpPr>
            <p:cNvPr id="9" name="稻壳儿春秋广告/盗版必究        原创来源：http://chn.docer.com/works?userid=199329941#!/work_time"/>
            <p:cNvSpPr/>
            <p:nvPr>
              <p:custDataLst>
                <p:tags r:id="rId2"/>
              </p:custDataLst>
            </p:nvPr>
          </p:nvSpPr>
          <p:spPr>
            <a:xfrm>
              <a:off x="11525250" y="6191250"/>
              <a:ext cx="666749" cy="66674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mn-lt"/>
                <a:ea typeface="+mn-ea"/>
                <a:cs typeface="+mn-cs"/>
              </a:endParaRPr>
            </a:p>
          </p:txBody>
        </p:sp>
        <p:sp>
          <p:nvSpPr>
            <p:cNvPr id="10" name="稻壳儿春秋广告/盗版必究        原创来源：http://chn.docer.com/works?userid=199329941#!/work_time"/>
            <p:cNvSpPr/>
            <p:nvPr>
              <p:custDataLst>
                <p:tags r:id="rId3"/>
              </p:custDataLst>
            </p:nvPr>
          </p:nvSpPr>
          <p:spPr>
            <a:xfrm>
              <a:off x="571500" y="571500"/>
              <a:ext cx="148167" cy="148167"/>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mn-lt"/>
                <a:ea typeface="+mn-ea"/>
                <a:cs typeface="+mn-cs"/>
              </a:endParaRPr>
            </a:p>
          </p:txBody>
        </p:sp>
        <p:sp>
          <p:nvSpPr>
            <p:cNvPr id="11" name="TextBox 18"/>
            <p:cNvSpPr/>
            <p:nvPr>
              <p:custDataLst>
                <p:tags r:id="rId4"/>
              </p:custDataLst>
            </p:nvPr>
          </p:nvSpPr>
          <p:spPr>
            <a:xfrm>
              <a:off x="0" y="0"/>
              <a:ext cx="571500" cy="5715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mn-lt"/>
                <a:ea typeface="+mn-ea"/>
                <a:cs typeface="+mn-cs"/>
              </a:endParaRPr>
            </a:p>
          </p:txBody>
        </p:sp>
      </p:grpSp>
      <p:sp>
        <p:nvSpPr>
          <p:cNvPr id="7" name="内容占位符 6"/>
          <p:cNvSpPr>
            <a:spLocks noGrp="1"/>
          </p:cNvSpPr>
          <p:nvPr>
            <p:ph sz="quarter" idx="13"/>
          </p:nvPr>
        </p:nvSpPr>
        <p:spPr>
          <a:xfrm>
            <a:off x="502448" y="714469"/>
            <a:ext cx="8139178" cy="4042179"/>
          </a:xfrm>
        </p:spPr>
        <p:txBody>
          <a:bodyPr/>
          <a:lstStyle>
            <a:lvl1pPr>
              <a:defRPr>
                <a:latin typeface="微软雅黑" panose="020B0503020204020204" pitchFamily="34" charset="-122"/>
                <a:ea typeface="微软雅黑" panose="020B0503020204020204" pitchFamily="34" charset="-122"/>
              </a:defRPr>
            </a:lvl1pPr>
            <a:lvl2pPr>
              <a:defRPr>
                <a:latin typeface="微软雅黑" panose="020B0503020204020204" pitchFamily="34" charset="-122"/>
                <a:ea typeface="微软雅黑" panose="020B0503020204020204" pitchFamily="34" charset="-122"/>
              </a:defRPr>
            </a:lvl2pPr>
            <a:lvl3pPr>
              <a:defRPr>
                <a:latin typeface="微软雅黑" panose="020B0503020204020204" pitchFamily="34" charset="-122"/>
                <a:ea typeface="微软雅黑" panose="020B0503020204020204" pitchFamily="34" charset="-122"/>
              </a:defRPr>
            </a:lvl3pPr>
            <a:lvl4pPr>
              <a:defRPr>
                <a:latin typeface="微软雅黑" panose="020B0503020204020204" pitchFamily="34" charset="-122"/>
                <a:ea typeface="微软雅黑" panose="020B0503020204020204" pitchFamily="34" charset="-122"/>
              </a:defRPr>
            </a:lvl4pPr>
            <a:lvl5pPr>
              <a:defRPr>
                <a:latin typeface="微软雅黑" panose="020B0503020204020204" pitchFamily="34" charset="-122"/>
                <a:ea typeface="微软雅黑" panose="020B0503020204020204" pitchFamily="34" charset="-122"/>
              </a:defRPr>
            </a:lvl5pPr>
          </a:lstStyle>
          <a:p>
            <a:pPr lvl="0"/>
            <a:r>
              <a:rPr lang="zh-CN" altLang="en-US" noProof="1"/>
              <a:t>单击此处编辑母版文本样式</a:t>
            </a:r>
            <a:endParaRPr lang="zh-CN" altLang="en-US" noProof="1"/>
          </a:p>
          <a:p>
            <a:pPr lvl="1"/>
            <a:r>
              <a:rPr lang="zh-CN" altLang="en-US" noProof="1"/>
              <a:t>第二级</a:t>
            </a:r>
            <a:endParaRPr lang="zh-CN" altLang="en-US" noProof="1"/>
          </a:p>
          <a:p>
            <a:pPr lvl="2"/>
            <a:r>
              <a:rPr lang="zh-CN" altLang="en-US" noProof="1"/>
              <a:t>第三级</a:t>
            </a:r>
            <a:endParaRPr lang="zh-CN" altLang="en-US" noProof="1"/>
          </a:p>
          <a:p>
            <a:pPr lvl="3"/>
            <a:r>
              <a:rPr lang="zh-CN" altLang="en-US" noProof="1"/>
              <a:t>第四级</a:t>
            </a:r>
            <a:endParaRPr lang="zh-CN" altLang="en-US" noProof="1"/>
          </a:p>
          <a:p>
            <a:pPr lvl="4"/>
            <a:r>
              <a:rPr lang="zh-CN" altLang="en-US" noProof="1"/>
              <a:t>第五级</a:t>
            </a:r>
            <a:endParaRPr lang="zh-CN" altLang="en-US" noProof="1"/>
          </a:p>
        </p:txBody>
      </p:sp>
      <p:sp>
        <p:nvSpPr>
          <p:cNvPr id="12" name="日期占位符 2"/>
          <p:cNvSpPr>
            <a:spLocks noGrp="1"/>
          </p:cNvSpPr>
          <p:nvPr>
            <p:ph type="dt" sz="half" idx="2"/>
            <p:custDataLst>
              <p:tags r:id="rId5"/>
            </p:custDataLst>
          </p:nvPr>
        </p:nvSpPr>
        <p:spPr>
          <a:xfrm>
            <a:off x="660400" y="4762500"/>
            <a:ext cx="2024063" cy="238125"/>
          </a:xfrm>
          <a:prstGeom prst="rect">
            <a:avLst/>
          </a:prstGeom>
        </p:spPr>
        <p:txBody>
          <a:bodyPr vert="horz" lIns="91440" tIns="45720" rIns="91440" bIns="45720" rtlCol="0" anchor="ctr">
            <a:normAutofit/>
          </a:bodyPr>
          <a:lstStyle>
            <a:lvl1pPr>
              <a:defRPr/>
            </a:lvl1pPr>
          </a:lstStyle>
          <a:p>
            <a:pPr marL="0" marR="0" lvl="0" indent="0" algn="l" defTabSz="914400" rtl="0" eaLnBrk="1" fontAlgn="base" latinLnBrk="0" hangingPunct="1">
              <a:lnSpc>
                <a:spcPct val="120000"/>
              </a:lnSpc>
              <a:spcBef>
                <a:spcPct val="0"/>
              </a:spcBef>
              <a:spcAft>
                <a:spcPct val="0"/>
              </a:spcAft>
              <a:buClrTx/>
              <a:buSzTx/>
              <a:buFont typeface="Arial" panose="020B0604020202020204" pitchFamily="34" charset="0"/>
              <a:buNone/>
              <a:defRPr/>
            </a:pPr>
            <a:fld id="{760FBDFE-C587-4B4C-A407-44438C67B59E}" type="datetimeFigureOut">
              <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rPr>
            </a:fld>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13" name="页脚占位符 3"/>
          <p:cNvSpPr>
            <a:spLocks noGrp="1"/>
          </p:cNvSpPr>
          <p:nvPr>
            <p:ph type="ftr" sz="quarter" idx="3"/>
            <p:custDataLst>
              <p:tags r:id="rId6"/>
            </p:custDataLst>
          </p:nvPr>
        </p:nvSpPr>
        <p:spPr>
          <a:xfrm>
            <a:off x="3087688" y="4762500"/>
            <a:ext cx="2968625" cy="238125"/>
          </a:xfrm>
          <a:prstGeom prst="rect">
            <a:avLst/>
          </a:prstGeom>
        </p:spPr>
        <p:txBody>
          <a:bodyPr vert="horz" lIns="91440" tIns="45720" rIns="91440" bIns="45720" rtlCol="0" anchor="ctr">
            <a:normAutofit/>
          </a:bodyPr>
          <a:lstStyle>
            <a:lvl1pPr>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14" name="灯片编号占位符 4"/>
          <p:cNvSpPr>
            <a:spLocks noGrp="1"/>
          </p:cNvSpPr>
          <p:nvPr>
            <p:ph type="sldNum" sz="quarter" idx="4"/>
            <p:custDataLst>
              <p:tags r:id="rId7"/>
            </p:custDataLst>
          </p:nvPr>
        </p:nvSpPr>
        <p:spPr>
          <a:xfrm>
            <a:off x="6457950" y="4762500"/>
            <a:ext cx="2025650" cy="238125"/>
          </a:xfrm>
          <a:prstGeom prst="rect">
            <a:avLst/>
          </a:prstGeom>
        </p:spPr>
        <p:txBody>
          <a:bodyPr vert="horz" wrap="square" lIns="91440" tIns="45720" rIns="91440" bIns="45720" numCol="1" anchor="ctr" anchorCtr="0" compatLnSpc="1"/>
          <a:p>
            <a:pPr algn="r">
              <a:lnSpc>
                <a:spcPct val="120000"/>
              </a:lnSpc>
            </a:pPr>
            <a:fld id="{9A0DB2DC-4C9A-4742-B13C-FB6460FD3503}" type="slidenum">
              <a:rPr lang="zh-CN" altLang="en-US" dirty="0"/>
            </a:fld>
            <a:endParaRPr lang="zh-CN" alt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末尾幻灯片">
    <p:bg>
      <p:bgPr>
        <a:solidFill>
          <a:schemeClr val="bg1"/>
        </a:solidFill>
        <a:effectLst/>
      </p:bgPr>
    </p:bg>
    <p:spTree>
      <p:nvGrpSpPr>
        <p:cNvPr id="1" name=""/>
        <p:cNvGrpSpPr/>
        <p:nvPr/>
      </p:nvGrpSpPr>
      <p:grpSpPr>
        <a:xfrm>
          <a:off x="0" y="0"/>
          <a:ext cx="0" cy="0"/>
          <a:chOff x="0" y="0"/>
          <a:chExt cx="0" cy="0"/>
        </a:xfrm>
      </p:grpSpPr>
      <p:sp>
        <p:nvSpPr>
          <p:cNvPr id="8" name="稻壳儿春秋广告/盗版必究"/>
          <p:cNvSpPr/>
          <p:nvPr>
            <p:custDataLst>
              <p:tags r:id="rId2"/>
            </p:custDataLst>
          </p:nvPr>
        </p:nvSpPr>
        <p:spPr>
          <a:xfrm>
            <a:off x="4722813" y="2195513"/>
            <a:ext cx="2946400" cy="2947988"/>
          </a:xfrm>
          <a:prstGeom prst="rect">
            <a:avLst/>
          </a:prstGeom>
          <a:blipFill dpi="0" rotWithShape="1">
            <a:blip r:embed="rId3" cstate="email"/>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9" name="稻壳儿春秋广告/盗版必究"/>
          <p:cNvSpPr/>
          <p:nvPr>
            <p:custDataLst>
              <p:tags r:id="rId4"/>
            </p:custDataLst>
          </p:nvPr>
        </p:nvSpPr>
        <p:spPr>
          <a:xfrm>
            <a:off x="0" y="720725"/>
            <a:ext cx="7669213" cy="14747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10" name="稻壳儿春秋广告/盗版必究"/>
          <p:cNvSpPr/>
          <p:nvPr>
            <p:custDataLst>
              <p:tags r:id="rId5"/>
            </p:custDataLst>
          </p:nvPr>
        </p:nvSpPr>
        <p:spPr>
          <a:xfrm>
            <a:off x="7669213" y="3670300"/>
            <a:ext cx="1474788" cy="1473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11" name="稻壳儿春秋广告/盗版必究"/>
          <p:cNvSpPr/>
          <p:nvPr>
            <p:custDataLst>
              <p:tags r:id="rId6"/>
            </p:custDataLst>
          </p:nvPr>
        </p:nvSpPr>
        <p:spPr>
          <a:xfrm>
            <a:off x="7669213" y="0"/>
            <a:ext cx="720725" cy="720725"/>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12" name="矩形 11"/>
          <p:cNvSpPr/>
          <p:nvPr>
            <p:custDataLst>
              <p:tags r:id="rId7"/>
            </p:custDataLst>
          </p:nvPr>
        </p:nvSpPr>
        <p:spPr>
          <a:xfrm>
            <a:off x="4403725" y="2371725"/>
            <a:ext cx="168275" cy="16827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fontScale="47500" lnSpcReduction="20000"/>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1"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2" name="标题 1"/>
          <p:cNvSpPr>
            <a:spLocks noGrp="1"/>
          </p:cNvSpPr>
          <p:nvPr>
            <p:ph type="title"/>
          </p:nvPr>
        </p:nvSpPr>
        <p:spPr>
          <a:xfrm>
            <a:off x="407069" y="1723100"/>
            <a:ext cx="4014900" cy="993723"/>
          </a:xfrm>
        </p:spPr>
        <p:txBody>
          <a:bodyPr lIns="90000" tIns="46800" rIns="90000" bIns="46800" rtlCol="0">
            <a:normAutofit/>
          </a:bodyPr>
          <a:lstStyle>
            <a:lvl1pPr marL="0" marR="0" algn="l" defTabSz="914400" rtl="0" eaLnBrk="1" fontAlgn="auto" latinLnBrk="0" hangingPunct="1">
              <a:lnSpc>
                <a:spcPct val="100000"/>
              </a:lnSpc>
              <a:buNone/>
              <a:defRPr kumimoji="0" lang="zh-CN" altLang="en-US" sz="6000" b="1" i="0" u="none" strike="noStrike" kern="1200" cap="none" spc="600" normalizeH="0" baseline="0" noProof="1" dirty="0">
                <a:solidFill>
                  <a:schemeClr val="tx1"/>
                </a:solidFill>
                <a:uFillTx/>
                <a:latin typeface="Arial" panose="020B0604020202020204" pitchFamily="34" charset="0"/>
                <a:ea typeface="汉仪旗黑-85S" pitchFamily="18" charset="-122"/>
                <a:cs typeface="+mj-cs"/>
                <a:sym typeface="+mn-ea"/>
              </a:defRPr>
            </a:lvl1pPr>
          </a:lstStyle>
          <a:p>
            <a:pPr lvl="0"/>
            <a:r>
              <a:rPr lang="zh-CN" altLang="en-US" noProof="1" smtClean="0">
                <a:sym typeface="+mn-ea"/>
              </a:rPr>
              <a:t>单击此处编辑母版标题样式</a:t>
            </a:r>
            <a:endParaRPr noProof="1">
              <a:sym typeface="+mn-ea"/>
            </a:endParaRPr>
          </a:p>
        </p:txBody>
      </p:sp>
      <p:sp>
        <p:nvSpPr>
          <p:cNvPr id="15" name="文本占位符 4"/>
          <p:cNvSpPr>
            <a:spLocks noGrp="1"/>
          </p:cNvSpPr>
          <p:nvPr>
            <p:ph type="body" sz="quarter" idx="13"/>
          </p:nvPr>
        </p:nvSpPr>
        <p:spPr>
          <a:xfrm>
            <a:off x="407069" y="3945947"/>
            <a:ext cx="2277737" cy="291636"/>
          </a:xfrm>
        </p:spPr>
        <p:txBody>
          <a:bodyPr lIns="90000" tIns="46800" rIns="90000" bIns="46800">
            <a:normAutofit/>
          </a:bodyPr>
          <a:lstStyle>
            <a:lvl1pPr marL="0" indent="0">
              <a:buNone/>
              <a:defRPr sz="1050" baseline="0">
                <a:solidFill>
                  <a:schemeClr val="tx1"/>
                </a:solidFill>
                <a:latin typeface="Arial" panose="020B0604020202020204" pitchFamily="34" charset="0"/>
                <a:ea typeface="微软雅黑" panose="020B0503020204020204" pitchFamily="34" charset="-122"/>
              </a:defRPr>
            </a:lvl1pPr>
            <a:lvl2pPr marL="342900" indent="0">
              <a:buNone/>
              <a:defRPr/>
            </a:lvl2pPr>
            <a:lvl3pPr marL="685800" indent="0">
              <a:buNone/>
              <a:defRPr/>
            </a:lvl3pPr>
            <a:lvl4pPr marL="1028700" indent="0">
              <a:buNone/>
              <a:defRPr/>
            </a:lvl4pPr>
            <a:lvl5pPr marL="1371600" indent="0">
              <a:buNone/>
              <a:defRPr/>
            </a:lvl5pPr>
          </a:lstStyle>
          <a:p>
            <a:pPr lvl="0"/>
            <a:r>
              <a:rPr lang="zh-CN" altLang="en-US" noProof="1" smtClean="0"/>
              <a:t>单击此处编辑母版文本样式</a:t>
            </a:r>
            <a:endParaRPr lang="zh-CN" altLang="en-US" noProof="1" smtClean="0"/>
          </a:p>
        </p:txBody>
      </p:sp>
      <p:sp>
        <p:nvSpPr>
          <p:cNvPr id="16" name="文本占位符 4"/>
          <p:cNvSpPr>
            <a:spLocks noGrp="1"/>
          </p:cNvSpPr>
          <p:nvPr>
            <p:ph type="body" sz="quarter" idx="14"/>
          </p:nvPr>
        </p:nvSpPr>
        <p:spPr>
          <a:xfrm>
            <a:off x="407069" y="4286430"/>
            <a:ext cx="2277737" cy="291636"/>
          </a:xfrm>
        </p:spPr>
        <p:txBody>
          <a:bodyPr lIns="90000" tIns="46800" rIns="90000" bIns="46800">
            <a:normAutofit/>
          </a:bodyPr>
          <a:lstStyle>
            <a:lvl1pPr marL="0" indent="0">
              <a:buNone/>
              <a:defRPr sz="1050" baseline="0">
                <a:solidFill>
                  <a:schemeClr val="tx1"/>
                </a:solidFill>
                <a:latin typeface="Arial" panose="020B0604020202020204" pitchFamily="34" charset="0"/>
                <a:ea typeface="微软雅黑" panose="020B0503020204020204" pitchFamily="34" charset="-122"/>
              </a:defRPr>
            </a:lvl1pPr>
            <a:lvl2pPr marL="342900" indent="0">
              <a:buNone/>
              <a:defRPr/>
            </a:lvl2pPr>
            <a:lvl3pPr marL="685800" indent="0">
              <a:buNone/>
              <a:defRPr/>
            </a:lvl3pPr>
            <a:lvl4pPr marL="1028700" indent="0">
              <a:buNone/>
              <a:defRPr/>
            </a:lvl4pPr>
            <a:lvl5pPr marL="1371600" indent="0">
              <a:buNone/>
              <a:defRPr/>
            </a:lvl5pPr>
          </a:lstStyle>
          <a:p>
            <a:pPr lvl="0"/>
            <a:r>
              <a:rPr lang="zh-CN" altLang="en-US" noProof="1" smtClean="0"/>
              <a:t>单击此处编辑母版文本样式</a:t>
            </a:r>
            <a:endParaRPr lang="zh-CN" altLang="en-US" noProof="1" smtClean="0"/>
          </a:p>
        </p:txBody>
      </p:sp>
      <p:sp>
        <p:nvSpPr>
          <p:cNvPr id="17" name="文本占位符 4"/>
          <p:cNvSpPr>
            <a:spLocks noGrp="1"/>
          </p:cNvSpPr>
          <p:nvPr>
            <p:ph type="body" sz="quarter" idx="15"/>
          </p:nvPr>
        </p:nvSpPr>
        <p:spPr>
          <a:xfrm>
            <a:off x="407069" y="2813507"/>
            <a:ext cx="3264300" cy="460967"/>
          </a:xfrm>
        </p:spPr>
        <p:txBody>
          <a:bodyPr lIns="90000" tIns="46800" rIns="90000" bIns="46800">
            <a:normAutofit/>
          </a:bodyPr>
          <a:lstStyle>
            <a:lvl1pPr marL="0" indent="0">
              <a:buNone/>
              <a:defRPr sz="1800" baseline="0">
                <a:solidFill>
                  <a:schemeClr val="tx1"/>
                </a:solidFill>
                <a:latin typeface="Arial" panose="020B0604020202020204" pitchFamily="34" charset="0"/>
                <a:ea typeface="微软雅黑" panose="020B0503020204020204" pitchFamily="34" charset="-122"/>
              </a:defRPr>
            </a:lvl1pPr>
            <a:lvl2pPr marL="342900" indent="0">
              <a:buNone/>
              <a:defRPr/>
            </a:lvl2pPr>
            <a:lvl3pPr marL="685800" indent="0">
              <a:buNone/>
              <a:defRPr/>
            </a:lvl3pPr>
            <a:lvl4pPr marL="1028700" indent="0">
              <a:buNone/>
              <a:defRPr/>
            </a:lvl4pPr>
            <a:lvl5pPr marL="1371600" indent="0">
              <a:buNone/>
              <a:defRPr/>
            </a:lvl5pPr>
          </a:lstStyle>
          <a:p>
            <a:pPr lvl="0"/>
            <a:r>
              <a:rPr lang="zh-CN" altLang="en-US" noProof="1"/>
              <a:t>单击此处编辑母版文本样式</a:t>
            </a:r>
            <a:endParaRPr lang="zh-CN" altLang="en-US" noProof="1"/>
          </a:p>
        </p:txBody>
      </p:sp>
      <p:sp>
        <p:nvSpPr>
          <p:cNvPr id="13" name="日期占位符 2"/>
          <p:cNvSpPr>
            <a:spLocks noGrp="1"/>
          </p:cNvSpPr>
          <p:nvPr>
            <p:ph type="dt" sz="half" idx="2"/>
            <p:custDataLst>
              <p:tags r:id="rId8"/>
            </p:custDataLst>
          </p:nvPr>
        </p:nvSpPr>
        <p:spPr>
          <a:xfrm>
            <a:off x="660400" y="4762500"/>
            <a:ext cx="2024063" cy="238125"/>
          </a:xfrm>
          <a:prstGeom prst="rect">
            <a:avLst/>
          </a:prstGeom>
        </p:spPr>
        <p:txBody>
          <a:bodyPr vert="horz" lIns="91440" tIns="45720" rIns="91440" bIns="45720" rtlCol="0" anchor="ctr">
            <a:normAutofit/>
          </a:bodyPr>
          <a:lstStyle>
            <a:lvl1pPr>
              <a:defRPr baseline="0">
                <a:latin typeface="Arial" panose="020B0604020202020204" pitchFamily="34" charset="0"/>
              </a:defRPr>
            </a:lvl1pPr>
          </a:lstStyle>
          <a:p>
            <a:pPr marL="0" marR="0" lvl="0" indent="0" algn="l" defTabSz="914400" rtl="0" eaLnBrk="1" fontAlgn="base" latinLnBrk="0" hangingPunct="1">
              <a:lnSpc>
                <a:spcPct val="120000"/>
              </a:lnSpc>
              <a:spcBef>
                <a:spcPct val="0"/>
              </a:spcBef>
              <a:spcAft>
                <a:spcPct val="0"/>
              </a:spcAft>
              <a:buClrTx/>
              <a:buSzTx/>
              <a:buFont typeface="Arial" panose="020B0604020202020204" pitchFamily="34" charset="0"/>
              <a:buNone/>
              <a:defRPr/>
            </a:pPr>
            <a:fld id="{760FBDFE-C587-4B4C-A407-44438C67B59E}" type="datetimeFigureOut">
              <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rPr>
            </a:fld>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14" name="页脚占位符 3"/>
          <p:cNvSpPr>
            <a:spLocks noGrp="1"/>
          </p:cNvSpPr>
          <p:nvPr>
            <p:ph type="ftr" sz="quarter" idx="3"/>
            <p:custDataLst>
              <p:tags r:id="rId9"/>
            </p:custDataLst>
          </p:nvPr>
        </p:nvSpPr>
        <p:spPr>
          <a:xfrm>
            <a:off x="3087688" y="4762500"/>
            <a:ext cx="2968625" cy="238125"/>
          </a:xfrm>
          <a:prstGeom prst="rect">
            <a:avLst/>
          </a:prstGeom>
        </p:spPr>
        <p:txBody>
          <a:bodyPr vert="horz" lIns="91440" tIns="45720" rIns="91440" bIns="45720" rtlCol="0" anchor="ctr">
            <a:normAutofit/>
          </a:bodyPr>
          <a:lstStyle>
            <a:lvl1pPr>
              <a:defRPr baseline="0">
                <a:latin typeface="Arial" panose="020B0604020202020204" pitchFamily="34" charset="0"/>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3" name="灯片编号占位符 4"/>
          <p:cNvSpPr>
            <a:spLocks noGrp="1"/>
          </p:cNvSpPr>
          <p:nvPr>
            <p:ph type="sldNum" sz="quarter" idx="4"/>
            <p:custDataLst>
              <p:tags r:id="rId10"/>
            </p:custDataLst>
          </p:nvPr>
        </p:nvSpPr>
        <p:spPr>
          <a:xfrm>
            <a:off x="6457950" y="4762500"/>
            <a:ext cx="2025650" cy="238125"/>
          </a:xfrm>
          <a:prstGeom prst="rect">
            <a:avLst/>
          </a:prstGeom>
        </p:spPr>
        <p:txBody>
          <a:bodyPr vert="horz" wrap="square" lIns="91440" tIns="45720" rIns="91440" bIns="45720" numCol="1" anchor="ctr" anchorCtr="0" compatLnSpc="1"/>
          <a:p>
            <a:pPr algn="r">
              <a:lnSpc>
                <a:spcPct val="120000"/>
              </a:lnSpc>
            </a:pPr>
            <a:fld id="{9A0DB2DC-4C9A-4742-B13C-FB6460FD3503}" type="slidenum">
              <a:rPr lang="zh-CN" altLang="en-US" dirty="0"/>
            </a:fld>
            <a:endParaRPr lang="zh-CN" alt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通用">
    <p:bg>
      <p:bgPr>
        <a:solidFill>
          <a:schemeClr val="bg2"/>
        </a:solidFill>
        <a:effectLst/>
      </p:bgPr>
    </p:bg>
    <p:spTree>
      <p:nvGrpSpPr>
        <p:cNvPr id="1" name=""/>
        <p:cNvGrpSpPr/>
        <p:nvPr/>
      </p:nvGrpSpPr>
      <p:grpSpPr>
        <a:xfrm>
          <a:off x="0" y="0"/>
          <a:ext cx="0" cy="0"/>
          <a:chOff x="0" y="0"/>
          <a:chExt cx="0" cy="0"/>
        </a:xfrm>
      </p:grpSpPr>
      <p:sp>
        <p:nvSpPr>
          <p:cNvPr id="8" name="稻壳儿春秋广告/盗版必究        原创来源：http://chn.docer.com/works?userid=199329941#!/work_time"/>
          <p:cNvSpPr/>
          <p:nvPr>
            <p:custDataLst>
              <p:tags r:id="rId2"/>
            </p:custDataLst>
          </p:nvPr>
        </p:nvSpPr>
        <p:spPr>
          <a:xfrm>
            <a:off x="8643938" y="4643438"/>
            <a:ext cx="500063" cy="50006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grpSp>
        <p:nvGrpSpPr>
          <p:cNvPr id="14340" name="组合 8"/>
          <p:cNvGrpSpPr/>
          <p:nvPr userDrawn="1"/>
        </p:nvGrpSpPr>
        <p:grpSpPr>
          <a:xfrm>
            <a:off x="0" y="0"/>
            <a:ext cx="539750" cy="539750"/>
            <a:chOff x="0" y="0"/>
            <a:chExt cx="718743" cy="718743"/>
          </a:xfrm>
        </p:grpSpPr>
        <p:sp>
          <p:nvSpPr>
            <p:cNvPr id="10" name="稻壳儿春秋广告/盗版必究        原创来源：http://chn.docer.com/works?userid=199329941#!/work_time"/>
            <p:cNvSpPr/>
            <p:nvPr>
              <p:custDataLst>
                <p:tags r:id="rId3"/>
              </p:custDataLst>
            </p:nvPr>
          </p:nvSpPr>
          <p:spPr>
            <a:xfrm>
              <a:off x="570767" y="570767"/>
              <a:ext cx="147977" cy="147977"/>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11" name="TextBox 18"/>
            <p:cNvSpPr/>
            <p:nvPr>
              <p:custDataLst>
                <p:tags r:id="rId4"/>
              </p:custDataLst>
            </p:nvPr>
          </p:nvSpPr>
          <p:spPr>
            <a:xfrm>
              <a:off x="0" y="0"/>
              <a:ext cx="570767" cy="57076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grpSp>
      <p:sp>
        <p:nvSpPr>
          <p:cNvPr id="2" name="标题 1"/>
          <p:cNvSpPr>
            <a:spLocks noGrp="1"/>
          </p:cNvSpPr>
          <p:nvPr>
            <p:ph type="title"/>
          </p:nvPr>
        </p:nvSpPr>
        <p:spPr/>
        <p:txBody>
          <a:bodyPr/>
          <a:lstStyle>
            <a:lvl1pPr>
              <a:defRPr baseline="0">
                <a:solidFill>
                  <a:schemeClr val="tx1">
                    <a:lumMod val="85000"/>
                    <a:lumOff val="15000"/>
                  </a:schemeClr>
                </a:solidFill>
                <a:latin typeface="Arial" panose="020B0604020202020204" pitchFamily="34" charset="0"/>
                <a:ea typeface="微软雅黑" panose="020B0503020204020204" pitchFamily="34" charset="-122"/>
              </a:defRPr>
            </a:lvl1pPr>
          </a:lstStyle>
          <a:p>
            <a:r>
              <a:rPr lang="zh-CN" altLang="en-US" noProof="1"/>
              <a:t>单击此处编辑母版标题样式</a:t>
            </a:r>
            <a:endParaRPr lang="zh-CN" altLang="en-US" noProof="1"/>
          </a:p>
        </p:txBody>
      </p:sp>
      <p:sp>
        <p:nvSpPr>
          <p:cNvPr id="12" name="日期占位符 2"/>
          <p:cNvSpPr>
            <a:spLocks noGrp="1"/>
          </p:cNvSpPr>
          <p:nvPr>
            <p:ph type="dt" sz="half" idx="2"/>
            <p:custDataLst>
              <p:tags r:id="rId5"/>
            </p:custDataLst>
          </p:nvPr>
        </p:nvSpPr>
        <p:spPr>
          <a:xfrm>
            <a:off x="660400" y="4762500"/>
            <a:ext cx="2024063" cy="238125"/>
          </a:xfrm>
          <a:prstGeom prst="rect">
            <a:avLst/>
          </a:prstGeom>
        </p:spPr>
        <p:txBody>
          <a:bodyPr vert="horz" lIns="91440" tIns="45720" rIns="91440" bIns="45720" rtlCol="0" anchor="ctr">
            <a:normAutofit/>
          </a:bodyPr>
          <a:lstStyle>
            <a:lvl1pPr>
              <a:defRPr baseline="0">
                <a:latin typeface="Arial" panose="020B0604020202020204" pitchFamily="34" charset="0"/>
                <a:ea typeface="微软雅黑" panose="020B0503020204020204" pitchFamily="34" charset="-122"/>
              </a:defRPr>
            </a:lvl1pPr>
          </a:lstStyle>
          <a:p>
            <a:pPr marL="0" marR="0" lvl="0" indent="0" algn="l" defTabSz="914400" rtl="0" eaLnBrk="1" fontAlgn="base" latinLnBrk="0" hangingPunct="1">
              <a:lnSpc>
                <a:spcPct val="120000"/>
              </a:lnSpc>
              <a:spcBef>
                <a:spcPct val="0"/>
              </a:spcBef>
              <a:spcAft>
                <a:spcPct val="0"/>
              </a:spcAft>
              <a:buClrTx/>
              <a:buSzTx/>
              <a:buFont typeface="Arial" panose="020B0604020202020204" pitchFamily="34" charset="0"/>
              <a:buNone/>
              <a:defRPr/>
            </a:pPr>
            <a:fld id="{760FBDFE-C587-4B4C-A407-44438C67B59E}" type="datetimeFigureOut">
              <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rPr>
            </a:fld>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endParaRPr>
          </a:p>
        </p:txBody>
      </p:sp>
      <p:sp>
        <p:nvSpPr>
          <p:cNvPr id="13" name="页脚占位符 3"/>
          <p:cNvSpPr>
            <a:spLocks noGrp="1"/>
          </p:cNvSpPr>
          <p:nvPr>
            <p:ph type="ftr" sz="quarter" idx="3"/>
            <p:custDataLst>
              <p:tags r:id="rId6"/>
            </p:custDataLst>
          </p:nvPr>
        </p:nvSpPr>
        <p:spPr>
          <a:xfrm>
            <a:off x="3087688" y="4762500"/>
            <a:ext cx="2968625" cy="238125"/>
          </a:xfrm>
          <a:prstGeom prst="rect">
            <a:avLst/>
          </a:prstGeom>
        </p:spPr>
        <p:txBody>
          <a:bodyPr vert="horz" lIns="91440" tIns="45720" rIns="91440" bIns="45720" rtlCol="0" anchor="ctr">
            <a:normAutofit/>
          </a:bodyPr>
          <a:lstStyle>
            <a:lvl1pPr>
              <a:defRPr baseline="0">
                <a:latin typeface="Arial" panose="020B0604020202020204" pitchFamily="34" charset="0"/>
                <a:ea typeface="微软雅黑" panose="020B0503020204020204" pitchFamily="34" charset="-122"/>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endParaRPr>
          </a:p>
        </p:txBody>
      </p:sp>
      <p:sp>
        <p:nvSpPr>
          <p:cNvPr id="14" name="灯片编号占位符 4"/>
          <p:cNvSpPr>
            <a:spLocks noGrp="1"/>
          </p:cNvSpPr>
          <p:nvPr>
            <p:ph type="sldNum" sz="quarter" idx="4"/>
            <p:custDataLst>
              <p:tags r:id="rId7"/>
            </p:custDataLst>
          </p:nvPr>
        </p:nvSpPr>
        <p:spPr>
          <a:xfrm>
            <a:off x="6457950" y="4762500"/>
            <a:ext cx="2025650" cy="238125"/>
          </a:xfrm>
          <a:prstGeom prst="rect">
            <a:avLst/>
          </a:prstGeom>
        </p:spPr>
        <p:txBody>
          <a:bodyPr vert="horz" wrap="square" lIns="91440" tIns="45720" rIns="91440" bIns="45720" numCol="1" anchor="ctr" anchorCtr="0" compatLnSpc="1"/>
          <a:p>
            <a:pPr algn="r">
              <a:lnSpc>
                <a:spcPct val="120000"/>
              </a:lnSpc>
            </a:pPr>
            <a:fld id="{9A0DB2DC-4C9A-4742-B13C-FB6460FD3503}" type="slidenum">
              <a:rPr lang="zh-CN" altLang="en-US" dirty="0">
                <a:ea typeface="微软雅黑" panose="020B0503020204020204" pitchFamily="34" charset="-122"/>
              </a:rPr>
            </a:fld>
            <a:endParaRPr lang="zh-CN" altLang="en-US" dirty="0">
              <a:ea typeface="微软雅黑" panose="020B0503020204020204" pitchFamily="34" charset="-122"/>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相框">
    <p:bg>
      <p:bgPr>
        <a:solidFill>
          <a:schemeClr val="tx2"/>
        </a:solidFill>
        <a:effectLst/>
      </p:bgPr>
    </p:bg>
    <p:spTree>
      <p:nvGrpSpPr>
        <p:cNvPr id="1" name=""/>
        <p:cNvGrpSpPr/>
        <p:nvPr/>
      </p:nvGrpSpPr>
      <p:grpSpPr>
        <a:xfrm>
          <a:off x="0" y="0"/>
          <a:ext cx="0" cy="0"/>
          <a:chOff x="0" y="0"/>
          <a:chExt cx="0" cy="0"/>
        </a:xfrm>
      </p:grpSpPr>
      <p:sp>
        <p:nvSpPr>
          <p:cNvPr id="8" name="矩形 7"/>
          <p:cNvSpPr/>
          <p:nvPr>
            <p:custDataLst>
              <p:tags r:id="rId2"/>
            </p:custDataLst>
          </p:nvPr>
        </p:nvSpPr>
        <p:spPr>
          <a:xfrm>
            <a:off x="219075" y="228600"/>
            <a:ext cx="8705850" cy="468788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9" name="矩形 8"/>
          <p:cNvSpPr/>
          <p:nvPr>
            <p:custDataLst>
              <p:tags r:id="rId3"/>
            </p:custDataLst>
          </p:nvPr>
        </p:nvSpPr>
        <p:spPr>
          <a:xfrm>
            <a:off x="357188" y="342900"/>
            <a:ext cx="201613" cy="201613"/>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1"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10" name="稻壳儿春秋广告/盗版必究"/>
          <p:cNvSpPr/>
          <p:nvPr>
            <p:custDataLst>
              <p:tags r:id="rId4"/>
            </p:custDataLst>
          </p:nvPr>
        </p:nvSpPr>
        <p:spPr>
          <a:xfrm>
            <a:off x="8805863" y="4795838"/>
            <a:ext cx="236538" cy="2381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2" name="标题 1"/>
          <p:cNvSpPr>
            <a:spLocks noGrp="1"/>
          </p:cNvSpPr>
          <p:nvPr>
            <p:ph type="title"/>
          </p:nvPr>
        </p:nvSpPr>
        <p:spPr>
          <a:xfrm>
            <a:off x="961200" y="937016"/>
            <a:ext cx="7219800" cy="542767"/>
          </a:xfrm>
        </p:spPr>
        <p:txBody>
          <a:bodyPr anchor="ctr"/>
          <a:lstStyle>
            <a:lvl1pPr>
              <a:defRPr sz="2400" baseline="0">
                <a:solidFill>
                  <a:schemeClr val="tx1"/>
                </a:solidFill>
                <a:latin typeface="Arial" panose="020B0604020202020204" pitchFamily="34" charset="0"/>
                <a:ea typeface="微软雅黑" panose="020B0503020204020204" pitchFamily="34" charset="-122"/>
              </a:defRPr>
            </a:lvl1pPr>
          </a:lstStyle>
          <a:p>
            <a:r>
              <a:rPr lang="zh-CN" altLang="en-US" noProof="1" smtClean="0"/>
              <a:t>单击此处编辑母版标题样式</a:t>
            </a:r>
            <a:endParaRPr lang="zh-CN" altLang="en-US" noProof="1"/>
          </a:p>
        </p:txBody>
      </p:sp>
      <p:sp>
        <p:nvSpPr>
          <p:cNvPr id="7" name="内容占位符 6"/>
          <p:cNvSpPr>
            <a:spLocks noGrp="1"/>
          </p:cNvSpPr>
          <p:nvPr>
            <p:ph sz="quarter" idx="13"/>
          </p:nvPr>
        </p:nvSpPr>
        <p:spPr>
          <a:xfrm>
            <a:off x="960835" y="1622900"/>
            <a:ext cx="7219950" cy="2584219"/>
          </a:xfrm>
        </p:spPr>
        <p:txBody>
          <a:bodyPr/>
          <a:lstStyle>
            <a:lvl1pPr>
              <a:defRPr baseline="0">
                <a:solidFill>
                  <a:schemeClr val="tx1"/>
                </a:solidFill>
                <a:latin typeface="Arial" panose="020B0604020202020204" pitchFamily="34" charset="0"/>
                <a:ea typeface="微软雅黑" panose="020B0503020204020204" pitchFamily="34" charset="-122"/>
              </a:defRPr>
            </a:lvl1pPr>
            <a:lvl2pPr>
              <a:defRPr baseline="0">
                <a:solidFill>
                  <a:schemeClr val="tx1"/>
                </a:solidFill>
                <a:latin typeface="Arial" panose="020B0604020202020204" pitchFamily="34" charset="0"/>
                <a:ea typeface="微软雅黑" panose="020B0503020204020204" pitchFamily="34" charset="-122"/>
              </a:defRPr>
            </a:lvl2pPr>
            <a:lvl3pPr>
              <a:defRPr baseline="0">
                <a:solidFill>
                  <a:schemeClr val="tx1"/>
                </a:solidFill>
                <a:latin typeface="Arial" panose="020B0604020202020204" pitchFamily="34" charset="0"/>
                <a:ea typeface="微软雅黑" panose="020B0503020204020204" pitchFamily="34" charset="-122"/>
              </a:defRPr>
            </a:lvl3pPr>
            <a:lvl4pPr>
              <a:defRPr baseline="0">
                <a:solidFill>
                  <a:schemeClr val="tx1"/>
                </a:solidFill>
                <a:latin typeface="Arial" panose="020B0604020202020204" pitchFamily="34" charset="0"/>
                <a:ea typeface="微软雅黑" panose="020B0503020204020204" pitchFamily="34" charset="-122"/>
              </a:defRPr>
            </a:lvl4pPr>
            <a:lvl5pPr>
              <a:defRPr baseline="0">
                <a:solidFill>
                  <a:schemeClr val="tx1"/>
                </a:solidFill>
                <a:latin typeface="Arial" panose="020B0604020202020204" pitchFamily="34" charset="0"/>
                <a:ea typeface="微软雅黑" panose="020B0503020204020204" pitchFamily="34" charset="-122"/>
              </a:defRPr>
            </a:lvl5pPr>
          </a:lstStyle>
          <a:p>
            <a:pPr lvl="0"/>
            <a:r>
              <a:rPr lang="zh-CN" altLang="en-US" noProof="1"/>
              <a:t>单击此处编辑母版文本样式</a:t>
            </a:r>
            <a:endParaRPr lang="zh-CN" altLang="en-US" noProof="1"/>
          </a:p>
          <a:p>
            <a:pPr lvl="1"/>
            <a:r>
              <a:rPr lang="zh-CN" altLang="en-US" noProof="1">
                <a:sym typeface="+mn-ea"/>
              </a:rPr>
              <a:t>第</a:t>
            </a:r>
            <a:r>
              <a:rPr lang="zh-CN" altLang="en-US" noProof="1"/>
              <a:t>二级</a:t>
            </a:r>
            <a:endParaRPr lang="zh-CN" altLang="en-US" noProof="1"/>
          </a:p>
          <a:p>
            <a:pPr lvl="2"/>
            <a:r>
              <a:rPr lang="zh-CN" altLang="en-US" noProof="1">
                <a:sym typeface="+mn-ea"/>
              </a:rPr>
              <a:t>第</a:t>
            </a:r>
            <a:r>
              <a:rPr lang="zh-CN" altLang="en-US" noProof="1"/>
              <a:t>三级</a:t>
            </a:r>
            <a:endParaRPr lang="zh-CN" altLang="en-US" noProof="1"/>
          </a:p>
          <a:p>
            <a:pPr lvl="3"/>
            <a:r>
              <a:rPr lang="zh-CN" altLang="en-US" noProof="1">
                <a:sym typeface="+mn-ea"/>
              </a:rPr>
              <a:t>第</a:t>
            </a:r>
            <a:r>
              <a:rPr lang="zh-CN" altLang="en-US" noProof="1"/>
              <a:t>四级</a:t>
            </a:r>
            <a:endParaRPr lang="zh-CN" altLang="en-US" noProof="1"/>
          </a:p>
          <a:p>
            <a:pPr lvl="4"/>
            <a:r>
              <a:rPr lang="zh-CN" altLang="en-US" noProof="1">
                <a:sym typeface="+mn-ea"/>
              </a:rPr>
              <a:t>第</a:t>
            </a:r>
            <a:r>
              <a:rPr lang="zh-CN" altLang="en-US" noProof="1"/>
              <a:t>五级</a:t>
            </a:r>
            <a:endParaRPr lang="zh-CN" altLang="en-US" noProof="1"/>
          </a:p>
        </p:txBody>
      </p:sp>
      <p:sp>
        <p:nvSpPr>
          <p:cNvPr id="11" name="日期占位符 2"/>
          <p:cNvSpPr>
            <a:spLocks noGrp="1"/>
          </p:cNvSpPr>
          <p:nvPr>
            <p:ph type="dt" sz="half" idx="2"/>
            <p:custDataLst>
              <p:tags r:id="rId5"/>
            </p:custDataLst>
          </p:nvPr>
        </p:nvSpPr>
        <p:spPr>
          <a:xfrm>
            <a:off x="660400" y="4762500"/>
            <a:ext cx="2024063" cy="238125"/>
          </a:xfrm>
          <a:prstGeom prst="rect">
            <a:avLst/>
          </a:prstGeom>
        </p:spPr>
        <p:txBody>
          <a:bodyPr vert="horz" lIns="91440" tIns="45720" rIns="91440" bIns="45720" rtlCol="0" anchor="ctr">
            <a:normAutofit/>
          </a:bodyPr>
          <a:lstStyle>
            <a:lvl1pPr>
              <a:defRPr baseline="0">
                <a:latin typeface="Arial" panose="020B0604020202020204" pitchFamily="34" charset="0"/>
                <a:ea typeface="微软雅黑" panose="020B0503020204020204" pitchFamily="34" charset="-122"/>
              </a:defRPr>
            </a:lvl1pPr>
          </a:lstStyle>
          <a:p>
            <a:pPr marL="0" marR="0" lvl="0" indent="0" algn="l" defTabSz="914400" rtl="0" eaLnBrk="1" fontAlgn="base" latinLnBrk="0" hangingPunct="1">
              <a:lnSpc>
                <a:spcPct val="120000"/>
              </a:lnSpc>
              <a:spcBef>
                <a:spcPct val="0"/>
              </a:spcBef>
              <a:spcAft>
                <a:spcPct val="0"/>
              </a:spcAft>
              <a:buClrTx/>
              <a:buSzTx/>
              <a:buFont typeface="Arial" panose="020B0604020202020204" pitchFamily="34" charset="0"/>
              <a:buNone/>
              <a:defRPr/>
            </a:pPr>
            <a:fld id="{760FBDFE-C587-4B4C-A407-44438C67B59E}" type="datetimeFigureOut">
              <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rPr>
            </a:fld>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endParaRPr>
          </a:p>
        </p:txBody>
      </p:sp>
      <p:sp>
        <p:nvSpPr>
          <p:cNvPr id="12" name="页脚占位符 3"/>
          <p:cNvSpPr>
            <a:spLocks noGrp="1"/>
          </p:cNvSpPr>
          <p:nvPr>
            <p:ph type="ftr" sz="quarter" idx="3"/>
            <p:custDataLst>
              <p:tags r:id="rId6"/>
            </p:custDataLst>
          </p:nvPr>
        </p:nvSpPr>
        <p:spPr>
          <a:xfrm>
            <a:off x="3087688" y="4762500"/>
            <a:ext cx="2968625" cy="238125"/>
          </a:xfrm>
          <a:prstGeom prst="rect">
            <a:avLst/>
          </a:prstGeom>
        </p:spPr>
        <p:txBody>
          <a:bodyPr vert="horz" lIns="91440" tIns="45720" rIns="91440" bIns="45720" rtlCol="0" anchor="ctr">
            <a:normAutofit/>
          </a:bodyPr>
          <a:lstStyle>
            <a:lvl1pPr>
              <a:defRPr baseline="0">
                <a:latin typeface="Arial" panose="020B0604020202020204" pitchFamily="34" charset="0"/>
                <a:ea typeface="微软雅黑" panose="020B0503020204020204" pitchFamily="34" charset="-122"/>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endParaRPr>
          </a:p>
        </p:txBody>
      </p:sp>
      <p:sp>
        <p:nvSpPr>
          <p:cNvPr id="13" name="灯片编号占位符 4"/>
          <p:cNvSpPr>
            <a:spLocks noGrp="1"/>
          </p:cNvSpPr>
          <p:nvPr>
            <p:ph type="sldNum" sz="quarter" idx="4"/>
            <p:custDataLst>
              <p:tags r:id="rId7"/>
            </p:custDataLst>
          </p:nvPr>
        </p:nvSpPr>
        <p:spPr>
          <a:xfrm>
            <a:off x="6457950" y="4762500"/>
            <a:ext cx="2025650" cy="238125"/>
          </a:xfrm>
          <a:prstGeom prst="rect">
            <a:avLst/>
          </a:prstGeom>
        </p:spPr>
        <p:txBody>
          <a:bodyPr vert="horz" wrap="square" lIns="91440" tIns="45720" rIns="91440" bIns="45720" numCol="1" anchor="ctr" anchorCtr="0" compatLnSpc="1"/>
          <a:p>
            <a:pPr algn="r">
              <a:lnSpc>
                <a:spcPct val="120000"/>
              </a:lnSpc>
            </a:pPr>
            <a:fld id="{9A0DB2DC-4C9A-4742-B13C-FB6460FD3503}" type="slidenum">
              <a:rPr lang="zh-CN" altLang="en-US" dirty="0">
                <a:ea typeface="微软雅黑" panose="020B0503020204020204" pitchFamily="34" charset="-122"/>
              </a:rPr>
            </a:fld>
            <a:endParaRPr lang="zh-CN" altLang="en-US" dirty="0">
              <a:ea typeface="微软雅黑" panose="020B0503020204020204" pitchFamily="34" charset="-122"/>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左右">
    <p:bg>
      <p:bgPr>
        <a:solidFill>
          <a:schemeClr val="bg2"/>
        </a:solidFill>
        <a:effectLst/>
      </p:bgPr>
    </p:bg>
    <p:spTree>
      <p:nvGrpSpPr>
        <p:cNvPr id="1" name=""/>
        <p:cNvGrpSpPr/>
        <p:nvPr/>
      </p:nvGrpSpPr>
      <p:grpSpPr>
        <a:xfrm>
          <a:off x="0" y="0"/>
          <a:ext cx="0" cy="0"/>
          <a:chOff x="0" y="0"/>
          <a:chExt cx="0" cy="0"/>
        </a:xfrm>
      </p:grpSpPr>
      <p:sp>
        <p:nvSpPr>
          <p:cNvPr id="8" name="矩形 7"/>
          <p:cNvSpPr/>
          <p:nvPr>
            <p:custDataLst>
              <p:tags r:id="rId2"/>
            </p:custDataLst>
          </p:nvPr>
        </p:nvSpPr>
        <p:spPr>
          <a:xfrm>
            <a:off x="0" y="0"/>
            <a:ext cx="3617913" cy="5149850"/>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altLang="zh-CN" sz="1350" b="0" i="0" u="none" strike="noStrike" kern="1200" cap="none" spc="0" normalizeH="0" baseline="0" noProof="1">
              <a:ln>
                <a:noFill/>
              </a:ln>
              <a:solidFill>
                <a:schemeClr val="lt1"/>
              </a:solidFill>
              <a:effectLst/>
              <a:uLnTx/>
              <a:uFillTx/>
              <a:latin typeface="Arial" panose="020B0604020202020204" pitchFamily="34" charset="0"/>
              <a:ea typeface="+mn-ea"/>
              <a:cs typeface="+mn-cs"/>
              <a:sym typeface="+mn-ea"/>
            </a:endParaRPr>
          </a:p>
        </p:txBody>
      </p:sp>
      <p:sp>
        <p:nvSpPr>
          <p:cNvPr id="3" name="稻壳儿春秋广告/盗版必究        原创来源：http://chn.docer.com/works?userid=199329941#!/work_time"/>
          <p:cNvSpPr/>
          <p:nvPr>
            <p:custDataLst>
              <p:tags r:id="rId3"/>
            </p:custDataLst>
          </p:nvPr>
        </p:nvSpPr>
        <p:spPr>
          <a:xfrm>
            <a:off x="8694738" y="4694238"/>
            <a:ext cx="449263" cy="44926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grpSp>
        <p:nvGrpSpPr>
          <p:cNvPr id="16389" name="组合 5"/>
          <p:cNvGrpSpPr/>
          <p:nvPr userDrawn="1"/>
        </p:nvGrpSpPr>
        <p:grpSpPr>
          <a:xfrm>
            <a:off x="0" y="0"/>
            <a:ext cx="539750" cy="539750"/>
            <a:chOff x="0" y="0"/>
            <a:chExt cx="718743" cy="718743"/>
          </a:xfrm>
        </p:grpSpPr>
        <p:sp>
          <p:nvSpPr>
            <p:cNvPr id="11" name="稻壳儿春秋广告/盗版必究        原创来源：http://chn.docer.com/works?userid=199329941#!/work_time"/>
            <p:cNvSpPr/>
            <p:nvPr>
              <p:custDataLst>
                <p:tags r:id="rId4"/>
              </p:custDataLst>
            </p:nvPr>
          </p:nvSpPr>
          <p:spPr>
            <a:xfrm>
              <a:off x="570767" y="570767"/>
              <a:ext cx="147977" cy="147977"/>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12" name="TextBox 18"/>
            <p:cNvSpPr/>
            <p:nvPr>
              <p:custDataLst>
                <p:tags r:id="rId5"/>
              </p:custDataLst>
            </p:nvPr>
          </p:nvSpPr>
          <p:spPr>
            <a:xfrm>
              <a:off x="0" y="0"/>
              <a:ext cx="570767" cy="57076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grpSp>
      <p:sp>
        <p:nvSpPr>
          <p:cNvPr id="2" name="标题 1"/>
          <p:cNvSpPr>
            <a:spLocks noGrp="1"/>
          </p:cNvSpPr>
          <p:nvPr>
            <p:ph type="title"/>
          </p:nvPr>
        </p:nvSpPr>
        <p:spPr>
          <a:xfrm>
            <a:off x="437400" y="577871"/>
            <a:ext cx="2970000" cy="661582"/>
          </a:xfrm>
        </p:spPr>
        <p:txBody>
          <a:bodyPr anchor="ctr"/>
          <a:lstStyle>
            <a:lvl1pPr>
              <a:defRPr sz="2700" baseline="0">
                <a:solidFill>
                  <a:schemeClr val="bg1"/>
                </a:solidFill>
                <a:latin typeface="Arial" panose="020B0604020202020204" pitchFamily="34" charset="0"/>
                <a:ea typeface="微软雅黑" panose="020B0503020204020204" pitchFamily="34" charset="-122"/>
              </a:defRPr>
            </a:lvl1pPr>
          </a:lstStyle>
          <a:p>
            <a:r>
              <a:rPr lang="zh-CN" altLang="en-US" noProof="1" smtClean="0"/>
              <a:t>单击此处编辑母版标题样式</a:t>
            </a:r>
            <a:endParaRPr lang="zh-CN" altLang="en-US" noProof="1"/>
          </a:p>
        </p:txBody>
      </p:sp>
      <p:sp>
        <p:nvSpPr>
          <p:cNvPr id="7" name="文本占位符 6"/>
          <p:cNvSpPr>
            <a:spLocks noGrp="1"/>
          </p:cNvSpPr>
          <p:nvPr>
            <p:ph type="body" sz="quarter" idx="13"/>
          </p:nvPr>
        </p:nvSpPr>
        <p:spPr>
          <a:xfrm>
            <a:off x="440100" y="1323163"/>
            <a:ext cx="2967300" cy="3070279"/>
          </a:xfrm>
        </p:spPr>
        <p:txBody>
          <a:bodyPr/>
          <a:lstStyle>
            <a:lvl1pPr>
              <a:defRPr baseline="0">
                <a:solidFill>
                  <a:schemeClr val="bg1"/>
                </a:solidFill>
                <a:latin typeface="Arial" panose="020B0604020202020204" pitchFamily="34" charset="0"/>
                <a:ea typeface="微软雅黑" panose="020B0503020204020204" pitchFamily="34" charset="-122"/>
              </a:defRPr>
            </a:lvl1pPr>
            <a:lvl2pPr>
              <a:defRPr baseline="0">
                <a:solidFill>
                  <a:schemeClr val="bg1"/>
                </a:solidFill>
                <a:latin typeface="Arial" panose="020B0604020202020204" pitchFamily="34" charset="0"/>
                <a:ea typeface="微软雅黑" panose="020B0503020204020204" pitchFamily="34" charset="-122"/>
              </a:defRPr>
            </a:lvl2pPr>
            <a:lvl3pPr>
              <a:defRPr baseline="0">
                <a:solidFill>
                  <a:schemeClr val="bg1"/>
                </a:solidFill>
                <a:latin typeface="Arial" panose="020B0604020202020204" pitchFamily="34" charset="0"/>
                <a:ea typeface="微软雅黑" panose="020B0503020204020204" pitchFamily="34" charset="-122"/>
              </a:defRPr>
            </a:lvl3pPr>
            <a:lvl4pPr>
              <a:defRPr baseline="0">
                <a:solidFill>
                  <a:schemeClr val="bg1"/>
                </a:solidFill>
                <a:latin typeface="Arial" panose="020B0604020202020204" pitchFamily="34" charset="0"/>
                <a:ea typeface="微软雅黑" panose="020B0503020204020204" pitchFamily="34" charset="-122"/>
              </a:defRPr>
            </a:lvl4pPr>
            <a:lvl5pPr>
              <a:defRPr baseline="0">
                <a:solidFill>
                  <a:schemeClr val="bg1"/>
                </a:solidFill>
                <a:latin typeface="Arial" panose="020B0604020202020204" pitchFamily="34" charset="0"/>
                <a:ea typeface="微软雅黑" panose="020B0503020204020204" pitchFamily="34" charset="-122"/>
              </a:defRPr>
            </a:lvl5pPr>
          </a:lstStyle>
          <a:p>
            <a:pPr lvl="0"/>
            <a:r>
              <a:rPr lang="zh-CN" altLang="en-US" noProof="1"/>
              <a:t>单击此处编辑母版文本样式</a:t>
            </a:r>
            <a:endParaRPr lang="zh-CN" altLang="en-US" noProof="1"/>
          </a:p>
          <a:p>
            <a:pPr lvl="1"/>
            <a:r>
              <a:rPr lang="zh-CN" altLang="en-US" noProof="1">
                <a:sym typeface="+mn-ea"/>
              </a:rPr>
              <a:t>第</a:t>
            </a:r>
            <a:r>
              <a:rPr lang="zh-CN" altLang="en-US" noProof="1"/>
              <a:t>二级</a:t>
            </a:r>
            <a:endParaRPr lang="zh-CN" altLang="en-US" noProof="1"/>
          </a:p>
          <a:p>
            <a:pPr lvl="2"/>
            <a:r>
              <a:rPr lang="zh-CN" altLang="en-US" noProof="1">
                <a:sym typeface="+mn-ea"/>
              </a:rPr>
              <a:t>第</a:t>
            </a:r>
            <a:r>
              <a:rPr lang="zh-CN" altLang="en-US" noProof="1"/>
              <a:t>三级</a:t>
            </a:r>
            <a:endParaRPr lang="zh-CN" altLang="en-US" noProof="1"/>
          </a:p>
          <a:p>
            <a:pPr lvl="3"/>
            <a:r>
              <a:rPr lang="zh-CN" altLang="en-US" noProof="1">
                <a:sym typeface="+mn-ea"/>
              </a:rPr>
              <a:t>第</a:t>
            </a:r>
            <a:r>
              <a:rPr lang="zh-CN" altLang="en-US" noProof="1"/>
              <a:t>四级</a:t>
            </a:r>
            <a:endParaRPr lang="zh-CN" altLang="en-US" noProof="1"/>
          </a:p>
          <a:p>
            <a:pPr lvl="4"/>
            <a:r>
              <a:rPr lang="zh-CN" altLang="en-US" noProof="1">
                <a:sym typeface="+mn-ea"/>
              </a:rPr>
              <a:t>第</a:t>
            </a:r>
            <a:r>
              <a:rPr lang="zh-CN" altLang="en-US" noProof="1"/>
              <a:t>五级</a:t>
            </a:r>
            <a:endParaRPr lang="zh-CN" altLang="en-US" noProof="1"/>
          </a:p>
        </p:txBody>
      </p:sp>
      <p:sp>
        <p:nvSpPr>
          <p:cNvPr id="9" name="内容占位符 8"/>
          <p:cNvSpPr>
            <a:spLocks noGrp="1"/>
          </p:cNvSpPr>
          <p:nvPr>
            <p:ph sz="quarter" idx="14"/>
          </p:nvPr>
        </p:nvSpPr>
        <p:spPr>
          <a:xfrm>
            <a:off x="3825900" y="577525"/>
            <a:ext cx="4860000" cy="3816424"/>
          </a:xfrm>
        </p:spPr>
        <p:txBody>
          <a:bodyPr/>
          <a:lstStyle>
            <a:lvl1pPr>
              <a:defRPr baseline="0">
                <a:latin typeface="Arial" panose="020B0604020202020204" pitchFamily="34" charset="0"/>
                <a:ea typeface="微软雅黑" panose="020B0503020204020204" pitchFamily="34" charset="-122"/>
              </a:defRPr>
            </a:lvl1pPr>
            <a:lvl2pPr>
              <a:defRPr baseline="0">
                <a:latin typeface="Arial" panose="020B0604020202020204" pitchFamily="34" charset="0"/>
                <a:ea typeface="微软雅黑" panose="020B0503020204020204" pitchFamily="34" charset="-122"/>
              </a:defRPr>
            </a:lvl2pPr>
            <a:lvl3pPr>
              <a:defRPr baseline="0">
                <a:latin typeface="Arial" panose="020B0604020202020204" pitchFamily="34" charset="0"/>
                <a:ea typeface="微软雅黑" panose="020B0503020204020204" pitchFamily="34" charset="-122"/>
              </a:defRPr>
            </a:lvl3pPr>
            <a:lvl4pPr>
              <a:defRPr baseline="0">
                <a:latin typeface="Arial" panose="020B0604020202020204" pitchFamily="34" charset="0"/>
                <a:ea typeface="微软雅黑" panose="020B0503020204020204" pitchFamily="34" charset="-122"/>
              </a:defRPr>
            </a:lvl4pPr>
            <a:lvl5pPr>
              <a:defRPr baseline="0">
                <a:latin typeface="Arial" panose="020B0604020202020204" pitchFamily="34" charset="0"/>
                <a:ea typeface="微软雅黑" panose="020B0503020204020204" pitchFamily="34" charset="-122"/>
              </a:defRPr>
            </a:lvl5pPr>
          </a:lstStyle>
          <a:p>
            <a:pPr lvl="0"/>
            <a:r>
              <a:rPr lang="zh-CN" altLang="en-US" noProof="1"/>
              <a:t>单击此处编辑母版文本样式</a:t>
            </a:r>
            <a:endParaRPr lang="zh-CN" altLang="en-US" noProof="1"/>
          </a:p>
          <a:p>
            <a:pPr lvl="1"/>
            <a:r>
              <a:rPr lang="zh-CN" altLang="en-US" noProof="1">
                <a:sym typeface="+mn-ea"/>
              </a:rPr>
              <a:t>第</a:t>
            </a:r>
            <a:r>
              <a:rPr lang="zh-CN" altLang="en-US" noProof="1"/>
              <a:t>二级</a:t>
            </a:r>
            <a:endParaRPr lang="zh-CN" altLang="en-US" noProof="1"/>
          </a:p>
          <a:p>
            <a:pPr lvl="2"/>
            <a:r>
              <a:rPr lang="zh-CN" altLang="en-US" noProof="1">
                <a:sym typeface="+mn-ea"/>
              </a:rPr>
              <a:t>第</a:t>
            </a:r>
            <a:r>
              <a:rPr lang="zh-CN" altLang="en-US" noProof="1"/>
              <a:t>三级</a:t>
            </a:r>
            <a:endParaRPr lang="zh-CN" altLang="en-US" noProof="1"/>
          </a:p>
          <a:p>
            <a:pPr lvl="3"/>
            <a:r>
              <a:rPr lang="zh-CN" altLang="en-US" noProof="1">
                <a:sym typeface="+mn-ea"/>
              </a:rPr>
              <a:t>第</a:t>
            </a:r>
            <a:r>
              <a:rPr lang="zh-CN" altLang="en-US" noProof="1"/>
              <a:t>四级</a:t>
            </a:r>
            <a:endParaRPr lang="zh-CN" altLang="en-US" noProof="1"/>
          </a:p>
          <a:p>
            <a:pPr lvl="4"/>
            <a:r>
              <a:rPr lang="zh-CN" altLang="en-US" noProof="1">
                <a:sym typeface="+mn-ea"/>
              </a:rPr>
              <a:t>第</a:t>
            </a:r>
            <a:r>
              <a:rPr lang="zh-CN" altLang="en-US" noProof="1"/>
              <a:t>五级</a:t>
            </a:r>
            <a:endParaRPr lang="zh-CN" altLang="en-US" noProof="1"/>
          </a:p>
        </p:txBody>
      </p:sp>
      <p:sp>
        <p:nvSpPr>
          <p:cNvPr id="13" name="日期占位符 2"/>
          <p:cNvSpPr>
            <a:spLocks noGrp="1"/>
          </p:cNvSpPr>
          <p:nvPr>
            <p:ph type="dt" sz="half" idx="2"/>
            <p:custDataLst>
              <p:tags r:id="rId6"/>
            </p:custDataLst>
          </p:nvPr>
        </p:nvSpPr>
        <p:spPr>
          <a:xfrm>
            <a:off x="660400" y="4762500"/>
            <a:ext cx="2024063" cy="238125"/>
          </a:xfrm>
          <a:prstGeom prst="rect">
            <a:avLst/>
          </a:prstGeom>
        </p:spPr>
        <p:txBody>
          <a:bodyPr vert="horz" lIns="91440" tIns="45720" rIns="91440" bIns="45720" rtlCol="0" anchor="ctr">
            <a:normAutofit/>
          </a:bodyPr>
          <a:lstStyle>
            <a:lvl1pPr>
              <a:defRPr baseline="0">
                <a:latin typeface="Arial" panose="020B0604020202020204" pitchFamily="34" charset="0"/>
                <a:ea typeface="微软雅黑" panose="020B0503020204020204" pitchFamily="34" charset="-122"/>
              </a:defRPr>
            </a:lvl1pPr>
          </a:lstStyle>
          <a:p>
            <a:pPr marL="0" marR="0" lvl="0" indent="0" algn="l" defTabSz="914400" rtl="0" eaLnBrk="1" fontAlgn="base" latinLnBrk="0" hangingPunct="1">
              <a:lnSpc>
                <a:spcPct val="120000"/>
              </a:lnSpc>
              <a:spcBef>
                <a:spcPct val="0"/>
              </a:spcBef>
              <a:spcAft>
                <a:spcPct val="0"/>
              </a:spcAft>
              <a:buClrTx/>
              <a:buSzTx/>
              <a:buFont typeface="Arial" panose="020B0604020202020204" pitchFamily="34" charset="0"/>
              <a:buNone/>
              <a:defRPr/>
            </a:pPr>
            <a:fld id="{760FBDFE-C587-4B4C-A407-44438C67B59E}" type="datetimeFigureOut">
              <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rPr>
            </a:fld>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endParaRPr>
          </a:p>
        </p:txBody>
      </p:sp>
      <p:sp>
        <p:nvSpPr>
          <p:cNvPr id="14" name="页脚占位符 3"/>
          <p:cNvSpPr>
            <a:spLocks noGrp="1"/>
          </p:cNvSpPr>
          <p:nvPr>
            <p:ph type="ftr" sz="quarter" idx="3"/>
            <p:custDataLst>
              <p:tags r:id="rId7"/>
            </p:custDataLst>
          </p:nvPr>
        </p:nvSpPr>
        <p:spPr>
          <a:xfrm>
            <a:off x="3087688" y="4762500"/>
            <a:ext cx="2968625" cy="238125"/>
          </a:xfrm>
          <a:prstGeom prst="rect">
            <a:avLst/>
          </a:prstGeom>
        </p:spPr>
        <p:txBody>
          <a:bodyPr vert="horz" lIns="91440" tIns="45720" rIns="91440" bIns="45720" rtlCol="0" anchor="ctr">
            <a:normAutofit/>
          </a:bodyPr>
          <a:lstStyle>
            <a:lvl1pPr>
              <a:defRPr baseline="0">
                <a:latin typeface="Arial" panose="020B0604020202020204" pitchFamily="34" charset="0"/>
                <a:ea typeface="微软雅黑" panose="020B0503020204020204" pitchFamily="34" charset="-122"/>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endParaRPr>
          </a:p>
        </p:txBody>
      </p:sp>
      <p:sp>
        <p:nvSpPr>
          <p:cNvPr id="15" name="灯片编号占位符 4"/>
          <p:cNvSpPr>
            <a:spLocks noGrp="1"/>
          </p:cNvSpPr>
          <p:nvPr>
            <p:ph type="sldNum" sz="quarter" idx="4"/>
            <p:custDataLst>
              <p:tags r:id="rId8"/>
            </p:custDataLst>
          </p:nvPr>
        </p:nvSpPr>
        <p:spPr>
          <a:xfrm>
            <a:off x="6457950" y="4762500"/>
            <a:ext cx="2025650" cy="238125"/>
          </a:xfrm>
          <a:prstGeom prst="rect">
            <a:avLst/>
          </a:prstGeom>
        </p:spPr>
        <p:txBody>
          <a:bodyPr vert="horz" wrap="square" lIns="91440" tIns="45720" rIns="91440" bIns="45720" numCol="1" anchor="ctr" anchorCtr="0" compatLnSpc="1"/>
          <a:p>
            <a:pPr algn="r">
              <a:lnSpc>
                <a:spcPct val="120000"/>
              </a:lnSpc>
            </a:pPr>
            <a:fld id="{9A0DB2DC-4C9A-4742-B13C-FB6460FD3503}" type="slidenum">
              <a:rPr lang="zh-CN" altLang="en-US" dirty="0">
                <a:ea typeface="微软雅黑" panose="020B0503020204020204" pitchFamily="34" charset="-122"/>
              </a:rPr>
            </a:fld>
            <a:endParaRPr lang="zh-CN" altLang="en-US" dirty="0">
              <a:ea typeface="微软雅黑" panose="020B0503020204020204" pitchFamily="34" charset="-122"/>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上下">
    <p:bg>
      <p:bgPr>
        <a:solidFill>
          <a:schemeClr val="bg2"/>
        </a:solidFill>
        <a:effectLst/>
      </p:bgPr>
    </p:bg>
    <p:spTree>
      <p:nvGrpSpPr>
        <p:cNvPr id="1" name=""/>
        <p:cNvGrpSpPr/>
        <p:nvPr/>
      </p:nvGrpSpPr>
      <p:grpSpPr>
        <a:xfrm>
          <a:off x="0" y="0"/>
          <a:ext cx="0" cy="0"/>
          <a:chOff x="0" y="0"/>
          <a:chExt cx="0" cy="0"/>
        </a:xfrm>
      </p:grpSpPr>
      <p:sp>
        <p:nvSpPr>
          <p:cNvPr id="8" name="矩形 7"/>
          <p:cNvSpPr/>
          <p:nvPr>
            <p:custDataLst>
              <p:tags r:id="rId2"/>
            </p:custDataLst>
          </p:nvPr>
        </p:nvSpPr>
        <p:spPr>
          <a:xfrm>
            <a:off x="0" y="0"/>
            <a:ext cx="9144000" cy="1998663"/>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altLang="zh-CN" sz="1350" b="0" i="0" u="none" strike="noStrike" kern="1200" cap="none" spc="0" normalizeH="0" baseline="0" noProof="1">
              <a:ln>
                <a:noFill/>
              </a:ln>
              <a:solidFill>
                <a:schemeClr val="lt1"/>
              </a:solidFill>
              <a:effectLst/>
              <a:uLnTx/>
              <a:uFillTx/>
              <a:latin typeface="Arial" panose="020B0604020202020204" pitchFamily="34" charset="0"/>
              <a:ea typeface="+mn-ea"/>
              <a:cs typeface="+mn-cs"/>
              <a:sym typeface="+mn-ea"/>
            </a:endParaRPr>
          </a:p>
        </p:txBody>
      </p:sp>
      <p:grpSp>
        <p:nvGrpSpPr>
          <p:cNvPr id="17412" name="组合 8"/>
          <p:cNvGrpSpPr/>
          <p:nvPr userDrawn="1"/>
        </p:nvGrpSpPr>
        <p:grpSpPr>
          <a:xfrm>
            <a:off x="0" y="0"/>
            <a:ext cx="539750" cy="539750"/>
            <a:chOff x="0" y="0"/>
            <a:chExt cx="718743" cy="718743"/>
          </a:xfrm>
        </p:grpSpPr>
        <p:sp>
          <p:nvSpPr>
            <p:cNvPr id="10" name="稻壳儿春秋广告/盗版必究        原创来源：http://chn.docer.com/works?userid=199329941#!/work_time"/>
            <p:cNvSpPr/>
            <p:nvPr>
              <p:custDataLst>
                <p:tags r:id="rId3"/>
              </p:custDataLst>
            </p:nvPr>
          </p:nvSpPr>
          <p:spPr>
            <a:xfrm>
              <a:off x="570767" y="570767"/>
              <a:ext cx="147977" cy="147977"/>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11" name="TextBox 18"/>
            <p:cNvSpPr/>
            <p:nvPr>
              <p:custDataLst>
                <p:tags r:id="rId4"/>
              </p:custDataLst>
            </p:nvPr>
          </p:nvSpPr>
          <p:spPr>
            <a:xfrm>
              <a:off x="0" y="0"/>
              <a:ext cx="570767" cy="57076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grpSp>
      <p:sp>
        <p:nvSpPr>
          <p:cNvPr id="12" name="稻壳儿春秋广告/盗版必究        原创来源：http://chn.docer.com/works?userid=199329941#!/work_time"/>
          <p:cNvSpPr/>
          <p:nvPr>
            <p:custDataLst>
              <p:tags r:id="rId5"/>
            </p:custDataLst>
          </p:nvPr>
        </p:nvSpPr>
        <p:spPr>
          <a:xfrm>
            <a:off x="8694738" y="4694238"/>
            <a:ext cx="449263" cy="44926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2" name="标题 1"/>
          <p:cNvSpPr>
            <a:spLocks noGrp="1"/>
          </p:cNvSpPr>
          <p:nvPr>
            <p:ph type="title"/>
          </p:nvPr>
        </p:nvSpPr>
        <p:spPr>
          <a:xfrm>
            <a:off x="459000" y="585972"/>
            <a:ext cx="8232300" cy="469858"/>
          </a:xfrm>
        </p:spPr>
        <p:txBody>
          <a:bodyPr anchor="ctr"/>
          <a:lstStyle>
            <a:lvl1pPr algn="ctr">
              <a:defRPr sz="2700" baseline="0">
                <a:solidFill>
                  <a:schemeClr val="bg1"/>
                </a:solidFill>
                <a:latin typeface="Arial" panose="020B0604020202020204" pitchFamily="34" charset="0"/>
                <a:ea typeface="微软雅黑" panose="020B0503020204020204" pitchFamily="34" charset="-122"/>
              </a:defRPr>
            </a:lvl1pPr>
          </a:lstStyle>
          <a:p>
            <a:r>
              <a:rPr lang="zh-CN" altLang="en-US" noProof="1"/>
              <a:t>单击此处编辑母版标题样式</a:t>
            </a:r>
            <a:endParaRPr lang="zh-CN" altLang="en-US" noProof="1"/>
          </a:p>
        </p:txBody>
      </p:sp>
      <p:sp>
        <p:nvSpPr>
          <p:cNvPr id="7" name="文本占位符 6"/>
          <p:cNvSpPr>
            <a:spLocks noGrp="1"/>
          </p:cNvSpPr>
          <p:nvPr>
            <p:ph type="body" sz="quarter" idx="13"/>
          </p:nvPr>
        </p:nvSpPr>
        <p:spPr>
          <a:xfrm>
            <a:off x="459000" y="1244854"/>
            <a:ext cx="8231981" cy="621077"/>
          </a:xfrm>
        </p:spPr>
        <p:txBody>
          <a:bodyPr/>
          <a:lstStyle>
            <a:lvl1pPr algn="ctr">
              <a:defRPr baseline="0">
                <a:solidFill>
                  <a:schemeClr val="bg1"/>
                </a:solidFill>
                <a:latin typeface="Arial" panose="020B0604020202020204" pitchFamily="34" charset="0"/>
                <a:ea typeface="微软雅黑" panose="020B0503020204020204" pitchFamily="34" charset="-122"/>
              </a:defRPr>
            </a:lvl1pPr>
          </a:lstStyle>
          <a:p>
            <a:pPr lvl="0"/>
            <a:r>
              <a:rPr lang="zh-CN" altLang="en-US" noProof="1"/>
              <a:t>单击此处编辑母版文本样式</a:t>
            </a:r>
            <a:endParaRPr lang="zh-CN" altLang="en-US" noProof="1"/>
          </a:p>
        </p:txBody>
      </p:sp>
      <p:sp>
        <p:nvSpPr>
          <p:cNvPr id="9" name="内容占位符 8"/>
          <p:cNvSpPr>
            <a:spLocks noGrp="1"/>
          </p:cNvSpPr>
          <p:nvPr>
            <p:ph sz="quarter" idx="14"/>
          </p:nvPr>
        </p:nvSpPr>
        <p:spPr>
          <a:xfrm>
            <a:off x="459581" y="2106260"/>
            <a:ext cx="8224200" cy="2573418"/>
          </a:xfrm>
        </p:spPr>
        <p:txBody>
          <a:bodyPr/>
          <a:lstStyle>
            <a:lvl1pPr>
              <a:defRPr baseline="0">
                <a:latin typeface="Arial" panose="020B0604020202020204" pitchFamily="34" charset="0"/>
                <a:ea typeface="微软雅黑" panose="020B0503020204020204" pitchFamily="34" charset="-122"/>
              </a:defRPr>
            </a:lvl1pPr>
            <a:lvl2pPr>
              <a:defRPr baseline="0">
                <a:latin typeface="Arial" panose="020B0604020202020204" pitchFamily="34" charset="0"/>
                <a:ea typeface="微软雅黑" panose="020B0503020204020204" pitchFamily="34" charset="-122"/>
              </a:defRPr>
            </a:lvl2pPr>
            <a:lvl3pPr>
              <a:defRPr baseline="0">
                <a:latin typeface="Arial" panose="020B0604020202020204" pitchFamily="34" charset="0"/>
                <a:ea typeface="微软雅黑" panose="020B0503020204020204" pitchFamily="34" charset="-122"/>
              </a:defRPr>
            </a:lvl3pPr>
            <a:lvl4pPr>
              <a:defRPr baseline="0">
                <a:latin typeface="Arial" panose="020B0604020202020204" pitchFamily="34" charset="0"/>
                <a:ea typeface="微软雅黑" panose="020B0503020204020204" pitchFamily="34" charset="-122"/>
              </a:defRPr>
            </a:lvl4pPr>
            <a:lvl5pPr>
              <a:defRPr baseline="0">
                <a:latin typeface="Arial" panose="020B0604020202020204" pitchFamily="34" charset="0"/>
                <a:ea typeface="微软雅黑" panose="020B0503020204020204" pitchFamily="34" charset="-122"/>
              </a:defRPr>
            </a:lvl5pPr>
          </a:lstStyle>
          <a:p>
            <a:pPr lvl="0"/>
            <a:r>
              <a:rPr lang="zh-CN" altLang="en-US" noProof="1"/>
              <a:t>单击此处编辑母版文本样式</a:t>
            </a:r>
            <a:endParaRPr lang="zh-CN" altLang="en-US" noProof="1"/>
          </a:p>
          <a:p>
            <a:pPr lvl="1"/>
            <a:r>
              <a:rPr lang="zh-CN" altLang="en-US" noProof="1">
                <a:sym typeface="+mn-ea"/>
              </a:rPr>
              <a:t>第</a:t>
            </a:r>
            <a:r>
              <a:rPr lang="zh-CN" altLang="en-US" noProof="1"/>
              <a:t>二级</a:t>
            </a:r>
            <a:endParaRPr lang="zh-CN" altLang="en-US" noProof="1"/>
          </a:p>
          <a:p>
            <a:pPr lvl="2"/>
            <a:r>
              <a:rPr lang="zh-CN" altLang="en-US" noProof="1">
                <a:sym typeface="+mn-ea"/>
              </a:rPr>
              <a:t>第</a:t>
            </a:r>
            <a:r>
              <a:rPr lang="zh-CN" altLang="en-US" noProof="1"/>
              <a:t>三级</a:t>
            </a:r>
            <a:endParaRPr lang="zh-CN" altLang="en-US" noProof="1"/>
          </a:p>
          <a:p>
            <a:pPr lvl="3"/>
            <a:r>
              <a:rPr lang="zh-CN" altLang="en-US" noProof="1">
                <a:sym typeface="+mn-ea"/>
              </a:rPr>
              <a:t>第</a:t>
            </a:r>
            <a:r>
              <a:rPr lang="zh-CN" altLang="en-US" noProof="1"/>
              <a:t>四级</a:t>
            </a:r>
            <a:endParaRPr lang="zh-CN" altLang="en-US" noProof="1"/>
          </a:p>
          <a:p>
            <a:pPr lvl="4"/>
            <a:r>
              <a:rPr lang="zh-CN" altLang="en-US" noProof="1">
                <a:sym typeface="+mn-ea"/>
              </a:rPr>
              <a:t>第</a:t>
            </a:r>
            <a:r>
              <a:rPr lang="zh-CN" altLang="en-US" noProof="1"/>
              <a:t>五级</a:t>
            </a:r>
            <a:endParaRPr lang="zh-CN" altLang="en-US" noProof="1"/>
          </a:p>
        </p:txBody>
      </p:sp>
      <p:sp>
        <p:nvSpPr>
          <p:cNvPr id="13" name="日期占位符 2"/>
          <p:cNvSpPr>
            <a:spLocks noGrp="1"/>
          </p:cNvSpPr>
          <p:nvPr>
            <p:ph type="dt" sz="half" idx="2"/>
            <p:custDataLst>
              <p:tags r:id="rId6"/>
            </p:custDataLst>
          </p:nvPr>
        </p:nvSpPr>
        <p:spPr>
          <a:xfrm>
            <a:off x="660400" y="4762500"/>
            <a:ext cx="2024063" cy="238125"/>
          </a:xfrm>
          <a:prstGeom prst="rect">
            <a:avLst/>
          </a:prstGeom>
        </p:spPr>
        <p:txBody>
          <a:bodyPr vert="horz" lIns="91440" tIns="45720" rIns="91440" bIns="45720" rtlCol="0" anchor="ctr">
            <a:normAutofit/>
          </a:bodyPr>
          <a:lstStyle>
            <a:lvl1pPr>
              <a:defRPr baseline="0">
                <a:latin typeface="Arial" panose="020B0604020202020204" pitchFamily="34" charset="0"/>
                <a:ea typeface="微软雅黑" panose="020B0503020204020204" pitchFamily="34" charset="-122"/>
              </a:defRPr>
            </a:lvl1pPr>
          </a:lstStyle>
          <a:p>
            <a:pPr marL="0" marR="0" lvl="0" indent="0" algn="l" defTabSz="914400" rtl="0" eaLnBrk="1" fontAlgn="base" latinLnBrk="0" hangingPunct="1">
              <a:lnSpc>
                <a:spcPct val="120000"/>
              </a:lnSpc>
              <a:spcBef>
                <a:spcPct val="0"/>
              </a:spcBef>
              <a:spcAft>
                <a:spcPct val="0"/>
              </a:spcAft>
              <a:buClrTx/>
              <a:buSzTx/>
              <a:buFont typeface="Arial" panose="020B0604020202020204" pitchFamily="34" charset="0"/>
              <a:buNone/>
              <a:defRPr/>
            </a:pPr>
            <a:fld id="{760FBDFE-C587-4B4C-A407-44438C67B59E}" type="datetimeFigureOut">
              <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rPr>
            </a:fld>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endParaRPr>
          </a:p>
        </p:txBody>
      </p:sp>
      <p:sp>
        <p:nvSpPr>
          <p:cNvPr id="14" name="页脚占位符 3"/>
          <p:cNvSpPr>
            <a:spLocks noGrp="1"/>
          </p:cNvSpPr>
          <p:nvPr>
            <p:ph type="ftr" sz="quarter" idx="3"/>
            <p:custDataLst>
              <p:tags r:id="rId7"/>
            </p:custDataLst>
          </p:nvPr>
        </p:nvSpPr>
        <p:spPr>
          <a:xfrm>
            <a:off x="3087688" y="4762500"/>
            <a:ext cx="2968625" cy="238125"/>
          </a:xfrm>
          <a:prstGeom prst="rect">
            <a:avLst/>
          </a:prstGeom>
        </p:spPr>
        <p:txBody>
          <a:bodyPr vert="horz" lIns="91440" tIns="45720" rIns="91440" bIns="45720" rtlCol="0" anchor="ctr">
            <a:normAutofit/>
          </a:bodyPr>
          <a:lstStyle>
            <a:lvl1pPr>
              <a:defRPr baseline="0">
                <a:latin typeface="Arial" panose="020B0604020202020204" pitchFamily="34" charset="0"/>
                <a:ea typeface="微软雅黑" panose="020B0503020204020204" pitchFamily="34" charset="-122"/>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endParaRPr>
          </a:p>
        </p:txBody>
      </p:sp>
      <p:sp>
        <p:nvSpPr>
          <p:cNvPr id="15" name="灯片编号占位符 4"/>
          <p:cNvSpPr>
            <a:spLocks noGrp="1"/>
          </p:cNvSpPr>
          <p:nvPr>
            <p:ph type="sldNum" sz="quarter" idx="4"/>
            <p:custDataLst>
              <p:tags r:id="rId8"/>
            </p:custDataLst>
          </p:nvPr>
        </p:nvSpPr>
        <p:spPr>
          <a:xfrm>
            <a:off x="6457950" y="4762500"/>
            <a:ext cx="2025650" cy="238125"/>
          </a:xfrm>
          <a:prstGeom prst="rect">
            <a:avLst/>
          </a:prstGeom>
        </p:spPr>
        <p:txBody>
          <a:bodyPr vert="horz" wrap="square" lIns="91440" tIns="45720" rIns="91440" bIns="45720" numCol="1" anchor="ctr" anchorCtr="0" compatLnSpc="1"/>
          <a:p>
            <a:pPr algn="r">
              <a:lnSpc>
                <a:spcPct val="120000"/>
              </a:lnSpc>
            </a:pPr>
            <a:fld id="{9A0DB2DC-4C9A-4742-B13C-FB6460FD3503}" type="slidenum">
              <a:rPr lang="zh-CN" altLang="en-US" dirty="0">
                <a:ea typeface="微软雅黑" panose="020B0503020204020204" pitchFamily="34" charset="-122"/>
              </a:rPr>
            </a:fld>
            <a:endParaRPr lang="zh-CN" altLang="en-US" dirty="0">
              <a:ea typeface="微软雅黑" panose="020B0503020204020204" pitchFamily="34" charset="-122"/>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下上">
    <p:bg>
      <p:bgPr>
        <a:solidFill>
          <a:schemeClr val="bg2"/>
        </a:solidFill>
        <a:effectLst/>
      </p:bgPr>
    </p:bg>
    <p:spTree>
      <p:nvGrpSpPr>
        <p:cNvPr id="1" name=""/>
        <p:cNvGrpSpPr/>
        <p:nvPr/>
      </p:nvGrpSpPr>
      <p:grpSpPr>
        <a:xfrm>
          <a:off x="0" y="0"/>
          <a:ext cx="0" cy="0"/>
          <a:chOff x="0" y="0"/>
          <a:chExt cx="0" cy="0"/>
        </a:xfrm>
      </p:grpSpPr>
      <p:sp>
        <p:nvSpPr>
          <p:cNvPr id="8" name="矩形 7"/>
          <p:cNvSpPr/>
          <p:nvPr>
            <p:custDataLst>
              <p:tags r:id="rId2"/>
            </p:custDataLst>
          </p:nvPr>
        </p:nvSpPr>
        <p:spPr>
          <a:xfrm>
            <a:off x="0" y="3771900"/>
            <a:ext cx="9144000" cy="1371600"/>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altLang="zh-CN" sz="1350" b="0" i="0" u="none" strike="noStrike" kern="1200" cap="none" spc="0" normalizeH="0" baseline="0" noProof="1">
              <a:ln>
                <a:noFill/>
              </a:ln>
              <a:solidFill>
                <a:schemeClr val="lt1"/>
              </a:solidFill>
              <a:effectLst/>
              <a:uLnTx/>
              <a:uFillTx/>
              <a:latin typeface="Arial" panose="020B0604020202020204" pitchFamily="34" charset="0"/>
              <a:ea typeface="+mn-ea"/>
              <a:cs typeface="+mn-cs"/>
              <a:sym typeface="+mn-ea"/>
            </a:endParaRPr>
          </a:p>
        </p:txBody>
      </p:sp>
      <p:sp>
        <p:nvSpPr>
          <p:cNvPr id="3" name="稻壳儿春秋广告/盗版必究        原创来源：http://chn.docer.com/works?userid=199329941#!/work_time"/>
          <p:cNvSpPr/>
          <p:nvPr>
            <p:custDataLst>
              <p:tags r:id="rId3"/>
            </p:custDataLst>
          </p:nvPr>
        </p:nvSpPr>
        <p:spPr>
          <a:xfrm>
            <a:off x="8694738" y="0"/>
            <a:ext cx="449263" cy="44926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2" name="标题 1"/>
          <p:cNvSpPr>
            <a:spLocks noGrp="1"/>
          </p:cNvSpPr>
          <p:nvPr>
            <p:ph type="title"/>
          </p:nvPr>
        </p:nvSpPr>
        <p:spPr>
          <a:xfrm>
            <a:off x="453600" y="502262"/>
            <a:ext cx="8232300" cy="423952"/>
          </a:xfrm>
        </p:spPr>
        <p:txBody>
          <a:bodyPr anchor="ctr"/>
          <a:lstStyle>
            <a:lvl1pPr algn="ctr">
              <a:defRPr sz="2400" baseline="0">
                <a:latin typeface="Arial" panose="020B0604020202020204" pitchFamily="34" charset="0"/>
                <a:ea typeface="微软雅黑" panose="020B0503020204020204" pitchFamily="34" charset="-122"/>
              </a:defRPr>
            </a:lvl1pPr>
          </a:lstStyle>
          <a:p>
            <a:r>
              <a:rPr lang="zh-CN" altLang="en-US" noProof="1"/>
              <a:t>单击此处编辑母版标题样式</a:t>
            </a:r>
            <a:endParaRPr lang="zh-CN" altLang="en-US" noProof="1"/>
          </a:p>
        </p:txBody>
      </p:sp>
      <p:sp>
        <p:nvSpPr>
          <p:cNvPr id="7" name="内容占位符 6"/>
          <p:cNvSpPr>
            <a:spLocks noGrp="1"/>
          </p:cNvSpPr>
          <p:nvPr>
            <p:ph sz="quarter" idx="13"/>
          </p:nvPr>
        </p:nvSpPr>
        <p:spPr>
          <a:xfrm>
            <a:off x="453628" y="1261056"/>
            <a:ext cx="8243100" cy="2408697"/>
          </a:xfrm>
        </p:spPr>
        <p:txBody>
          <a:bodyPr/>
          <a:lstStyle>
            <a:lvl1pPr>
              <a:defRPr baseline="0">
                <a:latin typeface="Arial" panose="020B0604020202020204" pitchFamily="34" charset="0"/>
                <a:ea typeface="微软雅黑" panose="020B0503020204020204" pitchFamily="34" charset="-122"/>
              </a:defRPr>
            </a:lvl1pPr>
            <a:lvl2pPr>
              <a:defRPr baseline="0">
                <a:latin typeface="Arial" panose="020B0604020202020204" pitchFamily="34" charset="0"/>
                <a:ea typeface="微软雅黑" panose="020B0503020204020204" pitchFamily="34" charset="-122"/>
              </a:defRPr>
            </a:lvl2pPr>
            <a:lvl3pPr>
              <a:defRPr baseline="0">
                <a:latin typeface="Arial" panose="020B0604020202020204" pitchFamily="34" charset="0"/>
                <a:ea typeface="微软雅黑" panose="020B0503020204020204" pitchFamily="34" charset="-122"/>
              </a:defRPr>
            </a:lvl3pPr>
            <a:lvl4pPr>
              <a:defRPr baseline="0">
                <a:latin typeface="Arial" panose="020B0604020202020204" pitchFamily="34" charset="0"/>
                <a:ea typeface="微软雅黑" panose="020B0503020204020204" pitchFamily="34" charset="-122"/>
              </a:defRPr>
            </a:lvl4pPr>
            <a:lvl5pPr>
              <a:defRPr baseline="0">
                <a:latin typeface="Arial" panose="020B0604020202020204" pitchFamily="34" charset="0"/>
                <a:ea typeface="微软雅黑" panose="020B0503020204020204" pitchFamily="34" charset="-122"/>
              </a:defRPr>
            </a:lvl5pPr>
          </a:lstStyle>
          <a:p>
            <a:pPr lvl="0"/>
            <a:r>
              <a:rPr lang="zh-CN" altLang="en-US" noProof="1"/>
              <a:t>单击此处编辑母版文本样式</a:t>
            </a:r>
            <a:endParaRPr lang="zh-CN" altLang="en-US" noProof="1"/>
          </a:p>
          <a:p>
            <a:pPr lvl="1"/>
            <a:r>
              <a:rPr lang="zh-CN" altLang="en-US" noProof="1">
                <a:sym typeface="+mn-ea"/>
              </a:rPr>
              <a:t>第</a:t>
            </a:r>
            <a:r>
              <a:rPr lang="zh-CN" altLang="en-US" noProof="1"/>
              <a:t>二级</a:t>
            </a:r>
            <a:endParaRPr lang="zh-CN" altLang="en-US" noProof="1"/>
          </a:p>
          <a:p>
            <a:pPr lvl="2"/>
            <a:r>
              <a:rPr lang="zh-CN" altLang="en-US" noProof="1">
                <a:sym typeface="+mn-ea"/>
              </a:rPr>
              <a:t>第</a:t>
            </a:r>
            <a:r>
              <a:rPr lang="zh-CN" altLang="en-US" noProof="1"/>
              <a:t>三级</a:t>
            </a:r>
            <a:endParaRPr lang="zh-CN" altLang="en-US" noProof="1"/>
          </a:p>
          <a:p>
            <a:pPr lvl="3"/>
            <a:r>
              <a:rPr lang="zh-CN" altLang="en-US" noProof="1">
                <a:sym typeface="+mn-ea"/>
              </a:rPr>
              <a:t>第</a:t>
            </a:r>
            <a:r>
              <a:rPr lang="zh-CN" altLang="en-US" noProof="1"/>
              <a:t>四级</a:t>
            </a:r>
            <a:endParaRPr lang="zh-CN" altLang="en-US" noProof="1"/>
          </a:p>
          <a:p>
            <a:pPr lvl="4"/>
            <a:r>
              <a:rPr lang="zh-CN" altLang="en-US" noProof="1">
                <a:sym typeface="+mn-ea"/>
              </a:rPr>
              <a:t>第</a:t>
            </a:r>
            <a:r>
              <a:rPr lang="zh-CN" altLang="en-US" noProof="1"/>
              <a:t>五级</a:t>
            </a:r>
            <a:endParaRPr lang="zh-CN" altLang="en-US" noProof="1"/>
          </a:p>
        </p:txBody>
      </p:sp>
      <p:sp>
        <p:nvSpPr>
          <p:cNvPr id="9" name="文本占位符 8"/>
          <p:cNvSpPr>
            <a:spLocks noGrp="1"/>
          </p:cNvSpPr>
          <p:nvPr>
            <p:ph type="body" sz="quarter" idx="14"/>
          </p:nvPr>
        </p:nvSpPr>
        <p:spPr>
          <a:xfrm>
            <a:off x="445500" y="3885780"/>
            <a:ext cx="8251200" cy="758794"/>
          </a:xfrm>
        </p:spPr>
        <p:txBody>
          <a:bodyPr/>
          <a:lstStyle>
            <a:lvl1pPr marL="0" indent="0">
              <a:buNone/>
              <a:defRPr baseline="0">
                <a:solidFill>
                  <a:schemeClr val="bg1"/>
                </a:solidFill>
                <a:latin typeface="Arial" panose="020B0604020202020204" pitchFamily="34" charset="0"/>
                <a:ea typeface="微软雅黑" panose="020B0503020204020204" pitchFamily="34" charset="-122"/>
              </a:defRPr>
            </a:lvl1pPr>
          </a:lstStyle>
          <a:p>
            <a:pPr lvl="0"/>
            <a:r>
              <a:rPr lang="zh-CN" altLang="en-US" noProof="1"/>
              <a:t>单击此处编辑母版文本样式</a:t>
            </a:r>
            <a:endParaRPr lang="zh-CN" altLang="en-US" noProof="1"/>
          </a:p>
        </p:txBody>
      </p:sp>
      <p:sp>
        <p:nvSpPr>
          <p:cNvPr id="10" name="日期占位符 2"/>
          <p:cNvSpPr>
            <a:spLocks noGrp="1"/>
          </p:cNvSpPr>
          <p:nvPr>
            <p:ph type="dt" sz="half" idx="2"/>
            <p:custDataLst>
              <p:tags r:id="rId4"/>
            </p:custDataLst>
          </p:nvPr>
        </p:nvSpPr>
        <p:spPr>
          <a:xfrm>
            <a:off x="660400" y="4762500"/>
            <a:ext cx="2024063" cy="238125"/>
          </a:xfrm>
          <a:prstGeom prst="rect">
            <a:avLst/>
          </a:prstGeom>
        </p:spPr>
        <p:txBody>
          <a:bodyPr vert="horz" lIns="91440" tIns="45720" rIns="91440" bIns="45720" rtlCol="0" anchor="ctr">
            <a:normAutofit/>
          </a:bodyPr>
          <a:lstStyle>
            <a:lvl1pPr>
              <a:defRPr baseline="0">
                <a:latin typeface="Arial" panose="020B0604020202020204" pitchFamily="34" charset="0"/>
                <a:ea typeface="微软雅黑" panose="020B0503020204020204" pitchFamily="34" charset="-122"/>
              </a:defRPr>
            </a:lvl1pPr>
          </a:lstStyle>
          <a:p>
            <a:pPr marL="0" marR="0" lvl="0" indent="0" algn="l" defTabSz="914400" rtl="0" eaLnBrk="1" fontAlgn="base" latinLnBrk="0" hangingPunct="1">
              <a:lnSpc>
                <a:spcPct val="120000"/>
              </a:lnSpc>
              <a:spcBef>
                <a:spcPct val="0"/>
              </a:spcBef>
              <a:spcAft>
                <a:spcPct val="0"/>
              </a:spcAft>
              <a:buClrTx/>
              <a:buSzTx/>
              <a:buFont typeface="Arial" panose="020B0604020202020204" pitchFamily="34" charset="0"/>
              <a:buNone/>
              <a:defRPr/>
            </a:pPr>
            <a:fld id="{760FBDFE-C587-4B4C-A407-44438C67B59E}" type="datetimeFigureOut">
              <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rPr>
            </a:fld>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endParaRPr>
          </a:p>
        </p:txBody>
      </p:sp>
      <p:sp>
        <p:nvSpPr>
          <p:cNvPr id="11" name="页脚占位符 3"/>
          <p:cNvSpPr>
            <a:spLocks noGrp="1"/>
          </p:cNvSpPr>
          <p:nvPr>
            <p:ph type="ftr" sz="quarter" idx="3"/>
            <p:custDataLst>
              <p:tags r:id="rId5"/>
            </p:custDataLst>
          </p:nvPr>
        </p:nvSpPr>
        <p:spPr>
          <a:xfrm>
            <a:off x="3087688" y="4762500"/>
            <a:ext cx="2968625" cy="238125"/>
          </a:xfrm>
          <a:prstGeom prst="rect">
            <a:avLst/>
          </a:prstGeom>
        </p:spPr>
        <p:txBody>
          <a:bodyPr vert="horz" lIns="91440" tIns="45720" rIns="91440" bIns="45720" rtlCol="0" anchor="ctr">
            <a:normAutofit/>
          </a:bodyPr>
          <a:lstStyle>
            <a:lvl1pPr>
              <a:defRPr baseline="0">
                <a:latin typeface="Arial" panose="020B0604020202020204" pitchFamily="34" charset="0"/>
                <a:ea typeface="微软雅黑" panose="020B0503020204020204" pitchFamily="34" charset="-122"/>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endParaRPr>
          </a:p>
        </p:txBody>
      </p:sp>
      <p:sp>
        <p:nvSpPr>
          <p:cNvPr id="12" name="灯片编号占位符 4"/>
          <p:cNvSpPr>
            <a:spLocks noGrp="1"/>
          </p:cNvSpPr>
          <p:nvPr>
            <p:ph type="sldNum" sz="quarter" idx="4"/>
            <p:custDataLst>
              <p:tags r:id="rId6"/>
            </p:custDataLst>
          </p:nvPr>
        </p:nvSpPr>
        <p:spPr>
          <a:xfrm>
            <a:off x="6457950" y="4762500"/>
            <a:ext cx="2025650" cy="238125"/>
          </a:xfrm>
          <a:prstGeom prst="rect">
            <a:avLst/>
          </a:prstGeom>
        </p:spPr>
        <p:txBody>
          <a:bodyPr vert="horz" wrap="square" lIns="91440" tIns="45720" rIns="91440" bIns="45720" numCol="1" anchor="ctr" anchorCtr="0" compatLnSpc="1"/>
          <a:p>
            <a:pPr algn="r">
              <a:lnSpc>
                <a:spcPct val="120000"/>
              </a:lnSpc>
            </a:pPr>
            <a:fld id="{9A0DB2DC-4C9A-4742-B13C-FB6460FD3503}" type="slidenum">
              <a:rPr lang="zh-CN" altLang="en-US" dirty="0">
                <a:ea typeface="微软雅黑" panose="020B0503020204020204" pitchFamily="34" charset="-122"/>
              </a:rPr>
            </a:fld>
            <a:endParaRPr lang="zh-CN" altLang="en-US" dirty="0">
              <a:ea typeface="微软雅黑" panose="020B0503020204020204" pitchFamily="34" charset="-122"/>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导航">
    <p:bg>
      <p:bgPr>
        <a:solidFill>
          <a:schemeClr val="bg2"/>
        </a:solidFill>
        <a:effectLst/>
      </p:bgPr>
    </p:bg>
    <p:spTree>
      <p:nvGrpSpPr>
        <p:cNvPr id="1" name=""/>
        <p:cNvGrpSpPr/>
        <p:nvPr/>
      </p:nvGrpSpPr>
      <p:grpSpPr>
        <a:xfrm>
          <a:off x="0" y="0"/>
          <a:ext cx="0" cy="0"/>
          <a:chOff x="0" y="0"/>
          <a:chExt cx="0" cy="0"/>
        </a:xfrm>
      </p:grpSpPr>
      <p:sp>
        <p:nvSpPr>
          <p:cNvPr id="8" name="矩形 7"/>
          <p:cNvSpPr/>
          <p:nvPr>
            <p:custDataLst>
              <p:tags r:id="rId2"/>
            </p:custDataLst>
          </p:nvPr>
        </p:nvSpPr>
        <p:spPr>
          <a:xfrm>
            <a:off x="0" y="0"/>
            <a:ext cx="9144000" cy="685800"/>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altLang="zh-CN" sz="1350" b="0" i="0" u="none" strike="noStrike" kern="1200" cap="none" spc="0" normalizeH="0" baseline="0" noProof="1">
              <a:ln>
                <a:noFill/>
              </a:ln>
              <a:solidFill>
                <a:schemeClr val="lt1"/>
              </a:solidFill>
              <a:effectLst/>
              <a:uLnTx/>
              <a:uFillTx/>
              <a:latin typeface="Arial" panose="020B0604020202020204" pitchFamily="34" charset="0"/>
              <a:ea typeface="+mn-ea"/>
              <a:cs typeface="+mn-cs"/>
              <a:sym typeface="+mn-ea"/>
            </a:endParaRPr>
          </a:p>
        </p:txBody>
      </p:sp>
      <p:sp>
        <p:nvSpPr>
          <p:cNvPr id="3" name="矩形 8"/>
          <p:cNvSpPr/>
          <p:nvPr>
            <p:custDataLst>
              <p:tags r:id="rId3"/>
            </p:custDataLst>
          </p:nvPr>
        </p:nvSpPr>
        <p:spPr>
          <a:xfrm>
            <a:off x="142875" y="203200"/>
            <a:ext cx="279400" cy="2794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1"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10" name="稻壳儿春秋广告/盗版必究"/>
          <p:cNvSpPr/>
          <p:nvPr>
            <p:custDataLst>
              <p:tags r:id="rId4"/>
            </p:custDataLst>
          </p:nvPr>
        </p:nvSpPr>
        <p:spPr>
          <a:xfrm>
            <a:off x="8769350" y="4770438"/>
            <a:ext cx="374650" cy="37306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2" name="标题 1"/>
          <p:cNvSpPr>
            <a:spLocks noGrp="1"/>
          </p:cNvSpPr>
          <p:nvPr>
            <p:ph type="title"/>
          </p:nvPr>
        </p:nvSpPr>
        <p:spPr>
          <a:xfrm>
            <a:off x="434700" y="178222"/>
            <a:ext cx="8278200" cy="331514"/>
          </a:xfrm>
        </p:spPr>
        <p:txBody>
          <a:bodyPr>
            <a:normAutofit/>
          </a:bodyPr>
          <a:lstStyle>
            <a:lvl1pPr>
              <a:defRPr baseline="0">
                <a:solidFill>
                  <a:schemeClr val="bg1"/>
                </a:solidFill>
                <a:latin typeface="Arial" panose="020B0604020202020204" pitchFamily="34" charset="0"/>
                <a:ea typeface="微软雅黑" panose="020B0503020204020204" pitchFamily="34" charset="-122"/>
              </a:defRPr>
            </a:lvl1pPr>
          </a:lstStyle>
          <a:p>
            <a:r>
              <a:rPr lang="zh-CN" altLang="en-US" noProof="1"/>
              <a:t>单击此处编辑母版标题样式</a:t>
            </a:r>
            <a:endParaRPr lang="zh-CN" altLang="en-US" noProof="1"/>
          </a:p>
        </p:txBody>
      </p:sp>
      <p:sp>
        <p:nvSpPr>
          <p:cNvPr id="7" name="内容占位符 6"/>
          <p:cNvSpPr>
            <a:spLocks noGrp="1"/>
          </p:cNvSpPr>
          <p:nvPr>
            <p:ph sz="quarter" idx="13"/>
          </p:nvPr>
        </p:nvSpPr>
        <p:spPr>
          <a:xfrm>
            <a:off x="434700" y="1247554"/>
            <a:ext cx="4006800" cy="2171068"/>
          </a:xfrm>
        </p:spPr>
        <p:txBody>
          <a:bodyPr>
            <a:normAutofit/>
          </a:bodyPr>
          <a:lstStyle>
            <a:lvl1pPr>
              <a:defRPr baseline="0">
                <a:latin typeface="Arial" panose="020B0604020202020204" pitchFamily="34" charset="0"/>
                <a:ea typeface="微软雅黑" panose="020B0503020204020204" pitchFamily="34" charset="-122"/>
              </a:defRPr>
            </a:lvl1pPr>
            <a:lvl2pPr>
              <a:defRPr baseline="0">
                <a:latin typeface="Arial" panose="020B0604020202020204" pitchFamily="34" charset="0"/>
                <a:ea typeface="微软雅黑" panose="020B0503020204020204" pitchFamily="34" charset="-122"/>
              </a:defRPr>
            </a:lvl2pPr>
            <a:lvl3pPr>
              <a:defRPr baseline="0">
                <a:latin typeface="Arial" panose="020B0604020202020204" pitchFamily="34" charset="0"/>
                <a:ea typeface="微软雅黑" panose="020B0503020204020204" pitchFamily="34" charset="-122"/>
              </a:defRPr>
            </a:lvl3pPr>
            <a:lvl4pPr>
              <a:defRPr baseline="0">
                <a:latin typeface="Arial" panose="020B0604020202020204" pitchFamily="34" charset="0"/>
                <a:ea typeface="微软雅黑" panose="020B0503020204020204" pitchFamily="34" charset="-122"/>
              </a:defRPr>
            </a:lvl4pPr>
            <a:lvl5pPr>
              <a:defRPr baseline="0">
                <a:latin typeface="Arial" panose="020B0604020202020204" pitchFamily="34" charset="0"/>
                <a:ea typeface="微软雅黑" panose="020B0503020204020204" pitchFamily="34" charset="-122"/>
              </a:defRPr>
            </a:lvl5pPr>
          </a:lstStyle>
          <a:p>
            <a:pPr lvl="0"/>
            <a:r>
              <a:rPr lang="zh-CN" altLang="en-US" noProof="1"/>
              <a:t>单击此处编辑母版文本样式</a:t>
            </a:r>
            <a:endParaRPr lang="zh-CN" altLang="en-US" noProof="1"/>
          </a:p>
          <a:p>
            <a:pPr lvl="1"/>
            <a:r>
              <a:rPr lang="zh-CN" altLang="en-US" noProof="1">
                <a:sym typeface="+mn-ea"/>
              </a:rPr>
              <a:t>第</a:t>
            </a:r>
            <a:r>
              <a:rPr lang="zh-CN" altLang="en-US" noProof="1"/>
              <a:t>二级</a:t>
            </a:r>
            <a:endParaRPr lang="zh-CN" altLang="en-US" noProof="1"/>
          </a:p>
          <a:p>
            <a:pPr lvl="2"/>
            <a:r>
              <a:rPr lang="zh-CN" altLang="en-US" noProof="1">
                <a:sym typeface="+mn-ea"/>
              </a:rPr>
              <a:t>第</a:t>
            </a:r>
            <a:r>
              <a:rPr lang="zh-CN" altLang="en-US" noProof="1"/>
              <a:t>三级</a:t>
            </a:r>
            <a:endParaRPr lang="zh-CN" altLang="en-US" noProof="1"/>
          </a:p>
          <a:p>
            <a:pPr lvl="3"/>
            <a:r>
              <a:rPr lang="zh-CN" altLang="en-US" noProof="1">
                <a:sym typeface="+mn-ea"/>
              </a:rPr>
              <a:t>第</a:t>
            </a:r>
            <a:r>
              <a:rPr lang="zh-CN" altLang="en-US" noProof="1"/>
              <a:t>四级</a:t>
            </a:r>
            <a:endParaRPr lang="zh-CN" altLang="en-US" noProof="1"/>
          </a:p>
          <a:p>
            <a:pPr lvl="4"/>
            <a:r>
              <a:rPr lang="zh-CN" altLang="en-US" noProof="1">
                <a:sym typeface="+mn-ea"/>
              </a:rPr>
              <a:t>第</a:t>
            </a:r>
            <a:r>
              <a:rPr lang="zh-CN" altLang="en-US" noProof="1"/>
              <a:t>五级</a:t>
            </a:r>
            <a:endParaRPr lang="zh-CN" altLang="en-US" noProof="1"/>
          </a:p>
        </p:txBody>
      </p:sp>
      <p:sp>
        <p:nvSpPr>
          <p:cNvPr id="9" name="内容占位符 8"/>
          <p:cNvSpPr>
            <a:spLocks noGrp="1"/>
          </p:cNvSpPr>
          <p:nvPr>
            <p:ph sz="quarter" idx="14"/>
          </p:nvPr>
        </p:nvSpPr>
        <p:spPr>
          <a:xfrm>
            <a:off x="4681800" y="1247554"/>
            <a:ext cx="4025700" cy="2171068"/>
          </a:xfrm>
        </p:spPr>
        <p:txBody>
          <a:bodyPr>
            <a:normAutofit/>
          </a:bodyPr>
          <a:lstStyle>
            <a:lvl1pPr>
              <a:defRPr baseline="0">
                <a:latin typeface="Arial" panose="020B0604020202020204" pitchFamily="34" charset="0"/>
                <a:ea typeface="微软雅黑" panose="020B0503020204020204" pitchFamily="34" charset="-122"/>
              </a:defRPr>
            </a:lvl1pPr>
            <a:lvl2pPr>
              <a:defRPr baseline="0">
                <a:latin typeface="Arial" panose="020B0604020202020204" pitchFamily="34" charset="0"/>
                <a:ea typeface="微软雅黑" panose="020B0503020204020204" pitchFamily="34" charset="-122"/>
              </a:defRPr>
            </a:lvl2pPr>
            <a:lvl3pPr>
              <a:defRPr baseline="0">
                <a:latin typeface="Arial" panose="020B0604020202020204" pitchFamily="34" charset="0"/>
                <a:ea typeface="微软雅黑" panose="020B0503020204020204" pitchFamily="34" charset="-122"/>
              </a:defRPr>
            </a:lvl3pPr>
            <a:lvl4pPr>
              <a:defRPr baseline="0">
                <a:latin typeface="Arial" panose="020B0604020202020204" pitchFamily="34" charset="0"/>
                <a:ea typeface="微软雅黑" panose="020B0503020204020204" pitchFamily="34" charset="-122"/>
              </a:defRPr>
            </a:lvl4pPr>
            <a:lvl5pPr>
              <a:defRPr baseline="0">
                <a:latin typeface="Arial" panose="020B0604020202020204" pitchFamily="34" charset="0"/>
                <a:ea typeface="微软雅黑" panose="020B0503020204020204" pitchFamily="34" charset="-122"/>
              </a:defRPr>
            </a:lvl5pPr>
          </a:lstStyle>
          <a:p>
            <a:pPr lvl="0"/>
            <a:r>
              <a:rPr lang="zh-CN" altLang="en-US" noProof="1"/>
              <a:t>单击此处编辑母版文本样式</a:t>
            </a:r>
            <a:endParaRPr lang="zh-CN" altLang="en-US" noProof="1"/>
          </a:p>
          <a:p>
            <a:pPr lvl="1"/>
            <a:r>
              <a:rPr lang="zh-CN" altLang="en-US" noProof="1">
                <a:sym typeface="+mn-ea"/>
              </a:rPr>
              <a:t>第</a:t>
            </a:r>
            <a:r>
              <a:rPr lang="zh-CN" altLang="en-US" noProof="1"/>
              <a:t>二级</a:t>
            </a:r>
            <a:endParaRPr lang="zh-CN" altLang="en-US" noProof="1"/>
          </a:p>
          <a:p>
            <a:pPr lvl="2"/>
            <a:r>
              <a:rPr lang="zh-CN" altLang="en-US" noProof="1">
                <a:sym typeface="+mn-ea"/>
              </a:rPr>
              <a:t>第</a:t>
            </a:r>
            <a:r>
              <a:rPr lang="zh-CN" altLang="en-US" noProof="1"/>
              <a:t>三级</a:t>
            </a:r>
            <a:endParaRPr lang="zh-CN" altLang="en-US" noProof="1"/>
          </a:p>
          <a:p>
            <a:pPr lvl="3"/>
            <a:r>
              <a:rPr lang="zh-CN" altLang="en-US" noProof="1">
                <a:sym typeface="+mn-ea"/>
              </a:rPr>
              <a:t>第</a:t>
            </a:r>
            <a:r>
              <a:rPr lang="zh-CN" altLang="en-US" noProof="1"/>
              <a:t>四级</a:t>
            </a:r>
            <a:endParaRPr lang="zh-CN" altLang="en-US" noProof="1"/>
          </a:p>
          <a:p>
            <a:pPr lvl="4"/>
            <a:r>
              <a:rPr lang="zh-CN" altLang="en-US" noProof="1">
                <a:sym typeface="+mn-ea"/>
              </a:rPr>
              <a:t>第</a:t>
            </a:r>
            <a:r>
              <a:rPr lang="zh-CN" altLang="en-US" noProof="1"/>
              <a:t>五级</a:t>
            </a:r>
            <a:endParaRPr lang="zh-CN" altLang="en-US" noProof="1"/>
          </a:p>
        </p:txBody>
      </p:sp>
      <p:sp>
        <p:nvSpPr>
          <p:cNvPr id="11" name="文本占位符 10"/>
          <p:cNvSpPr>
            <a:spLocks noGrp="1"/>
          </p:cNvSpPr>
          <p:nvPr>
            <p:ph type="body" sz="quarter" idx="15"/>
          </p:nvPr>
        </p:nvSpPr>
        <p:spPr>
          <a:xfrm>
            <a:off x="429300" y="3613046"/>
            <a:ext cx="4006800" cy="585972"/>
          </a:xfrm>
        </p:spPr>
        <p:txBody>
          <a:bodyPr>
            <a:normAutofit/>
          </a:bodyPr>
          <a:lstStyle>
            <a:lvl1pPr>
              <a:defRPr baseline="0">
                <a:latin typeface="Arial" panose="020B0604020202020204" pitchFamily="34" charset="0"/>
                <a:ea typeface="微软雅黑" panose="020B0503020204020204" pitchFamily="34" charset="-122"/>
              </a:defRPr>
            </a:lvl1pPr>
          </a:lstStyle>
          <a:p>
            <a:pPr lvl="0"/>
            <a:r>
              <a:rPr lang="zh-CN" altLang="en-US" noProof="1"/>
              <a:t>单击此处编辑母版文本样式</a:t>
            </a:r>
            <a:endParaRPr lang="zh-CN" altLang="en-US" noProof="1"/>
          </a:p>
        </p:txBody>
      </p:sp>
      <p:sp>
        <p:nvSpPr>
          <p:cNvPr id="13" name="文本占位符 12"/>
          <p:cNvSpPr>
            <a:spLocks noGrp="1"/>
          </p:cNvSpPr>
          <p:nvPr>
            <p:ph type="body" sz="quarter" idx="16"/>
          </p:nvPr>
        </p:nvSpPr>
        <p:spPr>
          <a:xfrm>
            <a:off x="4689900" y="3610346"/>
            <a:ext cx="4025700" cy="585972"/>
          </a:xfrm>
        </p:spPr>
        <p:txBody>
          <a:bodyPr>
            <a:normAutofit/>
          </a:bodyPr>
          <a:lstStyle>
            <a:lvl1pPr>
              <a:defRPr baseline="0">
                <a:latin typeface="Arial" panose="020B0604020202020204" pitchFamily="34" charset="0"/>
                <a:ea typeface="微软雅黑" panose="020B0503020204020204" pitchFamily="34" charset="-122"/>
              </a:defRPr>
            </a:lvl1pPr>
          </a:lstStyle>
          <a:p>
            <a:pPr lvl="0"/>
            <a:r>
              <a:rPr lang="zh-CN" altLang="en-US" noProof="1"/>
              <a:t>单击此处编辑母版文本样式</a:t>
            </a:r>
            <a:endParaRPr lang="zh-CN" altLang="en-US" noProof="1"/>
          </a:p>
        </p:txBody>
      </p:sp>
      <p:sp>
        <p:nvSpPr>
          <p:cNvPr id="4" name="日期占位符 2"/>
          <p:cNvSpPr>
            <a:spLocks noGrp="1"/>
          </p:cNvSpPr>
          <p:nvPr>
            <p:ph type="dt" sz="half" idx="2"/>
            <p:custDataLst>
              <p:tags r:id="rId5"/>
            </p:custDataLst>
          </p:nvPr>
        </p:nvSpPr>
        <p:spPr>
          <a:xfrm>
            <a:off x="660400" y="4762500"/>
            <a:ext cx="2024063" cy="238125"/>
          </a:xfrm>
          <a:prstGeom prst="rect">
            <a:avLst/>
          </a:prstGeom>
        </p:spPr>
        <p:txBody>
          <a:bodyPr vert="horz" lIns="91440" tIns="45720" rIns="91440" bIns="45720" rtlCol="0" anchor="ctr">
            <a:normAutofit/>
          </a:bodyPr>
          <a:lstStyle>
            <a:lvl1pPr>
              <a:defRPr baseline="0">
                <a:latin typeface="Arial" panose="020B0604020202020204" pitchFamily="34" charset="0"/>
                <a:ea typeface="微软雅黑" panose="020B0503020204020204" pitchFamily="34" charset="-122"/>
              </a:defRPr>
            </a:lvl1pPr>
          </a:lstStyle>
          <a:p>
            <a:pPr marL="0" marR="0" lvl="0" indent="0" algn="l" defTabSz="914400" rtl="0" eaLnBrk="1" fontAlgn="base" latinLnBrk="0" hangingPunct="1">
              <a:lnSpc>
                <a:spcPct val="120000"/>
              </a:lnSpc>
              <a:spcBef>
                <a:spcPct val="0"/>
              </a:spcBef>
              <a:spcAft>
                <a:spcPct val="0"/>
              </a:spcAft>
              <a:buClrTx/>
              <a:buSzTx/>
              <a:buFont typeface="Arial" panose="020B0604020202020204" pitchFamily="34" charset="0"/>
              <a:buNone/>
              <a:defRPr/>
            </a:pPr>
            <a:fld id="{760FBDFE-C587-4B4C-A407-44438C67B59E}" type="datetimeFigureOut">
              <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rPr>
            </a:fld>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endParaRPr>
          </a:p>
        </p:txBody>
      </p:sp>
      <p:sp>
        <p:nvSpPr>
          <p:cNvPr id="12" name="页脚占位符 3"/>
          <p:cNvSpPr>
            <a:spLocks noGrp="1"/>
          </p:cNvSpPr>
          <p:nvPr>
            <p:ph type="ftr" sz="quarter" idx="3"/>
            <p:custDataLst>
              <p:tags r:id="rId6"/>
            </p:custDataLst>
          </p:nvPr>
        </p:nvSpPr>
        <p:spPr>
          <a:xfrm>
            <a:off x="3087688" y="4762500"/>
            <a:ext cx="2968625" cy="238125"/>
          </a:xfrm>
          <a:prstGeom prst="rect">
            <a:avLst/>
          </a:prstGeom>
        </p:spPr>
        <p:txBody>
          <a:bodyPr vert="horz" lIns="91440" tIns="45720" rIns="91440" bIns="45720" rtlCol="0" anchor="ctr">
            <a:normAutofit/>
          </a:bodyPr>
          <a:lstStyle>
            <a:lvl1pPr>
              <a:defRPr baseline="0">
                <a:latin typeface="Arial" panose="020B0604020202020204" pitchFamily="34" charset="0"/>
                <a:ea typeface="微软雅黑" panose="020B0503020204020204" pitchFamily="34" charset="-122"/>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endParaRPr>
          </a:p>
        </p:txBody>
      </p:sp>
      <p:sp>
        <p:nvSpPr>
          <p:cNvPr id="5" name="灯片编号占位符 4"/>
          <p:cNvSpPr>
            <a:spLocks noGrp="1"/>
          </p:cNvSpPr>
          <p:nvPr>
            <p:ph type="sldNum" sz="quarter" idx="4"/>
            <p:custDataLst>
              <p:tags r:id="rId7"/>
            </p:custDataLst>
          </p:nvPr>
        </p:nvSpPr>
        <p:spPr>
          <a:xfrm>
            <a:off x="6457950" y="4762500"/>
            <a:ext cx="2025650" cy="238125"/>
          </a:xfrm>
          <a:prstGeom prst="rect">
            <a:avLst/>
          </a:prstGeom>
        </p:spPr>
        <p:txBody>
          <a:bodyPr vert="horz" wrap="square" lIns="91440" tIns="45720" rIns="91440" bIns="45720" numCol="1" anchor="ctr" anchorCtr="0" compatLnSpc="1"/>
          <a:p>
            <a:pPr algn="r">
              <a:lnSpc>
                <a:spcPct val="120000"/>
              </a:lnSpc>
            </a:pPr>
            <a:fld id="{9A0DB2DC-4C9A-4742-B13C-FB6460FD3503}" type="slidenum">
              <a:rPr lang="zh-CN" altLang="en-US" dirty="0">
                <a:ea typeface="微软雅黑" panose="020B0503020204020204" pitchFamily="34" charset="-122"/>
              </a:rPr>
            </a:fld>
            <a:endParaRPr lang="zh-CN" altLang="en-US" dirty="0">
              <a:ea typeface="微软雅黑" panose="020B0503020204020204" pitchFamily="34" charset="-122"/>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腰带">
    <p:bg>
      <p:bgPr>
        <a:solidFill>
          <a:schemeClr val="tx2"/>
        </a:solidFill>
        <a:effectLst/>
      </p:bgPr>
    </p:bg>
    <p:spTree>
      <p:nvGrpSpPr>
        <p:cNvPr id="1" name=""/>
        <p:cNvGrpSpPr/>
        <p:nvPr/>
      </p:nvGrpSpPr>
      <p:grpSpPr>
        <a:xfrm>
          <a:off x="0" y="0"/>
          <a:ext cx="0" cy="0"/>
          <a:chOff x="0" y="0"/>
          <a:chExt cx="0" cy="0"/>
        </a:xfrm>
      </p:grpSpPr>
      <p:sp>
        <p:nvSpPr>
          <p:cNvPr id="8" name="平行四边形 7"/>
          <p:cNvSpPr/>
          <p:nvPr>
            <p:custDataLst>
              <p:tags r:id="rId2"/>
            </p:custDataLst>
          </p:nvPr>
        </p:nvSpPr>
        <p:spPr>
          <a:xfrm>
            <a:off x="2478088" y="0"/>
            <a:ext cx="5521325" cy="5143500"/>
          </a:xfrm>
          <a:prstGeom prst="parallelogram">
            <a:avLst>
              <a:gd name="adj" fmla="val 61509"/>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9" name="矩形 8"/>
          <p:cNvSpPr/>
          <p:nvPr>
            <p:custDataLst>
              <p:tags r:id="rId3"/>
            </p:custDataLst>
          </p:nvPr>
        </p:nvSpPr>
        <p:spPr>
          <a:xfrm>
            <a:off x="142875" y="166688"/>
            <a:ext cx="279400" cy="2794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1"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10" name="稻壳儿春秋广告/盗版必究        原创来源：http://chn.docer.com/works?userid=199329941#!/work_time"/>
          <p:cNvSpPr/>
          <p:nvPr>
            <p:custDataLst>
              <p:tags r:id="rId4"/>
            </p:custDataLst>
          </p:nvPr>
        </p:nvSpPr>
        <p:spPr>
          <a:xfrm>
            <a:off x="417513" y="446088"/>
            <a:ext cx="109538" cy="109538"/>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11" name="矩形 10"/>
          <p:cNvSpPr/>
          <p:nvPr>
            <p:custDataLst>
              <p:tags r:id="rId5"/>
            </p:custDataLst>
          </p:nvPr>
        </p:nvSpPr>
        <p:spPr>
          <a:xfrm>
            <a:off x="0" y="719138"/>
            <a:ext cx="9144000" cy="3705225"/>
          </a:xfrm>
          <a:prstGeom prst="rect">
            <a:avLst/>
          </a:prstGeom>
          <a:solidFill>
            <a:schemeClr val="bg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sym typeface="+mn-ea"/>
              </a:rPr>
              <a:t>阿</a:t>
            </a:r>
            <a:endParaRPr kumimoji="0" lang="en-US" altLang="zh-CN" sz="1350" b="0" i="0" u="none" strike="noStrike" kern="1200" cap="none" spc="0" normalizeH="0" baseline="0" noProof="1">
              <a:ln>
                <a:noFill/>
              </a:ln>
              <a:solidFill>
                <a:schemeClr val="lt1"/>
              </a:solidFill>
              <a:effectLst/>
              <a:uLnTx/>
              <a:uFillTx/>
              <a:latin typeface="Arial" panose="020B0604020202020204" pitchFamily="34" charset="0"/>
              <a:ea typeface="+mn-ea"/>
              <a:cs typeface="+mn-cs"/>
              <a:sym typeface="+mn-ea"/>
            </a:endParaRPr>
          </a:p>
        </p:txBody>
      </p:sp>
      <p:sp>
        <p:nvSpPr>
          <p:cNvPr id="2" name="标题 1"/>
          <p:cNvSpPr>
            <a:spLocks noGrp="1"/>
          </p:cNvSpPr>
          <p:nvPr>
            <p:ph type="title"/>
          </p:nvPr>
        </p:nvSpPr>
        <p:spPr>
          <a:xfrm>
            <a:off x="1142100" y="1004524"/>
            <a:ext cx="6858000" cy="1790321"/>
          </a:xfrm>
        </p:spPr>
        <p:txBody>
          <a:bodyPr anchor="b">
            <a:normAutofit/>
          </a:bodyPr>
          <a:lstStyle>
            <a:lvl1pPr algn="ctr">
              <a:defRPr sz="4500" baseline="0">
                <a:solidFill>
                  <a:schemeClr val="tx1">
                    <a:lumMod val="75000"/>
                    <a:lumOff val="25000"/>
                  </a:schemeClr>
                </a:solidFill>
                <a:latin typeface="Arial" panose="020B0604020202020204" pitchFamily="34" charset="0"/>
                <a:ea typeface="微软雅黑" panose="020B0503020204020204" pitchFamily="34" charset="-122"/>
              </a:defRPr>
            </a:lvl1pPr>
          </a:lstStyle>
          <a:p>
            <a:r>
              <a:rPr lang="zh-CN" altLang="en-US" noProof="1" smtClean="0"/>
              <a:t>单击此处编辑母版标题样式</a:t>
            </a:r>
            <a:endParaRPr lang="zh-CN" altLang="en-US" noProof="1"/>
          </a:p>
        </p:txBody>
      </p:sp>
      <p:sp>
        <p:nvSpPr>
          <p:cNvPr id="7" name="文本占位符 6"/>
          <p:cNvSpPr>
            <a:spLocks noGrp="1"/>
          </p:cNvSpPr>
          <p:nvPr>
            <p:ph type="body" sz="quarter" idx="13"/>
          </p:nvPr>
        </p:nvSpPr>
        <p:spPr>
          <a:xfrm>
            <a:off x="1141810" y="2897458"/>
            <a:ext cx="6858000" cy="1242153"/>
          </a:xfrm>
        </p:spPr>
        <p:txBody>
          <a:bodyPr>
            <a:normAutofit/>
          </a:bodyPr>
          <a:lstStyle>
            <a:lvl1pPr algn="ctr">
              <a:defRPr baseline="0">
                <a:solidFill>
                  <a:schemeClr val="tx1">
                    <a:lumMod val="75000"/>
                    <a:lumOff val="25000"/>
                  </a:schemeClr>
                </a:solidFill>
                <a:latin typeface="Arial" panose="020B0604020202020204" pitchFamily="34" charset="0"/>
                <a:ea typeface="微软雅黑" panose="020B0503020204020204" pitchFamily="34" charset="-122"/>
              </a:defRPr>
            </a:lvl1pPr>
          </a:lstStyle>
          <a:p>
            <a:pPr lvl="0"/>
            <a:r>
              <a:rPr lang="zh-CN" altLang="en-US" noProof="1"/>
              <a:t>单击此处编辑母版文本样式</a:t>
            </a:r>
            <a:endParaRPr lang="zh-CN" altLang="en-US" noProof="1"/>
          </a:p>
        </p:txBody>
      </p:sp>
      <p:sp>
        <p:nvSpPr>
          <p:cNvPr id="12" name="日期占位符 2"/>
          <p:cNvSpPr>
            <a:spLocks noGrp="1"/>
          </p:cNvSpPr>
          <p:nvPr>
            <p:ph type="dt" sz="half" idx="2"/>
            <p:custDataLst>
              <p:tags r:id="rId6"/>
            </p:custDataLst>
          </p:nvPr>
        </p:nvSpPr>
        <p:spPr>
          <a:xfrm>
            <a:off x="660400" y="4762500"/>
            <a:ext cx="2024063" cy="238125"/>
          </a:xfrm>
          <a:prstGeom prst="rect">
            <a:avLst/>
          </a:prstGeom>
        </p:spPr>
        <p:txBody>
          <a:bodyPr vert="horz" lIns="91440" tIns="45720" rIns="91440" bIns="45720" rtlCol="0" anchor="ctr">
            <a:normAutofit/>
          </a:bodyPr>
          <a:lstStyle>
            <a:lvl1pPr>
              <a:defRPr baseline="0">
                <a:latin typeface="Arial" panose="020B0604020202020204" pitchFamily="34" charset="0"/>
                <a:ea typeface="微软雅黑" panose="020B0503020204020204" pitchFamily="34" charset="-122"/>
              </a:defRPr>
            </a:lvl1pPr>
          </a:lstStyle>
          <a:p>
            <a:pPr marL="0" marR="0" lvl="0" indent="0" algn="l" defTabSz="914400" rtl="0" eaLnBrk="1" fontAlgn="base" latinLnBrk="0" hangingPunct="1">
              <a:lnSpc>
                <a:spcPct val="120000"/>
              </a:lnSpc>
              <a:spcBef>
                <a:spcPct val="0"/>
              </a:spcBef>
              <a:spcAft>
                <a:spcPct val="0"/>
              </a:spcAft>
              <a:buClrTx/>
              <a:buSzTx/>
              <a:buFont typeface="Arial" panose="020B0604020202020204" pitchFamily="34" charset="0"/>
              <a:buNone/>
              <a:defRPr/>
            </a:pPr>
            <a:fld id="{760FBDFE-C587-4B4C-A407-44438C67B59E}" type="datetimeFigureOut">
              <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rPr>
            </a:fld>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endParaRPr>
          </a:p>
        </p:txBody>
      </p:sp>
      <p:sp>
        <p:nvSpPr>
          <p:cNvPr id="13" name="页脚占位符 3"/>
          <p:cNvSpPr>
            <a:spLocks noGrp="1"/>
          </p:cNvSpPr>
          <p:nvPr>
            <p:ph type="ftr" sz="quarter" idx="3"/>
            <p:custDataLst>
              <p:tags r:id="rId7"/>
            </p:custDataLst>
          </p:nvPr>
        </p:nvSpPr>
        <p:spPr>
          <a:xfrm>
            <a:off x="3087688" y="4762500"/>
            <a:ext cx="2968625" cy="238125"/>
          </a:xfrm>
          <a:prstGeom prst="rect">
            <a:avLst/>
          </a:prstGeom>
        </p:spPr>
        <p:txBody>
          <a:bodyPr vert="horz" lIns="91440" tIns="45720" rIns="91440" bIns="45720" rtlCol="0" anchor="ctr">
            <a:normAutofit/>
          </a:bodyPr>
          <a:lstStyle>
            <a:lvl1pPr>
              <a:defRPr baseline="0">
                <a:latin typeface="Arial" panose="020B0604020202020204" pitchFamily="34" charset="0"/>
                <a:ea typeface="微软雅黑" panose="020B0503020204020204" pitchFamily="34" charset="-122"/>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endParaRPr>
          </a:p>
        </p:txBody>
      </p:sp>
      <p:sp>
        <p:nvSpPr>
          <p:cNvPr id="14" name="灯片编号占位符 4"/>
          <p:cNvSpPr>
            <a:spLocks noGrp="1"/>
          </p:cNvSpPr>
          <p:nvPr>
            <p:ph type="sldNum" sz="quarter" idx="4"/>
            <p:custDataLst>
              <p:tags r:id="rId8"/>
            </p:custDataLst>
          </p:nvPr>
        </p:nvSpPr>
        <p:spPr>
          <a:xfrm>
            <a:off x="6457950" y="4762500"/>
            <a:ext cx="2025650" cy="238125"/>
          </a:xfrm>
          <a:prstGeom prst="rect">
            <a:avLst/>
          </a:prstGeom>
        </p:spPr>
        <p:txBody>
          <a:bodyPr vert="horz" wrap="square" lIns="91440" tIns="45720" rIns="91440" bIns="45720" numCol="1" anchor="ctr" anchorCtr="0" compatLnSpc="1"/>
          <a:p>
            <a:pPr algn="r">
              <a:lnSpc>
                <a:spcPct val="120000"/>
              </a:lnSpc>
            </a:pPr>
            <a:fld id="{9A0DB2DC-4C9A-4742-B13C-FB6460FD3503}" type="slidenum">
              <a:rPr lang="zh-CN" altLang="en-US" dirty="0">
                <a:ea typeface="微软雅黑" panose="020B0503020204020204" pitchFamily="34" charset="-122"/>
              </a:rPr>
            </a:fld>
            <a:endParaRPr lang="zh-CN" altLang="en-US" dirty="0">
              <a:ea typeface="微软雅黑" panose="020B0503020204020204" pitchFamily="34" charset="-122"/>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标题幻灯片">
    <p:bg>
      <p:bgPr>
        <a:solidFill>
          <a:schemeClr val="bg1"/>
        </a:solidFill>
        <a:effectLst/>
      </p:bgPr>
    </p:bg>
    <p:spTree>
      <p:nvGrpSpPr>
        <p:cNvPr id="1" name=""/>
        <p:cNvGrpSpPr/>
        <p:nvPr/>
      </p:nvGrpSpPr>
      <p:grpSpPr>
        <a:xfrm>
          <a:off x="0" y="0"/>
          <a:ext cx="0" cy="0"/>
          <a:chOff x="0" y="0"/>
          <a:chExt cx="0" cy="0"/>
        </a:xfrm>
      </p:grpSpPr>
      <p:pic>
        <p:nvPicPr>
          <p:cNvPr id="3075" name="图片 20"/>
          <p:cNvPicPr>
            <a:picLocks noChangeAspect="1"/>
          </p:cNvPicPr>
          <p:nvPr>
            <p:custDataLst>
              <p:tags r:id="rId2"/>
            </p:custDataLst>
          </p:nvPr>
        </p:nvPicPr>
        <p:blipFill>
          <a:blip r:embed="rId3"/>
          <a:stretch>
            <a:fillRect/>
          </a:stretch>
        </p:blipFill>
        <p:spPr>
          <a:xfrm>
            <a:off x="484188" y="614363"/>
            <a:ext cx="8180387" cy="3914775"/>
          </a:xfrm>
          <a:prstGeom prst="rect">
            <a:avLst/>
          </a:prstGeom>
          <a:noFill/>
          <a:ln w="9525">
            <a:noFill/>
          </a:ln>
        </p:spPr>
      </p:pic>
      <p:sp>
        <p:nvSpPr>
          <p:cNvPr id="9" name="稻壳儿春秋广告/盗版必究        原创来源：http://chn.docer.com/works?userid=199329941#!/work_time"/>
          <p:cNvSpPr/>
          <p:nvPr>
            <p:custDataLst>
              <p:tags r:id="rId4"/>
            </p:custDataLst>
          </p:nvPr>
        </p:nvSpPr>
        <p:spPr>
          <a:xfrm>
            <a:off x="0" y="3943350"/>
            <a:ext cx="1200150" cy="120015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10" name="稻壳儿春秋广告/盗版必究        原创来源：http://chn.docer.com/works?userid=199329941#!/work_time"/>
          <p:cNvSpPr/>
          <p:nvPr>
            <p:custDataLst>
              <p:tags r:id="rId5"/>
            </p:custDataLst>
          </p:nvPr>
        </p:nvSpPr>
        <p:spPr>
          <a:xfrm>
            <a:off x="479425" y="614363"/>
            <a:ext cx="8185150" cy="3914775"/>
          </a:xfrm>
          <a:prstGeom prst="rtTriangle">
            <a:avLst/>
          </a:prstGeom>
          <a:solidFill>
            <a:schemeClr val="bg1">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11" name="稻壳儿春秋广告/盗版必究        原创来源：http://chn.docer.com/works?userid=199329941#!/work_time"/>
          <p:cNvSpPr/>
          <p:nvPr>
            <p:custDataLst>
              <p:tags r:id="rId6"/>
            </p:custDataLst>
          </p:nvPr>
        </p:nvSpPr>
        <p:spPr>
          <a:xfrm>
            <a:off x="942975" y="3641725"/>
            <a:ext cx="2530475" cy="69215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grpSp>
        <p:nvGrpSpPr>
          <p:cNvPr id="3079" name="组合 5"/>
          <p:cNvGrpSpPr/>
          <p:nvPr userDrawn="1"/>
        </p:nvGrpSpPr>
        <p:grpSpPr>
          <a:xfrm>
            <a:off x="0" y="0"/>
            <a:ext cx="9144000" cy="5143500"/>
            <a:chOff x="0" y="-1"/>
            <a:chExt cx="12192000" cy="6858001"/>
          </a:xfrm>
        </p:grpSpPr>
        <p:sp>
          <p:nvSpPr>
            <p:cNvPr id="13" name="稻壳儿春秋广告/盗版必究        原创来源：http://chn.docer.com/works?userid=199329941#!/work_time"/>
            <p:cNvSpPr/>
            <p:nvPr>
              <p:custDataLst>
                <p:tags r:id="rId7"/>
              </p:custDataLst>
            </p:nvPr>
          </p:nvSpPr>
          <p:spPr>
            <a:xfrm>
              <a:off x="0" y="-1"/>
              <a:ext cx="16002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14" name="稻壳儿春秋广告/盗版必究        原创来源：http://chn.docer.com/works?userid=199329941#!/work_time"/>
            <p:cNvSpPr/>
            <p:nvPr>
              <p:custDataLst>
                <p:tags r:id="rId8"/>
              </p:custDataLst>
            </p:nvPr>
          </p:nvSpPr>
          <p:spPr>
            <a:xfrm>
              <a:off x="10591800" y="5257800"/>
              <a:ext cx="16002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grpSp>
      <p:sp>
        <p:nvSpPr>
          <p:cNvPr id="3" name="副标题 2"/>
          <p:cNvSpPr>
            <a:spLocks noGrp="1"/>
          </p:cNvSpPr>
          <p:nvPr>
            <p:ph type="subTitle" idx="1"/>
          </p:nvPr>
        </p:nvSpPr>
        <p:spPr>
          <a:xfrm>
            <a:off x="875248" y="3070940"/>
            <a:ext cx="4857300" cy="529265"/>
          </a:xfrm>
        </p:spPr>
        <p:txBody>
          <a:bodyPr lIns="90000" tIns="46800" rIns="90000" bIns="46800">
            <a:normAutofit/>
          </a:bodyPr>
          <a:lstStyle>
            <a:lvl1pPr marL="0" indent="0" algn="l" eaLnBrk="1" fontAlgn="auto" latinLnBrk="0" hangingPunct="1">
              <a:lnSpc>
                <a:spcPct val="100000"/>
              </a:lnSpc>
              <a:buNone/>
              <a:defRPr sz="1050" u="none" strike="noStrike" kern="1200" cap="none" spc="200" normalizeH="0" baseline="0">
                <a:solidFill>
                  <a:schemeClr val="accent1"/>
                </a:solidFill>
                <a:uFillTx/>
                <a:latin typeface="Arial" panose="020B0604020202020204" pitchFamily="34" charset="0"/>
                <a:ea typeface="微软雅黑" panose="020B0503020204020204" pitchFamily="34" charset="-122"/>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835" indent="0" algn="ctr">
              <a:buNone/>
              <a:defRPr sz="1200"/>
            </a:lvl9pPr>
          </a:lstStyle>
          <a:p>
            <a:r>
              <a:rPr lang="zh-CN" altLang="en-US" noProof="1" smtClean="0"/>
              <a:t>单击此处编辑母版副标题样式</a:t>
            </a:r>
            <a:endParaRPr lang="zh-CN" altLang="en-US" noProof="1"/>
          </a:p>
        </p:txBody>
      </p:sp>
      <p:sp>
        <p:nvSpPr>
          <p:cNvPr id="2" name="标题 1"/>
          <p:cNvSpPr>
            <a:spLocks noGrp="1"/>
          </p:cNvSpPr>
          <p:nvPr>
            <p:ph type="ctrTitle"/>
          </p:nvPr>
        </p:nvSpPr>
        <p:spPr>
          <a:xfrm>
            <a:off x="875257" y="1252293"/>
            <a:ext cx="6170785" cy="1761348"/>
          </a:xfrm>
        </p:spPr>
        <p:txBody>
          <a:bodyPr lIns="90000" tIns="46800" rIns="90000" bIns="46800" anchor="b">
            <a:normAutofit/>
          </a:bodyPr>
          <a:lstStyle>
            <a:lvl1pPr algn="l" eaLnBrk="1" fontAlgn="auto" latinLnBrk="0" hangingPunct="1">
              <a:lnSpc>
                <a:spcPct val="100000"/>
              </a:lnSpc>
              <a:defRPr sz="4500" spc="600" baseline="0">
                <a:solidFill>
                  <a:schemeClr val="accent1"/>
                </a:solidFill>
                <a:latin typeface="Arial" panose="020B0604020202020204" pitchFamily="34" charset="0"/>
                <a:ea typeface="汉仪旗黑-85S" pitchFamily="18" charset="-122"/>
              </a:defRPr>
            </a:lvl1pPr>
          </a:lstStyle>
          <a:p>
            <a:r>
              <a:rPr lang="zh-CN" altLang="en-US" noProof="1" smtClean="0"/>
              <a:t>单击此处编辑母版标题样式</a:t>
            </a:r>
            <a:endParaRPr lang="zh-CN" altLang="en-US" noProof="1"/>
          </a:p>
        </p:txBody>
      </p:sp>
      <p:sp>
        <p:nvSpPr>
          <p:cNvPr id="5" name="文本占位符 4"/>
          <p:cNvSpPr>
            <a:spLocks noGrp="1"/>
          </p:cNvSpPr>
          <p:nvPr>
            <p:ph type="body" sz="quarter" idx="13"/>
          </p:nvPr>
        </p:nvSpPr>
        <p:spPr>
          <a:xfrm>
            <a:off x="972173" y="3666267"/>
            <a:ext cx="2368337" cy="291636"/>
          </a:xfrm>
        </p:spPr>
        <p:txBody>
          <a:bodyPr lIns="90000" tIns="46800" rIns="90000" bIns="46800">
            <a:normAutofit/>
          </a:bodyPr>
          <a:lstStyle>
            <a:lvl1pPr marL="0" indent="0">
              <a:buNone/>
              <a:defRPr sz="1050" baseline="0">
                <a:solidFill>
                  <a:schemeClr val="bg1"/>
                </a:solidFill>
                <a:latin typeface="Arial" panose="020B0604020202020204" pitchFamily="34" charset="0"/>
                <a:ea typeface="微软雅黑" panose="020B0503020204020204" pitchFamily="34" charset="-122"/>
              </a:defRPr>
            </a:lvl1pPr>
            <a:lvl2pPr marL="342900" indent="0">
              <a:buNone/>
              <a:defRPr/>
            </a:lvl2pPr>
            <a:lvl3pPr marL="685800" indent="0">
              <a:buNone/>
              <a:defRPr/>
            </a:lvl3pPr>
            <a:lvl4pPr marL="1028700" indent="0">
              <a:buNone/>
              <a:defRPr/>
            </a:lvl4pPr>
            <a:lvl5pPr marL="1371600" indent="0">
              <a:buNone/>
              <a:defRPr/>
            </a:lvl5pPr>
          </a:lstStyle>
          <a:p>
            <a:pPr lvl="0"/>
            <a:r>
              <a:rPr lang="zh-CN" altLang="en-US" noProof="1" smtClean="0"/>
              <a:t>单击此处编辑母版文本样式</a:t>
            </a:r>
            <a:endParaRPr lang="zh-CN" altLang="en-US" noProof="1" smtClean="0"/>
          </a:p>
        </p:txBody>
      </p:sp>
      <p:sp>
        <p:nvSpPr>
          <p:cNvPr id="30" name="文本占位符 4"/>
          <p:cNvSpPr>
            <a:spLocks noGrp="1"/>
          </p:cNvSpPr>
          <p:nvPr>
            <p:ph type="body" sz="quarter" idx="14"/>
          </p:nvPr>
        </p:nvSpPr>
        <p:spPr>
          <a:xfrm>
            <a:off x="972173" y="4009898"/>
            <a:ext cx="2368337" cy="291636"/>
          </a:xfrm>
        </p:spPr>
        <p:txBody>
          <a:bodyPr lIns="90000" tIns="46800" rIns="90000" bIns="46800">
            <a:normAutofit/>
          </a:bodyPr>
          <a:lstStyle>
            <a:lvl1pPr marL="0" indent="0">
              <a:buNone/>
              <a:defRPr sz="1050" baseline="0">
                <a:solidFill>
                  <a:schemeClr val="bg1"/>
                </a:solidFill>
                <a:latin typeface="Arial" panose="020B0604020202020204" pitchFamily="34" charset="0"/>
                <a:ea typeface="微软雅黑" panose="020B0503020204020204" pitchFamily="34" charset="-122"/>
              </a:defRPr>
            </a:lvl1pPr>
            <a:lvl2pPr marL="342900" indent="0">
              <a:buNone/>
              <a:defRPr/>
            </a:lvl2pPr>
            <a:lvl3pPr marL="685800" indent="0">
              <a:buNone/>
              <a:defRPr/>
            </a:lvl3pPr>
            <a:lvl4pPr marL="1028700" indent="0">
              <a:buNone/>
              <a:defRPr/>
            </a:lvl4pPr>
            <a:lvl5pPr marL="1371600" indent="0">
              <a:buNone/>
              <a:defRPr/>
            </a:lvl5pPr>
          </a:lstStyle>
          <a:p>
            <a:pPr lvl="0"/>
            <a:r>
              <a:rPr lang="zh-CN" altLang="en-US" noProof="1" smtClean="0"/>
              <a:t>单击此处编辑母版文本样式</a:t>
            </a:r>
            <a:endParaRPr lang="zh-CN" altLang="en-US" noProof="1" smtClean="0"/>
          </a:p>
        </p:txBody>
      </p:sp>
      <p:sp>
        <p:nvSpPr>
          <p:cNvPr id="15" name="日期占位符 15"/>
          <p:cNvSpPr>
            <a:spLocks noGrp="1"/>
          </p:cNvSpPr>
          <p:nvPr>
            <p:ph type="dt" sz="half" idx="2"/>
            <p:custDataLst>
              <p:tags r:id="rId9"/>
            </p:custDataLst>
          </p:nvPr>
        </p:nvSpPr>
        <p:spPr>
          <a:xfrm>
            <a:off x="660400" y="4762500"/>
            <a:ext cx="2024063" cy="238125"/>
          </a:xfrm>
          <a:prstGeom prst="rect">
            <a:avLst/>
          </a:prstGeom>
        </p:spPr>
        <p:txBody>
          <a:bodyPr vert="horz" lIns="91440" tIns="45720" rIns="91440" bIns="45720" rtlCol="0" anchor="ctr">
            <a:normAutofit/>
          </a:bodyPr>
          <a:lstStyle>
            <a:lvl1pPr>
              <a:defRPr baseline="0">
                <a:latin typeface="Arial" panose="020B0604020202020204" pitchFamily="34" charset="0"/>
              </a:defRPr>
            </a:lvl1pPr>
          </a:lstStyle>
          <a:p>
            <a:pPr marL="0" marR="0" lvl="0" indent="0" algn="l" defTabSz="914400" rtl="0" eaLnBrk="1" fontAlgn="base" latinLnBrk="0" hangingPunct="1">
              <a:lnSpc>
                <a:spcPct val="120000"/>
              </a:lnSpc>
              <a:spcBef>
                <a:spcPct val="0"/>
              </a:spcBef>
              <a:spcAft>
                <a:spcPct val="0"/>
              </a:spcAft>
              <a:buClrTx/>
              <a:buSzTx/>
              <a:buFont typeface="Arial" panose="020B0604020202020204" pitchFamily="34" charset="0"/>
              <a:buNone/>
              <a:defRPr/>
            </a:pPr>
            <a:fld id="{760FBDFE-C587-4B4C-A407-44438C67B59E}" type="datetimeFigureOut">
              <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rPr>
            </a:fld>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16" name="页脚占位符 16"/>
          <p:cNvSpPr>
            <a:spLocks noGrp="1"/>
          </p:cNvSpPr>
          <p:nvPr>
            <p:ph type="ftr" sz="quarter" idx="3"/>
            <p:custDataLst>
              <p:tags r:id="rId10"/>
            </p:custDataLst>
          </p:nvPr>
        </p:nvSpPr>
        <p:spPr>
          <a:xfrm>
            <a:off x="3087688" y="4762500"/>
            <a:ext cx="2968625" cy="238125"/>
          </a:xfrm>
          <a:prstGeom prst="rect">
            <a:avLst/>
          </a:prstGeom>
        </p:spPr>
        <p:txBody>
          <a:bodyPr vert="horz" lIns="91440" tIns="45720" rIns="91440" bIns="45720" rtlCol="0" anchor="ctr">
            <a:normAutofit/>
          </a:bodyPr>
          <a:lstStyle>
            <a:lvl1pPr>
              <a:defRPr baseline="0">
                <a:latin typeface="Arial" panose="020B0604020202020204" pitchFamily="34" charset="0"/>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17" name="灯片编号占位符 17"/>
          <p:cNvSpPr>
            <a:spLocks noGrp="1"/>
          </p:cNvSpPr>
          <p:nvPr>
            <p:ph type="sldNum" sz="quarter" idx="4"/>
            <p:custDataLst>
              <p:tags r:id="rId11"/>
            </p:custDataLst>
          </p:nvPr>
        </p:nvSpPr>
        <p:spPr>
          <a:xfrm>
            <a:off x="6457950" y="4762500"/>
            <a:ext cx="2025650" cy="238125"/>
          </a:xfrm>
          <a:prstGeom prst="rect">
            <a:avLst/>
          </a:prstGeom>
        </p:spPr>
        <p:txBody>
          <a:bodyPr vert="horz" wrap="square" lIns="91440" tIns="45720" rIns="91440" bIns="45720" numCol="1" anchor="ctr" anchorCtr="0" compatLnSpc="1"/>
          <a:p>
            <a:pPr algn="r">
              <a:lnSpc>
                <a:spcPct val="120000"/>
              </a:lnSpc>
            </a:pPr>
            <a:fld id="{9A0DB2DC-4C9A-4742-B13C-FB6460FD3503}" type="slidenum">
              <a:rPr lang="zh-CN" altLang="en-US" dirty="0"/>
            </a:fld>
            <a:endParaRPr lang="zh-CN" alt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bg>
      <p:bgPr>
        <a:solidFill>
          <a:schemeClr val="bg1"/>
        </a:solidFill>
        <a:effectLst/>
      </p:bgPr>
    </p:bg>
    <p:spTree>
      <p:nvGrpSpPr>
        <p:cNvPr id="1" name=""/>
        <p:cNvGrpSpPr/>
        <p:nvPr/>
      </p:nvGrpSpPr>
      <p:grpSpPr>
        <a:xfrm>
          <a:off x="0" y="0"/>
          <a:ext cx="0" cy="0"/>
          <a:chOff x="0" y="0"/>
          <a:chExt cx="0" cy="0"/>
        </a:xfrm>
      </p:grpSpPr>
      <p:grpSp>
        <p:nvGrpSpPr>
          <p:cNvPr id="4099" name="组合 9"/>
          <p:cNvGrpSpPr/>
          <p:nvPr userDrawn="1"/>
        </p:nvGrpSpPr>
        <p:grpSpPr>
          <a:xfrm>
            <a:off x="0" y="0"/>
            <a:ext cx="9144000" cy="5143500"/>
            <a:chOff x="0" y="0"/>
            <a:chExt cx="12191999" cy="6857999"/>
          </a:xfrm>
        </p:grpSpPr>
        <p:sp>
          <p:nvSpPr>
            <p:cNvPr id="9" name="稻壳儿春秋广告/盗版必究        原创来源：http://chn.docer.com/works?userid=199329941#!/work_time"/>
            <p:cNvSpPr/>
            <p:nvPr>
              <p:custDataLst>
                <p:tags r:id="rId2"/>
              </p:custDataLst>
            </p:nvPr>
          </p:nvSpPr>
          <p:spPr>
            <a:xfrm>
              <a:off x="11525250" y="6191250"/>
              <a:ext cx="666749" cy="66674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mn-lt"/>
                <a:ea typeface="+mn-ea"/>
                <a:cs typeface="+mn-cs"/>
              </a:endParaRPr>
            </a:p>
          </p:txBody>
        </p:sp>
        <p:sp>
          <p:nvSpPr>
            <p:cNvPr id="10" name="稻壳儿春秋广告/盗版必究        原创来源：http://chn.docer.com/works?userid=199329941#!/work_time"/>
            <p:cNvSpPr/>
            <p:nvPr>
              <p:custDataLst>
                <p:tags r:id="rId3"/>
              </p:custDataLst>
            </p:nvPr>
          </p:nvSpPr>
          <p:spPr>
            <a:xfrm>
              <a:off x="571500" y="571500"/>
              <a:ext cx="148167" cy="148167"/>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mn-lt"/>
                <a:ea typeface="+mn-ea"/>
                <a:cs typeface="+mn-cs"/>
              </a:endParaRPr>
            </a:p>
          </p:txBody>
        </p:sp>
        <p:sp>
          <p:nvSpPr>
            <p:cNvPr id="11" name="TextBox 18"/>
            <p:cNvSpPr/>
            <p:nvPr>
              <p:custDataLst>
                <p:tags r:id="rId4"/>
              </p:custDataLst>
            </p:nvPr>
          </p:nvSpPr>
          <p:spPr>
            <a:xfrm>
              <a:off x="0" y="0"/>
              <a:ext cx="571500" cy="5715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mn-lt"/>
                <a:ea typeface="+mn-ea"/>
                <a:cs typeface="+mn-cs"/>
              </a:endParaRPr>
            </a:p>
          </p:txBody>
        </p:sp>
      </p:grpSp>
      <p:sp>
        <p:nvSpPr>
          <p:cNvPr id="2" name="标题 1"/>
          <p:cNvSpPr>
            <a:spLocks noGrp="1"/>
          </p:cNvSpPr>
          <p:nvPr>
            <p:ph type="title"/>
          </p:nvPr>
        </p:nvSpPr>
        <p:spPr>
          <a:xfrm>
            <a:off x="502412" y="332467"/>
            <a:ext cx="8139178" cy="331514"/>
          </a:xfrm>
        </p:spPr>
        <p:txBody>
          <a:bodyPr rtlCol="0">
            <a:noAutofit/>
          </a:bodyPr>
          <a:lstStyle>
            <a:lvl1pPr marL="0" marR="0" algn="l" defTabSz="914400" rtl="0" eaLnBrk="1" fontAlgn="auto" latinLnBrk="0" hangingPunct="1">
              <a:lnSpc>
                <a:spcPct val="120000"/>
              </a:lnSpc>
              <a:buNone/>
              <a:defRPr kumimoji="0" lang="zh-CN" altLang="en-US" sz="1800" b="1" i="0" u="none" strike="noStrike" kern="1200" cap="none" spc="20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j-cs"/>
                <a:sym typeface="+mn-ea"/>
              </a:defRPr>
            </a:lvl1pPr>
          </a:lstStyle>
          <a:p>
            <a:pPr lvl="0"/>
            <a:r>
              <a:rPr noProof="1">
                <a:sym typeface="+mn-ea"/>
              </a:rPr>
              <a:t>单击此处编辑母版标题样式</a:t>
            </a:r>
            <a:endParaRPr noProof="1">
              <a:sym typeface="+mn-ea"/>
            </a:endParaRPr>
          </a:p>
        </p:txBody>
      </p:sp>
      <p:sp>
        <p:nvSpPr>
          <p:cNvPr id="3" name="内容占位符 2"/>
          <p:cNvSpPr>
            <a:spLocks noGrp="1"/>
          </p:cNvSpPr>
          <p:nvPr>
            <p:ph idx="1"/>
          </p:nvPr>
        </p:nvSpPr>
        <p:spPr>
          <a:xfrm>
            <a:off x="502412" y="714469"/>
            <a:ext cx="8139178" cy="4042179"/>
          </a:xfrm>
        </p:spPr>
        <p:txBody>
          <a:bodyPr rtlCol="0">
            <a:noAutofit/>
          </a:bodyPr>
          <a:lstStyle>
            <a:lvl1pPr marL="171450" marR="0" lvl="0" indent="-171450" algn="l" defTabSz="914400" rtl="0" eaLnBrk="1" fontAlgn="auto" latinLnBrk="0" hangingPunct="1">
              <a:lnSpc>
                <a:spcPct val="12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1pPr>
            <a:lvl2pPr marL="514350" marR="0" lvl="1" indent="-171450" algn="l" defTabSz="914400" rtl="0" eaLnBrk="1" fontAlgn="auto" latinLnBrk="0" hangingPunct="1">
              <a:lnSpc>
                <a:spcPct val="120000"/>
              </a:lnSpc>
              <a:spcBef>
                <a:spcPts val="0"/>
              </a:spcBef>
              <a:spcAft>
                <a:spcPts val="1000"/>
              </a:spcAft>
              <a:buFont typeface="Arial" panose="020B0604020202020204" pitchFamily="34" charset="0"/>
              <a:buChar char="•"/>
              <a:tabLst>
                <a:tab pos="1609725" algn="l"/>
              </a:tabLst>
              <a:defRPr kumimoji="0" lang="zh-CN" altLang="en-US" sz="12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2pPr>
            <a:lvl3pPr marL="857250" marR="0" lvl="2" indent="-171450" algn="l" defTabSz="914400" rtl="0" eaLnBrk="1" fontAlgn="auto" latinLnBrk="0" hangingPunct="1">
              <a:lnSpc>
                <a:spcPct val="12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3pPr>
            <a:lvl4pPr marL="1200150" marR="0" lvl="3" indent="-171450" algn="l" defTabSz="914400" rtl="0" eaLnBrk="1" fontAlgn="auto" latinLnBrk="0" hangingPunct="1">
              <a:lnSpc>
                <a:spcPct val="12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4pPr>
            <a:lvl5pPr marL="1543050" marR="0" lvl="4" indent="-171450" algn="l" defTabSz="914400" rtl="0" eaLnBrk="1" fontAlgn="auto" latinLnBrk="0" hangingPunct="1">
              <a:lnSpc>
                <a:spcPct val="12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5pPr>
          </a:lstStyle>
          <a:p>
            <a:pPr lvl="0"/>
            <a:r>
              <a:rPr noProof="1">
                <a:sym typeface="+mn-ea"/>
              </a:rPr>
              <a:t>单击此处编辑母版文本样式</a:t>
            </a:r>
            <a:endParaRPr noProof="1">
              <a:sym typeface="+mn-ea"/>
            </a:endParaRPr>
          </a:p>
          <a:p>
            <a:pPr lvl="1"/>
            <a:r>
              <a:rPr noProof="1">
                <a:sym typeface="+mn-ea"/>
              </a:rPr>
              <a:t>第二级</a:t>
            </a:r>
            <a:endParaRPr noProof="1">
              <a:sym typeface="+mn-ea"/>
            </a:endParaRPr>
          </a:p>
          <a:p>
            <a:pPr lvl="2"/>
            <a:r>
              <a:rPr noProof="1">
                <a:sym typeface="+mn-ea"/>
              </a:rPr>
              <a:t>第三级</a:t>
            </a:r>
            <a:endParaRPr noProof="1">
              <a:sym typeface="+mn-ea"/>
            </a:endParaRPr>
          </a:p>
          <a:p>
            <a:pPr lvl="3"/>
            <a:r>
              <a:rPr noProof="1">
                <a:sym typeface="+mn-ea"/>
              </a:rPr>
              <a:t>第四级</a:t>
            </a:r>
            <a:endParaRPr noProof="1">
              <a:sym typeface="+mn-ea"/>
            </a:endParaRPr>
          </a:p>
          <a:p>
            <a:pPr lvl="4"/>
            <a:r>
              <a:rPr noProof="1">
                <a:sym typeface="+mn-ea"/>
              </a:rPr>
              <a:t>第五级</a:t>
            </a:r>
            <a:endParaRPr noProof="1">
              <a:sym typeface="+mn-ea"/>
            </a:endParaRPr>
          </a:p>
        </p:txBody>
      </p:sp>
      <p:sp>
        <p:nvSpPr>
          <p:cNvPr id="12" name="日期占位符 3"/>
          <p:cNvSpPr>
            <a:spLocks noGrp="1"/>
          </p:cNvSpPr>
          <p:nvPr>
            <p:ph type="dt" sz="half" idx="2"/>
            <p:custDataLst>
              <p:tags r:id="rId5"/>
            </p:custDataLst>
          </p:nvPr>
        </p:nvSpPr>
        <p:spPr>
          <a:xfrm>
            <a:off x="660400" y="4762500"/>
            <a:ext cx="2024063" cy="238125"/>
          </a:xfrm>
          <a:prstGeom prst="rect">
            <a:avLst/>
          </a:prstGeom>
        </p:spPr>
        <p:txBody>
          <a:bodyPr vert="horz" lIns="91440" tIns="45720" rIns="91440" bIns="45720" rtlCol="0" anchor="ctr">
            <a:normAutofit/>
          </a:bodyPr>
          <a:lstStyle>
            <a:lvl1pPr>
              <a:lnSpc>
                <a:spcPct val="120000"/>
              </a:lnSpc>
              <a:defRPr>
                <a:latin typeface="微软雅黑" panose="020B0503020204020204" pitchFamily="34" charset="-122"/>
                <a:ea typeface="微软雅黑" panose="020B0503020204020204" pitchFamily="34" charset="-122"/>
              </a:defRPr>
            </a:lvl1pPr>
          </a:lstStyle>
          <a:p>
            <a:pPr marL="0" marR="0" lvl="0" indent="0" algn="l" defTabSz="914400" rtl="0" eaLnBrk="1" fontAlgn="base" latinLnBrk="0" hangingPunct="1">
              <a:lnSpc>
                <a:spcPct val="120000"/>
              </a:lnSpc>
              <a:spcBef>
                <a:spcPct val="0"/>
              </a:spcBef>
              <a:spcAft>
                <a:spcPct val="0"/>
              </a:spcAft>
              <a:buClrTx/>
              <a:buSzTx/>
              <a:buFont typeface="Arial" panose="020B0604020202020204" pitchFamily="34" charset="0"/>
              <a:buNone/>
              <a:defRPr/>
            </a:pPr>
            <a:fld id="{760FBDFE-C587-4B4C-A407-44438C67B59E}" type="datetimeFigureOut">
              <a:rPr kumimoji="0" lang="zh-CN" altLang="en-US" sz="900" b="0" i="0" u="none" strike="noStrike" kern="1200" cap="none" spc="0" normalizeH="0" baseline="0" noProof="1">
                <a:ln>
                  <a:noFill/>
                </a:ln>
                <a:solidFill>
                  <a:schemeClr val="tx1">
                    <a:tint val="75000"/>
                  </a:schemeClr>
                </a:solidFill>
                <a:effectLst/>
                <a:uLnTx/>
                <a:uFillTx/>
                <a:latin typeface="微软雅黑" panose="020B0503020204020204" pitchFamily="34" charset="-122"/>
                <a:ea typeface="微软雅黑" panose="020B0503020204020204" pitchFamily="34" charset="-122"/>
                <a:cs typeface="+mn-cs"/>
              </a:rPr>
            </a:fld>
            <a:endParaRPr kumimoji="0" lang="zh-CN" altLang="en-US" sz="900" b="0" i="0" u="none" strike="noStrike" kern="1200" cap="none" spc="0" normalizeH="0" baseline="0" noProof="1">
              <a:ln>
                <a:noFill/>
              </a:ln>
              <a:solidFill>
                <a:schemeClr val="tx1">
                  <a:tint val="75000"/>
                </a:schemeClr>
              </a:solidFill>
              <a:effectLst/>
              <a:uLnTx/>
              <a:uFillTx/>
              <a:latin typeface="微软雅黑" panose="020B0503020204020204" pitchFamily="34" charset="-122"/>
              <a:ea typeface="微软雅黑" panose="020B0503020204020204" pitchFamily="34" charset="-122"/>
              <a:cs typeface="+mn-cs"/>
            </a:endParaRPr>
          </a:p>
        </p:txBody>
      </p:sp>
      <p:sp>
        <p:nvSpPr>
          <p:cNvPr id="13" name="页脚占位符 4"/>
          <p:cNvSpPr>
            <a:spLocks noGrp="1"/>
          </p:cNvSpPr>
          <p:nvPr>
            <p:ph type="ftr" sz="quarter" idx="3"/>
            <p:custDataLst>
              <p:tags r:id="rId6"/>
            </p:custDataLst>
          </p:nvPr>
        </p:nvSpPr>
        <p:spPr>
          <a:xfrm>
            <a:off x="3087688" y="4762500"/>
            <a:ext cx="2968625" cy="238125"/>
          </a:xfrm>
          <a:prstGeom prst="rect">
            <a:avLst/>
          </a:prstGeom>
        </p:spPr>
        <p:txBody>
          <a:bodyPr vert="horz" lIns="91440" tIns="45720" rIns="91440" bIns="45720" rtlCol="0" anchor="ctr">
            <a:normAutofit/>
          </a:bodyPr>
          <a:lstStyle>
            <a:lvl1pPr>
              <a:lnSpc>
                <a:spcPct val="120000"/>
              </a:lnSpc>
              <a:defRPr>
                <a:latin typeface="微软雅黑" panose="020B0503020204020204" pitchFamily="34" charset="-122"/>
                <a:ea typeface="微软雅黑" panose="020B0503020204020204" pitchFamily="34" charset="-122"/>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900" b="0" i="0" u="none" strike="noStrike" kern="1200" cap="none" spc="0" normalizeH="0" baseline="0" noProof="1">
              <a:ln>
                <a:noFill/>
              </a:ln>
              <a:solidFill>
                <a:schemeClr val="tx1">
                  <a:tint val="75000"/>
                </a:schemeClr>
              </a:solidFill>
              <a:effectLst/>
              <a:uLnTx/>
              <a:uFillTx/>
              <a:latin typeface="微软雅黑" panose="020B0503020204020204" pitchFamily="34" charset="-122"/>
              <a:ea typeface="微软雅黑" panose="020B0503020204020204" pitchFamily="34" charset="-122"/>
              <a:cs typeface="+mn-cs"/>
            </a:endParaRPr>
          </a:p>
        </p:txBody>
      </p:sp>
      <p:sp>
        <p:nvSpPr>
          <p:cNvPr id="14" name="灯片编号占位符 5"/>
          <p:cNvSpPr>
            <a:spLocks noGrp="1"/>
          </p:cNvSpPr>
          <p:nvPr>
            <p:ph type="sldNum" sz="quarter" idx="4"/>
            <p:custDataLst>
              <p:tags r:id="rId7"/>
            </p:custDataLst>
          </p:nvPr>
        </p:nvSpPr>
        <p:spPr>
          <a:xfrm>
            <a:off x="6457950" y="4762500"/>
            <a:ext cx="2025650" cy="238125"/>
          </a:xfrm>
          <a:prstGeom prst="rect">
            <a:avLst/>
          </a:prstGeom>
        </p:spPr>
        <p:txBody>
          <a:bodyPr vert="horz" wrap="square" lIns="91440" tIns="45720" rIns="91440" bIns="45720" numCol="1" anchor="ctr" anchorCtr="0" compatLnSpc="1"/>
          <a:p>
            <a:pPr algn="r">
              <a:lnSpc>
                <a:spcPct val="120000"/>
              </a:lnSpc>
            </a:pPr>
            <a:fld id="{9A0DB2DC-4C9A-4742-B13C-FB6460FD3503}" type="slidenum">
              <a:rPr lang="zh-CN" altLang="en-US" dirty="0">
                <a:latin typeface="微软雅黑" panose="020B0503020204020204" pitchFamily="34" charset="-122"/>
                <a:ea typeface="微软雅黑" panose="020B0503020204020204" pitchFamily="34" charset="-122"/>
              </a:rPr>
            </a:fld>
            <a:endParaRPr lang="zh-CN" altLang="en-US" dirty="0">
              <a:latin typeface="微软雅黑" panose="020B0503020204020204" pitchFamily="34" charset="-122"/>
              <a:ea typeface="微软雅黑" panose="020B0503020204020204" pitchFamily="34" charset="-122"/>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 preserve="1">
  <p:cSld name="标题和内容">
    <p:bg>
      <p:bgPr>
        <a:solidFill>
          <a:schemeClr val="bg1"/>
        </a:solidFill>
        <a:effectLst/>
      </p:bgPr>
    </p:bg>
    <p:spTree>
      <p:nvGrpSpPr>
        <p:cNvPr id="1" name=""/>
        <p:cNvGrpSpPr/>
        <p:nvPr/>
      </p:nvGrpSpPr>
      <p:grpSpPr>
        <a:xfrm>
          <a:off x="0" y="0"/>
          <a:ext cx="0" cy="0"/>
          <a:chOff x="0" y="0"/>
          <a:chExt cx="0" cy="0"/>
        </a:xfrm>
      </p:grpSpPr>
      <p:grpSp>
        <p:nvGrpSpPr>
          <p:cNvPr id="4099" name="组合 9"/>
          <p:cNvGrpSpPr/>
          <p:nvPr userDrawn="1"/>
        </p:nvGrpSpPr>
        <p:grpSpPr>
          <a:xfrm>
            <a:off x="0" y="0"/>
            <a:ext cx="9144000" cy="5143500"/>
            <a:chOff x="0" y="0"/>
            <a:chExt cx="12191999" cy="6857999"/>
          </a:xfrm>
        </p:grpSpPr>
        <p:sp>
          <p:nvSpPr>
            <p:cNvPr id="9" name="稻壳儿春秋广告/盗版必究        原创来源：http://chn.docer.com/works?userid=199329941#!/work_time"/>
            <p:cNvSpPr/>
            <p:nvPr>
              <p:custDataLst>
                <p:tags r:id="rId2"/>
              </p:custDataLst>
            </p:nvPr>
          </p:nvSpPr>
          <p:spPr>
            <a:xfrm>
              <a:off x="11525250" y="6191250"/>
              <a:ext cx="666749" cy="66674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mn-lt"/>
                <a:ea typeface="+mn-ea"/>
                <a:cs typeface="+mn-cs"/>
              </a:endParaRPr>
            </a:p>
          </p:txBody>
        </p:sp>
        <p:sp>
          <p:nvSpPr>
            <p:cNvPr id="10" name="稻壳儿春秋广告/盗版必究        原创来源：http://chn.docer.com/works?userid=199329941#!/work_time"/>
            <p:cNvSpPr/>
            <p:nvPr>
              <p:custDataLst>
                <p:tags r:id="rId3"/>
              </p:custDataLst>
            </p:nvPr>
          </p:nvSpPr>
          <p:spPr>
            <a:xfrm>
              <a:off x="571500" y="571500"/>
              <a:ext cx="148167" cy="148167"/>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mn-lt"/>
                <a:ea typeface="+mn-ea"/>
                <a:cs typeface="+mn-cs"/>
              </a:endParaRPr>
            </a:p>
          </p:txBody>
        </p:sp>
        <p:sp>
          <p:nvSpPr>
            <p:cNvPr id="11" name="TextBox 18"/>
            <p:cNvSpPr/>
            <p:nvPr>
              <p:custDataLst>
                <p:tags r:id="rId4"/>
              </p:custDataLst>
            </p:nvPr>
          </p:nvSpPr>
          <p:spPr>
            <a:xfrm>
              <a:off x="0" y="0"/>
              <a:ext cx="571500" cy="5715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mn-lt"/>
                <a:ea typeface="+mn-ea"/>
                <a:cs typeface="+mn-cs"/>
              </a:endParaRPr>
            </a:p>
          </p:txBody>
        </p:sp>
      </p:grpSp>
      <p:sp>
        <p:nvSpPr>
          <p:cNvPr id="2" name="标题 1"/>
          <p:cNvSpPr>
            <a:spLocks noGrp="1"/>
          </p:cNvSpPr>
          <p:nvPr>
            <p:ph type="title"/>
          </p:nvPr>
        </p:nvSpPr>
        <p:spPr>
          <a:xfrm>
            <a:off x="502412" y="332467"/>
            <a:ext cx="8139178" cy="331514"/>
          </a:xfrm>
        </p:spPr>
        <p:txBody>
          <a:bodyPr rtlCol="0">
            <a:noAutofit/>
          </a:bodyPr>
          <a:lstStyle>
            <a:lvl1pPr marL="0" marR="0" algn="l" defTabSz="914400" rtl="0" eaLnBrk="1" fontAlgn="auto" latinLnBrk="0" hangingPunct="1">
              <a:lnSpc>
                <a:spcPct val="120000"/>
              </a:lnSpc>
              <a:buNone/>
              <a:defRPr kumimoji="0" lang="zh-CN" altLang="en-US" sz="1800" b="1" i="0" u="none" strike="noStrike" kern="1200" cap="none" spc="20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j-cs"/>
                <a:sym typeface="+mn-ea"/>
              </a:defRPr>
            </a:lvl1pPr>
          </a:lstStyle>
          <a:p>
            <a:pPr lvl="0"/>
            <a:r>
              <a:rPr noProof="1">
                <a:sym typeface="+mn-ea"/>
              </a:rPr>
              <a:t>单击此处编辑母版标题样式</a:t>
            </a:r>
            <a:endParaRPr noProof="1">
              <a:sym typeface="+mn-ea"/>
            </a:endParaRPr>
          </a:p>
        </p:txBody>
      </p:sp>
      <p:sp>
        <p:nvSpPr>
          <p:cNvPr id="3" name="内容占位符 2"/>
          <p:cNvSpPr>
            <a:spLocks noGrp="1"/>
          </p:cNvSpPr>
          <p:nvPr>
            <p:ph idx="1"/>
          </p:nvPr>
        </p:nvSpPr>
        <p:spPr>
          <a:xfrm>
            <a:off x="502412" y="714469"/>
            <a:ext cx="8139178" cy="4042179"/>
          </a:xfrm>
        </p:spPr>
        <p:txBody>
          <a:bodyPr rtlCol="0">
            <a:noAutofit/>
          </a:bodyPr>
          <a:lstStyle>
            <a:lvl1pPr marL="171450" marR="0" lvl="0" indent="-171450" algn="l" defTabSz="914400" rtl="0" eaLnBrk="1" fontAlgn="auto" latinLnBrk="0" hangingPunct="1">
              <a:lnSpc>
                <a:spcPct val="12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1pPr>
            <a:lvl2pPr marL="514350" marR="0" lvl="1" indent="-171450" algn="l" defTabSz="914400" rtl="0" eaLnBrk="1" fontAlgn="auto" latinLnBrk="0" hangingPunct="1">
              <a:lnSpc>
                <a:spcPct val="120000"/>
              </a:lnSpc>
              <a:spcBef>
                <a:spcPts val="0"/>
              </a:spcBef>
              <a:spcAft>
                <a:spcPts val="1000"/>
              </a:spcAft>
              <a:buFont typeface="Arial" panose="020B0604020202020204" pitchFamily="34" charset="0"/>
              <a:buChar char="•"/>
              <a:tabLst>
                <a:tab pos="1609725" algn="l"/>
              </a:tabLst>
              <a:defRPr kumimoji="0" lang="zh-CN" altLang="en-US" sz="12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2pPr>
            <a:lvl3pPr marL="857250" marR="0" lvl="2" indent="-171450" algn="l" defTabSz="914400" rtl="0" eaLnBrk="1" fontAlgn="auto" latinLnBrk="0" hangingPunct="1">
              <a:lnSpc>
                <a:spcPct val="12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3pPr>
            <a:lvl4pPr marL="1200150" marR="0" lvl="3" indent="-171450" algn="l" defTabSz="914400" rtl="0" eaLnBrk="1" fontAlgn="auto" latinLnBrk="0" hangingPunct="1">
              <a:lnSpc>
                <a:spcPct val="12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4pPr>
            <a:lvl5pPr marL="1543050" marR="0" lvl="4" indent="-171450" algn="l" defTabSz="914400" rtl="0" eaLnBrk="1" fontAlgn="auto" latinLnBrk="0" hangingPunct="1">
              <a:lnSpc>
                <a:spcPct val="12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5pPr>
          </a:lstStyle>
          <a:p>
            <a:pPr lvl="0"/>
            <a:r>
              <a:rPr noProof="1">
                <a:sym typeface="+mn-ea"/>
              </a:rPr>
              <a:t>单击此处编辑母版文本样式</a:t>
            </a:r>
            <a:endParaRPr noProof="1">
              <a:sym typeface="+mn-ea"/>
            </a:endParaRPr>
          </a:p>
          <a:p>
            <a:pPr lvl="1"/>
            <a:r>
              <a:rPr noProof="1">
                <a:sym typeface="+mn-ea"/>
              </a:rPr>
              <a:t>第二级</a:t>
            </a:r>
            <a:endParaRPr noProof="1">
              <a:sym typeface="+mn-ea"/>
            </a:endParaRPr>
          </a:p>
          <a:p>
            <a:pPr lvl="2"/>
            <a:r>
              <a:rPr noProof="1">
                <a:sym typeface="+mn-ea"/>
              </a:rPr>
              <a:t>第三级</a:t>
            </a:r>
            <a:endParaRPr noProof="1">
              <a:sym typeface="+mn-ea"/>
            </a:endParaRPr>
          </a:p>
          <a:p>
            <a:pPr lvl="3"/>
            <a:r>
              <a:rPr noProof="1">
                <a:sym typeface="+mn-ea"/>
              </a:rPr>
              <a:t>第四级</a:t>
            </a:r>
            <a:endParaRPr noProof="1">
              <a:sym typeface="+mn-ea"/>
            </a:endParaRPr>
          </a:p>
          <a:p>
            <a:pPr lvl="4"/>
            <a:r>
              <a:rPr noProof="1">
                <a:sym typeface="+mn-ea"/>
              </a:rPr>
              <a:t>第五级</a:t>
            </a:r>
            <a:endParaRPr noProof="1">
              <a:sym typeface="+mn-ea"/>
            </a:endParaRPr>
          </a:p>
        </p:txBody>
      </p:sp>
      <p:sp>
        <p:nvSpPr>
          <p:cNvPr id="12" name="日期占位符 3"/>
          <p:cNvSpPr>
            <a:spLocks noGrp="1"/>
          </p:cNvSpPr>
          <p:nvPr>
            <p:ph type="dt" sz="half" idx="2"/>
            <p:custDataLst>
              <p:tags r:id="rId5"/>
            </p:custDataLst>
          </p:nvPr>
        </p:nvSpPr>
        <p:spPr>
          <a:xfrm>
            <a:off x="660400" y="4762500"/>
            <a:ext cx="2024063" cy="238125"/>
          </a:xfrm>
          <a:prstGeom prst="rect">
            <a:avLst/>
          </a:prstGeom>
        </p:spPr>
        <p:txBody>
          <a:bodyPr vert="horz" lIns="91440" tIns="45720" rIns="91440" bIns="45720" rtlCol="0" anchor="ctr">
            <a:normAutofit/>
          </a:bodyPr>
          <a:lstStyle>
            <a:lvl1pPr>
              <a:lnSpc>
                <a:spcPct val="120000"/>
              </a:lnSpc>
              <a:defRPr>
                <a:latin typeface="微软雅黑" panose="020B0503020204020204" pitchFamily="34" charset="-122"/>
                <a:ea typeface="微软雅黑" panose="020B0503020204020204" pitchFamily="34" charset="-122"/>
              </a:defRPr>
            </a:lvl1pPr>
          </a:lstStyle>
          <a:p>
            <a:pPr marL="0" marR="0" lvl="0" indent="0" algn="l" defTabSz="914400" rtl="0" eaLnBrk="1" fontAlgn="base" latinLnBrk="0" hangingPunct="1">
              <a:lnSpc>
                <a:spcPct val="120000"/>
              </a:lnSpc>
              <a:spcBef>
                <a:spcPct val="0"/>
              </a:spcBef>
              <a:spcAft>
                <a:spcPct val="0"/>
              </a:spcAft>
              <a:buClrTx/>
              <a:buSzTx/>
              <a:buFont typeface="Arial" panose="020B0604020202020204" pitchFamily="34" charset="0"/>
              <a:buNone/>
              <a:defRPr/>
            </a:pPr>
            <a:fld id="{760FBDFE-C587-4B4C-A407-44438C67B59E}" type="datetimeFigureOut">
              <a:rPr kumimoji="0" lang="zh-CN" altLang="en-US" sz="900" b="0" i="0" u="none" strike="noStrike" kern="1200" cap="none" spc="0" normalizeH="0" baseline="0" noProof="1">
                <a:ln>
                  <a:noFill/>
                </a:ln>
                <a:solidFill>
                  <a:schemeClr val="tx1">
                    <a:tint val="75000"/>
                  </a:schemeClr>
                </a:solidFill>
                <a:effectLst/>
                <a:uLnTx/>
                <a:uFillTx/>
                <a:latin typeface="微软雅黑" panose="020B0503020204020204" pitchFamily="34" charset="-122"/>
                <a:ea typeface="微软雅黑" panose="020B0503020204020204" pitchFamily="34" charset="-122"/>
                <a:cs typeface="+mn-cs"/>
              </a:rPr>
            </a:fld>
            <a:endParaRPr kumimoji="0" lang="zh-CN" altLang="en-US" sz="900" b="0" i="0" u="none" strike="noStrike" kern="1200" cap="none" spc="0" normalizeH="0" baseline="0" noProof="1">
              <a:ln>
                <a:noFill/>
              </a:ln>
              <a:solidFill>
                <a:schemeClr val="tx1">
                  <a:tint val="75000"/>
                </a:schemeClr>
              </a:solidFill>
              <a:effectLst/>
              <a:uLnTx/>
              <a:uFillTx/>
              <a:latin typeface="微软雅黑" panose="020B0503020204020204" pitchFamily="34" charset="-122"/>
              <a:ea typeface="微软雅黑" panose="020B0503020204020204" pitchFamily="34" charset="-122"/>
              <a:cs typeface="+mn-cs"/>
            </a:endParaRPr>
          </a:p>
        </p:txBody>
      </p:sp>
      <p:sp>
        <p:nvSpPr>
          <p:cNvPr id="13" name="页脚占位符 4"/>
          <p:cNvSpPr>
            <a:spLocks noGrp="1"/>
          </p:cNvSpPr>
          <p:nvPr>
            <p:ph type="ftr" sz="quarter" idx="3"/>
            <p:custDataLst>
              <p:tags r:id="rId6"/>
            </p:custDataLst>
          </p:nvPr>
        </p:nvSpPr>
        <p:spPr>
          <a:xfrm>
            <a:off x="3087688" y="4762500"/>
            <a:ext cx="2968625" cy="238125"/>
          </a:xfrm>
          <a:prstGeom prst="rect">
            <a:avLst/>
          </a:prstGeom>
        </p:spPr>
        <p:txBody>
          <a:bodyPr vert="horz" lIns="91440" tIns="45720" rIns="91440" bIns="45720" rtlCol="0" anchor="ctr">
            <a:normAutofit/>
          </a:bodyPr>
          <a:lstStyle>
            <a:lvl1pPr>
              <a:lnSpc>
                <a:spcPct val="120000"/>
              </a:lnSpc>
              <a:defRPr>
                <a:latin typeface="微软雅黑" panose="020B0503020204020204" pitchFamily="34" charset="-122"/>
                <a:ea typeface="微软雅黑" panose="020B0503020204020204" pitchFamily="34" charset="-122"/>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900" b="0" i="0" u="none" strike="noStrike" kern="1200" cap="none" spc="0" normalizeH="0" baseline="0" noProof="1">
              <a:ln>
                <a:noFill/>
              </a:ln>
              <a:solidFill>
                <a:schemeClr val="tx1">
                  <a:tint val="75000"/>
                </a:schemeClr>
              </a:solidFill>
              <a:effectLst/>
              <a:uLnTx/>
              <a:uFillTx/>
              <a:latin typeface="微软雅黑" panose="020B0503020204020204" pitchFamily="34" charset="-122"/>
              <a:ea typeface="微软雅黑" panose="020B0503020204020204" pitchFamily="34" charset="-122"/>
              <a:cs typeface="+mn-cs"/>
            </a:endParaRPr>
          </a:p>
        </p:txBody>
      </p:sp>
      <p:sp>
        <p:nvSpPr>
          <p:cNvPr id="14" name="灯片编号占位符 5"/>
          <p:cNvSpPr>
            <a:spLocks noGrp="1"/>
          </p:cNvSpPr>
          <p:nvPr>
            <p:ph type="sldNum" sz="quarter" idx="4"/>
            <p:custDataLst>
              <p:tags r:id="rId7"/>
            </p:custDataLst>
          </p:nvPr>
        </p:nvSpPr>
        <p:spPr>
          <a:xfrm>
            <a:off x="6457950" y="4762500"/>
            <a:ext cx="2025650" cy="238125"/>
          </a:xfrm>
          <a:prstGeom prst="rect">
            <a:avLst/>
          </a:prstGeom>
        </p:spPr>
        <p:txBody>
          <a:bodyPr vert="horz" wrap="square" lIns="91440" tIns="45720" rIns="91440" bIns="45720" numCol="1" anchor="ctr" anchorCtr="0" compatLnSpc="1"/>
          <a:p>
            <a:pPr algn="r">
              <a:lnSpc>
                <a:spcPct val="120000"/>
              </a:lnSpc>
            </a:pPr>
            <a:fld id="{9A0DB2DC-4C9A-4742-B13C-FB6460FD3503}" type="slidenum">
              <a:rPr lang="zh-CN" altLang="en-US" dirty="0">
                <a:latin typeface="微软雅黑" panose="020B0503020204020204" pitchFamily="34" charset="-122"/>
                <a:ea typeface="微软雅黑" panose="020B0503020204020204" pitchFamily="34" charset="-122"/>
              </a:rPr>
            </a:fld>
            <a:endParaRPr lang="zh-CN" altLang="en-US" dirty="0">
              <a:latin typeface="微软雅黑" panose="020B0503020204020204" pitchFamily="34" charset="-122"/>
              <a:ea typeface="微软雅黑" panose="020B0503020204020204" pitchFamily="34" charset="-122"/>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secHead" preserve="1">
  <p:cSld name="节标题">
    <p:bg>
      <p:bgPr>
        <a:solidFill>
          <a:schemeClr val="bg1"/>
        </a:solidFill>
        <a:effectLst/>
      </p:bgPr>
    </p:bg>
    <p:spTree>
      <p:nvGrpSpPr>
        <p:cNvPr id="1" name=""/>
        <p:cNvGrpSpPr/>
        <p:nvPr/>
      </p:nvGrpSpPr>
      <p:grpSpPr>
        <a:xfrm>
          <a:off x="0" y="0"/>
          <a:ext cx="0" cy="0"/>
          <a:chOff x="0" y="0"/>
          <a:chExt cx="0" cy="0"/>
        </a:xfrm>
      </p:grpSpPr>
      <p:sp>
        <p:nvSpPr>
          <p:cNvPr id="8" name="稻壳儿春秋广告/盗版必究        原创来源：http://chn.docer.com/works?userid=199329941#!/work_time"/>
          <p:cNvSpPr/>
          <p:nvPr>
            <p:custDataLst>
              <p:tags r:id="rId2"/>
            </p:custDataLst>
          </p:nvPr>
        </p:nvSpPr>
        <p:spPr>
          <a:xfrm>
            <a:off x="4572000" y="0"/>
            <a:ext cx="4572000" cy="5143500"/>
          </a:xfrm>
          <a:prstGeom prst="rect">
            <a:avLst/>
          </a:prstGeom>
          <a:blipFill dpi="0" rotWithShape="1">
            <a:blip r:embed="rId3" cstate="email"/>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9" name="稻壳儿春秋广告/盗版必究        原创来源：http://chn.docer.com/works?userid=199329941#!/work_time"/>
          <p:cNvSpPr/>
          <p:nvPr>
            <p:custDataLst>
              <p:tags r:id="rId4"/>
            </p:custDataLst>
          </p:nvPr>
        </p:nvSpPr>
        <p:spPr>
          <a:xfrm>
            <a:off x="428625" y="428625"/>
            <a:ext cx="111125" cy="111125"/>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fontScale="25000" lnSpcReduction="20000"/>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10" name="TextBox 18"/>
          <p:cNvSpPr/>
          <p:nvPr>
            <p:custDataLst>
              <p:tags r:id="rId5"/>
            </p:custDataLst>
          </p:nvPr>
        </p:nvSpPr>
        <p:spPr>
          <a:xfrm>
            <a:off x="0" y="0"/>
            <a:ext cx="428625" cy="4286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2" name="标题 1"/>
          <p:cNvSpPr>
            <a:spLocks noGrp="1"/>
          </p:cNvSpPr>
          <p:nvPr>
            <p:ph type="title"/>
          </p:nvPr>
        </p:nvSpPr>
        <p:spPr>
          <a:xfrm>
            <a:off x="112776" y="2072729"/>
            <a:ext cx="4333863" cy="618804"/>
          </a:xfrm>
        </p:spPr>
        <p:txBody>
          <a:bodyPr lIns="90000" tIns="46800" rIns="90000" bIns="46800">
            <a:normAutofit/>
          </a:bodyPr>
          <a:lstStyle>
            <a:lvl1pPr algn="ctr">
              <a:defRPr sz="3000" u="none" strike="noStrike" kern="1200" cap="none" spc="300" normalizeH="0" baseline="0">
                <a:solidFill>
                  <a:schemeClr val="tx1"/>
                </a:solidFill>
                <a:uFillTx/>
                <a:latin typeface="Arial" panose="020B0604020202020204" pitchFamily="34" charset="0"/>
                <a:ea typeface="汉仪旗黑-85S" pitchFamily="18" charset="-122"/>
              </a:defRPr>
            </a:lvl1pPr>
          </a:lstStyle>
          <a:p>
            <a:r>
              <a:rPr lang="zh-CN" altLang="en-US" noProof="1" smtClean="0"/>
              <a:t>单击此处编辑母版标题样式</a:t>
            </a:r>
            <a:endParaRPr lang="zh-CN" altLang="en-US" noProof="1"/>
          </a:p>
        </p:txBody>
      </p:sp>
      <p:sp>
        <p:nvSpPr>
          <p:cNvPr id="3" name="文本占位符 2"/>
          <p:cNvSpPr>
            <a:spLocks noGrp="1"/>
          </p:cNvSpPr>
          <p:nvPr>
            <p:ph type="body" idx="1"/>
          </p:nvPr>
        </p:nvSpPr>
        <p:spPr>
          <a:xfrm>
            <a:off x="112776" y="2742194"/>
            <a:ext cx="4333863" cy="363130"/>
          </a:xfrm>
        </p:spPr>
        <p:txBody>
          <a:bodyPr lIns="90000" tIns="46800" rIns="90000" bIns="46800">
            <a:normAutofit/>
          </a:bodyPr>
          <a:lstStyle>
            <a:lvl1pPr marL="0" indent="0" algn="ctr" eaLnBrk="1" fontAlgn="auto" latinLnBrk="0" hangingPunct="1">
              <a:buNone/>
              <a:defRPr kumimoji="0" lang="zh-CN" altLang="en-US" sz="1050" b="0" i="0" u="none" strike="noStrike" kern="1200" cap="none" spc="150" normalizeH="0" baseline="0" noProof="1">
                <a:solidFill>
                  <a:schemeClr val="tx1"/>
                </a:solidFill>
                <a:uFillTx/>
                <a:latin typeface="Arial" panose="020B0604020202020204" pitchFamily="34" charset="0"/>
                <a:ea typeface="微软雅黑" panose="020B0503020204020204" pitchFamily="34" charset="-122"/>
                <a:cs typeface="+mn-cs"/>
                <a:sym typeface="+mn-ea"/>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835" indent="0">
              <a:buNone/>
              <a:defRPr sz="1200">
                <a:solidFill>
                  <a:schemeClr val="tx1">
                    <a:tint val="75000"/>
                  </a:schemeClr>
                </a:solidFill>
              </a:defRPr>
            </a:lvl9pPr>
          </a:lstStyle>
          <a:p>
            <a:pPr lvl="0"/>
            <a:r>
              <a:rPr lang="zh-CN" altLang="en-US" noProof="1"/>
              <a:t>单击此处编辑母版文本样式</a:t>
            </a:r>
            <a:endParaRPr lang="zh-CN" altLang="en-US" noProof="1"/>
          </a:p>
        </p:txBody>
      </p:sp>
      <p:sp>
        <p:nvSpPr>
          <p:cNvPr id="11" name="日期占位符 3"/>
          <p:cNvSpPr>
            <a:spLocks noGrp="1"/>
          </p:cNvSpPr>
          <p:nvPr>
            <p:ph type="dt" sz="half" idx="2"/>
            <p:custDataLst>
              <p:tags r:id="rId6"/>
            </p:custDataLst>
          </p:nvPr>
        </p:nvSpPr>
        <p:spPr>
          <a:xfrm>
            <a:off x="660400" y="4762500"/>
            <a:ext cx="2024063" cy="238125"/>
          </a:xfrm>
          <a:prstGeom prst="rect">
            <a:avLst/>
          </a:prstGeom>
        </p:spPr>
        <p:txBody>
          <a:bodyPr vert="horz" lIns="91440" tIns="45720" rIns="91440" bIns="45720" rtlCol="0" anchor="ctr">
            <a:normAutofit/>
          </a:bodyPr>
          <a:lstStyle>
            <a:lvl1pPr>
              <a:defRPr baseline="0">
                <a:latin typeface="Arial" panose="020B0604020202020204" pitchFamily="34" charset="0"/>
              </a:defRPr>
            </a:lvl1pPr>
          </a:lstStyle>
          <a:p>
            <a:pPr marL="0" marR="0" lvl="0" indent="0" algn="l" defTabSz="914400" rtl="0" eaLnBrk="1" fontAlgn="base" latinLnBrk="0" hangingPunct="1">
              <a:lnSpc>
                <a:spcPct val="120000"/>
              </a:lnSpc>
              <a:spcBef>
                <a:spcPct val="0"/>
              </a:spcBef>
              <a:spcAft>
                <a:spcPct val="0"/>
              </a:spcAft>
              <a:buClrTx/>
              <a:buSzTx/>
              <a:buFont typeface="Arial" panose="020B0604020202020204" pitchFamily="34" charset="0"/>
              <a:buNone/>
              <a:defRPr/>
            </a:pPr>
            <a:fld id="{760FBDFE-C587-4B4C-A407-44438C67B59E}" type="datetimeFigureOut">
              <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rPr>
            </a:fld>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12" name="页脚占位符 4"/>
          <p:cNvSpPr>
            <a:spLocks noGrp="1"/>
          </p:cNvSpPr>
          <p:nvPr>
            <p:ph type="ftr" sz="quarter" idx="3"/>
            <p:custDataLst>
              <p:tags r:id="rId7"/>
            </p:custDataLst>
          </p:nvPr>
        </p:nvSpPr>
        <p:spPr>
          <a:xfrm>
            <a:off x="3087688" y="4762500"/>
            <a:ext cx="2968625" cy="238125"/>
          </a:xfrm>
          <a:prstGeom prst="rect">
            <a:avLst/>
          </a:prstGeom>
        </p:spPr>
        <p:txBody>
          <a:bodyPr vert="horz" lIns="91440" tIns="45720" rIns="91440" bIns="45720" rtlCol="0" anchor="ctr">
            <a:normAutofit/>
          </a:bodyPr>
          <a:lstStyle>
            <a:lvl1pPr>
              <a:defRPr baseline="0">
                <a:latin typeface="Arial" panose="020B0604020202020204" pitchFamily="34" charset="0"/>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13" name="灯片编号占位符 5"/>
          <p:cNvSpPr>
            <a:spLocks noGrp="1"/>
          </p:cNvSpPr>
          <p:nvPr>
            <p:ph type="sldNum" sz="quarter" idx="4"/>
            <p:custDataLst>
              <p:tags r:id="rId8"/>
            </p:custDataLst>
          </p:nvPr>
        </p:nvSpPr>
        <p:spPr>
          <a:xfrm>
            <a:off x="6457950" y="4762500"/>
            <a:ext cx="2025650" cy="238125"/>
          </a:xfrm>
          <a:prstGeom prst="rect">
            <a:avLst/>
          </a:prstGeom>
        </p:spPr>
        <p:txBody>
          <a:bodyPr vert="horz" wrap="square" lIns="91440" tIns="45720" rIns="91440" bIns="45720" numCol="1" anchor="ctr" anchorCtr="0" compatLnSpc="1"/>
          <a:p>
            <a:pPr algn="r">
              <a:lnSpc>
                <a:spcPct val="120000"/>
              </a:lnSpc>
            </a:pPr>
            <a:fld id="{9A0DB2DC-4C9A-4742-B13C-FB6460FD3503}" type="slidenum">
              <a:rPr lang="zh-CN" altLang="en-US" dirty="0"/>
            </a:fld>
            <a:endParaRPr lang="zh-CN" altLang="en-US" dirty="0"/>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woObj" preserve="1">
  <p:cSld name="两栏内容">
    <p:bg>
      <p:bgPr>
        <a:solidFill>
          <a:schemeClr val="bg1"/>
        </a:solidFill>
        <a:effectLst/>
      </p:bgPr>
    </p:bg>
    <p:spTree>
      <p:nvGrpSpPr>
        <p:cNvPr id="1" name=""/>
        <p:cNvGrpSpPr/>
        <p:nvPr/>
      </p:nvGrpSpPr>
      <p:grpSpPr>
        <a:xfrm>
          <a:off x="0" y="0"/>
          <a:ext cx="0" cy="0"/>
          <a:chOff x="0" y="0"/>
          <a:chExt cx="0" cy="0"/>
        </a:xfrm>
      </p:grpSpPr>
      <p:grpSp>
        <p:nvGrpSpPr>
          <p:cNvPr id="6147" name="组合 10"/>
          <p:cNvGrpSpPr/>
          <p:nvPr userDrawn="1"/>
        </p:nvGrpSpPr>
        <p:grpSpPr>
          <a:xfrm>
            <a:off x="0" y="0"/>
            <a:ext cx="9144000" cy="5143500"/>
            <a:chOff x="0" y="0"/>
            <a:chExt cx="12191999" cy="6857999"/>
          </a:xfrm>
        </p:grpSpPr>
        <p:sp>
          <p:nvSpPr>
            <p:cNvPr id="9" name="稻壳儿春秋广告/盗版必究        原创来源：http://chn.docer.com/works?userid=199329941#!/work_time"/>
            <p:cNvSpPr/>
            <p:nvPr>
              <p:custDataLst>
                <p:tags r:id="rId2"/>
              </p:custDataLst>
            </p:nvPr>
          </p:nvSpPr>
          <p:spPr>
            <a:xfrm>
              <a:off x="11525250" y="6191250"/>
              <a:ext cx="666749" cy="66674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mn-lt"/>
                <a:ea typeface="+mn-ea"/>
                <a:cs typeface="+mn-cs"/>
              </a:endParaRPr>
            </a:p>
          </p:txBody>
        </p:sp>
        <p:sp>
          <p:nvSpPr>
            <p:cNvPr id="10" name="稻壳儿春秋广告/盗版必究        原创来源：http://chn.docer.com/works?userid=199329941#!/work_time"/>
            <p:cNvSpPr/>
            <p:nvPr>
              <p:custDataLst>
                <p:tags r:id="rId3"/>
              </p:custDataLst>
            </p:nvPr>
          </p:nvSpPr>
          <p:spPr>
            <a:xfrm>
              <a:off x="571500" y="571500"/>
              <a:ext cx="148167" cy="148167"/>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mn-lt"/>
                <a:ea typeface="+mn-ea"/>
                <a:cs typeface="+mn-cs"/>
              </a:endParaRPr>
            </a:p>
          </p:txBody>
        </p:sp>
        <p:sp>
          <p:nvSpPr>
            <p:cNvPr id="11" name="TextBox 18"/>
            <p:cNvSpPr/>
            <p:nvPr>
              <p:custDataLst>
                <p:tags r:id="rId4"/>
              </p:custDataLst>
            </p:nvPr>
          </p:nvSpPr>
          <p:spPr>
            <a:xfrm>
              <a:off x="0" y="0"/>
              <a:ext cx="571500" cy="5715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mn-lt"/>
                <a:ea typeface="+mn-ea"/>
                <a:cs typeface="+mn-cs"/>
              </a:endParaRPr>
            </a:p>
          </p:txBody>
        </p:sp>
      </p:grpSp>
      <p:sp>
        <p:nvSpPr>
          <p:cNvPr id="2" name="标题 1"/>
          <p:cNvSpPr>
            <a:spLocks noGrp="1"/>
          </p:cNvSpPr>
          <p:nvPr>
            <p:ph type="title"/>
          </p:nvPr>
        </p:nvSpPr>
        <p:spPr>
          <a:xfrm>
            <a:off x="502412" y="332467"/>
            <a:ext cx="8139178" cy="331514"/>
          </a:xfrm>
        </p:spPr>
        <p:txBody>
          <a:bodyPr rtlCol="0">
            <a:noAutofit/>
          </a:bodyPr>
          <a:lstStyle>
            <a:lvl1pPr marL="0" marR="0" lvl="0" algn="l" defTabSz="914400" rtl="0" eaLnBrk="1" fontAlgn="auto" latinLnBrk="0" hangingPunct="1">
              <a:lnSpc>
                <a:spcPct val="120000"/>
              </a:lnSpc>
              <a:buNone/>
              <a:defRPr kumimoji="0" lang="zh-CN" altLang="en-US" sz="1800" b="1" i="0" u="none" strike="noStrike" kern="1200" cap="none" spc="20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j-cs"/>
                <a:sym typeface="+mn-ea"/>
              </a:defRPr>
            </a:lvl1pPr>
          </a:lstStyle>
          <a:p>
            <a:pPr lvl="0"/>
            <a:r>
              <a:rPr noProof="1">
                <a:sym typeface="+mn-ea"/>
              </a:rPr>
              <a:t>单击此处编辑母版标题样式</a:t>
            </a:r>
            <a:endParaRPr noProof="1">
              <a:sym typeface="+mn-ea"/>
            </a:endParaRPr>
          </a:p>
        </p:txBody>
      </p:sp>
      <p:sp>
        <p:nvSpPr>
          <p:cNvPr id="3" name="内容占位符 2"/>
          <p:cNvSpPr>
            <a:spLocks noGrp="1"/>
          </p:cNvSpPr>
          <p:nvPr>
            <p:ph sz="half" idx="1"/>
          </p:nvPr>
        </p:nvSpPr>
        <p:spPr>
          <a:xfrm>
            <a:off x="502448" y="714469"/>
            <a:ext cx="3962432" cy="4042179"/>
          </a:xfrm>
        </p:spPr>
        <p:txBody>
          <a:bodyPr rtlCol="0">
            <a:noAutofit/>
          </a:bodyPr>
          <a:lstStyle>
            <a:lvl1pPr marL="171450" marR="0" lvl="0" indent="-171450" algn="l" defTabSz="914400" rtl="0" eaLnBrk="1" fontAlgn="auto" latinLnBrk="0" hangingPunct="1">
              <a:lnSpc>
                <a:spcPct val="12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1pPr>
            <a:lvl2pPr marL="514350" marR="0" lvl="1" indent="-171450" algn="l" defTabSz="914400" rtl="0" eaLnBrk="1" fontAlgn="auto" latinLnBrk="0" hangingPunct="1">
              <a:lnSpc>
                <a:spcPct val="120000"/>
              </a:lnSpc>
              <a:spcBef>
                <a:spcPts val="0"/>
              </a:spcBef>
              <a:spcAft>
                <a:spcPts val="1000"/>
              </a:spcAft>
              <a:buFont typeface="Arial" panose="020B0604020202020204" pitchFamily="34" charset="0"/>
              <a:buChar char="•"/>
              <a:tabLst>
                <a:tab pos="1609725" algn="l"/>
              </a:tabLst>
              <a:defRPr kumimoji="0" lang="zh-CN" altLang="en-US" sz="12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2pPr>
            <a:lvl3pPr marL="857250" marR="0" lvl="2" indent="-171450" algn="l" defTabSz="914400" rtl="0" eaLnBrk="1" fontAlgn="auto" latinLnBrk="0" hangingPunct="1">
              <a:lnSpc>
                <a:spcPct val="12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3pPr>
            <a:lvl4pPr marL="1200150" marR="0" lvl="3" indent="-171450" algn="l" defTabSz="914400" rtl="0" eaLnBrk="1" fontAlgn="auto" latinLnBrk="0" hangingPunct="1">
              <a:lnSpc>
                <a:spcPct val="12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4pPr>
            <a:lvl5pPr marL="1543050" marR="0" lvl="4" indent="-171450" algn="l" defTabSz="914400" rtl="0" eaLnBrk="1" fontAlgn="auto" latinLnBrk="0" hangingPunct="1">
              <a:lnSpc>
                <a:spcPct val="12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5pPr>
          </a:lstStyle>
          <a:p>
            <a:pPr lvl="0"/>
            <a:r>
              <a:rPr noProof="1">
                <a:sym typeface="+mn-ea"/>
              </a:rPr>
              <a:t>单击此处编辑母版文本样式</a:t>
            </a:r>
            <a:endParaRPr noProof="1">
              <a:sym typeface="+mn-ea"/>
            </a:endParaRPr>
          </a:p>
          <a:p>
            <a:pPr lvl="1"/>
            <a:r>
              <a:rPr noProof="1">
                <a:sym typeface="+mn-ea"/>
              </a:rPr>
              <a:t>第二级</a:t>
            </a:r>
            <a:endParaRPr noProof="1">
              <a:sym typeface="+mn-ea"/>
            </a:endParaRPr>
          </a:p>
          <a:p>
            <a:pPr lvl="2"/>
            <a:r>
              <a:rPr noProof="1">
                <a:sym typeface="+mn-ea"/>
              </a:rPr>
              <a:t>第三级</a:t>
            </a:r>
            <a:endParaRPr noProof="1">
              <a:sym typeface="+mn-ea"/>
            </a:endParaRPr>
          </a:p>
          <a:p>
            <a:pPr lvl="3"/>
            <a:r>
              <a:rPr noProof="1">
                <a:sym typeface="+mn-ea"/>
              </a:rPr>
              <a:t>第四级</a:t>
            </a:r>
            <a:endParaRPr noProof="1">
              <a:sym typeface="+mn-ea"/>
            </a:endParaRPr>
          </a:p>
          <a:p>
            <a:pPr lvl="4"/>
            <a:r>
              <a:rPr noProof="1">
                <a:sym typeface="+mn-ea"/>
              </a:rPr>
              <a:t>第五级</a:t>
            </a:r>
            <a:endParaRPr noProof="1">
              <a:sym typeface="+mn-ea"/>
            </a:endParaRPr>
          </a:p>
        </p:txBody>
      </p:sp>
      <p:sp>
        <p:nvSpPr>
          <p:cNvPr id="4" name="内容占位符 3"/>
          <p:cNvSpPr>
            <a:spLocks noGrp="1"/>
          </p:cNvSpPr>
          <p:nvPr>
            <p:ph sz="half" idx="2"/>
          </p:nvPr>
        </p:nvSpPr>
        <p:spPr>
          <a:xfrm>
            <a:off x="4679158" y="714469"/>
            <a:ext cx="3962432" cy="4042179"/>
          </a:xfrm>
        </p:spPr>
        <p:txBody>
          <a:bodyPr>
            <a:noAutofit/>
          </a:bodyPr>
          <a:lstStyle>
            <a:lvl1pPr>
              <a:lnSpc>
                <a:spcPct val="120000"/>
              </a:lnSpc>
              <a:defRPr sz="1200">
                <a:solidFill>
                  <a:schemeClr val="tx1">
                    <a:lumMod val="85000"/>
                    <a:lumOff val="15000"/>
                  </a:schemeClr>
                </a:solidFill>
                <a:latin typeface="微软雅黑" panose="020B0503020204020204" pitchFamily="34" charset="-122"/>
                <a:ea typeface="微软雅黑" panose="020B0503020204020204" pitchFamily="34" charset="-122"/>
              </a:defRPr>
            </a:lvl1pPr>
            <a:lvl2pPr>
              <a:lnSpc>
                <a:spcPct val="120000"/>
              </a:lnSpc>
              <a:defRPr sz="1200">
                <a:solidFill>
                  <a:schemeClr val="tx1">
                    <a:lumMod val="85000"/>
                    <a:lumOff val="15000"/>
                  </a:schemeClr>
                </a:solidFill>
                <a:latin typeface="微软雅黑" panose="020B0503020204020204" pitchFamily="34" charset="-122"/>
                <a:ea typeface="微软雅黑" panose="020B0503020204020204" pitchFamily="34" charset="-122"/>
              </a:defRPr>
            </a:lvl2pPr>
            <a:lvl3pPr>
              <a:lnSpc>
                <a:spcPct val="120000"/>
              </a:lnSpc>
              <a:defRPr sz="1200">
                <a:solidFill>
                  <a:schemeClr val="tx1">
                    <a:lumMod val="85000"/>
                    <a:lumOff val="15000"/>
                  </a:schemeClr>
                </a:solidFill>
                <a:latin typeface="微软雅黑" panose="020B0503020204020204" pitchFamily="34" charset="-122"/>
                <a:ea typeface="微软雅黑" panose="020B0503020204020204" pitchFamily="34" charset="-122"/>
              </a:defRPr>
            </a:lvl3pPr>
            <a:lvl4pPr>
              <a:lnSpc>
                <a:spcPct val="120000"/>
              </a:lnSpc>
              <a:defRPr sz="1200">
                <a:solidFill>
                  <a:schemeClr val="tx1">
                    <a:lumMod val="85000"/>
                    <a:lumOff val="15000"/>
                  </a:schemeClr>
                </a:solidFill>
                <a:latin typeface="微软雅黑" panose="020B0503020204020204" pitchFamily="34" charset="-122"/>
                <a:ea typeface="微软雅黑" panose="020B0503020204020204" pitchFamily="34" charset="-122"/>
              </a:defRPr>
            </a:lvl4pPr>
            <a:lvl5pPr>
              <a:lnSpc>
                <a:spcPct val="120000"/>
              </a:lnSpc>
              <a:defRPr sz="1200">
                <a:solidFill>
                  <a:schemeClr val="tx1">
                    <a:lumMod val="85000"/>
                    <a:lumOff val="15000"/>
                  </a:schemeClr>
                </a:solidFill>
                <a:latin typeface="微软雅黑" panose="020B0503020204020204" pitchFamily="34" charset="-122"/>
                <a:ea typeface="微软雅黑" panose="020B0503020204020204" pitchFamily="34" charset="-122"/>
              </a:defRPr>
            </a:lvl5pPr>
          </a:lstStyle>
          <a:p>
            <a:pPr lvl="0"/>
            <a:r>
              <a:rPr lang="zh-CN" altLang="en-US" noProof="1"/>
              <a:t>单击此处编辑母版文本样式</a:t>
            </a:r>
            <a:endParaRPr lang="zh-CN" altLang="en-US" noProof="1"/>
          </a:p>
          <a:p>
            <a:pPr lvl="1"/>
            <a:r>
              <a:rPr lang="zh-CN" altLang="en-US" noProof="1"/>
              <a:t>第二级</a:t>
            </a:r>
            <a:endParaRPr lang="zh-CN" altLang="en-US" noProof="1"/>
          </a:p>
          <a:p>
            <a:pPr lvl="2"/>
            <a:r>
              <a:rPr lang="zh-CN" altLang="en-US" noProof="1"/>
              <a:t>第三级</a:t>
            </a:r>
            <a:endParaRPr lang="zh-CN" altLang="en-US" noProof="1"/>
          </a:p>
          <a:p>
            <a:pPr lvl="3"/>
            <a:r>
              <a:rPr lang="zh-CN" altLang="en-US" noProof="1"/>
              <a:t>第四级</a:t>
            </a:r>
            <a:endParaRPr lang="zh-CN" altLang="en-US" noProof="1"/>
          </a:p>
          <a:p>
            <a:pPr lvl="4"/>
            <a:r>
              <a:rPr lang="zh-CN" altLang="en-US" noProof="1"/>
              <a:t>第五级</a:t>
            </a:r>
            <a:endParaRPr lang="zh-CN" altLang="en-US" noProof="1"/>
          </a:p>
        </p:txBody>
      </p:sp>
      <p:sp>
        <p:nvSpPr>
          <p:cNvPr id="12" name="日期占位符 4"/>
          <p:cNvSpPr>
            <a:spLocks noGrp="1"/>
          </p:cNvSpPr>
          <p:nvPr>
            <p:ph type="dt" sz="half" idx="12"/>
            <p:custDataLst>
              <p:tags r:id="rId5"/>
            </p:custDataLst>
          </p:nvPr>
        </p:nvSpPr>
        <p:spPr>
          <a:xfrm>
            <a:off x="660400" y="4762500"/>
            <a:ext cx="2024063" cy="238125"/>
          </a:xfrm>
          <a:prstGeom prst="rect">
            <a:avLst/>
          </a:prstGeom>
        </p:spPr>
        <p:txBody>
          <a:bodyPr vert="horz" lIns="91440" tIns="45720" rIns="91440" bIns="45720" rtlCol="0" anchor="ctr">
            <a:normAutofit/>
          </a:bodyPr>
          <a:lstStyle>
            <a:lvl1pPr>
              <a:lnSpc>
                <a:spcPct val="120000"/>
              </a:lnSpc>
              <a:defRPr/>
            </a:lvl1pPr>
          </a:lstStyle>
          <a:p>
            <a:pPr marL="0" marR="0" lvl="0" indent="0" algn="l" defTabSz="914400" rtl="0" eaLnBrk="1" fontAlgn="base" latinLnBrk="0" hangingPunct="1">
              <a:lnSpc>
                <a:spcPct val="120000"/>
              </a:lnSpc>
              <a:spcBef>
                <a:spcPct val="0"/>
              </a:spcBef>
              <a:spcAft>
                <a:spcPct val="0"/>
              </a:spcAft>
              <a:buClrTx/>
              <a:buSzTx/>
              <a:buFont typeface="Arial" panose="020B0604020202020204" pitchFamily="34" charset="0"/>
              <a:buNone/>
              <a:defRPr/>
            </a:pPr>
            <a:fld id="{760FBDFE-C587-4B4C-A407-44438C67B59E}" type="datetimeFigureOut">
              <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rPr>
            </a:fld>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13" name="页脚占位符 5"/>
          <p:cNvSpPr>
            <a:spLocks noGrp="1"/>
          </p:cNvSpPr>
          <p:nvPr>
            <p:ph type="ftr" sz="quarter" idx="3"/>
            <p:custDataLst>
              <p:tags r:id="rId6"/>
            </p:custDataLst>
          </p:nvPr>
        </p:nvSpPr>
        <p:spPr>
          <a:xfrm>
            <a:off x="3087688" y="4762500"/>
            <a:ext cx="2968625" cy="238125"/>
          </a:xfrm>
          <a:prstGeom prst="rect">
            <a:avLst/>
          </a:prstGeom>
        </p:spPr>
        <p:txBody>
          <a:bodyPr vert="horz" lIns="91440" tIns="45720" rIns="91440" bIns="45720" rtlCol="0" anchor="ctr">
            <a:normAutofit/>
          </a:bodyPr>
          <a:lstStyle>
            <a:lvl1pPr>
              <a:lnSpc>
                <a:spcPct val="120000"/>
              </a:lnSpc>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14" name="灯片编号占位符 6"/>
          <p:cNvSpPr>
            <a:spLocks noGrp="1"/>
          </p:cNvSpPr>
          <p:nvPr>
            <p:ph type="sldNum" sz="quarter" idx="4"/>
            <p:custDataLst>
              <p:tags r:id="rId7"/>
            </p:custDataLst>
          </p:nvPr>
        </p:nvSpPr>
        <p:spPr>
          <a:xfrm>
            <a:off x="6457950" y="4762500"/>
            <a:ext cx="2025650" cy="238125"/>
          </a:xfrm>
          <a:prstGeom prst="rect">
            <a:avLst/>
          </a:prstGeom>
        </p:spPr>
        <p:txBody>
          <a:bodyPr vert="horz" wrap="square" lIns="91440" tIns="45720" rIns="91440" bIns="45720" numCol="1" anchor="ctr" anchorCtr="0" compatLnSpc="1"/>
          <a:p>
            <a:pPr algn="r">
              <a:lnSpc>
                <a:spcPct val="120000"/>
              </a:lnSpc>
            </a:pPr>
            <a:fld id="{9A0DB2DC-4C9A-4742-B13C-FB6460FD3503}" type="slidenum">
              <a:rPr lang="zh-CN" altLang="en-US" dirty="0"/>
            </a:fld>
            <a:endParaRPr lang="zh-CN" altLang="en-US" dirty="0"/>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比较">
    <p:bg>
      <p:bgPr>
        <a:solidFill>
          <a:schemeClr val="bg1"/>
        </a:solidFill>
        <a:effectLst/>
      </p:bgPr>
    </p:bg>
    <p:spTree>
      <p:nvGrpSpPr>
        <p:cNvPr id="1" name=""/>
        <p:cNvGrpSpPr/>
        <p:nvPr/>
      </p:nvGrpSpPr>
      <p:grpSpPr>
        <a:xfrm>
          <a:off x="0" y="0"/>
          <a:ext cx="0" cy="0"/>
          <a:chOff x="0" y="0"/>
          <a:chExt cx="0" cy="0"/>
        </a:xfrm>
      </p:grpSpPr>
      <p:grpSp>
        <p:nvGrpSpPr>
          <p:cNvPr id="7171" name="组合 12"/>
          <p:cNvGrpSpPr/>
          <p:nvPr userDrawn="1"/>
        </p:nvGrpSpPr>
        <p:grpSpPr>
          <a:xfrm>
            <a:off x="0" y="0"/>
            <a:ext cx="9144000" cy="5143500"/>
            <a:chOff x="0" y="0"/>
            <a:chExt cx="12191999" cy="6857999"/>
          </a:xfrm>
        </p:grpSpPr>
        <p:sp>
          <p:nvSpPr>
            <p:cNvPr id="9" name="稻壳儿春秋广告/盗版必究        原创来源：http://chn.docer.com/works?userid=199329941#!/work_time"/>
            <p:cNvSpPr/>
            <p:nvPr>
              <p:custDataLst>
                <p:tags r:id="rId2"/>
              </p:custDataLst>
            </p:nvPr>
          </p:nvSpPr>
          <p:spPr>
            <a:xfrm>
              <a:off x="11525250" y="6191250"/>
              <a:ext cx="666749" cy="66674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mn-lt"/>
                <a:ea typeface="+mn-ea"/>
                <a:cs typeface="+mn-cs"/>
              </a:endParaRPr>
            </a:p>
          </p:txBody>
        </p:sp>
        <p:sp>
          <p:nvSpPr>
            <p:cNvPr id="10" name="稻壳儿春秋广告/盗版必究        原创来源：http://chn.docer.com/works?userid=199329941#!/work_time"/>
            <p:cNvSpPr/>
            <p:nvPr>
              <p:custDataLst>
                <p:tags r:id="rId3"/>
              </p:custDataLst>
            </p:nvPr>
          </p:nvSpPr>
          <p:spPr>
            <a:xfrm>
              <a:off x="571500" y="571500"/>
              <a:ext cx="148167" cy="148167"/>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mn-lt"/>
                <a:ea typeface="+mn-ea"/>
                <a:cs typeface="+mn-cs"/>
              </a:endParaRPr>
            </a:p>
          </p:txBody>
        </p:sp>
        <p:sp>
          <p:nvSpPr>
            <p:cNvPr id="11" name="TextBox 18"/>
            <p:cNvSpPr/>
            <p:nvPr>
              <p:custDataLst>
                <p:tags r:id="rId4"/>
              </p:custDataLst>
            </p:nvPr>
          </p:nvSpPr>
          <p:spPr>
            <a:xfrm>
              <a:off x="0" y="0"/>
              <a:ext cx="571500" cy="5715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mn-lt"/>
                <a:ea typeface="+mn-ea"/>
                <a:cs typeface="+mn-cs"/>
              </a:endParaRPr>
            </a:p>
          </p:txBody>
        </p:sp>
      </p:grpSp>
      <p:sp>
        <p:nvSpPr>
          <p:cNvPr id="2" name="标题 1"/>
          <p:cNvSpPr>
            <a:spLocks noGrp="1"/>
          </p:cNvSpPr>
          <p:nvPr>
            <p:ph type="title"/>
          </p:nvPr>
        </p:nvSpPr>
        <p:spPr>
          <a:xfrm>
            <a:off x="502412" y="332467"/>
            <a:ext cx="8139178" cy="331514"/>
          </a:xfrm>
        </p:spPr>
        <p:txBody>
          <a:bodyPr rtlCol="0">
            <a:noAutofit/>
          </a:bodyPr>
          <a:lstStyle>
            <a:lvl1pPr marL="0" marR="0" lvl="0" algn="l" defTabSz="914400" rtl="0" eaLnBrk="1" fontAlgn="auto" latinLnBrk="0" hangingPunct="1">
              <a:lnSpc>
                <a:spcPct val="120000"/>
              </a:lnSpc>
              <a:buNone/>
              <a:defRPr kumimoji="0" lang="zh-CN" altLang="en-US" sz="1800" b="1" i="0" u="none" strike="noStrike" kern="1200" cap="none" spc="20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j-cs"/>
                <a:sym typeface="+mn-ea"/>
              </a:defRPr>
            </a:lvl1pPr>
          </a:lstStyle>
          <a:p>
            <a:pPr lvl="0"/>
            <a:r>
              <a:rPr noProof="1">
                <a:sym typeface="+mn-ea"/>
              </a:rPr>
              <a:t>单击此处编辑母版标题样式</a:t>
            </a:r>
            <a:endParaRPr noProof="1">
              <a:sym typeface="+mn-ea"/>
            </a:endParaRPr>
          </a:p>
        </p:txBody>
      </p:sp>
      <p:sp>
        <p:nvSpPr>
          <p:cNvPr id="3" name="文本占位符 2"/>
          <p:cNvSpPr>
            <a:spLocks noGrp="1"/>
          </p:cNvSpPr>
          <p:nvPr>
            <p:ph type="body" idx="1"/>
          </p:nvPr>
        </p:nvSpPr>
        <p:spPr>
          <a:xfrm>
            <a:off x="502448" y="714469"/>
            <a:ext cx="3962432" cy="285788"/>
          </a:xfrm>
        </p:spPr>
        <p:txBody>
          <a:bodyPr tIns="38100" rIns="76200" bIns="38100">
            <a:noAutofit/>
          </a:bodyPr>
          <a:lstStyle>
            <a:lvl1pPr marL="0" indent="0" eaLnBrk="1" fontAlgn="auto" latinLnBrk="0" hangingPunct="1">
              <a:lnSpc>
                <a:spcPct val="120000"/>
              </a:lnSpc>
              <a:spcAft>
                <a:spcPts val="0"/>
              </a:spcAft>
              <a:buNone/>
              <a:defRPr sz="1500" b="0" u="none" strike="noStrike" kern="1200" cap="none" spc="200" normalizeH="0" baseline="0">
                <a:solidFill>
                  <a:schemeClr val="tx1">
                    <a:lumMod val="85000"/>
                    <a:lumOff val="15000"/>
                  </a:schemeClr>
                </a:solidFill>
                <a:uFillTx/>
                <a:latin typeface="微软雅黑" panose="020B0503020204020204" pitchFamily="34" charset="-122"/>
                <a:ea typeface="微软雅黑" panose="020B0503020204020204" pitchFamily="34" charset="-122"/>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835" indent="0">
              <a:buNone/>
              <a:defRPr sz="1200" b="1"/>
            </a:lvl9pPr>
          </a:lstStyle>
          <a:p>
            <a:pPr lvl="0"/>
            <a:r>
              <a:rPr lang="zh-CN" altLang="en-US" noProof="1" smtClean="0"/>
              <a:t>单击此处编辑母版文本样式</a:t>
            </a:r>
            <a:endParaRPr lang="zh-CN" altLang="en-US" noProof="1" smtClean="0"/>
          </a:p>
        </p:txBody>
      </p:sp>
      <p:sp>
        <p:nvSpPr>
          <p:cNvPr id="4" name="内容占位符 3"/>
          <p:cNvSpPr>
            <a:spLocks noGrp="1"/>
          </p:cNvSpPr>
          <p:nvPr>
            <p:ph sz="half" idx="2"/>
          </p:nvPr>
        </p:nvSpPr>
        <p:spPr>
          <a:xfrm>
            <a:off x="502444" y="1055024"/>
            <a:ext cx="3962400" cy="3701521"/>
          </a:xfrm>
        </p:spPr>
        <p:txBody>
          <a:bodyPr rtlCol="0">
            <a:noAutofit/>
          </a:bodyPr>
          <a:lstStyle>
            <a:lvl1pPr marL="171450" marR="0" lvl="0" indent="-171450" algn="l" defTabSz="914400" rtl="0" eaLnBrk="1" fontAlgn="auto" latinLnBrk="0" hangingPunct="1">
              <a:lnSpc>
                <a:spcPct val="12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1pPr>
            <a:lvl2pPr marL="514350" marR="0" lvl="1" indent="-171450" algn="l" defTabSz="914400" rtl="0" eaLnBrk="1" fontAlgn="auto" latinLnBrk="0" hangingPunct="1">
              <a:lnSpc>
                <a:spcPct val="120000"/>
              </a:lnSpc>
              <a:spcBef>
                <a:spcPts val="0"/>
              </a:spcBef>
              <a:spcAft>
                <a:spcPts val="1000"/>
              </a:spcAft>
              <a:buFont typeface="Arial" panose="020B0604020202020204" pitchFamily="34" charset="0"/>
              <a:buChar char="•"/>
              <a:tabLst>
                <a:tab pos="1609725" algn="l"/>
              </a:tabLst>
              <a:defRPr kumimoji="0" lang="zh-CN" altLang="en-US" sz="12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2pPr>
            <a:lvl3pPr marL="857250" marR="0" lvl="2" indent="-171450" algn="l" defTabSz="914400" rtl="0" eaLnBrk="1" fontAlgn="auto" latinLnBrk="0" hangingPunct="1">
              <a:lnSpc>
                <a:spcPct val="12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3pPr>
            <a:lvl4pPr marL="1200150" marR="0" lvl="3" indent="-171450" algn="l" defTabSz="914400" rtl="0" eaLnBrk="1" fontAlgn="auto" latinLnBrk="0" hangingPunct="1">
              <a:lnSpc>
                <a:spcPct val="12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4pPr>
            <a:lvl5pPr marL="1543050" marR="0" lvl="4" indent="-171450" algn="l" defTabSz="914400" rtl="0" eaLnBrk="1" fontAlgn="auto" latinLnBrk="0" hangingPunct="1">
              <a:lnSpc>
                <a:spcPct val="12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5pPr>
          </a:lstStyle>
          <a:p>
            <a:pPr lvl="0"/>
            <a:r>
              <a:rPr noProof="1">
                <a:sym typeface="+mn-ea"/>
              </a:rPr>
              <a:t>单击此处编辑母版文本样式</a:t>
            </a:r>
            <a:endParaRPr noProof="1">
              <a:sym typeface="+mn-ea"/>
            </a:endParaRPr>
          </a:p>
          <a:p>
            <a:pPr lvl="1"/>
            <a:r>
              <a:rPr noProof="1">
                <a:sym typeface="+mn-ea"/>
              </a:rPr>
              <a:t>第二级</a:t>
            </a:r>
            <a:endParaRPr noProof="1">
              <a:sym typeface="+mn-ea"/>
            </a:endParaRPr>
          </a:p>
          <a:p>
            <a:pPr lvl="2"/>
            <a:r>
              <a:rPr noProof="1">
                <a:sym typeface="+mn-ea"/>
              </a:rPr>
              <a:t>第三级</a:t>
            </a:r>
            <a:endParaRPr noProof="1">
              <a:sym typeface="+mn-ea"/>
            </a:endParaRPr>
          </a:p>
          <a:p>
            <a:pPr lvl="3"/>
            <a:r>
              <a:rPr noProof="1">
                <a:sym typeface="+mn-ea"/>
              </a:rPr>
              <a:t>第四级</a:t>
            </a:r>
            <a:endParaRPr noProof="1">
              <a:sym typeface="+mn-ea"/>
            </a:endParaRPr>
          </a:p>
          <a:p>
            <a:pPr lvl="4"/>
            <a:r>
              <a:rPr noProof="1">
                <a:sym typeface="+mn-ea"/>
              </a:rPr>
              <a:t>第五级</a:t>
            </a:r>
            <a:endParaRPr noProof="1">
              <a:sym typeface="+mn-ea"/>
            </a:endParaRPr>
          </a:p>
        </p:txBody>
      </p:sp>
      <p:sp>
        <p:nvSpPr>
          <p:cNvPr id="5" name="文本占位符 4"/>
          <p:cNvSpPr>
            <a:spLocks noGrp="1"/>
          </p:cNvSpPr>
          <p:nvPr>
            <p:ph type="body" sz="quarter" idx="3"/>
          </p:nvPr>
        </p:nvSpPr>
        <p:spPr>
          <a:xfrm>
            <a:off x="4676813" y="714469"/>
            <a:ext cx="3962432" cy="285788"/>
          </a:xfrm>
        </p:spPr>
        <p:txBody>
          <a:bodyPr tIns="38100" rIns="76200" bIns="38100" rtlCol="0">
            <a:noAutofit/>
          </a:bodyPr>
          <a:lstStyle>
            <a:lvl1pPr marL="0" marR="0" lvl="0" indent="0" algn="l" defTabSz="914400" rtl="0" eaLnBrk="1" fontAlgn="auto" latinLnBrk="0" hangingPunct="1">
              <a:lnSpc>
                <a:spcPct val="120000"/>
              </a:lnSpc>
              <a:spcBef>
                <a:spcPts val="0"/>
              </a:spcBef>
              <a:spcAft>
                <a:spcPts val="0"/>
              </a:spcAft>
              <a:buFont typeface="Arial" panose="020B0604020202020204" pitchFamily="34" charset="0"/>
              <a:buNone/>
              <a:defRPr kumimoji="0" lang="zh-CN" altLang="en-US" sz="1500" b="0" i="0" u="none" strike="noStrike" kern="1200" cap="none" spc="20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835" indent="0">
              <a:buNone/>
              <a:defRPr sz="1200" b="1"/>
            </a:lvl9pPr>
          </a:lstStyle>
          <a:p>
            <a:pPr lvl="0"/>
            <a:r>
              <a:rPr lang="zh-CN" altLang="en-US" noProof="1" smtClean="0">
                <a:sym typeface="+mn-ea"/>
              </a:rPr>
              <a:t>单击此处编辑母版文本样式</a:t>
            </a:r>
            <a:endParaRPr lang="zh-CN" altLang="en-US" noProof="1" smtClean="0">
              <a:sym typeface="+mn-ea"/>
            </a:endParaRPr>
          </a:p>
        </p:txBody>
      </p:sp>
      <p:sp>
        <p:nvSpPr>
          <p:cNvPr id="6" name="内容占位符 5"/>
          <p:cNvSpPr>
            <a:spLocks noGrp="1"/>
          </p:cNvSpPr>
          <p:nvPr>
            <p:ph sz="quarter" idx="4"/>
          </p:nvPr>
        </p:nvSpPr>
        <p:spPr>
          <a:xfrm>
            <a:off x="4676813" y="1055024"/>
            <a:ext cx="3962432" cy="3701521"/>
          </a:xfrm>
        </p:spPr>
        <p:txBody>
          <a:bodyPr rtlCol="0">
            <a:noAutofit/>
          </a:bodyPr>
          <a:lstStyle>
            <a:lvl1pPr marL="171450" marR="0" lvl="0" indent="-171450" algn="l" defTabSz="914400" rtl="0" eaLnBrk="1" fontAlgn="auto" latinLnBrk="0" hangingPunct="1">
              <a:lnSpc>
                <a:spcPct val="12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1pPr>
            <a:lvl2pPr marL="514350" marR="0" lvl="1" indent="-171450" algn="l" defTabSz="914400" rtl="0" eaLnBrk="1" fontAlgn="auto" latinLnBrk="0" hangingPunct="1">
              <a:lnSpc>
                <a:spcPct val="120000"/>
              </a:lnSpc>
              <a:spcBef>
                <a:spcPts val="0"/>
              </a:spcBef>
              <a:spcAft>
                <a:spcPts val="1000"/>
              </a:spcAft>
              <a:buFont typeface="Arial" panose="020B0604020202020204" pitchFamily="34" charset="0"/>
              <a:buChar char="•"/>
              <a:tabLst>
                <a:tab pos="1609725" algn="l"/>
              </a:tabLst>
              <a:defRPr kumimoji="0" lang="zh-CN" altLang="en-US" sz="12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2pPr>
            <a:lvl3pPr marL="857250" marR="0" lvl="2" indent="-171450" algn="l" defTabSz="914400" rtl="0" eaLnBrk="1" fontAlgn="auto" latinLnBrk="0" hangingPunct="1">
              <a:lnSpc>
                <a:spcPct val="12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3pPr>
            <a:lvl4pPr marL="1200150" marR="0" lvl="3" indent="-171450" algn="l" defTabSz="914400" rtl="0" eaLnBrk="1" fontAlgn="auto" latinLnBrk="0" hangingPunct="1">
              <a:lnSpc>
                <a:spcPct val="12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4pPr>
            <a:lvl5pPr marL="1543050" marR="0" lvl="4" indent="-171450" algn="l" defTabSz="914400" rtl="0" eaLnBrk="1" fontAlgn="auto" latinLnBrk="0" hangingPunct="1">
              <a:lnSpc>
                <a:spcPct val="12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5pPr>
          </a:lstStyle>
          <a:p>
            <a:pPr lvl="0"/>
            <a:r>
              <a:rPr noProof="1">
                <a:sym typeface="+mn-ea"/>
              </a:rPr>
              <a:t>单击此处编辑母版文本样式</a:t>
            </a:r>
            <a:endParaRPr noProof="1">
              <a:sym typeface="+mn-ea"/>
            </a:endParaRPr>
          </a:p>
          <a:p>
            <a:pPr lvl="1"/>
            <a:r>
              <a:rPr noProof="1">
                <a:sym typeface="+mn-ea"/>
              </a:rPr>
              <a:t>第二级</a:t>
            </a:r>
            <a:endParaRPr noProof="1">
              <a:sym typeface="+mn-ea"/>
            </a:endParaRPr>
          </a:p>
          <a:p>
            <a:pPr lvl="2"/>
            <a:r>
              <a:rPr noProof="1">
                <a:sym typeface="+mn-ea"/>
              </a:rPr>
              <a:t>第三级</a:t>
            </a:r>
            <a:endParaRPr noProof="1">
              <a:sym typeface="+mn-ea"/>
            </a:endParaRPr>
          </a:p>
          <a:p>
            <a:pPr lvl="3"/>
            <a:r>
              <a:rPr noProof="1">
                <a:sym typeface="+mn-ea"/>
              </a:rPr>
              <a:t>第四级</a:t>
            </a:r>
            <a:endParaRPr noProof="1">
              <a:sym typeface="+mn-ea"/>
            </a:endParaRPr>
          </a:p>
          <a:p>
            <a:pPr lvl="4"/>
            <a:r>
              <a:rPr noProof="1">
                <a:sym typeface="+mn-ea"/>
              </a:rPr>
              <a:t>第五级</a:t>
            </a:r>
            <a:endParaRPr noProof="1">
              <a:sym typeface="+mn-ea"/>
            </a:endParaRPr>
          </a:p>
        </p:txBody>
      </p:sp>
      <p:sp>
        <p:nvSpPr>
          <p:cNvPr id="12" name="日期占位符 6"/>
          <p:cNvSpPr>
            <a:spLocks noGrp="1"/>
          </p:cNvSpPr>
          <p:nvPr>
            <p:ph type="dt" sz="half" idx="12"/>
            <p:custDataLst>
              <p:tags r:id="rId5"/>
            </p:custDataLst>
          </p:nvPr>
        </p:nvSpPr>
        <p:spPr>
          <a:xfrm>
            <a:off x="660400" y="4762500"/>
            <a:ext cx="2024063" cy="238125"/>
          </a:xfrm>
          <a:prstGeom prst="rect">
            <a:avLst/>
          </a:prstGeom>
        </p:spPr>
        <p:txBody>
          <a:bodyPr vert="horz" lIns="91440" tIns="45720" rIns="91440" bIns="45720" rtlCol="0" anchor="ctr">
            <a:normAutofit/>
          </a:bodyPr>
          <a:lstStyle>
            <a:lvl1pPr>
              <a:lnSpc>
                <a:spcPct val="120000"/>
              </a:lnSpc>
              <a:defRPr/>
            </a:lvl1pPr>
          </a:lstStyle>
          <a:p>
            <a:pPr marL="0" marR="0" lvl="0" indent="0" algn="l" defTabSz="914400" rtl="0" eaLnBrk="1" fontAlgn="base" latinLnBrk="0" hangingPunct="1">
              <a:lnSpc>
                <a:spcPct val="120000"/>
              </a:lnSpc>
              <a:spcBef>
                <a:spcPct val="0"/>
              </a:spcBef>
              <a:spcAft>
                <a:spcPct val="0"/>
              </a:spcAft>
              <a:buClrTx/>
              <a:buSzTx/>
              <a:buFont typeface="Arial" panose="020B0604020202020204" pitchFamily="34" charset="0"/>
              <a:buNone/>
              <a:defRPr/>
            </a:pPr>
            <a:fld id="{760FBDFE-C587-4B4C-A407-44438C67B59E}" type="datetimeFigureOut">
              <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rPr>
            </a:fld>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13" name="页脚占位符 7"/>
          <p:cNvSpPr>
            <a:spLocks noGrp="1"/>
          </p:cNvSpPr>
          <p:nvPr>
            <p:ph type="ftr" sz="quarter" idx="13"/>
            <p:custDataLst>
              <p:tags r:id="rId6"/>
            </p:custDataLst>
          </p:nvPr>
        </p:nvSpPr>
        <p:spPr>
          <a:xfrm>
            <a:off x="3087688" y="4762500"/>
            <a:ext cx="2968625" cy="238125"/>
          </a:xfrm>
          <a:prstGeom prst="rect">
            <a:avLst/>
          </a:prstGeom>
        </p:spPr>
        <p:txBody>
          <a:bodyPr vert="horz" lIns="91440" tIns="45720" rIns="91440" bIns="45720" rtlCol="0" anchor="ctr">
            <a:normAutofit/>
          </a:bodyPr>
          <a:lstStyle>
            <a:lvl1pPr>
              <a:lnSpc>
                <a:spcPct val="120000"/>
              </a:lnSpc>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14" name="灯片编号占位符 8"/>
          <p:cNvSpPr>
            <a:spLocks noGrp="1"/>
          </p:cNvSpPr>
          <p:nvPr>
            <p:ph type="sldNum" sz="quarter" idx="14"/>
            <p:custDataLst>
              <p:tags r:id="rId7"/>
            </p:custDataLst>
          </p:nvPr>
        </p:nvSpPr>
        <p:spPr>
          <a:xfrm>
            <a:off x="6457950" y="4762500"/>
            <a:ext cx="2025650" cy="238125"/>
          </a:xfrm>
          <a:prstGeom prst="rect">
            <a:avLst/>
          </a:prstGeom>
        </p:spPr>
        <p:txBody>
          <a:bodyPr vert="horz" wrap="square" lIns="91440" tIns="45720" rIns="91440" bIns="45720" numCol="1" anchor="ctr" anchorCtr="0" compatLnSpc="1"/>
          <a:p>
            <a:pPr algn="r">
              <a:lnSpc>
                <a:spcPct val="120000"/>
              </a:lnSpc>
            </a:pPr>
            <a:fld id="{9A0DB2DC-4C9A-4742-B13C-FB6460FD3503}" type="slidenum">
              <a:rPr lang="zh-CN" altLang="en-US" dirty="0"/>
            </a:fld>
            <a:endParaRPr lang="zh-CN" altLang="en-US" dirty="0"/>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itleOnly" preserve="1">
  <p:cSld name="仅标题">
    <p:bg>
      <p:bgPr>
        <a:solidFill>
          <a:schemeClr val="bg1"/>
        </a:solidFill>
        <a:effectLst/>
      </p:bgPr>
    </p:bg>
    <p:spTree>
      <p:nvGrpSpPr>
        <p:cNvPr id="1" name=""/>
        <p:cNvGrpSpPr/>
        <p:nvPr/>
      </p:nvGrpSpPr>
      <p:grpSpPr>
        <a:xfrm>
          <a:off x="0" y="0"/>
          <a:ext cx="0" cy="0"/>
          <a:chOff x="0" y="0"/>
          <a:chExt cx="0" cy="0"/>
        </a:xfrm>
      </p:grpSpPr>
      <p:sp>
        <p:nvSpPr>
          <p:cNvPr id="8" name="稻壳儿春秋广告/盗版必究        原创来源：http://chn.docer.com/works?userid=199329941#!/work_time"/>
          <p:cNvSpPr/>
          <p:nvPr>
            <p:custDataLst>
              <p:tags r:id="rId2"/>
            </p:custDataLst>
          </p:nvPr>
        </p:nvSpPr>
        <p:spPr>
          <a:xfrm>
            <a:off x="0" y="1793875"/>
            <a:ext cx="2327275" cy="2338388"/>
          </a:xfrm>
          <a:prstGeom prst="rect">
            <a:avLst/>
          </a:prstGeom>
          <a:blipFill dpi="0" rotWithShape="1">
            <a:blip r:embed="rId3" cstate="email"/>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9" name="稻壳儿春秋广告/盗版必究        原创来源：http://chn.docer.com/works?userid=199329941#!/work_time"/>
          <p:cNvSpPr/>
          <p:nvPr>
            <p:custDataLst>
              <p:tags r:id="rId4"/>
            </p:custDataLst>
          </p:nvPr>
        </p:nvSpPr>
        <p:spPr>
          <a:xfrm>
            <a:off x="1512888" y="1793875"/>
            <a:ext cx="1474788" cy="33496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10" name="稻壳儿春秋广告/盗版必究        原创来源：http://chn.docer.com/works?userid=199329941#!/work_time"/>
          <p:cNvSpPr/>
          <p:nvPr>
            <p:custDataLst>
              <p:tags r:id="rId5"/>
            </p:custDataLst>
          </p:nvPr>
        </p:nvSpPr>
        <p:spPr>
          <a:xfrm>
            <a:off x="0" y="893763"/>
            <a:ext cx="900113" cy="90011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11" name="稻壳儿春秋广告/盗版必究        原创来源：http://chn.docer.com/works?userid=199329941#!/work_time"/>
          <p:cNvSpPr/>
          <p:nvPr>
            <p:custDataLst>
              <p:tags r:id="rId6"/>
            </p:custDataLst>
          </p:nvPr>
        </p:nvSpPr>
        <p:spPr>
          <a:xfrm>
            <a:off x="8243888" y="4243388"/>
            <a:ext cx="900113" cy="90011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2" name="标题 1"/>
          <p:cNvSpPr>
            <a:spLocks noGrp="1"/>
          </p:cNvSpPr>
          <p:nvPr>
            <p:ph type="title"/>
          </p:nvPr>
        </p:nvSpPr>
        <p:spPr/>
        <p:txBody>
          <a:bodyPr rtlCol="0">
            <a:normAutofit/>
          </a:bodyPr>
          <a:lstStyle>
            <a:lvl1pPr marL="0" marR="0" lvl="0" algn="l" defTabSz="914400" rtl="0" eaLnBrk="1" fontAlgn="auto" latinLnBrk="0" hangingPunct="1">
              <a:lnSpc>
                <a:spcPct val="100000"/>
              </a:lnSpc>
              <a:buNone/>
              <a:defRPr kumimoji="0" lang="zh-CN" altLang="en-US" sz="1800" b="1" i="0" u="none" strike="noStrike" kern="1200" cap="none" spc="20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j-cs"/>
                <a:sym typeface="+mn-ea"/>
              </a:defRPr>
            </a:lvl1pPr>
          </a:lstStyle>
          <a:p>
            <a:pPr lvl="0"/>
            <a:r>
              <a:rPr noProof="1">
                <a:sym typeface="+mn-ea"/>
              </a:rPr>
              <a:t>单击此处编辑母版标题样式</a:t>
            </a:r>
            <a:endParaRPr noProof="1">
              <a:sym typeface="+mn-ea"/>
            </a:endParaRPr>
          </a:p>
        </p:txBody>
      </p:sp>
      <p:sp>
        <p:nvSpPr>
          <p:cNvPr id="12" name="日期占位符 2"/>
          <p:cNvSpPr>
            <a:spLocks noGrp="1"/>
          </p:cNvSpPr>
          <p:nvPr>
            <p:ph type="dt" sz="half" idx="2"/>
            <p:custDataLst>
              <p:tags r:id="rId7"/>
            </p:custDataLst>
          </p:nvPr>
        </p:nvSpPr>
        <p:spPr>
          <a:xfrm>
            <a:off x="660400" y="4762500"/>
            <a:ext cx="2024063" cy="238125"/>
          </a:xfrm>
          <a:prstGeom prst="rect">
            <a:avLst/>
          </a:prstGeom>
        </p:spPr>
        <p:txBody>
          <a:bodyPr vert="horz" lIns="91440" tIns="45720" rIns="91440" bIns="45720" rtlCol="0" anchor="ctr">
            <a:normAutofit/>
          </a:bodyPr>
          <a:lstStyle>
            <a:lvl1pPr>
              <a:defRPr baseline="0">
                <a:latin typeface="Arial" panose="020B0604020202020204" pitchFamily="34" charset="0"/>
              </a:defRPr>
            </a:lvl1pPr>
          </a:lstStyle>
          <a:p>
            <a:pPr marL="0" marR="0" lvl="0" indent="0" algn="l" defTabSz="914400" rtl="0" eaLnBrk="1" fontAlgn="base" latinLnBrk="0" hangingPunct="1">
              <a:lnSpc>
                <a:spcPct val="120000"/>
              </a:lnSpc>
              <a:spcBef>
                <a:spcPct val="0"/>
              </a:spcBef>
              <a:spcAft>
                <a:spcPct val="0"/>
              </a:spcAft>
              <a:buClrTx/>
              <a:buSzTx/>
              <a:buFont typeface="Arial" panose="020B0604020202020204" pitchFamily="34" charset="0"/>
              <a:buNone/>
              <a:defRPr/>
            </a:pPr>
            <a:fld id="{760FBDFE-C587-4B4C-A407-44438C67B59E}" type="datetimeFigureOut">
              <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rPr>
            </a:fld>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13" name="页脚占位符 3"/>
          <p:cNvSpPr>
            <a:spLocks noGrp="1"/>
          </p:cNvSpPr>
          <p:nvPr>
            <p:ph type="ftr" sz="quarter" idx="3"/>
            <p:custDataLst>
              <p:tags r:id="rId8"/>
            </p:custDataLst>
          </p:nvPr>
        </p:nvSpPr>
        <p:spPr>
          <a:xfrm>
            <a:off x="3087688" y="4762500"/>
            <a:ext cx="2968625" cy="238125"/>
          </a:xfrm>
          <a:prstGeom prst="rect">
            <a:avLst/>
          </a:prstGeom>
        </p:spPr>
        <p:txBody>
          <a:bodyPr vert="horz" lIns="91440" tIns="45720" rIns="91440" bIns="45720" rtlCol="0" anchor="ctr">
            <a:normAutofit/>
          </a:bodyPr>
          <a:lstStyle>
            <a:lvl1pPr>
              <a:defRPr baseline="0">
                <a:latin typeface="Arial" panose="020B0604020202020204" pitchFamily="34" charset="0"/>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14" name="灯片编号占位符 4"/>
          <p:cNvSpPr>
            <a:spLocks noGrp="1"/>
          </p:cNvSpPr>
          <p:nvPr>
            <p:ph type="sldNum" sz="quarter" idx="4"/>
            <p:custDataLst>
              <p:tags r:id="rId9"/>
            </p:custDataLst>
          </p:nvPr>
        </p:nvSpPr>
        <p:spPr>
          <a:xfrm>
            <a:off x="6457950" y="4762500"/>
            <a:ext cx="2025650" cy="238125"/>
          </a:xfrm>
          <a:prstGeom prst="rect">
            <a:avLst/>
          </a:prstGeom>
        </p:spPr>
        <p:txBody>
          <a:bodyPr vert="horz" wrap="square" lIns="91440" tIns="45720" rIns="91440" bIns="45720" numCol="1" anchor="ctr" anchorCtr="0" compatLnSpc="1"/>
          <a:p>
            <a:pPr algn="r">
              <a:lnSpc>
                <a:spcPct val="120000"/>
              </a:lnSpc>
            </a:pPr>
            <a:fld id="{9A0DB2DC-4C9A-4742-B13C-FB6460FD3503}" type="slidenum">
              <a:rPr lang="zh-CN" altLang="en-US" dirty="0"/>
            </a:fld>
            <a:endParaRPr lang="zh-CN" altLang="en-US" dirty="0"/>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blank" preserve="1">
  <p:cSld name="空白">
    <p:bg>
      <p:bgPr>
        <a:solidFill>
          <a:schemeClr val="bg2"/>
        </a:solidFill>
        <a:effectLst/>
      </p:bgPr>
    </p:bg>
    <p:spTree>
      <p:nvGrpSpPr>
        <p:cNvPr id="1" name=""/>
        <p:cNvGrpSpPr/>
        <p:nvPr/>
      </p:nvGrpSpPr>
      <p:grpSpPr>
        <a:xfrm>
          <a:off x="0" y="0"/>
          <a:ext cx="0" cy="0"/>
          <a:chOff x="0" y="0"/>
          <a:chExt cx="0" cy="0"/>
        </a:xfrm>
      </p:grpSpPr>
      <p:sp>
        <p:nvSpPr>
          <p:cNvPr id="8" name="日期占位符 1"/>
          <p:cNvSpPr>
            <a:spLocks noGrp="1"/>
          </p:cNvSpPr>
          <p:nvPr>
            <p:ph type="dt" sz="half" idx="2"/>
            <p:custDataLst>
              <p:tags r:id="rId2"/>
            </p:custDataLst>
          </p:nvPr>
        </p:nvSpPr>
        <p:spPr>
          <a:xfrm>
            <a:off x="660400" y="4762500"/>
            <a:ext cx="2024063" cy="238125"/>
          </a:xfrm>
          <a:prstGeom prst="rect">
            <a:avLst/>
          </a:prstGeom>
        </p:spPr>
        <p:txBody>
          <a:bodyPr vert="horz" lIns="91440" tIns="45720" rIns="91440" bIns="45720" rtlCol="0" anchor="ctr">
            <a:normAutofit/>
          </a:bodyPr>
          <a:lstStyle>
            <a:lvl1pPr>
              <a:defRPr/>
            </a:lvl1pPr>
          </a:lstStyle>
          <a:p>
            <a:pPr marL="0" marR="0" lvl="0" indent="0" algn="l" defTabSz="914400" rtl="0" eaLnBrk="1" fontAlgn="base" latinLnBrk="0" hangingPunct="1">
              <a:lnSpc>
                <a:spcPct val="120000"/>
              </a:lnSpc>
              <a:spcBef>
                <a:spcPct val="0"/>
              </a:spcBef>
              <a:spcAft>
                <a:spcPct val="0"/>
              </a:spcAft>
              <a:buClrTx/>
              <a:buSzTx/>
              <a:buFont typeface="Arial" panose="020B0604020202020204" pitchFamily="34" charset="0"/>
              <a:buNone/>
              <a:defRPr/>
            </a:pPr>
            <a:fld id="{760FBDFE-C587-4B4C-A407-44438C67B59E}" type="datetimeFigureOut">
              <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rPr>
            </a:fld>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9" name="页脚占位符 2"/>
          <p:cNvSpPr>
            <a:spLocks noGrp="1"/>
          </p:cNvSpPr>
          <p:nvPr>
            <p:ph type="ftr" sz="quarter" idx="3"/>
            <p:custDataLst>
              <p:tags r:id="rId3"/>
            </p:custDataLst>
          </p:nvPr>
        </p:nvSpPr>
        <p:spPr>
          <a:xfrm>
            <a:off x="3087688" y="4762500"/>
            <a:ext cx="2968625" cy="238125"/>
          </a:xfrm>
          <a:prstGeom prst="rect">
            <a:avLst/>
          </a:prstGeom>
        </p:spPr>
        <p:txBody>
          <a:bodyPr vert="horz" lIns="91440" tIns="45720" rIns="91440" bIns="45720" rtlCol="0" anchor="ctr">
            <a:normAutofit/>
          </a:bodyPr>
          <a:lstStyle>
            <a:lvl1pPr>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10" name="灯片编号占位符 3"/>
          <p:cNvSpPr>
            <a:spLocks noGrp="1"/>
          </p:cNvSpPr>
          <p:nvPr>
            <p:ph type="sldNum" sz="quarter" idx="4"/>
            <p:custDataLst>
              <p:tags r:id="rId4"/>
            </p:custDataLst>
          </p:nvPr>
        </p:nvSpPr>
        <p:spPr>
          <a:xfrm>
            <a:off x="6457950" y="4762500"/>
            <a:ext cx="2025650" cy="238125"/>
          </a:xfrm>
          <a:prstGeom prst="rect">
            <a:avLst/>
          </a:prstGeom>
        </p:spPr>
        <p:txBody>
          <a:bodyPr vert="horz" wrap="square" lIns="91440" tIns="45720" rIns="91440" bIns="45720" numCol="1" anchor="ctr" anchorCtr="0" compatLnSpc="1"/>
          <a:p>
            <a:pPr algn="r">
              <a:lnSpc>
                <a:spcPct val="120000"/>
              </a:lnSpc>
            </a:pPr>
            <a:fld id="{9A0DB2DC-4C9A-4742-B13C-FB6460FD3503}" type="slidenum">
              <a:rPr lang="zh-CN" altLang="en-US" dirty="0"/>
            </a:fld>
            <a:endParaRPr lang="zh-CN" altLang="en-US" dirty="0"/>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图片与标题">
    <p:bg>
      <p:bgPr>
        <a:solidFill>
          <a:schemeClr val="bg1"/>
        </a:solidFill>
        <a:effectLst/>
      </p:bgPr>
    </p:bg>
    <p:spTree>
      <p:nvGrpSpPr>
        <p:cNvPr id="1" name=""/>
        <p:cNvGrpSpPr/>
        <p:nvPr/>
      </p:nvGrpSpPr>
      <p:grpSpPr>
        <a:xfrm>
          <a:off x="0" y="0"/>
          <a:ext cx="0" cy="0"/>
          <a:chOff x="0" y="0"/>
          <a:chExt cx="0" cy="0"/>
        </a:xfrm>
      </p:grpSpPr>
      <p:grpSp>
        <p:nvGrpSpPr>
          <p:cNvPr id="10243" name="组合 10"/>
          <p:cNvGrpSpPr/>
          <p:nvPr userDrawn="1"/>
        </p:nvGrpSpPr>
        <p:grpSpPr>
          <a:xfrm>
            <a:off x="0" y="0"/>
            <a:ext cx="9144000" cy="5143500"/>
            <a:chOff x="0" y="0"/>
            <a:chExt cx="12191999" cy="6857999"/>
          </a:xfrm>
        </p:grpSpPr>
        <p:sp>
          <p:nvSpPr>
            <p:cNvPr id="9" name="稻壳儿春秋广告/盗版必究        原创来源：http://chn.docer.com/works?userid=199329941#!/work_time"/>
            <p:cNvSpPr/>
            <p:nvPr>
              <p:custDataLst>
                <p:tags r:id="rId2"/>
              </p:custDataLst>
            </p:nvPr>
          </p:nvSpPr>
          <p:spPr>
            <a:xfrm>
              <a:off x="11525250" y="6191250"/>
              <a:ext cx="666749" cy="66674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mn-lt"/>
                <a:ea typeface="+mn-ea"/>
                <a:cs typeface="+mn-cs"/>
              </a:endParaRPr>
            </a:p>
          </p:txBody>
        </p:sp>
        <p:sp>
          <p:nvSpPr>
            <p:cNvPr id="10" name="稻壳儿春秋广告/盗版必究        原创来源：http://chn.docer.com/works?userid=199329941#!/work_time"/>
            <p:cNvSpPr/>
            <p:nvPr>
              <p:custDataLst>
                <p:tags r:id="rId3"/>
              </p:custDataLst>
            </p:nvPr>
          </p:nvSpPr>
          <p:spPr>
            <a:xfrm>
              <a:off x="571500" y="571500"/>
              <a:ext cx="148167" cy="148167"/>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mn-lt"/>
                <a:ea typeface="+mn-ea"/>
                <a:cs typeface="+mn-cs"/>
              </a:endParaRPr>
            </a:p>
          </p:txBody>
        </p:sp>
        <p:sp>
          <p:nvSpPr>
            <p:cNvPr id="11" name="TextBox 18"/>
            <p:cNvSpPr/>
            <p:nvPr>
              <p:custDataLst>
                <p:tags r:id="rId4"/>
              </p:custDataLst>
            </p:nvPr>
          </p:nvSpPr>
          <p:spPr>
            <a:xfrm>
              <a:off x="0" y="0"/>
              <a:ext cx="571500" cy="5715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mn-lt"/>
                <a:ea typeface="+mn-ea"/>
                <a:cs typeface="+mn-cs"/>
              </a:endParaRPr>
            </a:p>
          </p:txBody>
        </p:sp>
      </p:grpSp>
      <p:sp>
        <p:nvSpPr>
          <p:cNvPr id="2" name="标题 1"/>
          <p:cNvSpPr>
            <a:spLocks noGrp="1"/>
          </p:cNvSpPr>
          <p:nvPr>
            <p:ph type="title"/>
          </p:nvPr>
        </p:nvSpPr>
        <p:spPr>
          <a:xfrm>
            <a:off x="502448" y="332467"/>
            <a:ext cx="8139178" cy="331514"/>
          </a:xfrm>
        </p:spPr>
        <p:txBody>
          <a:bodyPr rtlCol="0">
            <a:noAutofit/>
          </a:bodyPr>
          <a:lstStyle>
            <a:lvl1pPr marL="0" marR="0" lvl="0" algn="l" defTabSz="914400" rtl="0" eaLnBrk="1" fontAlgn="auto" latinLnBrk="0" hangingPunct="1">
              <a:lnSpc>
                <a:spcPct val="120000"/>
              </a:lnSpc>
              <a:buNone/>
              <a:defRPr kumimoji="0" lang="zh-CN" altLang="en-US" sz="1800" b="1" i="0" u="none" strike="noStrike" kern="1200" cap="none" spc="20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j-cs"/>
                <a:sym typeface="+mn-ea"/>
              </a:defRPr>
            </a:lvl1pPr>
          </a:lstStyle>
          <a:p>
            <a:pPr lvl="0"/>
            <a:r>
              <a:rPr noProof="1">
                <a:sym typeface="+mn-ea"/>
              </a:rPr>
              <a:t>单击此处编辑母版标题样式</a:t>
            </a:r>
            <a:endParaRPr noProof="1">
              <a:sym typeface="+mn-ea"/>
            </a:endParaRPr>
          </a:p>
        </p:txBody>
      </p:sp>
      <p:sp>
        <p:nvSpPr>
          <p:cNvPr id="3" name="图片占位符 2"/>
          <p:cNvSpPr>
            <a:spLocks noGrp="1"/>
          </p:cNvSpPr>
          <p:nvPr>
            <p:ph type="pic" idx="1"/>
          </p:nvPr>
        </p:nvSpPr>
        <p:spPr>
          <a:xfrm>
            <a:off x="502448" y="714469"/>
            <a:ext cx="3962432" cy="4042179"/>
          </a:xfrm>
        </p:spPr>
        <p:txBody>
          <a:bodyPr vert="horz" wrap="square" lIns="101600" tIns="0" rIns="82550" bIns="0" numCol="1" rtlCol="0" anchor="t" anchorCtr="0" compatLnSpc="1">
            <a:noAutofit/>
          </a:bodyPr>
          <a:lstStyle>
            <a:lvl1pPr marL="0" marR="0" lvl="0" indent="0" algn="l" defTabSz="914400" rtl="0" eaLnBrk="1" fontAlgn="auto" latinLnBrk="0" hangingPunct="1">
              <a:lnSpc>
                <a:spcPct val="120000"/>
              </a:lnSpc>
              <a:spcBef>
                <a:spcPts val="0"/>
              </a:spcBef>
              <a:spcAft>
                <a:spcPts val="1000"/>
              </a:spcAft>
              <a:buFont typeface="Arial" panose="020B0604020202020204" pitchFamily="34" charset="0"/>
              <a:buNone/>
              <a:defRPr kumimoji="0" lang="zh-CN" altLang="en-US" sz="12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1pPr>
            <a:lvl2pPr marL="514350" marR="0" lvl="1" indent="-17145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200" b="0" i="0" u="none" strike="noStrike" kern="1200" cap="none" spc="150" normalizeH="0" baseline="0" noProof="1" dirty="0">
                <a:solidFill>
                  <a:schemeClr val="tx1"/>
                </a:solidFill>
                <a:uFillTx/>
                <a:latin typeface="+mn-lt"/>
                <a:ea typeface="+mn-ea"/>
                <a:cs typeface="+mn-cs"/>
                <a:sym typeface="+mn-ea"/>
              </a:defRPr>
            </a:lvl2pPr>
            <a:lvl3pPr marL="857250" marR="0" lvl="2"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solidFill>
                <a:uFillTx/>
                <a:latin typeface="+mn-lt"/>
                <a:ea typeface="+mn-ea"/>
                <a:cs typeface="+mn-cs"/>
                <a:sym typeface="+mn-ea"/>
              </a:defRPr>
            </a:lvl3pPr>
            <a:lvl4pPr marL="1200150" marR="0" lvl="3"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solidFill>
                <a:uFillTx/>
                <a:latin typeface="+mn-lt"/>
                <a:ea typeface="+mn-ea"/>
                <a:cs typeface="+mn-cs"/>
                <a:sym typeface="+mn-ea"/>
              </a:defRPr>
            </a:lvl4pPr>
            <a:lvl5pPr marL="1543050" marR="0" lvl="4"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solidFill>
                <a:uFillTx/>
                <a:latin typeface="+mn-lt"/>
                <a:ea typeface="+mn-ea"/>
                <a:cs typeface="+mn-cs"/>
                <a:sym typeface="+mn-ea"/>
              </a:defRPr>
            </a:lvl5pPr>
          </a:lstStyle>
          <a:p>
            <a:pPr marL="0" marR="0" lvl="0" indent="0" algn="l" defTabSz="914400" rtl="0" eaLnBrk="1" fontAlgn="auto" latinLnBrk="0" hangingPunct="1">
              <a:lnSpc>
                <a:spcPct val="120000"/>
              </a:lnSpc>
              <a:spcBef>
                <a:spcPts val="0"/>
              </a:spcBef>
              <a:spcAft>
                <a:spcPts val="1000"/>
              </a:spcAft>
              <a:buClrTx/>
              <a:buSzTx/>
              <a:buFont typeface="Arial" panose="020B0604020202020204" pitchFamily="34" charset="0"/>
              <a:buNone/>
              <a:defRPr/>
            </a:pPr>
            <a:endParaRPr kumimoji="0" lang="zh-CN" altLang="en-US" sz="1200" b="0" i="0" u="none" strike="noStrike" kern="1200" cap="none" spc="150" normalizeH="0" baseline="0" noProof="1">
              <a:ln>
                <a:noFill/>
              </a:ln>
              <a:solidFill>
                <a:schemeClr val="tx1">
                  <a:lumMod val="85000"/>
                  <a:lumOff val="15000"/>
                </a:schemeClr>
              </a:solidFill>
              <a:effectLst/>
              <a:uLnTx/>
              <a:uFillTx/>
              <a:latin typeface="微软雅黑" panose="020B0503020204020204" pitchFamily="34" charset="-122"/>
              <a:ea typeface="微软雅黑" panose="020B0503020204020204" pitchFamily="34" charset="-122"/>
              <a:cs typeface="+mn-cs"/>
              <a:sym typeface="+mn-ea"/>
            </a:endParaRPr>
          </a:p>
        </p:txBody>
      </p:sp>
      <p:sp>
        <p:nvSpPr>
          <p:cNvPr id="4" name="文本占位符 3"/>
          <p:cNvSpPr>
            <a:spLocks noGrp="1"/>
          </p:cNvSpPr>
          <p:nvPr>
            <p:ph type="body" sz="half" idx="2"/>
          </p:nvPr>
        </p:nvSpPr>
        <p:spPr>
          <a:xfrm>
            <a:off x="4679194" y="714469"/>
            <a:ext cx="3962432" cy="4042179"/>
          </a:xfrm>
        </p:spPr>
        <p:txBody>
          <a:bodyPr rtlCol="0">
            <a:normAutofit/>
          </a:bodyPr>
          <a:lstStyle>
            <a:lvl1pPr marL="171450" marR="0" lvl="0" indent="-171450" algn="l" defTabSz="914400" rtl="0" eaLnBrk="1" fontAlgn="auto" latinLnBrk="0" hangingPunct="1">
              <a:lnSpc>
                <a:spcPct val="12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1pPr>
          </a:lstStyle>
          <a:p>
            <a:pPr lvl="0"/>
            <a:r>
              <a:rPr noProof="1">
                <a:sym typeface="+mn-ea"/>
              </a:rPr>
              <a:t>单击此处编辑母版文本样式</a:t>
            </a:r>
            <a:endParaRPr noProof="1">
              <a:sym typeface="+mn-ea"/>
            </a:endParaRPr>
          </a:p>
        </p:txBody>
      </p:sp>
      <p:sp>
        <p:nvSpPr>
          <p:cNvPr id="12" name="日期占位符 4"/>
          <p:cNvSpPr>
            <a:spLocks noGrp="1"/>
          </p:cNvSpPr>
          <p:nvPr>
            <p:ph type="dt" sz="half" idx="12"/>
            <p:custDataLst>
              <p:tags r:id="rId5"/>
            </p:custDataLst>
          </p:nvPr>
        </p:nvSpPr>
        <p:spPr>
          <a:xfrm>
            <a:off x="660400" y="4762500"/>
            <a:ext cx="2024063" cy="238125"/>
          </a:xfrm>
          <a:prstGeom prst="rect">
            <a:avLst/>
          </a:prstGeom>
        </p:spPr>
        <p:txBody>
          <a:bodyPr vert="horz" lIns="91440" tIns="45720" rIns="91440" bIns="45720" rtlCol="0" anchor="ctr">
            <a:normAutofit/>
          </a:bodyPr>
          <a:lstStyle>
            <a:lvl1pPr>
              <a:lnSpc>
                <a:spcPct val="120000"/>
              </a:lnSpc>
              <a:defRPr/>
            </a:lvl1pPr>
          </a:lstStyle>
          <a:p>
            <a:pPr marL="0" marR="0" lvl="0" indent="0" algn="l" defTabSz="914400" rtl="0" eaLnBrk="1" fontAlgn="base" latinLnBrk="0" hangingPunct="1">
              <a:lnSpc>
                <a:spcPct val="120000"/>
              </a:lnSpc>
              <a:spcBef>
                <a:spcPct val="0"/>
              </a:spcBef>
              <a:spcAft>
                <a:spcPct val="0"/>
              </a:spcAft>
              <a:buClrTx/>
              <a:buSzTx/>
              <a:buFont typeface="Arial" panose="020B0604020202020204" pitchFamily="34" charset="0"/>
              <a:buNone/>
              <a:defRPr/>
            </a:pPr>
            <a:fld id="{9EFD9D74-47D9-4702-A33C-335B63B48DBF}" type="datetimeFigureOut">
              <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rPr>
            </a:fld>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13" name="页脚占位符 5"/>
          <p:cNvSpPr>
            <a:spLocks noGrp="1"/>
          </p:cNvSpPr>
          <p:nvPr>
            <p:ph type="ftr" sz="quarter" idx="3"/>
            <p:custDataLst>
              <p:tags r:id="rId6"/>
            </p:custDataLst>
          </p:nvPr>
        </p:nvSpPr>
        <p:spPr>
          <a:xfrm>
            <a:off x="3087688" y="4762500"/>
            <a:ext cx="2968625" cy="238125"/>
          </a:xfrm>
          <a:prstGeom prst="rect">
            <a:avLst/>
          </a:prstGeom>
        </p:spPr>
        <p:txBody>
          <a:bodyPr vert="horz" lIns="91440" tIns="45720" rIns="91440" bIns="45720" rtlCol="0" anchor="ctr">
            <a:normAutofit/>
          </a:bodyPr>
          <a:lstStyle>
            <a:lvl1pPr>
              <a:lnSpc>
                <a:spcPct val="120000"/>
              </a:lnSpc>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14" name="灯片编号占位符 6"/>
          <p:cNvSpPr>
            <a:spLocks noGrp="1"/>
          </p:cNvSpPr>
          <p:nvPr>
            <p:ph type="sldNum" sz="quarter" idx="4"/>
            <p:custDataLst>
              <p:tags r:id="rId7"/>
            </p:custDataLst>
          </p:nvPr>
        </p:nvSpPr>
        <p:spPr>
          <a:xfrm>
            <a:off x="6457950" y="4762500"/>
            <a:ext cx="2025650" cy="238125"/>
          </a:xfrm>
          <a:prstGeom prst="rect">
            <a:avLst/>
          </a:prstGeom>
        </p:spPr>
        <p:txBody>
          <a:bodyPr vert="horz" wrap="square" lIns="91440" tIns="45720" rIns="91440" bIns="45720" numCol="1" anchor="ctr" anchorCtr="0" compatLnSpc="1"/>
          <a:p>
            <a:pPr algn="r">
              <a:lnSpc>
                <a:spcPct val="120000"/>
              </a:lnSpc>
            </a:pPr>
            <a:fld id="{9A0DB2DC-4C9A-4742-B13C-FB6460FD3503}" type="slidenum">
              <a:rPr lang="zh-CN" altLang="en-US" dirty="0"/>
            </a:fld>
            <a:endParaRPr lang="zh-CN" altLang="en-US" dirty="0"/>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vertTitleAndTx" preserve="1">
  <p:cSld name="竖排标题与文本">
    <p:bg>
      <p:bgPr>
        <a:solidFill>
          <a:schemeClr val="bg1"/>
        </a:solidFill>
        <a:effectLst/>
      </p:bgPr>
    </p:bg>
    <p:spTree>
      <p:nvGrpSpPr>
        <p:cNvPr id="1" name=""/>
        <p:cNvGrpSpPr/>
        <p:nvPr/>
      </p:nvGrpSpPr>
      <p:grpSpPr>
        <a:xfrm>
          <a:off x="0" y="0"/>
          <a:ext cx="0" cy="0"/>
          <a:chOff x="0" y="0"/>
          <a:chExt cx="0" cy="0"/>
        </a:xfrm>
      </p:grpSpPr>
      <p:grpSp>
        <p:nvGrpSpPr>
          <p:cNvPr id="11267" name="组合 9"/>
          <p:cNvGrpSpPr/>
          <p:nvPr userDrawn="1"/>
        </p:nvGrpSpPr>
        <p:grpSpPr>
          <a:xfrm>
            <a:off x="0" y="0"/>
            <a:ext cx="9144000" cy="5143500"/>
            <a:chOff x="0" y="0"/>
            <a:chExt cx="12191999" cy="6857999"/>
          </a:xfrm>
        </p:grpSpPr>
        <p:sp>
          <p:nvSpPr>
            <p:cNvPr id="9" name="稻壳儿春秋广告/盗版必究        原创来源：http://chn.docer.com/works?userid=199329941#!/work_time"/>
            <p:cNvSpPr/>
            <p:nvPr>
              <p:custDataLst>
                <p:tags r:id="rId2"/>
              </p:custDataLst>
            </p:nvPr>
          </p:nvSpPr>
          <p:spPr>
            <a:xfrm>
              <a:off x="11525250" y="6191250"/>
              <a:ext cx="666749" cy="66674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mn-lt"/>
                <a:ea typeface="+mn-ea"/>
                <a:cs typeface="+mn-cs"/>
              </a:endParaRPr>
            </a:p>
          </p:txBody>
        </p:sp>
        <p:sp>
          <p:nvSpPr>
            <p:cNvPr id="10" name="稻壳儿春秋广告/盗版必究        原创来源：http://chn.docer.com/works?userid=199329941#!/work_time"/>
            <p:cNvSpPr/>
            <p:nvPr>
              <p:custDataLst>
                <p:tags r:id="rId3"/>
              </p:custDataLst>
            </p:nvPr>
          </p:nvSpPr>
          <p:spPr>
            <a:xfrm>
              <a:off x="571500" y="571500"/>
              <a:ext cx="148167" cy="148167"/>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mn-lt"/>
                <a:ea typeface="+mn-ea"/>
                <a:cs typeface="+mn-cs"/>
              </a:endParaRPr>
            </a:p>
          </p:txBody>
        </p:sp>
        <p:sp>
          <p:nvSpPr>
            <p:cNvPr id="11" name="TextBox 18"/>
            <p:cNvSpPr/>
            <p:nvPr>
              <p:custDataLst>
                <p:tags r:id="rId4"/>
              </p:custDataLst>
            </p:nvPr>
          </p:nvSpPr>
          <p:spPr>
            <a:xfrm>
              <a:off x="0" y="0"/>
              <a:ext cx="571500" cy="5715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mn-lt"/>
                <a:ea typeface="+mn-ea"/>
                <a:cs typeface="+mn-cs"/>
              </a:endParaRPr>
            </a:p>
          </p:txBody>
        </p:sp>
      </p:grpSp>
      <p:sp>
        <p:nvSpPr>
          <p:cNvPr id="2" name="竖排标题 1"/>
          <p:cNvSpPr>
            <a:spLocks noGrp="1"/>
          </p:cNvSpPr>
          <p:nvPr>
            <p:ph type="title" orient="vert"/>
          </p:nvPr>
        </p:nvSpPr>
        <p:spPr>
          <a:xfrm>
            <a:off x="7928351" y="714469"/>
            <a:ext cx="713238" cy="4042179"/>
          </a:xfrm>
        </p:spPr>
        <p:txBody>
          <a:bodyPr vert="eaVert" rtlCol="0" anchor="ctr">
            <a:noAutofit/>
          </a:bodyPr>
          <a:lstStyle>
            <a:lvl1pPr marL="0" marR="0" lvl="0" algn="l" defTabSz="914400" rtl="0" eaLnBrk="1" fontAlgn="auto" latinLnBrk="0" hangingPunct="1">
              <a:lnSpc>
                <a:spcPct val="120000"/>
              </a:lnSpc>
              <a:spcAft>
                <a:spcPts val="0"/>
              </a:spcAft>
              <a:buNone/>
              <a:defRPr kumimoji="0" lang="zh-CN" altLang="en-US" sz="1800" b="1" i="0" u="none" strike="noStrike" kern="1200" cap="none" spc="20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j-cs"/>
                <a:sym typeface="+mn-ea"/>
              </a:defRPr>
            </a:lvl1pPr>
          </a:lstStyle>
          <a:p>
            <a:pPr lvl="0"/>
            <a:r>
              <a:rPr noProof="1">
                <a:sym typeface="+mn-ea"/>
              </a:rPr>
              <a:t>单击此处编辑母版标题样式</a:t>
            </a:r>
            <a:endParaRPr noProof="1">
              <a:sym typeface="+mn-ea"/>
            </a:endParaRPr>
          </a:p>
        </p:txBody>
      </p:sp>
      <p:sp>
        <p:nvSpPr>
          <p:cNvPr id="3" name="竖排文字占位符 2"/>
          <p:cNvSpPr>
            <a:spLocks noGrp="1"/>
          </p:cNvSpPr>
          <p:nvPr>
            <p:ph type="body" orient="vert" idx="1"/>
          </p:nvPr>
        </p:nvSpPr>
        <p:spPr>
          <a:xfrm>
            <a:off x="502444" y="714463"/>
            <a:ext cx="7371076" cy="4042179"/>
          </a:xfrm>
        </p:spPr>
        <p:txBody>
          <a:bodyPr vert="eaVert"/>
          <a:lstStyle>
            <a:lvl1pPr indent="0" eaLnBrk="1" fontAlgn="auto" latinLnBrk="0" hangingPunct="1">
              <a:lnSpc>
                <a:spcPct val="120000"/>
              </a:lnSpc>
              <a:defRPr>
                <a:solidFill>
                  <a:schemeClr val="tx1">
                    <a:lumMod val="85000"/>
                    <a:lumOff val="15000"/>
                  </a:schemeClr>
                </a:solidFill>
                <a:latin typeface="微软雅黑" panose="020B0503020204020204" pitchFamily="34" charset="-122"/>
                <a:ea typeface="微软雅黑" panose="020B0503020204020204" pitchFamily="34" charset="-122"/>
              </a:defRPr>
            </a:lvl1pPr>
            <a:lvl2pPr indent="0" eaLnBrk="1" fontAlgn="auto" latinLnBrk="0" hangingPunct="1">
              <a:lnSpc>
                <a:spcPct val="120000"/>
              </a:lnSpc>
              <a:defRPr>
                <a:solidFill>
                  <a:schemeClr val="tx1">
                    <a:lumMod val="85000"/>
                    <a:lumOff val="15000"/>
                  </a:schemeClr>
                </a:solidFill>
                <a:latin typeface="微软雅黑" panose="020B0503020204020204" pitchFamily="34" charset="-122"/>
                <a:ea typeface="微软雅黑" panose="020B0503020204020204" pitchFamily="34" charset="-122"/>
              </a:defRPr>
            </a:lvl2pPr>
            <a:lvl3pPr indent="0" eaLnBrk="1" fontAlgn="auto" latinLnBrk="0" hangingPunct="1">
              <a:lnSpc>
                <a:spcPct val="120000"/>
              </a:lnSpc>
              <a:defRPr>
                <a:solidFill>
                  <a:schemeClr val="tx1">
                    <a:lumMod val="85000"/>
                    <a:lumOff val="15000"/>
                  </a:schemeClr>
                </a:solidFill>
                <a:latin typeface="微软雅黑" panose="020B0503020204020204" pitchFamily="34" charset="-122"/>
                <a:ea typeface="微软雅黑" panose="020B0503020204020204" pitchFamily="34" charset="-122"/>
              </a:defRPr>
            </a:lvl3pPr>
            <a:lvl4pPr indent="0" eaLnBrk="1" fontAlgn="auto" latinLnBrk="0" hangingPunct="1">
              <a:lnSpc>
                <a:spcPct val="120000"/>
              </a:lnSpc>
              <a:defRPr>
                <a:solidFill>
                  <a:schemeClr val="tx1">
                    <a:lumMod val="85000"/>
                    <a:lumOff val="15000"/>
                  </a:schemeClr>
                </a:solidFill>
                <a:latin typeface="微软雅黑" panose="020B0503020204020204" pitchFamily="34" charset="-122"/>
                <a:ea typeface="微软雅黑" panose="020B0503020204020204" pitchFamily="34" charset="-122"/>
              </a:defRPr>
            </a:lvl4pPr>
            <a:lvl5pPr indent="0" eaLnBrk="1" fontAlgn="auto" latinLnBrk="0" hangingPunct="1">
              <a:lnSpc>
                <a:spcPct val="120000"/>
              </a:lnSpc>
              <a:defRPr>
                <a:solidFill>
                  <a:schemeClr val="tx1">
                    <a:lumMod val="85000"/>
                    <a:lumOff val="15000"/>
                  </a:schemeClr>
                </a:solidFill>
                <a:latin typeface="微软雅黑" panose="020B0503020204020204" pitchFamily="34" charset="-122"/>
                <a:ea typeface="微软雅黑" panose="020B0503020204020204" pitchFamily="34" charset="-122"/>
              </a:defRPr>
            </a:lvl5pPr>
          </a:lstStyle>
          <a:p>
            <a:pPr lvl="0"/>
            <a:r>
              <a:rPr lang="zh-CN" altLang="en-US" noProof="1"/>
              <a:t>单击此处编辑母版文本样式</a:t>
            </a:r>
            <a:endParaRPr lang="zh-CN" altLang="en-US" noProof="1"/>
          </a:p>
          <a:p>
            <a:pPr lvl="1"/>
            <a:r>
              <a:rPr lang="zh-CN" altLang="en-US" noProof="1"/>
              <a:t>第二级</a:t>
            </a:r>
            <a:endParaRPr lang="zh-CN" altLang="en-US" noProof="1"/>
          </a:p>
          <a:p>
            <a:pPr lvl="2"/>
            <a:r>
              <a:rPr lang="zh-CN" altLang="en-US" noProof="1"/>
              <a:t>第三级</a:t>
            </a:r>
            <a:endParaRPr lang="zh-CN" altLang="en-US" noProof="1"/>
          </a:p>
          <a:p>
            <a:pPr lvl="3"/>
            <a:r>
              <a:rPr lang="zh-CN" altLang="en-US" noProof="1"/>
              <a:t>第四级</a:t>
            </a:r>
            <a:endParaRPr lang="zh-CN" altLang="en-US" noProof="1"/>
          </a:p>
          <a:p>
            <a:pPr lvl="4"/>
            <a:r>
              <a:rPr lang="zh-CN" altLang="en-US" noProof="1"/>
              <a:t>第五级</a:t>
            </a:r>
            <a:endParaRPr lang="zh-CN" altLang="en-US" noProof="1"/>
          </a:p>
        </p:txBody>
      </p:sp>
      <p:sp>
        <p:nvSpPr>
          <p:cNvPr id="12" name="日期占位符 3"/>
          <p:cNvSpPr>
            <a:spLocks noGrp="1"/>
          </p:cNvSpPr>
          <p:nvPr>
            <p:ph type="dt" sz="half" idx="2"/>
            <p:custDataLst>
              <p:tags r:id="rId5"/>
            </p:custDataLst>
          </p:nvPr>
        </p:nvSpPr>
        <p:spPr>
          <a:xfrm>
            <a:off x="660400" y="4762500"/>
            <a:ext cx="2024063" cy="238125"/>
          </a:xfrm>
          <a:prstGeom prst="rect">
            <a:avLst/>
          </a:prstGeom>
        </p:spPr>
        <p:txBody>
          <a:bodyPr vert="horz" lIns="91440" tIns="45720" rIns="91440" bIns="45720" rtlCol="0" anchor="ctr">
            <a:normAutofit/>
          </a:bodyPr>
          <a:lstStyle>
            <a:lvl1pPr>
              <a:lnSpc>
                <a:spcPct val="120000"/>
              </a:lnSpc>
              <a:defRPr/>
            </a:lvl1pPr>
          </a:lstStyle>
          <a:p>
            <a:pPr marL="0" marR="0" lvl="0" indent="0" algn="l" defTabSz="914400" rtl="0" eaLnBrk="1" fontAlgn="base" latinLnBrk="0" hangingPunct="1">
              <a:lnSpc>
                <a:spcPct val="120000"/>
              </a:lnSpc>
              <a:spcBef>
                <a:spcPct val="0"/>
              </a:spcBef>
              <a:spcAft>
                <a:spcPct val="0"/>
              </a:spcAft>
              <a:buClrTx/>
              <a:buSzTx/>
              <a:buFont typeface="Arial" panose="020B0604020202020204" pitchFamily="34" charset="0"/>
              <a:buNone/>
              <a:defRPr/>
            </a:pPr>
            <a:fld id="{760FBDFE-C587-4B4C-A407-44438C67B59E}" type="datetimeFigureOut">
              <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rPr>
            </a:fld>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13" name="页脚占位符 4"/>
          <p:cNvSpPr>
            <a:spLocks noGrp="1"/>
          </p:cNvSpPr>
          <p:nvPr>
            <p:ph type="ftr" sz="quarter" idx="3"/>
            <p:custDataLst>
              <p:tags r:id="rId6"/>
            </p:custDataLst>
          </p:nvPr>
        </p:nvSpPr>
        <p:spPr>
          <a:xfrm>
            <a:off x="3087688" y="4762500"/>
            <a:ext cx="2968625" cy="238125"/>
          </a:xfrm>
          <a:prstGeom prst="rect">
            <a:avLst/>
          </a:prstGeom>
        </p:spPr>
        <p:txBody>
          <a:bodyPr vert="horz" lIns="91440" tIns="45720" rIns="91440" bIns="45720" rtlCol="0" anchor="ctr">
            <a:normAutofit/>
          </a:bodyPr>
          <a:lstStyle>
            <a:lvl1pPr>
              <a:lnSpc>
                <a:spcPct val="120000"/>
              </a:lnSpc>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14" name="灯片编号占位符 5"/>
          <p:cNvSpPr>
            <a:spLocks noGrp="1"/>
          </p:cNvSpPr>
          <p:nvPr>
            <p:ph type="sldNum" sz="quarter" idx="4"/>
            <p:custDataLst>
              <p:tags r:id="rId7"/>
            </p:custDataLst>
          </p:nvPr>
        </p:nvSpPr>
        <p:spPr>
          <a:xfrm>
            <a:off x="6457950" y="4762500"/>
            <a:ext cx="2025650" cy="238125"/>
          </a:xfrm>
          <a:prstGeom prst="rect">
            <a:avLst/>
          </a:prstGeom>
        </p:spPr>
        <p:txBody>
          <a:bodyPr vert="horz" wrap="square" lIns="91440" tIns="45720" rIns="91440" bIns="45720" numCol="1" anchor="ctr" anchorCtr="0" compatLnSpc="1"/>
          <a:p>
            <a:pPr algn="r">
              <a:lnSpc>
                <a:spcPct val="120000"/>
              </a:lnSpc>
            </a:pPr>
            <a:fld id="{9A0DB2DC-4C9A-4742-B13C-FB6460FD3503}" type="slidenum">
              <a:rPr lang="zh-CN" altLang="en-US" dirty="0"/>
            </a:fld>
            <a:endParaRPr lang="zh-CN" altLang="en-US" dirty="0"/>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内容">
    <p:bg>
      <p:bgPr>
        <a:solidFill>
          <a:schemeClr val="bg1"/>
        </a:solidFill>
        <a:effectLst/>
      </p:bgPr>
    </p:bg>
    <p:spTree>
      <p:nvGrpSpPr>
        <p:cNvPr id="1" name=""/>
        <p:cNvGrpSpPr/>
        <p:nvPr/>
      </p:nvGrpSpPr>
      <p:grpSpPr>
        <a:xfrm>
          <a:off x="0" y="0"/>
          <a:ext cx="0" cy="0"/>
          <a:chOff x="0" y="0"/>
          <a:chExt cx="0" cy="0"/>
        </a:xfrm>
      </p:grpSpPr>
      <p:grpSp>
        <p:nvGrpSpPr>
          <p:cNvPr id="12291" name="组合 1"/>
          <p:cNvGrpSpPr/>
          <p:nvPr userDrawn="1"/>
        </p:nvGrpSpPr>
        <p:grpSpPr>
          <a:xfrm>
            <a:off x="0" y="0"/>
            <a:ext cx="9144000" cy="5143500"/>
            <a:chOff x="0" y="0"/>
            <a:chExt cx="12191999" cy="6857999"/>
          </a:xfrm>
        </p:grpSpPr>
        <p:sp>
          <p:nvSpPr>
            <p:cNvPr id="9" name="稻壳儿春秋广告/盗版必究        原创来源：http://chn.docer.com/works?userid=199329941#!/work_time"/>
            <p:cNvSpPr/>
            <p:nvPr>
              <p:custDataLst>
                <p:tags r:id="rId2"/>
              </p:custDataLst>
            </p:nvPr>
          </p:nvSpPr>
          <p:spPr>
            <a:xfrm>
              <a:off x="11525250" y="6191250"/>
              <a:ext cx="666749" cy="66674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mn-lt"/>
                <a:ea typeface="+mn-ea"/>
                <a:cs typeface="+mn-cs"/>
              </a:endParaRPr>
            </a:p>
          </p:txBody>
        </p:sp>
        <p:sp>
          <p:nvSpPr>
            <p:cNvPr id="10" name="稻壳儿春秋广告/盗版必究        原创来源：http://chn.docer.com/works?userid=199329941#!/work_time"/>
            <p:cNvSpPr/>
            <p:nvPr>
              <p:custDataLst>
                <p:tags r:id="rId3"/>
              </p:custDataLst>
            </p:nvPr>
          </p:nvSpPr>
          <p:spPr>
            <a:xfrm>
              <a:off x="571500" y="571500"/>
              <a:ext cx="148167" cy="148167"/>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mn-lt"/>
                <a:ea typeface="+mn-ea"/>
                <a:cs typeface="+mn-cs"/>
              </a:endParaRPr>
            </a:p>
          </p:txBody>
        </p:sp>
        <p:sp>
          <p:nvSpPr>
            <p:cNvPr id="11" name="TextBox 18"/>
            <p:cNvSpPr/>
            <p:nvPr>
              <p:custDataLst>
                <p:tags r:id="rId4"/>
              </p:custDataLst>
            </p:nvPr>
          </p:nvSpPr>
          <p:spPr>
            <a:xfrm>
              <a:off x="0" y="0"/>
              <a:ext cx="571500" cy="5715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mn-lt"/>
                <a:ea typeface="+mn-ea"/>
                <a:cs typeface="+mn-cs"/>
              </a:endParaRPr>
            </a:p>
          </p:txBody>
        </p:sp>
      </p:grpSp>
      <p:sp>
        <p:nvSpPr>
          <p:cNvPr id="7" name="内容占位符 6"/>
          <p:cNvSpPr>
            <a:spLocks noGrp="1"/>
          </p:cNvSpPr>
          <p:nvPr>
            <p:ph sz="quarter" idx="13"/>
          </p:nvPr>
        </p:nvSpPr>
        <p:spPr>
          <a:xfrm>
            <a:off x="502448" y="714469"/>
            <a:ext cx="8139178" cy="4042179"/>
          </a:xfrm>
        </p:spPr>
        <p:txBody>
          <a:bodyPr/>
          <a:lstStyle>
            <a:lvl1pPr>
              <a:defRPr>
                <a:latin typeface="微软雅黑" panose="020B0503020204020204" pitchFamily="34" charset="-122"/>
                <a:ea typeface="微软雅黑" panose="020B0503020204020204" pitchFamily="34" charset="-122"/>
              </a:defRPr>
            </a:lvl1pPr>
            <a:lvl2pPr>
              <a:defRPr>
                <a:latin typeface="微软雅黑" panose="020B0503020204020204" pitchFamily="34" charset="-122"/>
                <a:ea typeface="微软雅黑" panose="020B0503020204020204" pitchFamily="34" charset="-122"/>
              </a:defRPr>
            </a:lvl2pPr>
            <a:lvl3pPr>
              <a:defRPr>
                <a:latin typeface="微软雅黑" panose="020B0503020204020204" pitchFamily="34" charset="-122"/>
                <a:ea typeface="微软雅黑" panose="020B0503020204020204" pitchFamily="34" charset="-122"/>
              </a:defRPr>
            </a:lvl3pPr>
            <a:lvl4pPr>
              <a:defRPr>
                <a:latin typeface="微软雅黑" panose="020B0503020204020204" pitchFamily="34" charset="-122"/>
                <a:ea typeface="微软雅黑" panose="020B0503020204020204" pitchFamily="34" charset="-122"/>
              </a:defRPr>
            </a:lvl4pPr>
            <a:lvl5pPr>
              <a:defRPr>
                <a:latin typeface="微软雅黑" panose="020B0503020204020204" pitchFamily="34" charset="-122"/>
                <a:ea typeface="微软雅黑" panose="020B0503020204020204" pitchFamily="34" charset="-122"/>
              </a:defRPr>
            </a:lvl5pPr>
          </a:lstStyle>
          <a:p>
            <a:pPr lvl="0"/>
            <a:r>
              <a:rPr lang="zh-CN" altLang="en-US" noProof="1"/>
              <a:t>单击此处编辑母版文本样式</a:t>
            </a:r>
            <a:endParaRPr lang="zh-CN" altLang="en-US" noProof="1"/>
          </a:p>
          <a:p>
            <a:pPr lvl="1"/>
            <a:r>
              <a:rPr lang="zh-CN" altLang="en-US" noProof="1"/>
              <a:t>第二级</a:t>
            </a:r>
            <a:endParaRPr lang="zh-CN" altLang="en-US" noProof="1"/>
          </a:p>
          <a:p>
            <a:pPr lvl="2"/>
            <a:r>
              <a:rPr lang="zh-CN" altLang="en-US" noProof="1"/>
              <a:t>第三级</a:t>
            </a:r>
            <a:endParaRPr lang="zh-CN" altLang="en-US" noProof="1"/>
          </a:p>
          <a:p>
            <a:pPr lvl="3"/>
            <a:r>
              <a:rPr lang="zh-CN" altLang="en-US" noProof="1"/>
              <a:t>第四级</a:t>
            </a:r>
            <a:endParaRPr lang="zh-CN" altLang="en-US" noProof="1"/>
          </a:p>
          <a:p>
            <a:pPr lvl="4"/>
            <a:r>
              <a:rPr lang="zh-CN" altLang="en-US" noProof="1"/>
              <a:t>第五级</a:t>
            </a:r>
            <a:endParaRPr lang="zh-CN" altLang="en-US" noProof="1"/>
          </a:p>
        </p:txBody>
      </p:sp>
      <p:sp>
        <p:nvSpPr>
          <p:cNvPr id="12" name="日期占位符 2"/>
          <p:cNvSpPr>
            <a:spLocks noGrp="1"/>
          </p:cNvSpPr>
          <p:nvPr>
            <p:ph type="dt" sz="half" idx="2"/>
            <p:custDataLst>
              <p:tags r:id="rId5"/>
            </p:custDataLst>
          </p:nvPr>
        </p:nvSpPr>
        <p:spPr>
          <a:xfrm>
            <a:off x="660400" y="4762500"/>
            <a:ext cx="2024063" cy="238125"/>
          </a:xfrm>
          <a:prstGeom prst="rect">
            <a:avLst/>
          </a:prstGeom>
        </p:spPr>
        <p:txBody>
          <a:bodyPr vert="horz" lIns="91440" tIns="45720" rIns="91440" bIns="45720" rtlCol="0" anchor="ctr">
            <a:normAutofit/>
          </a:bodyPr>
          <a:lstStyle>
            <a:lvl1pPr>
              <a:defRPr/>
            </a:lvl1pPr>
          </a:lstStyle>
          <a:p>
            <a:pPr marL="0" marR="0" lvl="0" indent="0" algn="l" defTabSz="914400" rtl="0" eaLnBrk="1" fontAlgn="base" latinLnBrk="0" hangingPunct="1">
              <a:lnSpc>
                <a:spcPct val="120000"/>
              </a:lnSpc>
              <a:spcBef>
                <a:spcPct val="0"/>
              </a:spcBef>
              <a:spcAft>
                <a:spcPct val="0"/>
              </a:spcAft>
              <a:buClrTx/>
              <a:buSzTx/>
              <a:buFont typeface="Arial" panose="020B0604020202020204" pitchFamily="34" charset="0"/>
              <a:buNone/>
              <a:defRPr/>
            </a:pPr>
            <a:fld id="{760FBDFE-C587-4B4C-A407-44438C67B59E}" type="datetimeFigureOut">
              <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rPr>
            </a:fld>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13" name="页脚占位符 3"/>
          <p:cNvSpPr>
            <a:spLocks noGrp="1"/>
          </p:cNvSpPr>
          <p:nvPr>
            <p:ph type="ftr" sz="quarter" idx="3"/>
            <p:custDataLst>
              <p:tags r:id="rId6"/>
            </p:custDataLst>
          </p:nvPr>
        </p:nvSpPr>
        <p:spPr>
          <a:xfrm>
            <a:off x="3087688" y="4762500"/>
            <a:ext cx="2968625" cy="238125"/>
          </a:xfrm>
          <a:prstGeom prst="rect">
            <a:avLst/>
          </a:prstGeom>
        </p:spPr>
        <p:txBody>
          <a:bodyPr vert="horz" lIns="91440" tIns="45720" rIns="91440" bIns="45720" rtlCol="0" anchor="ctr">
            <a:normAutofit/>
          </a:bodyPr>
          <a:lstStyle>
            <a:lvl1pPr>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14" name="灯片编号占位符 4"/>
          <p:cNvSpPr>
            <a:spLocks noGrp="1"/>
          </p:cNvSpPr>
          <p:nvPr>
            <p:ph type="sldNum" sz="quarter" idx="4"/>
            <p:custDataLst>
              <p:tags r:id="rId7"/>
            </p:custDataLst>
          </p:nvPr>
        </p:nvSpPr>
        <p:spPr>
          <a:xfrm>
            <a:off x="6457950" y="4762500"/>
            <a:ext cx="2025650" cy="238125"/>
          </a:xfrm>
          <a:prstGeom prst="rect">
            <a:avLst/>
          </a:prstGeom>
        </p:spPr>
        <p:txBody>
          <a:bodyPr vert="horz" wrap="square" lIns="91440" tIns="45720" rIns="91440" bIns="45720" numCol="1" anchor="ctr" anchorCtr="0" compatLnSpc="1"/>
          <a:p>
            <a:pPr algn="r">
              <a:lnSpc>
                <a:spcPct val="120000"/>
              </a:lnSpc>
            </a:pPr>
            <a:fld id="{9A0DB2DC-4C9A-4742-B13C-FB6460FD3503}" type="slidenum">
              <a:rPr lang="zh-CN" altLang="en-US" dirty="0"/>
            </a:fld>
            <a:endParaRPr lang="zh-CN" altLang="en-US" dirty="0"/>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末尾幻灯片">
    <p:bg>
      <p:bgPr>
        <a:solidFill>
          <a:schemeClr val="bg1"/>
        </a:solidFill>
        <a:effectLst/>
      </p:bgPr>
    </p:bg>
    <p:spTree>
      <p:nvGrpSpPr>
        <p:cNvPr id="1" name=""/>
        <p:cNvGrpSpPr/>
        <p:nvPr/>
      </p:nvGrpSpPr>
      <p:grpSpPr>
        <a:xfrm>
          <a:off x="0" y="0"/>
          <a:ext cx="0" cy="0"/>
          <a:chOff x="0" y="0"/>
          <a:chExt cx="0" cy="0"/>
        </a:xfrm>
      </p:grpSpPr>
      <p:sp>
        <p:nvSpPr>
          <p:cNvPr id="8" name="稻壳儿春秋广告/盗版必究"/>
          <p:cNvSpPr/>
          <p:nvPr>
            <p:custDataLst>
              <p:tags r:id="rId2"/>
            </p:custDataLst>
          </p:nvPr>
        </p:nvSpPr>
        <p:spPr>
          <a:xfrm>
            <a:off x="4722813" y="2195513"/>
            <a:ext cx="2946400" cy="2947988"/>
          </a:xfrm>
          <a:prstGeom prst="rect">
            <a:avLst/>
          </a:prstGeom>
          <a:blipFill dpi="0" rotWithShape="1">
            <a:blip r:embed="rId3" cstate="email"/>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9" name="稻壳儿春秋广告/盗版必究"/>
          <p:cNvSpPr/>
          <p:nvPr>
            <p:custDataLst>
              <p:tags r:id="rId4"/>
            </p:custDataLst>
          </p:nvPr>
        </p:nvSpPr>
        <p:spPr>
          <a:xfrm>
            <a:off x="0" y="720725"/>
            <a:ext cx="7669213" cy="14747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10" name="稻壳儿春秋广告/盗版必究"/>
          <p:cNvSpPr/>
          <p:nvPr>
            <p:custDataLst>
              <p:tags r:id="rId5"/>
            </p:custDataLst>
          </p:nvPr>
        </p:nvSpPr>
        <p:spPr>
          <a:xfrm>
            <a:off x="7669213" y="3670300"/>
            <a:ext cx="1474788" cy="1473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11" name="稻壳儿春秋广告/盗版必究"/>
          <p:cNvSpPr/>
          <p:nvPr>
            <p:custDataLst>
              <p:tags r:id="rId6"/>
            </p:custDataLst>
          </p:nvPr>
        </p:nvSpPr>
        <p:spPr>
          <a:xfrm>
            <a:off x="7669213" y="0"/>
            <a:ext cx="720725" cy="720725"/>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12" name="矩形 11"/>
          <p:cNvSpPr/>
          <p:nvPr>
            <p:custDataLst>
              <p:tags r:id="rId7"/>
            </p:custDataLst>
          </p:nvPr>
        </p:nvSpPr>
        <p:spPr>
          <a:xfrm>
            <a:off x="4403725" y="2371725"/>
            <a:ext cx="168275" cy="16827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fontScale="47500" lnSpcReduction="20000"/>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1"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2" name="标题 1"/>
          <p:cNvSpPr>
            <a:spLocks noGrp="1"/>
          </p:cNvSpPr>
          <p:nvPr>
            <p:ph type="title"/>
          </p:nvPr>
        </p:nvSpPr>
        <p:spPr>
          <a:xfrm>
            <a:off x="407069" y="1723100"/>
            <a:ext cx="4014900" cy="993723"/>
          </a:xfrm>
        </p:spPr>
        <p:txBody>
          <a:bodyPr lIns="90000" tIns="46800" rIns="90000" bIns="46800" rtlCol="0">
            <a:normAutofit/>
          </a:bodyPr>
          <a:lstStyle>
            <a:lvl1pPr marL="0" marR="0" algn="l" defTabSz="914400" rtl="0" eaLnBrk="1" fontAlgn="auto" latinLnBrk="0" hangingPunct="1">
              <a:lnSpc>
                <a:spcPct val="100000"/>
              </a:lnSpc>
              <a:buNone/>
              <a:defRPr kumimoji="0" lang="zh-CN" altLang="en-US" sz="6000" b="1" i="0" u="none" strike="noStrike" kern="1200" cap="none" spc="600" normalizeH="0" baseline="0" noProof="1" dirty="0">
                <a:solidFill>
                  <a:schemeClr val="tx1"/>
                </a:solidFill>
                <a:uFillTx/>
                <a:latin typeface="Arial" panose="020B0604020202020204" pitchFamily="34" charset="0"/>
                <a:ea typeface="汉仪旗黑-85S" pitchFamily="18" charset="-122"/>
                <a:cs typeface="+mj-cs"/>
                <a:sym typeface="+mn-ea"/>
              </a:defRPr>
            </a:lvl1pPr>
          </a:lstStyle>
          <a:p>
            <a:pPr lvl="0"/>
            <a:r>
              <a:rPr lang="zh-CN" altLang="en-US" noProof="1" smtClean="0">
                <a:sym typeface="+mn-ea"/>
              </a:rPr>
              <a:t>单击此处编辑母版标题样式</a:t>
            </a:r>
            <a:endParaRPr noProof="1">
              <a:sym typeface="+mn-ea"/>
            </a:endParaRPr>
          </a:p>
        </p:txBody>
      </p:sp>
      <p:sp>
        <p:nvSpPr>
          <p:cNvPr id="15" name="文本占位符 4"/>
          <p:cNvSpPr>
            <a:spLocks noGrp="1"/>
          </p:cNvSpPr>
          <p:nvPr>
            <p:ph type="body" sz="quarter" idx="13"/>
          </p:nvPr>
        </p:nvSpPr>
        <p:spPr>
          <a:xfrm>
            <a:off x="407069" y="3945947"/>
            <a:ext cx="2277737" cy="291636"/>
          </a:xfrm>
        </p:spPr>
        <p:txBody>
          <a:bodyPr lIns="90000" tIns="46800" rIns="90000" bIns="46800">
            <a:normAutofit/>
          </a:bodyPr>
          <a:lstStyle>
            <a:lvl1pPr marL="0" indent="0">
              <a:buNone/>
              <a:defRPr sz="1050" baseline="0">
                <a:solidFill>
                  <a:schemeClr val="tx1"/>
                </a:solidFill>
                <a:latin typeface="Arial" panose="020B0604020202020204" pitchFamily="34" charset="0"/>
                <a:ea typeface="微软雅黑" panose="020B0503020204020204" pitchFamily="34" charset="-122"/>
              </a:defRPr>
            </a:lvl1pPr>
            <a:lvl2pPr marL="342900" indent="0">
              <a:buNone/>
              <a:defRPr/>
            </a:lvl2pPr>
            <a:lvl3pPr marL="685800" indent="0">
              <a:buNone/>
              <a:defRPr/>
            </a:lvl3pPr>
            <a:lvl4pPr marL="1028700" indent="0">
              <a:buNone/>
              <a:defRPr/>
            </a:lvl4pPr>
            <a:lvl5pPr marL="1371600" indent="0">
              <a:buNone/>
              <a:defRPr/>
            </a:lvl5pPr>
          </a:lstStyle>
          <a:p>
            <a:pPr lvl="0"/>
            <a:r>
              <a:rPr lang="zh-CN" altLang="en-US" noProof="1" smtClean="0"/>
              <a:t>单击此处编辑母版文本样式</a:t>
            </a:r>
            <a:endParaRPr lang="zh-CN" altLang="en-US" noProof="1" smtClean="0"/>
          </a:p>
        </p:txBody>
      </p:sp>
      <p:sp>
        <p:nvSpPr>
          <p:cNvPr id="16" name="文本占位符 4"/>
          <p:cNvSpPr>
            <a:spLocks noGrp="1"/>
          </p:cNvSpPr>
          <p:nvPr>
            <p:ph type="body" sz="quarter" idx="14"/>
          </p:nvPr>
        </p:nvSpPr>
        <p:spPr>
          <a:xfrm>
            <a:off x="407069" y="4286430"/>
            <a:ext cx="2277737" cy="291636"/>
          </a:xfrm>
        </p:spPr>
        <p:txBody>
          <a:bodyPr lIns="90000" tIns="46800" rIns="90000" bIns="46800">
            <a:normAutofit/>
          </a:bodyPr>
          <a:lstStyle>
            <a:lvl1pPr marL="0" indent="0">
              <a:buNone/>
              <a:defRPr sz="1050" baseline="0">
                <a:solidFill>
                  <a:schemeClr val="tx1"/>
                </a:solidFill>
                <a:latin typeface="Arial" panose="020B0604020202020204" pitchFamily="34" charset="0"/>
                <a:ea typeface="微软雅黑" panose="020B0503020204020204" pitchFamily="34" charset="-122"/>
              </a:defRPr>
            </a:lvl1pPr>
            <a:lvl2pPr marL="342900" indent="0">
              <a:buNone/>
              <a:defRPr/>
            </a:lvl2pPr>
            <a:lvl3pPr marL="685800" indent="0">
              <a:buNone/>
              <a:defRPr/>
            </a:lvl3pPr>
            <a:lvl4pPr marL="1028700" indent="0">
              <a:buNone/>
              <a:defRPr/>
            </a:lvl4pPr>
            <a:lvl5pPr marL="1371600" indent="0">
              <a:buNone/>
              <a:defRPr/>
            </a:lvl5pPr>
          </a:lstStyle>
          <a:p>
            <a:pPr lvl="0"/>
            <a:r>
              <a:rPr lang="zh-CN" altLang="en-US" noProof="1" smtClean="0"/>
              <a:t>单击此处编辑母版文本样式</a:t>
            </a:r>
            <a:endParaRPr lang="zh-CN" altLang="en-US" noProof="1" smtClean="0"/>
          </a:p>
        </p:txBody>
      </p:sp>
      <p:sp>
        <p:nvSpPr>
          <p:cNvPr id="17" name="文本占位符 4"/>
          <p:cNvSpPr>
            <a:spLocks noGrp="1"/>
          </p:cNvSpPr>
          <p:nvPr>
            <p:ph type="body" sz="quarter" idx="15"/>
          </p:nvPr>
        </p:nvSpPr>
        <p:spPr>
          <a:xfrm>
            <a:off x="407069" y="2813507"/>
            <a:ext cx="3264300" cy="460967"/>
          </a:xfrm>
        </p:spPr>
        <p:txBody>
          <a:bodyPr lIns="90000" tIns="46800" rIns="90000" bIns="46800">
            <a:normAutofit/>
          </a:bodyPr>
          <a:lstStyle>
            <a:lvl1pPr marL="0" indent="0">
              <a:buNone/>
              <a:defRPr sz="1800" baseline="0">
                <a:solidFill>
                  <a:schemeClr val="tx1"/>
                </a:solidFill>
                <a:latin typeface="Arial" panose="020B0604020202020204" pitchFamily="34" charset="0"/>
                <a:ea typeface="微软雅黑" panose="020B0503020204020204" pitchFamily="34" charset="-122"/>
              </a:defRPr>
            </a:lvl1pPr>
            <a:lvl2pPr marL="342900" indent="0">
              <a:buNone/>
              <a:defRPr/>
            </a:lvl2pPr>
            <a:lvl3pPr marL="685800" indent="0">
              <a:buNone/>
              <a:defRPr/>
            </a:lvl3pPr>
            <a:lvl4pPr marL="1028700" indent="0">
              <a:buNone/>
              <a:defRPr/>
            </a:lvl4pPr>
            <a:lvl5pPr marL="1371600" indent="0">
              <a:buNone/>
              <a:defRPr/>
            </a:lvl5pPr>
          </a:lstStyle>
          <a:p>
            <a:pPr lvl="0"/>
            <a:r>
              <a:rPr lang="zh-CN" altLang="en-US" noProof="1"/>
              <a:t>单击此处编辑母版文本样式</a:t>
            </a:r>
            <a:endParaRPr lang="zh-CN" altLang="en-US" noProof="1"/>
          </a:p>
        </p:txBody>
      </p:sp>
      <p:sp>
        <p:nvSpPr>
          <p:cNvPr id="13" name="日期占位符 2"/>
          <p:cNvSpPr>
            <a:spLocks noGrp="1"/>
          </p:cNvSpPr>
          <p:nvPr>
            <p:ph type="dt" sz="half" idx="2"/>
            <p:custDataLst>
              <p:tags r:id="rId8"/>
            </p:custDataLst>
          </p:nvPr>
        </p:nvSpPr>
        <p:spPr>
          <a:xfrm>
            <a:off x="660400" y="4762500"/>
            <a:ext cx="2024063" cy="238125"/>
          </a:xfrm>
          <a:prstGeom prst="rect">
            <a:avLst/>
          </a:prstGeom>
        </p:spPr>
        <p:txBody>
          <a:bodyPr vert="horz" lIns="91440" tIns="45720" rIns="91440" bIns="45720" rtlCol="0" anchor="ctr">
            <a:normAutofit/>
          </a:bodyPr>
          <a:lstStyle>
            <a:lvl1pPr>
              <a:defRPr baseline="0">
                <a:latin typeface="Arial" panose="020B0604020202020204" pitchFamily="34" charset="0"/>
              </a:defRPr>
            </a:lvl1pPr>
          </a:lstStyle>
          <a:p>
            <a:pPr marL="0" marR="0" lvl="0" indent="0" algn="l" defTabSz="914400" rtl="0" eaLnBrk="1" fontAlgn="base" latinLnBrk="0" hangingPunct="1">
              <a:lnSpc>
                <a:spcPct val="120000"/>
              </a:lnSpc>
              <a:spcBef>
                <a:spcPct val="0"/>
              </a:spcBef>
              <a:spcAft>
                <a:spcPct val="0"/>
              </a:spcAft>
              <a:buClrTx/>
              <a:buSzTx/>
              <a:buFont typeface="Arial" panose="020B0604020202020204" pitchFamily="34" charset="0"/>
              <a:buNone/>
              <a:defRPr/>
            </a:pPr>
            <a:fld id="{760FBDFE-C587-4B4C-A407-44438C67B59E}" type="datetimeFigureOut">
              <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rPr>
            </a:fld>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14" name="页脚占位符 3"/>
          <p:cNvSpPr>
            <a:spLocks noGrp="1"/>
          </p:cNvSpPr>
          <p:nvPr>
            <p:ph type="ftr" sz="quarter" idx="3"/>
            <p:custDataLst>
              <p:tags r:id="rId9"/>
            </p:custDataLst>
          </p:nvPr>
        </p:nvSpPr>
        <p:spPr>
          <a:xfrm>
            <a:off x="3087688" y="4762500"/>
            <a:ext cx="2968625" cy="238125"/>
          </a:xfrm>
          <a:prstGeom prst="rect">
            <a:avLst/>
          </a:prstGeom>
        </p:spPr>
        <p:txBody>
          <a:bodyPr vert="horz" lIns="91440" tIns="45720" rIns="91440" bIns="45720" rtlCol="0" anchor="ctr">
            <a:normAutofit/>
          </a:bodyPr>
          <a:lstStyle>
            <a:lvl1pPr>
              <a:defRPr baseline="0">
                <a:latin typeface="Arial" panose="020B0604020202020204" pitchFamily="34" charset="0"/>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3" name="灯片编号占位符 4"/>
          <p:cNvSpPr>
            <a:spLocks noGrp="1"/>
          </p:cNvSpPr>
          <p:nvPr>
            <p:ph type="sldNum" sz="quarter" idx="4"/>
            <p:custDataLst>
              <p:tags r:id="rId10"/>
            </p:custDataLst>
          </p:nvPr>
        </p:nvSpPr>
        <p:spPr>
          <a:xfrm>
            <a:off x="6457950" y="4762500"/>
            <a:ext cx="2025650" cy="238125"/>
          </a:xfrm>
          <a:prstGeom prst="rect">
            <a:avLst/>
          </a:prstGeom>
        </p:spPr>
        <p:txBody>
          <a:bodyPr vert="horz" wrap="square" lIns="91440" tIns="45720" rIns="91440" bIns="45720" numCol="1" anchor="ctr" anchorCtr="0" compatLnSpc="1"/>
          <a:p>
            <a:pPr algn="r">
              <a:lnSpc>
                <a:spcPct val="120000"/>
              </a:lnSpc>
            </a:pPr>
            <a:fld id="{9A0DB2DC-4C9A-4742-B13C-FB6460FD3503}" type="slidenum">
              <a:rPr lang="zh-CN" altLang="en-US" dirty="0"/>
            </a:fld>
            <a:endParaRPr lang="zh-CN" alt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bg>
      <p:bgPr>
        <a:solidFill>
          <a:schemeClr val="bg1"/>
        </a:solidFill>
        <a:effectLst/>
      </p:bgPr>
    </p:bg>
    <p:spTree>
      <p:nvGrpSpPr>
        <p:cNvPr id="1" name=""/>
        <p:cNvGrpSpPr/>
        <p:nvPr/>
      </p:nvGrpSpPr>
      <p:grpSpPr>
        <a:xfrm>
          <a:off x="0" y="0"/>
          <a:ext cx="0" cy="0"/>
          <a:chOff x="0" y="0"/>
          <a:chExt cx="0" cy="0"/>
        </a:xfrm>
      </p:grpSpPr>
      <p:sp>
        <p:nvSpPr>
          <p:cNvPr id="8" name="稻壳儿春秋广告/盗版必究        原创来源：http://chn.docer.com/works?userid=199329941#!/work_time"/>
          <p:cNvSpPr/>
          <p:nvPr>
            <p:custDataLst>
              <p:tags r:id="rId2"/>
            </p:custDataLst>
          </p:nvPr>
        </p:nvSpPr>
        <p:spPr>
          <a:xfrm>
            <a:off x="4572000" y="0"/>
            <a:ext cx="4572000" cy="5143500"/>
          </a:xfrm>
          <a:prstGeom prst="rect">
            <a:avLst/>
          </a:prstGeom>
          <a:blipFill dpi="0" rotWithShape="1">
            <a:blip r:embed="rId3" cstate="email"/>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9" name="稻壳儿春秋广告/盗版必究        原创来源：http://chn.docer.com/works?userid=199329941#!/work_time"/>
          <p:cNvSpPr/>
          <p:nvPr>
            <p:custDataLst>
              <p:tags r:id="rId4"/>
            </p:custDataLst>
          </p:nvPr>
        </p:nvSpPr>
        <p:spPr>
          <a:xfrm>
            <a:off x="428625" y="428625"/>
            <a:ext cx="111125" cy="111125"/>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fontScale="25000" lnSpcReduction="20000"/>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10" name="TextBox 18"/>
          <p:cNvSpPr/>
          <p:nvPr>
            <p:custDataLst>
              <p:tags r:id="rId5"/>
            </p:custDataLst>
          </p:nvPr>
        </p:nvSpPr>
        <p:spPr>
          <a:xfrm>
            <a:off x="0" y="0"/>
            <a:ext cx="428625" cy="4286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2" name="标题 1"/>
          <p:cNvSpPr>
            <a:spLocks noGrp="1"/>
          </p:cNvSpPr>
          <p:nvPr>
            <p:ph type="title"/>
          </p:nvPr>
        </p:nvSpPr>
        <p:spPr>
          <a:xfrm>
            <a:off x="112776" y="2072729"/>
            <a:ext cx="4333863" cy="618804"/>
          </a:xfrm>
        </p:spPr>
        <p:txBody>
          <a:bodyPr lIns="90000" tIns="46800" rIns="90000" bIns="46800">
            <a:normAutofit/>
          </a:bodyPr>
          <a:lstStyle>
            <a:lvl1pPr algn="ctr">
              <a:defRPr sz="3000" u="none" strike="noStrike" kern="1200" cap="none" spc="300" normalizeH="0" baseline="0">
                <a:solidFill>
                  <a:schemeClr val="tx1"/>
                </a:solidFill>
                <a:uFillTx/>
                <a:latin typeface="Arial" panose="020B0604020202020204" pitchFamily="34" charset="0"/>
                <a:ea typeface="汉仪旗黑-85S" pitchFamily="18" charset="-122"/>
              </a:defRPr>
            </a:lvl1pPr>
          </a:lstStyle>
          <a:p>
            <a:r>
              <a:rPr lang="zh-CN" altLang="en-US" noProof="1" smtClean="0"/>
              <a:t>单击此处编辑母版标题样式</a:t>
            </a:r>
            <a:endParaRPr lang="zh-CN" altLang="en-US" noProof="1"/>
          </a:p>
        </p:txBody>
      </p:sp>
      <p:sp>
        <p:nvSpPr>
          <p:cNvPr id="3" name="文本占位符 2"/>
          <p:cNvSpPr>
            <a:spLocks noGrp="1"/>
          </p:cNvSpPr>
          <p:nvPr>
            <p:ph type="body" idx="1"/>
          </p:nvPr>
        </p:nvSpPr>
        <p:spPr>
          <a:xfrm>
            <a:off x="112776" y="2742194"/>
            <a:ext cx="4333863" cy="363130"/>
          </a:xfrm>
        </p:spPr>
        <p:txBody>
          <a:bodyPr lIns="90000" tIns="46800" rIns="90000" bIns="46800">
            <a:normAutofit/>
          </a:bodyPr>
          <a:lstStyle>
            <a:lvl1pPr marL="0" indent="0" algn="ctr" eaLnBrk="1" fontAlgn="auto" latinLnBrk="0" hangingPunct="1">
              <a:buNone/>
              <a:defRPr kumimoji="0" lang="zh-CN" altLang="en-US" sz="1050" b="0" i="0" u="none" strike="noStrike" kern="1200" cap="none" spc="150" normalizeH="0" baseline="0" noProof="1">
                <a:solidFill>
                  <a:schemeClr val="tx1"/>
                </a:solidFill>
                <a:uFillTx/>
                <a:latin typeface="Arial" panose="020B0604020202020204" pitchFamily="34" charset="0"/>
                <a:ea typeface="微软雅黑" panose="020B0503020204020204" pitchFamily="34" charset="-122"/>
                <a:cs typeface="+mn-cs"/>
                <a:sym typeface="+mn-ea"/>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835" indent="0">
              <a:buNone/>
              <a:defRPr sz="1200">
                <a:solidFill>
                  <a:schemeClr val="tx1">
                    <a:tint val="75000"/>
                  </a:schemeClr>
                </a:solidFill>
              </a:defRPr>
            </a:lvl9pPr>
          </a:lstStyle>
          <a:p>
            <a:pPr lvl="0"/>
            <a:r>
              <a:rPr lang="zh-CN" altLang="en-US" noProof="1"/>
              <a:t>单击此处编辑母版文本样式</a:t>
            </a:r>
            <a:endParaRPr lang="zh-CN" altLang="en-US" noProof="1"/>
          </a:p>
        </p:txBody>
      </p:sp>
      <p:sp>
        <p:nvSpPr>
          <p:cNvPr id="11" name="日期占位符 3"/>
          <p:cNvSpPr>
            <a:spLocks noGrp="1"/>
          </p:cNvSpPr>
          <p:nvPr>
            <p:ph type="dt" sz="half" idx="2"/>
            <p:custDataLst>
              <p:tags r:id="rId6"/>
            </p:custDataLst>
          </p:nvPr>
        </p:nvSpPr>
        <p:spPr>
          <a:xfrm>
            <a:off x="660400" y="4762500"/>
            <a:ext cx="2024063" cy="238125"/>
          </a:xfrm>
          <a:prstGeom prst="rect">
            <a:avLst/>
          </a:prstGeom>
        </p:spPr>
        <p:txBody>
          <a:bodyPr vert="horz" lIns="91440" tIns="45720" rIns="91440" bIns="45720" rtlCol="0" anchor="ctr">
            <a:normAutofit/>
          </a:bodyPr>
          <a:lstStyle>
            <a:lvl1pPr>
              <a:defRPr baseline="0">
                <a:latin typeface="Arial" panose="020B0604020202020204" pitchFamily="34" charset="0"/>
              </a:defRPr>
            </a:lvl1pPr>
          </a:lstStyle>
          <a:p>
            <a:pPr marL="0" marR="0" lvl="0" indent="0" algn="l" defTabSz="914400" rtl="0" eaLnBrk="1" fontAlgn="base" latinLnBrk="0" hangingPunct="1">
              <a:lnSpc>
                <a:spcPct val="120000"/>
              </a:lnSpc>
              <a:spcBef>
                <a:spcPct val="0"/>
              </a:spcBef>
              <a:spcAft>
                <a:spcPct val="0"/>
              </a:spcAft>
              <a:buClrTx/>
              <a:buSzTx/>
              <a:buFont typeface="Arial" panose="020B0604020202020204" pitchFamily="34" charset="0"/>
              <a:buNone/>
              <a:defRPr/>
            </a:pPr>
            <a:fld id="{760FBDFE-C587-4B4C-A407-44438C67B59E}" type="datetimeFigureOut">
              <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rPr>
            </a:fld>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12" name="页脚占位符 4"/>
          <p:cNvSpPr>
            <a:spLocks noGrp="1"/>
          </p:cNvSpPr>
          <p:nvPr>
            <p:ph type="ftr" sz="quarter" idx="3"/>
            <p:custDataLst>
              <p:tags r:id="rId7"/>
            </p:custDataLst>
          </p:nvPr>
        </p:nvSpPr>
        <p:spPr>
          <a:xfrm>
            <a:off x="3087688" y="4762500"/>
            <a:ext cx="2968625" cy="238125"/>
          </a:xfrm>
          <a:prstGeom prst="rect">
            <a:avLst/>
          </a:prstGeom>
        </p:spPr>
        <p:txBody>
          <a:bodyPr vert="horz" lIns="91440" tIns="45720" rIns="91440" bIns="45720" rtlCol="0" anchor="ctr">
            <a:normAutofit/>
          </a:bodyPr>
          <a:lstStyle>
            <a:lvl1pPr>
              <a:defRPr baseline="0">
                <a:latin typeface="Arial" panose="020B0604020202020204" pitchFamily="34" charset="0"/>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13" name="灯片编号占位符 5"/>
          <p:cNvSpPr>
            <a:spLocks noGrp="1"/>
          </p:cNvSpPr>
          <p:nvPr>
            <p:ph type="sldNum" sz="quarter" idx="4"/>
            <p:custDataLst>
              <p:tags r:id="rId8"/>
            </p:custDataLst>
          </p:nvPr>
        </p:nvSpPr>
        <p:spPr>
          <a:xfrm>
            <a:off x="6457950" y="4762500"/>
            <a:ext cx="2025650" cy="238125"/>
          </a:xfrm>
          <a:prstGeom prst="rect">
            <a:avLst/>
          </a:prstGeom>
        </p:spPr>
        <p:txBody>
          <a:bodyPr vert="horz" wrap="square" lIns="91440" tIns="45720" rIns="91440" bIns="45720" numCol="1" anchor="ctr" anchorCtr="0" compatLnSpc="1"/>
          <a:p>
            <a:pPr algn="r">
              <a:lnSpc>
                <a:spcPct val="120000"/>
              </a:lnSpc>
            </a:pPr>
            <a:fld id="{9A0DB2DC-4C9A-4742-B13C-FB6460FD3503}" type="slidenum">
              <a:rPr lang="zh-CN" altLang="en-US" dirty="0"/>
            </a:fld>
            <a:endParaRPr lang="zh-CN" altLang="en-US" dirty="0"/>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通用">
    <p:bg>
      <p:bgPr>
        <a:solidFill>
          <a:schemeClr val="bg2"/>
        </a:solidFill>
        <a:effectLst/>
      </p:bgPr>
    </p:bg>
    <p:spTree>
      <p:nvGrpSpPr>
        <p:cNvPr id="1" name=""/>
        <p:cNvGrpSpPr/>
        <p:nvPr/>
      </p:nvGrpSpPr>
      <p:grpSpPr>
        <a:xfrm>
          <a:off x="0" y="0"/>
          <a:ext cx="0" cy="0"/>
          <a:chOff x="0" y="0"/>
          <a:chExt cx="0" cy="0"/>
        </a:xfrm>
      </p:grpSpPr>
      <p:sp>
        <p:nvSpPr>
          <p:cNvPr id="8" name="稻壳儿春秋广告/盗版必究        原创来源：http://chn.docer.com/works?userid=199329941#!/work_time"/>
          <p:cNvSpPr/>
          <p:nvPr>
            <p:custDataLst>
              <p:tags r:id="rId2"/>
            </p:custDataLst>
          </p:nvPr>
        </p:nvSpPr>
        <p:spPr>
          <a:xfrm>
            <a:off x="8643938" y="4643438"/>
            <a:ext cx="500063" cy="50006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grpSp>
        <p:nvGrpSpPr>
          <p:cNvPr id="14340" name="组合 8"/>
          <p:cNvGrpSpPr/>
          <p:nvPr userDrawn="1"/>
        </p:nvGrpSpPr>
        <p:grpSpPr>
          <a:xfrm>
            <a:off x="0" y="0"/>
            <a:ext cx="539750" cy="539750"/>
            <a:chOff x="0" y="0"/>
            <a:chExt cx="718743" cy="718743"/>
          </a:xfrm>
        </p:grpSpPr>
        <p:sp>
          <p:nvSpPr>
            <p:cNvPr id="10" name="稻壳儿春秋广告/盗版必究        原创来源：http://chn.docer.com/works?userid=199329941#!/work_time"/>
            <p:cNvSpPr/>
            <p:nvPr>
              <p:custDataLst>
                <p:tags r:id="rId3"/>
              </p:custDataLst>
            </p:nvPr>
          </p:nvSpPr>
          <p:spPr>
            <a:xfrm>
              <a:off x="570767" y="570767"/>
              <a:ext cx="147977" cy="147977"/>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11" name="TextBox 18"/>
            <p:cNvSpPr/>
            <p:nvPr>
              <p:custDataLst>
                <p:tags r:id="rId4"/>
              </p:custDataLst>
            </p:nvPr>
          </p:nvSpPr>
          <p:spPr>
            <a:xfrm>
              <a:off x="0" y="0"/>
              <a:ext cx="570767" cy="57076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grpSp>
      <p:sp>
        <p:nvSpPr>
          <p:cNvPr id="2" name="标题 1"/>
          <p:cNvSpPr>
            <a:spLocks noGrp="1"/>
          </p:cNvSpPr>
          <p:nvPr>
            <p:ph type="title"/>
          </p:nvPr>
        </p:nvSpPr>
        <p:spPr/>
        <p:txBody>
          <a:bodyPr/>
          <a:lstStyle>
            <a:lvl1pPr>
              <a:defRPr baseline="0">
                <a:solidFill>
                  <a:schemeClr val="tx1">
                    <a:lumMod val="85000"/>
                    <a:lumOff val="15000"/>
                  </a:schemeClr>
                </a:solidFill>
                <a:latin typeface="Arial" panose="020B0604020202020204" pitchFamily="34" charset="0"/>
                <a:ea typeface="微软雅黑" panose="020B0503020204020204" pitchFamily="34" charset="-122"/>
              </a:defRPr>
            </a:lvl1pPr>
          </a:lstStyle>
          <a:p>
            <a:r>
              <a:rPr lang="zh-CN" altLang="en-US" noProof="1"/>
              <a:t>单击此处编辑母版标题样式</a:t>
            </a:r>
            <a:endParaRPr lang="zh-CN" altLang="en-US" noProof="1"/>
          </a:p>
        </p:txBody>
      </p:sp>
      <p:sp>
        <p:nvSpPr>
          <p:cNvPr id="12" name="日期占位符 2"/>
          <p:cNvSpPr>
            <a:spLocks noGrp="1"/>
          </p:cNvSpPr>
          <p:nvPr>
            <p:ph type="dt" sz="half" idx="2"/>
            <p:custDataLst>
              <p:tags r:id="rId5"/>
            </p:custDataLst>
          </p:nvPr>
        </p:nvSpPr>
        <p:spPr>
          <a:xfrm>
            <a:off x="660400" y="4762500"/>
            <a:ext cx="2024063" cy="238125"/>
          </a:xfrm>
          <a:prstGeom prst="rect">
            <a:avLst/>
          </a:prstGeom>
        </p:spPr>
        <p:txBody>
          <a:bodyPr vert="horz" lIns="91440" tIns="45720" rIns="91440" bIns="45720" rtlCol="0" anchor="ctr">
            <a:normAutofit/>
          </a:bodyPr>
          <a:lstStyle>
            <a:lvl1pPr>
              <a:defRPr baseline="0">
                <a:latin typeface="Arial" panose="020B0604020202020204" pitchFamily="34" charset="0"/>
                <a:ea typeface="微软雅黑" panose="020B0503020204020204" pitchFamily="34" charset="-122"/>
              </a:defRPr>
            </a:lvl1pPr>
          </a:lstStyle>
          <a:p>
            <a:pPr marL="0" marR="0" lvl="0" indent="0" algn="l" defTabSz="914400" rtl="0" eaLnBrk="1" fontAlgn="base" latinLnBrk="0" hangingPunct="1">
              <a:lnSpc>
                <a:spcPct val="120000"/>
              </a:lnSpc>
              <a:spcBef>
                <a:spcPct val="0"/>
              </a:spcBef>
              <a:spcAft>
                <a:spcPct val="0"/>
              </a:spcAft>
              <a:buClrTx/>
              <a:buSzTx/>
              <a:buFont typeface="Arial" panose="020B0604020202020204" pitchFamily="34" charset="0"/>
              <a:buNone/>
              <a:defRPr/>
            </a:pPr>
            <a:fld id="{760FBDFE-C587-4B4C-A407-44438C67B59E}" type="datetimeFigureOut">
              <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rPr>
            </a:fld>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endParaRPr>
          </a:p>
        </p:txBody>
      </p:sp>
      <p:sp>
        <p:nvSpPr>
          <p:cNvPr id="13" name="页脚占位符 3"/>
          <p:cNvSpPr>
            <a:spLocks noGrp="1"/>
          </p:cNvSpPr>
          <p:nvPr>
            <p:ph type="ftr" sz="quarter" idx="3"/>
            <p:custDataLst>
              <p:tags r:id="rId6"/>
            </p:custDataLst>
          </p:nvPr>
        </p:nvSpPr>
        <p:spPr>
          <a:xfrm>
            <a:off x="3087688" y="4762500"/>
            <a:ext cx="2968625" cy="238125"/>
          </a:xfrm>
          <a:prstGeom prst="rect">
            <a:avLst/>
          </a:prstGeom>
        </p:spPr>
        <p:txBody>
          <a:bodyPr vert="horz" lIns="91440" tIns="45720" rIns="91440" bIns="45720" rtlCol="0" anchor="ctr">
            <a:normAutofit/>
          </a:bodyPr>
          <a:lstStyle>
            <a:lvl1pPr>
              <a:defRPr baseline="0">
                <a:latin typeface="Arial" panose="020B0604020202020204" pitchFamily="34" charset="0"/>
                <a:ea typeface="微软雅黑" panose="020B0503020204020204" pitchFamily="34" charset="-122"/>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endParaRPr>
          </a:p>
        </p:txBody>
      </p:sp>
      <p:sp>
        <p:nvSpPr>
          <p:cNvPr id="14" name="灯片编号占位符 4"/>
          <p:cNvSpPr>
            <a:spLocks noGrp="1"/>
          </p:cNvSpPr>
          <p:nvPr>
            <p:ph type="sldNum" sz="quarter" idx="4"/>
            <p:custDataLst>
              <p:tags r:id="rId7"/>
            </p:custDataLst>
          </p:nvPr>
        </p:nvSpPr>
        <p:spPr>
          <a:xfrm>
            <a:off x="6457950" y="4762500"/>
            <a:ext cx="2025650" cy="238125"/>
          </a:xfrm>
          <a:prstGeom prst="rect">
            <a:avLst/>
          </a:prstGeom>
        </p:spPr>
        <p:txBody>
          <a:bodyPr vert="horz" wrap="square" lIns="91440" tIns="45720" rIns="91440" bIns="45720" numCol="1" anchor="ctr" anchorCtr="0" compatLnSpc="1"/>
          <a:p>
            <a:pPr algn="r">
              <a:lnSpc>
                <a:spcPct val="120000"/>
              </a:lnSpc>
            </a:pPr>
            <a:fld id="{9A0DB2DC-4C9A-4742-B13C-FB6460FD3503}" type="slidenum">
              <a:rPr lang="zh-CN" altLang="en-US" dirty="0">
                <a:ea typeface="微软雅黑" panose="020B0503020204020204" pitchFamily="34" charset="-122"/>
              </a:rPr>
            </a:fld>
            <a:endParaRPr lang="zh-CN" altLang="en-US" dirty="0">
              <a:ea typeface="微软雅黑" panose="020B0503020204020204" pitchFamily="34" charset="-122"/>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相框">
    <p:bg>
      <p:bgPr>
        <a:solidFill>
          <a:schemeClr val="tx2"/>
        </a:solidFill>
        <a:effectLst/>
      </p:bgPr>
    </p:bg>
    <p:spTree>
      <p:nvGrpSpPr>
        <p:cNvPr id="1" name=""/>
        <p:cNvGrpSpPr/>
        <p:nvPr/>
      </p:nvGrpSpPr>
      <p:grpSpPr>
        <a:xfrm>
          <a:off x="0" y="0"/>
          <a:ext cx="0" cy="0"/>
          <a:chOff x="0" y="0"/>
          <a:chExt cx="0" cy="0"/>
        </a:xfrm>
      </p:grpSpPr>
      <p:sp>
        <p:nvSpPr>
          <p:cNvPr id="8" name="矩形 7"/>
          <p:cNvSpPr/>
          <p:nvPr>
            <p:custDataLst>
              <p:tags r:id="rId2"/>
            </p:custDataLst>
          </p:nvPr>
        </p:nvSpPr>
        <p:spPr>
          <a:xfrm>
            <a:off x="219075" y="228600"/>
            <a:ext cx="8705850" cy="468788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9" name="矩形 8"/>
          <p:cNvSpPr/>
          <p:nvPr>
            <p:custDataLst>
              <p:tags r:id="rId3"/>
            </p:custDataLst>
          </p:nvPr>
        </p:nvSpPr>
        <p:spPr>
          <a:xfrm>
            <a:off x="357188" y="342900"/>
            <a:ext cx="201613" cy="201613"/>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1"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10" name="稻壳儿春秋广告/盗版必究"/>
          <p:cNvSpPr/>
          <p:nvPr>
            <p:custDataLst>
              <p:tags r:id="rId4"/>
            </p:custDataLst>
          </p:nvPr>
        </p:nvSpPr>
        <p:spPr>
          <a:xfrm>
            <a:off x="8805863" y="4795838"/>
            <a:ext cx="236538" cy="2381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2" name="标题 1"/>
          <p:cNvSpPr>
            <a:spLocks noGrp="1"/>
          </p:cNvSpPr>
          <p:nvPr>
            <p:ph type="title"/>
          </p:nvPr>
        </p:nvSpPr>
        <p:spPr>
          <a:xfrm>
            <a:off x="961200" y="937016"/>
            <a:ext cx="7219800" cy="542767"/>
          </a:xfrm>
        </p:spPr>
        <p:txBody>
          <a:bodyPr anchor="ctr"/>
          <a:lstStyle>
            <a:lvl1pPr>
              <a:defRPr sz="2400" baseline="0">
                <a:solidFill>
                  <a:schemeClr val="tx1"/>
                </a:solidFill>
                <a:latin typeface="Arial" panose="020B0604020202020204" pitchFamily="34" charset="0"/>
                <a:ea typeface="微软雅黑" panose="020B0503020204020204" pitchFamily="34" charset="-122"/>
              </a:defRPr>
            </a:lvl1pPr>
          </a:lstStyle>
          <a:p>
            <a:r>
              <a:rPr lang="zh-CN" altLang="en-US" noProof="1" smtClean="0"/>
              <a:t>单击此处编辑母版标题样式</a:t>
            </a:r>
            <a:endParaRPr lang="zh-CN" altLang="en-US" noProof="1"/>
          </a:p>
        </p:txBody>
      </p:sp>
      <p:sp>
        <p:nvSpPr>
          <p:cNvPr id="7" name="内容占位符 6"/>
          <p:cNvSpPr>
            <a:spLocks noGrp="1"/>
          </p:cNvSpPr>
          <p:nvPr>
            <p:ph sz="quarter" idx="13"/>
          </p:nvPr>
        </p:nvSpPr>
        <p:spPr>
          <a:xfrm>
            <a:off x="960835" y="1622900"/>
            <a:ext cx="7219950" cy="2584219"/>
          </a:xfrm>
        </p:spPr>
        <p:txBody>
          <a:bodyPr/>
          <a:lstStyle>
            <a:lvl1pPr>
              <a:defRPr baseline="0">
                <a:solidFill>
                  <a:schemeClr val="tx1"/>
                </a:solidFill>
                <a:latin typeface="Arial" panose="020B0604020202020204" pitchFamily="34" charset="0"/>
                <a:ea typeface="微软雅黑" panose="020B0503020204020204" pitchFamily="34" charset="-122"/>
              </a:defRPr>
            </a:lvl1pPr>
            <a:lvl2pPr>
              <a:defRPr baseline="0">
                <a:solidFill>
                  <a:schemeClr val="tx1"/>
                </a:solidFill>
                <a:latin typeface="Arial" panose="020B0604020202020204" pitchFamily="34" charset="0"/>
                <a:ea typeface="微软雅黑" panose="020B0503020204020204" pitchFamily="34" charset="-122"/>
              </a:defRPr>
            </a:lvl2pPr>
            <a:lvl3pPr>
              <a:defRPr baseline="0">
                <a:solidFill>
                  <a:schemeClr val="tx1"/>
                </a:solidFill>
                <a:latin typeface="Arial" panose="020B0604020202020204" pitchFamily="34" charset="0"/>
                <a:ea typeface="微软雅黑" panose="020B0503020204020204" pitchFamily="34" charset="-122"/>
              </a:defRPr>
            </a:lvl3pPr>
            <a:lvl4pPr>
              <a:defRPr baseline="0">
                <a:solidFill>
                  <a:schemeClr val="tx1"/>
                </a:solidFill>
                <a:latin typeface="Arial" panose="020B0604020202020204" pitchFamily="34" charset="0"/>
                <a:ea typeface="微软雅黑" panose="020B0503020204020204" pitchFamily="34" charset="-122"/>
              </a:defRPr>
            </a:lvl4pPr>
            <a:lvl5pPr>
              <a:defRPr baseline="0">
                <a:solidFill>
                  <a:schemeClr val="tx1"/>
                </a:solidFill>
                <a:latin typeface="Arial" panose="020B0604020202020204" pitchFamily="34" charset="0"/>
                <a:ea typeface="微软雅黑" panose="020B0503020204020204" pitchFamily="34" charset="-122"/>
              </a:defRPr>
            </a:lvl5pPr>
          </a:lstStyle>
          <a:p>
            <a:pPr lvl="0"/>
            <a:r>
              <a:rPr lang="zh-CN" altLang="en-US" noProof="1"/>
              <a:t>单击此处编辑母版文本样式</a:t>
            </a:r>
            <a:endParaRPr lang="zh-CN" altLang="en-US" noProof="1"/>
          </a:p>
          <a:p>
            <a:pPr lvl="1"/>
            <a:r>
              <a:rPr lang="zh-CN" altLang="en-US" noProof="1">
                <a:sym typeface="+mn-ea"/>
              </a:rPr>
              <a:t>第</a:t>
            </a:r>
            <a:r>
              <a:rPr lang="zh-CN" altLang="en-US" noProof="1"/>
              <a:t>二级</a:t>
            </a:r>
            <a:endParaRPr lang="zh-CN" altLang="en-US" noProof="1"/>
          </a:p>
          <a:p>
            <a:pPr lvl="2"/>
            <a:r>
              <a:rPr lang="zh-CN" altLang="en-US" noProof="1">
                <a:sym typeface="+mn-ea"/>
              </a:rPr>
              <a:t>第</a:t>
            </a:r>
            <a:r>
              <a:rPr lang="zh-CN" altLang="en-US" noProof="1"/>
              <a:t>三级</a:t>
            </a:r>
            <a:endParaRPr lang="zh-CN" altLang="en-US" noProof="1"/>
          </a:p>
          <a:p>
            <a:pPr lvl="3"/>
            <a:r>
              <a:rPr lang="zh-CN" altLang="en-US" noProof="1">
                <a:sym typeface="+mn-ea"/>
              </a:rPr>
              <a:t>第</a:t>
            </a:r>
            <a:r>
              <a:rPr lang="zh-CN" altLang="en-US" noProof="1"/>
              <a:t>四级</a:t>
            </a:r>
            <a:endParaRPr lang="zh-CN" altLang="en-US" noProof="1"/>
          </a:p>
          <a:p>
            <a:pPr lvl="4"/>
            <a:r>
              <a:rPr lang="zh-CN" altLang="en-US" noProof="1">
                <a:sym typeface="+mn-ea"/>
              </a:rPr>
              <a:t>第</a:t>
            </a:r>
            <a:r>
              <a:rPr lang="zh-CN" altLang="en-US" noProof="1"/>
              <a:t>五级</a:t>
            </a:r>
            <a:endParaRPr lang="zh-CN" altLang="en-US" noProof="1"/>
          </a:p>
        </p:txBody>
      </p:sp>
      <p:sp>
        <p:nvSpPr>
          <p:cNvPr id="11" name="日期占位符 2"/>
          <p:cNvSpPr>
            <a:spLocks noGrp="1"/>
          </p:cNvSpPr>
          <p:nvPr>
            <p:ph type="dt" sz="half" idx="2"/>
            <p:custDataLst>
              <p:tags r:id="rId5"/>
            </p:custDataLst>
          </p:nvPr>
        </p:nvSpPr>
        <p:spPr>
          <a:xfrm>
            <a:off x="660400" y="4762500"/>
            <a:ext cx="2024063" cy="238125"/>
          </a:xfrm>
          <a:prstGeom prst="rect">
            <a:avLst/>
          </a:prstGeom>
        </p:spPr>
        <p:txBody>
          <a:bodyPr vert="horz" lIns="91440" tIns="45720" rIns="91440" bIns="45720" rtlCol="0" anchor="ctr">
            <a:normAutofit/>
          </a:bodyPr>
          <a:lstStyle>
            <a:lvl1pPr>
              <a:defRPr baseline="0">
                <a:latin typeface="Arial" panose="020B0604020202020204" pitchFamily="34" charset="0"/>
                <a:ea typeface="微软雅黑" panose="020B0503020204020204" pitchFamily="34" charset="-122"/>
              </a:defRPr>
            </a:lvl1pPr>
          </a:lstStyle>
          <a:p>
            <a:pPr marL="0" marR="0" lvl="0" indent="0" algn="l" defTabSz="914400" rtl="0" eaLnBrk="1" fontAlgn="base" latinLnBrk="0" hangingPunct="1">
              <a:lnSpc>
                <a:spcPct val="120000"/>
              </a:lnSpc>
              <a:spcBef>
                <a:spcPct val="0"/>
              </a:spcBef>
              <a:spcAft>
                <a:spcPct val="0"/>
              </a:spcAft>
              <a:buClrTx/>
              <a:buSzTx/>
              <a:buFont typeface="Arial" panose="020B0604020202020204" pitchFamily="34" charset="0"/>
              <a:buNone/>
              <a:defRPr/>
            </a:pPr>
            <a:fld id="{760FBDFE-C587-4B4C-A407-44438C67B59E}" type="datetimeFigureOut">
              <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rPr>
            </a:fld>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endParaRPr>
          </a:p>
        </p:txBody>
      </p:sp>
      <p:sp>
        <p:nvSpPr>
          <p:cNvPr id="12" name="页脚占位符 3"/>
          <p:cNvSpPr>
            <a:spLocks noGrp="1"/>
          </p:cNvSpPr>
          <p:nvPr>
            <p:ph type="ftr" sz="quarter" idx="3"/>
            <p:custDataLst>
              <p:tags r:id="rId6"/>
            </p:custDataLst>
          </p:nvPr>
        </p:nvSpPr>
        <p:spPr>
          <a:xfrm>
            <a:off x="3087688" y="4762500"/>
            <a:ext cx="2968625" cy="238125"/>
          </a:xfrm>
          <a:prstGeom prst="rect">
            <a:avLst/>
          </a:prstGeom>
        </p:spPr>
        <p:txBody>
          <a:bodyPr vert="horz" lIns="91440" tIns="45720" rIns="91440" bIns="45720" rtlCol="0" anchor="ctr">
            <a:normAutofit/>
          </a:bodyPr>
          <a:lstStyle>
            <a:lvl1pPr>
              <a:defRPr baseline="0">
                <a:latin typeface="Arial" panose="020B0604020202020204" pitchFamily="34" charset="0"/>
                <a:ea typeface="微软雅黑" panose="020B0503020204020204" pitchFamily="34" charset="-122"/>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endParaRPr>
          </a:p>
        </p:txBody>
      </p:sp>
      <p:sp>
        <p:nvSpPr>
          <p:cNvPr id="13" name="灯片编号占位符 4"/>
          <p:cNvSpPr>
            <a:spLocks noGrp="1"/>
          </p:cNvSpPr>
          <p:nvPr>
            <p:ph type="sldNum" sz="quarter" idx="4"/>
            <p:custDataLst>
              <p:tags r:id="rId7"/>
            </p:custDataLst>
          </p:nvPr>
        </p:nvSpPr>
        <p:spPr>
          <a:xfrm>
            <a:off x="6457950" y="4762500"/>
            <a:ext cx="2025650" cy="238125"/>
          </a:xfrm>
          <a:prstGeom prst="rect">
            <a:avLst/>
          </a:prstGeom>
        </p:spPr>
        <p:txBody>
          <a:bodyPr vert="horz" wrap="square" lIns="91440" tIns="45720" rIns="91440" bIns="45720" numCol="1" anchor="ctr" anchorCtr="0" compatLnSpc="1"/>
          <a:p>
            <a:pPr algn="r">
              <a:lnSpc>
                <a:spcPct val="120000"/>
              </a:lnSpc>
            </a:pPr>
            <a:fld id="{9A0DB2DC-4C9A-4742-B13C-FB6460FD3503}" type="slidenum">
              <a:rPr lang="zh-CN" altLang="en-US" dirty="0">
                <a:ea typeface="微软雅黑" panose="020B0503020204020204" pitchFamily="34" charset="-122"/>
              </a:rPr>
            </a:fld>
            <a:endParaRPr lang="zh-CN" altLang="en-US" dirty="0">
              <a:ea typeface="微软雅黑" panose="020B0503020204020204" pitchFamily="34" charset="-122"/>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左右">
    <p:bg>
      <p:bgPr>
        <a:solidFill>
          <a:schemeClr val="bg2"/>
        </a:solidFill>
        <a:effectLst/>
      </p:bgPr>
    </p:bg>
    <p:spTree>
      <p:nvGrpSpPr>
        <p:cNvPr id="1" name=""/>
        <p:cNvGrpSpPr/>
        <p:nvPr/>
      </p:nvGrpSpPr>
      <p:grpSpPr>
        <a:xfrm>
          <a:off x="0" y="0"/>
          <a:ext cx="0" cy="0"/>
          <a:chOff x="0" y="0"/>
          <a:chExt cx="0" cy="0"/>
        </a:xfrm>
      </p:grpSpPr>
      <p:sp>
        <p:nvSpPr>
          <p:cNvPr id="8" name="矩形 7"/>
          <p:cNvSpPr/>
          <p:nvPr>
            <p:custDataLst>
              <p:tags r:id="rId2"/>
            </p:custDataLst>
          </p:nvPr>
        </p:nvSpPr>
        <p:spPr>
          <a:xfrm>
            <a:off x="0" y="0"/>
            <a:ext cx="3617913" cy="5149850"/>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altLang="zh-CN" sz="1350" b="0" i="0" u="none" strike="noStrike" kern="1200" cap="none" spc="0" normalizeH="0" baseline="0" noProof="1">
              <a:ln>
                <a:noFill/>
              </a:ln>
              <a:solidFill>
                <a:schemeClr val="lt1"/>
              </a:solidFill>
              <a:effectLst/>
              <a:uLnTx/>
              <a:uFillTx/>
              <a:latin typeface="Arial" panose="020B0604020202020204" pitchFamily="34" charset="0"/>
              <a:ea typeface="+mn-ea"/>
              <a:cs typeface="+mn-cs"/>
              <a:sym typeface="+mn-ea"/>
            </a:endParaRPr>
          </a:p>
        </p:txBody>
      </p:sp>
      <p:sp>
        <p:nvSpPr>
          <p:cNvPr id="3" name="稻壳儿春秋广告/盗版必究        原创来源：http://chn.docer.com/works?userid=199329941#!/work_time"/>
          <p:cNvSpPr/>
          <p:nvPr>
            <p:custDataLst>
              <p:tags r:id="rId3"/>
            </p:custDataLst>
          </p:nvPr>
        </p:nvSpPr>
        <p:spPr>
          <a:xfrm>
            <a:off x="8694738" y="4694238"/>
            <a:ext cx="449263" cy="44926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grpSp>
        <p:nvGrpSpPr>
          <p:cNvPr id="16389" name="组合 5"/>
          <p:cNvGrpSpPr/>
          <p:nvPr userDrawn="1"/>
        </p:nvGrpSpPr>
        <p:grpSpPr>
          <a:xfrm>
            <a:off x="0" y="0"/>
            <a:ext cx="539750" cy="539750"/>
            <a:chOff x="0" y="0"/>
            <a:chExt cx="718743" cy="718743"/>
          </a:xfrm>
        </p:grpSpPr>
        <p:sp>
          <p:nvSpPr>
            <p:cNvPr id="11" name="稻壳儿春秋广告/盗版必究        原创来源：http://chn.docer.com/works?userid=199329941#!/work_time"/>
            <p:cNvSpPr/>
            <p:nvPr>
              <p:custDataLst>
                <p:tags r:id="rId4"/>
              </p:custDataLst>
            </p:nvPr>
          </p:nvSpPr>
          <p:spPr>
            <a:xfrm>
              <a:off x="570767" y="570767"/>
              <a:ext cx="147977" cy="147977"/>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12" name="TextBox 18"/>
            <p:cNvSpPr/>
            <p:nvPr>
              <p:custDataLst>
                <p:tags r:id="rId5"/>
              </p:custDataLst>
            </p:nvPr>
          </p:nvSpPr>
          <p:spPr>
            <a:xfrm>
              <a:off x="0" y="0"/>
              <a:ext cx="570767" cy="57076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grpSp>
      <p:sp>
        <p:nvSpPr>
          <p:cNvPr id="2" name="标题 1"/>
          <p:cNvSpPr>
            <a:spLocks noGrp="1"/>
          </p:cNvSpPr>
          <p:nvPr>
            <p:ph type="title"/>
          </p:nvPr>
        </p:nvSpPr>
        <p:spPr>
          <a:xfrm>
            <a:off x="437400" y="577871"/>
            <a:ext cx="2970000" cy="661582"/>
          </a:xfrm>
        </p:spPr>
        <p:txBody>
          <a:bodyPr anchor="ctr"/>
          <a:lstStyle>
            <a:lvl1pPr>
              <a:defRPr sz="2700" baseline="0">
                <a:solidFill>
                  <a:schemeClr val="bg1"/>
                </a:solidFill>
                <a:latin typeface="Arial" panose="020B0604020202020204" pitchFamily="34" charset="0"/>
                <a:ea typeface="微软雅黑" panose="020B0503020204020204" pitchFamily="34" charset="-122"/>
              </a:defRPr>
            </a:lvl1pPr>
          </a:lstStyle>
          <a:p>
            <a:r>
              <a:rPr lang="zh-CN" altLang="en-US" noProof="1" smtClean="0"/>
              <a:t>单击此处编辑母版标题样式</a:t>
            </a:r>
            <a:endParaRPr lang="zh-CN" altLang="en-US" noProof="1"/>
          </a:p>
        </p:txBody>
      </p:sp>
      <p:sp>
        <p:nvSpPr>
          <p:cNvPr id="7" name="文本占位符 6"/>
          <p:cNvSpPr>
            <a:spLocks noGrp="1"/>
          </p:cNvSpPr>
          <p:nvPr>
            <p:ph type="body" sz="quarter" idx="13"/>
          </p:nvPr>
        </p:nvSpPr>
        <p:spPr>
          <a:xfrm>
            <a:off x="440100" y="1323163"/>
            <a:ext cx="2967300" cy="3070279"/>
          </a:xfrm>
        </p:spPr>
        <p:txBody>
          <a:bodyPr/>
          <a:lstStyle>
            <a:lvl1pPr>
              <a:defRPr baseline="0">
                <a:solidFill>
                  <a:schemeClr val="bg1"/>
                </a:solidFill>
                <a:latin typeface="Arial" panose="020B0604020202020204" pitchFamily="34" charset="0"/>
                <a:ea typeface="微软雅黑" panose="020B0503020204020204" pitchFamily="34" charset="-122"/>
              </a:defRPr>
            </a:lvl1pPr>
            <a:lvl2pPr>
              <a:defRPr baseline="0">
                <a:solidFill>
                  <a:schemeClr val="bg1"/>
                </a:solidFill>
                <a:latin typeface="Arial" panose="020B0604020202020204" pitchFamily="34" charset="0"/>
                <a:ea typeface="微软雅黑" panose="020B0503020204020204" pitchFamily="34" charset="-122"/>
              </a:defRPr>
            </a:lvl2pPr>
            <a:lvl3pPr>
              <a:defRPr baseline="0">
                <a:solidFill>
                  <a:schemeClr val="bg1"/>
                </a:solidFill>
                <a:latin typeface="Arial" panose="020B0604020202020204" pitchFamily="34" charset="0"/>
                <a:ea typeface="微软雅黑" panose="020B0503020204020204" pitchFamily="34" charset="-122"/>
              </a:defRPr>
            </a:lvl3pPr>
            <a:lvl4pPr>
              <a:defRPr baseline="0">
                <a:solidFill>
                  <a:schemeClr val="bg1"/>
                </a:solidFill>
                <a:latin typeface="Arial" panose="020B0604020202020204" pitchFamily="34" charset="0"/>
                <a:ea typeface="微软雅黑" panose="020B0503020204020204" pitchFamily="34" charset="-122"/>
              </a:defRPr>
            </a:lvl4pPr>
            <a:lvl5pPr>
              <a:defRPr baseline="0">
                <a:solidFill>
                  <a:schemeClr val="bg1"/>
                </a:solidFill>
                <a:latin typeface="Arial" panose="020B0604020202020204" pitchFamily="34" charset="0"/>
                <a:ea typeface="微软雅黑" panose="020B0503020204020204" pitchFamily="34" charset="-122"/>
              </a:defRPr>
            </a:lvl5pPr>
          </a:lstStyle>
          <a:p>
            <a:pPr lvl="0"/>
            <a:r>
              <a:rPr lang="zh-CN" altLang="en-US" noProof="1"/>
              <a:t>单击此处编辑母版文本样式</a:t>
            </a:r>
            <a:endParaRPr lang="zh-CN" altLang="en-US" noProof="1"/>
          </a:p>
          <a:p>
            <a:pPr lvl="1"/>
            <a:r>
              <a:rPr lang="zh-CN" altLang="en-US" noProof="1">
                <a:sym typeface="+mn-ea"/>
              </a:rPr>
              <a:t>第</a:t>
            </a:r>
            <a:r>
              <a:rPr lang="zh-CN" altLang="en-US" noProof="1"/>
              <a:t>二级</a:t>
            </a:r>
            <a:endParaRPr lang="zh-CN" altLang="en-US" noProof="1"/>
          </a:p>
          <a:p>
            <a:pPr lvl="2"/>
            <a:r>
              <a:rPr lang="zh-CN" altLang="en-US" noProof="1">
                <a:sym typeface="+mn-ea"/>
              </a:rPr>
              <a:t>第</a:t>
            </a:r>
            <a:r>
              <a:rPr lang="zh-CN" altLang="en-US" noProof="1"/>
              <a:t>三级</a:t>
            </a:r>
            <a:endParaRPr lang="zh-CN" altLang="en-US" noProof="1"/>
          </a:p>
          <a:p>
            <a:pPr lvl="3"/>
            <a:r>
              <a:rPr lang="zh-CN" altLang="en-US" noProof="1">
                <a:sym typeface="+mn-ea"/>
              </a:rPr>
              <a:t>第</a:t>
            </a:r>
            <a:r>
              <a:rPr lang="zh-CN" altLang="en-US" noProof="1"/>
              <a:t>四级</a:t>
            </a:r>
            <a:endParaRPr lang="zh-CN" altLang="en-US" noProof="1"/>
          </a:p>
          <a:p>
            <a:pPr lvl="4"/>
            <a:r>
              <a:rPr lang="zh-CN" altLang="en-US" noProof="1">
                <a:sym typeface="+mn-ea"/>
              </a:rPr>
              <a:t>第</a:t>
            </a:r>
            <a:r>
              <a:rPr lang="zh-CN" altLang="en-US" noProof="1"/>
              <a:t>五级</a:t>
            </a:r>
            <a:endParaRPr lang="zh-CN" altLang="en-US" noProof="1"/>
          </a:p>
        </p:txBody>
      </p:sp>
      <p:sp>
        <p:nvSpPr>
          <p:cNvPr id="9" name="内容占位符 8"/>
          <p:cNvSpPr>
            <a:spLocks noGrp="1"/>
          </p:cNvSpPr>
          <p:nvPr>
            <p:ph sz="quarter" idx="14"/>
          </p:nvPr>
        </p:nvSpPr>
        <p:spPr>
          <a:xfrm>
            <a:off x="3825900" y="577525"/>
            <a:ext cx="4860000" cy="3816424"/>
          </a:xfrm>
        </p:spPr>
        <p:txBody>
          <a:bodyPr/>
          <a:lstStyle>
            <a:lvl1pPr>
              <a:defRPr baseline="0">
                <a:latin typeface="Arial" panose="020B0604020202020204" pitchFamily="34" charset="0"/>
                <a:ea typeface="微软雅黑" panose="020B0503020204020204" pitchFamily="34" charset="-122"/>
              </a:defRPr>
            </a:lvl1pPr>
            <a:lvl2pPr>
              <a:defRPr baseline="0">
                <a:latin typeface="Arial" panose="020B0604020202020204" pitchFamily="34" charset="0"/>
                <a:ea typeface="微软雅黑" panose="020B0503020204020204" pitchFamily="34" charset="-122"/>
              </a:defRPr>
            </a:lvl2pPr>
            <a:lvl3pPr>
              <a:defRPr baseline="0">
                <a:latin typeface="Arial" panose="020B0604020202020204" pitchFamily="34" charset="0"/>
                <a:ea typeface="微软雅黑" panose="020B0503020204020204" pitchFamily="34" charset="-122"/>
              </a:defRPr>
            </a:lvl3pPr>
            <a:lvl4pPr>
              <a:defRPr baseline="0">
                <a:latin typeface="Arial" panose="020B0604020202020204" pitchFamily="34" charset="0"/>
                <a:ea typeface="微软雅黑" panose="020B0503020204020204" pitchFamily="34" charset="-122"/>
              </a:defRPr>
            </a:lvl4pPr>
            <a:lvl5pPr>
              <a:defRPr baseline="0">
                <a:latin typeface="Arial" panose="020B0604020202020204" pitchFamily="34" charset="0"/>
                <a:ea typeface="微软雅黑" panose="020B0503020204020204" pitchFamily="34" charset="-122"/>
              </a:defRPr>
            </a:lvl5pPr>
          </a:lstStyle>
          <a:p>
            <a:pPr lvl="0"/>
            <a:r>
              <a:rPr lang="zh-CN" altLang="en-US" noProof="1"/>
              <a:t>单击此处编辑母版文本样式</a:t>
            </a:r>
            <a:endParaRPr lang="zh-CN" altLang="en-US" noProof="1"/>
          </a:p>
          <a:p>
            <a:pPr lvl="1"/>
            <a:r>
              <a:rPr lang="zh-CN" altLang="en-US" noProof="1">
                <a:sym typeface="+mn-ea"/>
              </a:rPr>
              <a:t>第</a:t>
            </a:r>
            <a:r>
              <a:rPr lang="zh-CN" altLang="en-US" noProof="1"/>
              <a:t>二级</a:t>
            </a:r>
            <a:endParaRPr lang="zh-CN" altLang="en-US" noProof="1"/>
          </a:p>
          <a:p>
            <a:pPr lvl="2"/>
            <a:r>
              <a:rPr lang="zh-CN" altLang="en-US" noProof="1">
                <a:sym typeface="+mn-ea"/>
              </a:rPr>
              <a:t>第</a:t>
            </a:r>
            <a:r>
              <a:rPr lang="zh-CN" altLang="en-US" noProof="1"/>
              <a:t>三级</a:t>
            </a:r>
            <a:endParaRPr lang="zh-CN" altLang="en-US" noProof="1"/>
          </a:p>
          <a:p>
            <a:pPr lvl="3"/>
            <a:r>
              <a:rPr lang="zh-CN" altLang="en-US" noProof="1">
                <a:sym typeface="+mn-ea"/>
              </a:rPr>
              <a:t>第</a:t>
            </a:r>
            <a:r>
              <a:rPr lang="zh-CN" altLang="en-US" noProof="1"/>
              <a:t>四级</a:t>
            </a:r>
            <a:endParaRPr lang="zh-CN" altLang="en-US" noProof="1"/>
          </a:p>
          <a:p>
            <a:pPr lvl="4"/>
            <a:r>
              <a:rPr lang="zh-CN" altLang="en-US" noProof="1">
                <a:sym typeface="+mn-ea"/>
              </a:rPr>
              <a:t>第</a:t>
            </a:r>
            <a:r>
              <a:rPr lang="zh-CN" altLang="en-US" noProof="1"/>
              <a:t>五级</a:t>
            </a:r>
            <a:endParaRPr lang="zh-CN" altLang="en-US" noProof="1"/>
          </a:p>
        </p:txBody>
      </p:sp>
      <p:sp>
        <p:nvSpPr>
          <p:cNvPr id="13" name="日期占位符 2"/>
          <p:cNvSpPr>
            <a:spLocks noGrp="1"/>
          </p:cNvSpPr>
          <p:nvPr>
            <p:ph type="dt" sz="half" idx="2"/>
            <p:custDataLst>
              <p:tags r:id="rId6"/>
            </p:custDataLst>
          </p:nvPr>
        </p:nvSpPr>
        <p:spPr>
          <a:xfrm>
            <a:off x="660400" y="4762500"/>
            <a:ext cx="2024063" cy="238125"/>
          </a:xfrm>
          <a:prstGeom prst="rect">
            <a:avLst/>
          </a:prstGeom>
        </p:spPr>
        <p:txBody>
          <a:bodyPr vert="horz" lIns="91440" tIns="45720" rIns="91440" bIns="45720" rtlCol="0" anchor="ctr">
            <a:normAutofit/>
          </a:bodyPr>
          <a:lstStyle>
            <a:lvl1pPr>
              <a:defRPr baseline="0">
                <a:latin typeface="Arial" panose="020B0604020202020204" pitchFamily="34" charset="0"/>
                <a:ea typeface="微软雅黑" panose="020B0503020204020204" pitchFamily="34" charset="-122"/>
              </a:defRPr>
            </a:lvl1pPr>
          </a:lstStyle>
          <a:p>
            <a:pPr marL="0" marR="0" lvl="0" indent="0" algn="l" defTabSz="914400" rtl="0" eaLnBrk="1" fontAlgn="base" latinLnBrk="0" hangingPunct="1">
              <a:lnSpc>
                <a:spcPct val="120000"/>
              </a:lnSpc>
              <a:spcBef>
                <a:spcPct val="0"/>
              </a:spcBef>
              <a:spcAft>
                <a:spcPct val="0"/>
              </a:spcAft>
              <a:buClrTx/>
              <a:buSzTx/>
              <a:buFont typeface="Arial" panose="020B0604020202020204" pitchFamily="34" charset="0"/>
              <a:buNone/>
              <a:defRPr/>
            </a:pPr>
            <a:fld id="{760FBDFE-C587-4B4C-A407-44438C67B59E}" type="datetimeFigureOut">
              <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rPr>
            </a:fld>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endParaRPr>
          </a:p>
        </p:txBody>
      </p:sp>
      <p:sp>
        <p:nvSpPr>
          <p:cNvPr id="14" name="页脚占位符 3"/>
          <p:cNvSpPr>
            <a:spLocks noGrp="1"/>
          </p:cNvSpPr>
          <p:nvPr>
            <p:ph type="ftr" sz="quarter" idx="3"/>
            <p:custDataLst>
              <p:tags r:id="rId7"/>
            </p:custDataLst>
          </p:nvPr>
        </p:nvSpPr>
        <p:spPr>
          <a:xfrm>
            <a:off x="3087688" y="4762500"/>
            <a:ext cx="2968625" cy="238125"/>
          </a:xfrm>
          <a:prstGeom prst="rect">
            <a:avLst/>
          </a:prstGeom>
        </p:spPr>
        <p:txBody>
          <a:bodyPr vert="horz" lIns="91440" tIns="45720" rIns="91440" bIns="45720" rtlCol="0" anchor="ctr">
            <a:normAutofit/>
          </a:bodyPr>
          <a:lstStyle>
            <a:lvl1pPr>
              <a:defRPr baseline="0">
                <a:latin typeface="Arial" panose="020B0604020202020204" pitchFamily="34" charset="0"/>
                <a:ea typeface="微软雅黑" panose="020B0503020204020204" pitchFamily="34" charset="-122"/>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endParaRPr>
          </a:p>
        </p:txBody>
      </p:sp>
      <p:sp>
        <p:nvSpPr>
          <p:cNvPr id="15" name="灯片编号占位符 4"/>
          <p:cNvSpPr>
            <a:spLocks noGrp="1"/>
          </p:cNvSpPr>
          <p:nvPr>
            <p:ph type="sldNum" sz="quarter" idx="4"/>
            <p:custDataLst>
              <p:tags r:id="rId8"/>
            </p:custDataLst>
          </p:nvPr>
        </p:nvSpPr>
        <p:spPr>
          <a:xfrm>
            <a:off x="6457950" y="4762500"/>
            <a:ext cx="2025650" cy="238125"/>
          </a:xfrm>
          <a:prstGeom prst="rect">
            <a:avLst/>
          </a:prstGeom>
        </p:spPr>
        <p:txBody>
          <a:bodyPr vert="horz" wrap="square" lIns="91440" tIns="45720" rIns="91440" bIns="45720" numCol="1" anchor="ctr" anchorCtr="0" compatLnSpc="1"/>
          <a:p>
            <a:pPr algn="r">
              <a:lnSpc>
                <a:spcPct val="120000"/>
              </a:lnSpc>
            </a:pPr>
            <a:fld id="{9A0DB2DC-4C9A-4742-B13C-FB6460FD3503}" type="slidenum">
              <a:rPr lang="zh-CN" altLang="en-US" dirty="0">
                <a:ea typeface="微软雅黑" panose="020B0503020204020204" pitchFamily="34" charset="-122"/>
              </a:rPr>
            </a:fld>
            <a:endParaRPr lang="zh-CN" altLang="en-US" dirty="0">
              <a:ea typeface="微软雅黑" panose="020B0503020204020204" pitchFamily="34" charset="-122"/>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上下">
    <p:bg>
      <p:bgPr>
        <a:solidFill>
          <a:schemeClr val="bg2"/>
        </a:solidFill>
        <a:effectLst/>
      </p:bgPr>
    </p:bg>
    <p:spTree>
      <p:nvGrpSpPr>
        <p:cNvPr id="1" name=""/>
        <p:cNvGrpSpPr/>
        <p:nvPr/>
      </p:nvGrpSpPr>
      <p:grpSpPr>
        <a:xfrm>
          <a:off x="0" y="0"/>
          <a:ext cx="0" cy="0"/>
          <a:chOff x="0" y="0"/>
          <a:chExt cx="0" cy="0"/>
        </a:xfrm>
      </p:grpSpPr>
      <p:sp>
        <p:nvSpPr>
          <p:cNvPr id="8" name="矩形 7"/>
          <p:cNvSpPr/>
          <p:nvPr>
            <p:custDataLst>
              <p:tags r:id="rId2"/>
            </p:custDataLst>
          </p:nvPr>
        </p:nvSpPr>
        <p:spPr>
          <a:xfrm>
            <a:off x="0" y="0"/>
            <a:ext cx="9144000" cy="1998663"/>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altLang="zh-CN" sz="1350" b="0" i="0" u="none" strike="noStrike" kern="1200" cap="none" spc="0" normalizeH="0" baseline="0" noProof="1">
              <a:ln>
                <a:noFill/>
              </a:ln>
              <a:solidFill>
                <a:schemeClr val="lt1"/>
              </a:solidFill>
              <a:effectLst/>
              <a:uLnTx/>
              <a:uFillTx/>
              <a:latin typeface="Arial" panose="020B0604020202020204" pitchFamily="34" charset="0"/>
              <a:ea typeface="+mn-ea"/>
              <a:cs typeface="+mn-cs"/>
              <a:sym typeface="+mn-ea"/>
            </a:endParaRPr>
          </a:p>
        </p:txBody>
      </p:sp>
      <p:grpSp>
        <p:nvGrpSpPr>
          <p:cNvPr id="17412" name="组合 8"/>
          <p:cNvGrpSpPr/>
          <p:nvPr userDrawn="1"/>
        </p:nvGrpSpPr>
        <p:grpSpPr>
          <a:xfrm>
            <a:off x="0" y="0"/>
            <a:ext cx="539750" cy="539750"/>
            <a:chOff x="0" y="0"/>
            <a:chExt cx="718743" cy="718743"/>
          </a:xfrm>
        </p:grpSpPr>
        <p:sp>
          <p:nvSpPr>
            <p:cNvPr id="10" name="稻壳儿春秋广告/盗版必究        原创来源：http://chn.docer.com/works?userid=199329941#!/work_time"/>
            <p:cNvSpPr/>
            <p:nvPr>
              <p:custDataLst>
                <p:tags r:id="rId3"/>
              </p:custDataLst>
            </p:nvPr>
          </p:nvSpPr>
          <p:spPr>
            <a:xfrm>
              <a:off x="570767" y="570767"/>
              <a:ext cx="147977" cy="147977"/>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11" name="TextBox 18"/>
            <p:cNvSpPr/>
            <p:nvPr>
              <p:custDataLst>
                <p:tags r:id="rId4"/>
              </p:custDataLst>
            </p:nvPr>
          </p:nvSpPr>
          <p:spPr>
            <a:xfrm>
              <a:off x="0" y="0"/>
              <a:ext cx="570767" cy="57076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grpSp>
      <p:sp>
        <p:nvSpPr>
          <p:cNvPr id="12" name="稻壳儿春秋广告/盗版必究        原创来源：http://chn.docer.com/works?userid=199329941#!/work_time"/>
          <p:cNvSpPr/>
          <p:nvPr>
            <p:custDataLst>
              <p:tags r:id="rId5"/>
            </p:custDataLst>
          </p:nvPr>
        </p:nvSpPr>
        <p:spPr>
          <a:xfrm>
            <a:off x="8694738" y="4694238"/>
            <a:ext cx="449263" cy="44926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2" name="标题 1"/>
          <p:cNvSpPr>
            <a:spLocks noGrp="1"/>
          </p:cNvSpPr>
          <p:nvPr>
            <p:ph type="title"/>
          </p:nvPr>
        </p:nvSpPr>
        <p:spPr>
          <a:xfrm>
            <a:off x="459000" y="585972"/>
            <a:ext cx="8232300" cy="469858"/>
          </a:xfrm>
        </p:spPr>
        <p:txBody>
          <a:bodyPr anchor="ctr"/>
          <a:lstStyle>
            <a:lvl1pPr algn="ctr">
              <a:defRPr sz="2700" baseline="0">
                <a:solidFill>
                  <a:schemeClr val="bg1"/>
                </a:solidFill>
                <a:latin typeface="Arial" panose="020B0604020202020204" pitchFamily="34" charset="0"/>
                <a:ea typeface="微软雅黑" panose="020B0503020204020204" pitchFamily="34" charset="-122"/>
              </a:defRPr>
            </a:lvl1pPr>
          </a:lstStyle>
          <a:p>
            <a:r>
              <a:rPr lang="zh-CN" altLang="en-US" noProof="1"/>
              <a:t>单击此处编辑母版标题样式</a:t>
            </a:r>
            <a:endParaRPr lang="zh-CN" altLang="en-US" noProof="1"/>
          </a:p>
        </p:txBody>
      </p:sp>
      <p:sp>
        <p:nvSpPr>
          <p:cNvPr id="7" name="文本占位符 6"/>
          <p:cNvSpPr>
            <a:spLocks noGrp="1"/>
          </p:cNvSpPr>
          <p:nvPr>
            <p:ph type="body" sz="quarter" idx="13"/>
          </p:nvPr>
        </p:nvSpPr>
        <p:spPr>
          <a:xfrm>
            <a:off x="459000" y="1244854"/>
            <a:ext cx="8231981" cy="621077"/>
          </a:xfrm>
        </p:spPr>
        <p:txBody>
          <a:bodyPr/>
          <a:lstStyle>
            <a:lvl1pPr algn="ctr">
              <a:defRPr baseline="0">
                <a:solidFill>
                  <a:schemeClr val="bg1"/>
                </a:solidFill>
                <a:latin typeface="Arial" panose="020B0604020202020204" pitchFamily="34" charset="0"/>
                <a:ea typeface="微软雅黑" panose="020B0503020204020204" pitchFamily="34" charset="-122"/>
              </a:defRPr>
            </a:lvl1pPr>
          </a:lstStyle>
          <a:p>
            <a:pPr lvl="0"/>
            <a:r>
              <a:rPr lang="zh-CN" altLang="en-US" noProof="1"/>
              <a:t>单击此处编辑母版文本样式</a:t>
            </a:r>
            <a:endParaRPr lang="zh-CN" altLang="en-US" noProof="1"/>
          </a:p>
        </p:txBody>
      </p:sp>
      <p:sp>
        <p:nvSpPr>
          <p:cNvPr id="9" name="内容占位符 8"/>
          <p:cNvSpPr>
            <a:spLocks noGrp="1"/>
          </p:cNvSpPr>
          <p:nvPr>
            <p:ph sz="quarter" idx="14"/>
          </p:nvPr>
        </p:nvSpPr>
        <p:spPr>
          <a:xfrm>
            <a:off x="459581" y="2106260"/>
            <a:ext cx="8224200" cy="2573418"/>
          </a:xfrm>
        </p:spPr>
        <p:txBody>
          <a:bodyPr/>
          <a:lstStyle>
            <a:lvl1pPr>
              <a:defRPr baseline="0">
                <a:latin typeface="Arial" panose="020B0604020202020204" pitchFamily="34" charset="0"/>
                <a:ea typeface="微软雅黑" panose="020B0503020204020204" pitchFamily="34" charset="-122"/>
              </a:defRPr>
            </a:lvl1pPr>
            <a:lvl2pPr>
              <a:defRPr baseline="0">
                <a:latin typeface="Arial" panose="020B0604020202020204" pitchFamily="34" charset="0"/>
                <a:ea typeface="微软雅黑" panose="020B0503020204020204" pitchFamily="34" charset="-122"/>
              </a:defRPr>
            </a:lvl2pPr>
            <a:lvl3pPr>
              <a:defRPr baseline="0">
                <a:latin typeface="Arial" panose="020B0604020202020204" pitchFamily="34" charset="0"/>
                <a:ea typeface="微软雅黑" panose="020B0503020204020204" pitchFamily="34" charset="-122"/>
              </a:defRPr>
            </a:lvl3pPr>
            <a:lvl4pPr>
              <a:defRPr baseline="0">
                <a:latin typeface="Arial" panose="020B0604020202020204" pitchFamily="34" charset="0"/>
                <a:ea typeface="微软雅黑" panose="020B0503020204020204" pitchFamily="34" charset="-122"/>
              </a:defRPr>
            </a:lvl4pPr>
            <a:lvl5pPr>
              <a:defRPr baseline="0">
                <a:latin typeface="Arial" panose="020B0604020202020204" pitchFamily="34" charset="0"/>
                <a:ea typeface="微软雅黑" panose="020B0503020204020204" pitchFamily="34" charset="-122"/>
              </a:defRPr>
            </a:lvl5pPr>
          </a:lstStyle>
          <a:p>
            <a:pPr lvl="0"/>
            <a:r>
              <a:rPr lang="zh-CN" altLang="en-US" noProof="1"/>
              <a:t>单击此处编辑母版文本样式</a:t>
            </a:r>
            <a:endParaRPr lang="zh-CN" altLang="en-US" noProof="1"/>
          </a:p>
          <a:p>
            <a:pPr lvl="1"/>
            <a:r>
              <a:rPr lang="zh-CN" altLang="en-US" noProof="1">
                <a:sym typeface="+mn-ea"/>
              </a:rPr>
              <a:t>第</a:t>
            </a:r>
            <a:r>
              <a:rPr lang="zh-CN" altLang="en-US" noProof="1"/>
              <a:t>二级</a:t>
            </a:r>
            <a:endParaRPr lang="zh-CN" altLang="en-US" noProof="1"/>
          </a:p>
          <a:p>
            <a:pPr lvl="2"/>
            <a:r>
              <a:rPr lang="zh-CN" altLang="en-US" noProof="1">
                <a:sym typeface="+mn-ea"/>
              </a:rPr>
              <a:t>第</a:t>
            </a:r>
            <a:r>
              <a:rPr lang="zh-CN" altLang="en-US" noProof="1"/>
              <a:t>三级</a:t>
            </a:r>
            <a:endParaRPr lang="zh-CN" altLang="en-US" noProof="1"/>
          </a:p>
          <a:p>
            <a:pPr lvl="3"/>
            <a:r>
              <a:rPr lang="zh-CN" altLang="en-US" noProof="1">
                <a:sym typeface="+mn-ea"/>
              </a:rPr>
              <a:t>第</a:t>
            </a:r>
            <a:r>
              <a:rPr lang="zh-CN" altLang="en-US" noProof="1"/>
              <a:t>四级</a:t>
            </a:r>
            <a:endParaRPr lang="zh-CN" altLang="en-US" noProof="1"/>
          </a:p>
          <a:p>
            <a:pPr lvl="4"/>
            <a:r>
              <a:rPr lang="zh-CN" altLang="en-US" noProof="1">
                <a:sym typeface="+mn-ea"/>
              </a:rPr>
              <a:t>第</a:t>
            </a:r>
            <a:r>
              <a:rPr lang="zh-CN" altLang="en-US" noProof="1"/>
              <a:t>五级</a:t>
            </a:r>
            <a:endParaRPr lang="zh-CN" altLang="en-US" noProof="1"/>
          </a:p>
        </p:txBody>
      </p:sp>
      <p:sp>
        <p:nvSpPr>
          <p:cNvPr id="13" name="日期占位符 2"/>
          <p:cNvSpPr>
            <a:spLocks noGrp="1"/>
          </p:cNvSpPr>
          <p:nvPr>
            <p:ph type="dt" sz="half" idx="2"/>
            <p:custDataLst>
              <p:tags r:id="rId6"/>
            </p:custDataLst>
          </p:nvPr>
        </p:nvSpPr>
        <p:spPr>
          <a:xfrm>
            <a:off x="660400" y="4762500"/>
            <a:ext cx="2024063" cy="238125"/>
          </a:xfrm>
          <a:prstGeom prst="rect">
            <a:avLst/>
          </a:prstGeom>
        </p:spPr>
        <p:txBody>
          <a:bodyPr vert="horz" lIns="91440" tIns="45720" rIns="91440" bIns="45720" rtlCol="0" anchor="ctr">
            <a:normAutofit/>
          </a:bodyPr>
          <a:lstStyle>
            <a:lvl1pPr>
              <a:defRPr baseline="0">
                <a:latin typeface="Arial" panose="020B0604020202020204" pitchFamily="34" charset="0"/>
                <a:ea typeface="微软雅黑" panose="020B0503020204020204" pitchFamily="34" charset="-122"/>
              </a:defRPr>
            </a:lvl1pPr>
          </a:lstStyle>
          <a:p>
            <a:pPr marL="0" marR="0" lvl="0" indent="0" algn="l" defTabSz="914400" rtl="0" eaLnBrk="1" fontAlgn="base" latinLnBrk="0" hangingPunct="1">
              <a:lnSpc>
                <a:spcPct val="120000"/>
              </a:lnSpc>
              <a:spcBef>
                <a:spcPct val="0"/>
              </a:spcBef>
              <a:spcAft>
                <a:spcPct val="0"/>
              </a:spcAft>
              <a:buClrTx/>
              <a:buSzTx/>
              <a:buFont typeface="Arial" panose="020B0604020202020204" pitchFamily="34" charset="0"/>
              <a:buNone/>
              <a:defRPr/>
            </a:pPr>
            <a:fld id="{760FBDFE-C587-4B4C-A407-44438C67B59E}" type="datetimeFigureOut">
              <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rPr>
            </a:fld>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endParaRPr>
          </a:p>
        </p:txBody>
      </p:sp>
      <p:sp>
        <p:nvSpPr>
          <p:cNvPr id="14" name="页脚占位符 3"/>
          <p:cNvSpPr>
            <a:spLocks noGrp="1"/>
          </p:cNvSpPr>
          <p:nvPr>
            <p:ph type="ftr" sz="quarter" idx="3"/>
            <p:custDataLst>
              <p:tags r:id="rId7"/>
            </p:custDataLst>
          </p:nvPr>
        </p:nvSpPr>
        <p:spPr>
          <a:xfrm>
            <a:off x="3087688" y="4762500"/>
            <a:ext cx="2968625" cy="238125"/>
          </a:xfrm>
          <a:prstGeom prst="rect">
            <a:avLst/>
          </a:prstGeom>
        </p:spPr>
        <p:txBody>
          <a:bodyPr vert="horz" lIns="91440" tIns="45720" rIns="91440" bIns="45720" rtlCol="0" anchor="ctr">
            <a:normAutofit/>
          </a:bodyPr>
          <a:lstStyle>
            <a:lvl1pPr>
              <a:defRPr baseline="0">
                <a:latin typeface="Arial" panose="020B0604020202020204" pitchFamily="34" charset="0"/>
                <a:ea typeface="微软雅黑" panose="020B0503020204020204" pitchFamily="34" charset="-122"/>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endParaRPr>
          </a:p>
        </p:txBody>
      </p:sp>
      <p:sp>
        <p:nvSpPr>
          <p:cNvPr id="15" name="灯片编号占位符 4"/>
          <p:cNvSpPr>
            <a:spLocks noGrp="1"/>
          </p:cNvSpPr>
          <p:nvPr>
            <p:ph type="sldNum" sz="quarter" idx="4"/>
            <p:custDataLst>
              <p:tags r:id="rId8"/>
            </p:custDataLst>
          </p:nvPr>
        </p:nvSpPr>
        <p:spPr>
          <a:xfrm>
            <a:off x="6457950" y="4762500"/>
            <a:ext cx="2025650" cy="238125"/>
          </a:xfrm>
          <a:prstGeom prst="rect">
            <a:avLst/>
          </a:prstGeom>
        </p:spPr>
        <p:txBody>
          <a:bodyPr vert="horz" wrap="square" lIns="91440" tIns="45720" rIns="91440" bIns="45720" numCol="1" anchor="ctr" anchorCtr="0" compatLnSpc="1"/>
          <a:p>
            <a:pPr algn="r">
              <a:lnSpc>
                <a:spcPct val="120000"/>
              </a:lnSpc>
            </a:pPr>
            <a:fld id="{9A0DB2DC-4C9A-4742-B13C-FB6460FD3503}" type="slidenum">
              <a:rPr lang="zh-CN" altLang="en-US" dirty="0">
                <a:ea typeface="微软雅黑" panose="020B0503020204020204" pitchFamily="34" charset="-122"/>
              </a:rPr>
            </a:fld>
            <a:endParaRPr lang="zh-CN" altLang="en-US" dirty="0">
              <a:ea typeface="微软雅黑" panose="020B0503020204020204" pitchFamily="34" charset="-122"/>
            </a:endParaRPr>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下上">
    <p:bg>
      <p:bgPr>
        <a:solidFill>
          <a:schemeClr val="bg2"/>
        </a:solidFill>
        <a:effectLst/>
      </p:bgPr>
    </p:bg>
    <p:spTree>
      <p:nvGrpSpPr>
        <p:cNvPr id="1" name=""/>
        <p:cNvGrpSpPr/>
        <p:nvPr/>
      </p:nvGrpSpPr>
      <p:grpSpPr>
        <a:xfrm>
          <a:off x="0" y="0"/>
          <a:ext cx="0" cy="0"/>
          <a:chOff x="0" y="0"/>
          <a:chExt cx="0" cy="0"/>
        </a:xfrm>
      </p:grpSpPr>
      <p:sp>
        <p:nvSpPr>
          <p:cNvPr id="8" name="矩形 7"/>
          <p:cNvSpPr/>
          <p:nvPr>
            <p:custDataLst>
              <p:tags r:id="rId2"/>
            </p:custDataLst>
          </p:nvPr>
        </p:nvSpPr>
        <p:spPr>
          <a:xfrm>
            <a:off x="0" y="3771900"/>
            <a:ext cx="9144000" cy="1371600"/>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altLang="zh-CN" sz="1350" b="0" i="0" u="none" strike="noStrike" kern="1200" cap="none" spc="0" normalizeH="0" baseline="0" noProof="1">
              <a:ln>
                <a:noFill/>
              </a:ln>
              <a:solidFill>
                <a:schemeClr val="lt1"/>
              </a:solidFill>
              <a:effectLst/>
              <a:uLnTx/>
              <a:uFillTx/>
              <a:latin typeface="Arial" panose="020B0604020202020204" pitchFamily="34" charset="0"/>
              <a:ea typeface="+mn-ea"/>
              <a:cs typeface="+mn-cs"/>
              <a:sym typeface="+mn-ea"/>
            </a:endParaRPr>
          </a:p>
        </p:txBody>
      </p:sp>
      <p:sp>
        <p:nvSpPr>
          <p:cNvPr id="3" name="稻壳儿春秋广告/盗版必究        原创来源：http://chn.docer.com/works?userid=199329941#!/work_time"/>
          <p:cNvSpPr/>
          <p:nvPr>
            <p:custDataLst>
              <p:tags r:id="rId3"/>
            </p:custDataLst>
          </p:nvPr>
        </p:nvSpPr>
        <p:spPr>
          <a:xfrm>
            <a:off x="8694738" y="0"/>
            <a:ext cx="449263" cy="44926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2" name="标题 1"/>
          <p:cNvSpPr>
            <a:spLocks noGrp="1"/>
          </p:cNvSpPr>
          <p:nvPr>
            <p:ph type="title"/>
          </p:nvPr>
        </p:nvSpPr>
        <p:spPr>
          <a:xfrm>
            <a:off x="453600" y="502262"/>
            <a:ext cx="8232300" cy="423952"/>
          </a:xfrm>
        </p:spPr>
        <p:txBody>
          <a:bodyPr anchor="ctr"/>
          <a:lstStyle>
            <a:lvl1pPr algn="ctr">
              <a:defRPr sz="2400" baseline="0">
                <a:latin typeface="Arial" panose="020B0604020202020204" pitchFamily="34" charset="0"/>
                <a:ea typeface="微软雅黑" panose="020B0503020204020204" pitchFamily="34" charset="-122"/>
              </a:defRPr>
            </a:lvl1pPr>
          </a:lstStyle>
          <a:p>
            <a:r>
              <a:rPr lang="zh-CN" altLang="en-US" noProof="1"/>
              <a:t>单击此处编辑母版标题样式</a:t>
            </a:r>
            <a:endParaRPr lang="zh-CN" altLang="en-US" noProof="1"/>
          </a:p>
        </p:txBody>
      </p:sp>
      <p:sp>
        <p:nvSpPr>
          <p:cNvPr id="7" name="内容占位符 6"/>
          <p:cNvSpPr>
            <a:spLocks noGrp="1"/>
          </p:cNvSpPr>
          <p:nvPr>
            <p:ph sz="quarter" idx="13"/>
          </p:nvPr>
        </p:nvSpPr>
        <p:spPr>
          <a:xfrm>
            <a:off x="453628" y="1261056"/>
            <a:ext cx="8243100" cy="2408697"/>
          </a:xfrm>
        </p:spPr>
        <p:txBody>
          <a:bodyPr/>
          <a:lstStyle>
            <a:lvl1pPr>
              <a:defRPr baseline="0">
                <a:latin typeface="Arial" panose="020B0604020202020204" pitchFamily="34" charset="0"/>
                <a:ea typeface="微软雅黑" panose="020B0503020204020204" pitchFamily="34" charset="-122"/>
              </a:defRPr>
            </a:lvl1pPr>
            <a:lvl2pPr>
              <a:defRPr baseline="0">
                <a:latin typeface="Arial" panose="020B0604020202020204" pitchFamily="34" charset="0"/>
                <a:ea typeface="微软雅黑" panose="020B0503020204020204" pitchFamily="34" charset="-122"/>
              </a:defRPr>
            </a:lvl2pPr>
            <a:lvl3pPr>
              <a:defRPr baseline="0">
                <a:latin typeface="Arial" panose="020B0604020202020204" pitchFamily="34" charset="0"/>
                <a:ea typeface="微软雅黑" panose="020B0503020204020204" pitchFamily="34" charset="-122"/>
              </a:defRPr>
            </a:lvl3pPr>
            <a:lvl4pPr>
              <a:defRPr baseline="0">
                <a:latin typeface="Arial" panose="020B0604020202020204" pitchFamily="34" charset="0"/>
                <a:ea typeface="微软雅黑" panose="020B0503020204020204" pitchFamily="34" charset="-122"/>
              </a:defRPr>
            </a:lvl4pPr>
            <a:lvl5pPr>
              <a:defRPr baseline="0">
                <a:latin typeface="Arial" panose="020B0604020202020204" pitchFamily="34" charset="0"/>
                <a:ea typeface="微软雅黑" panose="020B0503020204020204" pitchFamily="34" charset="-122"/>
              </a:defRPr>
            </a:lvl5pPr>
          </a:lstStyle>
          <a:p>
            <a:pPr lvl="0"/>
            <a:r>
              <a:rPr lang="zh-CN" altLang="en-US" noProof="1"/>
              <a:t>单击此处编辑母版文本样式</a:t>
            </a:r>
            <a:endParaRPr lang="zh-CN" altLang="en-US" noProof="1"/>
          </a:p>
          <a:p>
            <a:pPr lvl="1"/>
            <a:r>
              <a:rPr lang="zh-CN" altLang="en-US" noProof="1">
                <a:sym typeface="+mn-ea"/>
              </a:rPr>
              <a:t>第</a:t>
            </a:r>
            <a:r>
              <a:rPr lang="zh-CN" altLang="en-US" noProof="1"/>
              <a:t>二级</a:t>
            </a:r>
            <a:endParaRPr lang="zh-CN" altLang="en-US" noProof="1"/>
          </a:p>
          <a:p>
            <a:pPr lvl="2"/>
            <a:r>
              <a:rPr lang="zh-CN" altLang="en-US" noProof="1">
                <a:sym typeface="+mn-ea"/>
              </a:rPr>
              <a:t>第</a:t>
            </a:r>
            <a:r>
              <a:rPr lang="zh-CN" altLang="en-US" noProof="1"/>
              <a:t>三级</a:t>
            </a:r>
            <a:endParaRPr lang="zh-CN" altLang="en-US" noProof="1"/>
          </a:p>
          <a:p>
            <a:pPr lvl="3"/>
            <a:r>
              <a:rPr lang="zh-CN" altLang="en-US" noProof="1">
                <a:sym typeface="+mn-ea"/>
              </a:rPr>
              <a:t>第</a:t>
            </a:r>
            <a:r>
              <a:rPr lang="zh-CN" altLang="en-US" noProof="1"/>
              <a:t>四级</a:t>
            </a:r>
            <a:endParaRPr lang="zh-CN" altLang="en-US" noProof="1"/>
          </a:p>
          <a:p>
            <a:pPr lvl="4"/>
            <a:r>
              <a:rPr lang="zh-CN" altLang="en-US" noProof="1">
                <a:sym typeface="+mn-ea"/>
              </a:rPr>
              <a:t>第</a:t>
            </a:r>
            <a:r>
              <a:rPr lang="zh-CN" altLang="en-US" noProof="1"/>
              <a:t>五级</a:t>
            </a:r>
            <a:endParaRPr lang="zh-CN" altLang="en-US" noProof="1"/>
          </a:p>
        </p:txBody>
      </p:sp>
      <p:sp>
        <p:nvSpPr>
          <p:cNvPr id="9" name="文本占位符 8"/>
          <p:cNvSpPr>
            <a:spLocks noGrp="1"/>
          </p:cNvSpPr>
          <p:nvPr>
            <p:ph type="body" sz="quarter" idx="14"/>
          </p:nvPr>
        </p:nvSpPr>
        <p:spPr>
          <a:xfrm>
            <a:off x="445500" y="3885780"/>
            <a:ext cx="8251200" cy="758794"/>
          </a:xfrm>
        </p:spPr>
        <p:txBody>
          <a:bodyPr/>
          <a:lstStyle>
            <a:lvl1pPr marL="0" indent="0">
              <a:buNone/>
              <a:defRPr baseline="0">
                <a:solidFill>
                  <a:schemeClr val="bg1"/>
                </a:solidFill>
                <a:latin typeface="Arial" panose="020B0604020202020204" pitchFamily="34" charset="0"/>
                <a:ea typeface="微软雅黑" panose="020B0503020204020204" pitchFamily="34" charset="-122"/>
              </a:defRPr>
            </a:lvl1pPr>
          </a:lstStyle>
          <a:p>
            <a:pPr lvl="0"/>
            <a:r>
              <a:rPr lang="zh-CN" altLang="en-US" noProof="1"/>
              <a:t>单击此处编辑母版文本样式</a:t>
            </a:r>
            <a:endParaRPr lang="zh-CN" altLang="en-US" noProof="1"/>
          </a:p>
        </p:txBody>
      </p:sp>
      <p:sp>
        <p:nvSpPr>
          <p:cNvPr id="10" name="日期占位符 2"/>
          <p:cNvSpPr>
            <a:spLocks noGrp="1"/>
          </p:cNvSpPr>
          <p:nvPr>
            <p:ph type="dt" sz="half" idx="2"/>
            <p:custDataLst>
              <p:tags r:id="rId4"/>
            </p:custDataLst>
          </p:nvPr>
        </p:nvSpPr>
        <p:spPr>
          <a:xfrm>
            <a:off x="660400" y="4762500"/>
            <a:ext cx="2024063" cy="238125"/>
          </a:xfrm>
          <a:prstGeom prst="rect">
            <a:avLst/>
          </a:prstGeom>
        </p:spPr>
        <p:txBody>
          <a:bodyPr vert="horz" lIns="91440" tIns="45720" rIns="91440" bIns="45720" rtlCol="0" anchor="ctr">
            <a:normAutofit/>
          </a:bodyPr>
          <a:lstStyle>
            <a:lvl1pPr>
              <a:defRPr baseline="0">
                <a:latin typeface="Arial" panose="020B0604020202020204" pitchFamily="34" charset="0"/>
                <a:ea typeface="微软雅黑" panose="020B0503020204020204" pitchFamily="34" charset="-122"/>
              </a:defRPr>
            </a:lvl1pPr>
          </a:lstStyle>
          <a:p>
            <a:pPr marL="0" marR="0" lvl="0" indent="0" algn="l" defTabSz="914400" rtl="0" eaLnBrk="1" fontAlgn="base" latinLnBrk="0" hangingPunct="1">
              <a:lnSpc>
                <a:spcPct val="120000"/>
              </a:lnSpc>
              <a:spcBef>
                <a:spcPct val="0"/>
              </a:spcBef>
              <a:spcAft>
                <a:spcPct val="0"/>
              </a:spcAft>
              <a:buClrTx/>
              <a:buSzTx/>
              <a:buFont typeface="Arial" panose="020B0604020202020204" pitchFamily="34" charset="0"/>
              <a:buNone/>
              <a:defRPr/>
            </a:pPr>
            <a:fld id="{760FBDFE-C587-4B4C-A407-44438C67B59E}" type="datetimeFigureOut">
              <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rPr>
            </a:fld>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endParaRPr>
          </a:p>
        </p:txBody>
      </p:sp>
      <p:sp>
        <p:nvSpPr>
          <p:cNvPr id="11" name="页脚占位符 3"/>
          <p:cNvSpPr>
            <a:spLocks noGrp="1"/>
          </p:cNvSpPr>
          <p:nvPr>
            <p:ph type="ftr" sz="quarter" idx="3"/>
            <p:custDataLst>
              <p:tags r:id="rId5"/>
            </p:custDataLst>
          </p:nvPr>
        </p:nvSpPr>
        <p:spPr>
          <a:xfrm>
            <a:off x="3087688" y="4762500"/>
            <a:ext cx="2968625" cy="238125"/>
          </a:xfrm>
          <a:prstGeom prst="rect">
            <a:avLst/>
          </a:prstGeom>
        </p:spPr>
        <p:txBody>
          <a:bodyPr vert="horz" lIns="91440" tIns="45720" rIns="91440" bIns="45720" rtlCol="0" anchor="ctr">
            <a:normAutofit/>
          </a:bodyPr>
          <a:lstStyle>
            <a:lvl1pPr>
              <a:defRPr baseline="0">
                <a:latin typeface="Arial" panose="020B0604020202020204" pitchFamily="34" charset="0"/>
                <a:ea typeface="微软雅黑" panose="020B0503020204020204" pitchFamily="34" charset="-122"/>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endParaRPr>
          </a:p>
        </p:txBody>
      </p:sp>
      <p:sp>
        <p:nvSpPr>
          <p:cNvPr id="12" name="灯片编号占位符 4"/>
          <p:cNvSpPr>
            <a:spLocks noGrp="1"/>
          </p:cNvSpPr>
          <p:nvPr>
            <p:ph type="sldNum" sz="quarter" idx="4"/>
            <p:custDataLst>
              <p:tags r:id="rId6"/>
            </p:custDataLst>
          </p:nvPr>
        </p:nvSpPr>
        <p:spPr>
          <a:xfrm>
            <a:off x="6457950" y="4762500"/>
            <a:ext cx="2025650" cy="238125"/>
          </a:xfrm>
          <a:prstGeom prst="rect">
            <a:avLst/>
          </a:prstGeom>
        </p:spPr>
        <p:txBody>
          <a:bodyPr vert="horz" wrap="square" lIns="91440" tIns="45720" rIns="91440" bIns="45720" numCol="1" anchor="ctr" anchorCtr="0" compatLnSpc="1"/>
          <a:p>
            <a:pPr algn="r">
              <a:lnSpc>
                <a:spcPct val="120000"/>
              </a:lnSpc>
            </a:pPr>
            <a:fld id="{9A0DB2DC-4C9A-4742-B13C-FB6460FD3503}" type="slidenum">
              <a:rPr lang="zh-CN" altLang="en-US" dirty="0">
                <a:ea typeface="微软雅黑" panose="020B0503020204020204" pitchFamily="34" charset="-122"/>
              </a:rPr>
            </a:fld>
            <a:endParaRPr lang="zh-CN" altLang="en-US" dirty="0">
              <a:ea typeface="微软雅黑" panose="020B0503020204020204" pitchFamily="34" charset="-122"/>
            </a:endParaRPr>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导航">
    <p:bg>
      <p:bgPr>
        <a:solidFill>
          <a:schemeClr val="bg2"/>
        </a:solidFill>
        <a:effectLst/>
      </p:bgPr>
    </p:bg>
    <p:spTree>
      <p:nvGrpSpPr>
        <p:cNvPr id="1" name=""/>
        <p:cNvGrpSpPr/>
        <p:nvPr/>
      </p:nvGrpSpPr>
      <p:grpSpPr>
        <a:xfrm>
          <a:off x="0" y="0"/>
          <a:ext cx="0" cy="0"/>
          <a:chOff x="0" y="0"/>
          <a:chExt cx="0" cy="0"/>
        </a:xfrm>
      </p:grpSpPr>
      <p:sp>
        <p:nvSpPr>
          <p:cNvPr id="8" name="矩形 7"/>
          <p:cNvSpPr/>
          <p:nvPr>
            <p:custDataLst>
              <p:tags r:id="rId2"/>
            </p:custDataLst>
          </p:nvPr>
        </p:nvSpPr>
        <p:spPr>
          <a:xfrm>
            <a:off x="0" y="0"/>
            <a:ext cx="9144000" cy="685800"/>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altLang="zh-CN" sz="1350" b="0" i="0" u="none" strike="noStrike" kern="1200" cap="none" spc="0" normalizeH="0" baseline="0" noProof="1">
              <a:ln>
                <a:noFill/>
              </a:ln>
              <a:solidFill>
                <a:schemeClr val="lt1"/>
              </a:solidFill>
              <a:effectLst/>
              <a:uLnTx/>
              <a:uFillTx/>
              <a:latin typeface="Arial" panose="020B0604020202020204" pitchFamily="34" charset="0"/>
              <a:ea typeface="+mn-ea"/>
              <a:cs typeface="+mn-cs"/>
              <a:sym typeface="+mn-ea"/>
            </a:endParaRPr>
          </a:p>
        </p:txBody>
      </p:sp>
      <p:sp>
        <p:nvSpPr>
          <p:cNvPr id="3" name="矩形 8"/>
          <p:cNvSpPr/>
          <p:nvPr>
            <p:custDataLst>
              <p:tags r:id="rId3"/>
            </p:custDataLst>
          </p:nvPr>
        </p:nvSpPr>
        <p:spPr>
          <a:xfrm>
            <a:off x="142875" y="203200"/>
            <a:ext cx="279400" cy="2794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1"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10" name="稻壳儿春秋广告/盗版必究"/>
          <p:cNvSpPr/>
          <p:nvPr>
            <p:custDataLst>
              <p:tags r:id="rId4"/>
            </p:custDataLst>
          </p:nvPr>
        </p:nvSpPr>
        <p:spPr>
          <a:xfrm>
            <a:off x="8769350" y="4770438"/>
            <a:ext cx="374650" cy="37306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2" name="标题 1"/>
          <p:cNvSpPr>
            <a:spLocks noGrp="1"/>
          </p:cNvSpPr>
          <p:nvPr>
            <p:ph type="title"/>
          </p:nvPr>
        </p:nvSpPr>
        <p:spPr>
          <a:xfrm>
            <a:off x="434700" y="178222"/>
            <a:ext cx="8278200" cy="331514"/>
          </a:xfrm>
        </p:spPr>
        <p:txBody>
          <a:bodyPr>
            <a:normAutofit/>
          </a:bodyPr>
          <a:lstStyle>
            <a:lvl1pPr>
              <a:defRPr baseline="0">
                <a:solidFill>
                  <a:schemeClr val="bg1"/>
                </a:solidFill>
                <a:latin typeface="Arial" panose="020B0604020202020204" pitchFamily="34" charset="0"/>
                <a:ea typeface="微软雅黑" panose="020B0503020204020204" pitchFamily="34" charset="-122"/>
              </a:defRPr>
            </a:lvl1pPr>
          </a:lstStyle>
          <a:p>
            <a:r>
              <a:rPr lang="zh-CN" altLang="en-US" noProof="1"/>
              <a:t>单击此处编辑母版标题样式</a:t>
            </a:r>
            <a:endParaRPr lang="zh-CN" altLang="en-US" noProof="1"/>
          </a:p>
        </p:txBody>
      </p:sp>
      <p:sp>
        <p:nvSpPr>
          <p:cNvPr id="7" name="内容占位符 6"/>
          <p:cNvSpPr>
            <a:spLocks noGrp="1"/>
          </p:cNvSpPr>
          <p:nvPr>
            <p:ph sz="quarter" idx="13"/>
          </p:nvPr>
        </p:nvSpPr>
        <p:spPr>
          <a:xfrm>
            <a:off x="434700" y="1247554"/>
            <a:ext cx="4006800" cy="2171068"/>
          </a:xfrm>
        </p:spPr>
        <p:txBody>
          <a:bodyPr>
            <a:normAutofit/>
          </a:bodyPr>
          <a:lstStyle>
            <a:lvl1pPr>
              <a:defRPr baseline="0">
                <a:latin typeface="Arial" panose="020B0604020202020204" pitchFamily="34" charset="0"/>
                <a:ea typeface="微软雅黑" panose="020B0503020204020204" pitchFamily="34" charset="-122"/>
              </a:defRPr>
            </a:lvl1pPr>
            <a:lvl2pPr>
              <a:defRPr baseline="0">
                <a:latin typeface="Arial" panose="020B0604020202020204" pitchFamily="34" charset="0"/>
                <a:ea typeface="微软雅黑" panose="020B0503020204020204" pitchFamily="34" charset="-122"/>
              </a:defRPr>
            </a:lvl2pPr>
            <a:lvl3pPr>
              <a:defRPr baseline="0">
                <a:latin typeface="Arial" panose="020B0604020202020204" pitchFamily="34" charset="0"/>
                <a:ea typeface="微软雅黑" panose="020B0503020204020204" pitchFamily="34" charset="-122"/>
              </a:defRPr>
            </a:lvl3pPr>
            <a:lvl4pPr>
              <a:defRPr baseline="0">
                <a:latin typeface="Arial" panose="020B0604020202020204" pitchFamily="34" charset="0"/>
                <a:ea typeface="微软雅黑" panose="020B0503020204020204" pitchFamily="34" charset="-122"/>
              </a:defRPr>
            </a:lvl4pPr>
            <a:lvl5pPr>
              <a:defRPr baseline="0">
                <a:latin typeface="Arial" panose="020B0604020202020204" pitchFamily="34" charset="0"/>
                <a:ea typeface="微软雅黑" panose="020B0503020204020204" pitchFamily="34" charset="-122"/>
              </a:defRPr>
            </a:lvl5pPr>
          </a:lstStyle>
          <a:p>
            <a:pPr lvl="0"/>
            <a:r>
              <a:rPr lang="zh-CN" altLang="en-US" noProof="1"/>
              <a:t>单击此处编辑母版文本样式</a:t>
            </a:r>
            <a:endParaRPr lang="zh-CN" altLang="en-US" noProof="1"/>
          </a:p>
          <a:p>
            <a:pPr lvl="1"/>
            <a:r>
              <a:rPr lang="zh-CN" altLang="en-US" noProof="1">
                <a:sym typeface="+mn-ea"/>
              </a:rPr>
              <a:t>第</a:t>
            </a:r>
            <a:r>
              <a:rPr lang="zh-CN" altLang="en-US" noProof="1"/>
              <a:t>二级</a:t>
            </a:r>
            <a:endParaRPr lang="zh-CN" altLang="en-US" noProof="1"/>
          </a:p>
          <a:p>
            <a:pPr lvl="2"/>
            <a:r>
              <a:rPr lang="zh-CN" altLang="en-US" noProof="1">
                <a:sym typeface="+mn-ea"/>
              </a:rPr>
              <a:t>第</a:t>
            </a:r>
            <a:r>
              <a:rPr lang="zh-CN" altLang="en-US" noProof="1"/>
              <a:t>三级</a:t>
            </a:r>
            <a:endParaRPr lang="zh-CN" altLang="en-US" noProof="1"/>
          </a:p>
          <a:p>
            <a:pPr lvl="3"/>
            <a:r>
              <a:rPr lang="zh-CN" altLang="en-US" noProof="1">
                <a:sym typeface="+mn-ea"/>
              </a:rPr>
              <a:t>第</a:t>
            </a:r>
            <a:r>
              <a:rPr lang="zh-CN" altLang="en-US" noProof="1"/>
              <a:t>四级</a:t>
            </a:r>
            <a:endParaRPr lang="zh-CN" altLang="en-US" noProof="1"/>
          </a:p>
          <a:p>
            <a:pPr lvl="4"/>
            <a:r>
              <a:rPr lang="zh-CN" altLang="en-US" noProof="1">
                <a:sym typeface="+mn-ea"/>
              </a:rPr>
              <a:t>第</a:t>
            </a:r>
            <a:r>
              <a:rPr lang="zh-CN" altLang="en-US" noProof="1"/>
              <a:t>五级</a:t>
            </a:r>
            <a:endParaRPr lang="zh-CN" altLang="en-US" noProof="1"/>
          </a:p>
        </p:txBody>
      </p:sp>
      <p:sp>
        <p:nvSpPr>
          <p:cNvPr id="9" name="内容占位符 8"/>
          <p:cNvSpPr>
            <a:spLocks noGrp="1"/>
          </p:cNvSpPr>
          <p:nvPr>
            <p:ph sz="quarter" idx="14"/>
          </p:nvPr>
        </p:nvSpPr>
        <p:spPr>
          <a:xfrm>
            <a:off x="4681800" y="1247554"/>
            <a:ext cx="4025700" cy="2171068"/>
          </a:xfrm>
        </p:spPr>
        <p:txBody>
          <a:bodyPr>
            <a:normAutofit/>
          </a:bodyPr>
          <a:lstStyle>
            <a:lvl1pPr>
              <a:defRPr baseline="0">
                <a:latin typeface="Arial" panose="020B0604020202020204" pitchFamily="34" charset="0"/>
                <a:ea typeface="微软雅黑" panose="020B0503020204020204" pitchFamily="34" charset="-122"/>
              </a:defRPr>
            </a:lvl1pPr>
            <a:lvl2pPr>
              <a:defRPr baseline="0">
                <a:latin typeface="Arial" panose="020B0604020202020204" pitchFamily="34" charset="0"/>
                <a:ea typeface="微软雅黑" panose="020B0503020204020204" pitchFamily="34" charset="-122"/>
              </a:defRPr>
            </a:lvl2pPr>
            <a:lvl3pPr>
              <a:defRPr baseline="0">
                <a:latin typeface="Arial" panose="020B0604020202020204" pitchFamily="34" charset="0"/>
                <a:ea typeface="微软雅黑" panose="020B0503020204020204" pitchFamily="34" charset="-122"/>
              </a:defRPr>
            </a:lvl3pPr>
            <a:lvl4pPr>
              <a:defRPr baseline="0">
                <a:latin typeface="Arial" panose="020B0604020202020204" pitchFamily="34" charset="0"/>
                <a:ea typeface="微软雅黑" panose="020B0503020204020204" pitchFamily="34" charset="-122"/>
              </a:defRPr>
            </a:lvl4pPr>
            <a:lvl5pPr>
              <a:defRPr baseline="0">
                <a:latin typeface="Arial" panose="020B0604020202020204" pitchFamily="34" charset="0"/>
                <a:ea typeface="微软雅黑" panose="020B0503020204020204" pitchFamily="34" charset="-122"/>
              </a:defRPr>
            </a:lvl5pPr>
          </a:lstStyle>
          <a:p>
            <a:pPr lvl="0"/>
            <a:r>
              <a:rPr lang="zh-CN" altLang="en-US" noProof="1"/>
              <a:t>单击此处编辑母版文本样式</a:t>
            </a:r>
            <a:endParaRPr lang="zh-CN" altLang="en-US" noProof="1"/>
          </a:p>
          <a:p>
            <a:pPr lvl="1"/>
            <a:r>
              <a:rPr lang="zh-CN" altLang="en-US" noProof="1">
                <a:sym typeface="+mn-ea"/>
              </a:rPr>
              <a:t>第</a:t>
            </a:r>
            <a:r>
              <a:rPr lang="zh-CN" altLang="en-US" noProof="1"/>
              <a:t>二级</a:t>
            </a:r>
            <a:endParaRPr lang="zh-CN" altLang="en-US" noProof="1"/>
          </a:p>
          <a:p>
            <a:pPr lvl="2"/>
            <a:r>
              <a:rPr lang="zh-CN" altLang="en-US" noProof="1">
                <a:sym typeface="+mn-ea"/>
              </a:rPr>
              <a:t>第</a:t>
            </a:r>
            <a:r>
              <a:rPr lang="zh-CN" altLang="en-US" noProof="1"/>
              <a:t>三级</a:t>
            </a:r>
            <a:endParaRPr lang="zh-CN" altLang="en-US" noProof="1"/>
          </a:p>
          <a:p>
            <a:pPr lvl="3"/>
            <a:r>
              <a:rPr lang="zh-CN" altLang="en-US" noProof="1">
                <a:sym typeface="+mn-ea"/>
              </a:rPr>
              <a:t>第</a:t>
            </a:r>
            <a:r>
              <a:rPr lang="zh-CN" altLang="en-US" noProof="1"/>
              <a:t>四级</a:t>
            </a:r>
            <a:endParaRPr lang="zh-CN" altLang="en-US" noProof="1"/>
          </a:p>
          <a:p>
            <a:pPr lvl="4"/>
            <a:r>
              <a:rPr lang="zh-CN" altLang="en-US" noProof="1">
                <a:sym typeface="+mn-ea"/>
              </a:rPr>
              <a:t>第</a:t>
            </a:r>
            <a:r>
              <a:rPr lang="zh-CN" altLang="en-US" noProof="1"/>
              <a:t>五级</a:t>
            </a:r>
            <a:endParaRPr lang="zh-CN" altLang="en-US" noProof="1"/>
          </a:p>
        </p:txBody>
      </p:sp>
      <p:sp>
        <p:nvSpPr>
          <p:cNvPr id="11" name="文本占位符 10"/>
          <p:cNvSpPr>
            <a:spLocks noGrp="1"/>
          </p:cNvSpPr>
          <p:nvPr>
            <p:ph type="body" sz="quarter" idx="15"/>
          </p:nvPr>
        </p:nvSpPr>
        <p:spPr>
          <a:xfrm>
            <a:off x="429300" y="3613046"/>
            <a:ext cx="4006800" cy="585972"/>
          </a:xfrm>
        </p:spPr>
        <p:txBody>
          <a:bodyPr>
            <a:normAutofit/>
          </a:bodyPr>
          <a:lstStyle>
            <a:lvl1pPr>
              <a:defRPr baseline="0">
                <a:latin typeface="Arial" panose="020B0604020202020204" pitchFamily="34" charset="0"/>
                <a:ea typeface="微软雅黑" panose="020B0503020204020204" pitchFamily="34" charset="-122"/>
              </a:defRPr>
            </a:lvl1pPr>
          </a:lstStyle>
          <a:p>
            <a:pPr lvl="0"/>
            <a:r>
              <a:rPr lang="zh-CN" altLang="en-US" noProof="1"/>
              <a:t>单击此处编辑母版文本样式</a:t>
            </a:r>
            <a:endParaRPr lang="zh-CN" altLang="en-US" noProof="1"/>
          </a:p>
        </p:txBody>
      </p:sp>
      <p:sp>
        <p:nvSpPr>
          <p:cNvPr id="13" name="文本占位符 12"/>
          <p:cNvSpPr>
            <a:spLocks noGrp="1"/>
          </p:cNvSpPr>
          <p:nvPr>
            <p:ph type="body" sz="quarter" idx="16"/>
          </p:nvPr>
        </p:nvSpPr>
        <p:spPr>
          <a:xfrm>
            <a:off x="4689900" y="3610346"/>
            <a:ext cx="4025700" cy="585972"/>
          </a:xfrm>
        </p:spPr>
        <p:txBody>
          <a:bodyPr>
            <a:normAutofit/>
          </a:bodyPr>
          <a:lstStyle>
            <a:lvl1pPr>
              <a:defRPr baseline="0">
                <a:latin typeface="Arial" panose="020B0604020202020204" pitchFamily="34" charset="0"/>
                <a:ea typeface="微软雅黑" panose="020B0503020204020204" pitchFamily="34" charset="-122"/>
              </a:defRPr>
            </a:lvl1pPr>
          </a:lstStyle>
          <a:p>
            <a:pPr lvl="0"/>
            <a:r>
              <a:rPr lang="zh-CN" altLang="en-US" noProof="1"/>
              <a:t>单击此处编辑母版文本样式</a:t>
            </a:r>
            <a:endParaRPr lang="zh-CN" altLang="en-US" noProof="1"/>
          </a:p>
        </p:txBody>
      </p:sp>
      <p:sp>
        <p:nvSpPr>
          <p:cNvPr id="4" name="日期占位符 2"/>
          <p:cNvSpPr>
            <a:spLocks noGrp="1"/>
          </p:cNvSpPr>
          <p:nvPr>
            <p:ph type="dt" sz="half" idx="2"/>
            <p:custDataLst>
              <p:tags r:id="rId5"/>
            </p:custDataLst>
          </p:nvPr>
        </p:nvSpPr>
        <p:spPr>
          <a:xfrm>
            <a:off x="660400" y="4762500"/>
            <a:ext cx="2024063" cy="238125"/>
          </a:xfrm>
          <a:prstGeom prst="rect">
            <a:avLst/>
          </a:prstGeom>
        </p:spPr>
        <p:txBody>
          <a:bodyPr vert="horz" lIns="91440" tIns="45720" rIns="91440" bIns="45720" rtlCol="0" anchor="ctr">
            <a:normAutofit/>
          </a:bodyPr>
          <a:lstStyle>
            <a:lvl1pPr>
              <a:defRPr baseline="0">
                <a:latin typeface="Arial" panose="020B0604020202020204" pitchFamily="34" charset="0"/>
                <a:ea typeface="微软雅黑" panose="020B0503020204020204" pitchFamily="34" charset="-122"/>
              </a:defRPr>
            </a:lvl1pPr>
          </a:lstStyle>
          <a:p>
            <a:pPr marL="0" marR="0" lvl="0" indent="0" algn="l" defTabSz="914400" rtl="0" eaLnBrk="1" fontAlgn="base" latinLnBrk="0" hangingPunct="1">
              <a:lnSpc>
                <a:spcPct val="120000"/>
              </a:lnSpc>
              <a:spcBef>
                <a:spcPct val="0"/>
              </a:spcBef>
              <a:spcAft>
                <a:spcPct val="0"/>
              </a:spcAft>
              <a:buClrTx/>
              <a:buSzTx/>
              <a:buFont typeface="Arial" panose="020B0604020202020204" pitchFamily="34" charset="0"/>
              <a:buNone/>
              <a:defRPr/>
            </a:pPr>
            <a:fld id="{760FBDFE-C587-4B4C-A407-44438C67B59E}" type="datetimeFigureOut">
              <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rPr>
            </a:fld>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endParaRPr>
          </a:p>
        </p:txBody>
      </p:sp>
      <p:sp>
        <p:nvSpPr>
          <p:cNvPr id="12" name="页脚占位符 3"/>
          <p:cNvSpPr>
            <a:spLocks noGrp="1"/>
          </p:cNvSpPr>
          <p:nvPr>
            <p:ph type="ftr" sz="quarter" idx="3"/>
            <p:custDataLst>
              <p:tags r:id="rId6"/>
            </p:custDataLst>
          </p:nvPr>
        </p:nvSpPr>
        <p:spPr>
          <a:xfrm>
            <a:off x="3087688" y="4762500"/>
            <a:ext cx="2968625" cy="238125"/>
          </a:xfrm>
          <a:prstGeom prst="rect">
            <a:avLst/>
          </a:prstGeom>
        </p:spPr>
        <p:txBody>
          <a:bodyPr vert="horz" lIns="91440" tIns="45720" rIns="91440" bIns="45720" rtlCol="0" anchor="ctr">
            <a:normAutofit/>
          </a:bodyPr>
          <a:lstStyle>
            <a:lvl1pPr>
              <a:defRPr baseline="0">
                <a:latin typeface="Arial" panose="020B0604020202020204" pitchFamily="34" charset="0"/>
                <a:ea typeface="微软雅黑" panose="020B0503020204020204" pitchFamily="34" charset="-122"/>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endParaRPr>
          </a:p>
        </p:txBody>
      </p:sp>
      <p:sp>
        <p:nvSpPr>
          <p:cNvPr id="5" name="灯片编号占位符 4"/>
          <p:cNvSpPr>
            <a:spLocks noGrp="1"/>
          </p:cNvSpPr>
          <p:nvPr>
            <p:ph type="sldNum" sz="quarter" idx="4"/>
            <p:custDataLst>
              <p:tags r:id="rId7"/>
            </p:custDataLst>
          </p:nvPr>
        </p:nvSpPr>
        <p:spPr>
          <a:xfrm>
            <a:off x="6457950" y="4762500"/>
            <a:ext cx="2025650" cy="238125"/>
          </a:xfrm>
          <a:prstGeom prst="rect">
            <a:avLst/>
          </a:prstGeom>
        </p:spPr>
        <p:txBody>
          <a:bodyPr vert="horz" wrap="square" lIns="91440" tIns="45720" rIns="91440" bIns="45720" numCol="1" anchor="ctr" anchorCtr="0" compatLnSpc="1"/>
          <a:p>
            <a:pPr algn="r">
              <a:lnSpc>
                <a:spcPct val="120000"/>
              </a:lnSpc>
            </a:pPr>
            <a:fld id="{9A0DB2DC-4C9A-4742-B13C-FB6460FD3503}" type="slidenum">
              <a:rPr lang="zh-CN" altLang="en-US" dirty="0">
                <a:ea typeface="微软雅黑" panose="020B0503020204020204" pitchFamily="34" charset="-122"/>
              </a:rPr>
            </a:fld>
            <a:endParaRPr lang="zh-CN" altLang="en-US" dirty="0">
              <a:ea typeface="微软雅黑" panose="020B0503020204020204" pitchFamily="34" charset="-122"/>
            </a:endParaRPr>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腰带">
    <p:bg>
      <p:bgPr>
        <a:solidFill>
          <a:schemeClr val="tx2"/>
        </a:solidFill>
        <a:effectLst/>
      </p:bgPr>
    </p:bg>
    <p:spTree>
      <p:nvGrpSpPr>
        <p:cNvPr id="1" name=""/>
        <p:cNvGrpSpPr/>
        <p:nvPr/>
      </p:nvGrpSpPr>
      <p:grpSpPr>
        <a:xfrm>
          <a:off x="0" y="0"/>
          <a:ext cx="0" cy="0"/>
          <a:chOff x="0" y="0"/>
          <a:chExt cx="0" cy="0"/>
        </a:xfrm>
      </p:grpSpPr>
      <p:sp>
        <p:nvSpPr>
          <p:cNvPr id="8" name="平行四边形 7"/>
          <p:cNvSpPr/>
          <p:nvPr>
            <p:custDataLst>
              <p:tags r:id="rId2"/>
            </p:custDataLst>
          </p:nvPr>
        </p:nvSpPr>
        <p:spPr>
          <a:xfrm>
            <a:off x="2478088" y="0"/>
            <a:ext cx="5521325" cy="5143500"/>
          </a:xfrm>
          <a:prstGeom prst="parallelogram">
            <a:avLst>
              <a:gd name="adj" fmla="val 61509"/>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9" name="矩形 8"/>
          <p:cNvSpPr/>
          <p:nvPr>
            <p:custDataLst>
              <p:tags r:id="rId3"/>
            </p:custDataLst>
          </p:nvPr>
        </p:nvSpPr>
        <p:spPr>
          <a:xfrm>
            <a:off x="142875" y="166688"/>
            <a:ext cx="279400" cy="2794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1"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10" name="稻壳儿春秋广告/盗版必究        原创来源：http://chn.docer.com/works?userid=199329941#!/work_time"/>
          <p:cNvSpPr/>
          <p:nvPr>
            <p:custDataLst>
              <p:tags r:id="rId4"/>
            </p:custDataLst>
          </p:nvPr>
        </p:nvSpPr>
        <p:spPr>
          <a:xfrm>
            <a:off x="417513" y="446088"/>
            <a:ext cx="109538" cy="109538"/>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11" name="矩形 10"/>
          <p:cNvSpPr/>
          <p:nvPr>
            <p:custDataLst>
              <p:tags r:id="rId5"/>
            </p:custDataLst>
          </p:nvPr>
        </p:nvSpPr>
        <p:spPr>
          <a:xfrm>
            <a:off x="0" y="719138"/>
            <a:ext cx="9144000" cy="3705225"/>
          </a:xfrm>
          <a:prstGeom prst="rect">
            <a:avLst/>
          </a:prstGeom>
          <a:solidFill>
            <a:schemeClr val="bg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sym typeface="+mn-ea"/>
              </a:rPr>
              <a:t>阿</a:t>
            </a:r>
            <a:endParaRPr kumimoji="0" lang="en-US" altLang="zh-CN" sz="1350" b="0" i="0" u="none" strike="noStrike" kern="1200" cap="none" spc="0" normalizeH="0" baseline="0" noProof="1">
              <a:ln>
                <a:noFill/>
              </a:ln>
              <a:solidFill>
                <a:schemeClr val="lt1"/>
              </a:solidFill>
              <a:effectLst/>
              <a:uLnTx/>
              <a:uFillTx/>
              <a:latin typeface="Arial" panose="020B0604020202020204" pitchFamily="34" charset="0"/>
              <a:ea typeface="+mn-ea"/>
              <a:cs typeface="+mn-cs"/>
              <a:sym typeface="+mn-ea"/>
            </a:endParaRPr>
          </a:p>
        </p:txBody>
      </p:sp>
      <p:sp>
        <p:nvSpPr>
          <p:cNvPr id="2" name="标题 1"/>
          <p:cNvSpPr>
            <a:spLocks noGrp="1"/>
          </p:cNvSpPr>
          <p:nvPr>
            <p:ph type="title"/>
          </p:nvPr>
        </p:nvSpPr>
        <p:spPr>
          <a:xfrm>
            <a:off x="1142100" y="1004524"/>
            <a:ext cx="6858000" cy="1790321"/>
          </a:xfrm>
        </p:spPr>
        <p:txBody>
          <a:bodyPr anchor="b">
            <a:normAutofit/>
          </a:bodyPr>
          <a:lstStyle>
            <a:lvl1pPr algn="ctr">
              <a:defRPr sz="4500" baseline="0">
                <a:solidFill>
                  <a:schemeClr val="tx1">
                    <a:lumMod val="75000"/>
                    <a:lumOff val="25000"/>
                  </a:schemeClr>
                </a:solidFill>
                <a:latin typeface="Arial" panose="020B0604020202020204" pitchFamily="34" charset="0"/>
                <a:ea typeface="微软雅黑" panose="020B0503020204020204" pitchFamily="34" charset="-122"/>
              </a:defRPr>
            </a:lvl1pPr>
          </a:lstStyle>
          <a:p>
            <a:r>
              <a:rPr lang="zh-CN" altLang="en-US" noProof="1" smtClean="0"/>
              <a:t>单击此处编辑母版标题样式</a:t>
            </a:r>
            <a:endParaRPr lang="zh-CN" altLang="en-US" noProof="1"/>
          </a:p>
        </p:txBody>
      </p:sp>
      <p:sp>
        <p:nvSpPr>
          <p:cNvPr id="7" name="文本占位符 6"/>
          <p:cNvSpPr>
            <a:spLocks noGrp="1"/>
          </p:cNvSpPr>
          <p:nvPr>
            <p:ph type="body" sz="quarter" idx="13"/>
          </p:nvPr>
        </p:nvSpPr>
        <p:spPr>
          <a:xfrm>
            <a:off x="1141810" y="2897458"/>
            <a:ext cx="6858000" cy="1242153"/>
          </a:xfrm>
        </p:spPr>
        <p:txBody>
          <a:bodyPr>
            <a:normAutofit/>
          </a:bodyPr>
          <a:lstStyle>
            <a:lvl1pPr algn="ctr">
              <a:defRPr baseline="0">
                <a:solidFill>
                  <a:schemeClr val="tx1">
                    <a:lumMod val="75000"/>
                    <a:lumOff val="25000"/>
                  </a:schemeClr>
                </a:solidFill>
                <a:latin typeface="Arial" panose="020B0604020202020204" pitchFamily="34" charset="0"/>
                <a:ea typeface="微软雅黑" panose="020B0503020204020204" pitchFamily="34" charset="-122"/>
              </a:defRPr>
            </a:lvl1pPr>
          </a:lstStyle>
          <a:p>
            <a:pPr lvl="0"/>
            <a:r>
              <a:rPr lang="zh-CN" altLang="en-US" noProof="1"/>
              <a:t>单击此处编辑母版文本样式</a:t>
            </a:r>
            <a:endParaRPr lang="zh-CN" altLang="en-US" noProof="1"/>
          </a:p>
        </p:txBody>
      </p:sp>
      <p:sp>
        <p:nvSpPr>
          <p:cNvPr id="12" name="日期占位符 2"/>
          <p:cNvSpPr>
            <a:spLocks noGrp="1"/>
          </p:cNvSpPr>
          <p:nvPr>
            <p:ph type="dt" sz="half" idx="2"/>
            <p:custDataLst>
              <p:tags r:id="rId6"/>
            </p:custDataLst>
          </p:nvPr>
        </p:nvSpPr>
        <p:spPr>
          <a:xfrm>
            <a:off x="660400" y="4762500"/>
            <a:ext cx="2024063" cy="238125"/>
          </a:xfrm>
          <a:prstGeom prst="rect">
            <a:avLst/>
          </a:prstGeom>
        </p:spPr>
        <p:txBody>
          <a:bodyPr vert="horz" lIns="91440" tIns="45720" rIns="91440" bIns="45720" rtlCol="0" anchor="ctr">
            <a:normAutofit/>
          </a:bodyPr>
          <a:lstStyle>
            <a:lvl1pPr>
              <a:defRPr baseline="0">
                <a:latin typeface="Arial" panose="020B0604020202020204" pitchFamily="34" charset="0"/>
                <a:ea typeface="微软雅黑" panose="020B0503020204020204" pitchFamily="34" charset="-122"/>
              </a:defRPr>
            </a:lvl1pPr>
          </a:lstStyle>
          <a:p>
            <a:pPr marL="0" marR="0" lvl="0" indent="0" algn="l" defTabSz="914400" rtl="0" eaLnBrk="1" fontAlgn="base" latinLnBrk="0" hangingPunct="1">
              <a:lnSpc>
                <a:spcPct val="120000"/>
              </a:lnSpc>
              <a:spcBef>
                <a:spcPct val="0"/>
              </a:spcBef>
              <a:spcAft>
                <a:spcPct val="0"/>
              </a:spcAft>
              <a:buClrTx/>
              <a:buSzTx/>
              <a:buFont typeface="Arial" panose="020B0604020202020204" pitchFamily="34" charset="0"/>
              <a:buNone/>
              <a:defRPr/>
            </a:pPr>
            <a:fld id="{760FBDFE-C587-4B4C-A407-44438C67B59E}" type="datetimeFigureOut">
              <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rPr>
            </a:fld>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endParaRPr>
          </a:p>
        </p:txBody>
      </p:sp>
      <p:sp>
        <p:nvSpPr>
          <p:cNvPr id="13" name="页脚占位符 3"/>
          <p:cNvSpPr>
            <a:spLocks noGrp="1"/>
          </p:cNvSpPr>
          <p:nvPr>
            <p:ph type="ftr" sz="quarter" idx="3"/>
            <p:custDataLst>
              <p:tags r:id="rId7"/>
            </p:custDataLst>
          </p:nvPr>
        </p:nvSpPr>
        <p:spPr>
          <a:xfrm>
            <a:off x="3087688" y="4762500"/>
            <a:ext cx="2968625" cy="238125"/>
          </a:xfrm>
          <a:prstGeom prst="rect">
            <a:avLst/>
          </a:prstGeom>
        </p:spPr>
        <p:txBody>
          <a:bodyPr vert="horz" lIns="91440" tIns="45720" rIns="91440" bIns="45720" rtlCol="0" anchor="ctr">
            <a:normAutofit/>
          </a:bodyPr>
          <a:lstStyle>
            <a:lvl1pPr>
              <a:defRPr baseline="0">
                <a:latin typeface="Arial" panose="020B0604020202020204" pitchFamily="34" charset="0"/>
                <a:ea typeface="微软雅黑" panose="020B0503020204020204" pitchFamily="34" charset="-122"/>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endParaRPr>
          </a:p>
        </p:txBody>
      </p:sp>
      <p:sp>
        <p:nvSpPr>
          <p:cNvPr id="14" name="灯片编号占位符 4"/>
          <p:cNvSpPr>
            <a:spLocks noGrp="1"/>
          </p:cNvSpPr>
          <p:nvPr>
            <p:ph type="sldNum" sz="quarter" idx="4"/>
            <p:custDataLst>
              <p:tags r:id="rId8"/>
            </p:custDataLst>
          </p:nvPr>
        </p:nvSpPr>
        <p:spPr>
          <a:xfrm>
            <a:off x="6457950" y="4762500"/>
            <a:ext cx="2025650" cy="238125"/>
          </a:xfrm>
          <a:prstGeom prst="rect">
            <a:avLst/>
          </a:prstGeom>
        </p:spPr>
        <p:txBody>
          <a:bodyPr vert="horz" wrap="square" lIns="91440" tIns="45720" rIns="91440" bIns="45720" numCol="1" anchor="ctr" anchorCtr="0" compatLnSpc="1"/>
          <a:p>
            <a:pPr algn="r">
              <a:lnSpc>
                <a:spcPct val="120000"/>
              </a:lnSpc>
            </a:pPr>
            <a:fld id="{9A0DB2DC-4C9A-4742-B13C-FB6460FD3503}" type="slidenum">
              <a:rPr lang="zh-CN" altLang="en-US" dirty="0">
                <a:ea typeface="微软雅黑" panose="020B0503020204020204" pitchFamily="34" charset="-122"/>
              </a:rPr>
            </a:fld>
            <a:endParaRPr lang="zh-CN" altLang="en-US" dirty="0">
              <a:ea typeface="微软雅黑" panose="020B0503020204020204" pitchFamily="34" charset="-122"/>
            </a:endParaRPr>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0" y="841920"/>
            <a:ext cx="6858000" cy="1791013"/>
          </a:xfrm>
        </p:spPr>
        <p:txBody>
          <a:bodyPr anchor="b"/>
          <a:lstStyle>
            <a:lvl1pPr algn="ctr">
              <a:defRPr sz="3375"/>
            </a:lvl1pPr>
          </a:lstStyle>
          <a:p>
            <a:pPr fontAlgn="base"/>
            <a:r>
              <a:rPr lang="zh-CN" altLang="en-US" sz="3375" strike="noStrike" noProof="1" smtClean="0"/>
              <a:t>单击此处编辑母版标题样式</a:t>
            </a:r>
            <a:endParaRPr lang="zh-CN" altLang="en-US" strike="noStrike" noProof="1"/>
          </a:p>
        </p:txBody>
      </p:sp>
      <p:sp>
        <p:nvSpPr>
          <p:cNvPr id="3" name="副标题 2"/>
          <p:cNvSpPr>
            <a:spLocks noGrp="1"/>
          </p:cNvSpPr>
          <p:nvPr>
            <p:ph type="subTitle" idx="1"/>
          </p:nvPr>
        </p:nvSpPr>
        <p:spPr>
          <a:xfrm>
            <a:off x="1143000" y="2702001"/>
            <a:ext cx="6858000" cy="1242039"/>
          </a:xfrm>
        </p:spPr>
        <p:txBody>
          <a:bodyPr/>
          <a:lstStyle>
            <a:lvl1pPr marL="0" indent="0" algn="ctr">
              <a:buNone/>
              <a:defRPr sz="1350"/>
            </a:lvl1pPr>
            <a:lvl2pPr marL="257175" indent="0" algn="ctr">
              <a:buNone/>
              <a:defRPr sz="1125"/>
            </a:lvl2pPr>
            <a:lvl3pPr marL="514350" indent="0" algn="ctr">
              <a:buNone/>
              <a:defRPr sz="1015"/>
            </a:lvl3pPr>
            <a:lvl4pPr marL="771525" indent="0" algn="ctr">
              <a:buNone/>
              <a:defRPr sz="900"/>
            </a:lvl4pPr>
            <a:lvl5pPr marL="1028700" indent="0" algn="ctr">
              <a:buNone/>
              <a:defRPr sz="900"/>
            </a:lvl5pPr>
            <a:lvl6pPr marL="1285875" indent="0" algn="ctr">
              <a:buNone/>
              <a:defRPr sz="900"/>
            </a:lvl6pPr>
            <a:lvl7pPr marL="1543050" indent="0" algn="ctr">
              <a:buNone/>
              <a:defRPr sz="900"/>
            </a:lvl7pPr>
            <a:lvl8pPr marL="1800225" indent="0" algn="ctr">
              <a:buNone/>
              <a:defRPr sz="900"/>
            </a:lvl8pPr>
            <a:lvl9pPr marL="2058035" indent="0" algn="ctr">
              <a:buNone/>
              <a:defRPr sz="900"/>
            </a:lvl9pPr>
          </a:lstStyle>
          <a:p>
            <a:pPr fontAlgn="base"/>
            <a:r>
              <a:rPr lang="zh-CN" altLang="en-US" sz="1350" strike="noStrike" noProof="1" smtClean="0"/>
              <a:t>单击此处编辑母版副标题样式</a:t>
            </a:r>
            <a:endParaRPr lang="zh-CN" altLang="en-US" strike="noStrike" noProof="1"/>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fld id="{A254860C-E6AC-4E00-B957-38B56F504829}" type="datetime1">
              <a:rPr kumimoji="0" lang="zh-CN" altLang="en-US" sz="9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rPr>
            </a:fld>
            <a:endParaRPr kumimoji="0" lang="zh-CN" altLang="en-US" sz="9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zh-CN" sz="9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endParaRPr>
          </a:p>
        </p:txBody>
      </p:sp>
      <p:sp>
        <p:nvSpPr>
          <p:cNvPr id="6" name="灯片编号占位符 5"/>
          <p:cNvSpPr>
            <a:spLocks noGrp="1"/>
          </p:cNvSpPr>
          <p:nvPr>
            <p:ph type="sldNum" sz="quarter" idx="12"/>
          </p:nvPr>
        </p:nvSpPr>
        <p:spPr/>
        <p:txBody>
          <a:bodyPr/>
          <a:p>
            <a:pPr lvl="0" eaLnBrk="1" fontAlgn="base" hangingPunct="1">
              <a:buNone/>
            </a:pPr>
            <a:fld id="{9A0DB2DC-4C9A-4742-B13C-FB6460FD3503}" type="slidenum">
              <a:rPr lang="zh-CN" altLang="en-US" strike="noStrike" noProof="1" dirty="0">
                <a:latin typeface="Calibri" panose="020F0502020204030204" pitchFamily="34" charset="0"/>
                <a:ea typeface="宋体" panose="02010600030101010101" pitchFamily="2" charset="-122"/>
                <a:cs typeface="+mn-cs"/>
                <a:sym typeface="Calibri" panose="020F0502020204030204" pitchFamily="34" charset="0"/>
              </a:rPr>
            </a:fld>
            <a:endParaRPr lang="zh-CN" altLang="en-US" strike="noStrike" noProof="1" dirty="0">
              <a:latin typeface="Arial" panose="020B0604020202020204" pitchFamily="34" charset="0"/>
              <a:sym typeface="Calibri" panose="020F0502020204030204" pitchFamily="34" charset="0"/>
            </a:endParaRPr>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sym typeface="+mn-ea"/>
              </a:rPr>
              <a:t>单击此处编辑母版标题样式</a:t>
            </a:r>
            <a:endParaRPr lang="zh-CN" altLang="en-US" strike="noStrike" noProof="1"/>
          </a:p>
        </p:txBody>
      </p:sp>
      <p:sp>
        <p:nvSpPr>
          <p:cNvPr id="3" name="内容占位符 2"/>
          <p:cNvSpPr>
            <a:spLocks noGrp="1"/>
          </p:cNvSpPr>
          <p:nvPr>
            <p:ph idx="1"/>
          </p:nvPr>
        </p:nvSpPr>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fld id="{A254860C-E6AC-4E00-B957-38B56F504829}" type="datetime1">
              <a:rPr kumimoji="0" lang="zh-CN" altLang="en-US" sz="9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rPr>
            </a:fld>
            <a:endParaRPr kumimoji="0" lang="zh-CN" altLang="en-US" sz="9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zh-CN" sz="9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endParaRPr>
          </a:p>
        </p:txBody>
      </p:sp>
      <p:sp>
        <p:nvSpPr>
          <p:cNvPr id="6" name="灯片编号占位符 5"/>
          <p:cNvSpPr>
            <a:spLocks noGrp="1"/>
          </p:cNvSpPr>
          <p:nvPr>
            <p:ph type="sldNum" sz="quarter" idx="12"/>
          </p:nvPr>
        </p:nvSpPr>
        <p:spPr/>
        <p:txBody>
          <a:bodyPr/>
          <a:p>
            <a:pPr lvl="0" eaLnBrk="1" fontAlgn="base" hangingPunct="1">
              <a:buNone/>
            </a:pPr>
            <a:fld id="{9A0DB2DC-4C9A-4742-B13C-FB6460FD3503}" type="slidenum">
              <a:rPr lang="zh-CN" altLang="en-US" strike="noStrike" noProof="1" dirty="0">
                <a:latin typeface="Calibri" panose="020F0502020204030204" pitchFamily="34" charset="0"/>
                <a:ea typeface="宋体" panose="02010600030101010101" pitchFamily="2" charset="-122"/>
                <a:cs typeface="+mn-cs"/>
                <a:sym typeface="Calibri" panose="020F0502020204030204" pitchFamily="34" charset="0"/>
              </a:rPr>
            </a:fld>
            <a:endParaRPr lang="zh-CN" altLang="en-US" strike="noStrike" noProof="1" dirty="0">
              <a:latin typeface="Arial" panose="020B0604020202020204" pitchFamily="34" charset="0"/>
              <a:sym typeface="Calibri" panose="020F0502020204030204" pitchFamily="34" charset="0"/>
            </a:endParaRPr>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23888" y="1282528"/>
            <a:ext cx="7886700" cy="2139927"/>
          </a:xfrm>
        </p:spPr>
        <p:txBody>
          <a:bodyPr anchor="b"/>
          <a:lstStyle>
            <a:lvl1pPr>
              <a:defRPr sz="3375"/>
            </a:lvl1pPr>
          </a:lstStyle>
          <a:p>
            <a:pPr fontAlgn="base"/>
            <a:r>
              <a:rPr lang="zh-CN" altLang="en-US" sz="3375" strike="noStrike" noProof="1" smtClean="0"/>
              <a:t>单击此处编辑母版标题样式</a:t>
            </a:r>
            <a:endParaRPr lang="zh-CN" altLang="en-US" strike="noStrike" noProof="1"/>
          </a:p>
        </p:txBody>
      </p:sp>
      <p:sp>
        <p:nvSpPr>
          <p:cNvPr id="3" name="文本占位符 2"/>
          <p:cNvSpPr>
            <a:spLocks noGrp="1"/>
          </p:cNvSpPr>
          <p:nvPr>
            <p:ph type="body" idx="1"/>
          </p:nvPr>
        </p:nvSpPr>
        <p:spPr>
          <a:xfrm>
            <a:off x="623888" y="3442699"/>
            <a:ext cx="7886700" cy="1125337"/>
          </a:xfrm>
        </p:spPr>
        <p:txBody>
          <a:bodyPr/>
          <a:lstStyle>
            <a:lvl1pPr marL="0" indent="0">
              <a:buNone/>
              <a:defRPr sz="1350">
                <a:solidFill>
                  <a:schemeClr val="tx1">
                    <a:tint val="75000"/>
                  </a:schemeClr>
                </a:solidFill>
              </a:defRPr>
            </a:lvl1pPr>
            <a:lvl2pPr marL="257175" indent="0">
              <a:buNone/>
              <a:defRPr sz="1125">
                <a:solidFill>
                  <a:schemeClr val="tx1">
                    <a:tint val="75000"/>
                  </a:schemeClr>
                </a:solidFill>
              </a:defRPr>
            </a:lvl2pPr>
            <a:lvl3pPr marL="514350" indent="0">
              <a:buNone/>
              <a:defRPr sz="1015">
                <a:solidFill>
                  <a:schemeClr val="tx1">
                    <a:tint val="75000"/>
                  </a:schemeClr>
                </a:solidFill>
              </a:defRPr>
            </a:lvl3pPr>
            <a:lvl4pPr marL="771525" indent="0">
              <a:buNone/>
              <a:defRPr sz="900">
                <a:solidFill>
                  <a:schemeClr val="tx1">
                    <a:tint val="75000"/>
                  </a:schemeClr>
                </a:solidFill>
              </a:defRPr>
            </a:lvl4pPr>
            <a:lvl5pPr marL="1028700" indent="0">
              <a:buNone/>
              <a:defRPr sz="900">
                <a:solidFill>
                  <a:schemeClr val="tx1">
                    <a:tint val="75000"/>
                  </a:schemeClr>
                </a:solidFill>
              </a:defRPr>
            </a:lvl5pPr>
            <a:lvl6pPr marL="1285875" indent="0">
              <a:buNone/>
              <a:defRPr sz="900">
                <a:solidFill>
                  <a:schemeClr val="tx1">
                    <a:tint val="75000"/>
                  </a:schemeClr>
                </a:solidFill>
              </a:defRPr>
            </a:lvl6pPr>
            <a:lvl7pPr marL="1543050" indent="0">
              <a:buNone/>
              <a:defRPr sz="900">
                <a:solidFill>
                  <a:schemeClr val="tx1">
                    <a:tint val="75000"/>
                  </a:schemeClr>
                </a:solidFill>
              </a:defRPr>
            </a:lvl7pPr>
            <a:lvl8pPr marL="1800225" indent="0">
              <a:buNone/>
              <a:defRPr sz="900">
                <a:solidFill>
                  <a:schemeClr val="tx1">
                    <a:tint val="75000"/>
                  </a:schemeClr>
                </a:solidFill>
              </a:defRPr>
            </a:lvl8pPr>
            <a:lvl9pPr marL="2058035" indent="0">
              <a:buNone/>
              <a:defRPr sz="900">
                <a:solidFill>
                  <a:schemeClr val="tx1">
                    <a:tint val="75000"/>
                  </a:schemeClr>
                </a:solidFill>
              </a:defRPr>
            </a:lvl9pPr>
          </a:lstStyle>
          <a:p>
            <a:pPr lvl="0" fontAlgn="base"/>
            <a:r>
              <a:rPr lang="zh-CN" altLang="en-US" sz="1350" strike="noStrike" noProof="1" smtClean="0"/>
              <a:t>单击此处编辑母版文本样式</a:t>
            </a:r>
            <a:endParaRPr lang="zh-CN" altLang="en-US" strike="noStrike" noProof="1" smtClean="0"/>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fld id="{A254860C-E6AC-4E00-B957-38B56F504829}" type="datetime1">
              <a:rPr kumimoji="0" lang="zh-CN" altLang="en-US" sz="9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rPr>
            </a:fld>
            <a:endParaRPr kumimoji="0" lang="zh-CN" altLang="en-US" sz="9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zh-CN" sz="9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endParaRPr>
          </a:p>
        </p:txBody>
      </p:sp>
      <p:sp>
        <p:nvSpPr>
          <p:cNvPr id="6" name="灯片编号占位符 5"/>
          <p:cNvSpPr>
            <a:spLocks noGrp="1"/>
          </p:cNvSpPr>
          <p:nvPr>
            <p:ph type="sldNum" sz="quarter" idx="12"/>
          </p:nvPr>
        </p:nvSpPr>
        <p:spPr/>
        <p:txBody>
          <a:bodyPr/>
          <a:p>
            <a:pPr lvl="0" eaLnBrk="1" fontAlgn="base" hangingPunct="1">
              <a:buNone/>
            </a:pPr>
            <a:fld id="{9A0DB2DC-4C9A-4742-B13C-FB6460FD3503}" type="slidenum">
              <a:rPr lang="zh-CN" altLang="en-US" strike="noStrike" noProof="1" dirty="0">
                <a:latin typeface="Calibri" panose="020F0502020204030204" pitchFamily="34" charset="0"/>
                <a:ea typeface="宋体" panose="02010600030101010101" pitchFamily="2" charset="-122"/>
                <a:cs typeface="+mn-cs"/>
                <a:sym typeface="Calibri" panose="020F0502020204030204" pitchFamily="34" charset="0"/>
              </a:rPr>
            </a:fld>
            <a:endParaRPr lang="zh-CN" altLang="en-US" strike="noStrike" noProof="1" dirty="0">
              <a:latin typeface="Arial" panose="020B0604020202020204" pitchFamily="34" charset="0"/>
              <a:sym typeface="Calibri" panose="020F050202020403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bg>
      <p:bgPr>
        <a:solidFill>
          <a:schemeClr val="bg1"/>
        </a:solidFill>
        <a:effectLst/>
      </p:bgPr>
    </p:bg>
    <p:spTree>
      <p:nvGrpSpPr>
        <p:cNvPr id="1" name=""/>
        <p:cNvGrpSpPr/>
        <p:nvPr/>
      </p:nvGrpSpPr>
      <p:grpSpPr>
        <a:xfrm>
          <a:off x="0" y="0"/>
          <a:ext cx="0" cy="0"/>
          <a:chOff x="0" y="0"/>
          <a:chExt cx="0" cy="0"/>
        </a:xfrm>
      </p:grpSpPr>
      <p:grpSp>
        <p:nvGrpSpPr>
          <p:cNvPr id="6147" name="组合 10"/>
          <p:cNvGrpSpPr/>
          <p:nvPr userDrawn="1"/>
        </p:nvGrpSpPr>
        <p:grpSpPr>
          <a:xfrm>
            <a:off x="0" y="0"/>
            <a:ext cx="9144000" cy="5143500"/>
            <a:chOff x="0" y="0"/>
            <a:chExt cx="12191999" cy="6857999"/>
          </a:xfrm>
        </p:grpSpPr>
        <p:sp>
          <p:nvSpPr>
            <p:cNvPr id="9" name="稻壳儿春秋广告/盗版必究        原创来源：http://chn.docer.com/works?userid=199329941#!/work_time"/>
            <p:cNvSpPr/>
            <p:nvPr>
              <p:custDataLst>
                <p:tags r:id="rId2"/>
              </p:custDataLst>
            </p:nvPr>
          </p:nvSpPr>
          <p:spPr>
            <a:xfrm>
              <a:off x="11525250" y="6191250"/>
              <a:ext cx="666749" cy="66674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mn-lt"/>
                <a:ea typeface="+mn-ea"/>
                <a:cs typeface="+mn-cs"/>
              </a:endParaRPr>
            </a:p>
          </p:txBody>
        </p:sp>
        <p:sp>
          <p:nvSpPr>
            <p:cNvPr id="10" name="稻壳儿春秋广告/盗版必究        原创来源：http://chn.docer.com/works?userid=199329941#!/work_time"/>
            <p:cNvSpPr/>
            <p:nvPr>
              <p:custDataLst>
                <p:tags r:id="rId3"/>
              </p:custDataLst>
            </p:nvPr>
          </p:nvSpPr>
          <p:spPr>
            <a:xfrm>
              <a:off x="571500" y="571500"/>
              <a:ext cx="148167" cy="148167"/>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mn-lt"/>
                <a:ea typeface="+mn-ea"/>
                <a:cs typeface="+mn-cs"/>
              </a:endParaRPr>
            </a:p>
          </p:txBody>
        </p:sp>
        <p:sp>
          <p:nvSpPr>
            <p:cNvPr id="11" name="TextBox 18"/>
            <p:cNvSpPr/>
            <p:nvPr>
              <p:custDataLst>
                <p:tags r:id="rId4"/>
              </p:custDataLst>
            </p:nvPr>
          </p:nvSpPr>
          <p:spPr>
            <a:xfrm>
              <a:off x="0" y="0"/>
              <a:ext cx="571500" cy="5715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mn-lt"/>
                <a:ea typeface="+mn-ea"/>
                <a:cs typeface="+mn-cs"/>
              </a:endParaRPr>
            </a:p>
          </p:txBody>
        </p:sp>
      </p:grpSp>
      <p:sp>
        <p:nvSpPr>
          <p:cNvPr id="2" name="标题 1"/>
          <p:cNvSpPr>
            <a:spLocks noGrp="1"/>
          </p:cNvSpPr>
          <p:nvPr>
            <p:ph type="title"/>
          </p:nvPr>
        </p:nvSpPr>
        <p:spPr>
          <a:xfrm>
            <a:off x="502412" y="332467"/>
            <a:ext cx="8139178" cy="331514"/>
          </a:xfrm>
        </p:spPr>
        <p:txBody>
          <a:bodyPr rtlCol="0">
            <a:noAutofit/>
          </a:bodyPr>
          <a:lstStyle>
            <a:lvl1pPr marL="0" marR="0" lvl="0" algn="l" defTabSz="914400" rtl="0" eaLnBrk="1" fontAlgn="auto" latinLnBrk="0" hangingPunct="1">
              <a:lnSpc>
                <a:spcPct val="120000"/>
              </a:lnSpc>
              <a:buNone/>
              <a:defRPr kumimoji="0" lang="zh-CN" altLang="en-US" sz="1800" b="1" i="0" u="none" strike="noStrike" kern="1200" cap="none" spc="20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j-cs"/>
                <a:sym typeface="+mn-ea"/>
              </a:defRPr>
            </a:lvl1pPr>
          </a:lstStyle>
          <a:p>
            <a:pPr lvl="0"/>
            <a:r>
              <a:rPr noProof="1">
                <a:sym typeface="+mn-ea"/>
              </a:rPr>
              <a:t>单击此处编辑母版标题样式</a:t>
            </a:r>
            <a:endParaRPr noProof="1">
              <a:sym typeface="+mn-ea"/>
            </a:endParaRPr>
          </a:p>
        </p:txBody>
      </p:sp>
      <p:sp>
        <p:nvSpPr>
          <p:cNvPr id="3" name="内容占位符 2"/>
          <p:cNvSpPr>
            <a:spLocks noGrp="1"/>
          </p:cNvSpPr>
          <p:nvPr>
            <p:ph sz="half" idx="1"/>
          </p:nvPr>
        </p:nvSpPr>
        <p:spPr>
          <a:xfrm>
            <a:off x="502448" y="714469"/>
            <a:ext cx="3962432" cy="4042179"/>
          </a:xfrm>
        </p:spPr>
        <p:txBody>
          <a:bodyPr rtlCol="0">
            <a:noAutofit/>
          </a:bodyPr>
          <a:lstStyle>
            <a:lvl1pPr marL="171450" marR="0" lvl="0" indent="-171450" algn="l" defTabSz="914400" rtl="0" eaLnBrk="1" fontAlgn="auto" latinLnBrk="0" hangingPunct="1">
              <a:lnSpc>
                <a:spcPct val="12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1pPr>
            <a:lvl2pPr marL="514350" marR="0" lvl="1" indent="-171450" algn="l" defTabSz="914400" rtl="0" eaLnBrk="1" fontAlgn="auto" latinLnBrk="0" hangingPunct="1">
              <a:lnSpc>
                <a:spcPct val="120000"/>
              </a:lnSpc>
              <a:spcBef>
                <a:spcPts val="0"/>
              </a:spcBef>
              <a:spcAft>
                <a:spcPts val="1000"/>
              </a:spcAft>
              <a:buFont typeface="Arial" panose="020B0604020202020204" pitchFamily="34" charset="0"/>
              <a:buChar char="•"/>
              <a:tabLst>
                <a:tab pos="1609725" algn="l"/>
              </a:tabLst>
              <a:defRPr kumimoji="0" lang="zh-CN" altLang="en-US" sz="12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2pPr>
            <a:lvl3pPr marL="857250" marR="0" lvl="2" indent="-171450" algn="l" defTabSz="914400" rtl="0" eaLnBrk="1" fontAlgn="auto" latinLnBrk="0" hangingPunct="1">
              <a:lnSpc>
                <a:spcPct val="12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3pPr>
            <a:lvl4pPr marL="1200150" marR="0" lvl="3" indent="-171450" algn="l" defTabSz="914400" rtl="0" eaLnBrk="1" fontAlgn="auto" latinLnBrk="0" hangingPunct="1">
              <a:lnSpc>
                <a:spcPct val="12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4pPr>
            <a:lvl5pPr marL="1543050" marR="0" lvl="4" indent="-171450" algn="l" defTabSz="914400" rtl="0" eaLnBrk="1" fontAlgn="auto" latinLnBrk="0" hangingPunct="1">
              <a:lnSpc>
                <a:spcPct val="12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5pPr>
          </a:lstStyle>
          <a:p>
            <a:pPr lvl="0"/>
            <a:r>
              <a:rPr noProof="1">
                <a:sym typeface="+mn-ea"/>
              </a:rPr>
              <a:t>单击此处编辑母版文本样式</a:t>
            </a:r>
            <a:endParaRPr noProof="1">
              <a:sym typeface="+mn-ea"/>
            </a:endParaRPr>
          </a:p>
          <a:p>
            <a:pPr lvl="1"/>
            <a:r>
              <a:rPr noProof="1">
                <a:sym typeface="+mn-ea"/>
              </a:rPr>
              <a:t>第二级</a:t>
            </a:r>
            <a:endParaRPr noProof="1">
              <a:sym typeface="+mn-ea"/>
            </a:endParaRPr>
          </a:p>
          <a:p>
            <a:pPr lvl="2"/>
            <a:r>
              <a:rPr noProof="1">
                <a:sym typeface="+mn-ea"/>
              </a:rPr>
              <a:t>第三级</a:t>
            </a:r>
            <a:endParaRPr noProof="1">
              <a:sym typeface="+mn-ea"/>
            </a:endParaRPr>
          </a:p>
          <a:p>
            <a:pPr lvl="3"/>
            <a:r>
              <a:rPr noProof="1">
                <a:sym typeface="+mn-ea"/>
              </a:rPr>
              <a:t>第四级</a:t>
            </a:r>
            <a:endParaRPr noProof="1">
              <a:sym typeface="+mn-ea"/>
            </a:endParaRPr>
          </a:p>
          <a:p>
            <a:pPr lvl="4"/>
            <a:r>
              <a:rPr noProof="1">
                <a:sym typeface="+mn-ea"/>
              </a:rPr>
              <a:t>第五级</a:t>
            </a:r>
            <a:endParaRPr noProof="1">
              <a:sym typeface="+mn-ea"/>
            </a:endParaRPr>
          </a:p>
        </p:txBody>
      </p:sp>
      <p:sp>
        <p:nvSpPr>
          <p:cNvPr id="4" name="内容占位符 3"/>
          <p:cNvSpPr>
            <a:spLocks noGrp="1"/>
          </p:cNvSpPr>
          <p:nvPr>
            <p:ph sz="half" idx="2"/>
          </p:nvPr>
        </p:nvSpPr>
        <p:spPr>
          <a:xfrm>
            <a:off x="4679158" y="714469"/>
            <a:ext cx="3962432" cy="4042179"/>
          </a:xfrm>
        </p:spPr>
        <p:txBody>
          <a:bodyPr>
            <a:noAutofit/>
          </a:bodyPr>
          <a:lstStyle>
            <a:lvl1pPr>
              <a:lnSpc>
                <a:spcPct val="120000"/>
              </a:lnSpc>
              <a:defRPr sz="1200">
                <a:solidFill>
                  <a:schemeClr val="tx1">
                    <a:lumMod val="85000"/>
                    <a:lumOff val="15000"/>
                  </a:schemeClr>
                </a:solidFill>
                <a:latin typeface="微软雅黑" panose="020B0503020204020204" pitchFamily="34" charset="-122"/>
                <a:ea typeface="微软雅黑" panose="020B0503020204020204" pitchFamily="34" charset="-122"/>
              </a:defRPr>
            </a:lvl1pPr>
            <a:lvl2pPr>
              <a:lnSpc>
                <a:spcPct val="120000"/>
              </a:lnSpc>
              <a:defRPr sz="1200">
                <a:solidFill>
                  <a:schemeClr val="tx1">
                    <a:lumMod val="85000"/>
                    <a:lumOff val="15000"/>
                  </a:schemeClr>
                </a:solidFill>
                <a:latin typeface="微软雅黑" panose="020B0503020204020204" pitchFamily="34" charset="-122"/>
                <a:ea typeface="微软雅黑" panose="020B0503020204020204" pitchFamily="34" charset="-122"/>
              </a:defRPr>
            </a:lvl2pPr>
            <a:lvl3pPr>
              <a:lnSpc>
                <a:spcPct val="120000"/>
              </a:lnSpc>
              <a:defRPr sz="1200">
                <a:solidFill>
                  <a:schemeClr val="tx1">
                    <a:lumMod val="85000"/>
                    <a:lumOff val="15000"/>
                  </a:schemeClr>
                </a:solidFill>
                <a:latin typeface="微软雅黑" panose="020B0503020204020204" pitchFamily="34" charset="-122"/>
                <a:ea typeface="微软雅黑" panose="020B0503020204020204" pitchFamily="34" charset="-122"/>
              </a:defRPr>
            </a:lvl3pPr>
            <a:lvl4pPr>
              <a:lnSpc>
                <a:spcPct val="120000"/>
              </a:lnSpc>
              <a:defRPr sz="1200">
                <a:solidFill>
                  <a:schemeClr val="tx1">
                    <a:lumMod val="85000"/>
                    <a:lumOff val="15000"/>
                  </a:schemeClr>
                </a:solidFill>
                <a:latin typeface="微软雅黑" panose="020B0503020204020204" pitchFamily="34" charset="-122"/>
                <a:ea typeface="微软雅黑" panose="020B0503020204020204" pitchFamily="34" charset="-122"/>
              </a:defRPr>
            </a:lvl4pPr>
            <a:lvl5pPr>
              <a:lnSpc>
                <a:spcPct val="120000"/>
              </a:lnSpc>
              <a:defRPr sz="1200">
                <a:solidFill>
                  <a:schemeClr val="tx1">
                    <a:lumMod val="85000"/>
                    <a:lumOff val="15000"/>
                  </a:schemeClr>
                </a:solidFill>
                <a:latin typeface="微软雅黑" panose="020B0503020204020204" pitchFamily="34" charset="-122"/>
                <a:ea typeface="微软雅黑" panose="020B0503020204020204" pitchFamily="34" charset="-122"/>
              </a:defRPr>
            </a:lvl5pPr>
          </a:lstStyle>
          <a:p>
            <a:pPr lvl="0"/>
            <a:r>
              <a:rPr lang="zh-CN" altLang="en-US" noProof="1"/>
              <a:t>单击此处编辑母版文本样式</a:t>
            </a:r>
            <a:endParaRPr lang="zh-CN" altLang="en-US" noProof="1"/>
          </a:p>
          <a:p>
            <a:pPr lvl="1"/>
            <a:r>
              <a:rPr lang="zh-CN" altLang="en-US" noProof="1"/>
              <a:t>第二级</a:t>
            </a:r>
            <a:endParaRPr lang="zh-CN" altLang="en-US" noProof="1"/>
          </a:p>
          <a:p>
            <a:pPr lvl="2"/>
            <a:r>
              <a:rPr lang="zh-CN" altLang="en-US" noProof="1"/>
              <a:t>第三级</a:t>
            </a:r>
            <a:endParaRPr lang="zh-CN" altLang="en-US" noProof="1"/>
          </a:p>
          <a:p>
            <a:pPr lvl="3"/>
            <a:r>
              <a:rPr lang="zh-CN" altLang="en-US" noProof="1"/>
              <a:t>第四级</a:t>
            </a:r>
            <a:endParaRPr lang="zh-CN" altLang="en-US" noProof="1"/>
          </a:p>
          <a:p>
            <a:pPr lvl="4"/>
            <a:r>
              <a:rPr lang="zh-CN" altLang="en-US" noProof="1"/>
              <a:t>第五级</a:t>
            </a:r>
            <a:endParaRPr lang="zh-CN" altLang="en-US" noProof="1"/>
          </a:p>
        </p:txBody>
      </p:sp>
      <p:sp>
        <p:nvSpPr>
          <p:cNvPr id="12" name="日期占位符 4"/>
          <p:cNvSpPr>
            <a:spLocks noGrp="1"/>
          </p:cNvSpPr>
          <p:nvPr>
            <p:ph type="dt" sz="half" idx="12"/>
            <p:custDataLst>
              <p:tags r:id="rId5"/>
            </p:custDataLst>
          </p:nvPr>
        </p:nvSpPr>
        <p:spPr>
          <a:xfrm>
            <a:off x="660400" y="4762500"/>
            <a:ext cx="2024063" cy="238125"/>
          </a:xfrm>
          <a:prstGeom prst="rect">
            <a:avLst/>
          </a:prstGeom>
        </p:spPr>
        <p:txBody>
          <a:bodyPr vert="horz" lIns="91440" tIns="45720" rIns="91440" bIns="45720" rtlCol="0" anchor="ctr">
            <a:normAutofit/>
          </a:bodyPr>
          <a:lstStyle>
            <a:lvl1pPr>
              <a:lnSpc>
                <a:spcPct val="120000"/>
              </a:lnSpc>
              <a:defRPr/>
            </a:lvl1pPr>
          </a:lstStyle>
          <a:p>
            <a:pPr marL="0" marR="0" lvl="0" indent="0" algn="l" defTabSz="914400" rtl="0" eaLnBrk="1" fontAlgn="base" latinLnBrk="0" hangingPunct="1">
              <a:lnSpc>
                <a:spcPct val="120000"/>
              </a:lnSpc>
              <a:spcBef>
                <a:spcPct val="0"/>
              </a:spcBef>
              <a:spcAft>
                <a:spcPct val="0"/>
              </a:spcAft>
              <a:buClrTx/>
              <a:buSzTx/>
              <a:buFont typeface="Arial" panose="020B0604020202020204" pitchFamily="34" charset="0"/>
              <a:buNone/>
              <a:defRPr/>
            </a:pPr>
            <a:fld id="{760FBDFE-C587-4B4C-A407-44438C67B59E}" type="datetimeFigureOut">
              <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rPr>
            </a:fld>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13" name="页脚占位符 5"/>
          <p:cNvSpPr>
            <a:spLocks noGrp="1"/>
          </p:cNvSpPr>
          <p:nvPr>
            <p:ph type="ftr" sz="quarter" idx="3"/>
            <p:custDataLst>
              <p:tags r:id="rId6"/>
            </p:custDataLst>
          </p:nvPr>
        </p:nvSpPr>
        <p:spPr>
          <a:xfrm>
            <a:off x="3087688" y="4762500"/>
            <a:ext cx="2968625" cy="238125"/>
          </a:xfrm>
          <a:prstGeom prst="rect">
            <a:avLst/>
          </a:prstGeom>
        </p:spPr>
        <p:txBody>
          <a:bodyPr vert="horz" lIns="91440" tIns="45720" rIns="91440" bIns="45720" rtlCol="0" anchor="ctr">
            <a:normAutofit/>
          </a:bodyPr>
          <a:lstStyle>
            <a:lvl1pPr>
              <a:lnSpc>
                <a:spcPct val="120000"/>
              </a:lnSpc>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14" name="灯片编号占位符 6"/>
          <p:cNvSpPr>
            <a:spLocks noGrp="1"/>
          </p:cNvSpPr>
          <p:nvPr>
            <p:ph type="sldNum" sz="quarter" idx="4"/>
            <p:custDataLst>
              <p:tags r:id="rId7"/>
            </p:custDataLst>
          </p:nvPr>
        </p:nvSpPr>
        <p:spPr>
          <a:xfrm>
            <a:off x="6457950" y="4762500"/>
            <a:ext cx="2025650" cy="238125"/>
          </a:xfrm>
          <a:prstGeom prst="rect">
            <a:avLst/>
          </a:prstGeom>
        </p:spPr>
        <p:txBody>
          <a:bodyPr vert="horz" wrap="square" lIns="91440" tIns="45720" rIns="91440" bIns="45720" numCol="1" anchor="ctr" anchorCtr="0" compatLnSpc="1"/>
          <a:p>
            <a:pPr algn="r">
              <a:lnSpc>
                <a:spcPct val="120000"/>
              </a:lnSpc>
            </a:pPr>
            <a:fld id="{9A0DB2DC-4C9A-4742-B13C-FB6460FD3503}" type="slidenum">
              <a:rPr lang="zh-CN" altLang="en-US" dirty="0"/>
            </a:fld>
            <a:endParaRPr lang="zh-CN" altLang="en-US" dirty="0"/>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内容占位符 2"/>
          <p:cNvSpPr>
            <a:spLocks noGrp="1"/>
          </p:cNvSpPr>
          <p:nvPr>
            <p:ph sz="half" idx="1"/>
          </p:nvPr>
        </p:nvSpPr>
        <p:spPr>
          <a:xfrm>
            <a:off x="457200" y="1200360"/>
            <a:ext cx="4032504" cy="3395066"/>
          </a:xfrm>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内容占位符 3"/>
          <p:cNvSpPr>
            <a:spLocks noGrp="1"/>
          </p:cNvSpPr>
          <p:nvPr>
            <p:ph sz="half" idx="2"/>
          </p:nvPr>
        </p:nvSpPr>
        <p:spPr>
          <a:xfrm>
            <a:off x="4654296" y="1200360"/>
            <a:ext cx="4032504" cy="3395066"/>
          </a:xfrm>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5" name="日期占位符 4"/>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fld id="{A254860C-E6AC-4E00-B957-38B56F504829}" type="datetime1">
              <a:rPr kumimoji="0" lang="zh-CN" altLang="en-US" sz="9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rPr>
            </a:fld>
            <a:endParaRPr kumimoji="0" lang="zh-CN" altLang="en-US" sz="9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endParaRPr>
          </a:p>
        </p:txBody>
      </p:sp>
      <p:sp>
        <p:nvSpPr>
          <p:cNvPr id="6" name="页脚占位符 5"/>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zh-CN" sz="9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endParaRPr>
          </a:p>
        </p:txBody>
      </p:sp>
      <p:sp>
        <p:nvSpPr>
          <p:cNvPr id="7" name="灯片编号占位符 6"/>
          <p:cNvSpPr>
            <a:spLocks noGrp="1"/>
          </p:cNvSpPr>
          <p:nvPr>
            <p:ph type="sldNum" sz="quarter" idx="12"/>
          </p:nvPr>
        </p:nvSpPr>
        <p:spPr/>
        <p:txBody>
          <a:bodyPr/>
          <a:p>
            <a:pPr lvl="0" eaLnBrk="1" fontAlgn="base" hangingPunct="1">
              <a:buNone/>
            </a:pPr>
            <a:fld id="{9A0DB2DC-4C9A-4742-B13C-FB6460FD3503}" type="slidenum">
              <a:rPr lang="zh-CN" altLang="en-US" strike="noStrike" noProof="1" dirty="0">
                <a:latin typeface="Calibri" panose="020F0502020204030204" pitchFamily="34" charset="0"/>
                <a:ea typeface="宋体" panose="02010600030101010101" pitchFamily="2" charset="-122"/>
                <a:cs typeface="+mn-cs"/>
                <a:sym typeface="Calibri" panose="020F0502020204030204" pitchFamily="34" charset="0"/>
              </a:rPr>
            </a:fld>
            <a:endParaRPr lang="zh-CN" altLang="en-US" strike="noStrike" noProof="1" dirty="0">
              <a:latin typeface="Arial" panose="020B0604020202020204" pitchFamily="34" charset="0"/>
              <a:sym typeface="Calibri" panose="020F0502020204030204" pitchFamily="34" charset="0"/>
            </a:endParaRPr>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29841" y="273892"/>
            <a:ext cx="7886700" cy="994346"/>
          </a:xfrm>
        </p:spPr>
        <p:txBody>
          <a:bodyPr/>
          <a:lstStyle/>
          <a:p>
            <a:pPr fontAlgn="base"/>
            <a:r>
              <a:rPr lang="zh-CN" altLang="en-US" strike="noStrike" noProof="1" smtClean="0"/>
              <a:t>单击此处编辑母版标题样式</a:t>
            </a:r>
            <a:endParaRPr lang="zh-CN" altLang="en-US" strike="noStrike" noProof="1"/>
          </a:p>
        </p:txBody>
      </p:sp>
      <p:sp>
        <p:nvSpPr>
          <p:cNvPr id="3" name="文本占位符 2"/>
          <p:cNvSpPr>
            <a:spLocks noGrp="1"/>
          </p:cNvSpPr>
          <p:nvPr>
            <p:ph type="body" idx="1"/>
          </p:nvPr>
        </p:nvSpPr>
        <p:spPr>
          <a:xfrm>
            <a:off x="890081" y="1334062"/>
            <a:ext cx="3655181" cy="618042"/>
          </a:xfrm>
        </p:spPr>
        <p:txBody>
          <a:bodyPr anchor="ctr"/>
          <a:lstStyle>
            <a:lvl1pPr marL="0" indent="0">
              <a:buNone/>
              <a:defRPr sz="1575"/>
            </a:lvl1pPr>
            <a:lvl2pPr marL="257175" indent="0">
              <a:buNone/>
              <a:defRPr sz="1350"/>
            </a:lvl2pPr>
            <a:lvl3pPr marL="514350" indent="0">
              <a:buNone/>
              <a:defRPr sz="1125"/>
            </a:lvl3pPr>
            <a:lvl4pPr marL="771525" indent="0">
              <a:buNone/>
              <a:defRPr sz="1015"/>
            </a:lvl4pPr>
            <a:lvl5pPr marL="1028700" indent="0">
              <a:buNone/>
              <a:defRPr sz="1015"/>
            </a:lvl5pPr>
            <a:lvl6pPr marL="1285875" indent="0">
              <a:buNone/>
              <a:defRPr sz="1015"/>
            </a:lvl6pPr>
            <a:lvl7pPr marL="1543050" indent="0">
              <a:buNone/>
              <a:defRPr sz="1015"/>
            </a:lvl7pPr>
            <a:lvl8pPr marL="1800225" indent="0">
              <a:buNone/>
              <a:defRPr sz="1015"/>
            </a:lvl8pPr>
            <a:lvl9pPr marL="2058035" indent="0">
              <a:buNone/>
              <a:defRPr sz="1015"/>
            </a:lvl9pPr>
          </a:lstStyle>
          <a:p>
            <a:pPr lvl="0" fontAlgn="base"/>
            <a:r>
              <a:rPr lang="zh-CN" altLang="en-US" sz="1575" strike="noStrike" noProof="1" smtClean="0"/>
              <a:t>单击此处编辑母版文本样式</a:t>
            </a:r>
            <a:endParaRPr lang="zh-CN" altLang="en-US" strike="noStrike" noProof="1" smtClean="0"/>
          </a:p>
        </p:txBody>
      </p:sp>
      <p:sp>
        <p:nvSpPr>
          <p:cNvPr id="4" name="内容占位符 3"/>
          <p:cNvSpPr>
            <a:spLocks noGrp="1"/>
          </p:cNvSpPr>
          <p:nvPr>
            <p:ph sz="half" idx="2"/>
          </p:nvPr>
        </p:nvSpPr>
        <p:spPr>
          <a:xfrm>
            <a:off x="890081" y="1999384"/>
            <a:ext cx="3655181" cy="2643675"/>
          </a:xfrm>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5" name="文本占位符 4"/>
          <p:cNvSpPr>
            <a:spLocks noGrp="1"/>
          </p:cNvSpPr>
          <p:nvPr>
            <p:ph type="body" sz="quarter" idx="3"/>
          </p:nvPr>
        </p:nvSpPr>
        <p:spPr>
          <a:xfrm>
            <a:off x="4692704" y="1334062"/>
            <a:ext cx="3673182" cy="618042"/>
          </a:xfrm>
        </p:spPr>
        <p:txBody>
          <a:bodyPr anchor="ctr"/>
          <a:lstStyle>
            <a:lvl1pPr marL="0" indent="0">
              <a:buNone/>
              <a:defRPr sz="1575"/>
            </a:lvl1pPr>
            <a:lvl2pPr marL="257175" indent="0">
              <a:buNone/>
              <a:defRPr sz="1350"/>
            </a:lvl2pPr>
            <a:lvl3pPr marL="514350" indent="0">
              <a:buNone/>
              <a:defRPr sz="1125"/>
            </a:lvl3pPr>
            <a:lvl4pPr marL="771525" indent="0">
              <a:buNone/>
              <a:defRPr sz="1015"/>
            </a:lvl4pPr>
            <a:lvl5pPr marL="1028700" indent="0">
              <a:buNone/>
              <a:defRPr sz="1015"/>
            </a:lvl5pPr>
            <a:lvl6pPr marL="1285875" indent="0">
              <a:buNone/>
              <a:defRPr sz="1015"/>
            </a:lvl6pPr>
            <a:lvl7pPr marL="1543050" indent="0">
              <a:buNone/>
              <a:defRPr sz="1015"/>
            </a:lvl7pPr>
            <a:lvl8pPr marL="1800225" indent="0">
              <a:buNone/>
              <a:defRPr sz="1015"/>
            </a:lvl8pPr>
            <a:lvl9pPr marL="2058035" indent="0">
              <a:buNone/>
              <a:defRPr sz="1015"/>
            </a:lvl9pPr>
          </a:lstStyle>
          <a:p>
            <a:pPr lvl="0" fontAlgn="base"/>
            <a:r>
              <a:rPr lang="zh-CN" altLang="en-US" sz="1575" strike="noStrike" noProof="1" smtClean="0"/>
              <a:t>单击此处编辑母版文本样式</a:t>
            </a:r>
            <a:endParaRPr lang="zh-CN" altLang="en-US" strike="noStrike" noProof="1" smtClean="0"/>
          </a:p>
        </p:txBody>
      </p:sp>
      <p:sp>
        <p:nvSpPr>
          <p:cNvPr id="6" name="内容占位符 5"/>
          <p:cNvSpPr>
            <a:spLocks noGrp="1"/>
          </p:cNvSpPr>
          <p:nvPr>
            <p:ph sz="quarter" idx="4"/>
          </p:nvPr>
        </p:nvSpPr>
        <p:spPr>
          <a:xfrm>
            <a:off x="4692704" y="1999384"/>
            <a:ext cx="3673182" cy="2643675"/>
          </a:xfrm>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7" name="日期占位符 6"/>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fld id="{A254860C-E6AC-4E00-B957-38B56F504829}" type="datetime1">
              <a:rPr kumimoji="0" lang="zh-CN" altLang="en-US" sz="9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rPr>
            </a:fld>
            <a:endParaRPr kumimoji="0" lang="zh-CN" altLang="en-US" sz="9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endParaRPr>
          </a:p>
        </p:txBody>
      </p:sp>
      <p:sp>
        <p:nvSpPr>
          <p:cNvPr id="8" name="页脚占位符 7"/>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zh-CN" sz="9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endParaRPr>
          </a:p>
        </p:txBody>
      </p:sp>
      <p:sp>
        <p:nvSpPr>
          <p:cNvPr id="9" name="灯片编号占位符 8"/>
          <p:cNvSpPr>
            <a:spLocks noGrp="1"/>
          </p:cNvSpPr>
          <p:nvPr>
            <p:ph type="sldNum" sz="quarter" idx="12"/>
          </p:nvPr>
        </p:nvSpPr>
        <p:spPr/>
        <p:txBody>
          <a:bodyPr/>
          <a:p>
            <a:pPr lvl="0" eaLnBrk="1" fontAlgn="base" hangingPunct="1">
              <a:buNone/>
            </a:pPr>
            <a:fld id="{9A0DB2DC-4C9A-4742-B13C-FB6460FD3503}" type="slidenum">
              <a:rPr lang="zh-CN" altLang="en-US" strike="noStrike" noProof="1" dirty="0">
                <a:latin typeface="Calibri" panose="020F0502020204030204" pitchFamily="34" charset="0"/>
                <a:ea typeface="宋体" panose="02010600030101010101" pitchFamily="2" charset="-122"/>
                <a:cs typeface="+mn-cs"/>
                <a:sym typeface="Calibri" panose="020F0502020204030204" pitchFamily="34" charset="0"/>
              </a:rPr>
            </a:fld>
            <a:endParaRPr lang="zh-CN" altLang="en-US" strike="noStrike" noProof="1" dirty="0">
              <a:latin typeface="Arial" panose="020B0604020202020204" pitchFamily="34" charset="0"/>
              <a:sym typeface="Calibri" panose="020F0502020204030204" pitchFamily="34" charset="0"/>
            </a:endParaRPr>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日期占位符 2"/>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fld id="{A254860C-E6AC-4E00-B957-38B56F504829}" type="datetime1">
              <a:rPr kumimoji="0" lang="zh-CN" altLang="en-US" sz="9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rPr>
            </a:fld>
            <a:endParaRPr kumimoji="0" lang="zh-CN" altLang="en-US" sz="9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endParaRPr>
          </a:p>
        </p:txBody>
      </p:sp>
      <p:sp>
        <p:nvSpPr>
          <p:cNvPr id="4" name="页脚占位符 3"/>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zh-CN" sz="9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endParaRPr>
          </a:p>
        </p:txBody>
      </p:sp>
      <p:sp>
        <p:nvSpPr>
          <p:cNvPr id="5" name="灯片编号占位符 4"/>
          <p:cNvSpPr>
            <a:spLocks noGrp="1"/>
          </p:cNvSpPr>
          <p:nvPr>
            <p:ph type="sldNum" sz="quarter" idx="12"/>
          </p:nvPr>
        </p:nvSpPr>
        <p:spPr/>
        <p:txBody>
          <a:bodyPr/>
          <a:p>
            <a:pPr lvl="0" eaLnBrk="1" fontAlgn="base" hangingPunct="1">
              <a:buNone/>
            </a:pPr>
            <a:fld id="{9A0DB2DC-4C9A-4742-B13C-FB6460FD3503}" type="slidenum">
              <a:rPr lang="zh-CN" altLang="en-US" strike="noStrike" noProof="1" dirty="0">
                <a:latin typeface="Calibri" panose="020F0502020204030204" pitchFamily="34" charset="0"/>
                <a:ea typeface="宋体" panose="02010600030101010101" pitchFamily="2" charset="-122"/>
                <a:cs typeface="+mn-cs"/>
                <a:sym typeface="Calibri" panose="020F0502020204030204" pitchFamily="34" charset="0"/>
              </a:rPr>
            </a:fld>
            <a:endParaRPr lang="zh-CN" altLang="en-US" strike="noStrike" noProof="1" dirty="0">
              <a:latin typeface="Arial" panose="020B0604020202020204" pitchFamily="34" charset="0"/>
              <a:sym typeface="Calibri" panose="020F0502020204030204" pitchFamily="34" charset="0"/>
            </a:endParaRPr>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fld id="{A254860C-E6AC-4E00-B957-38B56F504829}" type="datetime1">
              <a:rPr kumimoji="0" lang="zh-CN" altLang="en-US" sz="9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rPr>
            </a:fld>
            <a:endParaRPr kumimoji="0" lang="zh-CN" altLang="en-US" sz="9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endParaRPr>
          </a:p>
        </p:txBody>
      </p:sp>
      <p:sp>
        <p:nvSpPr>
          <p:cNvPr id="3" name="页脚占位符 2"/>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zh-CN" sz="9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endParaRPr>
          </a:p>
        </p:txBody>
      </p:sp>
      <p:sp>
        <p:nvSpPr>
          <p:cNvPr id="4" name="灯片编号占位符 3"/>
          <p:cNvSpPr>
            <a:spLocks noGrp="1"/>
          </p:cNvSpPr>
          <p:nvPr>
            <p:ph type="sldNum" sz="quarter" idx="12"/>
          </p:nvPr>
        </p:nvSpPr>
        <p:spPr/>
        <p:txBody>
          <a:bodyPr/>
          <a:p>
            <a:pPr lvl="0" eaLnBrk="1" fontAlgn="base" hangingPunct="1">
              <a:buNone/>
            </a:pPr>
            <a:fld id="{9A0DB2DC-4C9A-4742-B13C-FB6460FD3503}" type="slidenum">
              <a:rPr lang="zh-CN" altLang="en-US" strike="noStrike" noProof="1" dirty="0">
                <a:latin typeface="Calibri" panose="020F0502020204030204" pitchFamily="34" charset="0"/>
                <a:ea typeface="宋体" panose="02010600030101010101" pitchFamily="2" charset="-122"/>
                <a:cs typeface="+mn-cs"/>
                <a:sym typeface="Calibri" panose="020F0502020204030204" pitchFamily="34" charset="0"/>
              </a:rPr>
            </a:fld>
            <a:endParaRPr lang="zh-CN" altLang="en-US" strike="noStrike" noProof="1" dirty="0">
              <a:latin typeface="Arial" panose="020B0604020202020204" pitchFamily="34" charset="0"/>
              <a:sym typeface="Calibri" panose="020F0502020204030204" pitchFamily="34" charset="0"/>
            </a:endParaRPr>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342960"/>
            <a:ext cx="2949178" cy="1200360"/>
          </a:xfrm>
        </p:spPr>
        <p:txBody>
          <a:bodyPr anchor="b"/>
          <a:lstStyle>
            <a:lvl1pPr>
              <a:defRPr sz="1800"/>
            </a:lvl1pPr>
          </a:lstStyle>
          <a:p>
            <a:pPr fontAlgn="base"/>
            <a:r>
              <a:rPr lang="zh-CN" altLang="en-US" strike="noStrike" noProof="1" smtClean="0"/>
              <a:t>单击此处编辑母版标题样式</a:t>
            </a:r>
            <a:endParaRPr lang="zh-CN" altLang="en-US" strike="noStrike" noProof="1"/>
          </a:p>
        </p:txBody>
      </p:sp>
      <p:sp>
        <p:nvSpPr>
          <p:cNvPr id="3" name="内容占位符 2"/>
          <p:cNvSpPr>
            <a:spLocks noGrp="1"/>
          </p:cNvSpPr>
          <p:nvPr>
            <p:ph idx="1"/>
          </p:nvPr>
        </p:nvSpPr>
        <p:spPr>
          <a:xfrm>
            <a:off x="3887391" y="740698"/>
            <a:ext cx="4629150" cy="3655858"/>
          </a:xfrm>
        </p:spPr>
        <p:txBody>
          <a:bodyPr/>
          <a:lstStyle>
            <a:lvl1pPr>
              <a:defRPr sz="1800"/>
            </a:lvl1pPr>
            <a:lvl2pPr>
              <a:defRPr sz="1575"/>
            </a:lvl2pPr>
            <a:lvl3pPr>
              <a:defRPr sz="1350"/>
            </a:lvl3pPr>
            <a:lvl4pPr>
              <a:defRPr sz="1125"/>
            </a:lvl4pPr>
            <a:lvl5pPr>
              <a:defRPr sz="1125"/>
            </a:lvl5pPr>
            <a:lvl6pPr>
              <a:defRPr sz="1125"/>
            </a:lvl6pPr>
            <a:lvl7pPr>
              <a:defRPr sz="1125"/>
            </a:lvl7pPr>
            <a:lvl8pPr>
              <a:defRPr sz="1125"/>
            </a:lvl8pPr>
            <a:lvl9pPr>
              <a:defRPr sz="1125"/>
            </a:lvl9pPr>
          </a:lstStyle>
          <a:p>
            <a:pPr lvl="0" fontAlgn="base"/>
            <a:r>
              <a:rPr lang="zh-CN" altLang="en-US" strike="noStrike" noProof="1" smtClean="0"/>
              <a:t>单击此处编辑母版文本样式</a:t>
            </a:r>
            <a:endParaRPr lang="zh-CN" altLang="en-US" strike="noStrike" noProof="1" smtClean="0"/>
          </a:p>
          <a:p>
            <a:pPr lvl="1" fontAlgn="base"/>
            <a:r>
              <a:rPr lang="zh-CN" altLang="en-US" sz="1575" strike="noStrike" noProof="1" smtClean="0"/>
              <a:t>第二级</a:t>
            </a:r>
            <a:endParaRPr lang="zh-CN" altLang="en-US" strike="noStrike" noProof="1" smtClean="0"/>
          </a:p>
          <a:p>
            <a:pPr lvl="2" fontAlgn="base"/>
            <a:r>
              <a:rPr lang="zh-CN" altLang="en-US" sz="1350" strike="noStrike" noProof="1" smtClean="0"/>
              <a:t>第三级</a:t>
            </a:r>
            <a:endParaRPr lang="zh-CN" altLang="en-US" strike="noStrike" noProof="1" smtClean="0"/>
          </a:p>
          <a:p>
            <a:pPr lvl="3" fontAlgn="base"/>
            <a:r>
              <a:rPr lang="zh-CN" altLang="en-US" sz="1125" strike="noStrike" noProof="1" smtClean="0"/>
              <a:t>第四级</a:t>
            </a:r>
            <a:endParaRPr lang="zh-CN" altLang="en-US" strike="noStrike" noProof="1" smtClean="0"/>
          </a:p>
          <a:p>
            <a:pPr lvl="4" fontAlgn="base"/>
            <a:r>
              <a:rPr lang="zh-CN" altLang="en-US" sz="1125" strike="noStrike" noProof="1" smtClean="0"/>
              <a:t>第五级</a:t>
            </a:r>
            <a:endParaRPr lang="zh-CN" altLang="en-US" strike="noStrike" noProof="1"/>
          </a:p>
        </p:txBody>
      </p:sp>
      <p:sp>
        <p:nvSpPr>
          <p:cNvPr id="4" name="文本占位符 3"/>
          <p:cNvSpPr>
            <a:spLocks noGrp="1"/>
          </p:cNvSpPr>
          <p:nvPr>
            <p:ph type="body" sz="half" idx="2"/>
          </p:nvPr>
        </p:nvSpPr>
        <p:spPr>
          <a:xfrm>
            <a:off x="629841" y="1543320"/>
            <a:ext cx="2949178" cy="2859191"/>
          </a:xfrm>
        </p:spPr>
        <p:txBody>
          <a:bodyPr/>
          <a:lstStyle>
            <a:lvl1pPr marL="0" indent="0">
              <a:buNone/>
              <a:defRPr sz="900"/>
            </a:lvl1pPr>
            <a:lvl2pPr marL="257175" indent="0">
              <a:buNone/>
              <a:defRPr sz="790"/>
            </a:lvl2pPr>
            <a:lvl3pPr marL="514350" indent="0">
              <a:buNone/>
              <a:defRPr sz="675"/>
            </a:lvl3pPr>
            <a:lvl4pPr marL="771525" indent="0">
              <a:buNone/>
              <a:defRPr sz="565"/>
            </a:lvl4pPr>
            <a:lvl5pPr marL="1028700" indent="0">
              <a:buNone/>
              <a:defRPr sz="565"/>
            </a:lvl5pPr>
            <a:lvl6pPr marL="1285875" indent="0">
              <a:buNone/>
              <a:defRPr sz="565"/>
            </a:lvl6pPr>
            <a:lvl7pPr marL="1543050" indent="0">
              <a:buNone/>
              <a:defRPr sz="565"/>
            </a:lvl7pPr>
            <a:lvl8pPr marL="1800225" indent="0">
              <a:buNone/>
              <a:defRPr sz="565"/>
            </a:lvl8pPr>
            <a:lvl9pPr marL="2058035" indent="0">
              <a:buNone/>
              <a:defRPr sz="565"/>
            </a:lvl9pPr>
          </a:lstStyle>
          <a:p>
            <a:pPr lvl="0" fontAlgn="base"/>
            <a:r>
              <a:rPr lang="zh-CN" altLang="en-US" strike="noStrike" noProof="1" smtClean="0"/>
              <a:t>单击此处编辑母版文本样式</a:t>
            </a:r>
            <a:endParaRPr lang="zh-CN" altLang="en-US" strike="noStrike" noProof="1" smtClean="0"/>
          </a:p>
        </p:txBody>
      </p:sp>
      <p:sp>
        <p:nvSpPr>
          <p:cNvPr id="5" name="日期占位符 4"/>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fld id="{A254860C-E6AC-4E00-B957-38B56F504829}" type="datetime1">
              <a:rPr kumimoji="0" lang="zh-CN" altLang="en-US" sz="9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rPr>
            </a:fld>
            <a:endParaRPr kumimoji="0" lang="zh-CN" altLang="en-US" sz="9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endParaRPr>
          </a:p>
        </p:txBody>
      </p:sp>
      <p:sp>
        <p:nvSpPr>
          <p:cNvPr id="6" name="页脚占位符 5"/>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zh-CN" sz="9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endParaRPr>
          </a:p>
        </p:txBody>
      </p:sp>
      <p:sp>
        <p:nvSpPr>
          <p:cNvPr id="7" name="灯片编号占位符 6"/>
          <p:cNvSpPr>
            <a:spLocks noGrp="1"/>
          </p:cNvSpPr>
          <p:nvPr>
            <p:ph type="sldNum" sz="quarter" idx="12"/>
          </p:nvPr>
        </p:nvSpPr>
        <p:spPr/>
        <p:txBody>
          <a:bodyPr/>
          <a:p>
            <a:pPr lvl="0" eaLnBrk="1" fontAlgn="base" hangingPunct="1">
              <a:buNone/>
            </a:pPr>
            <a:fld id="{9A0DB2DC-4C9A-4742-B13C-FB6460FD3503}" type="slidenum">
              <a:rPr lang="zh-CN" altLang="en-US" strike="noStrike" noProof="1" dirty="0">
                <a:latin typeface="Calibri" panose="020F0502020204030204" pitchFamily="34" charset="0"/>
                <a:ea typeface="宋体" panose="02010600030101010101" pitchFamily="2" charset="-122"/>
                <a:cs typeface="+mn-cs"/>
                <a:sym typeface="Calibri" panose="020F0502020204030204" pitchFamily="34" charset="0"/>
              </a:rPr>
            </a:fld>
            <a:endParaRPr lang="zh-CN" altLang="en-US" strike="noStrike" noProof="1" dirty="0">
              <a:latin typeface="Arial" panose="020B0604020202020204" pitchFamily="34" charset="0"/>
              <a:sym typeface="Calibri" panose="020F0502020204030204" pitchFamily="34" charset="0"/>
            </a:endParaRPr>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342960"/>
            <a:ext cx="3124012" cy="1200360"/>
          </a:xfrm>
        </p:spPr>
        <p:txBody>
          <a:bodyPr anchor="b"/>
          <a:lstStyle>
            <a:lvl1pPr>
              <a:defRPr sz="1800"/>
            </a:lvl1pPr>
          </a:lstStyle>
          <a:p>
            <a:pPr fontAlgn="base"/>
            <a:r>
              <a:rPr lang="zh-CN" altLang="en-US" strike="noStrike" noProof="1" smtClean="0"/>
              <a:t>单击此处编辑母版标题样式</a:t>
            </a:r>
            <a:endParaRPr lang="zh-CN" altLang="en-US" strike="noStrike" noProof="1"/>
          </a:p>
        </p:txBody>
      </p:sp>
      <p:sp>
        <p:nvSpPr>
          <p:cNvPr id="3" name="图片占位符 2"/>
          <p:cNvSpPr>
            <a:spLocks noGrp="1"/>
          </p:cNvSpPr>
          <p:nvPr>
            <p:ph type="pic" idx="1"/>
          </p:nvPr>
        </p:nvSpPr>
        <p:spPr>
          <a:xfrm>
            <a:off x="3887391" y="342961"/>
            <a:ext cx="4629150" cy="4053597"/>
          </a:xfrm>
        </p:spPr>
        <p:txBody>
          <a:bodyPr vert="horz" wrap="square" lIns="91440" tIns="45720" rIns="91440" bIns="45720" numCol="1" anchor="t" anchorCtr="0" compatLnSpc="1"/>
          <a:lstStyle>
            <a:lvl1pPr marL="0" indent="0">
              <a:buNone/>
              <a:defRPr sz="1800"/>
            </a:lvl1pPr>
            <a:lvl2pPr marL="257175" indent="0">
              <a:buNone/>
              <a:defRPr sz="1575"/>
            </a:lvl2pPr>
            <a:lvl3pPr marL="514350" indent="0">
              <a:buNone/>
              <a:defRPr sz="1350"/>
            </a:lvl3pPr>
            <a:lvl4pPr marL="771525" indent="0">
              <a:buNone/>
              <a:defRPr sz="1125"/>
            </a:lvl4pPr>
            <a:lvl5pPr marL="1028700" indent="0">
              <a:buNone/>
              <a:defRPr sz="1125"/>
            </a:lvl5pPr>
            <a:lvl6pPr marL="1285875" indent="0">
              <a:buNone/>
              <a:defRPr sz="1125"/>
            </a:lvl6pPr>
            <a:lvl7pPr marL="1543050" indent="0">
              <a:buNone/>
              <a:defRPr sz="1125"/>
            </a:lvl7pPr>
            <a:lvl8pPr marL="1800225" indent="0">
              <a:buNone/>
              <a:defRPr sz="1125"/>
            </a:lvl8pPr>
            <a:lvl9pPr marL="2058035" indent="0">
              <a:buNone/>
              <a:defRPr sz="1125"/>
            </a:lvl9pPr>
          </a:lstStyle>
          <a:p>
            <a:pPr marL="0" marR="0" lvl="0" indent="0" algn="l" defTabSz="0" rtl="0" eaLnBrk="0" fontAlgn="base" latinLnBrk="0" hangingPunct="0">
              <a:lnSpc>
                <a:spcPct val="100000"/>
              </a:lnSpc>
              <a:spcBef>
                <a:spcPct val="15000"/>
              </a:spcBef>
              <a:spcAft>
                <a:spcPct val="0"/>
              </a:spcAft>
              <a:buClrTx/>
              <a:buSzTx/>
              <a:buFont typeface="Arial" panose="020B0604020202020204" pitchFamily="34" charset="0"/>
              <a:buNone/>
              <a:defRPr/>
            </a:pPr>
            <a:endParaRPr kumimoji="0" lang="zh-CN" altLang="en-US" sz="1800" b="0" i="0" u="none" strike="noStrike" kern="1200" cap="none" spc="0" normalizeH="0" baseline="0" noProof="1">
              <a:ln>
                <a:noFill/>
              </a:ln>
              <a:solidFill>
                <a:schemeClr val="tx1"/>
              </a:solidFill>
              <a:effectLst/>
              <a:uLnTx/>
              <a:uFillTx/>
              <a:latin typeface="+mn-lt"/>
              <a:ea typeface="+mn-ea"/>
              <a:cs typeface="+mn-cs"/>
              <a:sym typeface="Calibri" panose="020F0502020204030204" pitchFamily="34" charset="0"/>
            </a:endParaRPr>
          </a:p>
        </p:txBody>
      </p:sp>
      <p:sp>
        <p:nvSpPr>
          <p:cNvPr id="4" name="文本占位符 3"/>
          <p:cNvSpPr>
            <a:spLocks noGrp="1"/>
          </p:cNvSpPr>
          <p:nvPr>
            <p:ph type="body" sz="half" idx="2"/>
          </p:nvPr>
        </p:nvSpPr>
        <p:spPr>
          <a:xfrm>
            <a:off x="629841" y="1543320"/>
            <a:ext cx="3124012" cy="2859191"/>
          </a:xfrm>
        </p:spPr>
        <p:txBody>
          <a:bodyPr/>
          <a:lstStyle>
            <a:lvl1pPr marL="0" indent="0">
              <a:buNone/>
              <a:defRPr sz="1125"/>
            </a:lvl1pPr>
            <a:lvl2pPr marL="257175" indent="0">
              <a:buNone/>
              <a:defRPr sz="1015"/>
            </a:lvl2pPr>
            <a:lvl3pPr marL="514350" indent="0">
              <a:buNone/>
              <a:defRPr sz="900"/>
            </a:lvl3pPr>
            <a:lvl4pPr marL="771525" indent="0">
              <a:buNone/>
              <a:defRPr sz="790"/>
            </a:lvl4pPr>
            <a:lvl5pPr marL="1028700" indent="0">
              <a:buNone/>
              <a:defRPr sz="790"/>
            </a:lvl5pPr>
            <a:lvl6pPr marL="1285875" indent="0">
              <a:buNone/>
              <a:defRPr sz="790"/>
            </a:lvl6pPr>
            <a:lvl7pPr marL="1543050" indent="0">
              <a:buNone/>
              <a:defRPr sz="790"/>
            </a:lvl7pPr>
            <a:lvl8pPr marL="1800225" indent="0">
              <a:buNone/>
              <a:defRPr sz="790"/>
            </a:lvl8pPr>
            <a:lvl9pPr marL="2058035" indent="0">
              <a:buNone/>
              <a:defRPr sz="790"/>
            </a:lvl9pPr>
          </a:lstStyle>
          <a:p>
            <a:pPr lvl="0" fontAlgn="base"/>
            <a:r>
              <a:rPr lang="zh-CN" altLang="en-US" sz="1125" strike="noStrike" noProof="1" smtClean="0"/>
              <a:t>单击此处编辑母版文本样式</a:t>
            </a:r>
            <a:endParaRPr lang="zh-CN" altLang="en-US" strike="noStrike" noProof="1" smtClean="0"/>
          </a:p>
        </p:txBody>
      </p:sp>
      <p:sp>
        <p:nvSpPr>
          <p:cNvPr id="5" name="日期占位符 4"/>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fld id="{A254860C-E6AC-4E00-B957-38B56F504829}" type="datetime1">
              <a:rPr kumimoji="0" lang="zh-CN" altLang="en-US" sz="9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rPr>
            </a:fld>
            <a:endParaRPr kumimoji="0" lang="zh-CN" altLang="en-US" sz="9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endParaRPr>
          </a:p>
        </p:txBody>
      </p:sp>
      <p:sp>
        <p:nvSpPr>
          <p:cNvPr id="6" name="页脚占位符 5"/>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zh-CN" sz="9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endParaRPr>
          </a:p>
        </p:txBody>
      </p:sp>
      <p:sp>
        <p:nvSpPr>
          <p:cNvPr id="7" name="灯片编号占位符 6"/>
          <p:cNvSpPr>
            <a:spLocks noGrp="1"/>
          </p:cNvSpPr>
          <p:nvPr>
            <p:ph type="sldNum" sz="quarter" idx="12"/>
          </p:nvPr>
        </p:nvSpPr>
        <p:spPr/>
        <p:txBody>
          <a:bodyPr/>
          <a:p>
            <a:pPr lvl="0" eaLnBrk="1" fontAlgn="base" hangingPunct="1">
              <a:buNone/>
            </a:pPr>
            <a:fld id="{9A0DB2DC-4C9A-4742-B13C-FB6460FD3503}" type="slidenum">
              <a:rPr lang="zh-CN" altLang="en-US" strike="noStrike" noProof="1" dirty="0">
                <a:latin typeface="Calibri" panose="020F0502020204030204" pitchFamily="34" charset="0"/>
                <a:ea typeface="宋体" panose="02010600030101010101" pitchFamily="2" charset="-122"/>
                <a:cs typeface="+mn-cs"/>
                <a:sym typeface="Calibri" panose="020F0502020204030204" pitchFamily="34" charset="0"/>
              </a:rPr>
            </a:fld>
            <a:endParaRPr lang="zh-CN" altLang="en-US" strike="noStrike" noProof="1" dirty="0">
              <a:latin typeface="Arial" panose="020B0604020202020204" pitchFamily="34" charset="0"/>
              <a:sym typeface="Calibri" panose="020F0502020204030204" pitchFamily="34" charset="0"/>
            </a:endParaRPr>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竖排文字占位符 2"/>
          <p:cNvSpPr>
            <a:spLocks noGrp="1"/>
          </p:cNvSpPr>
          <p:nvPr>
            <p:ph type="body" orient="vert" idx="1"/>
          </p:nvPr>
        </p:nvSpPr>
        <p:spPr/>
        <p:txBody>
          <a:bodyPr vert="eaVert"/>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fld id="{A254860C-E6AC-4E00-B957-38B56F504829}" type="datetime1">
              <a:rPr kumimoji="0" lang="zh-CN" altLang="en-US" sz="9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rPr>
            </a:fld>
            <a:endParaRPr kumimoji="0" lang="zh-CN" altLang="en-US" sz="9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zh-CN" sz="9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endParaRPr>
          </a:p>
        </p:txBody>
      </p:sp>
      <p:sp>
        <p:nvSpPr>
          <p:cNvPr id="6" name="灯片编号占位符 5"/>
          <p:cNvSpPr>
            <a:spLocks noGrp="1"/>
          </p:cNvSpPr>
          <p:nvPr>
            <p:ph type="sldNum" sz="quarter" idx="12"/>
          </p:nvPr>
        </p:nvSpPr>
        <p:spPr/>
        <p:txBody>
          <a:bodyPr/>
          <a:p>
            <a:pPr lvl="0" eaLnBrk="1" fontAlgn="base" hangingPunct="1">
              <a:buNone/>
            </a:pPr>
            <a:fld id="{9A0DB2DC-4C9A-4742-B13C-FB6460FD3503}" type="slidenum">
              <a:rPr lang="zh-CN" altLang="en-US" strike="noStrike" noProof="1" dirty="0">
                <a:latin typeface="Calibri" panose="020F0502020204030204" pitchFamily="34" charset="0"/>
                <a:ea typeface="宋体" panose="02010600030101010101" pitchFamily="2" charset="-122"/>
                <a:cs typeface="+mn-cs"/>
                <a:sym typeface="Calibri" panose="020F0502020204030204" pitchFamily="34" charset="0"/>
              </a:rPr>
            </a:fld>
            <a:endParaRPr lang="zh-CN" altLang="en-US" strike="noStrike" noProof="1" dirty="0">
              <a:latin typeface="Arial" panose="020B0604020202020204" pitchFamily="34" charset="0"/>
              <a:sym typeface="Calibri" panose="020F0502020204030204" pitchFamily="34" charset="0"/>
            </a:endParaRPr>
          </a:p>
        </p:txBody>
      </p:sp>
    </p:spTree>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6015"/>
            <a:ext cx="2057400" cy="4389411"/>
          </a:xfrm>
        </p:spPr>
        <p:txBody>
          <a:bodyPr vert="eaVert"/>
          <a:lstStyle/>
          <a:p>
            <a:pPr fontAlgn="base"/>
            <a:r>
              <a:rPr lang="zh-CN" altLang="en-US" strike="noStrike" noProof="1" smtClean="0"/>
              <a:t>单击此处编辑母版标题样式</a:t>
            </a:r>
            <a:endParaRPr lang="zh-CN" altLang="en-US" strike="noStrike" noProof="1"/>
          </a:p>
        </p:txBody>
      </p:sp>
      <p:sp>
        <p:nvSpPr>
          <p:cNvPr id="3" name="竖排文字占位符 2"/>
          <p:cNvSpPr>
            <a:spLocks noGrp="1"/>
          </p:cNvSpPr>
          <p:nvPr>
            <p:ph type="body" orient="vert" idx="1"/>
          </p:nvPr>
        </p:nvSpPr>
        <p:spPr>
          <a:xfrm>
            <a:off x="457200" y="206015"/>
            <a:ext cx="6052930" cy="4389411"/>
          </a:xfrm>
        </p:spPr>
        <p:txBody>
          <a:bodyPr vert="eaVert"/>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fld id="{A254860C-E6AC-4E00-B957-38B56F504829}" type="datetime1">
              <a:rPr kumimoji="0" lang="zh-CN" altLang="en-US" sz="9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rPr>
            </a:fld>
            <a:endParaRPr kumimoji="0" lang="zh-CN" altLang="en-US" sz="9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zh-CN" sz="9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endParaRPr>
          </a:p>
        </p:txBody>
      </p:sp>
      <p:sp>
        <p:nvSpPr>
          <p:cNvPr id="6" name="灯片编号占位符 5"/>
          <p:cNvSpPr>
            <a:spLocks noGrp="1"/>
          </p:cNvSpPr>
          <p:nvPr>
            <p:ph type="sldNum" sz="quarter" idx="12"/>
          </p:nvPr>
        </p:nvSpPr>
        <p:spPr/>
        <p:txBody>
          <a:bodyPr/>
          <a:p>
            <a:pPr lvl="0" eaLnBrk="1" fontAlgn="base" hangingPunct="1">
              <a:buNone/>
            </a:pPr>
            <a:fld id="{9A0DB2DC-4C9A-4742-B13C-FB6460FD3503}" type="slidenum">
              <a:rPr lang="zh-CN" altLang="en-US" strike="noStrike" noProof="1" dirty="0">
                <a:latin typeface="Calibri" panose="020F0502020204030204" pitchFamily="34" charset="0"/>
                <a:ea typeface="宋体" panose="02010600030101010101" pitchFamily="2" charset="-122"/>
                <a:cs typeface="+mn-cs"/>
                <a:sym typeface="Calibri" panose="020F0502020204030204" pitchFamily="34" charset="0"/>
              </a:rPr>
            </a:fld>
            <a:endParaRPr lang="zh-CN" altLang="en-US" strike="noStrike" noProof="1" dirty="0">
              <a:latin typeface="Arial" panose="020B0604020202020204" pitchFamily="34" charset="0"/>
              <a:sym typeface="Calibri" panose="020F0502020204030204" pitchFamily="34" charset="0"/>
            </a:endParaRPr>
          </a:p>
        </p:txBody>
      </p:sp>
    </p:spTree>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腰带">
    <p:bg>
      <p:bgPr>
        <a:solidFill>
          <a:schemeClr val="tx2"/>
        </a:solidFill>
        <a:effectLst/>
      </p:bgPr>
    </p:bg>
    <p:spTree>
      <p:nvGrpSpPr>
        <p:cNvPr id="1" name=""/>
        <p:cNvGrpSpPr/>
        <p:nvPr/>
      </p:nvGrpSpPr>
      <p:grpSpPr>
        <a:xfrm>
          <a:off x="0" y="0"/>
          <a:ext cx="0" cy="0"/>
          <a:chOff x="0" y="0"/>
          <a:chExt cx="0" cy="0"/>
        </a:xfrm>
      </p:grpSpPr>
      <p:sp>
        <p:nvSpPr>
          <p:cNvPr id="8" name="平行四边形 7"/>
          <p:cNvSpPr/>
          <p:nvPr>
            <p:custDataLst>
              <p:tags r:id="rId2"/>
            </p:custDataLst>
          </p:nvPr>
        </p:nvSpPr>
        <p:spPr>
          <a:xfrm>
            <a:off x="2478088" y="0"/>
            <a:ext cx="5521325" cy="5143500"/>
          </a:xfrm>
          <a:prstGeom prst="parallelogram">
            <a:avLst>
              <a:gd name="adj" fmla="val 61509"/>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9" name="矩形 8"/>
          <p:cNvSpPr/>
          <p:nvPr>
            <p:custDataLst>
              <p:tags r:id="rId3"/>
            </p:custDataLst>
          </p:nvPr>
        </p:nvSpPr>
        <p:spPr>
          <a:xfrm>
            <a:off x="142875" y="166688"/>
            <a:ext cx="279400" cy="2794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1"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10" name="稻壳儿春秋广告/盗版必究        原创来源：http://chn.docer.com/works?userid=199329941#!/work_time"/>
          <p:cNvSpPr/>
          <p:nvPr>
            <p:custDataLst>
              <p:tags r:id="rId4"/>
            </p:custDataLst>
          </p:nvPr>
        </p:nvSpPr>
        <p:spPr>
          <a:xfrm>
            <a:off x="417513" y="446088"/>
            <a:ext cx="109538" cy="109538"/>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11" name="矩形 10"/>
          <p:cNvSpPr/>
          <p:nvPr>
            <p:custDataLst>
              <p:tags r:id="rId5"/>
            </p:custDataLst>
          </p:nvPr>
        </p:nvSpPr>
        <p:spPr>
          <a:xfrm>
            <a:off x="0" y="719138"/>
            <a:ext cx="9144000" cy="3705225"/>
          </a:xfrm>
          <a:prstGeom prst="rect">
            <a:avLst/>
          </a:prstGeom>
          <a:solidFill>
            <a:schemeClr val="bg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sym typeface="+mn-ea"/>
              </a:rPr>
              <a:t>阿</a:t>
            </a:r>
            <a:endParaRPr kumimoji="0" lang="en-US" altLang="zh-CN" sz="1350" b="0" i="0" u="none" strike="noStrike" kern="1200" cap="none" spc="0" normalizeH="0" baseline="0" noProof="1">
              <a:ln>
                <a:noFill/>
              </a:ln>
              <a:solidFill>
                <a:schemeClr val="lt1"/>
              </a:solidFill>
              <a:effectLst/>
              <a:uLnTx/>
              <a:uFillTx/>
              <a:latin typeface="Arial" panose="020B0604020202020204" pitchFamily="34" charset="0"/>
              <a:ea typeface="+mn-ea"/>
              <a:cs typeface="+mn-cs"/>
              <a:sym typeface="+mn-ea"/>
            </a:endParaRPr>
          </a:p>
        </p:txBody>
      </p:sp>
      <p:sp>
        <p:nvSpPr>
          <p:cNvPr id="2" name="标题 1"/>
          <p:cNvSpPr>
            <a:spLocks noGrp="1"/>
          </p:cNvSpPr>
          <p:nvPr>
            <p:ph type="title"/>
          </p:nvPr>
        </p:nvSpPr>
        <p:spPr>
          <a:xfrm>
            <a:off x="1142100" y="1004524"/>
            <a:ext cx="6858000" cy="1790321"/>
          </a:xfrm>
        </p:spPr>
        <p:txBody>
          <a:bodyPr anchor="b">
            <a:normAutofit/>
          </a:bodyPr>
          <a:lstStyle>
            <a:lvl1pPr algn="ctr">
              <a:defRPr sz="4500" baseline="0">
                <a:solidFill>
                  <a:schemeClr val="tx1">
                    <a:lumMod val="75000"/>
                    <a:lumOff val="25000"/>
                  </a:schemeClr>
                </a:solidFill>
                <a:latin typeface="Arial" panose="020B0604020202020204" pitchFamily="34" charset="0"/>
                <a:ea typeface="微软雅黑" panose="020B0503020204020204" pitchFamily="34" charset="-122"/>
              </a:defRPr>
            </a:lvl1pPr>
          </a:lstStyle>
          <a:p>
            <a:pPr fontAlgn="base"/>
            <a:r>
              <a:rPr lang="zh-CN" altLang="en-US" strike="noStrike" noProof="1" smtClean="0"/>
              <a:t>单击此处编辑母版标题样式</a:t>
            </a:r>
            <a:endParaRPr lang="zh-CN" altLang="en-US" strike="noStrike" noProof="1"/>
          </a:p>
        </p:txBody>
      </p:sp>
      <p:sp>
        <p:nvSpPr>
          <p:cNvPr id="7" name="文本占位符 6"/>
          <p:cNvSpPr>
            <a:spLocks noGrp="1"/>
          </p:cNvSpPr>
          <p:nvPr>
            <p:ph type="body" sz="quarter" idx="13"/>
          </p:nvPr>
        </p:nvSpPr>
        <p:spPr>
          <a:xfrm>
            <a:off x="1141810" y="2897458"/>
            <a:ext cx="6858000" cy="1242153"/>
          </a:xfrm>
        </p:spPr>
        <p:txBody>
          <a:bodyPr>
            <a:normAutofit/>
          </a:bodyPr>
          <a:lstStyle>
            <a:lvl1pPr algn="ctr">
              <a:defRPr baseline="0">
                <a:solidFill>
                  <a:schemeClr val="tx1">
                    <a:lumMod val="75000"/>
                    <a:lumOff val="25000"/>
                  </a:schemeClr>
                </a:solidFill>
                <a:latin typeface="Arial" panose="020B0604020202020204" pitchFamily="34" charset="0"/>
                <a:ea typeface="微软雅黑" panose="020B0503020204020204" pitchFamily="34" charset="-122"/>
              </a:defRPr>
            </a:lvl1pPr>
          </a:lstStyle>
          <a:p>
            <a:pPr lvl="0" fontAlgn="base"/>
            <a:r>
              <a:rPr lang="zh-CN" altLang="en-US" strike="noStrike" noProof="1"/>
              <a:t>单击此处编辑母版文本样式</a:t>
            </a:r>
            <a:endParaRPr lang="zh-CN" altLang="en-US" strike="noStrike" noProof="1"/>
          </a:p>
        </p:txBody>
      </p:sp>
      <p:sp>
        <p:nvSpPr>
          <p:cNvPr id="12" name="日期占位符 2"/>
          <p:cNvSpPr>
            <a:spLocks noGrp="1"/>
          </p:cNvSpPr>
          <p:nvPr>
            <p:ph type="dt" sz="half" idx="2"/>
            <p:custDataLst>
              <p:tags r:id="rId6"/>
            </p:custDataLst>
          </p:nvPr>
        </p:nvSpPr>
        <p:spPr>
          <a:xfrm>
            <a:off x="660400" y="4762500"/>
            <a:ext cx="2024063" cy="238125"/>
          </a:xfrm>
          <a:prstGeom prst="rect">
            <a:avLst/>
          </a:prstGeom>
          <a:noFill/>
          <a:ln w="9525">
            <a:noFill/>
          </a:ln>
        </p:spPr>
        <p:txBody>
          <a:bodyPr vert="horz" lIns="91440" tIns="45720" rIns="91440" bIns="45720" rtlCol="0" anchor="ctr">
            <a:normAutofit/>
          </a:bodyPr>
          <a:lstStyle>
            <a:lvl1pPr>
              <a:defRPr baseline="0">
                <a:latin typeface="Arial" panose="020B0604020202020204" pitchFamily="34" charset="0"/>
                <a:ea typeface="微软雅黑" panose="020B0503020204020204" pitchFamily="34" charset="-122"/>
              </a:defRPr>
            </a:lvl1pPr>
          </a:lstStyle>
          <a:p>
            <a:pPr marL="0" marR="0" lvl="0" indent="0" algn="l" defTabSz="914400" rtl="0" eaLnBrk="1" fontAlgn="base" latinLnBrk="0" hangingPunct="1">
              <a:lnSpc>
                <a:spcPct val="120000"/>
              </a:lnSpc>
              <a:spcBef>
                <a:spcPct val="0"/>
              </a:spcBef>
              <a:spcAft>
                <a:spcPct val="0"/>
              </a:spcAft>
              <a:buClrTx/>
              <a:buSzTx/>
              <a:buFont typeface="Arial" panose="020B0604020202020204" pitchFamily="34" charset="0"/>
              <a:buNone/>
              <a:defRPr/>
            </a:pPr>
            <a:fld id="{760FBDFE-C587-4B4C-A407-44438C67B59E}" type="datetimeFigureOut">
              <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rPr>
            </a:fld>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endParaRPr>
          </a:p>
        </p:txBody>
      </p:sp>
      <p:sp>
        <p:nvSpPr>
          <p:cNvPr id="13" name="页脚占位符 3"/>
          <p:cNvSpPr>
            <a:spLocks noGrp="1"/>
          </p:cNvSpPr>
          <p:nvPr>
            <p:ph type="ftr" sz="quarter" idx="3"/>
            <p:custDataLst>
              <p:tags r:id="rId7"/>
            </p:custDataLst>
          </p:nvPr>
        </p:nvSpPr>
        <p:spPr>
          <a:xfrm>
            <a:off x="3087688" y="4762500"/>
            <a:ext cx="2968625" cy="238125"/>
          </a:xfrm>
          <a:prstGeom prst="rect">
            <a:avLst/>
          </a:prstGeom>
          <a:noFill/>
          <a:ln w="9525">
            <a:noFill/>
          </a:ln>
        </p:spPr>
        <p:txBody>
          <a:bodyPr vert="horz" wrap="square" lIns="91440" tIns="45720" rIns="91440" bIns="45720" numCol="1" rtlCol="0" anchor="ctr" anchorCtr="0" compatLnSpc="1">
            <a:normAutofit/>
          </a:bodyPr>
          <a:lstStyle>
            <a:lvl1pPr>
              <a:defRPr baseline="0">
                <a:latin typeface="Arial" panose="020B0604020202020204" pitchFamily="34" charset="0"/>
                <a:ea typeface="微软雅黑" panose="020B0503020204020204" pitchFamily="34" charset="-122"/>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endParaRPr>
          </a:p>
        </p:txBody>
      </p:sp>
      <p:sp>
        <p:nvSpPr>
          <p:cNvPr id="14" name="灯片编号占位符 4"/>
          <p:cNvSpPr>
            <a:spLocks noGrp="1"/>
          </p:cNvSpPr>
          <p:nvPr>
            <p:ph type="sldNum" sz="quarter" idx="4"/>
            <p:custDataLst>
              <p:tags r:id="rId8"/>
            </p:custDataLst>
          </p:nvPr>
        </p:nvSpPr>
        <p:spPr>
          <a:xfrm>
            <a:off x="6457950" y="4762500"/>
            <a:ext cx="2025650" cy="238125"/>
          </a:xfrm>
          <a:prstGeom prst="rect">
            <a:avLst/>
          </a:prstGeom>
          <a:noFill/>
          <a:ln w="9525">
            <a:noFill/>
          </a:ln>
        </p:spPr>
        <p:txBody>
          <a:bodyPr vert="horz" wrap="square" lIns="91440" tIns="45720" rIns="91440" bIns="45720" numCol="1" anchor="ctr" anchorCtr="0" compatLnSpc="1"/>
          <a:p>
            <a:pPr algn="r" fontAlgn="base">
              <a:lnSpc>
                <a:spcPct val="120000"/>
              </a:lnSpc>
              <a:buNone/>
            </a:pPr>
            <a:fld id="{9A0DB2DC-4C9A-4742-B13C-FB6460FD3503}" type="slidenum">
              <a:rPr lang="zh-CN" altLang="en-US" strike="noStrike" noProof="1" dirty="0">
                <a:latin typeface="Calibri" panose="020F0502020204030204" pitchFamily="34" charset="0"/>
                <a:ea typeface="微软雅黑" panose="020B0503020204020204" pitchFamily="34" charset="-122"/>
                <a:cs typeface="+mn-cs"/>
              </a:rPr>
            </a:fld>
            <a:endParaRPr lang="zh-CN" altLang="en-US" strike="noStrike" noProof="1" dirty="0">
              <a:ea typeface="微软雅黑" panose="020B0503020204020204" pitchFamily="34" charset="-122"/>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比较">
    <p:bg>
      <p:bgPr>
        <a:solidFill>
          <a:schemeClr val="bg1"/>
        </a:solidFill>
        <a:effectLst/>
      </p:bgPr>
    </p:bg>
    <p:spTree>
      <p:nvGrpSpPr>
        <p:cNvPr id="1" name=""/>
        <p:cNvGrpSpPr/>
        <p:nvPr/>
      </p:nvGrpSpPr>
      <p:grpSpPr>
        <a:xfrm>
          <a:off x="0" y="0"/>
          <a:ext cx="0" cy="0"/>
          <a:chOff x="0" y="0"/>
          <a:chExt cx="0" cy="0"/>
        </a:xfrm>
      </p:grpSpPr>
      <p:grpSp>
        <p:nvGrpSpPr>
          <p:cNvPr id="7171" name="组合 12"/>
          <p:cNvGrpSpPr/>
          <p:nvPr userDrawn="1"/>
        </p:nvGrpSpPr>
        <p:grpSpPr>
          <a:xfrm>
            <a:off x="0" y="0"/>
            <a:ext cx="9144000" cy="5143500"/>
            <a:chOff x="0" y="0"/>
            <a:chExt cx="12191999" cy="6857999"/>
          </a:xfrm>
        </p:grpSpPr>
        <p:sp>
          <p:nvSpPr>
            <p:cNvPr id="9" name="稻壳儿春秋广告/盗版必究        原创来源：http://chn.docer.com/works?userid=199329941#!/work_time"/>
            <p:cNvSpPr/>
            <p:nvPr>
              <p:custDataLst>
                <p:tags r:id="rId2"/>
              </p:custDataLst>
            </p:nvPr>
          </p:nvSpPr>
          <p:spPr>
            <a:xfrm>
              <a:off x="11525250" y="6191250"/>
              <a:ext cx="666749" cy="66674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mn-lt"/>
                <a:ea typeface="+mn-ea"/>
                <a:cs typeface="+mn-cs"/>
              </a:endParaRPr>
            </a:p>
          </p:txBody>
        </p:sp>
        <p:sp>
          <p:nvSpPr>
            <p:cNvPr id="10" name="稻壳儿春秋广告/盗版必究        原创来源：http://chn.docer.com/works?userid=199329941#!/work_time"/>
            <p:cNvSpPr/>
            <p:nvPr>
              <p:custDataLst>
                <p:tags r:id="rId3"/>
              </p:custDataLst>
            </p:nvPr>
          </p:nvSpPr>
          <p:spPr>
            <a:xfrm>
              <a:off x="571500" y="571500"/>
              <a:ext cx="148167" cy="148167"/>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mn-lt"/>
                <a:ea typeface="+mn-ea"/>
                <a:cs typeface="+mn-cs"/>
              </a:endParaRPr>
            </a:p>
          </p:txBody>
        </p:sp>
        <p:sp>
          <p:nvSpPr>
            <p:cNvPr id="11" name="TextBox 18"/>
            <p:cNvSpPr/>
            <p:nvPr>
              <p:custDataLst>
                <p:tags r:id="rId4"/>
              </p:custDataLst>
            </p:nvPr>
          </p:nvSpPr>
          <p:spPr>
            <a:xfrm>
              <a:off x="0" y="0"/>
              <a:ext cx="571500" cy="5715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mn-lt"/>
                <a:ea typeface="+mn-ea"/>
                <a:cs typeface="+mn-cs"/>
              </a:endParaRPr>
            </a:p>
          </p:txBody>
        </p:sp>
      </p:grpSp>
      <p:sp>
        <p:nvSpPr>
          <p:cNvPr id="2" name="标题 1"/>
          <p:cNvSpPr>
            <a:spLocks noGrp="1"/>
          </p:cNvSpPr>
          <p:nvPr>
            <p:ph type="title"/>
          </p:nvPr>
        </p:nvSpPr>
        <p:spPr>
          <a:xfrm>
            <a:off x="502412" y="332467"/>
            <a:ext cx="8139178" cy="331514"/>
          </a:xfrm>
        </p:spPr>
        <p:txBody>
          <a:bodyPr rtlCol="0">
            <a:noAutofit/>
          </a:bodyPr>
          <a:lstStyle>
            <a:lvl1pPr marL="0" marR="0" lvl="0" algn="l" defTabSz="914400" rtl="0" eaLnBrk="1" fontAlgn="auto" latinLnBrk="0" hangingPunct="1">
              <a:lnSpc>
                <a:spcPct val="120000"/>
              </a:lnSpc>
              <a:buNone/>
              <a:defRPr kumimoji="0" lang="zh-CN" altLang="en-US" sz="1800" b="1" i="0" u="none" strike="noStrike" kern="1200" cap="none" spc="20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j-cs"/>
                <a:sym typeface="+mn-ea"/>
              </a:defRPr>
            </a:lvl1pPr>
          </a:lstStyle>
          <a:p>
            <a:pPr lvl="0"/>
            <a:r>
              <a:rPr noProof="1">
                <a:sym typeface="+mn-ea"/>
              </a:rPr>
              <a:t>单击此处编辑母版标题样式</a:t>
            </a:r>
            <a:endParaRPr noProof="1">
              <a:sym typeface="+mn-ea"/>
            </a:endParaRPr>
          </a:p>
        </p:txBody>
      </p:sp>
      <p:sp>
        <p:nvSpPr>
          <p:cNvPr id="3" name="文本占位符 2"/>
          <p:cNvSpPr>
            <a:spLocks noGrp="1"/>
          </p:cNvSpPr>
          <p:nvPr>
            <p:ph type="body" idx="1"/>
          </p:nvPr>
        </p:nvSpPr>
        <p:spPr>
          <a:xfrm>
            <a:off x="502448" y="714469"/>
            <a:ext cx="3962432" cy="285788"/>
          </a:xfrm>
        </p:spPr>
        <p:txBody>
          <a:bodyPr tIns="38100" rIns="76200" bIns="38100">
            <a:noAutofit/>
          </a:bodyPr>
          <a:lstStyle>
            <a:lvl1pPr marL="0" indent="0" eaLnBrk="1" fontAlgn="auto" latinLnBrk="0" hangingPunct="1">
              <a:lnSpc>
                <a:spcPct val="120000"/>
              </a:lnSpc>
              <a:spcAft>
                <a:spcPts val="0"/>
              </a:spcAft>
              <a:buNone/>
              <a:defRPr sz="1500" b="0" u="none" strike="noStrike" kern="1200" cap="none" spc="200" normalizeH="0" baseline="0">
                <a:solidFill>
                  <a:schemeClr val="tx1">
                    <a:lumMod val="85000"/>
                    <a:lumOff val="15000"/>
                  </a:schemeClr>
                </a:solidFill>
                <a:uFillTx/>
                <a:latin typeface="微软雅黑" panose="020B0503020204020204" pitchFamily="34" charset="-122"/>
                <a:ea typeface="微软雅黑" panose="020B0503020204020204" pitchFamily="34" charset="-122"/>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835" indent="0">
              <a:buNone/>
              <a:defRPr sz="1200" b="1"/>
            </a:lvl9pPr>
          </a:lstStyle>
          <a:p>
            <a:pPr lvl="0"/>
            <a:r>
              <a:rPr lang="zh-CN" altLang="en-US" noProof="1" smtClean="0"/>
              <a:t>单击此处编辑母版文本样式</a:t>
            </a:r>
            <a:endParaRPr lang="zh-CN" altLang="en-US" noProof="1" smtClean="0"/>
          </a:p>
        </p:txBody>
      </p:sp>
      <p:sp>
        <p:nvSpPr>
          <p:cNvPr id="4" name="内容占位符 3"/>
          <p:cNvSpPr>
            <a:spLocks noGrp="1"/>
          </p:cNvSpPr>
          <p:nvPr>
            <p:ph sz="half" idx="2"/>
          </p:nvPr>
        </p:nvSpPr>
        <p:spPr>
          <a:xfrm>
            <a:off x="502444" y="1055024"/>
            <a:ext cx="3962400" cy="3701521"/>
          </a:xfrm>
        </p:spPr>
        <p:txBody>
          <a:bodyPr rtlCol="0">
            <a:noAutofit/>
          </a:bodyPr>
          <a:lstStyle>
            <a:lvl1pPr marL="171450" marR="0" lvl="0" indent="-171450" algn="l" defTabSz="914400" rtl="0" eaLnBrk="1" fontAlgn="auto" latinLnBrk="0" hangingPunct="1">
              <a:lnSpc>
                <a:spcPct val="12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1pPr>
            <a:lvl2pPr marL="514350" marR="0" lvl="1" indent="-171450" algn="l" defTabSz="914400" rtl="0" eaLnBrk="1" fontAlgn="auto" latinLnBrk="0" hangingPunct="1">
              <a:lnSpc>
                <a:spcPct val="120000"/>
              </a:lnSpc>
              <a:spcBef>
                <a:spcPts val="0"/>
              </a:spcBef>
              <a:spcAft>
                <a:spcPts val="1000"/>
              </a:spcAft>
              <a:buFont typeface="Arial" panose="020B0604020202020204" pitchFamily="34" charset="0"/>
              <a:buChar char="•"/>
              <a:tabLst>
                <a:tab pos="1609725" algn="l"/>
              </a:tabLst>
              <a:defRPr kumimoji="0" lang="zh-CN" altLang="en-US" sz="12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2pPr>
            <a:lvl3pPr marL="857250" marR="0" lvl="2" indent="-171450" algn="l" defTabSz="914400" rtl="0" eaLnBrk="1" fontAlgn="auto" latinLnBrk="0" hangingPunct="1">
              <a:lnSpc>
                <a:spcPct val="12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3pPr>
            <a:lvl4pPr marL="1200150" marR="0" lvl="3" indent="-171450" algn="l" defTabSz="914400" rtl="0" eaLnBrk="1" fontAlgn="auto" latinLnBrk="0" hangingPunct="1">
              <a:lnSpc>
                <a:spcPct val="12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4pPr>
            <a:lvl5pPr marL="1543050" marR="0" lvl="4" indent="-171450" algn="l" defTabSz="914400" rtl="0" eaLnBrk="1" fontAlgn="auto" latinLnBrk="0" hangingPunct="1">
              <a:lnSpc>
                <a:spcPct val="12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5pPr>
          </a:lstStyle>
          <a:p>
            <a:pPr lvl="0"/>
            <a:r>
              <a:rPr noProof="1">
                <a:sym typeface="+mn-ea"/>
              </a:rPr>
              <a:t>单击此处编辑母版文本样式</a:t>
            </a:r>
            <a:endParaRPr noProof="1">
              <a:sym typeface="+mn-ea"/>
            </a:endParaRPr>
          </a:p>
          <a:p>
            <a:pPr lvl="1"/>
            <a:r>
              <a:rPr noProof="1">
                <a:sym typeface="+mn-ea"/>
              </a:rPr>
              <a:t>第二级</a:t>
            </a:r>
            <a:endParaRPr noProof="1">
              <a:sym typeface="+mn-ea"/>
            </a:endParaRPr>
          </a:p>
          <a:p>
            <a:pPr lvl="2"/>
            <a:r>
              <a:rPr noProof="1">
                <a:sym typeface="+mn-ea"/>
              </a:rPr>
              <a:t>第三级</a:t>
            </a:r>
            <a:endParaRPr noProof="1">
              <a:sym typeface="+mn-ea"/>
            </a:endParaRPr>
          </a:p>
          <a:p>
            <a:pPr lvl="3"/>
            <a:r>
              <a:rPr noProof="1">
                <a:sym typeface="+mn-ea"/>
              </a:rPr>
              <a:t>第四级</a:t>
            </a:r>
            <a:endParaRPr noProof="1">
              <a:sym typeface="+mn-ea"/>
            </a:endParaRPr>
          </a:p>
          <a:p>
            <a:pPr lvl="4"/>
            <a:r>
              <a:rPr noProof="1">
                <a:sym typeface="+mn-ea"/>
              </a:rPr>
              <a:t>第五级</a:t>
            </a:r>
            <a:endParaRPr noProof="1">
              <a:sym typeface="+mn-ea"/>
            </a:endParaRPr>
          </a:p>
        </p:txBody>
      </p:sp>
      <p:sp>
        <p:nvSpPr>
          <p:cNvPr id="5" name="文本占位符 4"/>
          <p:cNvSpPr>
            <a:spLocks noGrp="1"/>
          </p:cNvSpPr>
          <p:nvPr>
            <p:ph type="body" sz="quarter" idx="3"/>
          </p:nvPr>
        </p:nvSpPr>
        <p:spPr>
          <a:xfrm>
            <a:off x="4676813" y="714469"/>
            <a:ext cx="3962432" cy="285788"/>
          </a:xfrm>
        </p:spPr>
        <p:txBody>
          <a:bodyPr tIns="38100" rIns="76200" bIns="38100" rtlCol="0">
            <a:noAutofit/>
          </a:bodyPr>
          <a:lstStyle>
            <a:lvl1pPr marL="0" marR="0" lvl="0" indent="0" algn="l" defTabSz="914400" rtl="0" eaLnBrk="1" fontAlgn="auto" latinLnBrk="0" hangingPunct="1">
              <a:lnSpc>
                <a:spcPct val="120000"/>
              </a:lnSpc>
              <a:spcBef>
                <a:spcPts val="0"/>
              </a:spcBef>
              <a:spcAft>
                <a:spcPts val="0"/>
              </a:spcAft>
              <a:buFont typeface="Arial" panose="020B0604020202020204" pitchFamily="34" charset="0"/>
              <a:buNone/>
              <a:defRPr kumimoji="0" lang="zh-CN" altLang="en-US" sz="1500" b="0" i="0" u="none" strike="noStrike" kern="1200" cap="none" spc="20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835" indent="0">
              <a:buNone/>
              <a:defRPr sz="1200" b="1"/>
            </a:lvl9pPr>
          </a:lstStyle>
          <a:p>
            <a:pPr lvl="0"/>
            <a:r>
              <a:rPr lang="zh-CN" altLang="en-US" noProof="1" smtClean="0">
                <a:sym typeface="+mn-ea"/>
              </a:rPr>
              <a:t>单击此处编辑母版文本样式</a:t>
            </a:r>
            <a:endParaRPr lang="zh-CN" altLang="en-US" noProof="1" smtClean="0">
              <a:sym typeface="+mn-ea"/>
            </a:endParaRPr>
          </a:p>
        </p:txBody>
      </p:sp>
      <p:sp>
        <p:nvSpPr>
          <p:cNvPr id="6" name="内容占位符 5"/>
          <p:cNvSpPr>
            <a:spLocks noGrp="1"/>
          </p:cNvSpPr>
          <p:nvPr>
            <p:ph sz="quarter" idx="4"/>
          </p:nvPr>
        </p:nvSpPr>
        <p:spPr>
          <a:xfrm>
            <a:off x="4676813" y="1055024"/>
            <a:ext cx="3962432" cy="3701521"/>
          </a:xfrm>
        </p:spPr>
        <p:txBody>
          <a:bodyPr rtlCol="0">
            <a:noAutofit/>
          </a:bodyPr>
          <a:lstStyle>
            <a:lvl1pPr marL="171450" marR="0" lvl="0" indent="-171450" algn="l" defTabSz="914400" rtl="0" eaLnBrk="1" fontAlgn="auto" latinLnBrk="0" hangingPunct="1">
              <a:lnSpc>
                <a:spcPct val="12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1pPr>
            <a:lvl2pPr marL="514350" marR="0" lvl="1" indent="-171450" algn="l" defTabSz="914400" rtl="0" eaLnBrk="1" fontAlgn="auto" latinLnBrk="0" hangingPunct="1">
              <a:lnSpc>
                <a:spcPct val="120000"/>
              </a:lnSpc>
              <a:spcBef>
                <a:spcPts val="0"/>
              </a:spcBef>
              <a:spcAft>
                <a:spcPts val="1000"/>
              </a:spcAft>
              <a:buFont typeface="Arial" panose="020B0604020202020204" pitchFamily="34" charset="0"/>
              <a:buChar char="•"/>
              <a:tabLst>
                <a:tab pos="1609725" algn="l"/>
              </a:tabLst>
              <a:defRPr kumimoji="0" lang="zh-CN" altLang="en-US" sz="12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2pPr>
            <a:lvl3pPr marL="857250" marR="0" lvl="2" indent="-171450" algn="l" defTabSz="914400" rtl="0" eaLnBrk="1" fontAlgn="auto" latinLnBrk="0" hangingPunct="1">
              <a:lnSpc>
                <a:spcPct val="12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3pPr>
            <a:lvl4pPr marL="1200150" marR="0" lvl="3" indent="-171450" algn="l" defTabSz="914400" rtl="0" eaLnBrk="1" fontAlgn="auto" latinLnBrk="0" hangingPunct="1">
              <a:lnSpc>
                <a:spcPct val="12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4pPr>
            <a:lvl5pPr marL="1543050" marR="0" lvl="4" indent="-171450" algn="l" defTabSz="914400" rtl="0" eaLnBrk="1" fontAlgn="auto" latinLnBrk="0" hangingPunct="1">
              <a:lnSpc>
                <a:spcPct val="12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5pPr>
          </a:lstStyle>
          <a:p>
            <a:pPr lvl="0"/>
            <a:r>
              <a:rPr noProof="1">
                <a:sym typeface="+mn-ea"/>
              </a:rPr>
              <a:t>单击此处编辑母版文本样式</a:t>
            </a:r>
            <a:endParaRPr noProof="1">
              <a:sym typeface="+mn-ea"/>
            </a:endParaRPr>
          </a:p>
          <a:p>
            <a:pPr lvl="1"/>
            <a:r>
              <a:rPr noProof="1">
                <a:sym typeface="+mn-ea"/>
              </a:rPr>
              <a:t>第二级</a:t>
            </a:r>
            <a:endParaRPr noProof="1">
              <a:sym typeface="+mn-ea"/>
            </a:endParaRPr>
          </a:p>
          <a:p>
            <a:pPr lvl="2"/>
            <a:r>
              <a:rPr noProof="1">
                <a:sym typeface="+mn-ea"/>
              </a:rPr>
              <a:t>第三级</a:t>
            </a:r>
            <a:endParaRPr noProof="1">
              <a:sym typeface="+mn-ea"/>
            </a:endParaRPr>
          </a:p>
          <a:p>
            <a:pPr lvl="3"/>
            <a:r>
              <a:rPr noProof="1">
                <a:sym typeface="+mn-ea"/>
              </a:rPr>
              <a:t>第四级</a:t>
            </a:r>
            <a:endParaRPr noProof="1">
              <a:sym typeface="+mn-ea"/>
            </a:endParaRPr>
          </a:p>
          <a:p>
            <a:pPr lvl="4"/>
            <a:r>
              <a:rPr noProof="1">
                <a:sym typeface="+mn-ea"/>
              </a:rPr>
              <a:t>第五级</a:t>
            </a:r>
            <a:endParaRPr noProof="1">
              <a:sym typeface="+mn-ea"/>
            </a:endParaRPr>
          </a:p>
        </p:txBody>
      </p:sp>
      <p:sp>
        <p:nvSpPr>
          <p:cNvPr id="12" name="日期占位符 6"/>
          <p:cNvSpPr>
            <a:spLocks noGrp="1"/>
          </p:cNvSpPr>
          <p:nvPr>
            <p:ph type="dt" sz="half" idx="12"/>
            <p:custDataLst>
              <p:tags r:id="rId5"/>
            </p:custDataLst>
          </p:nvPr>
        </p:nvSpPr>
        <p:spPr>
          <a:xfrm>
            <a:off x="660400" y="4762500"/>
            <a:ext cx="2024063" cy="238125"/>
          </a:xfrm>
          <a:prstGeom prst="rect">
            <a:avLst/>
          </a:prstGeom>
        </p:spPr>
        <p:txBody>
          <a:bodyPr vert="horz" lIns="91440" tIns="45720" rIns="91440" bIns="45720" rtlCol="0" anchor="ctr">
            <a:normAutofit/>
          </a:bodyPr>
          <a:lstStyle>
            <a:lvl1pPr>
              <a:lnSpc>
                <a:spcPct val="120000"/>
              </a:lnSpc>
              <a:defRPr/>
            </a:lvl1pPr>
          </a:lstStyle>
          <a:p>
            <a:pPr marL="0" marR="0" lvl="0" indent="0" algn="l" defTabSz="914400" rtl="0" eaLnBrk="1" fontAlgn="base" latinLnBrk="0" hangingPunct="1">
              <a:lnSpc>
                <a:spcPct val="120000"/>
              </a:lnSpc>
              <a:spcBef>
                <a:spcPct val="0"/>
              </a:spcBef>
              <a:spcAft>
                <a:spcPct val="0"/>
              </a:spcAft>
              <a:buClrTx/>
              <a:buSzTx/>
              <a:buFont typeface="Arial" panose="020B0604020202020204" pitchFamily="34" charset="0"/>
              <a:buNone/>
              <a:defRPr/>
            </a:pPr>
            <a:fld id="{760FBDFE-C587-4B4C-A407-44438C67B59E}" type="datetimeFigureOut">
              <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rPr>
            </a:fld>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13" name="页脚占位符 7"/>
          <p:cNvSpPr>
            <a:spLocks noGrp="1"/>
          </p:cNvSpPr>
          <p:nvPr>
            <p:ph type="ftr" sz="quarter" idx="13"/>
            <p:custDataLst>
              <p:tags r:id="rId6"/>
            </p:custDataLst>
          </p:nvPr>
        </p:nvSpPr>
        <p:spPr>
          <a:xfrm>
            <a:off x="3087688" y="4762500"/>
            <a:ext cx="2968625" cy="238125"/>
          </a:xfrm>
          <a:prstGeom prst="rect">
            <a:avLst/>
          </a:prstGeom>
        </p:spPr>
        <p:txBody>
          <a:bodyPr vert="horz" lIns="91440" tIns="45720" rIns="91440" bIns="45720" rtlCol="0" anchor="ctr">
            <a:normAutofit/>
          </a:bodyPr>
          <a:lstStyle>
            <a:lvl1pPr>
              <a:lnSpc>
                <a:spcPct val="120000"/>
              </a:lnSpc>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14" name="灯片编号占位符 8"/>
          <p:cNvSpPr>
            <a:spLocks noGrp="1"/>
          </p:cNvSpPr>
          <p:nvPr>
            <p:ph type="sldNum" sz="quarter" idx="14"/>
            <p:custDataLst>
              <p:tags r:id="rId7"/>
            </p:custDataLst>
          </p:nvPr>
        </p:nvSpPr>
        <p:spPr>
          <a:xfrm>
            <a:off x="6457950" y="4762500"/>
            <a:ext cx="2025650" cy="238125"/>
          </a:xfrm>
          <a:prstGeom prst="rect">
            <a:avLst/>
          </a:prstGeom>
        </p:spPr>
        <p:txBody>
          <a:bodyPr vert="horz" wrap="square" lIns="91440" tIns="45720" rIns="91440" bIns="45720" numCol="1" anchor="ctr" anchorCtr="0" compatLnSpc="1"/>
          <a:p>
            <a:pPr algn="r">
              <a:lnSpc>
                <a:spcPct val="120000"/>
              </a:lnSpc>
            </a:pPr>
            <a:fld id="{9A0DB2DC-4C9A-4742-B13C-FB6460FD3503}" type="slidenum">
              <a:rPr lang="zh-CN" altLang="en-US" dirty="0"/>
            </a:fld>
            <a:endParaRPr lang="zh-CN" alt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bg>
      <p:bgPr>
        <a:solidFill>
          <a:schemeClr val="bg1"/>
        </a:solidFill>
        <a:effectLst/>
      </p:bgPr>
    </p:bg>
    <p:spTree>
      <p:nvGrpSpPr>
        <p:cNvPr id="1" name=""/>
        <p:cNvGrpSpPr/>
        <p:nvPr/>
      </p:nvGrpSpPr>
      <p:grpSpPr>
        <a:xfrm>
          <a:off x="0" y="0"/>
          <a:ext cx="0" cy="0"/>
          <a:chOff x="0" y="0"/>
          <a:chExt cx="0" cy="0"/>
        </a:xfrm>
      </p:grpSpPr>
      <p:sp>
        <p:nvSpPr>
          <p:cNvPr id="8" name="稻壳儿春秋广告/盗版必究        原创来源：http://chn.docer.com/works?userid=199329941#!/work_time"/>
          <p:cNvSpPr/>
          <p:nvPr>
            <p:custDataLst>
              <p:tags r:id="rId2"/>
            </p:custDataLst>
          </p:nvPr>
        </p:nvSpPr>
        <p:spPr>
          <a:xfrm>
            <a:off x="0" y="1793875"/>
            <a:ext cx="2327275" cy="2338388"/>
          </a:xfrm>
          <a:prstGeom prst="rect">
            <a:avLst/>
          </a:prstGeom>
          <a:blipFill dpi="0" rotWithShape="1">
            <a:blip r:embed="rId3" cstate="email"/>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9" name="稻壳儿春秋广告/盗版必究        原创来源：http://chn.docer.com/works?userid=199329941#!/work_time"/>
          <p:cNvSpPr/>
          <p:nvPr>
            <p:custDataLst>
              <p:tags r:id="rId4"/>
            </p:custDataLst>
          </p:nvPr>
        </p:nvSpPr>
        <p:spPr>
          <a:xfrm>
            <a:off x="1512888" y="1793875"/>
            <a:ext cx="1474788" cy="33496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10" name="稻壳儿春秋广告/盗版必究        原创来源：http://chn.docer.com/works?userid=199329941#!/work_time"/>
          <p:cNvSpPr/>
          <p:nvPr>
            <p:custDataLst>
              <p:tags r:id="rId5"/>
            </p:custDataLst>
          </p:nvPr>
        </p:nvSpPr>
        <p:spPr>
          <a:xfrm>
            <a:off x="0" y="893763"/>
            <a:ext cx="900113" cy="90011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11" name="稻壳儿春秋广告/盗版必究        原创来源：http://chn.docer.com/works?userid=199329941#!/work_time"/>
          <p:cNvSpPr/>
          <p:nvPr>
            <p:custDataLst>
              <p:tags r:id="rId6"/>
            </p:custDataLst>
          </p:nvPr>
        </p:nvSpPr>
        <p:spPr>
          <a:xfrm>
            <a:off x="8243888" y="4243388"/>
            <a:ext cx="900113" cy="90011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2" name="标题 1"/>
          <p:cNvSpPr>
            <a:spLocks noGrp="1"/>
          </p:cNvSpPr>
          <p:nvPr>
            <p:ph type="title"/>
          </p:nvPr>
        </p:nvSpPr>
        <p:spPr/>
        <p:txBody>
          <a:bodyPr rtlCol="0">
            <a:normAutofit/>
          </a:bodyPr>
          <a:lstStyle>
            <a:lvl1pPr marL="0" marR="0" lvl="0" algn="l" defTabSz="914400" rtl="0" eaLnBrk="1" fontAlgn="auto" latinLnBrk="0" hangingPunct="1">
              <a:lnSpc>
                <a:spcPct val="100000"/>
              </a:lnSpc>
              <a:buNone/>
              <a:defRPr kumimoji="0" lang="zh-CN" altLang="en-US" sz="1800" b="1" i="0" u="none" strike="noStrike" kern="1200" cap="none" spc="20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j-cs"/>
                <a:sym typeface="+mn-ea"/>
              </a:defRPr>
            </a:lvl1pPr>
          </a:lstStyle>
          <a:p>
            <a:pPr lvl="0"/>
            <a:r>
              <a:rPr noProof="1">
                <a:sym typeface="+mn-ea"/>
              </a:rPr>
              <a:t>单击此处编辑母版标题样式</a:t>
            </a:r>
            <a:endParaRPr noProof="1">
              <a:sym typeface="+mn-ea"/>
            </a:endParaRPr>
          </a:p>
        </p:txBody>
      </p:sp>
      <p:sp>
        <p:nvSpPr>
          <p:cNvPr id="12" name="日期占位符 2"/>
          <p:cNvSpPr>
            <a:spLocks noGrp="1"/>
          </p:cNvSpPr>
          <p:nvPr>
            <p:ph type="dt" sz="half" idx="2"/>
            <p:custDataLst>
              <p:tags r:id="rId7"/>
            </p:custDataLst>
          </p:nvPr>
        </p:nvSpPr>
        <p:spPr>
          <a:xfrm>
            <a:off x="660400" y="4762500"/>
            <a:ext cx="2024063" cy="238125"/>
          </a:xfrm>
          <a:prstGeom prst="rect">
            <a:avLst/>
          </a:prstGeom>
        </p:spPr>
        <p:txBody>
          <a:bodyPr vert="horz" lIns="91440" tIns="45720" rIns="91440" bIns="45720" rtlCol="0" anchor="ctr">
            <a:normAutofit/>
          </a:bodyPr>
          <a:lstStyle>
            <a:lvl1pPr>
              <a:defRPr baseline="0">
                <a:latin typeface="Arial" panose="020B0604020202020204" pitchFamily="34" charset="0"/>
              </a:defRPr>
            </a:lvl1pPr>
          </a:lstStyle>
          <a:p>
            <a:pPr marL="0" marR="0" lvl="0" indent="0" algn="l" defTabSz="914400" rtl="0" eaLnBrk="1" fontAlgn="base" latinLnBrk="0" hangingPunct="1">
              <a:lnSpc>
                <a:spcPct val="120000"/>
              </a:lnSpc>
              <a:spcBef>
                <a:spcPct val="0"/>
              </a:spcBef>
              <a:spcAft>
                <a:spcPct val="0"/>
              </a:spcAft>
              <a:buClrTx/>
              <a:buSzTx/>
              <a:buFont typeface="Arial" panose="020B0604020202020204" pitchFamily="34" charset="0"/>
              <a:buNone/>
              <a:defRPr/>
            </a:pPr>
            <a:fld id="{760FBDFE-C587-4B4C-A407-44438C67B59E}" type="datetimeFigureOut">
              <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rPr>
            </a:fld>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13" name="页脚占位符 3"/>
          <p:cNvSpPr>
            <a:spLocks noGrp="1"/>
          </p:cNvSpPr>
          <p:nvPr>
            <p:ph type="ftr" sz="quarter" idx="3"/>
            <p:custDataLst>
              <p:tags r:id="rId8"/>
            </p:custDataLst>
          </p:nvPr>
        </p:nvSpPr>
        <p:spPr>
          <a:xfrm>
            <a:off x="3087688" y="4762500"/>
            <a:ext cx="2968625" cy="238125"/>
          </a:xfrm>
          <a:prstGeom prst="rect">
            <a:avLst/>
          </a:prstGeom>
        </p:spPr>
        <p:txBody>
          <a:bodyPr vert="horz" lIns="91440" tIns="45720" rIns="91440" bIns="45720" rtlCol="0" anchor="ctr">
            <a:normAutofit/>
          </a:bodyPr>
          <a:lstStyle>
            <a:lvl1pPr>
              <a:defRPr baseline="0">
                <a:latin typeface="Arial" panose="020B0604020202020204" pitchFamily="34" charset="0"/>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14" name="灯片编号占位符 4"/>
          <p:cNvSpPr>
            <a:spLocks noGrp="1"/>
          </p:cNvSpPr>
          <p:nvPr>
            <p:ph type="sldNum" sz="quarter" idx="4"/>
            <p:custDataLst>
              <p:tags r:id="rId9"/>
            </p:custDataLst>
          </p:nvPr>
        </p:nvSpPr>
        <p:spPr>
          <a:xfrm>
            <a:off x="6457950" y="4762500"/>
            <a:ext cx="2025650" cy="238125"/>
          </a:xfrm>
          <a:prstGeom prst="rect">
            <a:avLst/>
          </a:prstGeom>
        </p:spPr>
        <p:txBody>
          <a:bodyPr vert="horz" wrap="square" lIns="91440" tIns="45720" rIns="91440" bIns="45720" numCol="1" anchor="ctr" anchorCtr="0" compatLnSpc="1"/>
          <a:p>
            <a:pPr algn="r">
              <a:lnSpc>
                <a:spcPct val="120000"/>
              </a:lnSpc>
            </a:pPr>
            <a:fld id="{9A0DB2DC-4C9A-4742-B13C-FB6460FD3503}" type="slidenum">
              <a:rPr lang="zh-CN" altLang="en-US" dirty="0"/>
            </a:fld>
            <a:endParaRPr lang="zh-CN" alt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bg>
      <p:bgPr>
        <a:solidFill>
          <a:schemeClr val="bg2"/>
        </a:solidFill>
        <a:effectLst/>
      </p:bgPr>
    </p:bg>
    <p:spTree>
      <p:nvGrpSpPr>
        <p:cNvPr id="1" name=""/>
        <p:cNvGrpSpPr/>
        <p:nvPr/>
      </p:nvGrpSpPr>
      <p:grpSpPr>
        <a:xfrm>
          <a:off x="0" y="0"/>
          <a:ext cx="0" cy="0"/>
          <a:chOff x="0" y="0"/>
          <a:chExt cx="0" cy="0"/>
        </a:xfrm>
      </p:grpSpPr>
      <p:sp>
        <p:nvSpPr>
          <p:cNvPr id="8" name="日期占位符 1"/>
          <p:cNvSpPr>
            <a:spLocks noGrp="1"/>
          </p:cNvSpPr>
          <p:nvPr>
            <p:ph type="dt" sz="half" idx="2"/>
            <p:custDataLst>
              <p:tags r:id="rId2"/>
            </p:custDataLst>
          </p:nvPr>
        </p:nvSpPr>
        <p:spPr>
          <a:xfrm>
            <a:off x="660400" y="4762500"/>
            <a:ext cx="2024063" cy="238125"/>
          </a:xfrm>
          <a:prstGeom prst="rect">
            <a:avLst/>
          </a:prstGeom>
        </p:spPr>
        <p:txBody>
          <a:bodyPr vert="horz" lIns="91440" tIns="45720" rIns="91440" bIns="45720" rtlCol="0" anchor="ctr">
            <a:normAutofit/>
          </a:bodyPr>
          <a:lstStyle>
            <a:lvl1pPr>
              <a:defRPr/>
            </a:lvl1pPr>
          </a:lstStyle>
          <a:p>
            <a:pPr marL="0" marR="0" lvl="0" indent="0" algn="l" defTabSz="914400" rtl="0" eaLnBrk="1" fontAlgn="base" latinLnBrk="0" hangingPunct="1">
              <a:lnSpc>
                <a:spcPct val="120000"/>
              </a:lnSpc>
              <a:spcBef>
                <a:spcPct val="0"/>
              </a:spcBef>
              <a:spcAft>
                <a:spcPct val="0"/>
              </a:spcAft>
              <a:buClrTx/>
              <a:buSzTx/>
              <a:buFont typeface="Arial" panose="020B0604020202020204" pitchFamily="34" charset="0"/>
              <a:buNone/>
              <a:defRPr/>
            </a:pPr>
            <a:fld id="{760FBDFE-C587-4B4C-A407-44438C67B59E}" type="datetimeFigureOut">
              <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rPr>
            </a:fld>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9" name="页脚占位符 2"/>
          <p:cNvSpPr>
            <a:spLocks noGrp="1"/>
          </p:cNvSpPr>
          <p:nvPr>
            <p:ph type="ftr" sz="quarter" idx="3"/>
            <p:custDataLst>
              <p:tags r:id="rId3"/>
            </p:custDataLst>
          </p:nvPr>
        </p:nvSpPr>
        <p:spPr>
          <a:xfrm>
            <a:off x="3087688" y="4762500"/>
            <a:ext cx="2968625" cy="238125"/>
          </a:xfrm>
          <a:prstGeom prst="rect">
            <a:avLst/>
          </a:prstGeom>
        </p:spPr>
        <p:txBody>
          <a:bodyPr vert="horz" lIns="91440" tIns="45720" rIns="91440" bIns="45720" rtlCol="0" anchor="ctr">
            <a:normAutofit/>
          </a:bodyPr>
          <a:lstStyle>
            <a:lvl1pPr>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10" name="灯片编号占位符 3"/>
          <p:cNvSpPr>
            <a:spLocks noGrp="1"/>
          </p:cNvSpPr>
          <p:nvPr>
            <p:ph type="sldNum" sz="quarter" idx="4"/>
            <p:custDataLst>
              <p:tags r:id="rId4"/>
            </p:custDataLst>
          </p:nvPr>
        </p:nvSpPr>
        <p:spPr>
          <a:xfrm>
            <a:off x="6457950" y="4762500"/>
            <a:ext cx="2025650" cy="238125"/>
          </a:xfrm>
          <a:prstGeom prst="rect">
            <a:avLst/>
          </a:prstGeom>
        </p:spPr>
        <p:txBody>
          <a:bodyPr vert="horz" wrap="square" lIns="91440" tIns="45720" rIns="91440" bIns="45720" numCol="1" anchor="ctr" anchorCtr="0" compatLnSpc="1"/>
          <a:p>
            <a:pPr algn="r">
              <a:lnSpc>
                <a:spcPct val="120000"/>
              </a:lnSpc>
            </a:pPr>
            <a:fld id="{9A0DB2DC-4C9A-4742-B13C-FB6460FD3503}" type="slidenum">
              <a:rPr lang="zh-CN" altLang="en-US" dirty="0"/>
            </a:fld>
            <a:endParaRPr lang="zh-CN" alt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图片与标题">
    <p:bg>
      <p:bgPr>
        <a:solidFill>
          <a:schemeClr val="bg1"/>
        </a:solidFill>
        <a:effectLst/>
      </p:bgPr>
    </p:bg>
    <p:spTree>
      <p:nvGrpSpPr>
        <p:cNvPr id="1" name=""/>
        <p:cNvGrpSpPr/>
        <p:nvPr/>
      </p:nvGrpSpPr>
      <p:grpSpPr>
        <a:xfrm>
          <a:off x="0" y="0"/>
          <a:ext cx="0" cy="0"/>
          <a:chOff x="0" y="0"/>
          <a:chExt cx="0" cy="0"/>
        </a:xfrm>
      </p:grpSpPr>
      <p:grpSp>
        <p:nvGrpSpPr>
          <p:cNvPr id="10243" name="组合 10"/>
          <p:cNvGrpSpPr/>
          <p:nvPr userDrawn="1"/>
        </p:nvGrpSpPr>
        <p:grpSpPr>
          <a:xfrm>
            <a:off x="0" y="0"/>
            <a:ext cx="9144000" cy="5143500"/>
            <a:chOff x="0" y="0"/>
            <a:chExt cx="12191999" cy="6857999"/>
          </a:xfrm>
        </p:grpSpPr>
        <p:sp>
          <p:nvSpPr>
            <p:cNvPr id="9" name="稻壳儿春秋广告/盗版必究        原创来源：http://chn.docer.com/works?userid=199329941#!/work_time"/>
            <p:cNvSpPr/>
            <p:nvPr>
              <p:custDataLst>
                <p:tags r:id="rId2"/>
              </p:custDataLst>
            </p:nvPr>
          </p:nvSpPr>
          <p:spPr>
            <a:xfrm>
              <a:off x="11525250" y="6191250"/>
              <a:ext cx="666749" cy="66674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mn-lt"/>
                <a:ea typeface="+mn-ea"/>
                <a:cs typeface="+mn-cs"/>
              </a:endParaRPr>
            </a:p>
          </p:txBody>
        </p:sp>
        <p:sp>
          <p:nvSpPr>
            <p:cNvPr id="10" name="稻壳儿春秋广告/盗版必究        原创来源：http://chn.docer.com/works?userid=199329941#!/work_time"/>
            <p:cNvSpPr/>
            <p:nvPr>
              <p:custDataLst>
                <p:tags r:id="rId3"/>
              </p:custDataLst>
            </p:nvPr>
          </p:nvSpPr>
          <p:spPr>
            <a:xfrm>
              <a:off x="571500" y="571500"/>
              <a:ext cx="148167" cy="148167"/>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mn-lt"/>
                <a:ea typeface="+mn-ea"/>
                <a:cs typeface="+mn-cs"/>
              </a:endParaRPr>
            </a:p>
          </p:txBody>
        </p:sp>
        <p:sp>
          <p:nvSpPr>
            <p:cNvPr id="11" name="TextBox 18"/>
            <p:cNvSpPr/>
            <p:nvPr>
              <p:custDataLst>
                <p:tags r:id="rId4"/>
              </p:custDataLst>
            </p:nvPr>
          </p:nvSpPr>
          <p:spPr>
            <a:xfrm>
              <a:off x="0" y="0"/>
              <a:ext cx="571500" cy="5715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mn-lt"/>
                <a:ea typeface="+mn-ea"/>
                <a:cs typeface="+mn-cs"/>
              </a:endParaRPr>
            </a:p>
          </p:txBody>
        </p:sp>
      </p:grpSp>
      <p:sp>
        <p:nvSpPr>
          <p:cNvPr id="2" name="标题 1"/>
          <p:cNvSpPr>
            <a:spLocks noGrp="1"/>
          </p:cNvSpPr>
          <p:nvPr>
            <p:ph type="title"/>
          </p:nvPr>
        </p:nvSpPr>
        <p:spPr>
          <a:xfrm>
            <a:off x="502448" y="332467"/>
            <a:ext cx="8139178" cy="331514"/>
          </a:xfrm>
        </p:spPr>
        <p:txBody>
          <a:bodyPr rtlCol="0">
            <a:noAutofit/>
          </a:bodyPr>
          <a:lstStyle>
            <a:lvl1pPr marL="0" marR="0" lvl="0" algn="l" defTabSz="914400" rtl="0" eaLnBrk="1" fontAlgn="auto" latinLnBrk="0" hangingPunct="1">
              <a:lnSpc>
                <a:spcPct val="120000"/>
              </a:lnSpc>
              <a:buNone/>
              <a:defRPr kumimoji="0" lang="zh-CN" altLang="en-US" sz="1800" b="1" i="0" u="none" strike="noStrike" kern="1200" cap="none" spc="20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j-cs"/>
                <a:sym typeface="+mn-ea"/>
              </a:defRPr>
            </a:lvl1pPr>
          </a:lstStyle>
          <a:p>
            <a:pPr lvl="0"/>
            <a:r>
              <a:rPr noProof="1">
                <a:sym typeface="+mn-ea"/>
              </a:rPr>
              <a:t>单击此处编辑母版标题样式</a:t>
            </a:r>
            <a:endParaRPr noProof="1">
              <a:sym typeface="+mn-ea"/>
            </a:endParaRPr>
          </a:p>
        </p:txBody>
      </p:sp>
      <p:sp>
        <p:nvSpPr>
          <p:cNvPr id="3" name="图片占位符 2"/>
          <p:cNvSpPr>
            <a:spLocks noGrp="1"/>
          </p:cNvSpPr>
          <p:nvPr>
            <p:ph type="pic" idx="1"/>
          </p:nvPr>
        </p:nvSpPr>
        <p:spPr>
          <a:xfrm>
            <a:off x="502448" y="714469"/>
            <a:ext cx="3962432" cy="4042179"/>
          </a:xfrm>
        </p:spPr>
        <p:txBody>
          <a:bodyPr vert="horz" wrap="square" lIns="101600" tIns="0" rIns="82550" bIns="0" numCol="1" rtlCol="0" anchor="t" anchorCtr="0" compatLnSpc="1">
            <a:noAutofit/>
          </a:bodyPr>
          <a:lstStyle>
            <a:lvl1pPr marL="0" marR="0" lvl="0" indent="0" algn="l" defTabSz="914400" rtl="0" eaLnBrk="1" fontAlgn="auto" latinLnBrk="0" hangingPunct="1">
              <a:lnSpc>
                <a:spcPct val="120000"/>
              </a:lnSpc>
              <a:spcBef>
                <a:spcPts val="0"/>
              </a:spcBef>
              <a:spcAft>
                <a:spcPts val="1000"/>
              </a:spcAft>
              <a:buFont typeface="Arial" panose="020B0604020202020204" pitchFamily="34" charset="0"/>
              <a:buNone/>
              <a:defRPr kumimoji="0" lang="zh-CN" altLang="en-US" sz="12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1pPr>
            <a:lvl2pPr marL="514350" marR="0" lvl="1" indent="-17145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200" b="0" i="0" u="none" strike="noStrike" kern="1200" cap="none" spc="150" normalizeH="0" baseline="0" noProof="1" dirty="0">
                <a:solidFill>
                  <a:schemeClr val="tx1"/>
                </a:solidFill>
                <a:uFillTx/>
                <a:latin typeface="+mn-lt"/>
                <a:ea typeface="+mn-ea"/>
                <a:cs typeface="+mn-cs"/>
                <a:sym typeface="+mn-ea"/>
              </a:defRPr>
            </a:lvl2pPr>
            <a:lvl3pPr marL="857250" marR="0" lvl="2"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solidFill>
                <a:uFillTx/>
                <a:latin typeface="+mn-lt"/>
                <a:ea typeface="+mn-ea"/>
                <a:cs typeface="+mn-cs"/>
                <a:sym typeface="+mn-ea"/>
              </a:defRPr>
            </a:lvl3pPr>
            <a:lvl4pPr marL="1200150" marR="0" lvl="3"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solidFill>
                <a:uFillTx/>
                <a:latin typeface="+mn-lt"/>
                <a:ea typeface="+mn-ea"/>
                <a:cs typeface="+mn-cs"/>
                <a:sym typeface="+mn-ea"/>
              </a:defRPr>
            </a:lvl4pPr>
            <a:lvl5pPr marL="1543050" marR="0" lvl="4"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solidFill>
                <a:uFillTx/>
                <a:latin typeface="+mn-lt"/>
                <a:ea typeface="+mn-ea"/>
                <a:cs typeface="+mn-cs"/>
                <a:sym typeface="+mn-ea"/>
              </a:defRPr>
            </a:lvl5pPr>
          </a:lstStyle>
          <a:p>
            <a:pPr marL="0" marR="0" lvl="0" indent="0" algn="l" defTabSz="914400" rtl="0" eaLnBrk="1" fontAlgn="auto" latinLnBrk="0" hangingPunct="1">
              <a:lnSpc>
                <a:spcPct val="120000"/>
              </a:lnSpc>
              <a:spcBef>
                <a:spcPts val="0"/>
              </a:spcBef>
              <a:spcAft>
                <a:spcPts val="1000"/>
              </a:spcAft>
              <a:buClrTx/>
              <a:buSzTx/>
              <a:buFont typeface="Arial" panose="020B0604020202020204" pitchFamily="34" charset="0"/>
              <a:buNone/>
              <a:defRPr/>
            </a:pPr>
            <a:endParaRPr kumimoji="0" lang="zh-CN" altLang="en-US" sz="1200" b="0" i="0" u="none" strike="noStrike" kern="1200" cap="none" spc="150" normalizeH="0" baseline="0" noProof="1">
              <a:ln>
                <a:noFill/>
              </a:ln>
              <a:solidFill>
                <a:schemeClr val="tx1">
                  <a:lumMod val="85000"/>
                  <a:lumOff val="15000"/>
                </a:schemeClr>
              </a:solidFill>
              <a:effectLst/>
              <a:uLnTx/>
              <a:uFillTx/>
              <a:latin typeface="微软雅黑" panose="020B0503020204020204" pitchFamily="34" charset="-122"/>
              <a:ea typeface="微软雅黑" panose="020B0503020204020204" pitchFamily="34" charset="-122"/>
              <a:cs typeface="+mn-cs"/>
              <a:sym typeface="+mn-ea"/>
            </a:endParaRPr>
          </a:p>
        </p:txBody>
      </p:sp>
      <p:sp>
        <p:nvSpPr>
          <p:cNvPr id="4" name="文本占位符 3"/>
          <p:cNvSpPr>
            <a:spLocks noGrp="1"/>
          </p:cNvSpPr>
          <p:nvPr>
            <p:ph type="body" sz="half" idx="2"/>
          </p:nvPr>
        </p:nvSpPr>
        <p:spPr>
          <a:xfrm>
            <a:off x="4679194" y="714469"/>
            <a:ext cx="3962432" cy="4042179"/>
          </a:xfrm>
        </p:spPr>
        <p:txBody>
          <a:bodyPr rtlCol="0">
            <a:normAutofit/>
          </a:bodyPr>
          <a:lstStyle>
            <a:lvl1pPr marL="171450" marR="0" lvl="0" indent="-171450" algn="l" defTabSz="914400" rtl="0" eaLnBrk="1" fontAlgn="auto" latinLnBrk="0" hangingPunct="1">
              <a:lnSpc>
                <a:spcPct val="12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1pPr>
          </a:lstStyle>
          <a:p>
            <a:pPr lvl="0"/>
            <a:r>
              <a:rPr noProof="1">
                <a:sym typeface="+mn-ea"/>
              </a:rPr>
              <a:t>单击此处编辑母版文本样式</a:t>
            </a:r>
            <a:endParaRPr noProof="1">
              <a:sym typeface="+mn-ea"/>
            </a:endParaRPr>
          </a:p>
        </p:txBody>
      </p:sp>
      <p:sp>
        <p:nvSpPr>
          <p:cNvPr id="12" name="日期占位符 4"/>
          <p:cNvSpPr>
            <a:spLocks noGrp="1"/>
          </p:cNvSpPr>
          <p:nvPr>
            <p:ph type="dt" sz="half" idx="12"/>
            <p:custDataLst>
              <p:tags r:id="rId5"/>
            </p:custDataLst>
          </p:nvPr>
        </p:nvSpPr>
        <p:spPr>
          <a:xfrm>
            <a:off x="660400" y="4762500"/>
            <a:ext cx="2024063" cy="238125"/>
          </a:xfrm>
          <a:prstGeom prst="rect">
            <a:avLst/>
          </a:prstGeom>
        </p:spPr>
        <p:txBody>
          <a:bodyPr vert="horz" lIns="91440" tIns="45720" rIns="91440" bIns="45720" rtlCol="0" anchor="ctr">
            <a:normAutofit/>
          </a:bodyPr>
          <a:lstStyle>
            <a:lvl1pPr>
              <a:lnSpc>
                <a:spcPct val="120000"/>
              </a:lnSpc>
              <a:defRPr/>
            </a:lvl1pPr>
          </a:lstStyle>
          <a:p>
            <a:pPr marL="0" marR="0" lvl="0" indent="0" algn="l" defTabSz="914400" rtl="0" eaLnBrk="1" fontAlgn="base" latinLnBrk="0" hangingPunct="1">
              <a:lnSpc>
                <a:spcPct val="120000"/>
              </a:lnSpc>
              <a:spcBef>
                <a:spcPct val="0"/>
              </a:spcBef>
              <a:spcAft>
                <a:spcPct val="0"/>
              </a:spcAft>
              <a:buClrTx/>
              <a:buSzTx/>
              <a:buFont typeface="Arial" panose="020B0604020202020204" pitchFamily="34" charset="0"/>
              <a:buNone/>
              <a:defRPr/>
            </a:pPr>
            <a:fld id="{9EFD9D74-47D9-4702-A33C-335B63B48DBF}" type="datetimeFigureOut">
              <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rPr>
            </a:fld>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13" name="页脚占位符 5"/>
          <p:cNvSpPr>
            <a:spLocks noGrp="1"/>
          </p:cNvSpPr>
          <p:nvPr>
            <p:ph type="ftr" sz="quarter" idx="3"/>
            <p:custDataLst>
              <p:tags r:id="rId6"/>
            </p:custDataLst>
          </p:nvPr>
        </p:nvSpPr>
        <p:spPr>
          <a:xfrm>
            <a:off x="3087688" y="4762500"/>
            <a:ext cx="2968625" cy="238125"/>
          </a:xfrm>
          <a:prstGeom prst="rect">
            <a:avLst/>
          </a:prstGeom>
        </p:spPr>
        <p:txBody>
          <a:bodyPr vert="horz" lIns="91440" tIns="45720" rIns="91440" bIns="45720" rtlCol="0" anchor="ctr">
            <a:normAutofit/>
          </a:bodyPr>
          <a:lstStyle>
            <a:lvl1pPr>
              <a:lnSpc>
                <a:spcPct val="120000"/>
              </a:lnSpc>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14" name="灯片编号占位符 6"/>
          <p:cNvSpPr>
            <a:spLocks noGrp="1"/>
          </p:cNvSpPr>
          <p:nvPr>
            <p:ph type="sldNum" sz="quarter" idx="4"/>
            <p:custDataLst>
              <p:tags r:id="rId7"/>
            </p:custDataLst>
          </p:nvPr>
        </p:nvSpPr>
        <p:spPr>
          <a:xfrm>
            <a:off x="6457950" y="4762500"/>
            <a:ext cx="2025650" cy="238125"/>
          </a:xfrm>
          <a:prstGeom prst="rect">
            <a:avLst/>
          </a:prstGeom>
        </p:spPr>
        <p:txBody>
          <a:bodyPr vert="horz" wrap="square" lIns="91440" tIns="45720" rIns="91440" bIns="45720" numCol="1" anchor="ctr" anchorCtr="0" compatLnSpc="1"/>
          <a:p>
            <a:pPr algn="r">
              <a:lnSpc>
                <a:spcPct val="120000"/>
              </a:lnSpc>
            </a:pPr>
            <a:fld id="{9A0DB2DC-4C9A-4742-B13C-FB6460FD3503}" type="slidenum">
              <a:rPr lang="zh-CN" altLang="en-US" dirty="0"/>
            </a:fld>
            <a:endParaRPr lang="zh-CN" alt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排标题与文本">
    <p:bg>
      <p:bgPr>
        <a:solidFill>
          <a:schemeClr val="bg1"/>
        </a:solidFill>
        <a:effectLst/>
      </p:bgPr>
    </p:bg>
    <p:spTree>
      <p:nvGrpSpPr>
        <p:cNvPr id="1" name=""/>
        <p:cNvGrpSpPr/>
        <p:nvPr/>
      </p:nvGrpSpPr>
      <p:grpSpPr>
        <a:xfrm>
          <a:off x="0" y="0"/>
          <a:ext cx="0" cy="0"/>
          <a:chOff x="0" y="0"/>
          <a:chExt cx="0" cy="0"/>
        </a:xfrm>
      </p:grpSpPr>
      <p:grpSp>
        <p:nvGrpSpPr>
          <p:cNvPr id="11267" name="组合 9"/>
          <p:cNvGrpSpPr/>
          <p:nvPr userDrawn="1"/>
        </p:nvGrpSpPr>
        <p:grpSpPr>
          <a:xfrm>
            <a:off x="0" y="0"/>
            <a:ext cx="9144000" cy="5143500"/>
            <a:chOff x="0" y="0"/>
            <a:chExt cx="12191999" cy="6857999"/>
          </a:xfrm>
        </p:grpSpPr>
        <p:sp>
          <p:nvSpPr>
            <p:cNvPr id="9" name="稻壳儿春秋广告/盗版必究        原创来源：http://chn.docer.com/works?userid=199329941#!/work_time"/>
            <p:cNvSpPr/>
            <p:nvPr>
              <p:custDataLst>
                <p:tags r:id="rId2"/>
              </p:custDataLst>
            </p:nvPr>
          </p:nvSpPr>
          <p:spPr>
            <a:xfrm>
              <a:off x="11525250" y="6191250"/>
              <a:ext cx="666749" cy="66674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mn-lt"/>
                <a:ea typeface="+mn-ea"/>
                <a:cs typeface="+mn-cs"/>
              </a:endParaRPr>
            </a:p>
          </p:txBody>
        </p:sp>
        <p:sp>
          <p:nvSpPr>
            <p:cNvPr id="10" name="稻壳儿春秋广告/盗版必究        原创来源：http://chn.docer.com/works?userid=199329941#!/work_time"/>
            <p:cNvSpPr/>
            <p:nvPr>
              <p:custDataLst>
                <p:tags r:id="rId3"/>
              </p:custDataLst>
            </p:nvPr>
          </p:nvSpPr>
          <p:spPr>
            <a:xfrm>
              <a:off x="571500" y="571500"/>
              <a:ext cx="148167" cy="148167"/>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mn-lt"/>
                <a:ea typeface="+mn-ea"/>
                <a:cs typeface="+mn-cs"/>
              </a:endParaRPr>
            </a:p>
          </p:txBody>
        </p:sp>
        <p:sp>
          <p:nvSpPr>
            <p:cNvPr id="11" name="TextBox 18"/>
            <p:cNvSpPr/>
            <p:nvPr>
              <p:custDataLst>
                <p:tags r:id="rId4"/>
              </p:custDataLst>
            </p:nvPr>
          </p:nvSpPr>
          <p:spPr>
            <a:xfrm>
              <a:off x="0" y="0"/>
              <a:ext cx="571500" cy="5715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mn-lt"/>
                <a:ea typeface="+mn-ea"/>
                <a:cs typeface="+mn-cs"/>
              </a:endParaRPr>
            </a:p>
          </p:txBody>
        </p:sp>
      </p:grpSp>
      <p:sp>
        <p:nvSpPr>
          <p:cNvPr id="2" name="竖排标题 1"/>
          <p:cNvSpPr>
            <a:spLocks noGrp="1"/>
          </p:cNvSpPr>
          <p:nvPr>
            <p:ph type="title" orient="vert"/>
          </p:nvPr>
        </p:nvSpPr>
        <p:spPr>
          <a:xfrm>
            <a:off x="7928351" y="714469"/>
            <a:ext cx="713238" cy="4042179"/>
          </a:xfrm>
        </p:spPr>
        <p:txBody>
          <a:bodyPr vert="eaVert" rtlCol="0" anchor="ctr">
            <a:noAutofit/>
          </a:bodyPr>
          <a:lstStyle>
            <a:lvl1pPr marL="0" marR="0" lvl="0" algn="l" defTabSz="914400" rtl="0" eaLnBrk="1" fontAlgn="auto" latinLnBrk="0" hangingPunct="1">
              <a:lnSpc>
                <a:spcPct val="120000"/>
              </a:lnSpc>
              <a:spcAft>
                <a:spcPts val="0"/>
              </a:spcAft>
              <a:buNone/>
              <a:defRPr kumimoji="0" lang="zh-CN" altLang="en-US" sz="1800" b="1" i="0" u="none" strike="noStrike" kern="1200" cap="none" spc="20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j-cs"/>
                <a:sym typeface="+mn-ea"/>
              </a:defRPr>
            </a:lvl1pPr>
          </a:lstStyle>
          <a:p>
            <a:pPr lvl="0"/>
            <a:r>
              <a:rPr noProof="1">
                <a:sym typeface="+mn-ea"/>
              </a:rPr>
              <a:t>单击此处编辑母版标题样式</a:t>
            </a:r>
            <a:endParaRPr noProof="1">
              <a:sym typeface="+mn-ea"/>
            </a:endParaRPr>
          </a:p>
        </p:txBody>
      </p:sp>
      <p:sp>
        <p:nvSpPr>
          <p:cNvPr id="3" name="竖排文字占位符 2"/>
          <p:cNvSpPr>
            <a:spLocks noGrp="1"/>
          </p:cNvSpPr>
          <p:nvPr>
            <p:ph type="body" orient="vert" idx="1"/>
          </p:nvPr>
        </p:nvSpPr>
        <p:spPr>
          <a:xfrm>
            <a:off x="502444" y="714463"/>
            <a:ext cx="7371076" cy="4042179"/>
          </a:xfrm>
        </p:spPr>
        <p:txBody>
          <a:bodyPr vert="eaVert"/>
          <a:lstStyle>
            <a:lvl1pPr indent="0" eaLnBrk="1" fontAlgn="auto" latinLnBrk="0" hangingPunct="1">
              <a:lnSpc>
                <a:spcPct val="120000"/>
              </a:lnSpc>
              <a:defRPr>
                <a:solidFill>
                  <a:schemeClr val="tx1">
                    <a:lumMod val="85000"/>
                    <a:lumOff val="15000"/>
                  </a:schemeClr>
                </a:solidFill>
                <a:latin typeface="微软雅黑" panose="020B0503020204020204" pitchFamily="34" charset="-122"/>
                <a:ea typeface="微软雅黑" panose="020B0503020204020204" pitchFamily="34" charset="-122"/>
              </a:defRPr>
            </a:lvl1pPr>
            <a:lvl2pPr indent="0" eaLnBrk="1" fontAlgn="auto" latinLnBrk="0" hangingPunct="1">
              <a:lnSpc>
                <a:spcPct val="120000"/>
              </a:lnSpc>
              <a:defRPr>
                <a:solidFill>
                  <a:schemeClr val="tx1">
                    <a:lumMod val="85000"/>
                    <a:lumOff val="15000"/>
                  </a:schemeClr>
                </a:solidFill>
                <a:latin typeface="微软雅黑" panose="020B0503020204020204" pitchFamily="34" charset="-122"/>
                <a:ea typeface="微软雅黑" panose="020B0503020204020204" pitchFamily="34" charset="-122"/>
              </a:defRPr>
            </a:lvl2pPr>
            <a:lvl3pPr indent="0" eaLnBrk="1" fontAlgn="auto" latinLnBrk="0" hangingPunct="1">
              <a:lnSpc>
                <a:spcPct val="120000"/>
              </a:lnSpc>
              <a:defRPr>
                <a:solidFill>
                  <a:schemeClr val="tx1">
                    <a:lumMod val="85000"/>
                    <a:lumOff val="15000"/>
                  </a:schemeClr>
                </a:solidFill>
                <a:latin typeface="微软雅黑" panose="020B0503020204020204" pitchFamily="34" charset="-122"/>
                <a:ea typeface="微软雅黑" panose="020B0503020204020204" pitchFamily="34" charset="-122"/>
              </a:defRPr>
            </a:lvl3pPr>
            <a:lvl4pPr indent="0" eaLnBrk="1" fontAlgn="auto" latinLnBrk="0" hangingPunct="1">
              <a:lnSpc>
                <a:spcPct val="120000"/>
              </a:lnSpc>
              <a:defRPr>
                <a:solidFill>
                  <a:schemeClr val="tx1">
                    <a:lumMod val="85000"/>
                    <a:lumOff val="15000"/>
                  </a:schemeClr>
                </a:solidFill>
                <a:latin typeface="微软雅黑" panose="020B0503020204020204" pitchFamily="34" charset="-122"/>
                <a:ea typeface="微软雅黑" panose="020B0503020204020204" pitchFamily="34" charset="-122"/>
              </a:defRPr>
            </a:lvl4pPr>
            <a:lvl5pPr indent="0" eaLnBrk="1" fontAlgn="auto" latinLnBrk="0" hangingPunct="1">
              <a:lnSpc>
                <a:spcPct val="120000"/>
              </a:lnSpc>
              <a:defRPr>
                <a:solidFill>
                  <a:schemeClr val="tx1">
                    <a:lumMod val="85000"/>
                    <a:lumOff val="15000"/>
                  </a:schemeClr>
                </a:solidFill>
                <a:latin typeface="微软雅黑" panose="020B0503020204020204" pitchFamily="34" charset="-122"/>
                <a:ea typeface="微软雅黑" panose="020B0503020204020204" pitchFamily="34" charset="-122"/>
              </a:defRPr>
            </a:lvl5pPr>
          </a:lstStyle>
          <a:p>
            <a:pPr lvl="0"/>
            <a:r>
              <a:rPr lang="zh-CN" altLang="en-US" noProof="1"/>
              <a:t>单击此处编辑母版文本样式</a:t>
            </a:r>
            <a:endParaRPr lang="zh-CN" altLang="en-US" noProof="1"/>
          </a:p>
          <a:p>
            <a:pPr lvl="1"/>
            <a:r>
              <a:rPr lang="zh-CN" altLang="en-US" noProof="1"/>
              <a:t>第二级</a:t>
            </a:r>
            <a:endParaRPr lang="zh-CN" altLang="en-US" noProof="1"/>
          </a:p>
          <a:p>
            <a:pPr lvl="2"/>
            <a:r>
              <a:rPr lang="zh-CN" altLang="en-US" noProof="1"/>
              <a:t>第三级</a:t>
            </a:r>
            <a:endParaRPr lang="zh-CN" altLang="en-US" noProof="1"/>
          </a:p>
          <a:p>
            <a:pPr lvl="3"/>
            <a:r>
              <a:rPr lang="zh-CN" altLang="en-US" noProof="1"/>
              <a:t>第四级</a:t>
            </a:r>
            <a:endParaRPr lang="zh-CN" altLang="en-US" noProof="1"/>
          </a:p>
          <a:p>
            <a:pPr lvl="4"/>
            <a:r>
              <a:rPr lang="zh-CN" altLang="en-US" noProof="1"/>
              <a:t>第五级</a:t>
            </a:r>
            <a:endParaRPr lang="zh-CN" altLang="en-US" noProof="1"/>
          </a:p>
        </p:txBody>
      </p:sp>
      <p:sp>
        <p:nvSpPr>
          <p:cNvPr id="12" name="日期占位符 3"/>
          <p:cNvSpPr>
            <a:spLocks noGrp="1"/>
          </p:cNvSpPr>
          <p:nvPr>
            <p:ph type="dt" sz="half" idx="2"/>
            <p:custDataLst>
              <p:tags r:id="rId5"/>
            </p:custDataLst>
          </p:nvPr>
        </p:nvSpPr>
        <p:spPr>
          <a:xfrm>
            <a:off x="660400" y="4762500"/>
            <a:ext cx="2024063" cy="238125"/>
          </a:xfrm>
          <a:prstGeom prst="rect">
            <a:avLst/>
          </a:prstGeom>
        </p:spPr>
        <p:txBody>
          <a:bodyPr vert="horz" lIns="91440" tIns="45720" rIns="91440" bIns="45720" rtlCol="0" anchor="ctr">
            <a:normAutofit/>
          </a:bodyPr>
          <a:lstStyle>
            <a:lvl1pPr>
              <a:lnSpc>
                <a:spcPct val="120000"/>
              </a:lnSpc>
              <a:defRPr/>
            </a:lvl1pPr>
          </a:lstStyle>
          <a:p>
            <a:pPr marL="0" marR="0" lvl="0" indent="0" algn="l" defTabSz="914400" rtl="0" eaLnBrk="1" fontAlgn="base" latinLnBrk="0" hangingPunct="1">
              <a:lnSpc>
                <a:spcPct val="120000"/>
              </a:lnSpc>
              <a:spcBef>
                <a:spcPct val="0"/>
              </a:spcBef>
              <a:spcAft>
                <a:spcPct val="0"/>
              </a:spcAft>
              <a:buClrTx/>
              <a:buSzTx/>
              <a:buFont typeface="Arial" panose="020B0604020202020204" pitchFamily="34" charset="0"/>
              <a:buNone/>
              <a:defRPr/>
            </a:pPr>
            <a:fld id="{760FBDFE-C587-4B4C-A407-44438C67B59E}" type="datetimeFigureOut">
              <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rPr>
            </a:fld>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13" name="页脚占位符 4"/>
          <p:cNvSpPr>
            <a:spLocks noGrp="1"/>
          </p:cNvSpPr>
          <p:nvPr>
            <p:ph type="ftr" sz="quarter" idx="3"/>
            <p:custDataLst>
              <p:tags r:id="rId6"/>
            </p:custDataLst>
          </p:nvPr>
        </p:nvSpPr>
        <p:spPr>
          <a:xfrm>
            <a:off x="3087688" y="4762500"/>
            <a:ext cx="2968625" cy="238125"/>
          </a:xfrm>
          <a:prstGeom prst="rect">
            <a:avLst/>
          </a:prstGeom>
        </p:spPr>
        <p:txBody>
          <a:bodyPr vert="horz" lIns="91440" tIns="45720" rIns="91440" bIns="45720" rtlCol="0" anchor="ctr">
            <a:normAutofit/>
          </a:bodyPr>
          <a:lstStyle>
            <a:lvl1pPr>
              <a:lnSpc>
                <a:spcPct val="120000"/>
              </a:lnSpc>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14" name="灯片编号占位符 5"/>
          <p:cNvSpPr>
            <a:spLocks noGrp="1"/>
          </p:cNvSpPr>
          <p:nvPr>
            <p:ph type="sldNum" sz="quarter" idx="4"/>
            <p:custDataLst>
              <p:tags r:id="rId7"/>
            </p:custDataLst>
          </p:nvPr>
        </p:nvSpPr>
        <p:spPr>
          <a:xfrm>
            <a:off x="6457950" y="4762500"/>
            <a:ext cx="2025650" cy="238125"/>
          </a:xfrm>
          <a:prstGeom prst="rect">
            <a:avLst/>
          </a:prstGeom>
        </p:spPr>
        <p:txBody>
          <a:bodyPr vert="horz" wrap="square" lIns="91440" tIns="45720" rIns="91440" bIns="45720" numCol="1" anchor="ctr" anchorCtr="0" compatLnSpc="1"/>
          <a:p>
            <a:pPr algn="r">
              <a:lnSpc>
                <a:spcPct val="120000"/>
              </a:lnSpc>
            </a:pPr>
            <a:fld id="{9A0DB2DC-4C9A-4742-B13C-FB6460FD3503}" type="slidenum">
              <a:rPr lang="zh-CN" altLang="en-US" dirty="0"/>
            </a:fld>
            <a:endParaRPr lang="zh-CN" altLang="en-US" dirty="0"/>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5" Type="http://schemas.openxmlformats.org/officeDocument/2006/relationships/theme" Target="../theme/theme1.xml"/><Relationship Id="rId24" Type="http://schemas.openxmlformats.org/officeDocument/2006/relationships/tags" Target="../tags/tag119.xml"/><Relationship Id="rId23" Type="http://schemas.openxmlformats.org/officeDocument/2006/relationships/tags" Target="../tags/tag118.xml"/><Relationship Id="rId22" Type="http://schemas.openxmlformats.org/officeDocument/2006/relationships/tags" Target="../tags/tag117.xml"/><Relationship Id="rId21" Type="http://schemas.openxmlformats.org/officeDocument/2006/relationships/tags" Target="../tags/tag116.xml"/><Relationship Id="rId20" Type="http://schemas.openxmlformats.org/officeDocument/2006/relationships/tags" Target="../tags/tag115.xml"/><Relationship Id="rId2" Type="http://schemas.openxmlformats.org/officeDocument/2006/relationships/slideLayout" Target="../slideLayouts/slideLayout2.xml"/><Relationship Id="rId19" Type="http://schemas.openxmlformats.org/officeDocument/2006/relationships/tags" Target="../tags/tag114.xml"/><Relationship Id="rId18" Type="http://schemas.openxmlformats.org/officeDocument/2006/relationships/slideLayout" Target="../slideLayouts/slideLayout18.xml"/><Relationship Id="rId17" Type="http://schemas.openxmlformats.org/officeDocument/2006/relationships/slideLayout" Target="../slideLayouts/slideLayout17.xml"/><Relationship Id="rId16" Type="http://schemas.openxmlformats.org/officeDocument/2006/relationships/slideLayout" Target="../slideLayouts/slideLayout16.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27.xml"/><Relationship Id="rId8" Type="http://schemas.openxmlformats.org/officeDocument/2006/relationships/slideLayout" Target="../slideLayouts/slideLayout26.xml"/><Relationship Id="rId7" Type="http://schemas.openxmlformats.org/officeDocument/2006/relationships/slideLayout" Target="../slideLayouts/slideLayout25.xml"/><Relationship Id="rId6" Type="http://schemas.openxmlformats.org/officeDocument/2006/relationships/slideLayout" Target="../slideLayouts/slideLayout24.xml"/><Relationship Id="rId5" Type="http://schemas.openxmlformats.org/officeDocument/2006/relationships/slideLayout" Target="../slideLayouts/slideLayout23.xml"/><Relationship Id="rId4" Type="http://schemas.openxmlformats.org/officeDocument/2006/relationships/slideLayout" Target="../slideLayouts/slideLayout22.xml"/><Relationship Id="rId3" Type="http://schemas.openxmlformats.org/officeDocument/2006/relationships/slideLayout" Target="../slideLayouts/slideLayout21.xml"/><Relationship Id="rId25" Type="http://schemas.openxmlformats.org/officeDocument/2006/relationships/theme" Target="../theme/theme2.xml"/><Relationship Id="rId24" Type="http://schemas.openxmlformats.org/officeDocument/2006/relationships/tags" Target="../tags/tag238.xml"/><Relationship Id="rId23" Type="http://schemas.openxmlformats.org/officeDocument/2006/relationships/tags" Target="../tags/tag237.xml"/><Relationship Id="rId22" Type="http://schemas.openxmlformats.org/officeDocument/2006/relationships/tags" Target="../tags/tag236.xml"/><Relationship Id="rId21" Type="http://schemas.openxmlformats.org/officeDocument/2006/relationships/tags" Target="../tags/tag235.xml"/><Relationship Id="rId20" Type="http://schemas.openxmlformats.org/officeDocument/2006/relationships/tags" Target="../tags/tag234.xml"/><Relationship Id="rId2" Type="http://schemas.openxmlformats.org/officeDocument/2006/relationships/slideLayout" Target="../slideLayouts/slideLayout20.xml"/><Relationship Id="rId19" Type="http://schemas.openxmlformats.org/officeDocument/2006/relationships/tags" Target="../tags/tag233.xml"/><Relationship Id="rId18" Type="http://schemas.openxmlformats.org/officeDocument/2006/relationships/slideLayout" Target="../slideLayouts/slideLayout36.xml"/><Relationship Id="rId17" Type="http://schemas.openxmlformats.org/officeDocument/2006/relationships/slideLayout" Target="../slideLayouts/slideLayout35.xml"/><Relationship Id="rId16" Type="http://schemas.openxmlformats.org/officeDocument/2006/relationships/slideLayout" Target="../slideLayouts/slideLayout34.xml"/><Relationship Id="rId15" Type="http://schemas.openxmlformats.org/officeDocument/2006/relationships/slideLayout" Target="../slideLayouts/slideLayout33.xml"/><Relationship Id="rId14" Type="http://schemas.openxmlformats.org/officeDocument/2006/relationships/slideLayout" Target="../slideLayouts/slideLayout32.xml"/><Relationship Id="rId13" Type="http://schemas.openxmlformats.org/officeDocument/2006/relationships/slideLayout" Target="../slideLayouts/slideLayout31.xml"/><Relationship Id="rId12" Type="http://schemas.openxmlformats.org/officeDocument/2006/relationships/slideLayout" Target="../slideLayouts/slideLayout30.xml"/><Relationship Id="rId11" Type="http://schemas.openxmlformats.org/officeDocument/2006/relationships/slideLayout" Target="../slideLayouts/slideLayout29.xml"/><Relationship Id="rId10" Type="http://schemas.openxmlformats.org/officeDocument/2006/relationships/slideLayout" Target="../slideLayouts/slideLayout28.xml"/><Relationship Id="rId1" Type="http://schemas.openxmlformats.org/officeDocument/2006/relationships/slideLayout" Target="../slideLayouts/slideLayout19.xml"/></Relationships>
</file>

<file path=ppt/slideMasters/_rels/slideMaster3.xml.rels><?xml version="1.0" encoding="UTF-8" standalone="yes"?>
<Relationships xmlns="http://schemas.openxmlformats.org/package/2006/relationships"><Relationship Id="rId9" Type="http://schemas.openxmlformats.org/officeDocument/2006/relationships/slideLayout" Target="../slideLayouts/slideLayout45.xml"/><Relationship Id="rId8" Type="http://schemas.openxmlformats.org/officeDocument/2006/relationships/slideLayout" Target="../slideLayouts/slideLayout44.xml"/><Relationship Id="rId7" Type="http://schemas.openxmlformats.org/officeDocument/2006/relationships/slideLayout" Target="../slideLayouts/slideLayout43.xml"/><Relationship Id="rId6" Type="http://schemas.openxmlformats.org/officeDocument/2006/relationships/slideLayout" Target="../slideLayouts/slideLayout42.xml"/><Relationship Id="rId5" Type="http://schemas.openxmlformats.org/officeDocument/2006/relationships/slideLayout" Target="../slideLayouts/slideLayout41.xml"/><Relationship Id="rId4" Type="http://schemas.openxmlformats.org/officeDocument/2006/relationships/slideLayout" Target="../slideLayouts/slideLayout40.xml"/><Relationship Id="rId3" Type="http://schemas.openxmlformats.org/officeDocument/2006/relationships/slideLayout" Target="../slideLayouts/slideLayout39.xml"/><Relationship Id="rId2" Type="http://schemas.openxmlformats.org/officeDocument/2006/relationships/slideLayout" Target="../slideLayouts/slideLayout38.xml"/><Relationship Id="rId13" Type="http://schemas.openxmlformats.org/officeDocument/2006/relationships/theme" Target="../theme/theme3.xml"/><Relationship Id="rId12" Type="http://schemas.openxmlformats.org/officeDocument/2006/relationships/slideLayout" Target="../slideLayouts/slideLayout48.xml"/><Relationship Id="rId11" Type="http://schemas.openxmlformats.org/officeDocument/2006/relationships/slideLayout" Target="../slideLayouts/slideLayout47.xml"/><Relationship Id="rId10" Type="http://schemas.openxmlformats.org/officeDocument/2006/relationships/slideLayout" Target="../slideLayouts/slideLayout46.xml"/><Relationship Id="rId1" Type="http://schemas.openxmlformats.org/officeDocument/2006/relationships/slideLayout" Target="../slideLayouts/slideLayout3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sp>
        <p:nvSpPr>
          <p:cNvPr id="2050" name="标题占位符 1"/>
          <p:cNvSpPr>
            <a:spLocks noGrp="1" noChangeArrowheads="1"/>
          </p:cNvSpPr>
          <p:nvPr>
            <p:ph type="title" idx="4294967295"/>
            <p:custDataLst>
              <p:tags r:id="rId19"/>
            </p:custDataLst>
          </p:nvPr>
        </p:nvSpPr>
        <p:spPr bwMode="auto">
          <a:xfrm>
            <a:off x="501650" y="331788"/>
            <a:ext cx="8140700" cy="331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101600" tIns="38100" rIns="76200" bIns="38100" numCol="1" anchor="t" anchorCtr="0" compatLnSpc="1"/>
          <a:lstStyle/>
          <a:p>
            <a:pPr lvl="0"/>
            <a:r>
              <a:rPr lang="zh-CN" altLang="en-US" smtClean="0"/>
              <a:t>单击此处编辑母版标题样式</a:t>
            </a:r>
            <a:endParaRPr lang="zh-CN" altLang="en-US" smtClean="0"/>
          </a:p>
        </p:txBody>
      </p:sp>
      <p:sp>
        <p:nvSpPr>
          <p:cNvPr id="2051" name="文本占位符 2"/>
          <p:cNvSpPr>
            <a:spLocks noGrp="1" noChangeArrowheads="1"/>
          </p:cNvSpPr>
          <p:nvPr>
            <p:ph type="body" idx="9"/>
            <p:custDataLst>
              <p:tags r:id="rId20"/>
            </p:custDataLst>
          </p:nvPr>
        </p:nvSpPr>
        <p:spPr bwMode="auto">
          <a:xfrm>
            <a:off x="501650" y="714375"/>
            <a:ext cx="8140700" cy="4041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101600" tIns="0" rIns="82550" bIns="0" numCol="1" anchor="t" anchorCtr="0" compatLnSpc="1"/>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smtClean="0"/>
          </a:p>
        </p:txBody>
      </p:sp>
      <p:sp>
        <p:nvSpPr>
          <p:cNvPr id="4" name="日期占位符 3"/>
          <p:cNvSpPr>
            <a:spLocks noGrp="1"/>
          </p:cNvSpPr>
          <p:nvPr>
            <p:ph type="dt" sz="half" idx="2"/>
            <p:custDataLst>
              <p:tags r:id="rId21"/>
            </p:custDataLst>
          </p:nvPr>
        </p:nvSpPr>
        <p:spPr>
          <a:xfrm>
            <a:off x="660400" y="4762500"/>
            <a:ext cx="2024063" cy="238125"/>
          </a:xfrm>
          <a:prstGeom prst="rect">
            <a:avLst/>
          </a:prstGeom>
        </p:spPr>
        <p:txBody>
          <a:bodyPr vert="horz" lIns="91440" tIns="45720" rIns="91440" bIns="45720" rtlCol="0" anchor="ctr">
            <a:normAutofit/>
          </a:bodyPr>
          <a:lstStyle>
            <a:lvl1pPr algn="l">
              <a:lnSpc>
                <a:spcPct val="120000"/>
              </a:lnSpc>
              <a:defRPr sz="900" baseline="0" noProof="1">
                <a:solidFill>
                  <a:schemeClr val="tx1">
                    <a:tint val="75000"/>
                  </a:schemeClr>
                </a:solidFill>
                <a:latin typeface="Arial" panose="020B0604020202020204" pitchFamily="34" charset="0"/>
              </a:defRPr>
            </a:lvl1pPr>
          </a:lstStyle>
          <a:p>
            <a:pPr marL="0" marR="0" lvl="0" indent="0" algn="l" defTabSz="914400" rtl="0" eaLnBrk="1" fontAlgn="base" latinLnBrk="0" hangingPunct="1">
              <a:lnSpc>
                <a:spcPct val="120000"/>
              </a:lnSpc>
              <a:spcBef>
                <a:spcPct val="0"/>
              </a:spcBef>
              <a:spcAft>
                <a:spcPct val="0"/>
              </a:spcAft>
              <a:buClrTx/>
              <a:buSzTx/>
              <a:buFont typeface="Arial" panose="020B0604020202020204" pitchFamily="34" charset="0"/>
              <a:buNone/>
              <a:defRPr/>
            </a:pPr>
            <a:fld id="{760FBDFE-C587-4B4C-A407-44438C67B59E}" type="datetimeFigureOut">
              <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rPr>
            </a:fld>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5" name="页脚占位符 4"/>
          <p:cNvSpPr>
            <a:spLocks noGrp="1"/>
          </p:cNvSpPr>
          <p:nvPr>
            <p:ph type="ftr" sz="quarter" idx="3"/>
            <p:custDataLst>
              <p:tags r:id="rId22"/>
            </p:custDataLst>
          </p:nvPr>
        </p:nvSpPr>
        <p:spPr>
          <a:xfrm>
            <a:off x="3087688" y="4762500"/>
            <a:ext cx="2968625" cy="238125"/>
          </a:xfrm>
          <a:prstGeom prst="rect">
            <a:avLst/>
          </a:prstGeom>
        </p:spPr>
        <p:txBody>
          <a:bodyPr vert="horz" lIns="91440" tIns="45720" rIns="91440" bIns="45720" rtlCol="0" anchor="ctr">
            <a:normAutofit/>
          </a:bodyPr>
          <a:lstStyle>
            <a:lvl1pPr algn="ctr">
              <a:lnSpc>
                <a:spcPct val="120000"/>
              </a:lnSpc>
              <a:defRPr sz="900" baseline="0" noProof="1">
                <a:solidFill>
                  <a:schemeClr val="tx1">
                    <a:tint val="75000"/>
                  </a:schemeClr>
                </a:solidFill>
                <a:latin typeface="Arial" panose="020B0604020202020204" pitchFamily="34" charset="0"/>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6" name="灯片编号占位符 5"/>
          <p:cNvSpPr>
            <a:spLocks noGrp="1"/>
          </p:cNvSpPr>
          <p:nvPr>
            <p:ph type="sldNum" sz="quarter" idx="4"/>
            <p:custDataLst>
              <p:tags r:id="rId23"/>
            </p:custDataLst>
          </p:nvPr>
        </p:nvSpPr>
        <p:spPr>
          <a:xfrm>
            <a:off x="6457950" y="4762500"/>
            <a:ext cx="2025650" cy="238125"/>
          </a:xfrm>
          <a:prstGeom prst="rect">
            <a:avLst/>
          </a:prstGeom>
        </p:spPr>
        <p:txBody>
          <a:bodyPr vert="horz" wrap="square" lIns="91440" tIns="45720" rIns="91440" bIns="45720" numCol="1" anchor="ctr" anchorCtr="0" compatLnSpc="1"/>
          <a:lstStyle>
            <a:lvl1pPr algn="r">
              <a:defRPr sz="900">
                <a:solidFill>
                  <a:srgbClr val="898989"/>
                </a:solidFill>
              </a:defRPr>
            </a:lvl1pPr>
          </a:lstStyle>
          <a:p>
            <a:pPr lvl="0" eaLnBrk="1" hangingPunct="1">
              <a:lnSpc>
                <a:spcPct val="120000"/>
              </a:lnSpc>
            </a:pPr>
            <a:fld id="{9A0DB2DC-4C9A-4742-B13C-FB6460FD3503}" type="slidenum">
              <a:rPr lang="zh-CN" altLang="en-US" dirty="0">
                <a:latin typeface="Arial" panose="020B0604020202020204" pitchFamily="34" charset="0"/>
              </a:rPr>
            </a:fld>
            <a:endParaRPr lang="zh-CN" altLang="en-US" dirty="0">
              <a:latin typeface="Arial" panose="020B0604020202020204" pitchFamily="34" charset="0"/>
            </a:endParaRPr>
          </a:p>
        </p:txBody>
      </p:sp>
      <p:sp>
        <p:nvSpPr>
          <p:cNvPr id="7" name="KSO_TEMPLATE" hidden="1"/>
          <p:cNvSpPr/>
          <p:nvPr>
            <p:custDataLst>
              <p:tags r:id="rId24"/>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mn-lt"/>
              <a:ea typeface="+mn-ea"/>
              <a:cs typeface="+mn-cs"/>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Lst>
  <p:hf sldNum="0" hdr="0" ftr="0" dt="0"/>
  <p:txStyles>
    <p:titleStyle>
      <a:lvl1pPr algn="l" defTabSz="685800" rtl="0" eaLnBrk="0" fontAlgn="base" hangingPunct="0">
        <a:lnSpc>
          <a:spcPct val="120000"/>
        </a:lnSpc>
        <a:spcBef>
          <a:spcPct val="0"/>
        </a:spcBef>
        <a:spcAft>
          <a:spcPct val="0"/>
        </a:spcAft>
        <a:defRPr b="1" kern="1200" spc="200">
          <a:solidFill>
            <a:srgbClr val="262626"/>
          </a:solidFill>
          <a:latin typeface="Arial" panose="020B0604020202020204" pitchFamily="34" charset="0"/>
          <a:ea typeface="微软雅黑" panose="020B0503020204020204" pitchFamily="34" charset="-122"/>
          <a:cs typeface="+mj-cs"/>
        </a:defRPr>
      </a:lvl1pPr>
      <a:lvl2pPr algn="l" defTabSz="685800" rtl="0" eaLnBrk="0" fontAlgn="base" hangingPunct="0">
        <a:lnSpc>
          <a:spcPct val="120000"/>
        </a:lnSpc>
        <a:spcBef>
          <a:spcPct val="0"/>
        </a:spcBef>
        <a:spcAft>
          <a:spcPct val="0"/>
        </a:spcAft>
        <a:defRPr b="1">
          <a:solidFill>
            <a:srgbClr val="262626"/>
          </a:solidFill>
          <a:latin typeface="Arial" panose="020B0604020202020204" pitchFamily="34" charset="0"/>
          <a:ea typeface="微软雅黑" panose="020B0503020204020204" pitchFamily="34" charset="-122"/>
        </a:defRPr>
      </a:lvl2pPr>
      <a:lvl3pPr algn="l" defTabSz="685800" rtl="0" eaLnBrk="0" fontAlgn="base" hangingPunct="0">
        <a:lnSpc>
          <a:spcPct val="120000"/>
        </a:lnSpc>
        <a:spcBef>
          <a:spcPct val="0"/>
        </a:spcBef>
        <a:spcAft>
          <a:spcPct val="0"/>
        </a:spcAft>
        <a:defRPr b="1">
          <a:solidFill>
            <a:srgbClr val="262626"/>
          </a:solidFill>
          <a:latin typeface="Arial" panose="020B0604020202020204" pitchFamily="34" charset="0"/>
          <a:ea typeface="微软雅黑" panose="020B0503020204020204" pitchFamily="34" charset="-122"/>
        </a:defRPr>
      </a:lvl3pPr>
      <a:lvl4pPr algn="l" defTabSz="685800" rtl="0" eaLnBrk="0" fontAlgn="base" hangingPunct="0">
        <a:lnSpc>
          <a:spcPct val="120000"/>
        </a:lnSpc>
        <a:spcBef>
          <a:spcPct val="0"/>
        </a:spcBef>
        <a:spcAft>
          <a:spcPct val="0"/>
        </a:spcAft>
        <a:defRPr b="1">
          <a:solidFill>
            <a:srgbClr val="262626"/>
          </a:solidFill>
          <a:latin typeface="Arial" panose="020B0604020202020204" pitchFamily="34" charset="0"/>
          <a:ea typeface="微软雅黑" panose="020B0503020204020204" pitchFamily="34" charset="-122"/>
        </a:defRPr>
      </a:lvl4pPr>
      <a:lvl5pPr algn="l" defTabSz="685800" rtl="0" eaLnBrk="0" fontAlgn="base" hangingPunct="0">
        <a:lnSpc>
          <a:spcPct val="120000"/>
        </a:lnSpc>
        <a:spcBef>
          <a:spcPct val="0"/>
        </a:spcBef>
        <a:spcAft>
          <a:spcPct val="0"/>
        </a:spcAft>
        <a:defRPr b="1">
          <a:solidFill>
            <a:srgbClr val="262626"/>
          </a:solidFill>
          <a:latin typeface="Arial" panose="020B0604020202020204" pitchFamily="34" charset="0"/>
          <a:ea typeface="微软雅黑" panose="020B0503020204020204" pitchFamily="34" charset="-122"/>
        </a:defRPr>
      </a:lvl5pPr>
      <a:lvl6pPr marL="457200" algn="l" defTabSz="685800" rtl="0" fontAlgn="base">
        <a:lnSpc>
          <a:spcPct val="120000"/>
        </a:lnSpc>
        <a:spcBef>
          <a:spcPct val="0"/>
        </a:spcBef>
        <a:spcAft>
          <a:spcPct val="0"/>
        </a:spcAft>
        <a:defRPr b="1">
          <a:solidFill>
            <a:srgbClr val="262626"/>
          </a:solidFill>
          <a:latin typeface="Arial" panose="020B0604020202020204" pitchFamily="34" charset="0"/>
          <a:ea typeface="微软雅黑" panose="020B0503020204020204" pitchFamily="34" charset="-122"/>
        </a:defRPr>
      </a:lvl6pPr>
      <a:lvl7pPr marL="914400" algn="l" defTabSz="685800" rtl="0" fontAlgn="base">
        <a:lnSpc>
          <a:spcPct val="120000"/>
        </a:lnSpc>
        <a:spcBef>
          <a:spcPct val="0"/>
        </a:spcBef>
        <a:spcAft>
          <a:spcPct val="0"/>
        </a:spcAft>
        <a:defRPr b="1">
          <a:solidFill>
            <a:srgbClr val="262626"/>
          </a:solidFill>
          <a:latin typeface="Arial" panose="020B0604020202020204" pitchFamily="34" charset="0"/>
          <a:ea typeface="微软雅黑" panose="020B0503020204020204" pitchFamily="34" charset="-122"/>
        </a:defRPr>
      </a:lvl7pPr>
      <a:lvl8pPr marL="1371600" algn="l" defTabSz="685800" rtl="0" fontAlgn="base">
        <a:lnSpc>
          <a:spcPct val="120000"/>
        </a:lnSpc>
        <a:spcBef>
          <a:spcPct val="0"/>
        </a:spcBef>
        <a:spcAft>
          <a:spcPct val="0"/>
        </a:spcAft>
        <a:defRPr b="1">
          <a:solidFill>
            <a:srgbClr val="262626"/>
          </a:solidFill>
          <a:latin typeface="Arial" panose="020B0604020202020204" pitchFamily="34" charset="0"/>
          <a:ea typeface="微软雅黑" panose="020B0503020204020204" pitchFamily="34" charset="-122"/>
        </a:defRPr>
      </a:lvl8pPr>
      <a:lvl9pPr marL="1828800" algn="l" defTabSz="685800" rtl="0" fontAlgn="base">
        <a:lnSpc>
          <a:spcPct val="120000"/>
        </a:lnSpc>
        <a:spcBef>
          <a:spcPct val="0"/>
        </a:spcBef>
        <a:spcAft>
          <a:spcPct val="0"/>
        </a:spcAft>
        <a:defRPr b="1">
          <a:solidFill>
            <a:srgbClr val="262626"/>
          </a:solidFill>
          <a:latin typeface="Arial" panose="020B0604020202020204" pitchFamily="34" charset="0"/>
          <a:ea typeface="微软雅黑" panose="020B0503020204020204" pitchFamily="34" charset="-122"/>
        </a:defRPr>
      </a:lvl9pPr>
    </p:titleStyle>
    <p:bodyStyle>
      <a:lvl1pPr marL="171450" indent="-171450" algn="l" defTabSz="685800" rtl="0" eaLnBrk="0" fontAlgn="base" hangingPunct="0">
        <a:lnSpc>
          <a:spcPct val="120000"/>
        </a:lnSpc>
        <a:spcBef>
          <a:spcPct val="0"/>
        </a:spcBef>
        <a:spcAft>
          <a:spcPts val="1000"/>
        </a:spcAft>
        <a:buFont typeface="Arial" panose="020B0604020202020204" pitchFamily="34" charset="0"/>
        <a:buChar char="•"/>
        <a:defRPr sz="1200" kern="1200" spc="150">
          <a:solidFill>
            <a:srgbClr val="262626"/>
          </a:solidFill>
          <a:latin typeface="Arial" panose="020B0604020202020204" pitchFamily="34" charset="0"/>
          <a:ea typeface="微软雅黑" panose="020B0503020204020204" pitchFamily="34" charset="-122"/>
          <a:cs typeface="+mn-cs"/>
        </a:defRPr>
      </a:lvl1pPr>
      <a:lvl2pPr marL="514350" indent="-171450" algn="l" defTabSz="685800" rtl="0" eaLnBrk="0" fontAlgn="base" hangingPunct="0">
        <a:lnSpc>
          <a:spcPct val="120000"/>
        </a:lnSpc>
        <a:spcBef>
          <a:spcPct val="0"/>
        </a:spcBef>
        <a:spcAft>
          <a:spcPts val="1000"/>
        </a:spcAft>
        <a:buFont typeface="Arial" panose="020B0604020202020204" pitchFamily="34" charset="0"/>
        <a:buChar char="•"/>
        <a:tabLst>
          <a:tab pos="1206500" algn="l"/>
        </a:tabLst>
        <a:defRPr sz="1200" kern="1200" spc="150">
          <a:solidFill>
            <a:srgbClr val="262626"/>
          </a:solidFill>
          <a:latin typeface="Arial" panose="020B0604020202020204" pitchFamily="34" charset="0"/>
          <a:ea typeface="微软雅黑" panose="020B0503020204020204" pitchFamily="34" charset="-122"/>
          <a:cs typeface="+mn-cs"/>
        </a:defRPr>
      </a:lvl2pPr>
      <a:lvl3pPr marL="857250" indent="-171450" algn="l" defTabSz="685800" rtl="0" eaLnBrk="0" fontAlgn="base" hangingPunct="0">
        <a:lnSpc>
          <a:spcPct val="120000"/>
        </a:lnSpc>
        <a:spcBef>
          <a:spcPct val="0"/>
        </a:spcBef>
        <a:spcAft>
          <a:spcPts val="1000"/>
        </a:spcAft>
        <a:buFont typeface="Arial" panose="020B0604020202020204" pitchFamily="34" charset="0"/>
        <a:buChar char="•"/>
        <a:tabLst>
          <a:tab pos="1206500" algn="l"/>
        </a:tabLst>
        <a:defRPr sz="1200" kern="1200" spc="150">
          <a:solidFill>
            <a:srgbClr val="262626"/>
          </a:solidFill>
          <a:latin typeface="Arial" panose="020B0604020202020204" pitchFamily="34" charset="0"/>
          <a:ea typeface="微软雅黑" panose="020B0503020204020204" pitchFamily="34" charset="-122"/>
          <a:cs typeface="+mn-cs"/>
        </a:defRPr>
      </a:lvl3pPr>
      <a:lvl4pPr marL="1200150" indent="-171450" algn="l" defTabSz="685800" rtl="0" eaLnBrk="0" fontAlgn="base" hangingPunct="0">
        <a:lnSpc>
          <a:spcPct val="120000"/>
        </a:lnSpc>
        <a:spcBef>
          <a:spcPct val="0"/>
        </a:spcBef>
        <a:spcAft>
          <a:spcPts val="1000"/>
        </a:spcAft>
        <a:buFont typeface="Arial" panose="020B0604020202020204" pitchFamily="34" charset="0"/>
        <a:buChar char="•"/>
        <a:tabLst>
          <a:tab pos="1206500" algn="l"/>
        </a:tabLst>
        <a:defRPr sz="1200" kern="1200" spc="150">
          <a:solidFill>
            <a:srgbClr val="262626"/>
          </a:solidFill>
          <a:latin typeface="Arial" panose="020B0604020202020204" pitchFamily="34" charset="0"/>
          <a:ea typeface="微软雅黑" panose="020B0503020204020204" pitchFamily="34" charset="-122"/>
          <a:cs typeface="+mn-cs"/>
        </a:defRPr>
      </a:lvl4pPr>
      <a:lvl5pPr marL="1543050" indent="-171450" algn="l" defTabSz="685800" rtl="0" eaLnBrk="0" fontAlgn="base" hangingPunct="0">
        <a:lnSpc>
          <a:spcPct val="120000"/>
        </a:lnSpc>
        <a:spcBef>
          <a:spcPct val="0"/>
        </a:spcBef>
        <a:spcAft>
          <a:spcPts val="1000"/>
        </a:spcAft>
        <a:buFont typeface="Arial" panose="020B0604020202020204" pitchFamily="34" charset="0"/>
        <a:buChar char="•"/>
        <a:tabLst>
          <a:tab pos="1206500" algn="l"/>
        </a:tabLst>
        <a:defRPr sz="1200" kern="1200" spc="150">
          <a:solidFill>
            <a:srgbClr val="262626"/>
          </a:solidFill>
          <a:latin typeface="Arial" panose="020B0604020202020204" pitchFamily="34" charset="0"/>
          <a:ea typeface="微软雅黑" panose="020B0503020204020204" pitchFamily="34" charset="-122"/>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5285"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835"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sp>
        <p:nvSpPr>
          <p:cNvPr id="2050" name="标题占位符 1"/>
          <p:cNvSpPr>
            <a:spLocks noGrp="1" noChangeArrowheads="1"/>
          </p:cNvSpPr>
          <p:nvPr>
            <p:ph type="title" idx="4294967295"/>
            <p:custDataLst>
              <p:tags r:id="rId19"/>
            </p:custDataLst>
          </p:nvPr>
        </p:nvSpPr>
        <p:spPr bwMode="auto">
          <a:xfrm>
            <a:off x="501650" y="331788"/>
            <a:ext cx="8140700" cy="331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101600" tIns="38100" rIns="76200" bIns="38100" numCol="1" anchor="t" anchorCtr="0" compatLnSpc="1"/>
          <a:lstStyle/>
          <a:p>
            <a:pPr lvl="0"/>
            <a:r>
              <a:rPr lang="zh-CN" altLang="en-US" smtClean="0"/>
              <a:t>单击此处编辑母版标题样式</a:t>
            </a:r>
            <a:endParaRPr lang="zh-CN" altLang="en-US" smtClean="0"/>
          </a:p>
        </p:txBody>
      </p:sp>
      <p:sp>
        <p:nvSpPr>
          <p:cNvPr id="2051" name="文本占位符 2"/>
          <p:cNvSpPr>
            <a:spLocks noGrp="1" noChangeArrowheads="1"/>
          </p:cNvSpPr>
          <p:nvPr>
            <p:ph type="body" idx="9"/>
            <p:custDataLst>
              <p:tags r:id="rId20"/>
            </p:custDataLst>
          </p:nvPr>
        </p:nvSpPr>
        <p:spPr bwMode="auto">
          <a:xfrm>
            <a:off x="501650" y="714375"/>
            <a:ext cx="8140700" cy="4041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101600" tIns="0" rIns="82550" bIns="0" numCol="1" anchor="t" anchorCtr="0" compatLnSpc="1"/>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smtClean="0"/>
          </a:p>
        </p:txBody>
      </p:sp>
      <p:sp>
        <p:nvSpPr>
          <p:cNvPr id="4" name="日期占位符 3"/>
          <p:cNvSpPr>
            <a:spLocks noGrp="1"/>
          </p:cNvSpPr>
          <p:nvPr>
            <p:ph type="dt" sz="half" idx="2"/>
            <p:custDataLst>
              <p:tags r:id="rId21"/>
            </p:custDataLst>
          </p:nvPr>
        </p:nvSpPr>
        <p:spPr>
          <a:xfrm>
            <a:off x="660400" y="4762500"/>
            <a:ext cx="2024063" cy="238125"/>
          </a:xfrm>
          <a:prstGeom prst="rect">
            <a:avLst/>
          </a:prstGeom>
        </p:spPr>
        <p:txBody>
          <a:bodyPr vert="horz" lIns="91440" tIns="45720" rIns="91440" bIns="45720" rtlCol="0" anchor="ctr">
            <a:normAutofit/>
          </a:bodyPr>
          <a:lstStyle>
            <a:lvl1pPr algn="l">
              <a:lnSpc>
                <a:spcPct val="120000"/>
              </a:lnSpc>
              <a:defRPr sz="900" baseline="0" noProof="1">
                <a:solidFill>
                  <a:schemeClr val="tx1">
                    <a:tint val="75000"/>
                  </a:schemeClr>
                </a:solidFill>
                <a:latin typeface="Arial" panose="020B0604020202020204" pitchFamily="34" charset="0"/>
              </a:defRPr>
            </a:lvl1pPr>
          </a:lstStyle>
          <a:p>
            <a:pPr marL="0" marR="0" lvl="0" indent="0" algn="l" defTabSz="914400" rtl="0" eaLnBrk="1" fontAlgn="base" latinLnBrk="0" hangingPunct="1">
              <a:lnSpc>
                <a:spcPct val="120000"/>
              </a:lnSpc>
              <a:spcBef>
                <a:spcPct val="0"/>
              </a:spcBef>
              <a:spcAft>
                <a:spcPct val="0"/>
              </a:spcAft>
              <a:buClrTx/>
              <a:buSzTx/>
              <a:buFont typeface="Arial" panose="020B0604020202020204" pitchFamily="34" charset="0"/>
              <a:buNone/>
              <a:defRPr/>
            </a:pPr>
            <a:fld id="{760FBDFE-C587-4B4C-A407-44438C67B59E}" type="datetimeFigureOut">
              <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rPr>
            </a:fld>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5" name="页脚占位符 4"/>
          <p:cNvSpPr>
            <a:spLocks noGrp="1"/>
          </p:cNvSpPr>
          <p:nvPr>
            <p:ph type="ftr" sz="quarter" idx="3"/>
            <p:custDataLst>
              <p:tags r:id="rId22"/>
            </p:custDataLst>
          </p:nvPr>
        </p:nvSpPr>
        <p:spPr>
          <a:xfrm>
            <a:off x="3087688" y="4762500"/>
            <a:ext cx="2968625" cy="238125"/>
          </a:xfrm>
          <a:prstGeom prst="rect">
            <a:avLst/>
          </a:prstGeom>
        </p:spPr>
        <p:txBody>
          <a:bodyPr vert="horz" lIns="91440" tIns="45720" rIns="91440" bIns="45720" rtlCol="0" anchor="ctr">
            <a:normAutofit/>
          </a:bodyPr>
          <a:lstStyle>
            <a:lvl1pPr algn="ctr">
              <a:lnSpc>
                <a:spcPct val="120000"/>
              </a:lnSpc>
              <a:defRPr sz="900" baseline="0" noProof="1">
                <a:solidFill>
                  <a:schemeClr val="tx1">
                    <a:tint val="75000"/>
                  </a:schemeClr>
                </a:solidFill>
                <a:latin typeface="Arial" panose="020B0604020202020204" pitchFamily="34" charset="0"/>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6" name="灯片编号占位符 5"/>
          <p:cNvSpPr>
            <a:spLocks noGrp="1"/>
          </p:cNvSpPr>
          <p:nvPr>
            <p:ph type="sldNum" sz="quarter" idx="4"/>
            <p:custDataLst>
              <p:tags r:id="rId23"/>
            </p:custDataLst>
          </p:nvPr>
        </p:nvSpPr>
        <p:spPr>
          <a:xfrm>
            <a:off x="6457950" y="4762500"/>
            <a:ext cx="2025650" cy="238125"/>
          </a:xfrm>
          <a:prstGeom prst="rect">
            <a:avLst/>
          </a:prstGeom>
        </p:spPr>
        <p:txBody>
          <a:bodyPr vert="horz" wrap="square" lIns="91440" tIns="45720" rIns="91440" bIns="45720" numCol="1" anchor="ctr" anchorCtr="0" compatLnSpc="1"/>
          <a:lstStyle>
            <a:lvl1pPr algn="r">
              <a:defRPr sz="900">
                <a:solidFill>
                  <a:srgbClr val="898989"/>
                </a:solidFill>
              </a:defRPr>
            </a:lvl1pPr>
          </a:lstStyle>
          <a:p>
            <a:pPr lvl="0" eaLnBrk="1" hangingPunct="1">
              <a:lnSpc>
                <a:spcPct val="120000"/>
              </a:lnSpc>
            </a:pPr>
            <a:fld id="{9A0DB2DC-4C9A-4742-B13C-FB6460FD3503}" type="slidenum">
              <a:rPr lang="zh-CN" altLang="en-US" dirty="0">
                <a:latin typeface="Arial" panose="020B0604020202020204" pitchFamily="34" charset="0"/>
              </a:rPr>
            </a:fld>
            <a:endParaRPr lang="zh-CN" altLang="en-US" dirty="0">
              <a:latin typeface="Arial" panose="020B0604020202020204" pitchFamily="34" charset="0"/>
            </a:endParaRPr>
          </a:p>
        </p:txBody>
      </p:sp>
      <p:sp>
        <p:nvSpPr>
          <p:cNvPr id="7" name="KSO_TEMPLATE" hidden="1"/>
          <p:cNvSpPr/>
          <p:nvPr>
            <p:custDataLst>
              <p:tags r:id="rId24"/>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mn-lt"/>
              <a:ea typeface="+mn-ea"/>
              <a:cs typeface="+mn-cs"/>
            </a:endParaRPr>
          </a:p>
        </p:txBody>
      </p:sp>
    </p:spTree>
  </p:cSld>
  <p:clrMap bg1="lt1" tx1="dk1" bg2="lt2" tx2="dk2" accent1="accent1" accent2="accent2" accent3="accent3" accent4="accent4" accent5="accent5" accent6="accent6" hlink="hlink" folHlink="folHlink"/>
  <p:sldLayoutIdLst>
    <p:sldLayoutId id="2147483668" r:id="rId1"/>
    <p:sldLayoutId id="2147483669" r:id="rId2"/>
    <p:sldLayoutId id="2147483670" r:id="rId3"/>
    <p:sldLayoutId id="2147483671" r:id="rId4"/>
    <p:sldLayoutId id="2147483672" r:id="rId5"/>
    <p:sldLayoutId id="2147483673" r:id="rId6"/>
    <p:sldLayoutId id="2147483674" r:id="rId7"/>
    <p:sldLayoutId id="2147483675" r:id="rId8"/>
    <p:sldLayoutId id="2147483676" r:id="rId9"/>
    <p:sldLayoutId id="2147483677" r:id="rId10"/>
    <p:sldLayoutId id="2147483678" r:id="rId11"/>
    <p:sldLayoutId id="2147483679" r:id="rId12"/>
    <p:sldLayoutId id="2147483680" r:id="rId13"/>
    <p:sldLayoutId id="2147483681" r:id="rId14"/>
    <p:sldLayoutId id="2147483682" r:id="rId15"/>
    <p:sldLayoutId id="2147483683" r:id="rId16"/>
    <p:sldLayoutId id="2147483684" r:id="rId17"/>
    <p:sldLayoutId id="2147483685" r:id="rId18"/>
  </p:sldLayoutIdLst>
  <p:hf sldNum="0" hdr="0" ftr="0" dt="0"/>
  <p:txStyles>
    <p:titleStyle>
      <a:lvl1pPr algn="l" defTabSz="685800" rtl="0" eaLnBrk="0" fontAlgn="base" hangingPunct="0">
        <a:lnSpc>
          <a:spcPct val="120000"/>
        </a:lnSpc>
        <a:spcBef>
          <a:spcPct val="0"/>
        </a:spcBef>
        <a:spcAft>
          <a:spcPct val="0"/>
        </a:spcAft>
        <a:defRPr b="1" kern="1200" spc="200">
          <a:solidFill>
            <a:srgbClr val="262626"/>
          </a:solidFill>
          <a:latin typeface="Arial" panose="020B0604020202020204" pitchFamily="34" charset="0"/>
          <a:ea typeface="微软雅黑" panose="020B0503020204020204" pitchFamily="34" charset="-122"/>
          <a:cs typeface="+mj-cs"/>
        </a:defRPr>
      </a:lvl1pPr>
      <a:lvl2pPr algn="l" defTabSz="685800" rtl="0" eaLnBrk="0" fontAlgn="base" hangingPunct="0">
        <a:lnSpc>
          <a:spcPct val="120000"/>
        </a:lnSpc>
        <a:spcBef>
          <a:spcPct val="0"/>
        </a:spcBef>
        <a:spcAft>
          <a:spcPct val="0"/>
        </a:spcAft>
        <a:defRPr b="1">
          <a:solidFill>
            <a:srgbClr val="262626"/>
          </a:solidFill>
          <a:latin typeface="Arial" panose="020B0604020202020204" pitchFamily="34" charset="0"/>
          <a:ea typeface="微软雅黑" panose="020B0503020204020204" pitchFamily="34" charset="-122"/>
        </a:defRPr>
      </a:lvl2pPr>
      <a:lvl3pPr algn="l" defTabSz="685800" rtl="0" eaLnBrk="0" fontAlgn="base" hangingPunct="0">
        <a:lnSpc>
          <a:spcPct val="120000"/>
        </a:lnSpc>
        <a:spcBef>
          <a:spcPct val="0"/>
        </a:spcBef>
        <a:spcAft>
          <a:spcPct val="0"/>
        </a:spcAft>
        <a:defRPr b="1">
          <a:solidFill>
            <a:srgbClr val="262626"/>
          </a:solidFill>
          <a:latin typeface="Arial" panose="020B0604020202020204" pitchFamily="34" charset="0"/>
          <a:ea typeface="微软雅黑" panose="020B0503020204020204" pitchFamily="34" charset="-122"/>
        </a:defRPr>
      </a:lvl3pPr>
      <a:lvl4pPr algn="l" defTabSz="685800" rtl="0" eaLnBrk="0" fontAlgn="base" hangingPunct="0">
        <a:lnSpc>
          <a:spcPct val="120000"/>
        </a:lnSpc>
        <a:spcBef>
          <a:spcPct val="0"/>
        </a:spcBef>
        <a:spcAft>
          <a:spcPct val="0"/>
        </a:spcAft>
        <a:defRPr b="1">
          <a:solidFill>
            <a:srgbClr val="262626"/>
          </a:solidFill>
          <a:latin typeface="Arial" panose="020B0604020202020204" pitchFamily="34" charset="0"/>
          <a:ea typeface="微软雅黑" panose="020B0503020204020204" pitchFamily="34" charset="-122"/>
        </a:defRPr>
      </a:lvl4pPr>
      <a:lvl5pPr algn="l" defTabSz="685800" rtl="0" eaLnBrk="0" fontAlgn="base" hangingPunct="0">
        <a:lnSpc>
          <a:spcPct val="120000"/>
        </a:lnSpc>
        <a:spcBef>
          <a:spcPct val="0"/>
        </a:spcBef>
        <a:spcAft>
          <a:spcPct val="0"/>
        </a:spcAft>
        <a:defRPr b="1">
          <a:solidFill>
            <a:srgbClr val="262626"/>
          </a:solidFill>
          <a:latin typeface="Arial" panose="020B0604020202020204" pitchFamily="34" charset="0"/>
          <a:ea typeface="微软雅黑" panose="020B0503020204020204" pitchFamily="34" charset="-122"/>
        </a:defRPr>
      </a:lvl5pPr>
      <a:lvl6pPr marL="457200" algn="l" defTabSz="685800" rtl="0" fontAlgn="base">
        <a:lnSpc>
          <a:spcPct val="120000"/>
        </a:lnSpc>
        <a:spcBef>
          <a:spcPct val="0"/>
        </a:spcBef>
        <a:spcAft>
          <a:spcPct val="0"/>
        </a:spcAft>
        <a:defRPr b="1">
          <a:solidFill>
            <a:srgbClr val="262626"/>
          </a:solidFill>
          <a:latin typeface="Arial" panose="020B0604020202020204" pitchFamily="34" charset="0"/>
          <a:ea typeface="微软雅黑" panose="020B0503020204020204" pitchFamily="34" charset="-122"/>
        </a:defRPr>
      </a:lvl6pPr>
      <a:lvl7pPr marL="914400" algn="l" defTabSz="685800" rtl="0" fontAlgn="base">
        <a:lnSpc>
          <a:spcPct val="120000"/>
        </a:lnSpc>
        <a:spcBef>
          <a:spcPct val="0"/>
        </a:spcBef>
        <a:spcAft>
          <a:spcPct val="0"/>
        </a:spcAft>
        <a:defRPr b="1">
          <a:solidFill>
            <a:srgbClr val="262626"/>
          </a:solidFill>
          <a:latin typeface="Arial" panose="020B0604020202020204" pitchFamily="34" charset="0"/>
          <a:ea typeface="微软雅黑" panose="020B0503020204020204" pitchFamily="34" charset="-122"/>
        </a:defRPr>
      </a:lvl7pPr>
      <a:lvl8pPr marL="1371600" algn="l" defTabSz="685800" rtl="0" fontAlgn="base">
        <a:lnSpc>
          <a:spcPct val="120000"/>
        </a:lnSpc>
        <a:spcBef>
          <a:spcPct val="0"/>
        </a:spcBef>
        <a:spcAft>
          <a:spcPct val="0"/>
        </a:spcAft>
        <a:defRPr b="1">
          <a:solidFill>
            <a:srgbClr val="262626"/>
          </a:solidFill>
          <a:latin typeface="Arial" panose="020B0604020202020204" pitchFamily="34" charset="0"/>
          <a:ea typeface="微软雅黑" panose="020B0503020204020204" pitchFamily="34" charset="-122"/>
        </a:defRPr>
      </a:lvl8pPr>
      <a:lvl9pPr marL="1828800" algn="l" defTabSz="685800" rtl="0" fontAlgn="base">
        <a:lnSpc>
          <a:spcPct val="120000"/>
        </a:lnSpc>
        <a:spcBef>
          <a:spcPct val="0"/>
        </a:spcBef>
        <a:spcAft>
          <a:spcPct val="0"/>
        </a:spcAft>
        <a:defRPr b="1">
          <a:solidFill>
            <a:srgbClr val="262626"/>
          </a:solidFill>
          <a:latin typeface="Arial" panose="020B0604020202020204" pitchFamily="34" charset="0"/>
          <a:ea typeface="微软雅黑" panose="020B0503020204020204" pitchFamily="34" charset="-122"/>
        </a:defRPr>
      </a:lvl9pPr>
    </p:titleStyle>
    <p:bodyStyle>
      <a:lvl1pPr marL="171450" indent="-171450" algn="l" defTabSz="685800" rtl="0" eaLnBrk="0" fontAlgn="base" hangingPunct="0">
        <a:lnSpc>
          <a:spcPct val="120000"/>
        </a:lnSpc>
        <a:spcBef>
          <a:spcPct val="0"/>
        </a:spcBef>
        <a:spcAft>
          <a:spcPts val="1000"/>
        </a:spcAft>
        <a:buFont typeface="Arial" panose="020B0604020202020204" pitchFamily="34" charset="0"/>
        <a:buChar char="•"/>
        <a:defRPr sz="1200" kern="1200" spc="150">
          <a:solidFill>
            <a:srgbClr val="262626"/>
          </a:solidFill>
          <a:latin typeface="Arial" panose="020B0604020202020204" pitchFamily="34" charset="0"/>
          <a:ea typeface="微软雅黑" panose="020B0503020204020204" pitchFamily="34" charset="-122"/>
          <a:cs typeface="+mn-cs"/>
        </a:defRPr>
      </a:lvl1pPr>
      <a:lvl2pPr marL="514350" indent="-171450" algn="l" defTabSz="685800" rtl="0" eaLnBrk="0" fontAlgn="base" hangingPunct="0">
        <a:lnSpc>
          <a:spcPct val="120000"/>
        </a:lnSpc>
        <a:spcBef>
          <a:spcPct val="0"/>
        </a:spcBef>
        <a:spcAft>
          <a:spcPts val="1000"/>
        </a:spcAft>
        <a:buFont typeface="Arial" panose="020B0604020202020204" pitchFamily="34" charset="0"/>
        <a:buChar char="•"/>
        <a:tabLst>
          <a:tab pos="1206500" algn="l"/>
        </a:tabLst>
        <a:defRPr sz="1200" kern="1200" spc="150">
          <a:solidFill>
            <a:srgbClr val="262626"/>
          </a:solidFill>
          <a:latin typeface="Arial" panose="020B0604020202020204" pitchFamily="34" charset="0"/>
          <a:ea typeface="微软雅黑" panose="020B0503020204020204" pitchFamily="34" charset="-122"/>
          <a:cs typeface="+mn-cs"/>
        </a:defRPr>
      </a:lvl2pPr>
      <a:lvl3pPr marL="857250" indent="-171450" algn="l" defTabSz="685800" rtl="0" eaLnBrk="0" fontAlgn="base" hangingPunct="0">
        <a:lnSpc>
          <a:spcPct val="120000"/>
        </a:lnSpc>
        <a:spcBef>
          <a:spcPct val="0"/>
        </a:spcBef>
        <a:spcAft>
          <a:spcPts val="1000"/>
        </a:spcAft>
        <a:buFont typeface="Arial" panose="020B0604020202020204" pitchFamily="34" charset="0"/>
        <a:buChar char="•"/>
        <a:tabLst>
          <a:tab pos="1206500" algn="l"/>
        </a:tabLst>
        <a:defRPr sz="1200" kern="1200" spc="150">
          <a:solidFill>
            <a:srgbClr val="262626"/>
          </a:solidFill>
          <a:latin typeface="Arial" panose="020B0604020202020204" pitchFamily="34" charset="0"/>
          <a:ea typeface="微软雅黑" panose="020B0503020204020204" pitchFamily="34" charset="-122"/>
          <a:cs typeface="+mn-cs"/>
        </a:defRPr>
      </a:lvl3pPr>
      <a:lvl4pPr marL="1200150" indent="-171450" algn="l" defTabSz="685800" rtl="0" eaLnBrk="0" fontAlgn="base" hangingPunct="0">
        <a:lnSpc>
          <a:spcPct val="120000"/>
        </a:lnSpc>
        <a:spcBef>
          <a:spcPct val="0"/>
        </a:spcBef>
        <a:spcAft>
          <a:spcPts val="1000"/>
        </a:spcAft>
        <a:buFont typeface="Arial" panose="020B0604020202020204" pitchFamily="34" charset="0"/>
        <a:buChar char="•"/>
        <a:tabLst>
          <a:tab pos="1206500" algn="l"/>
        </a:tabLst>
        <a:defRPr sz="1200" kern="1200" spc="150">
          <a:solidFill>
            <a:srgbClr val="262626"/>
          </a:solidFill>
          <a:latin typeface="Arial" panose="020B0604020202020204" pitchFamily="34" charset="0"/>
          <a:ea typeface="微软雅黑" panose="020B0503020204020204" pitchFamily="34" charset="-122"/>
          <a:cs typeface="+mn-cs"/>
        </a:defRPr>
      </a:lvl4pPr>
      <a:lvl5pPr marL="1543050" indent="-171450" algn="l" defTabSz="685800" rtl="0" eaLnBrk="0" fontAlgn="base" hangingPunct="0">
        <a:lnSpc>
          <a:spcPct val="120000"/>
        </a:lnSpc>
        <a:spcBef>
          <a:spcPct val="0"/>
        </a:spcBef>
        <a:spcAft>
          <a:spcPts val="1000"/>
        </a:spcAft>
        <a:buFont typeface="Arial" panose="020B0604020202020204" pitchFamily="34" charset="0"/>
        <a:buChar char="•"/>
        <a:tabLst>
          <a:tab pos="1206500" algn="l"/>
        </a:tabLst>
        <a:defRPr sz="1200" kern="1200" spc="150">
          <a:solidFill>
            <a:srgbClr val="262626"/>
          </a:solidFill>
          <a:latin typeface="Arial" panose="020B0604020202020204" pitchFamily="34" charset="0"/>
          <a:ea typeface="微软雅黑" panose="020B0503020204020204" pitchFamily="34" charset="-122"/>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5285"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835" algn="l" defTabSz="685800" rtl="0" eaLnBrk="1" latinLnBrk="0" hangingPunct="1">
        <a:defRPr sz="135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sp>
        <p:nvSpPr>
          <p:cNvPr id="1026" name="标题占位符 1"/>
          <p:cNvSpPr>
            <a:spLocks noGrp="1"/>
          </p:cNvSpPr>
          <p:nvPr>
            <p:ph type="title"/>
          </p:nvPr>
        </p:nvSpPr>
        <p:spPr>
          <a:xfrm>
            <a:off x="457200" y="206375"/>
            <a:ext cx="8229600" cy="857250"/>
          </a:xfrm>
          <a:prstGeom prst="rect">
            <a:avLst/>
          </a:prstGeom>
          <a:noFill/>
          <a:ln w="9525">
            <a:noFill/>
          </a:ln>
        </p:spPr>
        <p:txBody>
          <a:bodyPr anchor="ctr" anchorCtr="0"/>
          <a:p>
            <a:pPr lvl="0"/>
            <a:r>
              <a:rPr lang="zh-CN" altLang="en-US" dirty="0"/>
              <a:t>单击此处编辑母版标题样式</a:t>
            </a:r>
            <a:endParaRPr lang="zh-CN" altLang="en-US" dirty="0"/>
          </a:p>
        </p:txBody>
      </p:sp>
      <p:sp>
        <p:nvSpPr>
          <p:cNvPr id="1027" name="文本占位符 2"/>
          <p:cNvSpPr>
            <a:spLocks noGrp="1"/>
          </p:cNvSpPr>
          <p:nvPr>
            <p:ph type="body"/>
          </p:nvPr>
        </p:nvSpPr>
        <p:spPr>
          <a:xfrm>
            <a:off x="457200" y="1200150"/>
            <a:ext cx="8229600" cy="3395663"/>
          </a:xfrm>
          <a:prstGeom prst="rect">
            <a:avLst/>
          </a:prstGeom>
          <a:noFill/>
          <a:ln w="9525">
            <a:noFill/>
          </a:ln>
        </p:spPr>
        <p:txBody>
          <a:bodyPr anchor="t" anchorCtr="0"/>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1028" name="日期占位符 3"/>
          <p:cNvSpPr>
            <a:spLocks noGrp="1"/>
          </p:cNvSpPr>
          <p:nvPr>
            <p:ph type="dt" sz="half" idx="2"/>
          </p:nvPr>
        </p:nvSpPr>
        <p:spPr>
          <a:xfrm>
            <a:off x="457200" y="4768850"/>
            <a:ext cx="2133600" cy="273050"/>
          </a:xfrm>
          <a:prstGeom prst="rect">
            <a:avLst/>
          </a:prstGeom>
          <a:noFill/>
          <a:ln w="9525">
            <a:noFill/>
          </a:ln>
        </p:spPr>
        <p:txBody>
          <a:bodyPr vert="horz" anchor="ctr"/>
          <a:lstStyle>
            <a:lvl1pPr algn="l" fontAlgn="base">
              <a:defRPr sz="900" noProof="1">
                <a:solidFill>
                  <a:srgbClr val="898989"/>
                </a:solidFill>
                <a:latin typeface="Calibri" panose="020F0502020204030204" pitchFamily="34" charset="0"/>
                <a:cs typeface="Calibri" panose="020F0502020204030204" pitchFamily="34" charset="0"/>
                <a:sym typeface="Calibri" panose="020F0502020204030204" pitchFamily="34" charset="0"/>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fld id="{A254860C-E6AC-4E00-B957-38B56F504829}" type="datetime1">
              <a:rPr kumimoji="0" lang="zh-CN" altLang="en-US" sz="9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rPr>
            </a:fld>
            <a:endParaRPr kumimoji="0" lang="zh-CN" altLang="en-US" sz="9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endParaRPr>
          </a:p>
        </p:txBody>
      </p:sp>
      <p:sp>
        <p:nvSpPr>
          <p:cNvPr id="1029" name="页脚占位符 4"/>
          <p:cNvSpPr>
            <a:spLocks noGrp="1"/>
          </p:cNvSpPr>
          <p:nvPr>
            <p:ph type="ftr" sz="quarter" idx="3"/>
          </p:nvPr>
        </p:nvSpPr>
        <p:spPr>
          <a:xfrm>
            <a:off x="3124200" y="4768850"/>
            <a:ext cx="2895600" cy="273050"/>
          </a:xfrm>
          <a:prstGeom prst="rect">
            <a:avLst/>
          </a:prstGeom>
          <a:noFill/>
          <a:ln w="9525">
            <a:noFill/>
          </a:ln>
        </p:spPr>
        <p:txBody>
          <a:bodyPr vert="horz" wrap="square" lIns="91440" tIns="45720" rIns="91440" bIns="45720" numCol="1" anchor="ctr" anchorCtr="0" compatLnSpc="1"/>
          <a:lstStyle>
            <a:lvl1pPr algn="ctr">
              <a:defRPr sz="900" noProof="1">
                <a:solidFill>
                  <a:srgbClr val="898989"/>
                </a:solidFill>
                <a:latin typeface="Calibri" panose="020F0502020204030204" pitchFamily="34" charset="0"/>
                <a:cs typeface="Calibri" panose="020F0502020204030204" pitchFamily="34" charset="0"/>
                <a:sym typeface="Calibri" panose="020F0502020204030204" pitchFamily="34" charset="0"/>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zh-CN" sz="9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endParaRPr>
          </a:p>
        </p:txBody>
      </p:sp>
      <p:sp>
        <p:nvSpPr>
          <p:cNvPr id="1030" name="灯片编号占位符 5"/>
          <p:cNvSpPr>
            <a:spLocks noGrp="1"/>
          </p:cNvSpPr>
          <p:nvPr>
            <p:ph type="sldNum" sz="quarter" idx="4"/>
          </p:nvPr>
        </p:nvSpPr>
        <p:spPr>
          <a:xfrm>
            <a:off x="6553200" y="4768850"/>
            <a:ext cx="2133600" cy="273050"/>
          </a:xfrm>
          <a:prstGeom prst="rect">
            <a:avLst/>
          </a:prstGeom>
          <a:noFill/>
          <a:ln w="9525">
            <a:noFill/>
          </a:ln>
        </p:spPr>
        <p:txBody>
          <a:bodyPr vert="horz" wrap="square" lIns="91440" tIns="45720" rIns="91440" bIns="45720" numCol="1" anchor="ctr" anchorCtr="0" compatLnSpc="1"/>
          <a:lstStyle>
            <a:lvl1pPr algn="r">
              <a:defRPr sz="900">
                <a:solidFill>
                  <a:srgbClr val="898989"/>
                </a:solidFill>
                <a:latin typeface="Calibri" panose="020F0502020204030204" pitchFamily="34" charset="0"/>
              </a:defRPr>
            </a:lvl1pPr>
          </a:lstStyle>
          <a:p>
            <a:pPr lvl="0" eaLnBrk="1" fontAlgn="base" hangingPunct="1">
              <a:buNone/>
            </a:pPr>
            <a:fld id="{9A0DB2DC-4C9A-4742-B13C-FB6460FD3503}" type="slidenum">
              <a:rPr lang="zh-CN" altLang="en-US" strike="noStrike" noProof="1" dirty="0">
                <a:latin typeface="Calibri" panose="020F0502020204030204" pitchFamily="34" charset="0"/>
                <a:ea typeface="宋体" panose="02010600030101010101" pitchFamily="2" charset="-122"/>
                <a:cs typeface="+mn-cs"/>
                <a:sym typeface="Calibri" panose="020F0502020204030204" pitchFamily="34" charset="0"/>
              </a:rPr>
            </a:fld>
            <a:endParaRPr lang="zh-CN" altLang="en-US" strike="noStrike" noProof="1" dirty="0">
              <a:latin typeface="Arial" panose="020B0604020202020204" pitchFamily="34" charset="0"/>
              <a:sym typeface="Calibri" panose="020F0502020204030204" pitchFamily="34" charset="0"/>
            </a:endParaRPr>
          </a:p>
        </p:txBody>
      </p:sp>
    </p:spTree>
  </p:cSld>
  <p:clrMap bg1="lt1" tx1="dk1" bg2="lt2" tx2="dk2" accent1="accent1" accent2="accent2" accent3="accent3" accent4="accent4" accent5="accent5" accent6="accent6" hlink="hlink" folHlink="folHlink"/>
  <p:sldLayoutIdLst>
    <p:sldLayoutId id="2147483687" r:id="rId1"/>
    <p:sldLayoutId id="2147483688" r:id="rId2"/>
    <p:sldLayoutId id="2147483689" r:id="rId3"/>
    <p:sldLayoutId id="2147483690" r:id="rId4"/>
    <p:sldLayoutId id="2147483691" r:id="rId5"/>
    <p:sldLayoutId id="2147483692" r:id="rId6"/>
    <p:sldLayoutId id="2147483693" r:id="rId7"/>
    <p:sldLayoutId id="2147483694" r:id="rId8"/>
    <p:sldLayoutId id="2147483695" r:id="rId9"/>
    <p:sldLayoutId id="2147483696" r:id="rId10"/>
    <p:sldLayoutId id="2147483697" r:id="rId11"/>
    <p:sldLayoutId id="2147483698" r:id="rId12"/>
  </p:sldLayoutIdLst>
  <p:hf sldNum="0" hdr="0" ftr="0" dt="0"/>
  <p:txStyles>
    <p:titleStyle>
      <a:lvl1pPr algn="ctr" rtl="0" eaLnBrk="0" fontAlgn="base" hangingPunct="0">
        <a:spcBef>
          <a:spcPct val="0"/>
        </a:spcBef>
        <a:spcAft>
          <a:spcPct val="0"/>
        </a:spcAft>
        <a:defRPr sz="3300" kern="1200">
          <a:solidFill>
            <a:schemeClr val="tx1"/>
          </a:solidFill>
          <a:latin typeface="+mj-lt"/>
          <a:ea typeface="+mj-ea"/>
          <a:cs typeface="+mj-cs"/>
          <a:sym typeface="Calibri" panose="020F0502020204030204" pitchFamily="34" charset="0"/>
        </a:defRPr>
      </a:lvl1pPr>
      <a:lvl2pPr algn="ctr" rtl="0" eaLnBrk="0" fontAlgn="base" hangingPunct="0">
        <a:spcBef>
          <a:spcPct val="0"/>
        </a:spcBef>
        <a:spcAft>
          <a:spcPct val="0"/>
        </a:spcAft>
        <a:defRPr sz="33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algn="ctr" rtl="0" eaLnBrk="0" fontAlgn="base" hangingPunct="0">
        <a:spcBef>
          <a:spcPct val="0"/>
        </a:spcBef>
        <a:spcAft>
          <a:spcPct val="0"/>
        </a:spcAft>
        <a:defRPr sz="33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algn="ctr" rtl="0" eaLnBrk="0" fontAlgn="base" hangingPunct="0">
        <a:spcBef>
          <a:spcPct val="0"/>
        </a:spcBef>
        <a:spcAft>
          <a:spcPct val="0"/>
        </a:spcAft>
        <a:defRPr sz="33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algn="ctr" rtl="0" eaLnBrk="0" fontAlgn="base" hangingPunct="0">
        <a:spcBef>
          <a:spcPct val="0"/>
        </a:spcBef>
        <a:spcAft>
          <a:spcPct val="0"/>
        </a:spcAft>
        <a:defRPr sz="33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457200" algn="ctr" rtl="0" eaLnBrk="0" fontAlgn="base" hangingPunct="0">
        <a:spcBef>
          <a:spcPct val="0"/>
        </a:spcBef>
        <a:spcAft>
          <a:spcPct val="0"/>
        </a:spcAft>
        <a:defRPr sz="33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914400" algn="ctr" rtl="0" eaLnBrk="0" fontAlgn="base" hangingPunct="0">
        <a:spcBef>
          <a:spcPct val="0"/>
        </a:spcBef>
        <a:spcAft>
          <a:spcPct val="0"/>
        </a:spcAft>
        <a:defRPr sz="33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1371600" algn="ctr" rtl="0" eaLnBrk="0" fontAlgn="base" hangingPunct="0">
        <a:spcBef>
          <a:spcPct val="0"/>
        </a:spcBef>
        <a:spcAft>
          <a:spcPct val="0"/>
        </a:spcAft>
        <a:defRPr sz="33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1828800" algn="ctr" rtl="0" eaLnBrk="0" fontAlgn="base" hangingPunct="0">
        <a:spcBef>
          <a:spcPct val="0"/>
        </a:spcBef>
        <a:spcAft>
          <a:spcPct val="0"/>
        </a:spcAft>
        <a:defRPr sz="3300">
          <a:solidFill>
            <a:schemeClr val="tx1"/>
          </a:solidFill>
          <a:latin typeface="Calibri" panose="020F0502020204030204" pitchFamily="34" charset="0"/>
          <a:ea typeface="宋体" panose="02010600030101010101" pitchFamily="2" charset="-122"/>
          <a:sym typeface="Calibri" panose="020F0502020204030204" pitchFamily="34" charset="0"/>
        </a:defRPr>
      </a:lvl9pPr>
    </p:titleStyle>
    <p:bodyStyle>
      <a:lvl1pPr marL="257175" indent="-257175" algn="l" defTabSz="0" rtl="0" eaLnBrk="0" fontAlgn="base" hangingPunct="0">
        <a:spcBef>
          <a:spcPct val="15000"/>
        </a:spcBef>
        <a:spcAft>
          <a:spcPct val="0"/>
        </a:spcAft>
        <a:buFont typeface="Arial" panose="020B0604020202020204" pitchFamily="34" charset="0"/>
        <a:buChar char="•"/>
        <a:defRPr sz="2400" kern="1200">
          <a:solidFill>
            <a:schemeClr val="tx1"/>
          </a:solidFill>
          <a:latin typeface="+mn-lt"/>
          <a:ea typeface="+mn-ea"/>
          <a:cs typeface="+mn-cs"/>
          <a:sym typeface="Calibri" panose="020F0502020204030204" pitchFamily="34" charset="0"/>
        </a:defRPr>
      </a:lvl1pPr>
      <a:lvl2pPr marL="557530" lvl="1" indent="-214630" algn="l" defTabSz="0" rtl="0" eaLnBrk="0" fontAlgn="base" hangingPunct="0">
        <a:spcBef>
          <a:spcPct val="15000"/>
        </a:spcBef>
        <a:spcAft>
          <a:spcPct val="0"/>
        </a:spcAft>
        <a:buFont typeface="Arial" panose="020B0604020202020204" pitchFamily="34" charset="0"/>
        <a:buChar char="–"/>
        <a:defRPr sz="2100" kern="1200">
          <a:solidFill>
            <a:schemeClr val="tx1"/>
          </a:solidFill>
          <a:latin typeface="Calibri" panose="020F0502020204030204" pitchFamily="34" charset="0"/>
          <a:ea typeface="宋体" panose="02010600030101010101" pitchFamily="2" charset="-122"/>
          <a:cs typeface="+mn-cs"/>
          <a:sym typeface="Calibri" panose="020F0502020204030204" pitchFamily="34" charset="0"/>
        </a:defRPr>
      </a:lvl2pPr>
      <a:lvl3pPr marL="857250" lvl="2" indent="-171450" algn="l" defTabSz="0" rtl="0" eaLnBrk="0" fontAlgn="base" hangingPunct="0">
        <a:spcBef>
          <a:spcPct val="15000"/>
        </a:spcBef>
        <a:spcAft>
          <a:spcPct val="0"/>
        </a:spcAft>
        <a:buFont typeface="Arial" panose="020B0604020202020204" pitchFamily="34" charset="0"/>
        <a:buChar char="•"/>
        <a:defRPr kern="1200">
          <a:solidFill>
            <a:schemeClr val="tx1"/>
          </a:solidFill>
          <a:latin typeface="Calibri" panose="020F0502020204030204" pitchFamily="34" charset="0"/>
          <a:ea typeface="宋体" panose="02010600030101010101" pitchFamily="2" charset="-122"/>
          <a:cs typeface="+mn-cs"/>
          <a:sym typeface="Calibri" panose="020F0502020204030204" pitchFamily="34" charset="0"/>
        </a:defRPr>
      </a:lvl3pPr>
      <a:lvl4pPr marL="1200150" lvl="3" indent="-171450" algn="l" defTabSz="0" rtl="0" eaLnBrk="0" fontAlgn="base" hangingPunct="0">
        <a:spcBef>
          <a:spcPct val="15000"/>
        </a:spcBef>
        <a:spcAft>
          <a:spcPct val="0"/>
        </a:spcAft>
        <a:buFont typeface="Arial" panose="020B0604020202020204" pitchFamily="34" charset="0"/>
        <a:buChar char="–"/>
        <a:defRPr sz="1500" kern="1200">
          <a:solidFill>
            <a:schemeClr val="tx1"/>
          </a:solidFill>
          <a:latin typeface="Calibri" panose="020F0502020204030204" pitchFamily="34" charset="0"/>
          <a:ea typeface="宋体" panose="02010600030101010101" pitchFamily="2" charset="-122"/>
          <a:cs typeface="+mn-cs"/>
          <a:sym typeface="Calibri" panose="020F0502020204030204" pitchFamily="34" charset="0"/>
        </a:defRPr>
      </a:lvl4pPr>
      <a:lvl5pPr marL="1543050" lvl="4" indent="-171450" algn="l" defTabSz="0" rtl="0" eaLnBrk="0" fontAlgn="base" hangingPunct="0">
        <a:spcBef>
          <a:spcPct val="15000"/>
        </a:spcBef>
        <a:spcAft>
          <a:spcPct val="0"/>
        </a:spcAft>
        <a:buFont typeface="Arial" panose="020B0604020202020204" pitchFamily="34" charset="0"/>
        <a:buChar char="»"/>
        <a:defRPr sz="1500" kern="1200">
          <a:solidFill>
            <a:schemeClr val="tx1"/>
          </a:solidFill>
          <a:latin typeface="Calibri" panose="020F0502020204030204" pitchFamily="34" charset="0"/>
          <a:ea typeface="宋体" panose="02010600030101010101" pitchFamily="2" charset="-122"/>
          <a:cs typeface="+mn-cs"/>
          <a:sym typeface="Calibri" panose="020F0502020204030204" pitchFamily="34" charset="0"/>
        </a:defRPr>
      </a:lvl5pPr>
      <a:lvl6pPr marL="1886585" lvl="5" indent="-171450" algn="l" defTabSz="0" eaLnBrk="0" fontAlgn="base" latinLnBrk="0" hangingPunct="0">
        <a:lnSpc>
          <a:spcPct val="100000"/>
        </a:lnSpc>
        <a:spcBef>
          <a:spcPct val="15000"/>
        </a:spcBef>
        <a:spcAft>
          <a:spcPct val="0"/>
        </a:spcAft>
        <a:buFont typeface="Arial" panose="020B0604020202020204" pitchFamily="34" charset="0"/>
        <a:buChar char="»"/>
        <a:defRPr sz="1500" kern="1200">
          <a:solidFill>
            <a:schemeClr val="tx1"/>
          </a:solidFill>
          <a:latin typeface="Calibri" panose="020F0502020204030204" pitchFamily="34" charset="0"/>
          <a:ea typeface="宋体" panose="02010600030101010101" pitchFamily="2" charset="-122"/>
          <a:cs typeface="+mn-cs"/>
          <a:sym typeface="Calibri" panose="020F0502020204030204" pitchFamily="34" charset="0"/>
        </a:defRPr>
      </a:lvl6pPr>
      <a:lvl7pPr marL="2229485" lvl="6" indent="-171450" algn="l" defTabSz="0" eaLnBrk="0" fontAlgn="base" latinLnBrk="0" hangingPunct="0">
        <a:lnSpc>
          <a:spcPct val="100000"/>
        </a:lnSpc>
        <a:spcBef>
          <a:spcPct val="15000"/>
        </a:spcBef>
        <a:spcAft>
          <a:spcPct val="0"/>
        </a:spcAft>
        <a:buFont typeface="Arial" panose="020B0604020202020204" pitchFamily="34" charset="0"/>
        <a:buChar char="»"/>
        <a:defRPr sz="1500" kern="1200">
          <a:solidFill>
            <a:schemeClr val="tx1"/>
          </a:solidFill>
          <a:latin typeface="Calibri" panose="020F0502020204030204" pitchFamily="34" charset="0"/>
          <a:ea typeface="宋体" panose="02010600030101010101" pitchFamily="2" charset="-122"/>
          <a:cs typeface="+mn-cs"/>
          <a:sym typeface="Calibri" panose="020F0502020204030204" pitchFamily="34" charset="0"/>
        </a:defRPr>
      </a:lvl7pPr>
      <a:lvl8pPr marL="2572385" lvl="7" indent="-171450" algn="l" defTabSz="0" eaLnBrk="0" fontAlgn="base" latinLnBrk="0" hangingPunct="0">
        <a:lnSpc>
          <a:spcPct val="100000"/>
        </a:lnSpc>
        <a:spcBef>
          <a:spcPct val="15000"/>
        </a:spcBef>
        <a:spcAft>
          <a:spcPct val="0"/>
        </a:spcAft>
        <a:buFont typeface="Arial" panose="020B0604020202020204" pitchFamily="34" charset="0"/>
        <a:buChar char="»"/>
        <a:defRPr sz="1500" kern="1200">
          <a:solidFill>
            <a:schemeClr val="tx1"/>
          </a:solidFill>
          <a:latin typeface="Calibri" panose="020F0502020204030204" pitchFamily="34" charset="0"/>
          <a:ea typeface="宋体" panose="02010600030101010101" pitchFamily="2" charset="-122"/>
          <a:cs typeface="+mn-cs"/>
          <a:sym typeface="Calibri" panose="020F0502020204030204" pitchFamily="34" charset="0"/>
        </a:defRPr>
      </a:lvl8pPr>
      <a:lvl9pPr marL="2915285" lvl="8" indent="-171450" algn="l" defTabSz="0" eaLnBrk="0" fontAlgn="base" latinLnBrk="0" hangingPunct="0">
        <a:lnSpc>
          <a:spcPct val="100000"/>
        </a:lnSpc>
        <a:spcBef>
          <a:spcPct val="15000"/>
        </a:spcBef>
        <a:spcAft>
          <a:spcPct val="0"/>
        </a:spcAft>
        <a:buFont typeface="Arial" panose="020B0604020202020204" pitchFamily="34" charset="0"/>
        <a:buChar char="»"/>
        <a:defRPr sz="1500" kern="1200">
          <a:solidFill>
            <a:schemeClr val="tx1"/>
          </a:solidFill>
          <a:latin typeface="Calibri" panose="020F0502020204030204" pitchFamily="34" charset="0"/>
          <a:ea typeface="宋体" panose="02010600030101010101" pitchFamily="2" charset="-122"/>
          <a:cs typeface="+mn-cs"/>
          <a:sym typeface="Calibri" panose="020F0502020204030204" pitchFamily="34" charset="0"/>
        </a:defRPr>
      </a:lvl9pPr>
    </p:bodyStyle>
    <p:otherStyle>
      <a:lvl1pPr lvl="0" algn="l" defTabSz="685800" fontAlgn="base">
        <a:lnSpc>
          <a:spcPct val="100000"/>
        </a:lnSpc>
        <a:spcBef>
          <a:spcPct val="0"/>
        </a:spcBef>
        <a:spcAft>
          <a:spcPct val="0"/>
        </a:spcAft>
        <a:buFont typeface="Arial" panose="020B0604020202020204" pitchFamily="34" charset="0"/>
        <a:defRPr sz="1350" kern="1200" baseline="0">
          <a:solidFill>
            <a:schemeClr val="tx1"/>
          </a:solidFill>
          <a:latin typeface="+mn-lt"/>
          <a:ea typeface="+mn-ea"/>
          <a:cs typeface="+mn-cs"/>
        </a:defRPr>
      </a:lvl1pPr>
      <a:lvl2pPr marL="342900" lvl="1" indent="0" algn="l" defTabSz="914400" fontAlgn="base">
        <a:lnSpc>
          <a:spcPct val="100000"/>
        </a:lnSpc>
        <a:spcBef>
          <a:spcPct val="0"/>
        </a:spcBef>
        <a:spcAft>
          <a:spcPct val="0"/>
        </a:spcAft>
        <a:buFont typeface="Arial" panose="020B0604020202020204" pitchFamily="34" charset="0"/>
        <a:defRPr sz="1350" kern="1200" baseline="0">
          <a:solidFill>
            <a:schemeClr val="tx1"/>
          </a:solidFill>
          <a:latin typeface="Arial" panose="020B0604020202020204" pitchFamily="34" charset="0"/>
          <a:ea typeface="宋体" panose="02010600030101010101" pitchFamily="2" charset="-122"/>
          <a:cs typeface="+mn-cs"/>
        </a:defRPr>
      </a:lvl2pPr>
      <a:lvl3pPr marL="685800" lvl="2" indent="0" algn="l" defTabSz="914400" fontAlgn="base">
        <a:lnSpc>
          <a:spcPct val="100000"/>
        </a:lnSpc>
        <a:spcBef>
          <a:spcPct val="0"/>
        </a:spcBef>
        <a:spcAft>
          <a:spcPct val="0"/>
        </a:spcAft>
        <a:buFont typeface="Arial" panose="020B0604020202020204" pitchFamily="34" charset="0"/>
        <a:defRPr sz="1350" kern="1200" baseline="0">
          <a:solidFill>
            <a:schemeClr val="tx1"/>
          </a:solidFill>
          <a:latin typeface="Arial" panose="020B0604020202020204" pitchFamily="34" charset="0"/>
          <a:ea typeface="宋体" panose="02010600030101010101" pitchFamily="2" charset="-122"/>
          <a:cs typeface="+mn-cs"/>
        </a:defRPr>
      </a:lvl3pPr>
      <a:lvl4pPr marL="1028700" lvl="3" indent="0" algn="l" defTabSz="914400" fontAlgn="base">
        <a:lnSpc>
          <a:spcPct val="100000"/>
        </a:lnSpc>
        <a:spcBef>
          <a:spcPct val="0"/>
        </a:spcBef>
        <a:spcAft>
          <a:spcPct val="0"/>
        </a:spcAft>
        <a:buFont typeface="Arial" panose="020B0604020202020204" pitchFamily="34" charset="0"/>
        <a:defRPr sz="1350" kern="1200" baseline="0">
          <a:solidFill>
            <a:schemeClr val="tx1"/>
          </a:solidFill>
          <a:latin typeface="Arial" panose="020B0604020202020204" pitchFamily="34" charset="0"/>
          <a:ea typeface="宋体" panose="02010600030101010101" pitchFamily="2" charset="-122"/>
          <a:cs typeface="+mn-cs"/>
        </a:defRPr>
      </a:lvl4pPr>
      <a:lvl5pPr marL="1371600" lvl="4" indent="0" algn="l" defTabSz="914400" fontAlgn="base">
        <a:lnSpc>
          <a:spcPct val="100000"/>
        </a:lnSpc>
        <a:spcBef>
          <a:spcPct val="0"/>
        </a:spcBef>
        <a:spcAft>
          <a:spcPct val="0"/>
        </a:spcAft>
        <a:buFont typeface="Arial" panose="020B0604020202020204" pitchFamily="34" charset="0"/>
        <a:defRPr sz="1350" kern="1200" baseline="0">
          <a:solidFill>
            <a:schemeClr val="tx1"/>
          </a:solidFill>
          <a:latin typeface="Arial" panose="020B0604020202020204" pitchFamily="34" charset="0"/>
          <a:ea typeface="宋体" panose="02010600030101010101" pitchFamily="2" charset="-122"/>
          <a:cs typeface="+mn-cs"/>
        </a:defRPr>
      </a:lvl5pPr>
      <a:lvl6pPr marL="1714500" lvl="5" indent="0" algn="l" defTabSz="914400" fontAlgn="base">
        <a:lnSpc>
          <a:spcPct val="100000"/>
        </a:lnSpc>
        <a:spcBef>
          <a:spcPct val="0"/>
        </a:spcBef>
        <a:spcAft>
          <a:spcPct val="0"/>
        </a:spcAft>
        <a:buFont typeface="Arial" panose="020B0604020202020204" pitchFamily="34" charset="0"/>
        <a:defRPr sz="1350" kern="1200" baseline="0">
          <a:solidFill>
            <a:schemeClr val="tx1"/>
          </a:solidFill>
          <a:latin typeface="Arial" panose="020B0604020202020204" pitchFamily="34" charset="0"/>
          <a:ea typeface="宋体" panose="02010600030101010101" pitchFamily="2" charset="-122"/>
          <a:cs typeface="+mn-cs"/>
        </a:defRPr>
      </a:lvl6pPr>
      <a:lvl7pPr marL="2058035" lvl="6" indent="0" algn="l" defTabSz="914400" fontAlgn="base">
        <a:lnSpc>
          <a:spcPct val="100000"/>
        </a:lnSpc>
        <a:spcBef>
          <a:spcPct val="0"/>
        </a:spcBef>
        <a:spcAft>
          <a:spcPct val="0"/>
        </a:spcAft>
        <a:buFont typeface="Arial" panose="020B0604020202020204" pitchFamily="34" charset="0"/>
        <a:defRPr sz="1350" kern="1200" baseline="0">
          <a:solidFill>
            <a:schemeClr val="tx1"/>
          </a:solidFill>
          <a:latin typeface="Arial" panose="020B0604020202020204" pitchFamily="34" charset="0"/>
          <a:ea typeface="宋体" panose="02010600030101010101" pitchFamily="2" charset="-122"/>
          <a:cs typeface="+mn-cs"/>
        </a:defRPr>
      </a:lvl7pPr>
      <a:lvl8pPr marL="2400935" lvl="7" indent="0" algn="l" defTabSz="914400" fontAlgn="base">
        <a:lnSpc>
          <a:spcPct val="100000"/>
        </a:lnSpc>
        <a:spcBef>
          <a:spcPct val="0"/>
        </a:spcBef>
        <a:spcAft>
          <a:spcPct val="0"/>
        </a:spcAft>
        <a:buFont typeface="Arial" panose="020B0604020202020204" pitchFamily="34" charset="0"/>
        <a:defRPr sz="1350" kern="1200" baseline="0">
          <a:solidFill>
            <a:schemeClr val="tx1"/>
          </a:solidFill>
          <a:latin typeface="Arial" panose="020B0604020202020204" pitchFamily="34" charset="0"/>
          <a:ea typeface="宋体" panose="02010600030101010101" pitchFamily="2" charset="-122"/>
          <a:cs typeface="+mn-cs"/>
        </a:defRPr>
      </a:lvl8pPr>
      <a:lvl9pPr marL="2743835" lvl="8" indent="0" algn="l" defTabSz="914400" fontAlgn="base">
        <a:lnSpc>
          <a:spcPct val="100000"/>
        </a:lnSpc>
        <a:spcBef>
          <a:spcPct val="0"/>
        </a:spcBef>
        <a:spcAft>
          <a:spcPct val="0"/>
        </a:spcAft>
        <a:buFont typeface="Arial" panose="020B0604020202020204" pitchFamily="34" charset="0"/>
        <a:defRPr sz="1350" kern="1200" baseline="0">
          <a:solidFill>
            <a:schemeClr val="tx1"/>
          </a:solidFill>
          <a:latin typeface="Arial" panose="020B0604020202020204" pitchFamily="34" charset="0"/>
          <a:ea typeface="宋体" panose="02010600030101010101" pitchFamily="2" charset="-122"/>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7.xml"/></Relationships>
</file>

<file path=ppt/slides/_rels/slide10.xml.rels><?xml version="1.0" encoding="UTF-8" standalone="yes"?>
<Relationships xmlns="http://schemas.openxmlformats.org/package/2006/relationships"><Relationship Id="rId5" Type="http://schemas.openxmlformats.org/officeDocument/2006/relationships/notesSlide" Target="../notesSlides/notesSlide7.xml"/><Relationship Id="rId4" Type="http://schemas.openxmlformats.org/officeDocument/2006/relationships/slideLayout" Target="../slideLayouts/slideLayout31.xml"/><Relationship Id="rId3" Type="http://schemas.openxmlformats.org/officeDocument/2006/relationships/tags" Target="../tags/tag279.xml"/><Relationship Id="rId2" Type="http://schemas.openxmlformats.org/officeDocument/2006/relationships/tags" Target="../tags/tag278.xml"/><Relationship Id="rId1" Type="http://schemas.openxmlformats.org/officeDocument/2006/relationships/tags" Target="../tags/tag277.xml"/></Relationships>
</file>

<file path=ppt/slides/_rels/slide11.xml.rels><?xml version="1.0" encoding="UTF-8" standalone="yes"?>
<Relationships xmlns="http://schemas.openxmlformats.org/package/2006/relationships"><Relationship Id="rId5" Type="http://schemas.openxmlformats.org/officeDocument/2006/relationships/notesSlide" Target="../notesSlides/notesSlide8.xml"/><Relationship Id="rId4" Type="http://schemas.openxmlformats.org/officeDocument/2006/relationships/slideLayout" Target="../slideLayouts/slideLayout31.xml"/><Relationship Id="rId3" Type="http://schemas.openxmlformats.org/officeDocument/2006/relationships/tags" Target="../tags/tag282.xml"/><Relationship Id="rId2" Type="http://schemas.openxmlformats.org/officeDocument/2006/relationships/tags" Target="../tags/tag281.xml"/><Relationship Id="rId1" Type="http://schemas.openxmlformats.org/officeDocument/2006/relationships/tags" Target="../tags/tag280.xml"/></Relationships>
</file>

<file path=ppt/slides/_rels/slide12.xml.rels><?xml version="1.0" encoding="UTF-8" standalone="yes"?>
<Relationships xmlns="http://schemas.openxmlformats.org/package/2006/relationships"><Relationship Id="rId6" Type="http://schemas.openxmlformats.org/officeDocument/2006/relationships/notesSlide" Target="../notesSlides/notesSlide9.xml"/><Relationship Id="rId5" Type="http://schemas.openxmlformats.org/officeDocument/2006/relationships/slideLayout" Target="../slideLayouts/slideLayout31.xml"/><Relationship Id="rId4" Type="http://schemas.openxmlformats.org/officeDocument/2006/relationships/tags" Target="../tags/tag285.xml"/><Relationship Id="rId3" Type="http://schemas.openxmlformats.org/officeDocument/2006/relationships/image" Target="../media/image5.png"/><Relationship Id="rId2" Type="http://schemas.openxmlformats.org/officeDocument/2006/relationships/tags" Target="../tags/tag284.xml"/><Relationship Id="rId1" Type="http://schemas.openxmlformats.org/officeDocument/2006/relationships/tags" Target="../tags/tag283.xml"/></Relationships>
</file>

<file path=ppt/slides/_rels/slide13.xml.rels><?xml version="1.0" encoding="UTF-8" standalone="yes"?>
<Relationships xmlns="http://schemas.openxmlformats.org/package/2006/relationships"><Relationship Id="rId5" Type="http://schemas.openxmlformats.org/officeDocument/2006/relationships/notesSlide" Target="../notesSlides/notesSlide10.xml"/><Relationship Id="rId4" Type="http://schemas.openxmlformats.org/officeDocument/2006/relationships/slideLayout" Target="../slideLayouts/slideLayout31.xml"/><Relationship Id="rId3" Type="http://schemas.openxmlformats.org/officeDocument/2006/relationships/tags" Target="../tags/tag288.xml"/><Relationship Id="rId2" Type="http://schemas.openxmlformats.org/officeDocument/2006/relationships/tags" Target="../tags/tag287.xml"/><Relationship Id="rId1" Type="http://schemas.openxmlformats.org/officeDocument/2006/relationships/tags" Target="../tags/tag286.xml"/></Relationships>
</file>

<file path=ppt/slides/_rels/slide14.xml.rels><?xml version="1.0" encoding="UTF-8" standalone="yes"?>
<Relationships xmlns="http://schemas.openxmlformats.org/package/2006/relationships"><Relationship Id="rId6" Type="http://schemas.openxmlformats.org/officeDocument/2006/relationships/notesSlide" Target="../notesSlides/notesSlide11.xml"/><Relationship Id="rId5" Type="http://schemas.openxmlformats.org/officeDocument/2006/relationships/slideLayout" Target="../slideLayouts/slideLayout31.xml"/><Relationship Id="rId4" Type="http://schemas.openxmlformats.org/officeDocument/2006/relationships/tags" Target="../tags/tag291.xml"/><Relationship Id="rId3" Type="http://schemas.openxmlformats.org/officeDocument/2006/relationships/image" Target="../media/image5.png"/><Relationship Id="rId2" Type="http://schemas.openxmlformats.org/officeDocument/2006/relationships/tags" Target="../tags/tag290.xml"/><Relationship Id="rId1" Type="http://schemas.openxmlformats.org/officeDocument/2006/relationships/tags" Target="../tags/tag289.xml"/></Relationships>
</file>

<file path=ppt/slides/_rels/slide15.xml.rels><?xml version="1.0" encoding="UTF-8" standalone="yes"?>
<Relationships xmlns="http://schemas.openxmlformats.org/package/2006/relationships"><Relationship Id="rId5" Type="http://schemas.openxmlformats.org/officeDocument/2006/relationships/notesSlide" Target="../notesSlides/notesSlide12.xml"/><Relationship Id="rId4" Type="http://schemas.openxmlformats.org/officeDocument/2006/relationships/slideLayout" Target="../slideLayouts/slideLayout31.xml"/><Relationship Id="rId3" Type="http://schemas.openxmlformats.org/officeDocument/2006/relationships/tags" Target="../tags/tag294.xml"/><Relationship Id="rId2" Type="http://schemas.openxmlformats.org/officeDocument/2006/relationships/tags" Target="../tags/tag293.xml"/><Relationship Id="rId1" Type="http://schemas.openxmlformats.org/officeDocument/2006/relationships/tags" Target="../tags/tag292.xml"/></Relationships>
</file>

<file path=ppt/slides/_rels/slide16.xml.rels><?xml version="1.0" encoding="UTF-8" standalone="yes"?>
<Relationships xmlns="http://schemas.openxmlformats.org/package/2006/relationships"><Relationship Id="rId5" Type="http://schemas.openxmlformats.org/officeDocument/2006/relationships/notesSlide" Target="../notesSlides/notesSlide13.xml"/><Relationship Id="rId4" Type="http://schemas.openxmlformats.org/officeDocument/2006/relationships/slideLayout" Target="../slideLayouts/slideLayout31.xml"/><Relationship Id="rId3" Type="http://schemas.openxmlformats.org/officeDocument/2006/relationships/tags" Target="../tags/tag297.xml"/><Relationship Id="rId2" Type="http://schemas.openxmlformats.org/officeDocument/2006/relationships/tags" Target="../tags/tag296.xml"/><Relationship Id="rId1" Type="http://schemas.openxmlformats.org/officeDocument/2006/relationships/tags" Target="../tags/tag295.xml"/></Relationships>
</file>

<file path=ppt/slides/_rels/slide17.xml.rels><?xml version="1.0" encoding="UTF-8" standalone="yes"?>
<Relationships xmlns="http://schemas.openxmlformats.org/package/2006/relationships"><Relationship Id="rId5" Type="http://schemas.openxmlformats.org/officeDocument/2006/relationships/notesSlide" Target="../notesSlides/notesSlide14.xml"/><Relationship Id="rId4" Type="http://schemas.openxmlformats.org/officeDocument/2006/relationships/slideLayout" Target="../slideLayouts/slideLayout31.xml"/><Relationship Id="rId3" Type="http://schemas.openxmlformats.org/officeDocument/2006/relationships/tags" Target="../tags/tag300.xml"/><Relationship Id="rId2" Type="http://schemas.openxmlformats.org/officeDocument/2006/relationships/tags" Target="../tags/tag299.xml"/><Relationship Id="rId1" Type="http://schemas.openxmlformats.org/officeDocument/2006/relationships/tags" Target="../tags/tag298.xml"/></Relationships>
</file>

<file path=ppt/slides/_rels/slide18.xml.rels><?xml version="1.0" encoding="UTF-8" standalone="yes"?>
<Relationships xmlns="http://schemas.openxmlformats.org/package/2006/relationships"><Relationship Id="rId5" Type="http://schemas.openxmlformats.org/officeDocument/2006/relationships/notesSlide" Target="../notesSlides/notesSlide15.xml"/><Relationship Id="rId4" Type="http://schemas.openxmlformats.org/officeDocument/2006/relationships/slideLayout" Target="../slideLayouts/slideLayout31.xml"/><Relationship Id="rId3" Type="http://schemas.openxmlformats.org/officeDocument/2006/relationships/tags" Target="../tags/tag303.xml"/><Relationship Id="rId2" Type="http://schemas.openxmlformats.org/officeDocument/2006/relationships/tags" Target="../tags/tag302.xml"/><Relationship Id="rId1" Type="http://schemas.openxmlformats.org/officeDocument/2006/relationships/tags" Target="../tags/tag301.xml"/></Relationships>
</file>

<file path=ppt/slides/_rels/slide19.xml.rels><?xml version="1.0" encoding="UTF-8" standalone="yes"?>
<Relationships xmlns="http://schemas.openxmlformats.org/package/2006/relationships"><Relationship Id="rId5" Type="http://schemas.openxmlformats.org/officeDocument/2006/relationships/notesSlide" Target="../notesSlides/notesSlide16.xml"/><Relationship Id="rId4" Type="http://schemas.openxmlformats.org/officeDocument/2006/relationships/slideLayout" Target="../slideLayouts/slideLayout31.xml"/><Relationship Id="rId3" Type="http://schemas.openxmlformats.org/officeDocument/2006/relationships/tags" Target="../tags/tag306.xml"/><Relationship Id="rId2" Type="http://schemas.openxmlformats.org/officeDocument/2006/relationships/tags" Target="../tags/tag305.xml"/><Relationship Id="rId1" Type="http://schemas.openxmlformats.org/officeDocument/2006/relationships/tags" Target="../tags/tag304.xm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18.xml"/><Relationship Id="rId2" Type="http://schemas.openxmlformats.org/officeDocument/2006/relationships/tags" Target="../tags/tag247.xml"/><Relationship Id="rId1" Type="http://schemas.openxmlformats.org/officeDocument/2006/relationships/tags" Target="../tags/tag246.xml"/></Relationships>
</file>

<file path=ppt/slides/_rels/slide20.xml.rels><?xml version="1.0" encoding="UTF-8" standalone="yes"?>
<Relationships xmlns="http://schemas.openxmlformats.org/package/2006/relationships"><Relationship Id="rId5" Type="http://schemas.openxmlformats.org/officeDocument/2006/relationships/notesSlide" Target="../notesSlides/notesSlide17.xml"/><Relationship Id="rId4" Type="http://schemas.openxmlformats.org/officeDocument/2006/relationships/slideLayout" Target="../slideLayouts/slideLayout31.xml"/><Relationship Id="rId3" Type="http://schemas.openxmlformats.org/officeDocument/2006/relationships/tags" Target="../tags/tag309.xml"/><Relationship Id="rId2" Type="http://schemas.openxmlformats.org/officeDocument/2006/relationships/tags" Target="../tags/tag308.xml"/><Relationship Id="rId1" Type="http://schemas.openxmlformats.org/officeDocument/2006/relationships/tags" Target="../tags/tag307.xml"/></Relationships>
</file>

<file path=ppt/slides/_rels/slide21.xml.rels><?xml version="1.0" encoding="UTF-8" standalone="yes"?>
<Relationships xmlns="http://schemas.openxmlformats.org/package/2006/relationships"><Relationship Id="rId5" Type="http://schemas.openxmlformats.org/officeDocument/2006/relationships/notesSlide" Target="../notesSlides/notesSlide18.xml"/><Relationship Id="rId4" Type="http://schemas.openxmlformats.org/officeDocument/2006/relationships/slideLayout" Target="../slideLayouts/slideLayout31.xml"/><Relationship Id="rId3" Type="http://schemas.openxmlformats.org/officeDocument/2006/relationships/tags" Target="../tags/tag312.xml"/><Relationship Id="rId2" Type="http://schemas.openxmlformats.org/officeDocument/2006/relationships/tags" Target="../tags/tag311.xml"/><Relationship Id="rId1" Type="http://schemas.openxmlformats.org/officeDocument/2006/relationships/tags" Target="../tags/tag310.xml"/></Relationships>
</file>

<file path=ppt/slides/_rels/slide22.xml.rels><?xml version="1.0" encoding="UTF-8" standalone="yes"?>
<Relationships xmlns="http://schemas.openxmlformats.org/package/2006/relationships"><Relationship Id="rId5" Type="http://schemas.openxmlformats.org/officeDocument/2006/relationships/notesSlide" Target="../notesSlides/notesSlide19.xml"/><Relationship Id="rId4" Type="http://schemas.openxmlformats.org/officeDocument/2006/relationships/slideLayout" Target="../slideLayouts/slideLayout31.xml"/><Relationship Id="rId3" Type="http://schemas.openxmlformats.org/officeDocument/2006/relationships/tags" Target="../tags/tag315.xml"/><Relationship Id="rId2" Type="http://schemas.openxmlformats.org/officeDocument/2006/relationships/tags" Target="../tags/tag314.xml"/><Relationship Id="rId1" Type="http://schemas.openxmlformats.org/officeDocument/2006/relationships/tags" Target="../tags/tag313.xml"/></Relationships>
</file>

<file path=ppt/slides/_rels/slide23.xml.rels><?xml version="1.0" encoding="UTF-8" standalone="yes"?>
<Relationships xmlns="http://schemas.openxmlformats.org/package/2006/relationships"><Relationship Id="rId5" Type="http://schemas.openxmlformats.org/officeDocument/2006/relationships/notesSlide" Target="../notesSlides/notesSlide20.xml"/><Relationship Id="rId4" Type="http://schemas.openxmlformats.org/officeDocument/2006/relationships/slideLayout" Target="../slideLayouts/slideLayout31.xml"/><Relationship Id="rId3" Type="http://schemas.openxmlformats.org/officeDocument/2006/relationships/tags" Target="../tags/tag318.xml"/><Relationship Id="rId2" Type="http://schemas.openxmlformats.org/officeDocument/2006/relationships/tags" Target="../tags/tag317.xml"/><Relationship Id="rId1" Type="http://schemas.openxmlformats.org/officeDocument/2006/relationships/tags" Target="../tags/tag316.xml"/></Relationships>
</file>

<file path=ppt/slides/_rels/slide24.xml.rels><?xml version="1.0" encoding="UTF-8" standalone="yes"?>
<Relationships xmlns="http://schemas.openxmlformats.org/package/2006/relationships"><Relationship Id="rId5" Type="http://schemas.openxmlformats.org/officeDocument/2006/relationships/notesSlide" Target="../notesSlides/notesSlide21.xml"/><Relationship Id="rId4" Type="http://schemas.openxmlformats.org/officeDocument/2006/relationships/slideLayout" Target="../slideLayouts/slideLayout31.xml"/><Relationship Id="rId3" Type="http://schemas.openxmlformats.org/officeDocument/2006/relationships/tags" Target="../tags/tag321.xml"/><Relationship Id="rId2" Type="http://schemas.openxmlformats.org/officeDocument/2006/relationships/tags" Target="../tags/tag320.xml"/><Relationship Id="rId1" Type="http://schemas.openxmlformats.org/officeDocument/2006/relationships/tags" Target="../tags/tag319.xml"/></Relationships>
</file>

<file path=ppt/slides/_rels/slide25.xml.rels><?xml version="1.0" encoding="UTF-8" standalone="yes"?>
<Relationships xmlns="http://schemas.openxmlformats.org/package/2006/relationships"><Relationship Id="rId5" Type="http://schemas.openxmlformats.org/officeDocument/2006/relationships/notesSlide" Target="../notesSlides/notesSlide22.xml"/><Relationship Id="rId4" Type="http://schemas.openxmlformats.org/officeDocument/2006/relationships/slideLayout" Target="../slideLayouts/slideLayout31.xml"/><Relationship Id="rId3" Type="http://schemas.openxmlformats.org/officeDocument/2006/relationships/tags" Target="../tags/tag324.xml"/><Relationship Id="rId2" Type="http://schemas.openxmlformats.org/officeDocument/2006/relationships/tags" Target="../tags/tag323.xml"/><Relationship Id="rId1" Type="http://schemas.openxmlformats.org/officeDocument/2006/relationships/tags" Target="../tags/tag322.xml"/></Relationships>
</file>

<file path=ppt/slides/_rels/slide26.xml.rels><?xml version="1.0" encoding="UTF-8" standalone="yes"?>
<Relationships xmlns="http://schemas.openxmlformats.org/package/2006/relationships"><Relationship Id="rId5" Type="http://schemas.openxmlformats.org/officeDocument/2006/relationships/notesSlide" Target="../notesSlides/notesSlide23.xml"/><Relationship Id="rId4" Type="http://schemas.openxmlformats.org/officeDocument/2006/relationships/slideLayout" Target="../slideLayouts/slideLayout31.xml"/><Relationship Id="rId3" Type="http://schemas.openxmlformats.org/officeDocument/2006/relationships/tags" Target="../tags/tag327.xml"/><Relationship Id="rId2" Type="http://schemas.openxmlformats.org/officeDocument/2006/relationships/tags" Target="../tags/tag326.xml"/><Relationship Id="rId1" Type="http://schemas.openxmlformats.org/officeDocument/2006/relationships/tags" Target="../tags/tag325.xml"/></Relationships>
</file>

<file path=ppt/slides/_rels/slide27.xml.rels><?xml version="1.0" encoding="UTF-8" standalone="yes"?>
<Relationships xmlns="http://schemas.openxmlformats.org/package/2006/relationships"><Relationship Id="rId5" Type="http://schemas.openxmlformats.org/officeDocument/2006/relationships/notesSlide" Target="../notesSlides/notesSlide24.xml"/><Relationship Id="rId4" Type="http://schemas.openxmlformats.org/officeDocument/2006/relationships/slideLayout" Target="../slideLayouts/slideLayout31.xml"/><Relationship Id="rId3" Type="http://schemas.openxmlformats.org/officeDocument/2006/relationships/tags" Target="../tags/tag330.xml"/><Relationship Id="rId2" Type="http://schemas.openxmlformats.org/officeDocument/2006/relationships/tags" Target="../tags/tag329.xml"/><Relationship Id="rId1" Type="http://schemas.openxmlformats.org/officeDocument/2006/relationships/tags" Target="../tags/tag328.xml"/></Relationships>
</file>

<file path=ppt/slides/_rels/slide28.xml.rels><?xml version="1.0" encoding="UTF-8" standalone="yes"?>
<Relationships xmlns="http://schemas.openxmlformats.org/package/2006/relationships"><Relationship Id="rId5" Type="http://schemas.openxmlformats.org/officeDocument/2006/relationships/notesSlide" Target="../notesSlides/notesSlide25.xml"/><Relationship Id="rId4" Type="http://schemas.openxmlformats.org/officeDocument/2006/relationships/slideLayout" Target="../slideLayouts/slideLayout31.xml"/><Relationship Id="rId3" Type="http://schemas.openxmlformats.org/officeDocument/2006/relationships/tags" Target="../tags/tag333.xml"/><Relationship Id="rId2" Type="http://schemas.openxmlformats.org/officeDocument/2006/relationships/tags" Target="../tags/tag332.xml"/><Relationship Id="rId1" Type="http://schemas.openxmlformats.org/officeDocument/2006/relationships/tags" Target="../tags/tag331.xml"/></Relationships>
</file>

<file path=ppt/slides/_rels/slide29.xml.rels><?xml version="1.0" encoding="UTF-8" standalone="yes"?>
<Relationships xmlns="http://schemas.openxmlformats.org/package/2006/relationships"><Relationship Id="rId5" Type="http://schemas.openxmlformats.org/officeDocument/2006/relationships/notesSlide" Target="../notesSlides/notesSlide26.xml"/><Relationship Id="rId4" Type="http://schemas.openxmlformats.org/officeDocument/2006/relationships/slideLayout" Target="../slideLayouts/slideLayout31.xml"/><Relationship Id="rId3" Type="http://schemas.openxmlformats.org/officeDocument/2006/relationships/tags" Target="../tags/tag336.xml"/><Relationship Id="rId2" Type="http://schemas.openxmlformats.org/officeDocument/2006/relationships/tags" Target="../tags/tag335.xml"/><Relationship Id="rId1" Type="http://schemas.openxmlformats.org/officeDocument/2006/relationships/tags" Target="../tags/tag334.xml"/></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18.xml"/><Relationship Id="rId2" Type="http://schemas.openxmlformats.org/officeDocument/2006/relationships/tags" Target="../tags/tag249.xml"/><Relationship Id="rId1" Type="http://schemas.openxmlformats.org/officeDocument/2006/relationships/tags" Target="../tags/tag248.xml"/></Relationships>
</file>

<file path=ppt/slides/_rels/slide30.xml.rels><?xml version="1.0" encoding="UTF-8" standalone="yes"?>
<Relationships xmlns="http://schemas.openxmlformats.org/package/2006/relationships"><Relationship Id="rId5" Type="http://schemas.openxmlformats.org/officeDocument/2006/relationships/notesSlide" Target="../notesSlides/notesSlide27.xml"/><Relationship Id="rId4" Type="http://schemas.openxmlformats.org/officeDocument/2006/relationships/slideLayout" Target="../slideLayouts/slideLayout31.xml"/><Relationship Id="rId3" Type="http://schemas.openxmlformats.org/officeDocument/2006/relationships/tags" Target="../tags/tag339.xml"/><Relationship Id="rId2" Type="http://schemas.openxmlformats.org/officeDocument/2006/relationships/tags" Target="../tags/tag338.xml"/><Relationship Id="rId1" Type="http://schemas.openxmlformats.org/officeDocument/2006/relationships/tags" Target="../tags/tag337.xml"/></Relationships>
</file>

<file path=ppt/slides/_rels/slide31.xml.rels><?xml version="1.0" encoding="UTF-8" standalone="yes"?>
<Relationships xmlns="http://schemas.openxmlformats.org/package/2006/relationships"><Relationship Id="rId5" Type="http://schemas.openxmlformats.org/officeDocument/2006/relationships/notesSlide" Target="../notesSlides/notesSlide28.xml"/><Relationship Id="rId4" Type="http://schemas.openxmlformats.org/officeDocument/2006/relationships/slideLayout" Target="../slideLayouts/slideLayout31.xml"/><Relationship Id="rId3" Type="http://schemas.openxmlformats.org/officeDocument/2006/relationships/tags" Target="../tags/tag342.xml"/><Relationship Id="rId2" Type="http://schemas.openxmlformats.org/officeDocument/2006/relationships/tags" Target="../tags/tag341.xml"/><Relationship Id="rId1" Type="http://schemas.openxmlformats.org/officeDocument/2006/relationships/tags" Target="../tags/tag340.xml"/></Relationships>
</file>

<file path=ppt/slides/_rels/slide32.xml.rels><?xml version="1.0" encoding="UTF-8" standalone="yes"?>
<Relationships xmlns="http://schemas.openxmlformats.org/package/2006/relationships"><Relationship Id="rId5" Type="http://schemas.openxmlformats.org/officeDocument/2006/relationships/notesSlide" Target="../notesSlides/notesSlide29.xml"/><Relationship Id="rId4" Type="http://schemas.openxmlformats.org/officeDocument/2006/relationships/slideLayout" Target="../slideLayouts/slideLayout31.xml"/><Relationship Id="rId3" Type="http://schemas.openxmlformats.org/officeDocument/2006/relationships/tags" Target="../tags/tag345.xml"/><Relationship Id="rId2" Type="http://schemas.openxmlformats.org/officeDocument/2006/relationships/tags" Target="../tags/tag344.xml"/><Relationship Id="rId1" Type="http://schemas.openxmlformats.org/officeDocument/2006/relationships/tags" Target="../tags/tag343.xml"/></Relationships>
</file>

<file path=ppt/slides/_rels/slide33.xml.rels><?xml version="1.0" encoding="UTF-8" standalone="yes"?>
<Relationships xmlns="http://schemas.openxmlformats.org/package/2006/relationships"><Relationship Id="rId5" Type="http://schemas.openxmlformats.org/officeDocument/2006/relationships/notesSlide" Target="../notesSlides/notesSlide30.xml"/><Relationship Id="rId4" Type="http://schemas.openxmlformats.org/officeDocument/2006/relationships/slideLayout" Target="../slideLayouts/slideLayout31.xml"/><Relationship Id="rId3" Type="http://schemas.openxmlformats.org/officeDocument/2006/relationships/tags" Target="../tags/tag348.xml"/><Relationship Id="rId2" Type="http://schemas.openxmlformats.org/officeDocument/2006/relationships/tags" Target="../tags/tag347.xml"/><Relationship Id="rId1" Type="http://schemas.openxmlformats.org/officeDocument/2006/relationships/tags" Target="../tags/tag346.xml"/></Relationships>
</file>

<file path=ppt/slides/_rels/slide34.xml.rels><?xml version="1.0" encoding="UTF-8" standalone="yes"?>
<Relationships xmlns="http://schemas.openxmlformats.org/package/2006/relationships"><Relationship Id="rId5" Type="http://schemas.openxmlformats.org/officeDocument/2006/relationships/notesSlide" Target="../notesSlides/notesSlide31.xml"/><Relationship Id="rId4" Type="http://schemas.openxmlformats.org/officeDocument/2006/relationships/slideLayout" Target="../slideLayouts/slideLayout31.xml"/><Relationship Id="rId3" Type="http://schemas.openxmlformats.org/officeDocument/2006/relationships/tags" Target="../tags/tag351.xml"/><Relationship Id="rId2" Type="http://schemas.openxmlformats.org/officeDocument/2006/relationships/tags" Target="../tags/tag350.xml"/><Relationship Id="rId1" Type="http://schemas.openxmlformats.org/officeDocument/2006/relationships/tags" Target="../tags/tag349.xml"/></Relationships>
</file>

<file path=ppt/slides/_rels/slide35.xml.rels><?xml version="1.0" encoding="UTF-8" standalone="yes"?>
<Relationships xmlns="http://schemas.openxmlformats.org/package/2006/relationships"><Relationship Id="rId5" Type="http://schemas.openxmlformats.org/officeDocument/2006/relationships/notesSlide" Target="../notesSlides/notesSlide32.xml"/><Relationship Id="rId4" Type="http://schemas.openxmlformats.org/officeDocument/2006/relationships/slideLayout" Target="../slideLayouts/slideLayout31.xml"/><Relationship Id="rId3" Type="http://schemas.openxmlformats.org/officeDocument/2006/relationships/tags" Target="../tags/tag354.xml"/><Relationship Id="rId2" Type="http://schemas.openxmlformats.org/officeDocument/2006/relationships/tags" Target="../tags/tag353.xml"/><Relationship Id="rId1" Type="http://schemas.openxmlformats.org/officeDocument/2006/relationships/tags" Target="../tags/tag352.xml"/></Relationships>
</file>

<file path=ppt/slides/_rels/slide36.xml.rels><?xml version="1.0" encoding="UTF-8" standalone="yes"?>
<Relationships xmlns="http://schemas.openxmlformats.org/package/2006/relationships"><Relationship Id="rId5" Type="http://schemas.openxmlformats.org/officeDocument/2006/relationships/notesSlide" Target="../notesSlides/notesSlide33.xml"/><Relationship Id="rId4" Type="http://schemas.openxmlformats.org/officeDocument/2006/relationships/slideLayout" Target="../slideLayouts/slideLayout31.xml"/><Relationship Id="rId3" Type="http://schemas.openxmlformats.org/officeDocument/2006/relationships/tags" Target="../tags/tag357.xml"/><Relationship Id="rId2" Type="http://schemas.openxmlformats.org/officeDocument/2006/relationships/tags" Target="../tags/tag356.xml"/><Relationship Id="rId1" Type="http://schemas.openxmlformats.org/officeDocument/2006/relationships/tags" Target="../tags/tag355.xml"/></Relationships>
</file>

<file path=ppt/slides/_rels/slide37.xml.rels><?xml version="1.0" encoding="UTF-8" standalone="yes"?>
<Relationships xmlns="http://schemas.openxmlformats.org/package/2006/relationships"><Relationship Id="rId5" Type="http://schemas.openxmlformats.org/officeDocument/2006/relationships/notesSlide" Target="../notesSlides/notesSlide34.xml"/><Relationship Id="rId4" Type="http://schemas.openxmlformats.org/officeDocument/2006/relationships/slideLayout" Target="../slideLayouts/slideLayout31.xml"/><Relationship Id="rId3" Type="http://schemas.openxmlformats.org/officeDocument/2006/relationships/tags" Target="../tags/tag360.xml"/><Relationship Id="rId2" Type="http://schemas.openxmlformats.org/officeDocument/2006/relationships/tags" Target="../tags/tag359.xml"/><Relationship Id="rId1" Type="http://schemas.openxmlformats.org/officeDocument/2006/relationships/tags" Target="../tags/tag358.xml"/></Relationships>
</file>

<file path=ppt/slides/_rels/slide38.xml.rels><?xml version="1.0" encoding="UTF-8" standalone="yes"?>
<Relationships xmlns="http://schemas.openxmlformats.org/package/2006/relationships"><Relationship Id="rId5" Type="http://schemas.openxmlformats.org/officeDocument/2006/relationships/notesSlide" Target="../notesSlides/notesSlide35.xml"/><Relationship Id="rId4" Type="http://schemas.openxmlformats.org/officeDocument/2006/relationships/slideLayout" Target="../slideLayouts/slideLayout31.xml"/><Relationship Id="rId3" Type="http://schemas.openxmlformats.org/officeDocument/2006/relationships/tags" Target="../tags/tag363.xml"/><Relationship Id="rId2" Type="http://schemas.openxmlformats.org/officeDocument/2006/relationships/tags" Target="../tags/tag362.xml"/><Relationship Id="rId1" Type="http://schemas.openxmlformats.org/officeDocument/2006/relationships/tags" Target="../tags/tag361.xml"/></Relationships>
</file>

<file path=ppt/slides/_rels/slide39.xml.rels><?xml version="1.0" encoding="UTF-8" standalone="yes"?>
<Relationships xmlns="http://schemas.openxmlformats.org/package/2006/relationships"><Relationship Id="rId5" Type="http://schemas.openxmlformats.org/officeDocument/2006/relationships/notesSlide" Target="../notesSlides/notesSlide36.xml"/><Relationship Id="rId4" Type="http://schemas.openxmlformats.org/officeDocument/2006/relationships/slideLayout" Target="../slideLayouts/slideLayout31.xml"/><Relationship Id="rId3" Type="http://schemas.openxmlformats.org/officeDocument/2006/relationships/tags" Target="../tags/tag366.xml"/><Relationship Id="rId2" Type="http://schemas.openxmlformats.org/officeDocument/2006/relationships/tags" Target="../tags/tag365.xml"/><Relationship Id="rId1" Type="http://schemas.openxmlformats.org/officeDocument/2006/relationships/tags" Target="../tags/tag364.xml"/></Relationships>
</file>

<file path=ppt/slides/_rels/slide4.xml.rels><?xml version="1.0" encoding="UTF-8" standalone="yes"?>
<Relationships xmlns="http://schemas.openxmlformats.org/package/2006/relationships"><Relationship Id="rId9" Type="http://schemas.openxmlformats.org/officeDocument/2006/relationships/tags" Target="../tags/tag258.xml"/><Relationship Id="rId8" Type="http://schemas.openxmlformats.org/officeDocument/2006/relationships/tags" Target="../tags/tag257.xml"/><Relationship Id="rId7" Type="http://schemas.openxmlformats.org/officeDocument/2006/relationships/tags" Target="../tags/tag256.xml"/><Relationship Id="rId6" Type="http://schemas.openxmlformats.org/officeDocument/2006/relationships/tags" Target="../tags/tag255.xml"/><Relationship Id="rId5" Type="http://schemas.openxmlformats.org/officeDocument/2006/relationships/tags" Target="../tags/tag254.xml"/><Relationship Id="rId4" Type="http://schemas.openxmlformats.org/officeDocument/2006/relationships/tags" Target="../tags/tag253.xml"/><Relationship Id="rId3" Type="http://schemas.openxmlformats.org/officeDocument/2006/relationships/tags" Target="../tags/tag252.xml"/><Relationship Id="rId2" Type="http://schemas.openxmlformats.org/officeDocument/2006/relationships/tags" Target="../tags/tag251.xml"/><Relationship Id="rId14" Type="http://schemas.openxmlformats.org/officeDocument/2006/relationships/notesSlide" Target="../notesSlides/notesSlide1.xml"/><Relationship Id="rId13" Type="http://schemas.openxmlformats.org/officeDocument/2006/relationships/slideLayout" Target="../slideLayouts/slideLayout6.xml"/><Relationship Id="rId12" Type="http://schemas.openxmlformats.org/officeDocument/2006/relationships/tags" Target="../tags/tag261.xml"/><Relationship Id="rId11" Type="http://schemas.openxmlformats.org/officeDocument/2006/relationships/tags" Target="../tags/tag260.xml"/><Relationship Id="rId10" Type="http://schemas.openxmlformats.org/officeDocument/2006/relationships/tags" Target="../tags/tag259.xml"/><Relationship Id="rId1" Type="http://schemas.openxmlformats.org/officeDocument/2006/relationships/tags" Target="../tags/tag250.xml"/></Relationships>
</file>

<file path=ppt/slides/_rels/slide40.xml.rels><?xml version="1.0" encoding="UTF-8" standalone="yes"?>
<Relationships xmlns="http://schemas.openxmlformats.org/package/2006/relationships"><Relationship Id="rId5" Type="http://schemas.openxmlformats.org/officeDocument/2006/relationships/notesSlide" Target="../notesSlides/notesSlide37.xml"/><Relationship Id="rId4" Type="http://schemas.openxmlformats.org/officeDocument/2006/relationships/slideLayout" Target="../slideLayouts/slideLayout31.xml"/><Relationship Id="rId3" Type="http://schemas.openxmlformats.org/officeDocument/2006/relationships/tags" Target="../tags/tag369.xml"/><Relationship Id="rId2" Type="http://schemas.openxmlformats.org/officeDocument/2006/relationships/tags" Target="../tags/tag368.xml"/><Relationship Id="rId1" Type="http://schemas.openxmlformats.org/officeDocument/2006/relationships/tags" Target="../tags/tag367.xml"/></Relationships>
</file>

<file path=ppt/slides/_rels/slide41.xml.rels><?xml version="1.0" encoding="UTF-8" standalone="yes"?>
<Relationships xmlns="http://schemas.openxmlformats.org/package/2006/relationships"><Relationship Id="rId5" Type="http://schemas.openxmlformats.org/officeDocument/2006/relationships/notesSlide" Target="../notesSlides/notesSlide38.xml"/><Relationship Id="rId4" Type="http://schemas.openxmlformats.org/officeDocument/2006/relationships/slideLayout" Target="../slideLayouts/slideLayout13.xml"/><Relationship Id="rId3" Type="http://schemas.openxmlformats.org/officeDocument/2006/relationships/tags" Target="../tags/tag372.xml"/><Relationship Id="rId2" Type="http://schemas.openxmlformats.org/officeDocument/2006/relationships/tags" Target="../tags/tag371.xml"/><Relationship Id="rId1" Type="http://schemas.openxmlformats.org/officeDocument/2006/relationships/tags" Target="../tags/tag370.xml"/></Relationships>
</file>

<file path=ppt/slides/_rels/slide42.xml.rels><?xml version="1.0" encoding="UTF-8" standalone="yes"?>
<Relationships xmlns="http://schemas.openxmlformats.org/package/2006/relationships"><Relationship Id="rId5" Type="http://schemas.openxmlformats.org/officeDocument/2006/relationships/notesSlide" Target="../notesSlides/notesSlide39.xml"/><Relationship Id="rId4" Type="http://schemas.openxmlformats.org/officeDocument/2006/relationships/slideLayout" Target="../slideLayouts/slideLayout13.xml"/><Relationship Id="rId3" Type="http://schemas.openxmlformats.org/officeDocument/2006/relationships/tags" Target="../tags/tag375.xml"/><Relationship Id="rId2" Type="http://schemas.openxmlformats.org/officeDocument/2006/relationships/tags" Target="../tags/tag374.xml"/><Relationship Id="rId1" Type="http://schemas.openxmlformats.org/officeDocument/2006/relationships/tags" Target="../tags/tag373.xml"/></Relationships>
</file>

<file path=ppt/slides/_rels/slide43.xml.rels><?xml version="1.0" encoding="UTF-8" standalone="yes"?>
<Relationships xmlns="http://schemas.openxmlformats.org/package/2006/relationships"><Relationship Id="rId5" Type="http://schemas.openxmlformats.org/officeDocument/2006/relationships/notesSlide" Target="../notesSlides/notesSlide40.xml"/><Relationship Id="rId4" Type="http://schemas.openxmlformats.org/officeDocument/2006/relationships/slideLayout" Target="../slideLayouts/slideLayout13.xml"/><Relationship Id="rId3" Type="http://schemas.openxmlformats.org/officeDocument/2006/relationships/tags" Target="../tags/tag378.xml"/><Relationship Id="rId2" Type="http://schemas.openxmlformats.org/officeDocument/2006/relationships/tags" Target="../tags/tag377.xml"/><Relationship Id="rId1" Type="http://schemas.openxmlformats.org/officeDocument/2006/relationships/tags" Target="../tags/tag376.xml"/></Relationships>
</file>

<file path=ppt/slides/_rels/slide44.xml.rels><?xml version="1.0" encoding="UTF-8" standalone="yes"?>
<Relationships xmlns="http://schemas.openxmlformats.org/package/2006/relationships"><Relationship Id="rId5" Type="http://schemas.openxmlformats.org/officeDocument/2006/relationships/notesSlide" Target="../notesSlides/notesSlide41.xml"/><Relationship Id="rId4" Type="http://schemas.openxmlformats.org/officeDocument/2006/relationships/slideLayout" Target="../slideLayouts/slideLayout13.xml"/><Relationship Id="rId3" Type="http://schemas.openxmlformats.org/officeDocument/2006/relationships/tags" Target="../tags/tag381.xml"/><Relationship Id="rId2" Type="http://schemas.openxmlformats.org/officeDocument/2006/relationships/tags" Target="../tags/tag380.xml"/><Relationship Id="rId1" Type="http://schemas.openxmlformats.org/officeDocument/2006/relationships/tags" Target="../tags/tag379.xml"/></Relationships>
</file>

<file path=ppt/slides/_rels/slide45.xml.rels><?xml version="1.0" encoding="UTF-8" standalone="yes"?>
<Relationships xmlns="http://schemas.openxmlformats.org/package/2006/relationships"><Relationship Id="rId5" Type="http://schemas.openxmlformats.org/officeDocument/2006/relationships/notesSlide" Target="../notesSlides/notesSlide42.xml"/><Relationship Id="rId4" Type="http://schemas.openxmlformats.org/officeDocument/2006/relationships/slideLayout" Target="../slideLayouts/slideLayout13.xml"/><Relationship Id="rId3" Type="http://schemas.openxmlformats.org/officeDocument/2006/relationships/tags" Target="../tags/tag384.xml"/><Relationship Id="rId2" Type="http://schemas.openxmlformats.org/officeDocument/2006/relationships/tags" Target="../tags/tag383.xml"/><Relationship Id="rId1" Type="http://schemas.openxmlformats.org/officeDocument/2006/relationships/tags" Target="../tags/tag382.xml"/></Relationships>
</file>

<file path=ppt/slides/_rels/slide46.xml.rels><?xml version="1.0" encoding="UTF-8" standalone="yes"?>
<Relationships xmlns="http://schemas.openxmlformats.org/package/2006/relationships"><Relationship Id="rId5" Type="http://schemas.openxmlformats.org/officeDocument/2006/relationships/notesSlide" Target="../notesSlides/notesSlide43.xml"/><Relationship Id="rId4" Type="http://schemas.openxmlformats.org/officeDocument/2006/relationships/slideLayout" Target="../slideLayouts/slideLayout13.xml"/><Relationship Id="rId3" Type="http://schemas.openxmlformats.org/officeDocument/2006/relationships/tags" Target="../tags/tag387.xml"/><Relationship Id="rId2" Type="http://schemas.openxmlformats.org/officeDocument/2006/relationships/tags" Target="../tags/tag386.xml"/><Relationship Id="rId1" Type="http://schemas.openxmlformats.org/officeDocument/2006/relationships/tags" Target="../tags/tag385.xml"/></Relationships>
</file>

<file path=ppt/slides/_rels/slide47.xml.rels><?xml version="1.0" encoding="UTF-8" standalone="yes"?>
<Relationships xmlns="http://schemas.openxmlformats.org/package/2006/relationships"><Relationship Id="rId6" Type="http://schemas.openxmlformats.org/officeDocument/2006/relationships/notesSlide" Target="../notesSlides/notesSlide44.xml"/><Relationship Id="rId5" Type="http://schemas.openxmlformats.org/officeDocument/2006/relationships/slideLayout" Target="../slideLayouts/slideLayout13.xml"/><Relationship Id="rId4" Type="http://schemas.openxmlformats.org/officeDocument/2006/relationships/tags" Target="../tags/tag390.xml"/><Relationship Id="rId3" Type="http://schemas.openxmlformats.org/officeDocument/2006/relationships/image" Target="../media/image6.png"/><Relationship Id="rId2" Type="http://schemas.openxmlformats.org/officeDocument/2006/relationships/tags" Target="../tags/tag389.xml"/><Relationship Id="rId1" Type="http://schemas.openxmlformats.org/officeDocument/2006/relationships/tags" Target="../tags/tag388.xml"/></Relationships>
</file>

<file path=ppt/slides/_rels/slide48.xml.rels><?xml version="1.0" encoding="UTF-8" standalone="yes"?>
<Relationships xmlns="http://schemas.openxmlformats.org/package/2006/relationships"><Relationship Id="rId5" Type="http://schemas.openxmlformats.org/officeDocument/2006/relationships/notesSlide" Target="../notesSlides/notesSlide45.xml"/><Relationship Id="rId4" Type="http://schemas.openxmlformats.org/officeDocument/2006/relationships/slideLayout" Target="../slideLayouts/slideLayout11.xml"/><Relationship Id="rId3" Type="http://schemas.openxmlformats.org/officeDocument/2006/relationships/tags" Target="../tags/tag393.xml"/><Relationship Id="rId2" Type="http://schemas.openxmlformats.org/officeDocument/2006/relationships/tags" Target="../tags/tag392.xml"/><Relationship Id="rId1" Type="http://schemas.openxmlformats.org/officeDocument/2006/relationships/tags" Target="../tags/tag391.xml"/></Relationships>
</file>

<file path=ppt/slides/_rels/slide5.xml.rels><?xml version="1.0" encoding="UTF-8" standalone="yes"?>
<Relationships xmlns="http://schemas.openxmlformats.org/package/2006/relationships"><Relationship Id="rId5" Type="http://schemas.openxmlformats.org/officeDocument/2006/relationships/notesSlide" Target="../notesSlides/notesSlide2.xml"/><Relationship Id="rId4" Type="http://schemas.openxmlformats.org/officeDocument/2006/relationships/slideLayout" Target="../slideLayouts/slideLayout13.xml"/><Relationship Id="rId3" Type="http://schemas.openxmlformats.org/officeDocument/2006/relationships/tags" Target="../tags/tag264.xml"/><Relationship Id="rId2" Type="http://schemas.openxmlformats.org/officeDocument/2006/relationships/tags" Target="../tags/tag263.xml"/><Relationship Id="rId1" Type="http://schemas.openxmlformats.org/officeDocument/2006/relationships/tags" Target="../tags/tag262.xml"/></Relationships>
</file>

<file path=ppt/slides/_rels/slide6.xml.rels><?xml version="1.0" encoding="UTF-8" standalone="yes"?>
<Relationships xmlns="http://schemas.openxmlformats.org/package/2006/relationships"><Relationship Id="rId5" Type="http://schemas.openxmlformats.org/officeDocument/2006/relationships/notesSlide" Target="../notesSlides/notesSlide3.xml"/><Relationship Id="rId4" Type="http://schemas.openxmlformats.org/officeDocument/2006/relationships/slideLayout" Target="../slideLayouts/slideLayout13.xml"/><Relationship Id="rId3" Type="http://schemas.openxmlformats.org/officeDocument/2006/relationships/tags" Target="../tags/tag267.xml"/><Relationship Id="rId2" Type="http://schemas.openxmlformats.org/officeDocument/2006/relationships/tags" Target="../tags/tag266.xml"/><Relationship Id="rId1" Type="http://schemas.openxmlformats.org/officeDocument/2006/relationships/tags" Target="../tags/tag265.xml"/></Relationships>
</file>

<file path=ppt/slides/_rels/slide7.xml.rels><?xml version="1.0" encoding="UTF-8" standalone="yes"?>
<Relationships xmlns="http://schemas.openxmlformats.org/package/2006/relationships"><Relationship Id="rId5" Type="http://schemas.openxmlformats.org/officeDocument/2006/relationships/notesSlide" Target="../notesSlides/notesSlide4.xml"/><Relationship Id="rId4" Type="http://schemas.openxmlformats.org/officeDocument/2006/relationships/slideLayout" Target="../slideLayouts/slideLayout13.xml"/><Relationship Id="rId3" Type="http://schemas.openxmlformats.org/officeDocument/2006/relationships/tags" Target="../tags/tag270.xml"/><Relationship Id="rId2" Type="http://schemas.openxmlformats.org/officeDocument/2006/relationships/tags" Target="../tags/tag269.xml"/><Relationship Id="rId1" Type="http://schemas.openxmlformats.org/officeDocument/2006/relationships/tags" Target="../tags/tag268.xml"/></Relationships>
</file>

<file path=ppt/slides/_rels/slide8.xml.rels><?xml version="1.0" encoding="UTF-8" standalone="yes"?>
<Relationships xmlns="http://schemas.openxmlformats.org/package/2006/relationships"><Relationship Id="rId6" Type="http://schemas.openxmlformats.org/officeDocument/2006/relationships/notesSlide" Target="../notesSlides/notesSlide5.xml"/><Relationship Id="rId5" Type="http://schemas.openxmlformats.org/officeDocument/2006/relationships/slideLayout" Target="../slideLayouts/slideLayout13.xml"/><Relationship Id="rId4" Type="http://schemas.openxmlformats.org/officeDocument/2006/relationships/tags" Target="../tags/tag273.xml"/><Relationship Id="rId3" Type="http://schemas.openxmlformats.org/officeDocument/2006/relationships/image" Target="../media/image5.png"/><Relationship Id="rId2" Type="http://schemas.openxmlformats.org/officeDocument/2006/relationships/tags" Target="../tags/tag272.xml"/><Relationship Id="rId1" Type="http://schemas.openxmlformats.org/officeDocument/2006/relationships/tags" Target="../tags/tag271.xml"/></Relationships>
</file>

<file path=ppt/slides/_rels/slide9.xml.rels><?xml version="1.0" encoding="UTF-8" standalone="yes"?>
<Relationships xmlns="http://schemas.openxmlformats.org/package/2006/relationships"><Relationship Id="rId5" Type="http://schemas.openxmlformats.org/officeDocument/2006/relationships/notesSlide" Target="../notesSlides/notesSlide6.xml"/><Relationship Id="rId4" Type="http://schemas.openxmlformats.org/officeDocument/2006/relationships/slideLayout" Target="../slideLayouts/slideLayout13.xml"/><Relationship Id="rId3" Type="http://schemas.openxmlformats.org/officeDocument/2006/relationships/tags" Target="../tags/tag276.xml"/><Relationship Id="rId2" Type="http://schemas.openxmlformats.org/officeDocument/2006/relationships/tags" Target="../tags/tag275.xml"/><Relationship Id="rId1" Type="http://schemas.openxmlformats.org/officeDocument/2006/relationships/tags" Target="../tags/tag27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2465" name="矩形 29"/>
          <p:cNvSpPr/>
          <p:nvPr/>
        </p:nvSpPr>
        <p:spPr>
          <a:xfrm>
            <a:off x="3340100" y="3751263"/>
            <a:ext cx="2571750" cy="728662"/>
          </a:xfrm>
          <a:prstGeom prst="rect">
            <a:avLst/>
          </a:prstGeom>
          <a:noFill/>
          <a:ln w="9525">
            <a:noFill/>
          </a:ln>
        </p:spPr>
        <p:txBody>
          <a:bodyPr anchor="ctr" anchorCtr="0"/>
          <a:p>
            <a:pPr algn="ctr"/>
            <a:endParaRPr lang="zh-CN" altLang="zh-CN" sz="100" dirty="0">
              <a:solidFill>
                <a:srgbClr val="FFFFFF"/>
              </a:solidFill>
              <a:latin typeface="宋体" panose="02010600030101010101" pitchFamily="2" charset="-122"/>
              <a:ea typeface="宋体" panose="02010600030101010101" pitchFamily="2" charset="-122"/>
              <a:sym typeface="宋体" panose="02010600030101010101" pitchFamily="2" charset="-122"/>
            </a:endParaRPr>
          </a:p>
        </p:txBody>
      </p:sp>
      <p:sp>
        <p:nvSpPr>
          <p:cNvPr id="62466" name="矩形 26"/>
          <p:cNvSpPr/>
          <p:nvPr/>
        </p:nvSpPr>
        <p:spPr>
          <a:xfrm>
            <a:off x="1143000" y="836613"/>
            <a:ext cx="6858000" cy="1890712"/>
          </a:xfrm>
          <a:prstGeom prst="rect">
            <a:avLst/>
          </a:prstGeom>
          <a:solidFill>
            <a:srgbClr val="0049CF"/>
          </a:solidFill>
          <a:ln w="9525">
            <a:noFill/>
          </a:ln>
        </p:spPr>
        <p:txBody>
          <a:bodyPr anchor="ctr" anchorCtr="0"/>
          <a:p>
            <a:pPr algn="ctr"/>
            <a:endParaRPr lang="zh-CN" altLang="zh-CN" sz="100" dirty="0">
              <a:solidFill>
                <a:srgbClr val="94634C"/>
              </a:solidFill>
              <a:latin typeface="宋体" panose="02010600030101010101" pitchFamily="2" charset="-122"/>
              <a:ea typeface="宋体" panose="02010600030101010101" pitchFamily="2" charset="-122"/>
              <a:sym typeface="宋体" panose="02010600030101010101" pitchFamily="2" charset="-122"/>
            </a:endParaRPr>
          </a:p>
        </p:txBody>
      </p:sp>
      <p:sp>
        <p:nvSpPr>
          <p:cNvPr id="62467" name="TextBox 5" hidden="1"/>
          <p:cNvSpPr/>
          <p:nvPr/>
        </p:nvSpPr>
        <p:spPr>
          <a:xfrm>
            <a:off x="2597150" y="1465263"/>
            <a:ext cx="1457325" cy="107950"/>
          </a:xfrm>
          <a:prstGeom prst="rect">
            <a:avLst/>
          </a:prstGeom>
          <a:noFill/>
          <a:ln w="9525">
            <a:noFill/>
          </a:ln>
        </p:spPr>
        <p:txBody>
          <a:bodyPr anchor="t" anchorCtr="0">
            <a:spAutoFit/>
          </a:bodyPr>
          <a:p>
            <a:r>
              <a:rPr lang="zh-CN" altLang="en-US" sz="100" dirty="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点击添加文本</a:t>
            </a:r>
            <a:endParaRPr lang="zh-CN" altLang="en-US" sz="100" dirty="0">
              <a:latin typeface="Arial" panose="020B0604020202020204" pitchFamily="34" charset="0"/>
              <a:ea typeface="宋体" panose="02010600030101010101" pitchFamily="2" charset="-122"/>
            </a:endParaRPr>
          </a:p>
        </p:txBody>
      </p:sp>
      <p:sp>
        <p:nvSpPr>
          <p:cNvPr id="62468" name="矩形 6" hidden="1"/>
          <p:cNvSpPr/>
          <p:nvPr/>
        </p:nvSpPr>
        <p:spPr>
          <a:xfrm>
            <a:off x="2597150" y="2270125"/>
            <a:ext cx="1104900" cy="106363"/>
          </a:xfrm>
          <a:prstGeom prst="rect">
            <a:avLst/>
          </a:prstGeom>
          <a:noFill/>
          <a:ln w="9525">
            <a:noFill/>
          </a:ln>
        </p:spPr>
        <p:txBody>
          <a:bodyPr anchor="t" anchorCtr="0">
            <a:spAutoFit/>
          </a:bodyPr>
          <a:p>
            <a:r>
              <a:rPr lang="zh-CN" altLang="en-US" sz="100" dirty="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点击添加文本</a:t>
            </a:r>
            <a:endParaRPr lang="zh-CN" altLang="en-US" sz="100" dirty="0">
              <a:latin typeface="Arial" panose="020B0604020202020204" pitchFamily="34" charset="0"/>
              <a:ea typeface="宋体" panose="02010600030101010101" pitchFamily="2" charset="-122"/>
            </a:endParaRPr>
          </a:p>
        </p:txBody>
      </p:sp>
      <p:sp>
        <p:nvSpPr>
          <p:cNvPr id="62469" name="矩形 7" hidden="1"/>
          <p:cNvSpPr/>
          <p:nvPr/>
        </p:nvSpPr>
        <p:spPr>
          <a:xfrm>
            <a:off x="2651125" y="3181350"/>
            <a:ext cx="1103313" cy="106363"/>
          </a:xfrm>
          <a:prstGeom prst="rect">
            <a:avLst/>
          </a:prstGeom>
          <a:noFill/>
          <a:ln w="9525">
            <a:noFill/>
          </a:ln>
        </p:spPr>
        <p:txBody>
          <a:bodyPr anchor="t" anchorCtr="0">
            <a:spAutoFit/>
          </a:bodyPr>
          <a:p>
            <a:r>
              <a:rPr lang="zh-CN" altLang="en-US" sz="100" dirty="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点击添加文本</a:t>
            </a:r>
            <a:endParaRPr lang="zh-CN" altLang="en-US" sz="100" dirty="0">
              <a:latin typeface="Arial" panose="020B0604020202020204" pitchFamily="34" charset="0"/>
              <a:ea typeface="宋体" panose="02010600030101010101" pitchFamily="2" charset="-122"/>
            </a:endParaRPr>
          </a:p>
        </p:txBody>
      </p:sp>
      <p:sp>
        <p:nvSpPr>
          <p:cNvPr id="62470" name="矩形 8" hidden="1"/>
          <p:cNvSpPr/>
          <p:nvPr/>
        </p:nvSpPr>
        <p:spPr>
          <a:xfrm>
            <a:off x="2651125" y="4144963"/>
            <a:ext cx="1103313" cy="106362"/>
          </a:xfrm>
          <a:prstGeom prst="rect">
            <a:avLst/>
          </a:prstGeom>
          <a:noFill/>
          <a:ln w="9525">
            <a:noFill/>
          </a:ln>
        </p:spPr>
        <p:txBody>
          <a:bodyPr anchor="t" anchorCtr="0">
            <a:spAutoFit/>
          </a:bodyPr>
          <a:p>
            <a:r>
              <a:rPr lang="zh-CN" altLang="en-US" sz="100" dirty="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点击添加文本</a:t>
            </a:r>
            <a:endParaRPr lang="zh-CN" altLang="en-US" sz="100" dirty="0">
              <a:latin typeface="Arial" panose="020B0604020202020204" pitchFamily="34" charset="0"/>
              <a:ea typeface="宋体" panose="02010600030101010101" pitchFamily="2" charset="-122"/>
            </a:endParaRPr>
          </a:p>
        </p:txBody>
      </p:sp>
      <p:sp>
        <p:nvSpPr>
          <p:cNvPr id="62471" name="TextBox 27"/>
          <p:cNvSpPr/>
          <p:nvPr/>
        </p:nvSpPr>
        <p:spPr>
          <a:xfrm>
            <a:off x="1187450" y="846138"/>
            <a:ext cx="6927850" cy="1754187"/>
          </a:xfrm>
          <a:prstGeom prst="rect">
            <a:avLst/>
          </a:prstGeom>
          <a:noFill/>
          <a:ln w="9525">
            <a:noFill/>
          </a:ln>
        </p:spPr>
        <p:txBody>
          <a:bodyPr wrap="square" anchor="t" anchorCtr="0">
            <a:spAutoFit/>
          </a:bodyPr>
          <a:p>
            <a:pPr algn="ctr" eaLnBrk="0" hangingPunct="0">
              <a:lnSpc>
                <a:spcPct val="150000"/>
              </a:lnSpc>
            </a:pPr>
            <a:r>
              <a:rPr lang="zh-CN" altLang="en-US" sz="100" dirty="0">
                <a:solidFill>
                  <a:srgbClr val="000000"/>
                </a:solidFill>
                <a:latin typeface="Arial" panose="020B0604020202020204" pitchFamily="34" charset="0"/>
                <a:ea typeface="宋体" panose="02010600030101010101" pitchFamily="2" charset="-122"/>
                <a:sym typeface="宋体" panose="02010600030101010101" pitchFamily="2" charset="-122"/>
              </a:rPr>
              <a:t>  </a:t>
            </a:r>
            <a:r>
              <a:rPr lang="zh-CN" altLang="en-US" sz="3600" b="1"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财务会计 </a:t>
            </a:r>
            <a:endParaRPr lang="zh-CN" altLang="en-US" sz="3600" b="1"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a:p>
            <a:pPr algn="ctr" eaLnBrk="0" hangingPunct="0">
              <a:lnSpc>
                <a:spcPct val="150000"/>
              </a:lnSpc>
            </a:pPr>
            <a:r>
              <a:rPr lang="zh-CN" altLang="en-US" sz="3600" b="1"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理论</a:t>
            </a:r>
            <a:r>
              <a:rPr lang="en-US" altLang="zh-CN" sz="3600" b="1"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a:t>
            </a:r>
            <a:r>
              <a:rPr lang="zh-CN" altLang="en-US" sz="3600" b="1"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实务</a:t>
            </a:r>
            <a:r>
              <a:rPr lang="en-US" altLang="zh-CN" sz="3600" b="1"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a:t>
            </a:r>
            <a:r>
              <a:rPr lang="zh-CN" altLang="en-US" sz="3600" b="1"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课程思政案例</a:t>
            </a:r>
            <a:endParaRPr lang="zh-CN" altLang="en-US" sz="360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62472" name="TextBox 28"/>
          <p:cNvSpPr/>
          <p:nvPr/>
        </p:nvSpPr>
        <p:spPr>
          <a:xfrm>
            <a:off x="3711575" y="3751580"/>
            <a:ext cx="2875280" cy="737235"/>
          </a:xfrm>
          <a:prstGeom prst="rect">
            <a:avLst/>
          </a:prstGeom>
          <a:noFill/>
          <a:ln w="9525">
            <a:noFill/>
          </a:ln>
        </p:spPr>
        <p:txBody>
          <a:bodyPr wrap="square" anchor="t" anchorCtr="0">
            <a:spAutoFit/>
          </a:bodyPr>
          <a:p>
            <a:pPr eaLnBrk="0" hangingPunct="0">
              <a:lnSpc>
                <a:spcPct val="150000"/>
              </a:lnSpc>
            </a:pPr>
            <a:r>
              <a:rPr lang="zh-CN" altLang="en-US" sz="1400" b="1" dirty="0">
                <a:latin typeface="微软雅黑" panose="020B0503020204020204" pitchFamily="34" charset="-122"/>
                <a:ea typeface="微软雅黑" panose="020B0503020204020204" pitchFamily="34" charset="-122"/>
                <a:sym typeface="微软雅黑" panose="020B0503020204020204" pitchFamily="34" charset="-122"/>
              </a:rPr>
              <a:t>主编：张倩、王霞</a:t>
            </a:r>
            <a:endParaRPr lang="zh-CN" altLang="en-US" sz="1400" b="1" dirty="0">
              <a:latin typeface="微软雅黑" panose="020B0503020204020204" pitchFamily="34" charset="-122"/>
              <a:ea typeface="微软雅黑" panose="020B0503020204020204" pitchFamily="34" charset="-122"/>
              <a:sym typeface="微软雅黑" panose="020B0503020204020204" pitchFamily="34" charset="-122"/>
            </a:endParaRPr>
          </a:p>
          <a:p>
            <a:pPr eaLnBrk="0" hangingPunct="0">
              <a:lnSpc>
                <a:spcPct val="150000"/>
              </a:lnSpc>
            </a:pPr>
            <a:r>
              <a:rPr lang="zh-CN" altLang="en-US" sz="1400" b="1" dirty="0">
                <a:latin typeface="微软雅黑" panose="020B0503020204020204" pitchFamily="34" charset="-122"/>
                <a:ea typeface="微软雅黑" panose="020B0503020204020204" pitchFamily="34" charset="-122"/>
                <a:sym typeface="微软雅黑" panose="020B0503020204020204" pitchFamily="34" charset="-122"/>
              </a:rPr>
              <a:t>副主编：凌雁、林子轶、许碧琼</a:t>
            </a:r>
            <a:endParaRPr lang="en-US" altLang="zh-CN" sz="1400" b="1" dirty="0">
              <a:latin typeface="微软雅黑" panose="020B0503020204020204" pitchFamily="34" charset="-122"/>
              <a:ea typeface="微软雅黑" panose="020B0503020204020204" pitchFamily="34" charset="-122"/>
              <a:sym typeface="微软雅黑" panose="020B0503020204020204" pitchFamily="34" charset="-122"/>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865188" y="298450"/>
            <a:ext cx="7219950" cy="542925"/>
          </a:xfrm>
        </p:spPr>
        <p:txBody>
          <a:bodyPr vert="horz" wrap="square" lIns="101600" tIns="38100" rIns="76200" bIns="38100" numCol="1" anchor="ctr" anchorCtr="0" compatLnSpc="1"/>
          <a:lstStyle/>
          <a:p>
            <a:pPr marL="0" marR="0" lvl="0" indent="0" algn="ctr" defTabSz="685800" rtl="0" eaLnBrk="1" fontAlgn="base" latinLnBrk="0" hangingPunct="1">
              <a:lnSpc>
                <a:spcPct val="120000"/>
              </a:lnSpc>
              <a:spcBef>
                <a:spcPct val="0"/>
              </a:spcBef>
              <a:spcAft>
                <a:spcPct val="0"/>
              </a:spcAft>
              <a:buClrTx/>
              <a:buSzTx/>
              <a:buFontTx/>
              <a:buNone/>
              <a:defRPr/>
            </a:pPr>
            <a:r>
              <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第二节  流动负债重要条款的理解与会计处理</a:t>
            </a:r>
            <a:endPar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endParaRPr>
          </a:p>
        </p:txBody>
      </p:sp>
      <p:sp>
        <p:nvSpPr>
          <p:cNvPr id="26626" name="内容占位符 3"/>
          <p:cNvSpPr>
            <a:spLocks noGrp="1" noChangeArrowheads="1"/>
          </p:cNvSpPr>
          <p:nvPr>
            <p:ph sz="quarter" idx="13"/>
            <p:custDataLst>
              <p:tags r:id="rId2"/>
            </p:custDataLst>
          </p:nvPr>
        </p:nvSpPr>
        <p:spPr>
          <a:xfrm>
            <a:off x="962025" y="1096963"/>
            <a:ext cx="7426325" cy="2584450"/>
          </a:xfrm>
        </p:spPr>
        <p:txBody>
          <a:bodyPr vert="horz" wrap="square" lIns="101600" tIns="0" rIns="82550" bIns="0" numCol="1" anchor="t" anchorCtr="0" compatLnSpc="1"/>
          <a:lstStyle/>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en-US" sz="20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二、以公允价值计量且其变动计入当期损益的金融负债</a:t>
            </a:r>
            <a:endParaRPr kumimoji="0" lang="zh-CN" altLang="en-US" sz="20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R="0" lvl="0" algn="l" defTabSz="685800" rtl="0" eaLnBrk="1" fontAlgn="base" latinLnBrk="0" hangingPunct="1">
              <a:lnSpc>
                <a:spcPct val="120000"/>
              </a:lnSpc>
              <a:spcBef>
                <a:spcPct val="0"/>
              </a:spcBef>
              <a:spcAft>
                <a:spcPts val="1000"/>
              </a:spcAft>
              <a:buClrTx/>
              <a:buSzTx/>
              <a:buFont typeface="Wingdings" panose="05000000000000000000" charset="0"/>
              <a:buChar char="u"/>
              <a:defRPr/>
            </a:pPr>
            <a:r>
              <a:rPr kumimoji="0" lang="zh-CN" altLang="en-US" sz="1400" b="1" i="0" u="none" strike="noStrike" kern="1200" cap="none" spc="150" normalizeH="0" baseline="0" noProof="0" dirty="0">
                <a:ln>
                  <a:noFill/>
                </a:ln>
                <a:effectLst/>
                <a:uLnTx/>
                <a:uFillTx/>
                <a:latin typeface="Arial" panose="020B0604020202020204" pitchFamily="34" charset="0"/>
                <a:ea typeface="微软雅黑" panose="020B0503020204020204" pitchFamily="34" charset="-122"/>
                <a:cs typeface="+mn-cs"/>
              </a:rPr>
              <a:t>（二）会计核算</a:t>
            </a:r>
            <a:r>
              <a:rPr kumimoji="0" lang="en-US" altLang="zh-CN" sz="1400" b="1" i="0" u="none" strike="noStrike" kern="1200" cap="none" spc="150" normalizeH="0" baseline="0" noProof="0" dirty="0">
                <a:ln>
                  <a:noFill/>
                </a:ln>
                <a:effectLst/>
                <a:uLnTx/>
                <a:uFillTx/>
                <a:latin typeface="Arial" panose="020B0604020202020204" pitchFamily="34" charset="0"/>
                <a:ea typeface="微软雅黑" panose="020B0503020204020204" pitchFamily="34" charset="-122"/>
                <a:cs typeface="+mn-cs"/>
              </a:rPr>
              <a:t> </a:t>
            </a:r>
            <a:r>
              <a:rPr kumimoji="0" lang="en-US" altLang="zh-CN" sz="1400" i="0" u="none" strike="noStrike" kern="1200" cap="none" spc="150" normalizeH="0" baseline="0" noProof="0" dirty="0">
                <a:ln>
                  <a:noFill/>
                </a:ln>
                <a:effectLst/>
                <a:uLnTx/>
                <a:uFillTx/>
                <a:latin typeface="Arial" panose="020B0604020202020204" pitchFamily="34" charset="0"/>
                <a:ea typeface="微软雅黑" panose="020B0503020204020204" pitchFamily="34" charset="-122"/>
                <a:cs typeface="+mn-cs"/>
              </a:rPr>
              <a:t>  </a:t>
            </a:r>
            <a:endParaRPr kumimoji="0" lang="en-US" altLang="zh-CN" sz="1400" i="0" u="none" strike="noStrike" kern="1200" cap="none" spc="150" normalizeH="0" baseline="0" noProof="0" dirty="0">
              <a:ln>
                <a:noFill/>
              </a:ln>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en-US" altLang="zh-CN" sz="1400" i="0" u="none" strike="noStrike" kern="1200" cap="none" spc="150" normalizeH="0" baseline="0" noProof="0" dirty="0">
                <a:ln>
                  <a:noFill/>
                </a:ln>
                <a:effectLst/>
                <a:uLnTx/>
                <a:uFillTx/>
                <a:latin typeface="Arial" panose="020B0604020202020204" pitchFamily="34" charset="0"/>
                <a:ea typeface="微软雅黑" panose="020B0503020204020204" pitchFamily="34" charset="-122"/>
                <a:cs typeface="+mn-cs"/>
              </a:rPr>
              <a:t>      </a:t>
            </a:r>
            <a:r>
              <a:rPr kumimoji="0" lang="zh-CN" altLang="zh-CN" sz="1400" i="0" u="none" strike="noStrike" kern="1200" cap="none" spc="150" normalizeH="0" baseline="0" noProof="0" dirty="0">
                <a:ln>
                  <a:noFill/>
                </a:ln>
                <a:effectLst/>
                <a:uLnTx/>
                <a:uFillTx/>
                <a:latin typeface="Arial" panose="020B0604020202020204" pitchFamily="34" charset="0"/>
                <a:ea typeface="微软雅黑" panose="020B0503020204020204" pitchFamily="34" charset="-122"/>
                <a:cs typeface="+mn-cs"/>
              </a:rPr>
              <a:t>设置“交易性金融负债”科目进行核算，相关的会计处理原则与交易性金融资产一致。初始确认时按公允价值计量(即按照实际交易价格确认初始入账价值)，发生的相关交易费用计入当期损益(投资收益); 按照公允价值进行后续计量，变动计入当期损益(公允价值变动损益)</a:t>
            </a:r>
            <a:endParaRPr kumimoji="0" lang="zh-CN" altLang="zh-CN" sz="1400" i="0" u="none" strike="noStrike" kern="1200" cap="none" spc="150" normalizeH="0" baseline="0" noProof="0" dirty="0">
              <a:ln>
                <a:noFill/>
              </a:ln>
              <a:effectLst/>
              <a:uLnTx/>
              <a:uFillTx/>
              <a:latin typeface="Arial" panose="020B0604020202020204" pitchFamily="34" charset="0"/>
              <a:ea typeface="微软雅黑" panose="020B0503020204020204" pitchFamily="34" charset="-122"/>
              <a:cs typeface="+mn-cs"/>
            </a:endParaRPr>
          </a:p>
        </p:txBody>
      </p:sp>
    </p:spTree>
    <p:custDataLst>
      <p:tags r:id="rId3"/>
    </p:custData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865188" y="298450"/>
            <a:ext cx="7219950" cy="542925"/>
          </a:xfrm>
        </p:spPr>
        <p:txBody>
          <a:bodyPr vert="horz" wrap="square" lIns="101600" tIns="38100" rIns="76200" bIns="38100" numCol="1" anchor="ctr" anchorCtr="0" compatLnSpc="1"/>
          <a:lstStyle/>
          <a:p>
            <a:pPr marL="0" marR="0" lvl="0" indent="0" algn="ctr" defTabSz="685800" rtl="0" eaLnBrk="1" fontAlgn="base" latinLnBrk="0" hangingPunct="1">
              <a:lnSpc>
                <a:spcPct val="120000"/>
              </a:lnSpc>
              <a:spcBef>
                <a:spcPct val="0"/>
              </a:spcBef>
              <a:spcAft>
                <a:spcPct val="0"/>
              </a:spcAft>
              <a:buClrTx/>
              <a:buSzTx/>
              <a:buFontTx/>
              <a:buNone/>
              <a:defRPr/>
            </a:pPr>
            <a:r>
              <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第二节  流动负债重要条款的理解与会计处理</a:t>
            </a:r>
            <a:endPar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endParaRPr>
          </a:p>
        </p:txBody>
      </p:sp>
      <p:sp>
        <p:nvSpPr>
          <p:cNvPr id="26626" name="内容占位符 3"/>
          <p:cNvSpPr>
            <a:spLocks noGrp="1" noChangeArrowheads="1"/>
          </p:cNvSpPr>
          <p:nvPr>
            <p:ph sz="quarter" idx="13"/>
            <p:custDataLst>
              <p:tags r:id="rId2"/>
            </p:custDataLst>
          </p:nvPr>
        </p:nvSpPr>
        <p:spPr>
          <a:xfrm>
            <a:off x="962025" y="1096963"/>
            <a:ext cx="7426325" cy="2584450"/>
          </a:xfrm>
        </p:spPr>
        <p:txBody>
          <a:bodyPr vert="horz" wrap="square" lIns="101600" tIns="0" rIns="82550" bIns="0" numCol="1" anchor="t" anchorCtr="0" compatLnSpc="1"/>
          <a:lstStyle/>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en-US" sz="20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三、应付票据与应付账款</a:t>
            </a:r>
            <a:endParaRPr kumimoji="0" lang="zh-CN" altLang="en-US" sz="20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R="0" lvl="0" algn="l" defTabSz="685800" rtl="0" eaLnBrk="1" fontAlgn="base" latinLnBrk="0" hangingPunct="1">
              <a:lnSpc>
                <a:spcPct val="120000"/>
              </a:lnSpc>
              <a:spcBef>
                <a:spcPct val="0"/>
              </a:spcBef>
              <a:spcAft>
                <a:spcPts val="1000"/>
              </a:spcAft>
              <a:buClrTx/>
              <a:buSzTx/>
              <a:buFont typeface="Wingdings" panose="05000000000000000000" charset="0"/>
              <a:buChar char="u"/>
              <a:defRPr/>
            </a:pPr>
            <a:r>
              <a:rPr kumimoji="0" lang="zh-CN" altLang="en-US" sz="1400" b="1" i="0" u="none" strike="noStrike" kern="1200" cap="none" spc="150" normalizeH="0" baseline="0" noProof="0" dirty="0">
                <a:ln>
                  <a:noFill/>
                </a:ln>
                <a:effectLst/>
                <a:uLnTx/>
                <a:uFillTx/>
                <a:latin typeface="Arial" panose="020B0604020202020204" pitchFamily="34" charset="0"/>
                <a:ea typeface="微软雅黑" panose="020B0503020204020204" pitchFamily="34" charset="-122"/>
                <a:cs typeface="+mn-cs"/>
              </a:rPr>
              <a:t>（一）应付票据</a:t>
            </a:r>
            <a:endParaRPr kumimoji="0" lang="zh-CN" altLang="en-US" sz="1400" b="1" i="0" u="none" strike="noStrike" kern="1200" cap="none" spc="150" normalizeH="0" baseline="0" noProof="0" dirty="0">
              <a:ln>
                <a:noFill/>
              </a:ln>
              <a:effectLst/>
              <a:uLnTx/>
              <a:uFillTx/>
              <a:latin typeface="Arial" panose="020B0604020202020204" pitchFamily="34" charset="0"/>
              <a:ea typeface="微软雅黑" panose="020B0503020204020204" pitchFamily="34" charset="-122"/>
              <a:cs typeface="+mn-cs"/>
            </a:endParaRPr>
          </a:p>
          <a:p>
            <a:pPr marR="0" lvl="0" algn="l" defTabSz="685800" rtl="0" eaLnBrk="1" fontAlgn="base" latinLnBrk="0" hangingPunct="1">
              <a:lnSpc>
                <a:spcPct val="120000"/>
              </a:lnSpc>
              <a:spcBef>
                <a:spcPct val="0"/>
              </a:spcBef>
              <a:spcAft>
                <a:spcPts val="1000"/>
              </a:spcAft>
              <a:buClrTx/>
              <a:buSzTx/>
              <a:buFont typeface="Wingdings" panose="05000000000000000000" charset="0"/>
              <a:buChar char="u"/>
              <a:defRPr/>
            </a:pPr>
            <a:r>
              <a:rPr kumimoji="0" lang="en-US" altLang="zh-CN" sz="1400" b="1" i="0" u="none" strike="noStrike" kern="1200" cap="none" spc="150" normalizeH="0" baseline="0" noProof="0" dirty="0">
                <a:ln>
                  <a:noFill/>
                </a:ln>
                <a:effectLst/>
                <a:uLnTx/>
                <a:uFillTx/>
                <a:latin typeface="Arial" panose="020B0604020202020204" pitchFamily="34" charset="0"/>
                <a:ea typeface="微软雅黑" panose="020B0503020204020204" pitchFamily="34" charset="-122"/>
                <a:cs typeface="+mn-cs"/>
              </a:rPr>
              <a:t>1.</a:t>
            </a:r>
            <a:r>
              <a:rPr kumimoji="0" lang="zh-CN" altLang="en-US" sz="1400" b="1" i="0" u="none" strike="noStrike" kern="1200" cap="none" spc="150" normalizeH="0" baseline="0" noProof="0" dirty="0">
                <a:ln>
                  <a:noFill/>
                </a:ln>
                <a:effectLst/>
                <a:uLnTx/>
                <a:uFillTx/>
                <a:latin typeface="Arial" panose="020B0604020202020204" pitchFamily="34" charset="0"/>
                <a:ea typeface="微软雅黑" panose="020B0503020204020204" pitchFamily="34" charset="-122"/>
                <a:cs typeface="+mn-cs"/>
              </a:rPr>
              <a:t>概念</a:t>
            </a:r>
            <a:r>
              <a:rPr kumimoji="0" lang="en-US" altLang="zh-CN" sz="1400" i="0" u="none" strike="noStrike" kern="1200" cap="none" spc="150" normalizeH="0" baseline="0" noProof="0" dirty="0">
                <a:ln>
                  <a:noFill/>
                </a:ln>
                <a:effectLst/>
                <a:uLnTx/>
                <a:uFillTx/>
                <a:latin typeface="Arial" panose="020B0604020202020204" pitchFamily="34" charset="0"/>
                <a:ea typeface="微软雅黑" panose="020B0503020204020204" pitchFamily="34" charset="-122"/>
                <a:cs typeface="+mn-cs"/>
              </a:rPr>
              <a:t> </a:t>
            </a:r>
            <a:endParaRPr kumimoji="0" lang="en-US" altLang="zh-CN" sz="1400" i="0" u="none" strike="noStrike" kern="1200" cap="none" spc="150" normalizeH="0" baseline="0" noProof="0" dirty="0">
              <a:ln>
                <a:noFill/>
              </a:ln>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en-US" altLang="zh-CN" sz="1400" i="0" u="none" strike="noStrike" kern="1200" cap="none" spc="150" normalizeH="0" baseline="0" noProof="0" dirty="0">
                <a:ln>
                  <a:noFill/>
                </a:ln>
                <a:effectLst/>
                <a:uLnTx/>
                <a:uFillTx/>
                <a:latin typeface="Arial" panose="020B0604020202020204" pitchFamily="34" charset="0"/>
                <a:ea typeface="微软雅黑" panose="020B0503020204020204" pitchFamily="34" charset="-122"/>
                <a:cs typeface="+mn-cs"/>
              </a:rPr>
              <a:t>     </a:t>
            </a:r>
            <a:r>
              <a:rPr kumimoji="0" altLang="zh-CN" sz="1400" i="0" u="none" strike="noStrike" kern="1200" cap="none" spc="150" normalizeH="0" baseline="0" noProof="0" dirty="0">
                <a:ln>
                  <a:noFill/>
                </a:ln>
                <a:effectLst/>
                <a:uLnTx/>
                <a:uFillTx/>
                <a:latin typeface="Arial" panose="020B0604020202020204" pitchFamily="34" charset="0"/>
                <a:ea typeface="微软雅黑" panose="020B0503020204020204" pitchFamily="34" charset="-122"/>
                <a:cs typeface="+mn-cs"/>
              </a:rPr>
              <a:t>应付票据是由出票人签发的，委托付款人在指定日期无条件支付确定的金额给收款人或者持票人的商业汇票，包括银行承兑汇票和商业承兑汇票</a:t>
            </a:r>
            <a:r>
              <a:rPr kumimoji="0" lang="zh-CN" altLang="zh-CN" sz="1400" i="0" u="none" strike="noStrike" kern="1200" cap="none" spc="150" normalizeH="0" baseline="0" noProof="0" dirty="0">
                <a:ln>
                  <a:noFill/>
                </a:ln>
                <a:effectLst/>
                <a:uLnTx/>
                <a:uFillTx/>
                <a:latin typeface="Arial" panose="020B0604020202020204" pitchFamily="34" charset="0"/>
                <a:ea typeface="微软雅黑" panose="020B0503020204020204" pitchFamily="34" charset="-122"/>
                <a:cs typeface="+mn-cs"/>
              </a:rPr>
              <a:t>。</a:t>
            </a:r>
            <a:endParaRPr kumimoji="0" lang="zh-CN" altLang="zh-CN" sz="1400" i="0" u="none" strike="noStrike" kern="1200" cap="none" spc="150" normalizeH="0" baseline="0" noProof="0" dirty="0">
              <a:ln>
                <a:noFill/>
              </a:ln>
              <a:effectLst/>
              <a:uLnTx/>
              <a:uFillTx/>
              <a:latin typeface="Arial" panose="020B0604020202020204" pitchFamily="34" charset="0"/>
              <a:ea typeface="微软雅黑" panose="020B0503020204020204" pitchFamily="34" charset="-122"/>
              <a:cs typeface="+mn-cs"/>
            </a:endParaRPr>
          </a:p>
        </p:txBody>
      </p:sp>
    </p:spTree>
    <p:custDataLst>
      <p:tags r:id="rId3"/>
    </p:custData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865188" y="298450"/>
            <a:ext cx="7219950" cy="542925"/>
          </a:xfrm>
        </p:spPr>
        <p:txBody>
          <a:bodyPr vert="horz" wrap="square" lIns="101600" tIns="38100" rIns="76200" bIns="38100" numCol="1" anchor="ctr" anchorCtr="0" compatLnSpc="1"/>
          <a:lstStyle/>
          <a:p>
            <a:pPr marL="0" marR="0" lvl="0" indent="0" algn="ctr" defTabSz="685800" rtl="0" eaLnBrk="1" fontAlgn="base" latinLnBrk="0" hangingPunct="1">
              <a:lnSpc>
                <a:spcPct val="120000"/>
              </a:lnSpc>
              <a:spcBef>
                <a:spcPct val="0"/>
              </a:spcBef>
              <a:spcAft>
                <a:spcPct val="0"/>
              </a:spcAft>
              <a:buClrTx/>
              <a:buSzTx/>
              <a:buFontTx/>
              <a:buNone/>
              <a:defRPr/>
            </a:pPr>
            <a:r>
              <a:rPr lang="zh-CN" altLang="en-US" noProof="0" dirty="0">
                <a:ln>
                  <a:noFill/>
                </a:ln>
                <a:effectLst/>
                <a:uLnTx/>
                <a:uFillTx/>
                <a:latin typeface="微软雅黑" panose="020B0503020204020204" pitchFamily="34" charset="-122"/>
                <a:sym typeface="微软雅黑" panose="020B0503020204020204" pitchFamily="34" charset="-122"/>
              </a:rPr>
              <a:t>第二</a:t>
            </a:r>
            <a:r>
              <a:rPr lang="zh-CN" altLang="en-US" noProof="0" dirty="0" smtClean="0">
                <a:ln>
                  <a:noFill/>
                </a:ln>
                <a:effectLst/>
                <a:uLnTx/>
                <a:uFillTx/>
                <a:latin typeface="微软雅黑" panose="020B0503020204020204" pitchFamily="34" charset="-122"/>
                <a:sym typeface="微软雅黑" panose="020B0503020204020204" pitchFamily="34" charset="-122"/>
              </a:rPr>
              <a:t>节  </a:t>
            </a:r>
            <a:r>
              <a:rPr lang="zh-CN" altLang="en-US" noProof="0" dirty="0">
                <a:ln>
                  <a:noFill/>
                </a:ln>
                <a:effectLst/>
                <a:uLnTx/>
                <a:uFillTx/>
                <a:latin typeface="微软雅黑" panose="020B0503020204020204" pitchFamily="34" charset="-122"/>
                <a:sym typeface="微软雅黑" panose="020B0503020204020204" pitchFamily="34" charset="-122"/>
              </a:rPr>
              <a:t>流动负债重要条款的理解与会计处理</a:t>
            </a:r>
            <a:endPar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endParaRPr>
          </a:p>
        </p:txBody>
      </p:sp>
      <p:sp>
        <p:nvSpPr>
          <p:cNvPr id="26626" name="内容占位符 3"/>
          <p:cNvSpPr>
            <a:spLocks noGrp="1" noChangeArrowheads="1"/>
          </p:cNvSpPr>
          <p:nvPr>
            <p:ph sz="quarter" idx="13"/>
            <p:custDataLst>
              <p:tags r:id="rId2"/>
            </p:custDataLst>
          </p:nvPr>
        </p:nvSpPr>
        <p:spPr>
          <a:xfrm>
            <a:off x="962025" y="1096963"/>
            <a:ext cx="7219950" cy="2584450"/>
          </a:xfrm>
        </p:spPr>
        <p:txBody>
          <a:bodyPr vert="horz" wrap="square" lIns="101600" tIns="0" rIns="82550" bIns="0" numCol="1" anchor="t" anchorCtr="0" compatLnSpc="1"/>
          <a:lstStyle/>
          <a:p>
            <a:pPr marL="0" marR="0" lvl="0" indent="0" algn="l" defTabSz="685800" rtl="0" eaLnBrk="1" fontAlgn="base" latinLnBrk="0" hangingPunct="1">
              <a:lnSpc>
                <a:spcPct val="120000"/>
              </a:lnSpc>
              <a:spcAft>
                <a:spcPts val="1000"/>
              </a:spcAft>
              <a:buClrTx/>
              <a:buSzTx/>
              <a:buNone/>
              <a:defRPr/>
            </a:pPr>
            <a:r>
              <a:rPr lang="zh-CN" altLang="en-US" sz="2000" b="1" noProof="0" dirty="0">
                <a:ln>
                  <a:noFill/>
                </a:ln>
                <a:effectLst/>
                <a:uLnTx/>
                <a:uFillTx/>
                <a:sym typeface="+mn-ea"/>
              </a:rPr>
              <a:t>三、应付票据与应付账款</a:t>
            </a:r>
            <a:endParaRPr kumimoji="0" lang="zh-CN" altLang="en-US" sz="20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R="0" lvl="0" algn="l" defTabSz="685800" rtl="0" eaLnBrk="1" fontAlgn="base" latinLnBrk="0" hangingPunct="1">
              <a:lnSpc>
                <a:spcPct val="120000"/>
              </a:lnSpc>
              <a:spcAft>
                <a:spcPts val="1000"/>
              </a:spcAft>
              <a:buClrTx/>
              <a:buSzTx/>
              <a:buFont typeface="Wingdings" panose="05000000000000000000" charset="0"/>
              <a:buChar char="u"/>
              <a:defRPr/>
            </a:pPr>
            <a:r>
              <a:rPr lang="zh-CN" altLang="en-US" sz="1400" b="1" noProof="0" dirty="0">
                <a:ln>
                  <a:noFill/>
                </a:ln>
                <a:effectLst/>
                <a:uLnTx/>
                <a:uFillTx/>
                <a:sym typeface="+mn-ea"/>
              </a:rPr>
              <a:t>（一）应付票据</a:t>
            </a:r>
            <a:endParaRPr lang="zh-CN" altLang="en-US" sz="1400" b="1" noProof="0" dirty="0">
              <a:ln>
                <a:noFill/>
              </a:ln>
              <a:effectLst/>
              <a:uLnTx/>
              <a:uFillTx/>
              <a:sym typeface="+mn-ea"/>
            </a:endParaRPr>
          </a:p>
          <a:p>
            <a:pPr marR="0" lvl="0" algn="l" defTabSz="685800" rtl="0" eaLnBrk="1" fontAlgn="base" latinLnBrk="0" hangingPunct="1">
              <a:lnSpc>
                <a:spcPct val="120000"/>
              </a:lnSpc>
              <a:spcAft>
                <a:spcPts val="1000"/>
              </a:spcAft>
              <a:buClrTx/>
              <a:buSzTx/>
              <a:buFont typeface="Wingdings" panose="05000000000000000000" charset="0"/>
              <a:buChar char="u"/>
              <a:defRPr/>
            </a:pPr>
            <a:r>
              <a:rPr lang="en-US" altLang="zh-CN" sz="1400" b="1" noProof="0" dirty="0">
                <a:ln>
                  <a:noFill/>
                </a:ln>
                <a:effectLst/>
                <a:uLnTx/>
                <a:uFillTx/>
                <a:sym typeface="+mn-ea"/>
              </a:rPr>
              <a:t>2.</a:t>
            </a:r>
            <a:r>
              <a:rPr lang="zh-CN" altLang="en-US" sz="1400" b="1" noProof="0" dirty="0">
                <a:ln>
                  <a:noFill/>
                </a:ln>
                <a:effectLst/>
                <a:uLnTx/>
                <a:uFillTx/>
                <a:sym typeface="+mn-ea"/>
              </a:rPr>
              <a:t>会计核算</a:t>
            </a:r>
            <a:r>
              <a:rPr lang="en-US" altLang="zh-CN" sz="1400" noProof="0" dirty="0">
                <a:ln>
                  <a:noFill/>
                </a:ln>
                <a:effectLst/>
                <a:uLnTx/>
                <a:uFillTx/>
                <a:sym typeface="+mn-ea"/>
              </a:rPr>
              <a:t> </a:t>
            </a:r>
            <a:endParaRPr kumimoji="0" lang="en-US" altLang="zh-CN" sz="1400" i="0" u="none" strike="noStrike" kern="1200" cap="none" spc="150" normalizeH="0" baseline="0" noProof="0" dirty="0">
              <a:ln>
                <a:noFill/>
              </a:ln>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Wingdings" panose="05000000000000000000" pitchFamily="2" charset="2"/>
              <a:buNone/>
              <a:defRPr/>
            </a:pPr>
            <a:endParaRPr kumimoji="0" lang="en-US" altLang="zh-CN" sz="14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l"/>
              <a:defRPr/>
            </a:pPr>
            <a:endParaRPr kumimoji="0" lang="en-US" altLang="zh-CN" sz="14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r>
              <a:rPr kumimoji="0" sz="14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【实务题 </a:t>
            </a:r>
            <a:r>
              <a:rPr kumimoji="0" lang="en-US" sz="14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1</a:t>
            </a:r>
            <a:r>
              <a:rPr kumimoji="0" sz="14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－2】 2020 年 4 月 1 日，甲公司购入一批价格为 40 000 元的商品(尚未验收入库)，收到增值税专用发票一张并已认证，注明增值税额为 5200 元，同时出具了一张期限为 3 个月的商业汇票</a:t>
            </a:r>
            <a:r>
              <a:rPr kumimoji="0" lang="zh-CN" sz="14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sz="14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根据上述资料，编制会计分录</a:t>
            </a:r>
            <a:r>
              <a:rPr kumimoji="0" lang="zh-CN" sz="14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a:t>
            </a:r>
            <a:endParaRPr kumimoji="0" lang="zh-CN" sz="14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p:txBody>
      </p:sp>
      <p:pic>
        <p:nvPicPr>
          <p:cNvPr id="27652" name="图片 2"/>
          <p:cNvPicPr>
            <a:picLocks noGrp="1" noChangeAspect="1"/>
          </p:cNvPicPr>
          <p:nvPr/>
        </p:nvPicPr>
        <p:blipFill>
          <a:blip r:embed="rId3"/>
          <a:stretch>
            <a:fillRect/>
          </a:stretch>
        </p:blipFill>
        <p:spPr>
          <a:xfrm>
            <a:off x="899795" y="2139950"/>
            <a:ext cx="914400" cy="914400"/>
          </a:xfrm>
          <a:prstGeom prst="rect">
            <a:avLst/>
          </a:prstGeom>
          <a:noFill/>
          <a:ln w="9525">
            <a:noFill/>
          </a:ln>
        </p:spPr>
      </p:pic>
    </p:spTree>
    <p:custDataLst>
      <p:tags r:id="rId4"/>
    </p:custData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865188" y="298450"/>
            <a:ext cx="7219950" cy="542925"/>
          </a:xfrm>
        </p:spPr>
        <p:txBody>
          <a:bodyPr vert="horz" wrap="square" lIns="101600" tIns="38100" rIns="76200" bIns="38100" numCol="1" anchor="ctr" anchorCtr="0" compatLnSpc="1"/>
          <a:lstStyle/>
          <a:p>
            <a:pPr marL="0" marR="0" lvl="0" indent="0" algn="ctr" defTabSz="685800" rtl="0" eaLnBrk="1" fontAlgn="base" latinLnBrk="0" hangingPunct="1">
              <a:lnSpc>
                <a:spcPct val="120000"/>
              </a:lnSpc>
              <a:spcBef>
                <a:spcPct val="0"/>
              </a:spcBef>
              <a:spcAft>
                <a:spcPct val="0"/>
              </a:spcAft>
              <a:buClrTx/>
              <a:buSzTx/>
              <a:buFontTx/>
              <a:buNone/>
              <a:defRPr/>
            </a:pPr>
            <a:r>
              <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第二节  流动负债重要条款的理解与会计处理</a:t>
            </a:r>
            <a:endPar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endParaRPr>
          </a:p>
        </p:txBody>
      </p:sp>
      <p:sp>
        <p:nvSpPr>
          <p:cNvPr id="26626" name="内容占位符 3"/>
          <p:cNvSpPr>
            <a:spLocks noGrp="1" noChangeArrowheads="1"/>
          </p:cNvSpPr>
          <p:nvPr>
            <p:ph sz="quarter" idx="13"/>
            <p:custDataLst>
              <p:tags r:id="rId2"/>
            </p:custDataLst>
          </p:nvPr>
        </p:nvSpPr>
        <p:spPr>
          <a:xfrm>
            <a:off x="962025" y="1096963"/>
            <a:ext cx="7426325" cy="2584450"/>
          </a:xfrm>
        </p:spPr>
        <p:txBody>
          <a:bodyPr vert="horz" wrap="square" lIns="101600" tIns="0" rIns="82550" bIns="0" numCol="1" anchor="t" anchorCtr="0" compatLnSpc="1"/>
          <a:lstStyle/>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en-US" sz="20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三、应付票据与应付账款</a:t>
            </a:r>
            <a:endParaRPr kumimoji="0" lang="zh-CN" altLang="en-US" sz="20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R="0" lvl="0" algn="l" defTabSz="685800" rtl="0" eaLnBrk="1" fontAlgn="base" latinLnBrk="0" hangingPunct="1">
              <a:lnSpc>
                <a:spcPct val="120000"/>
              </a:lnSpc>
              <a:spcBef>
                <a:spcPct val="0"/>
              </a:spcBef>
              <a:spcAft>
                <a:spcPts val="1000"/>
              </a:spcAft>
              <a:buClrTx/>
              <a:buSzTx/>
              <a:buFont typeface="Wingdings" panose="05000000000000000000" charset="0"/>
              <a:buChar char="u"/>
              <a:defRPr/>
            </a:pPr>
            <a:r>
              <a:rPr kumimoji="0" lang="zh-CN" altLang="en-US" sz="1400" b="1" i="0" u="none" strike="noStrike" kern="1200" cap="none" spc="150" normalizeH="0" baseline="0" noProof="0" dirty="0">
                <a:ln>
                  <a:noFill/>
                </a:ln>
                <a:effectLst/>
                <a:uLnTx/>
                <a:uFillTx/>
                <a:latin typeface="Arial" panose="020B0604020202020204" pitchFamily="34" charset="0"/>
                <a:ea typeface="微软雅黑" panose="020B0503020204020204" pitchFamily="34" charset="-122"/>
                <a:cs typeface="+mn-cs"/>
              </a:rPr>
              <a:t>（一）应付账款</a:t>
            </a:r>
            <a:endParaRPr kumimoji="0" lang="zh-CN" altLang="en-US" sz="1400" b="1" i="0" u="none" strike="noStrike" kern="1200" cap="none" spc="150" normalizeH="0" baseline="0" noProof="0" dirty="0">
              <a:ln>
                <a:noFill/>
              </a:ln>
              <a:effectLst/>
              <a:uLnTx/>
              <a:uFillTx/>
              <a:latin typeface="Arial" panose="020B0604020202020204" pitchFamily="34" charset="0"/>
              <a:ea typeface="微软雅黑" panose="020B0503020204020204" pitchFamily="34" charset="-122"/>
              <a:cs typeface="+mn-cs"/>
            </a:endParaRPr>
          </a:p>
          <a:p>
            <a:pPr marR="0" lvl="0" algn="l" defTabSz="685800" rtl="0" eaLnBrk="1" fontAlgn="base" latinLnBrk="0" hangingPunct="1">
              <a:lnSpc>
                <a:spcPct val="120000"/>
              </a:lnSpc>
              <a:spcBef>
                <a:spcPct val="0"/>
              </a:spcBef>
              <a:spcAft>
                <a:spcPts val="1000"/>
              </a:spcAft>
              <a:buClrTx/>
              <a:buSzTx/>
              <a:buFont typeface="Wingdings" panose="05000000000000000000" charset="0"/>
              <a:buChar char="u"/>
              <a:defRPr/>
            </a:pPr>
            <a:r>
              <a:rPr kumimoji="0" lang="en-US" altLang="zh-CN" sz="1400" b="1" i="0" u="none" strike="noStrike" kern="1200" cap="none" spc="150" normalizeH="0" baseline="0" noProof="0" dirty="0">
                <a:ln>
                  <a:noFill/>
                </a:ln>
                <a:effectLst/>
                <a:uLnTx/>
                <a:uFillTx/>
                <a:latin typeface="Arial" panose="020B0604020202020204" pitchFamily="34" charset="0"/>
                <a:ea typeface="微软雅黑" panose="020B0503020204020204" pitchFamily="34" charset="-122"/>
                <a:cs typeface="+mn-cs"/>
              </a:rPr>
              <a:t>1.</a:t>
            </a:r>
            <a:r>
              <a:rPr kumimoji="0" lang="zh-CN" altLang="en-US" sz="1400" b="1" i="0" u="none" strike="noStrike" kern="1200" cap="none" spc="150" normalizeH="0" baseline="0" noProof="0" dirty="0">
                <a:ln>
                  <a:noFill/>
                </a:ln>
                <a:effectLst/>
                <a:uLnTx/>
                <a:uFillTx/>
                <a:latin typeface="Arial" panose="020B0604020202020204" pitchFamily="34" charset="0"/>
                <a:ea typeface="微软雅黑" panose="020B0503020204020204" pitchFamily="34" charset="-122"/>
                <a:cs typeface="+mn-cs"/>
              </a:rPr>
              <a:t>概念</a:t>
            </a:r>
            <a:r>
              <a:rPr kumimoji="0" lang="en-US" altLang="zh-CN" sz="1400" i="0" u="none" strike="noStrike" kern="1200" cap="none" spc="150" normalizeH="0" baseline="0" noProof="0" dirty="0">
                <a:ln>
                  <a:noFill/>
                </a:ln>
                <a:effectLst/>
                <a:uLnTx/>
                <a:uFillTx/>
                <a:latin typeface="Arial" panose="020B0604020202020204" pitchFamily="34" charset="0"/>
                <a:ea typeface="微软雅黑" panose="020B0503020204020204" pitchFamily="34" charset="-122"/>
                <a:cs typeface="+mn-cs"/>
              </a:rPr>
              <a:t> </a:t>
            </a:r>
            <a:endParaRPr kumimoji="0" lang="en-US" altLang="zh-CN" sz="1400" i="0" u="none" strike="noStrike" kern="1200" cap="none" spc="150" normalizeH="0" baseline="0" noProof="0" dirty="0">
              <a:ln>
                <a:noFill/>
              </a:ln>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en-US" altLang="zh-CN" sz="1400" i="0" u="none" strike="noStrike" kern="1200" cap="none" spc="150" normalizeH="0" baseline="0" noProof="0" dirty="0">
                <a:ln>
                  <a:noFill/>
                </a:ln>
                <a:effectLst/>
                <a:uLnTx/>
                <a:uFillTx/>
                <a:latin typeface="Arial" panose="020B0604020202020204" pitchFamily="34" charset="0"/>
                <a:ea typeface="微软雅黑" panose="020B0503020204020204" pitchFamily="34" charset="-122"/>
                <a:cs typeface="+mn-cs"/>
              </a:rPr>
              <a:t>     </a:t>
            </a:r>
            <a:r>
              <a:rPr kumimoji="0" altLang="zh-CN" sz="1400" i="0" u="none" strike="noStrike" kern="1200" cap="none" spc="150" normalizeH="0" baseline="0" noProof="0" dirty="0">
                <a:ln>
                  <a:noFill/>
                </a:ln>
                <a:effectLst/>
                <a:uLnTx/>
                <a:uFillTx/>
                <a:latin typeface="Arial" panose="020B0604020202020204" pitchFamily="34" charset="0"/>
                <a:ea typeface="微软雅黑" panose="020B0503020204020204" pitchFamily="34" charset="-122"/>
                <a:cs typeface="+mn-cs"/>
              </a:rPr>
              <a:t>应付账款是指企业在生产经营过程中因购买材料、商品或接受劳务等应支付的款项。 </a:t>
            </a:r>
            <a:endParaRPr kumimoji="0" altLang="zh-CN" sz="1400" i="0" u="none" strike="noStrike" kern="1200" cap="none" spc="150" normalizeH="0" baseline="0" noProof="0" dirty="0">
              <a:ln>
                <a:noFill/>
              </a:ln>
              <a:effectLst/>
              <a:uLnTx/>
              <a:uFillTx/>
              <a:latin typeface="Arial" panose="020B0604020202020204" pitchFamily="34" charset="0"/>
              <a:ea typeface="微软雅黑" panose="020B0503020204020204" pitchFamily="34" charset="-122"/>
              <a:cs typeface="+mn-cs"/>
            </a:endParaRPr>
          </a:p>
        </p:txBody>
      </p:sp>
    </p:spTree>
    <p:custDataLst>
      <p:tags r:id="rId3"/>
    </p:custData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865188" y="298450"/>
            <a:ext cx="7219950" cy="542925"/>
          </a:xfrm>
        </p:spPr>
        <p:txBody>
          <a:bodyPr vert="horz" wrap="square" lIns="101600" tIns="38100" rIns="76200" bIns="38100" numCol="1" anchor="ctr" anchorCtr="0" compatLnSpc="1"/>
          <a:lstStyle/>
          <a:p>
            <a:pPr marL="0" marR="0" lvl="0" indent="0" algn="ctr" defTabSz="685800" rtl="0" eaLnBrk="1" fontAlgn="base" latinLnBrk="0" hangingPunct="1">
              <a:lnSpc>
                <a:spcPct val="120000"/>
              </a:lnSpc>
              <a:spcBef>
                <a:spcPct val="0"/>
              </a:spcBef>
              <a:spcAft>
                <a:spcPct val="0"/>
              </a:spcAft>
              <a:buClrTx/>
              <a:buSzTx/>
              <a:buFontTx/>
              <a:buNone/>
              <a:defRPr/>
            </a:pPr>
            <a:r>
              <a:rPr lang="zh-CN" altLang="en-US" noProof="0" dirty="0">
                <a:ln>
                  <a:noFill/>
                </a:ln>
                <a:effectLst/>
                <a:uLnTx/>
                <a:uFillTx/>
                <a:latin typeface="微软雅黑" panose="020B0503020204020204" pitchFamily="34" charset="-122"/>
                <a:sym typeface="微软雅黑" panose="020B0503020204020204" pitchFamily="34" charset="-122"/>
              </a:rPr>
              <a:t>第二</a:t>
            </a:r>
            <a:r>
              <a:rPr lang="zh-CN" altLang="en-US" noProof="0" dirty="0" smtClean="0">
                <a:ln>
                  <a:noFill/>
                </a:ln>
                <a:effectLst/>
                <a:uLnTx/>
                <a:uFillTx/>
                <a:latin typeface="微软雅黑" panose="020B0503020204020204" pitchFamily="34" charset="-122"/>
                <a:sym typeface="微软雅黑" panose="020B0503020204020204" pitchFamily="34" charset="-122"/>
              </a:rPr>
              <a:t>节  </a:t>
            </a:r>
            <a:r>
              <a:rPr lang="zh-CN" altLang="en-US" noProof="0" dirty="0">
                <a:ln>
                  <a:noFill/>
                </a:ln>
                <a:effectLst/>
                <a:uLnTx/>
                <a:uFillTx/>
                <a:latin typeface="微软雅黑" panose="020B0503020204020204" pitchFamily="34" charset="-122"/>
                <a:sym typeface="微软雅黑" panose="020B0503020204020204" pitchFamily="34" charset="-122"/>
              </a:rPr>
              <a:t>流动负债重要条款的理解与会计处理</a:t>
            </a:r>
            <a:endPar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endParaRPr>
          </a:p>
        </p:txBody>
      </p:sp>
      <p:sp>
        <p:nvSpPr>
          <p:cNvPr id="26626" name="内容占位符 3"/>
          <p:cNvSpPr>
            <a:spLocks noGrp="1" noChangeArrowheads="1"/>
          </p:cNvSpPr>
          <p:nvPr>
            <p:ph sz="quarter" idx="13"/>
            <p:custDataLst>
              <p:tags r:id="rId2"/>
            </p:custDataLst>
          </p:nvPr>
        </p:nvSpPr>
        <p:spPr>
          <a:xfrm>
            <a:off x="962025" y="1096963"/>
            <a:ext cx="7219950" cy="2584450"/>
          </a:xfrm>
        </p:spPr>
        <p:txBody>
          <a:bodyPr vert="horz" wrap="square" lIns="101600" tIns="0" rIns="82550" bIns="0" numCol="1" anchor="t" anchorCtr="0" compatLnSpc="1"/>
          <a:lstStyle/>
          <a:p>
            <a:pPr marL="0" marR="0" lvl="0" indent="0" algn="l" defTabSz="685800" rtl="0" eaLnBrk="1" fontAlgn="base" latinLnBrk="0" hangingPunct="1">
              <a:lnSpc>
                <a:spcPct val="120000"/>
              </a:lnSpc>
              <a:spcAft>
                <a:spcPts val="1000"/>
              </a:spcAft>
              <a:buClrTx/>
              <a:buSzTx/>
              <a:buNone/>
              <a:defRPr/>
            </a:pPr>
            <a:r>
              <a:rPr lang="zh-CN" altLang="en-US" sz="2000" b="1" noProof="0" dirty="0">
                <a:ln>
                  <a:noFill/>
                </a:ln>
                <a:effectLst/>
                <a:uLnTx/>
                <a:uFillTx/>
                <a:sym typeface="+mn-ea"/>
              </a:rPr>
              <a:t>三、应付票据与应付账款</a:t>
            </a:r>
            <a:endParaRPr kumimoji="0" lang="zh-CN" altLang="en-US" sz="20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R="0" lvl="0" algn="l" defTabSz="685800" rtl="0" eaLnBrk="1" fontAlgn="base" latinLnBrk="0" hangingPunct="1">
              <a:lnSpc>
                <a:spcPct val="120000"/>
              </a:lnSpc>
              <a:spcAft>
                <a:spcPts val="1000"/>
              </a:spcAft>
              <a:buClrTx/>
              <a:buSzTx/>
              <a:buFont typeface="Wingdings" panose="05000000000000000000" charset="0"/>
              <a:buChar char="u"/>
              <a:defRPr/>
            </a:pPr>
            <a:r>
              <a:rPr lang="zh-CN" altLang="en-US" sz="1400" b="1" noProof="0" dirty="0">
                <a:ln>
                  <a:noFill/>
                </a:ln>
                <a:effectLst/>
                <a:uLnTx/>
                <a:uFillTx/>
                <a:sym typeface="+mn-ea"/>
              </a:rPr>
              <a:t>（一）应付账款</a:t>
            </a:r>
            <a:endParaRPr lang="zh-CN" altLang="en-US" sz="1400" b="1" noProof="0" dirty="0">
              <a:ln>
                <a:noFill/>
              </a:ln>
              <a:effectLst/>
              <a:uLnTx/>
              <a:uFillTx/>
              <a:sym typeface="+mn-ea"/>
            </a:endParaRPr>
          </a:p>
          <a:p>
            <a:pPr marR="0" lvl="0" algn="l" defTabSz="685800" rtl="0" eaLnBrk="1" fontAlgn="base" latinLnBrk="0" hangingPunct="1">
              <a:lnSpc>
                <a:spcPct val="120000"/>
              </a:lnSpc>
              <a:spcAft>
                <a:spcPts val="1000"/>
              </a:spcAft>
              <a:buClrTx/>
              <a:buSzTx/>
              <a:buFont typeface="Wingdings" panose="05000000000000000000" charset="0"/>
              <a:buChar char="u"/>
              <a:defRPr/>
            </a:pPr>
            <a:r>
              <a:rPr lang="en-US" altLang="zh-CN" sz="1400" b="1" noProof="0" dirty="0">
                <a:ln>
                  <a:noFill/>
                </a:ln>
                <a:effectLst/>
                <a:uLnTx/>
                <a:uFillTx/>
                <a:sym typeface="+mn-ea"/>
              </a:rPr>
              <a:t>2.</a:t>
            </a:r>
            <a:r>
              <a:rPr lang="zh-CN" altLang="en-US" sz="1400" b="1" noProof="0" dirty="0">
                <a:ln>
                  <a:noFill/>
                </a:ln>
                <a:effectLst/>
                <a:uLnTx/>
                <a:uFillTx/>
                <a:sym typeface="+mn-ea"/>
              </a:rPr>
              <a:t>会计核算</a:t>
            </a:r>
            <a:r>
              <a:rPr lang="en-US" altLang="zh-CN" sz="1400" noProof="0" dirty="0">
                <a:ln>
                  <a:noFill/>
                </a:ln>
                <a:effectLst/>
                <a:uLnTx/>
                <a:uFillTx/>
                <a:sym typeface="+mn-ea"/>
              </a:rPr>
              <a:t> </a:t>
            </a:r>
            <a:endParaRPr kumimoji="0" lang="en-US" altLang="zh-CN" sz="1400" i="0" u="none" strike="noStrike" kern="1200" cap="none" spc="150" normalizeH="0" baseline="0" noProof="0" dirty="0">
              <a:ln>
                <a:noFill/>
              </a:ln>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Wingdings" panose="05000000000000000000" pitchFamily="2" charset="2"/>
              <a:buNone/>
              <a:defRPr/>
            </a:pPr>
            <a:endParaRPr kumimoji="0" lang="en-US" altLang="zh-CN" sz="14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l"/>
              <a:defRPr/>
            </a:pPr>
            <a:endParaRPr kumimoji="0" lang="en-US" altLang="zh-CN" sz="14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r>
              <a:rPr kumimoji="0" sz="14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【实务题 </a:t>
            </a:r>
            <a:r>
              <a:rPr kumimoji="0" lang="en-US" sz="14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1</a:t>
            </a:r>
            <a:r>
              <a:rPr kumimoji="0" sz="14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－3】 某企业购买一批原材料并已验收入库，但到月末尚未收到发票账单。企业于月末按暂估价 50000 元入账。根据上述资料，编制会计分录</a:t>
            </a:r>
            <a:r>
              <a:rPr kumimoji="0" lang="zh-CN" sz="14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a:t>
            </a:r>
            <a:endParaRPr kumimoji="0" lang="zh-CN" sz="14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r>
              <a:rPr kumimoji="0" lang="zh-CN" sz="14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【实务题 </a:t>
            </a:r>
            <a:r>
              <a:rPr kumimoji="0" lang="en-US" altLang="zh-CN" sz="14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1</a:t>
            </a:r>
            <a:r>
              <a:rPr kumimoji="0" lang="zh-CN" sz="14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－4】 甲公司于 2020 年 8 月 1 日向乙公司购入商品一批，总价款 678000 元，其中买价 600000 元，增值税 78000 元，商品当日入库;付款条件为 </a:t>
            </a:r>
            <a:r>
              <a:rPr kumimoji="0" lang="en-US" altLang="zh-CN" sz="14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sz="14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2/10、1/30、n/60</a:t>
            </a:r>
            <a:r>
              <a:rPr kumimoji="0" lang="en-US" altLang="zh-CN" sz="14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sz="14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 现金折扣基于总价款计算。甲公司采用总额法核算。 根据上述资料，编制甲公司采用总额法核算的会计分录。</a:t>
            </a:r>
            <a:endParaRPr kumimoji="0" lang="zh-CN" sz="14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p:txBody>
      </p:sp>
      <p:pic>
        <p:nvPicPr>
          <p:cNvPr id="27652" name="图片 2"/>
          <p:cNvPicPr>
            <a:picLocks noGrp="1" noChangeAspect="1"/>
          </p:cNvPicPr>
          <p:nvPr/>
        </p:nvPicPr>
        <p:blipFill>
          <a:blip r:embed="rId3"/>
          <a:stretch>
            <a:fillRect/>
          </a:stretch>
        </p:blipFill>
        <p:spPr>
          <a:xfrm>
            <a:off x="865505" y="2067560"/>
            <a:ext cx="914400" cy="914400"/>
          </a:xfrm>
          <a:prstGeom prst="rect">
            <a:avLst/>
          </a:prstGeom>
          <a:noFill/>
          <a:ln w="9525">
            <a:noFill/>
          </a:ln>
        </p:spPr>
      </p:pic>
    </p:spTree>
    <p:custDataLst>
      <p:tags r:id="rId4"/>
    </p:custData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865188" y="298450"/>
            <a:ext cx="7219950" cy="542925"/>
          </a:xfrm>
        </p:spPr>
        <p:txBody>
          <a:bodyPr vert="horz" wrap="square" lIns="101600" tIns="38100" rIns="76200" bIns="38100" numCol="1" anchor="ctr" anchorCtr="0" compatLnSpc="1"/>
          <a:lstStyle/>
          <a:p>
            <a:pPr marL="0" marR="0" lvl="0" indent="0" algn="ctr" defTabSz="685800" rtl="0" eaLnBrk="1" fontAlgn="base" latinLnBrk="0" hangingPunct="1">
              <a:lnSpc>
                <a:spcPct val="120000"/>
              </a:lnSpc>
              <a:spcBef>
                <a:spcPct val="0"/>
              </a:spcBef>
              <a:spcAft>
                <a:spcPct val="0"/>
              </a:spcAft>
              <a:buClrTx/>
              <a:buSzTx/>
              <a:buFontTx/>
              <a:buNone/>
              <a:defRPr/>
            </a:pPr>
            <a:r>
              <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第二节  流动负债重要条款的理解与会计处理</a:t>
            </a:r>
            <a:endPar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endParaRPr>
          </a:p>
        </p:txBody>
      </p:sp>
      <p:sp>
        <p:nvSpPr>
          <p:cNvPr id="26626" name="内容占位符 3"/>
          <p:cNvSpPr>
            <a:spLocks noGrp="1" noChangeArrowheads="1"/>
          </p:cNvSpPr>
          <p:nvPr>
            <p:ph sz="quarter" idx="13"/>
            <p:custDataLst>
              <p:tags r:id="rId2"/>
            </p:custDataLst>
          </p:nvPr>
        </p:nvSpPr>
        <p:spPr>
          <a:xfrm>
            <a:off x="962025" y="1096963"/>
            <a:ext cx="7426325" cy="2584450"/>
          </a:xfrm>
        </p:spPr>
        <p:txBody>
          <a:bodyPr vert="horz" wrap="square" lIns="101600" tIns="0" rIns="82550" bIns="0" numCol="1" anchor="t" anchorCtr="0" compatLnSpc="1"/>
          <a:lstStyle/>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en-US" sz="20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四、应付职工薪酬</a:t>
            </a:r>
            <a:endParaRPr kumimoji="0" lang="zh-CN" altLang="en-US" sz="20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en-US" sz="1400" b="1" i="0" u="none" strike="noStrike" kern="1200" cap="none" spc="150" normalizeH="0" baseline="0" noProof="0" dirty="0">
                <a:ln>
                  <a:noFill/>
                </a:ln>
                <a:effectLst/>
                <a:uLnTx/>
                <a:uFillTx/>
                <a:latin typeface="Arial" panose="020B0604020202020204" pitchFamily="34" charset="0"/>
                <a:ea typeface="微软雅黑" panose="020B0503020204020204" pitchFamily="34" charset="-122"/>
                <a:cs typeface="+mn-cs"/>
              </a:rPr>
              <a:t>（一）应付职工薪酬的性质与分类</a:t>
            </a:r>
            <a:endParaRPr kumimoji="0" lang="zh-CN" altLang="en-US" sz="1400" b="1" i="0" u="none" strike="noStrike" kern="1200" cap="none" spc="150" normalizeH="0" baseline="0" noProof="0" dirty="0">
              <a:ln>
                <a:noFill/>
              </a:ln>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en-US" altLang="zh-CN" sz="1400" b="1" i="0" u="none" strike="noStrike" kern="1200" cap="none" spc="150" normalizeH="0" baseline="0" noProof="0" dirty="0">
                <a:ln>
                  <a:noFill/>
                </a:ln>
                <a:effectLst/>
                <a:uLnTx/>
                <a:uFillTx/>
                <a:latin typeface="Arial" panose="020B0604020202020204" pitchFamily="34" charset="0"/>
                <a:ea typeface="微软雅黑" panose="020B0503020204020204" pitchFamily="34" charset="-122"/>
                <a:cs typeface="+mn-cs"/>
              </a:rPr>
              <a:t>1.</a:t>
            </a:r>
            <a:r>
              <a:rPr kumimoji="0" lang="zh-CN" altLang="en-US" sz="1400" b="1" i="0" u="none" strike="noStrike" kern="1200" cap="none" spc="150" normalizeH="0" baseline="0" noProof="0" dirty="0">
                <a:ln>
                  <a:noFill/>
                </a:ln>
                <a:effectLst/>
                <a:uLnTx/>
                <a:uFillTx/>
                <a:latin typeface="Arial" panose="020B0604020202020204" pitchFamily="34" charset="0"/>
                <a:ea typeface="微软雅黑" panose="020B0503020204020204" pitchFamily="34" charset="-122"/>
                <a:cs typeface="+mn-cs"/>
              </a:rPr>
              <a:t>概念</a:t>
            </a:r>
            <a:r>
              <a:rPr kumimoji="0" lang="en-US" altLang="zh-CN" sz="1400" i="0" u="none" strike="noStrike" kern="1200" cap="none" spc="150" normalizeH="0" baseline="0" noProof="0" dirty="0">
                <a:ln>
                  <a:noFill/>
                </a:ln>
                <a:effectLst/>
                <a:uLnTx/>
                <a:uFillTx/>
                <a:latin typeface="Arial" panose="020B0604020202020204" pitchFamily="34" charset="0"/>
                <a:ea typeface="微软雅黑" panose="020B0503020204020204" pitchFamily="34" charset="-122"/>
                <a:cs typeface="+mn-cs"/>
              </a:rPr>
              <a:t> </a:t>
            </a:r>
            <a:endParaRPr kumimoji="0" lang="en-US" altLang="zh-CN" sz="1400" i="0" u="none" strike="noStrike" kern="1200" cap="none" spc="150" normalizeH="0" baseline="0" noProof="0" dirty="0">
              <a:ln>
                <a:noFill/>
              </a:ln>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en-US" altLang="zh-CN" sz="1400" i="0" u="none" strike="noStrike" kern="1200" cap="none" spc="150" normalizeH="0" baseline="0" noProof="0" dirty="0">
                <a:ln>
                  <a:noFill/>
                </a:ln>
                <a:effectLst/>
                <a:uLnTx/>
                <a:uFillTx/>
                <a:latin typeface="Arial" panose="020B0604020202020204" pitchFamily="34" charset="0"/>
                <a:ea typeface="微软雅黑" panose="020B0503020204020204" pitchFamily="34" charset="-122"/>
                <a:cs typeface="+mn-cs"/>
              </a:rPr>
              <a:t>   </a:t>
            </a:r>
            <a:r>
              <a:rPr kumimoji="0" lang="en-US" altLang="zh-CN" sz="1400" i="0" u="none" strike="noStrike" kern="1200" cap="none" spc="150" normalizeH="0" baseline="0" noProof="0" dirty="0">
                <a:ln>
                  <a:noFill/>
                </a:ln>
                <a:solidFill>
                  <a:srgbClr val="FF0000"/>
                </a:solidFill>
                <a:effectLst/>
                <a:uLnTx/>
                <a:uFillTx/>
                <a:latin typeface="Arial" panose="020B0604020202020204" pitchFamily="34" charset="0"/>
                <a:ea typeface="微软雅黑" panose="020B0503020204020204" pitchFamily="34" charset="-122"/>
                <a:cs typeface="+mn-cs"/>
              </a:rPr>
              <a:t> </a:t>
            </a:r>
            <a:r>
              <a:rPr kumimoji="0" lang="en-US" altLang="zh-CN" sz="1400" b="1" i="0" u="none" strike="noStrike" kern="1200" cap="none" spc="150" normalizeH="0" baseline="0" noProof="0" dirty="0">
                <a:ln>
                  <a:noFill/>
                </a:ln>
                <a:solidFill>
                  <a:srgbClr val="FF0000"/>
                </a:solidFill>
                <a:effectLst/>
                <a:uLnTx/>
                <a:uFillTx/>
                <a:latin typeface="Arial" panose="020B0604020202020204" pitchFamily="34" charset="0"/>
                <a:ea typeface="微软雅黑" panose="020B0503020204020204" pitchFamily="34" charset="-122"/>
                <a:cs typeface="+mn-cs"/>
              </a:rPr>
              <a:t> </a:t>
            </a:r>
            <a:r>
              <a:rPr kumimoji="0" altLang="zh-CN" sz="1400" b="1" i="0" u="none" strike="noStrike" kern="1200" cap="none" spc="150" normalizeH="0" baseline="0" noProof="0" dirty="0">
                <a:ln>
                  <a:noFill/>
                </a:ln>
                <a:solidFill>
                  <a:srgbClr val="FF0000"/>
                </a:solidFill>
                <a:effectLst/>
                <a:uLnTx/>
                <a:uFillTx/>
                <a:latin typeface="Arial" panose="020B0604020202020204" pitchFamily="34" charset="0"/>
                <a:ea typeface="微软雅黑" panose="020B0503020204020204" pitchFamily="34" charset="-122"/>
                <a:cs typeface="+mn-cs"/>
              </a:rPr>
              <a:t>应付职工薪酬</a:t>
            </a:r>
            <a:r>
              <a:rPr kumimoji="0" altLang="zh-CN" sz="1400" i="0" u="none" strike="noStrike" kern="1200" cap="none" spc="150" normalizeH="0" baseline="0" noProof="0" dirty="0">
                <a:ln>
                  <a:noFill/>
                </a:ln>
                <a:effectLst/>
                <a:uLnTx/>
                <a:uFillTx/>
                <a:latin typeface="Arial" panose="020B0604020202020204" pitchFamily="34" charset="0"/>
                <a:ea typeface="微软雅黑" panose="020B0503020204020204" pitchFamily="34" charset="-122"/>
                <a:cs typeface="+mn-cs"/>
              </a:rPr>
              <a:t>是指职工为企业提供服务后，企业应当支付给职工的各种形式的报酬或补偿。企业提供给职工配偶、子女、受赡养人、已故员工遗属及其他受益人等的福利，也属于职工薪酬。</a:t>
            </a:r>
            <a:endParaRPr kumimoji="0" altLang="zh-CN" sz="1400" i="0" u="none" strike="noStrike" kern="1200" cap="none" spc="150" normalizeH="0" baseline="0" noProof="0" dirty="0">
              <a:ln>
                <a:noFill/>
              </a:ln>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en-US" sz="1400" i="0" u="none" strike="noStrike" kern="1200" cap="none" spc="150" normalizeH="0" baseline="0" noProof="0" dirty="0">
                <a:ln>
                  <a:noFill/>
                </a:ln>
                <a:effectLst/>
                <a:uLnTx/>
                <a:uFillTx/>
                <a:latin typeface="Arial" panose="020B0604020202020204" pitchFamily="34" charset="0"/>
                <a:ea typeface="微软雅黑" panose="020B0503020204020204" pitchFamily="34" charset="-122"/>
                <a:cs typeface="+mn-cs"/>
              </a:rPr>
              <a:t>      </a:t>
            </a:r>
            <a:r>
              <a:rPr kumimoji="0" altLang="zh-CN" sz="1400" b="1" i="0" u="none" strike="noStrike" kern="1200" cap="none" spc="150" normalizeH="0" baseline="0" noProof="0" dirty="0">
                <a:ln>
                  <a:noFill/>
                </a:ln>
                <a:solidFill>
                  <a:srgbClr val="FF0000"/>
                </a:solidFill>
                <a:effectLst/>
                <a:uLnTx/>
                <a:uFillTx/>
                <a:latin typeface="Arial" panose="020B0604020202020204" pitchFamily="34" charset="0"/>
                <a:ea typeface="微软雅黑" panose="020B0503020204020204" pitchFamily="34" charset="-122"/>
                <a:cs typeface="+mn-cs"/>
              </a:rPr>
              <a:t>职工</a:t>
            </a:r>
            <a:r>
              <a:rPr kumimoji="0" altLang="zh-CN" sz="1400" i="0" u="none" strike="noStrike" kern="1200" cap="none" spc="150" normalizeH="0" baseline="0" noProof="0" dirty="0">
                <a:ln>
                  <a:noFill/>
                </a:ln>
                <a:effectLst/>
                <a:uLnTx/>
                <a:uFillTx/>
                <a:latin typeface="Arial" panose="020B0604020202020204" pitchFamily="34" charset="0"/>
                <a:ea typeface="微软雅黑" panose="020B0503020204020204" pitchFamily="34" charset="-122"/>
                <a:cs typeface="+mn-cs"/>
              </a:rPr>
              <a:t>是指与企业订立劳动合同的所有人员，含全职、兼职和临时职工，也包括虽未与企业订立劳动合同但由企业正式任命的人员，如企业按照有关规定设立董事、监事，或者 董事会、监事会的，所聘请的独立董事、外部监事等，虽然没有与企业订立劳动合同，但属于由企业正式任命的人员，也符合职工的定义。</a:t>
            </a:r>
            <a:endParaRPr kumimoji="0" altLang="zh-CN" sz="1400" i="0" u="none" strike="noStrike" kern="1200" cap="none" spc="150" normalizeH="0" baseline="0" noProof="0" dirty="0">
              <a:ln>
                <a:noFill/>
              </a:ln>
              <a:effectLst/>
              <a:uLnTx/>
              <a:uFillTx/>
              <a:latin typeface="Arial" panose="020B0604020202020204" pitchFamily="34" charset="0"/>
              <a:ea typeface="微软雅黑" panose="020B0503020204020204" pitchFamily="34" charset="-122"/>
              <a:cs typeface="+mn-cs"/>
            </a:endParaRPr>
          </a:p>
        </p:txBody>
      </p:sp>
    </p:spTree>
    <p:custDataLst>
      <p:tags r:id="rId3"/>
    </p:custData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865188" y="298450"/>
            <a:ext cx="7219950" cy="542925"/>
          </a:xfrm>
        </p:spPr>
        <p:txBody>
          <a:bodyPr vert="horz" wrap="square" lIns="101600" tIns="38100" rIns="76200" bIns="38100" numCol="1" anchor="ctr" anchorCtr="0" compatLnSpc="1"/>
          <a:lstStyle/>
          <a:p>
            <a:pPr marL="0" marR="0" lvl="0" indent="0" algn="ctr" defTabSz="685800" rtl="0" eaLnBrk="1" fontAlgn="base" latinLnBrk="0" hangingPunct="1">
              <a:lnSpc>
                <a:spcPct val="120000"/>
              </a:lnSpc>
              <a:spcBef>
                <a:spcPct val="0"/>
              </a:spcBef>
              <a:spcAft>
                <a:spcPct val="0"/>
              </a:spcAft>
              <a:buClrTx/>
              <a:buSzTx/>
              <a:buFontTx/>
              <a:buNone/>
              <a:defRPr/>
            </a:pPr>
            <a:r>
              <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第二节  流动负债重要条款的理解与会计处理</a:t>
            </a:r>
            <a:endPar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endParaRPr>
          </a:p>
        </p:txBody>
      </p:sp>
      <p:sp>
        <p:nvSpPr>
          <p:cNvPr id="26626" name="内容占位符 3"/>
          <p:cNvSpPr>
            <a:spLocks noGrp="1" noChangeArrowheads="1"/>
          </p:cNvSpPr>
          <p:nvPr>
            <p:ph sz="quarter" idx="13"/>
            <p:custDataLst>
              <p:tags r:id="rId2"/>
            </p:custDataLst>
          </p:nvPr>
        </p:nvSpPr>
        <p:spPr>
          <a:xfrm>
            <a:off x="962025" y="1096963"/>
            <a:ext cx="7426325" cy="2584450"/>
          </a:xfrm>
        </p:spPr>
        <p:txBody>
          <a:bodyPr vert="horz" wrap="square" lIns="101600" tIns="0" rIns="82550" bIns="0" numCol="1" anchor="t" anchorCtr="0" compatLnSpc="1"/>
          <a:lstStyle/>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en-US" sz="20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四、应付职工薪酬</a:t>
            </a:r>
            <a:endParaRPr kumimoji="0" lang="zh-CN" altLang="en-US" sz="20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en-US" sz="1400" b="1" i="0" u="none" strike="noStrike" kern="1200" cap="none" spc="150" normalizeH="0" baseline="0" noProof="0" dirty="0">
                <a:ln>
                  <a:noFill/>
                </a:ln>
                <a:effectLst/>
                <a:uLnTx/>
                <a:uFillTx/>
                <a:latin typeface="Arial" panose="020B0604020202020204" pitchFamily="34" charset="0"/>
                <a:ea typeface="微软雅黑" panose="020B0503020204020204" pitchFamily="34" charset="-122"/>
                <a:cs typeface="+mn-cs"/>
              </a:rPr>
              <a:t>（一）应付职工薪酬的性质与分类</a:t>
            </a:r>
            <a:endParaRPr kumimoji="0" lang="zh-CN" altLang="en-US" sz="1400" b="1" i="0" u="none" strike="noStrike" kern="1200" cap="none" spc="150" normalizeH="0" baseline="0" noProof="0" dirty="0">
              <a:ln>
                <a:noFill/>
              </a:ln>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en-US" sz="1400" b="1" i="0" u="none" strike="noStrike" kern="1200" cap="none" spc="150" normalizeH="0" baseline="0" noProof="0" dirty="0">
                <a:ln>
                  <a:noFill/>
                </a:ln>
                <a:effectLst/>
                <a:uLnTx/>
                <a:uFillTx/>
                <a:latin typeface="Arial" panose="020B0604020202020204" pitchFamily="34" charset="0"/>
                <a:ea typeface="微软雅黑" panose="020B0503020204020204" pitchFamily="34" charset="-122"/>
                <a:cs typeface="+mn-cs"/>
              </a:rPr>
              <a:t>2.</a:t>
            </a:r>
            <a:r>
              <a:rPr kumimoji="0" lang="zh-CN" altLang="en-US" sz="1400" b="1" i="0" u="none" strike="noStrike" kern="1200" cap="none" spc="150" normalizeH="0" baseline="0" noProof="0" dirty="0">
                <a:ln>
                  <a:noFill/>
                </a:ln>
                <a:effectLst/>
                <a:uLnTx/>
                <a:uFillTx/>
                <a:latin typeface="Arial" panose="020B0604020202020204" pitchFamily="34" charset="0"/>
                <a:ea typeface="微软雅黑" panose="020B0503020204020204" pitchFamily="34" charset="-122"/>
                <a:cs typeface="+mn-cs"/>
              </a:rPr>
              <a:t>分类</a:t>
            </a:r>
            <a:endParaRPr kumimoji="0" lang="zh-CN" altLang="en-US" sz="1400" b="1" i="0" u="none" strike="noStrike" kern="1200" cap="none" spc="150" normalizeH="0" baseline="0" noProof="0" dirty="0">
              <a:ln>
                <a:noFill/>
              </a:ln>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sz="1400" i="0" u="none" strike="noStrike" kern="1200" cap="none" spc="150" normalizeH="0" baseline="0" noProof="0" dirty="0">
                <a:ln>
                  <a:noFill/>
                </a:ln>
                <a:effectLst/>
                <a:uLnTx/>
                <a:uFillTx/>
                <a:latin typeface="Arial" panose="020B0604020202020204" pitchFamily="34" charset="0"/>
                <a:ea typeface="微软雅黑" panose="020B0503020204020204" pitchFamily="34" charset="-122"/>
                <a:cs typeface="+mn-cs"/>
              </a:rPr>
              <a:t>职工薪酬主要包括短期薪酬、离职后福利、 辞退福利和其他长期职工福利。</a:t>
            </a:r>
            <a:endParaRPr kumimoji="0" sz="1400" i="0" u="none" strike="noStrike" kern="1200" cap="none" spc="150" normalizeH="0" baseline="0" noProof="0" dirty="0">
              <a:ln>
                <a:noFill/>
              </a:ln>
              <a:effectLst/>
              <a:uLnTx/>
              <a:uFillTx/>
              <a:latin typeface="Arial" panose="020B0604020202020204" pitchFamily="34" charset="0"/>
              <a:ea typeface="微软雅黑" panose="020B0503020204020204" pitchFamily="34" charset="-122"/>
              <a:cs typeface="+mn-cs"/>
            </a:endParaRPr>
          </a:p>
        </p:txBody>
      </p:sp>
    </p:spTree>
    <p:custDataLst>
      <p:tags r:id="rId3"/>
    </p:custData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865188" y="298450"/>
            <a:ext cx="7219950" cy="542925"/>
          </a:xfrm>
        </p:spPr>
        <p:txBody>
          <a:bodyPr vert="horz" wrap="square" lIns="101600" tIns="38100" rIns="76200" bIns="38100" numCol="1" anchor="ctr" anchorCtr="0" compatLnSpc="1"/>
          <a:lstStyle/>
          <a:p>
            <a:pPr marL="0" marR="0" lvl="0" indent="0" algn="ctr" defTabSz="685800" rtl="0" eaLnBrk="1" fontAlgn="base" latinLnBrk="0" hangingPunct="1">
              <a:lnSpc>
                <a:spcPct val="120000"/>
              </a:lnSpc>
              <a:spcBef>
                <a:spcPct val="0"/>
              </a:spcBef>
              <a:spcAft>
                <a:spcPct val="0"/>
              </a:spcAft>
              <a:buClrTx/>
              <a:buSzTx/>
              <a:buFontTx/>
              <a:buNone/>
              <a:defRPr/>
            </a:pPr>
            <a:r>
              <a:rPr lang="zh-CN" altLang="en-US" noProof="0" dirty="0">
                <a:ln>
                  <a:noFill/>
                </a:ln>
                <a:effectLst/>
                <a:uLnTx/>
                <a:uFillTx/>
                <a:latin typeface="微软雅黑" panose="020B0503020204020204" pitchFamily="34" charset="-122"/>
                <a:sym typeface="微软雅黑" panose="020B0503020204020204" pitchFamily="34" charset="-122"/>
              </a:rPr>
              <a:t>第二</a:t>
            </a:r>
            <a:r>
              <a:rPr lang="zh-CN" altLang="en-US" noProof="0" dirty="0" smtClean="0">
                <a:ln>
                  <a:noFill/>
                </a:ln>
                <a:effectLst/>
                <a:uLnTx/>
                <a:uFillTx/>
                <a:latin typeface="微软雅黑" panose="020B0503020204020204" pitchFamily="34" charset="-122"/>
                <a:sym typeface="微软雅黑" panose="020B0503020204020204" pitchFamily="34" charset="-122"/>
              </a:rPr>
              <a:t>节  </a:t>
            </a:r>
            <a:r>
              <a:rPr lang="zh-CN" altLang="en-US" noProof="0" dirty="0">
                <a:ln>
                  <a:noFill/>
                </a:ln>
                <a:effectLst/>
                <a:uLnTx/>
                <a:uFillTx/>
                <a:latin typeface="微软雅黑" panose="020B0503020204020204" pitchFamily="34" charset="-122"/>
                <a:sym typeface="微软雅黑" panose="020B0503020204020204" pitchFamily="34" charset="-122"/>
              </a:rPr>
              <a:t>流动负债重要条款的理解与会计处理</a:t>
            </a:r>
            <a:endPar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endParaRPr>
          </a:p>
        </p:txBody>
      </p:sp>
      <p:sp>
        <p:nvSpPr>
          <p:cNvPr id="26626" name="内容占位符 3"/>
          <p:cNvSpPr>
            <a:spLocks noGrp="1" noChangeArrowheads="1"/>
          </p:cNvSpPr>
          <p:nvPr>
            <p:ph sz="quarter" idx="13"/>
            <p:custDataLst>
              <p:tags r:id="rId2"/>
            </p:custDataLst>
          </p:nvPr>
        </p:nvSpPr>
        <p:spPr>
          <a:xfrm>
            <a:off x="962025" y="1096963"/>
            <a:ext cx="7219950" cy="2584450"/>
          </a:xfrm>
        </p:spPr>
        <p:txBody>
          <a:bodyPr vert="horz" wrap="square" lIns="101600" tIns="0" rIns="82550" bIns="0" numCol="1" anchor="t" anchorCtr="0" compatLnSpc="1"/>
          <a:lstStyle/>
          <a:p>
            <a:pPr marL="0" marR="0" lvl="0" indent="0" algn="l" defTabSz="685800" rtl="0" eaLnBrk="1" fontAlgn="base" latinLnBrk="0" hangingPunct="1">
              <a:lnSpc>
                <a:spcPct val="120000"/>
              </a:lnSpc>
              <a:spcAft>
                <a:spcPts val="1000"/>
              </a:spcAft>
              <a:buClrTx/>
              <a:buSzTx/>
              <a:buNone/>
              <a:defRPr/>
            </a:pPr>
            <a:r>
              <a:rPr lang="zh-CN" altLang="en-US" sz="2000" b="1" noProof="0" dirty="0">
                <a:ln>
                  <a:noFill/>
                </a:ln>
                <a:effectLst/>
                <a:uLnTx/>
                <a:uFillTx/>
                <a:sym typeface="+mn-ea"/>
              </a:rPr>
              <a:t>四、应付职工薪酬</a:t>
            </a:r>
            <a:endParaRPr kumimoji="0" lang="zh-CN" altLang="en-US" sz="20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base" latinLnBrk="0" hangingPunct="1">
              <a:lnSpc>
                <a:spcPct val="120000"/>
              </a:lnSpc>
              <a:spcAft>
                <a:spcPts val="1000"/>
              </a:spcAft>
              <a:buClrTx/>
              <a:buSzTx/>
              <a:buNone/>
              <a:defRPr/>
            </a:pPr>
            <a:r>
              <a:rPr lang="zh-CN" altLang="en-US" sz="1400" b="1" noProof="0" dirty="0">
                <a:ln>
                  <a:noFill/>
                </a:ln>
                <a:effectLst/>
                <a:uLnTx/>
                <a:uFillTx/>
                <a:sym typeface="+mn-ea"/>
              </a:rPr>
              <a:t>（二）应付职工薪酬的确认与计量</a:t>
            </a:r>
            <a:endParaRPr lang="zh-CN" altLang="en-US" sz="1400" b="1" noProof="0" dirty="0">
              <a:ln>
                <a:noFill/>
              </a:ln>
              <a:effectLst/>
              <a:uLnTx/>
              <a:uFillTx/>
              <a:sym typeface="+mn-ea"/>
            </a:endParaRPr>
          </a:p>
          <a:p>
            <a:pPr marL="0" marR="0" lvl="0" indent="0" algn="l" defTabSz="685800" rtl="0" eaLnBrk="1" fontAlgn="base" latinLnBrk="0" hangingPunct="1">
              <a:lnSpc>
                <a:spcPct val="120000"/>
              </a:lnSpc>
              <a:spcAft>
                <a:spcPts val="1000"/>
              </a:spcAft>
              <a:buClrTx/>
              <a:buSzTx/>
              <a:buNone/>
              <a:defRPr/>
            </a:pPr>
            <a:r>
              <a:rPr kumimoji="0" lang="zh-CN" sz="14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1.短期职工薪酬 </a:t>
            </a:r>
            <a:endParaRPr kumimoji="0" lang="zh-CN" sz="14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base" latinLnBrk="0" hangingPunct="1">
              <a:lnSpc>
                <a:spcPct val="120000"/>
              </a:lnSpc>
              <a:spcAft>
                <a:spcPts val="1000"/>
              </a:spcAft>
              <a:buClrTx/>
              <a:buSzTx/>
              <a:buNone/>
              <a:defRPr/>
            </a:pPr>
            <a:r>
              <a:rPr kumimoji="0" lang="zh-CN" sz="14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企业应当在职工为其提供服务的会计期间，将实际发生的短期薪酬确认为负债并计入当期损益，其他会计准则要求或允许计入资产成本的除外。 </a:t>
            </a:r>
            <a:endParaRPr kumimoji="0" lang="zh-CN" sz="14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base" latinLnBrk="0" hangingPunct="1">
              <a:lnSpc>
                <a:spcPct val="120000"/>
              </a:lnSpc>
              <a:spcAft>
                <a:spcPts val="1000"/>
              </a:spcAft>
              <a:buClrTx/>
              <a:buSzTx/>
              <a:buNone/>
              <a:defRPr/>
            </a:pPr>
            <a:r>
              <a:rPr kumimoji="0" lang="zh-CN" sz="14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(1)货币性福利薪酬</a:t>
            </a:r>
            <a:endParaRPr kumimoji="0" lang="zh-CN" sz="14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base" latinLnBrk="0" hangingPunct="1">
              <a:lnSpc>
                <a:spcPct val="120000"/>
              </a:lnSpc>
              <a:spcAft>
                <a:spcPts val="1000"/>
              </a:spcAft>
              <a:buClrTx/>
              <a:buSzTx/>
              <a:buNone/>
              <a:defRPr/>
            </a:pPr>
            <a:r>
              <a:rPr kumimoji="0" lang="zh-CN" sz="14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企业以货币形式支付给职工各项短期薪酬时应当在职工为其提供服务的会计期间，将应付职工短期薪酬确认为负债，并根据职工提供服务的受益对象分情况处理。</a:t>
            </a:r>
            <a:endParaRPr kumimoji="0" lang="zh-CN" sz="14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p:txBody>
      </p:sp>
    </p:spTree>
    <p:custDataLst>
      <p:tags r:id="rId3"/>
    </p:custData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865188" y="298450"/>
            <a:ext cx="7219950" cy="542925"/>
          </a:xfrm>
        </p:spPr>
        <p:txBody>
          <a:bodyPr vert="horz" wrap="square" lIns="101600" tIns="38100" rIns="76200" bIns="38100" numCol="1" anchor="ctr" anchorCtr="0" compatLnSpc="1"/>
          <a:lstStyle/>
          <a:p>
            <a:pPr marL="0" marR="0" lvl="0" indent="0" algn="ctr" defTabSz="685800" rtl="0" eaLnBrk="1" fontAlgn="base" latinLnBrk="0" hangingPunct="1">
              <a:lnSpc>
                <a:spcPct val="120000"/>
              </a:lnSpc>
              <a:spcBef>
                <a:spcPct val="0"/>
              </a:spcBef>
              <a:spcAft>
                <a:spcPct val="0"/>
              </a:spcAft>
              <a:buClrTx/>
              <a:buSzTx/>
              <a:buFontTx/>
              <a:buNone/>
              <a:defRPr/>
            </a:pPr>
            <a:r>
              <a:rPr lang="zh-CN" altLang="en-US" noProof="0" dirty="0">
                <a:ln>
                  <a:noFill/>
                </a:ln>
                <a:effectLst/>
                <a:uLnTx/>
                <a:uFillTx/>
                <a:latin typeface="微软雅黑" panose="020B0503020204020204" pitchFamily="34" charset="-122"/>
                <a:sym typeface="微软雅黑" panose="020B0503020204020204" pitchFamily="34" charset="-122"/>
              </a:rPr>
              <a:t>第二</a:t>
            </a:r>
            <a:r>
              <a:rPr lang="zh-CN" altLang="en-US" noProof="0" dirty="0" smtClean="0">
                <a:ln>
                  <a:noFill/>
                </a:ln>
                <a:effectLst/>
                <a:uLnTx/>
                <a:uFillTx/>
                <a:latin typeface="微软雅黑" panose="020B0503020204020204" pitchFamily="34" charset="-122"/>
                <a:sym typeface="微软雅黑" panose="020B0503020204020204" pitchFamily="34" charset="-122"/>
              </a:rPr>
              <a:t>节  </a:t>
            </a:r>
            <a:r>
              <a:rPr lang="zh-CN" altLang="en-US" noProof="0" dirty="0">
                <a:ln>
                  <a:noFill/>
                </a:ln>
                <a:effectLst/>
                <a:uLnTx/>
                <a:uFillTx/>
                <a:latin typeface="微软雅黑" panose="020B0503020204020204" pitchFamily="34" charset="-122"/>
                <a:sym typeface="微软雅黑" panose="020B0503020204020204" pitchFamily="34" charset="-122"/>
              </a:rPr>
              <a:t>流动负债重要条款的理解与会计处理</a:t>
            </a:r>
            <a:endPar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endParaRPr>
          </a:p>
        </p:txBody>
      </p:sp>
      <p:sp>
        <p:nvSpPr>
          <p:cNvPr id="26626" name="内容占位符 3"/>
          <p:cNvSpPr>
            <a:spLocks noGrp="1" noChangeArrowheads="1"/>
          </p:cNvSpPr>
          <p:nvPr>
            <p:ph sz="quarter" idx="13"/>
            <p:custDataLst>
              <p:tags r:id="rId2"/>
            </p:custDataLst>
          </p:nvPr>
        </p:nvSpPr>
        <p:spPr>
          <a:xfrm>
            <a:off x="971550" y="915035"/>
            <a:ext cx="7658100" cy="2584450"/>
          </a:xfrm>
        </p:spPr>
        <p:txBody>
          <a:bodyPr vert="horz" wrap="square" lIns="101600" tIns="0" rIns="82550" bIns="0" numCol="1" anchor="t" anchorCtr="0" compatLnSpc="1"/>
          <a:lstStyle/>
          <a:p>
            <a:pPr marL="0" marR="0" lvl="0" indent="0" algn="l" defTabSz="685800" rtl="0" eaLnBrk="1" fontAlgn="base" latinLnBrk="0" hangingPunct="1">
              <a:lnSpc>
                <a:spcPct val="120000"/>
              </a:lnSpc>
              <a:spcAft>
                <a:spcPts val="1000"/>
              </a:spcAft>
              <a:buClrTx/>
              <a:buSzTx/>
              <a:buNone/>
              <a:defRPr/>
            </a:pPr>
            <a:r>
              <a:rPr lang="zh-CN" altLang="en-US" sz="2000" b="1" noProof="0" dirty="0">
                <a:ln>
                  <a:noFill/>
                </a:ln>
                <a:effectLst/>
                <a:uLnTx/>
                <a:uFillTx/>
                <a:sym typeface="+mn-ea"/>
              </a:rPr>
              <a:t>四、应付职工薪酬</a:t>
            </a:r>
            <a:endParaRPr kumimoji="0" lang="zh-CN" altLang="en-US" sz="20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base" latinLnBrk="0" hangingPunct="1">
              <a:lnSpc>
                <a:spcPct val="120000"/>
              </a:lnSpc>
              <a:spcAft>
                <a:spcPts val="1000"/>
              </a:spcAft>
              <a:buClrTx/>
              <a:buSzTx/>
              <a:buNone/>
              <a:defRPr/>
            </a:pPr>
            <a:r>
              <a:rPr lang="zh-CN" altLang="en-US" sz="1400" b="1" noProof="0" dirty="0">
                <a:ln>
                  <a:noFill/>
                </a:ln>
                <a:effectLst/>
                <a:uLnTx/>
                <a:uFillTx/>
                <a:sym typeface="+mn-ea"/>
              </a:rPr>
              <a:t>（二）应付职工薪酬的确认与计量</a:t>
            </a:r>
            <a:endParaRPr lang="zh-CN" altLang="en-US" sz="1400" b="1" noProof="0" dirty="0">
              <a:ln>
                <a:noFill/>
              </a:ln>
              <a:effectLst/>
              <a:uLnTx/>
              <a:uFillTx/>
              <a:sym typeface="+mn-ea"/>
            </a:endParaRPr>
          </a:p>
          <a:p>
            <a:pPr marL="0" marR="0" lvl="0" indent="0" algn="l" defTabSz="685800" rtl="0" eaLnBrk="1" fontAlgn="base" latinLnBrk="0" hangingPunct="1">
              <a:lnSpc>
                <a:spcPct val="120000"/>
              </a:lnSpc>
              <a:spcAft>
                <a:spcPts val="1000"/>
              </a:spcAft>
              <a:buClrTx/>
              <a:buSzTx/>
              <a:buNone/>
              <a:defRPr/>
            </a:pPr>
            <a:r>
              <a:rPr lang="zh-CN" sz="1400" b="1" noProof="0" dirty="0" smtClean="0">
                <a:ln>
                  <a:noFill/>
                </a:ln>
                <a:effectLst/>
                <a:uLnTx/>
                <a:uFillTx/>
                <a:sym typeface="+mn-ea"/>
              </a:rPr>
              <a:t>1.短期职工薪酬 </a:t>
            </a:r>
            <a:endParaRPr lang="zh-CN" sz="1400" b="1" noProof="0" dirty="0" smtClean="0">
              <a:ln>
                <a:noFill/>
              </a:ln>
              <a:effectLst/>
              <a:uLnTx/>
              <a:uFillTx/>
              <a:sym typeface="+mn-ea"/>
            </a:endParaRPr>
          </a:p>
          <a:p>
            <a:pPr marL="0" marR="0" lvl="0" indent="0" algn="l" defTabSz="685800" rtl="0" eaLnBrk="1" fontAlgn="base" latinLnBrk="0" hangingPunct="1">
              <a:lnSpc>
                <a:spcPct val="120000"/>
              </a:lnSpc>
              <a:spcAft>
                <a:spcPts val="1000"/>
              </a:spcAft>
              <a:buClrTx/>
              <a:buSzTx/>
              <a:buNone/>
              <a:defRPr/>
            </a:pPr>
            <a:r>
              <a:rPr kumimoji="0" lang="en-US" altLang="zh-CN" sz="14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(1)货币性福利薪酬</a:t>
            </a:r>
            <a:endParaRPr kumimoji="0" lang="en-US" altLang="zh-CN" sz="14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r>
              <a:rPr kumimoji="0" lang="zh-CN" sz="14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【实务题 </a:t>
            </a:r>
            <a:r>
              <a:rPr kumimoji="0" lang="en-US" altLang="zh-CN" sz="14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1</a:t>
            </a:r>
            <a:r>
              <a:rPr kumimoji="0" lang="zh-CN" sz="14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－5】甲公司根据劳动工资部门提供的资料确认本期应付职工短期薪酬。在职职工应付工资总额 1600 万元，其中:生产车间工人工资 800 万元;车间管理人员工资 160 万元;固定资产在建工程人员工资 176 万元;无形资产研发部门人员工资 96 万元;公司行政管理部门人员工资 288 万元;专设销售机构人员工资 80 万元。假定甲公司分别按工资总额的 10%，12%，2%和 1.5%提取医疗保险费、住房公积金、工会经费和职工教育经费。甲公司当月发放职工工资 1600 万元，其中，应由公司代扣代缴的个人所得税为 240 万元，应由职 工个人负担由公司代扣代缴的各种社会保险费和住房公积金为 117 万元，实发工资部分已经通过银行转账支付。</a:t>
            </a:r>
            <a:endParaRPr kumimoji="0" lang="zh-CN" sz="14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p:txBody>
      </p:sp>
    </p:spTree>
    <p:custDataLst>
      <p:tags r:id="rId3"/>
    </p:custData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865188" y="298450"/>
            <a:ext cx="7219950" cy="542925"/>
          </a:xfrm>
        </p:spPr>
        <p:txBody>
          <a:bodyPr vert="horz" wrap="square" lIns="101600" tIns="38100" rIns="76200" bIns="38100" numCol="1" anchor="ctr" anchorCtr="0" compatLnSpc="1"/>
          <a:lstStyle/>
          <a:p>
            <a:pPr marL="0" marR="0" lvl="0" indent="0" algn="ctr" defTabSz="685800" rtl="0" eaLnBrk="1" fontAlgn="base" latinLnBrk="0" hangingPunct="1">
              <a:lnSpc>
                <a:spcPct val="120000"/>
              </a:lnSpc>
              <a:spcBef>
                <a:spcPct val="0"/>
              </a:spcBef>
              <a:spcAft>
                <a:spcPct val="0"/>
              </a:spcAft>
              <a:buClrTx/>
              <a:buSzTx/>
              <a:buFontTx/>
              <a:buNone/>
              <a:defRPr/>
            </a:pPr>
            <a:r>
              <a:rPr lang="zh-CN" altLang="en-US" noProof="0" dirty="0">
                <a:ln>
                  <a:noFill/>
                </a:ln>
                <a:effectLst/>
                <a:uLnTx/>
                <a:uFillTx/>
                <a:latin typeface="微软雅黑" panose="020B0503020204020204" pitchFamily="34" charset="-122"/>
                <a:sym typeface="微软雅黑" panose="020B0503020204020204" pitchFamily="34" charset="-122"/>
              </a:rPr>
              <a:t>第二</a:t>
            </a:r>
            <a:r>
              <a:rPr lang="zh-CN" altLang="en-US" noProof="0" dirty="0" smtClean="0">
                <a:ln>
                  <a:noFill/>
                </a:ln>
                <a:effectLst/>
                <a:uLnTx/>
                <a:uFillTx/>
                <a:latin typeface="微软雅黑" panose="020B0503020204020204" pitchFamily="34" charset="-122"/>
                <a:sym typeface="微软雅黑" panose="020B0503020204020204" pitchFamily="34" charset="-122"/>
              </a:rPr>
              <a:t>节  </a:t>
            </a:r>
            <a:r>
              <a:rPr lang="zh-CN" altLang="en-US" noProof="0" dirty="0">
                <a:ln>
                  <a:noFill/>
                </a:ln>
                <a:effectLst/>
                <a:uLnTx/>
                <a:uFillTx/>
                <a:latin typeface="微软雅黑" panose="020B0503020204020204" pitchFamily="34" charset="-122"/>
                <a:sym typeface="微软雅黑" panose="020B0503020204020204" pitchFamily="34" charset="-122"/>
              </a:rPr>
              <a:t>流动负债重要条款的理解与会计处理</a:t>
            </a:r>
            <a:endPar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endParaRPr>
          </a:p>
        </p:txBody>
      </p:sp>
      <p:sp>
        <p:nvSpPr>
          <p:cNvPr id="26626" name="内容占位符 3"/>
          <p:cNvSpPr>
            <a:spLocks noGrp="1" noChangeArrowheads="1"/>
          </p:cNvSpPr>
          <p:nvPr>
            <p:ph sz="quarter" idx="13"/>
            <p:custDataLst>
              <p:tags r:id="rId2"/>
            </p:custDataLst>
          </p:nvPr>
        </p:nvSpPr>
        <p:spPr>
          <a:xfrm>
            <a:off x="971550" y="915035"/>
            <a:ext cx="7658100" cy="2584450"/>
          </a:xfrm>
        </p:spPr>
        <p:txBody>
          <a:bodyPr vert="horz" wrap="square" lIns="101600" tIns="0" rIns="82550" bIns="0" numCol="1" anchor="t" anchorCtr="0" compatLnSpc="1"/>
          <a:lstStyle/>
          <a:p>
            <a:pPr marL="0" marR="0" lvl="0" indent="0" algn="l" defTabSz="685800" rtl="0" eaLnBrk="1" fontAlgn="base" latinLnBrk="0" hangingPunct="1">
              <a:lnSpc>
                <a:spcPct val="120000"/>
              </a:lnSpc>
              <a:spcAft>
                <a:spcPts val="1000"/>
              </a:spcAft>
              <a:buClrTx/>
              <a:buSzTx/>
              <a:buNone/>
              <a:defRPr/>
            </a:pPr>
            <a:r>
              <a:rPr lang="zh-CN" altLang="en-US" sz="2000" b="1" noProof="0" dirty="0">
                <a:ln>
                  <a:noFill/>
                </a:ln>
                <a:effectLst/>
                <a:uLnTx/>
                <a:uFillTx/>
                <a:sym typeface="+mn-ea"/>
              </a:rPr>
              <a:t>四、应付职工薪酬</a:t>
            </a:r>
            <a:endParaRPr kumimoji="0" lang="zh-CN" altLang="en-US" sz="20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base" latinLnBrk="0" hangingPunct="1">
              <a:lnSpc>
                <a:spcPct val="120000"/>
              </a:lnSpc>
              <a:spcAft>
                <a:spcPts val="1000"/>
              </a:spcAft>
              <a:buClrTx/>
              <a:buSzTx/>
              <a:buNone/>
              <a:defRPr/>
            </a:pPr>
            <a:r>
              <a:rPr lang="zh-CN" altLang="en-US" sz="1400" b="1" noProof="0" dirty="0">
                <a:ln>
                  <a:noFill/>
                </a:ln>
                <a:effectLst/>
                <a:uLnTx/>
                <a:uFillTx/>
                <a:sym typeface="+mn-ea"/>
              </a:rPr>
              <a:t>（二）应付职工薪酬的确认与计量</a:t>
            </a:r>
            <a:endParaRPr lang="zh-CN" altLang="en-US" sz="1400" b="1" noProof="0" dirty="0">
              <a:ln>
                <a:noFill/>
              </a:ln>
              <a:effectLst/>
              <a:uLnTx/>
              <a:uFillTx/>
              <a:sym typeface="+mn-ea"/>
            </a:endParaRPr>
          </a:p>
          <a:p>
            <a:pPr marL="0" marR="0" lvl="0" indent="0" algn="l" defTabSz="685800" rtl="0" eaLnBrk="1" fontAlgn="base" latinLnBrk="0" hangingPunct="1">
              <a:lnSpc>
                <a:spcPct val="120000"/>
              </a:lnSpc>
              <a:spcAft>
                <a:spcPts val="1000"/>
              </a:spcAft>
              <a:buClrTx/>
              <a:buSzTx/>
              <a:buNone/>
              <a:defRPr/>
            </a:pPr>
            <a:r>
              <a:rPr lang="zh-CN" sz="1400" b="1" noProof="0" dirty="0" smtClean="0">
                <a:ln>
                  <a:noFill/>
                </a:ln>
                <a:effectLst/>
                <a:uLnTx/>
                <a:uFillTx/>
                <a:sym typeface="+mn-ea"/>
              </a:rPr>
              <a:t>1.短期职工薪酬 </a:t>
            </a:r>
            <a:endParaRPr lang="zh-CN" sz="1400" b="1" noProof="0" dirty="0" smtClean="0">
              <a:ln>
                <a:noFill/>
              </a:ln>
              <a:effectLst/>
              <a:uLnTx/>
              <a:uFillTx/>
              <a:sym typeface="+mn-ea"/>
            </a:endParaRPr>
          </a:p>
          <a:p>
            <a:pPr marL="0" marR="0" lvl="0" indent="0" algn="l" defTabSz="685800" rtl="0" eaLnBrk="1" fontAlgn="base" latinLnBrk="0" hangingPunct="1">
              <a:lnSpc>
                <a:spcPct val="120000"/>
              </a:lnSpc>
              <a:spcAft>
                <a:spcPts val="1000"/>
              </a:spcAft>
              <a:buClrTx/>
              <a:buSzTx/>
              <a:buNone/>
              <a:defRPr/>
            </a:pPr>
            <a:r>
              <a:rPr kumimoji="0" lang="en-US" altLang="zh-CN" sz="14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(2)非货币性福利薪酬</a:t>
            </a:r>
            <a:endParaRPr kumimoji="0" lang="en-US" altLang="zh-CN" sz="14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base" latinLnBrk="0" hangingPunct="1">
              <a:lnSpc>
                <a:spcPct val="120000"/>
              </a:lnSpc>
              <a:spcAft>
                <a:spcPts val="1000"/>
              </a:spcAft>
              <a:buClrTx/>
              <a:buSzTx/>
              <a:buNone/>
              <a:defRPr/>
            </a:pPr>
            <a:r>
              <a:rPr kumimoji="0" lang="en-US" altLang="zh-CN" sz="14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      非货币性福利薪酬是指企业将自己的产品或外购商品作为福利发放给职工，企业将自己拥有的资产提供给职工无偿使用或租赁资产供职工无偿使用，比如给企业高级管理人员提供住房，免费为职工提供诸如医疗保健等服务，或向职工提供企业支付了一定补贴的商品或服务等。</a:t>
            </a:r>
            <a:endParaRPr kumimoji="0" lang="en-US" altLang="zh-CN" sz="14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p:txBody>
      </p:sp>
    </p:spTree>
    <p:custDataLst>
      <p:tags r:id="rId3"/>
    </p:custData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3553" name="标题 6"/>
          <p:cNvSpPr>
            <a:spLocks noGrp="1" noChangeArrowheads="1"/>
          </p:cNvSpPr>
          <p:nvPr>
            <p:ph type="title"/>
            <p:custDataLst>
              <p:tags r:id="rId1"/>
            </p:custDataLst>
          </p:nvPr>
        </p:nvSpPr>
        <p:spPr>
          <a:xfrm>
            <a:off x="912813" y="1004888"/>
            <a:ext cx="7088188" cy="1789113"/>
          </a:xfrm>
        </p:spPr>
        <p:txBody>
          <a:bodyPr vert="horz" wrap="square" lIns="101600" tIns="38100" rIns="76200" bIns="38100" numCol="1" anchor="b" anchorCtr="0" compatLnSpc="1">
            <a:normAutofit/>
          </a:bodyPr>
          <a:lstStyle/>
          <a:p>
            <a:pPr marL="0" marR="0" lvl="0" indent="0" algn="ctr" defTabSz="685800" rtl="0" eaLnBrk="1" fontAlgn="base" latinLnBrk="0" hangingPunct="1">
              <a:lnSpc>
                <a:spcPct val="120000"/>
              </a:lnSpc>
              <a:spcBef>
                <a:spcPct val="0"/>
              </a:spcBef>
              <a:spcAft>
                <a:spcPct val="0"/>
              </a:spcAft>
              <a:buClrTx/>
              <a:buSzTx/>
              <a:buFontTx/>
              <a:buNone/>
              <a:defRPr/>
            </a:pPr>
            <a:r>
              <a:rPr kumimoji="0" lang="zh-CN" altLang="en-US" sz="3600" b="1" i="0" u="none" strike="noStrike" kern="1200" cap="none" spc="200" normalizeH="0" baseline="0" noProof="0" dirty="0" smtClean="0">
                <a:ln>
                  <a:noFill/>
                </a:ln>
                <a:solidFill>
                  <a:srgbClr val="404040"/>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第一篇  负债与所有者权益</a:t>
            </a:r>
            <a:br>
              <a:rPr kumimoji="0" lang="zh-CN" altLang="en-US" sz="3600" b="1" i="0" u="none" strike="noStrike" kern="1200" cap="none" spc="200" normalizeH="0" baseline="0" noProof="0" dirty="0" smtClean="0">
                <a:ln>
                  <a:noFill/>
                </a:ln>
                <a:solidFill>
                  <a:srgbClr val="404040"/>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br>
            <a:r>
              <a:rPr kumimoji="0" lang="zh-CN" altLang="en-US" sz="3600" b="1" i="0" u="none" strike="noStrike" kern="1200" cap="none" spc="200" normalizeH="0" baseline="0" noProof="0" dirty="0" smtClean="0">
                <a:ln>
                  <a:noFill/>
                </a:ln>
                <a:solidFill>
                  <a:srgbClr val="404040"/>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第一章 流动负债</a:t>
            </a:r>
            <a:endParaRPr kumimoji="0" lang="zh-CN" altLang="en-US" sz="3600" b="1" i="0" u="none" strike="noStrike" kern="1200" cap="none" spc="200" normalizeH="0" baseline="0" noProof="0" dirty="0" smtClean="0">
              <a:ln>
                <a:noFill/>
              </a:ln>
              <a:solidFill>
                <a:srgbClr val="404040"/>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endParaRPr>
          </a:p>
        </p:txBody>
      </p:sp>
    </p:spTree>
    <p:custDataLst>
      <p:tags r:id="rId2"/>
    </p:custData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865188" y="298450"/>
            <a:ext cx="7219950" cy="542925"/>
          </a:xfrm>
        </p:spPr>
        <p:txBody>
          <a:bodyPr vert="horz" wrap="square" lIns="101600" tIns="38100" rIns="76200" bIns="38100" numCol="1" anchor="ctr" anchorCtr="0" compatLnSpc="1"/>
          <a:lstStyle/>
          <a:p>
            <a:pPr marL="0" marR="0" lvl="0" indent="0" algn="ctr" defTabSz="685800" rtl="0" eaLnBrk="1" fontAlgn="base" latinLnBrk="0" hangingPunct="1">
              <a:lnSpc>
                <a:spcPct val="120000"/>
              </a:lnSpc>
              <a:spcBef>
                <a:spcPct val="0"/>
              </a:spcBef>
              <a:spcAft>
                <a:spcPct val="0"/>
              </a:spcAft>
              <a:buClrTx/>
              <a:buSzTx/>
              <a:buFontTx/>
              <a:buNone/>
              <a:defRPr/>
            </a:pPr>
            <a:r>
              <a:rPr lang="zh-CN" altLang="en-US" noProof="0" dirty="0">
                <a:ln>
                  <a:noFill/>
                </a:ln>
                <a:effectLst/>
                <a:uLnTx/>
                <a:uFillTx/>
                <a:latin typeface="微软雅黑" panose="020B0503020204020204" pitchFamily="34" charset="-122"/>
                <a:sym typeface="微软雅黑" panose="020B0503020204020204" pitchFamily="34" charset="-122"/>
              </a:rPr>
              <a:t>第二</a:t>
            </a:r>
            <a:r>
              <a:rPr lang="zh-CN" altLang="en-US" noProof="0" dirty="0" smtClean="0">
                <a:ln>
                  <a:noFill/>
                </a:ln>
                <a:effectLst/>
                <a:uLnTx/>
                <a:uFillTx/>
                <a:latin typeface="微软雅黑" panose="020B0503020204020204" pitchFamily="34" charset="-122"/>
                <a:sym typeface="微软雅黑" panose="020B0503020204020204" pitchFamily="34" charset="-122"/>
              </a:rPr>
              <a:t>节  </a:t>
            </a:r>
            <a:r>
              <a:rPr lang="zh-CN" altLang="en-US" noProof="0" dirty="0">
                <a:ln>
                  <a:noFill/>
                </a:ln>
                <a:effectLst/>
                <a:uLnTx/>
                <a:uFillTx/>
                <a:latin typeface="微软雅黑" panose="020B0503020204020204" pitchFamily="34" charset="-122"/>
                <a:sym typeface="微软雅黑" panose="020B0503020204020204" pitchFamily="34" charset="-122"/>
              </a:rPr>
              <a:t>流动负债重要条款的理解与会计处理</a:t>
            </a:r>
            <a:endPar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endParaRPr>
          </a:p>
        </p:txBody>
      </p:sp>
      <p:sp>
        <p:nvSpPr>
          <p:cNvPr id="26626" name="内容占位符 3"/>
          <p:cNvSpPr>
            <a:spLocks noGrp="1" noChangeArrowheads="1"/>
          </p:cNvSpPr>
          <p:nvPr>
            <p:ph sz="quarter" idx="13"/>
            <p:custDataLst>
              <p:tags r:id="rId2"/>
            </p:custDataLst>
          </p:nvPr>
        </p:nvSpPr>
        <p:spPr>
          <a:xfrm>
            <a:off x="971550" y="915035"/>
            <a:ext cx="7658100" cy="2584450"/>
          </a:xfrm>
        </p:spPr>
        <p:txBody>
          <a:bodyPr vert="horz" wrap="square" lIns="101600" tIns="0" rIns="82550" bIns="0" numCol="1" anchor="t" anchorCtr="0" compatLnSpc="1"/>
          <a:lstStyle/>
          <a:p>
            <a:pPr marL="0" marR="0" lvl="0" indent="0" algn="l" defTabSz="685800" rtl="0" eaLnBrk="1" fontAlgn="base" latinLnBrk="0" hangingPunct="1">
              <a:lnSpc>
                <a:spcPct val="120000"/>
              </a:lnSpc>
              <a:spcAft>
                <a:spcPts val="1000"/>
              </a:spcAft>
              <a:buClrTx/>
              <a:buSzTx/>
              <a:buNone/>
              <a:defRPr/>
            </a:pPr>
            <a:r>
              <a:rPr lang="zh-CN" altLang="en-US" sz="2000" b="1" noProof="0" dirty="0">
                <a:ln>
                  <a:noFill/>
                </a:ln>
                <a:effectLst/>
                <a:uLnTx/>
                <a:uFillTx/>
                <a:sym typeface="+mn-ea"/>
              </a:rPr>
              <a:t>四、应付职工薪酬</a:t>
            </a:r>
            <a:endParaRPr kumimoji="0" lang="zh-CN" altLang="en-US" sz="20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base" latinLnBrk="0" hangingPunct="1">
              <a:lnSpc>
                <a:spcPct val="120000"/>
              </a:lnSpc>
              <a:spcAft>
                <a:spcPts val="1000"/>
              </a:spcAft>
              <a:buClrTx/>
              <a:buSzTx/>
              <a:buNone/>
              <a:defRPr/>
            </a:pPr>
            <a:r>
              <a:rPr lang="zh-CN" altLang="en-US" sz="1400" b="1" noProof="0" dirty="0">
                <a:ln>
                  <a:noFill/>
                </a:ln>
                <a:effectLst/>
                <a:uLnTx/>
                <a:uFillTx/>
                <a:sym typeface="+mn-ea"/>
              </a:rPr>
              <a:t>（二）应付职工薪酬的确认与计量</a:t>
            </a:r>
            <a:endParaRPr lang="zh-CN" altLang="en-US" sz="1400" b="1" noProof="0" dirty="0">
              <a:ln>
                <a:noFill/>
              </a:ln>
              <a:effectLst/>
              <a:uLnTx/>
              <a:uFillTx/>
              <a:sym typeface="+mn-ea"/>
            </a:endParaRPr>
          </a:p>
          <a:p>
            <a:pPr marL="0" marR="0" lvl="0" indent="0" algn="l" defTabSz="685800" rtl="0" eaLnBrk="1" fontAlgn="base" latinLnBrk="0" hangingPunct="1">
              <a:lnSpc>
                <a:spcPct val="120000"/>
              </a:lnSpc>
              <a:spcAft>
                <a:spcPts val="1000"/>
              </a:spcAft>
              <a:buClrTx/>
              <a:buSzTx/>
              <a:buNone/>
              <a:defRPr/>
            </a:pPr>
            <a:r>
              <a:rPr lang="zh-CN" sz="1400" b="1" noProof="0" dirty="0" smtClean="0">
                <a:ln>
                  <a:noFill/>
                </a:ln>
                <a:effectLst/>
                <a:uLnTx/>
                <a:uFillTx/>
                <a:sym typeface="+mn-ea"/>
              </a:rPr>
              <a:t>1.短期职工薪酬 </a:t>
            </a:r>
            <a:endParaRPr lang="zh-CN" sz="1400" b="1" noProof="0" dirty="0" smtClean="0">
              <a:ln>
                <a:noFill/>
              </a:ln>
              <a:effectLst/>
              <a:uLnTx/>
              <a:uFillTx/>
              <a:sym typeface="+mn-ea"/>
            </a:endParaRPr>
          </a:p>
          <a:p>
            <a:pPr marL="0" marR="0" lvl="0" indent="0" algn="l" defTabSz="685800" rtl="0" eaLnBrk="1" fontAlgn="base" latinLnBrk="0" hangingPunct="1">
              <a:lnSpc>
                <a:spcPct val="120000"/>
              </a:lnSpc>
              <a:spcAft>
                <a:spcPts val="1000"/>
              </a:spcAft>
              <a:buClrTx/>
              <a:buSzTx/>
              <a:buNone/>
              <a:defRPr/>
            </a:pPr>
            <a:r>
              <a:rPr kumimoji="0" lang="en-US" altLang="zh-CN" sz="14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(2)非货币性福利薪酬</a:t>
            </a:r>
            <a:endParaRPr kumimoji="0" lang="en-US" altLang="zh-CN" sz="14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base" latinLnBrk="0" hangingPunct="1">
              <a:lnSpc>
                <a:spcPct val="120000"/>
              </a:lnSpc>
              <a:spcAft>
                <a:spcPts val="1000"/>
              </a:spcAft>
              <a:buClrTx/>
              <a:buSzTx/>
              <a:buNone/>
              <a:defRPr/>
            </a:pPr>
            <a:r>
              <a:rPr kumimoji="0" lang="en-US" altLang="zh-CN" sz="14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【实务题 1－6】甲公司是一家生产笔记本电脑的企业，共有职工 200 名。2x19 年 5 月 15 日，甲公司决定以其生产的笔记本电脑作为节日福利发放给公司每名职工。每台笔记本电脑的售价为 1.2 万元，成本为 1 万元。甲公司适用的增值税税率为 13%，已开具了增值税专用发票。假定 200 名职工中 180 名为直接参加生产的职工，20 名为总部管理人员。假定甲公司于当日将笔记本电脑发放给各职工。</a:t>
            </a:r>
            <a:endParaRPr kumimoji="0" lang="en-US" altLang="zh-CN" sz="14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p:txBody>
      </p:sp>
    </p:spTree>
    <p:custDataLst>
      <p:tags r:id="rId3"/>
    </p:custData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865188" y="298450"/>
            <a:ext cx="7219950" cy="542925"/>
          </a:xfrm>
        </p:spPr>
        <p:txBody>
          <a:bodyPr vert="horz" wrap="square" lIns="101600" tIns="38100" rIns="76200" bIns="38100" numCol="1" anchor="ctr" anchorCtr="0" compatLnSpc="1"/>
          <a:lstStyle/>
          <a:p>
            <a:pPr marL="0" marR="0" lvl="0" indent="0" algn="ctr" defTabSz="685800" rtl="0" eaLnBrk="1" fontAlgn="base" latinLnBrk="0" hangingPunct="1">
              <a:lnSpc>
                <a:spcPct val="120000"/>
              </a:lnSpc>
              <a:spcBef>
                <a:spcPct val="0"/>
              </a:spcBef>
              <a:spcAft>
                <a:spcPct val="0"/>
              </a:spcAft>
              <a:buClrTx/>
              <a:buSzTx/>
              <a:buFontTx/>
              <a:buNone/>
              <a:defRPr/>
            </a:pPr>
            <a:r>
              <a:rPr lang="zh-CN" altLang="en-US" noProof="0" dirty="0">
                <a:ln>
                  <a:noFill/>
                </a:ln>
                <a:effectLst/>
                <a:uLnTx/>
                <a:uFillTx/>
                <a:latin typeface="微软雅黑" panose="020B0503020204020204" pitchFamily="34" charset="-122"/>
                <a:sym typeface="微软雅黑" panose="020B0503020204020204" pitchFamily="34" charset="-122"/>
              </a:rPr>
              <a:t>第二</a:t>
            </a:r>
            <a:r>
              <a:rPr lang="zh-CN" altLang="en-US" noProof="0" dirty="0" smtClean="0">
                <a:ln>
                  <a:noFill/>
                </a:ln>
                <a:effectLst/>
                <a:uLnTx/>
                <a:uFillTx/>
                <a:latin typeface="微软雅黑" panose="020B0503020204020204" pitchFamily="34" charset="-122"/>
                <a:sym typeface="微软雅黑" panose="020B0503020204020204" pitchFamily="34" charset="-122"/>
              </a:rPr>
              <a:t>节  </a:t>
            </a:r>
            <a:r>
              <a:rPr lang="zh-CN" altLang="en-US" noProof="0" dirty="0">
                <a:ln>
                  <a:noFill/>
                </a:ln>
                <a:effectLst/>
                <a:uLnTx/>
                <a:uFillTx/>
                <a:latin typeface="微软雅黑" panose="020B0503020204020204" pitchFamily="34" charset="-122"/>
                <a:sym typeface="微软雅黑" panose="020B0503020204020204" pitchFamily="34" charset="-122"/>
              </a:rPr>
              <a:t>流动负债重要条款的理解与会计处理</a:t>
            </a:r>
            <a:endPar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endParaRPr>
          </a:p>
        </p:txBody>
      </p:sp>
      <p:sp>
        <p:nvSpPr>
          <p:cNvPr id="26626" name="内容占位符 3"/>
          <p:cNvSpPr>
            <a:spLocks noGrp="1" noChangeArrowheads="1"/>
          </p:cNvSpPr>
          <p:nvPr>
            <p:ph sz="quarter" idx="13"/>
            <p:custDataLst>
              <p:tags r:id="rId2"/>
            </p:custDataLst>
          </p:nvPr>
        </p:nvSpPr>
        <p:spPr>
          <a:xfrm>
            <a:off x="971550" y="915035"/>
            <a:ext cx="7658100" cy="2584450"/>
          </a:xfrm>
        </p:spPr>
        <p:txBody>
          <a:bodyPr vert="horz" wrap="square" lIns="101600" tIns="0" rIns="82550" bIns="0" numCol="1" anchor="t" anchorCtr="0" compatLnSpc="1"/>
          <a:lstStyle/>
          <a:p>
            <a:pPr marL="0" marR="0" lvl="0" indent="0" algn="l" defTabSz="685800" rtl="0" eaLnBrk="1" fontAlgn="base" latinLnBrk="0" hangingPunct="1">
              <a:lnSpc>
                <a:spcPct val="120000"/>
              </a:lnSpc>
              <a:spcAft>
                <a:spcPts val="1000"/>
              </a:spcAft>
              <a:buClrTx/>
              <a:buSzTx/>
              <a:buNone/>
              <a:defRPr/>
            </a:pPr>
            <a:r>
              <a:rPr lang="zh-CN" altLang="en-US" sz="2000" b="1" noProof="0" dirty="0">
                <a:ln>
                  <a:noFill/>
                </a:ln>
                <a:effectLst/>
                <a:uLnTx/>
                <a:uFillTx/>
                <a:sym typeface="+mn-ea"/>
              </a:rPr>
              <a:t>四、应付职工薪酬</a:t>
            </a:r>
            <a:endParaRPr kumimoji="0" lang="zh-CN" altLang="en-US" sz="20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base" latinLnBrk="0" hangingPunct="1">
              <a:lnSpc>
                <a:spcPct val="120000"/>
              </a:lnSpc>
              <a:spcAft>
                <a:spcPts val="1000"/>
              </a:spcAft>
              <a:buClrTx/>
              <a:buSzTx/>
              <a:buNone/>
              <a:defRPr/>
            </a:pPr>
            <a:r>
              <a:rPr lang="zh-CN" altLang="en-US" sz="1400" b="1" noProof="0" dirty="0">
                <a:ln>
                  <a:noFill/>
                </a:ln>
                <a:effectLst/>
                <a:uLnTx/>
                <a:uFillTx/>
                <a:sym typeface="+mn-ea"/>
              </a:rPr>
              <a:t>（二）应付职工薪酬的确认与计量</a:t>
            </a:r>
            <a:endParaRPr lang="zh-CN" altLang="en-US" sz="1400" b="1" noProof="0" dirty="0">
              <a:ln>
                <a:noFill/>
              </a:ln>
              <a:effectLst/>
              <a:uLnTx/>
              <a:uFillTx/>
              <a:sym typeface="+mn-ea"/>
            </a:endParaRPr>
          </a:p>
          <a:p>
            <a:pPr marL="0" marR="0" lvl="0" indent="0" algn="l" defTabSz="685800" rtl="0" eaLnBrk="1" fontAlgn="base" latinLnBrk="0" hangingPunct="1">
              <a:lnSpc>
                <a:spcPct val="120000"/>
              </a:lnSpc>
              <a:spcAft>
                <a:spcPts val="1000"/>
              </a:spcAft>
              <a:buClrTx/>
              <a:buSzTx/>
              <a:buNone/>
              <a:defRPr/>
            </a:pPr>
            <a:r>
              <a:rPr lang="zh-CN" sz="1400" b="1" noProof="0" dirty="0" smtClean="0">
                <a:ln>
                  <a:noFill/>
                </a:ln>
                <a:effectLst/>
                <a:uLnTx/>
                <a:uFillTx/>
                <a:sym typeface="+mn-ea"/>
              </a:rPr>
              <a:t>2.应付短期带薪缺勤 </a:t>
            </a:r>
            <a:endParaRPr lang="zh-CN" sz="1400" b="1" noProof="0" dirty="0" smtClean="0">
              <a:ln>
                <a:noFill/>
              </a:ln>
              <a:effectLst/>
              <a:uLnTx/>
              <a:uFillTx/>
              <a:sym typeface="+mn-ea"/>
            </a:endParaRPr>
          </a:p>
          <a:p>
            <a:pPr marL="0" marR="0" lvl="0" indent="0" algn="l" defTabSz="685800" rtl="0" eaLnBrk="1" fontAlgn="base" latinLnBrk="0" hangingPunct="1">
              <a:lnSpc>
                <a:spcPct val="120000"/>
              </a:lnSpc>
              <a:spcAft>
                <a:spcPts val="1000"/>
              </a:spcAft>
              <a:buClrTx/>
              <a:buSzTx/>
              <a:buNone/>
              <a:defRPr/>
            </a:pPr>
            <a:r>
              <a:rPr lang="zh-CN" sz="1400" noProof="0" dirty="0" smtClean="0">
                <a:ln>
                  <a:noFill/>
                </a:ln>
                <a:effectLst/>
                <a:uLnTx/>
                <a:uFillTx/>
                <a:sym typeface="+mn-ea"/>
              </a:rPr>
              <a:t>带薪缺勤应当根据其性质及其职工享有的权利，分为累积带薪缺勤和非累积带薪缺勤两类。企业应当对累积带薪缺勤和非累积带薪缺勤分别进行会计处理。</a:t>
            </a:r>
            <a:endParaRPr lang="zh-CN" sz="1400" noProof="0" dirty="0" smtClean="0">
              <a:ln>
                <a:noFill/>
              </a:ln>
              <a:effectLst/>
              <a:uLnTx/>
              <a:uFillTx/>
              <a:sym typeface="+mn-ea"/>
            </a:endParaRPr>
          </a:p>
          <a:p>
            <a:pPr marL="0" marR="0" lvl="0" indent="0" algn="l" defTabSz="685800" rtl="0" eaLnBrk="1" fontAlgn="base" latinLnBrk="0" hangingPunct="1">
              <a:lnSpc>
                <a:spcPct val="120000"/>
              </a:lnSpc>
              <a:spcAft>
                <a:spcPts val="1000"/>
              </a:spcAft>
              <a:buClrTx/>
              <a:buSzTx/>
              <a:buNone/>
              <a:defRPr/>
            </a:pPr>
            <a:endParaRPr lang="zh-CN" sz="1400" noProof="0" dirty="0" smtClean="0">
              <a:ln>
                <a:noFill/>
              </a:ln>
              <a:effectLst/>
              <a:uLnTx/>
              <a:uFillTx/>
              <a:sym typeface="+mn-ea"/>
            </a:endParaRPr>
          </a:p>
        </p:txBody>
      </p:sp>
    </p:spTree>
    <p:custDataLst>
      <p:tags r:id="rId3"/>
    </p:custData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865188" y="298450"/>
            <a:ext cx="7219950" cy="542925"/>
          </a:xfrm>
        </p:spPr>
        <p:txBody>
          <a:bodyPr vert="horz" wrap="square" lIns="101600" tIns="38100" rIns="76200" bIns="38100" numCol="1" anchor="ctr" anchorCtr="0" compatLnSpc="1"/>
          <a:lstStyle/>
          <a:p>
            <a:pPr marL="0" marR="0" lvl="0" indent="0" algn="ctr" defTabSz="685800" rtl="0" eaLnBrk="1" fontAlgn="base" latinLnBrk="0" hangingPunct="1">
              <a:lnSpc>
                <a:spcPct val="120000"/>
              </a:lnSpc>
              <a:spcBef>
                <a:spcPct val="0"/>
              </a:spcBef>
              <a:spcAft>
                <a:spcPct val="0"/>
              </a:spcAft>
              <a:buClrTx/>
              <a:buSzTx/>
              <a:buFontTx/>
              <a:buNone/>
              <a:defRPr/>
            </a:pPr>
            <a:r>
              <a:rPr lang="zh-CN" altLang="en-US" noProof="0" dirty="0">
                <a:ln>
                  <a:noFill/>
                </a:ln>
                <a:effectLst/>
                <a:uLnTx/>
                <a:uFillTx/>
                <a:latin typeface="微软雅黑" panose="020B0503020204020204" pitchFamily="34" charset="-122"/>
                <a:sym typeface="微软雅黑" panose="020B0503020204020204" pitchFamily="34" charset="-122"/>
              </a:rPr>
              <a:t>第二</a:t>
            </a:r>
            <a:r>
              <a:rPr lang="zh-CN" altLang="en-US" noProof="0" dirty="0" smtClean="0">
                <a:ln>
                  <a:noFill/>
                </a:ln>
                <a:effectLst/>
                <a:uLnTx/>
                <a:uFillTx/>
                <a:latin typeface="微软雅黑" panose="020B0503020204020204" pitchFamily="34" charset="-122"/>
                <a:sym typeface="微软雅黑" panose="020B0503020204020204" pitchFamily="34" charset="-122"/>
              </a:rPr>
              <a:t>节  </a:t>
            </a:r>
            <a:r>
              <a:rPr lang="zh-CN" altLang="en-US" noProof="0" dirty="0">
                <a:ln>
                  <a:noFill/>
                </a:ln>
                <a:effectLst/>
                <a:uLnTx/>
                <a:uFillTx/>
                <a:latin typeface="微软雅黑" panose="020B0503020204020204" pitchFamily="34" charset="-122"/>
                <a:sym typeface="微软雅黑" panose="020B0503020204020204" pitchFamily="34" charset="-122"/>
              </a:rPr>
              <a:t>流动负债重要条款的理解与会计处理</a:t>
            </a:r>
            <a:endPar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endParaRPr>
          </a:p>
        </p:txBody>
      </p:sp>
      <p:sp>
        <p:nvSpPr>
          <p:cNvPr id="26626" name="内容占位符 3"/>
          <p:cNvSpPr>
            <a:spLocks noGrp="1" noChangeArrowheads="1"/>
          </p:cNvSpPr>
          <p:nvPr>
            <p:ph sz="quarter" idx="13"/>
            <p:custDataLst>
              <p:tags r:id="rId2"/>
            </p:custDataLst>
          </p:nvPr>
        </p:nvSpPr>
        <p:spPr>
          <a:xfrm>
            <a:off x="962025" y="1096963"/>
            <a:ext cx="7219950" cy="2584450"/>
          </a:xfrm>
        </p:spPr>
        <p:txBody>
          <a:bodyPr vert="horz" wrap="square" lIns="101600" tIns="0" rIns="82550" bIns="0" numCol="1" anchor="t" anchorCtr="0" compatLnSpc="1"/>
          <a:lstStyle/>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r>
              <a:rPr kumimoji="0" sz="14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【实务题 </a:t>
            </a:r>
            <a:r>
              <a:rPr kumimoji="0" lang="en-US" sz="14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1</a:t>
            </a:r>
            <a:r>
              <a:rPr kumimoji="0" sz="14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－7】</a:t>
            </a:r>
            <a:endParaRPr kumimoji="0" sz="14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Wingdings" panose="05000000000000000000" pitchFamily="2" charset="2"/>
              <a:buNone/>
              <a:defRPr/>
            </a:pPr>
            <a:r>
              <a:rPr kumimoji="0" lang="en-US" sz="14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      </a:t>
            </a:r>
            <a:r>
              <a:rPr kumimoji="0" sz="14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乙公司共有 1 000 名职工，从 2×15 年 1 月 1 日起，该公司实行累积带薪缺勤制度。该制度规定，每个职工每年可享受 5 个工作日带薪年休假，未使用的年休假只能向后结转一个日历年度，超过 1 年未使用的权利作废，不能在职工离开公司时获得现金支付；职工休年休假是以后进先出为基础，即首先从当年可享受的权利中扣除，再从上年结转的带薪年休假余额中扣除；职工离开公司时，公司对职工未使用的累积带薪年休假不支付现金。</a:t>
            </a:r>
            <a:endParaRPr kumimoji="0" sz="14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Wingdings" panose="05000000000000000000" pitchFamily="2" charset="2"/>
              <a:buNone/>
              <a:defRPr/>
            </a:pPr>
            <a:r>
              <a:rPr kumimoji="0" lang="en-US" sz="14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      </a:t>
            </a:r>
            <a:r>
              <a:rPr kumimoji="0" sz="14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2×15 年 12 月 31 日，每个职工当年平均未使用带薪年休假为 2 天。根据过去的经验并预 期该经验将继续适用，乙公司预计 2×16 年有 950 名职工将享受不超过 5 天的带薪年休假， 剩余 50 名职工每人将平均享受 6 天半年休假，假定这 50 名职工全部为总部各部门经理，该 公司平均每名职工每个工作日工资为300 元。</a:t>
            </a:r>
            <a:endParaRPr kumimoji="0" sz="14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p:txBody>
      </p:sp>
    </p:spTree>
    <p:custDataLst>
      <p:tags r:id="rId3"/>
    </p:custData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865188" y="298450"/>
            <a:ext cx="7219950" cy="542925"/>
          </a:xfrm>
        </p:spPr>
        <p:txBody>
          <a:bodyPr vert="horz" wrap="square" lIns="101600" tIns="38100" rIns="76200" bIns="38100" numCol="1" anchor="ctr" anchorCtr="0" compatLnSpc="1"/>
          <a:lstStyle/>
          <a:p>
            <a:pPr marL="0" marR="0" lvl="0" indent="0" algn="ctr" defTabSz="685800" rtl="0" eaLnBrk="1" fontAlgn="base" latinLnBrk="0" hangingPunct="1">
              <a:lnSpc>
                <a:spcPct val="120000"/>
              </a:lnSpc>
              <a:spcBef>
                <a:spcPct val="0"/>
              </a:spcBef>
              <a:spcAft>
                <a:spcPct val="0"/>
              </a:spcAft>
              <a:buClrTx/>
              <a:buSzTx/>
              <a:buFontTx/>
              <a:buNone/>
              <a:defRPr/>
            </a:pPr>
            <a:r>
              <a:rPr lang="zh-CN" altLang="en-US" noProof="0" dirty="0">
                <a:ln>
                  <a:noFill/>
                </a:ln>
                <a:effectLst/>
                <a:uLnTx/>
                <a:uFillTx/>
                <a:latin typeface="微软雅黑" panose="020B0503020204020204" pitchFamily="34" charset="-122"/>
                <a:sym typeface="微软雅黑" panose="020B0503020204020204" pitchFamily="34" charset="-122"/>
              </a:rPr>
              <a:t>第二</a:t>
            </a:r>
            <a:r>
              <a:rPr lang="zh-CN" altLang="en-US" noProof="0" dirty="0" smtClean="0">
                <a:ln>
                  <a:noFill/>
                </a:ln>
                <a:effectLst/>
                <a:uLnTx/>
                <a:uFillTx/>
                <a:latin typeface="微软雅黑" panose="020B0503020204020204" pitchFamily="34" charset="-122"/>
                <a:sym typeface="微软雅黑" panose="020B0503020204020204" pitchFamily="34" charset="-122"/>
              </a:rPr>
              <a:t>节  </a:t>
            </a:r>
            <a:r>
              <a:rPr lang="zh-CN" altLang="en-US" noProof="0" dirty="0">
                <a:ln>
                  <a:noFill/>
                </a:ln>
                <a:effectLst/>
                <a:uLnTx/>
                <a:uFillTx/>
                <a:latin typeface="微软雅黑" panose="020B0503020204020204" pitchFamily="34" charset="-122"/>
                <a:sym typeface="微软雅黑" panose="020B0503020204020204" pitchFamily="34" charset="-122"/>
              </a:rPr>
              <a:t>流动负债重要条款的理解与会计处理</a:t>
            </a:r>
            <a:endPar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endParaRPr>
          </a:p>
        </p:txBody>
      </p:sp>
      <p:sp>
        <p:nvSpPr>
          <p:cNvPr id="26626" name="内容占位符 3"/>
          <p:cNvSpPr>
            <a:spLocks noGrp="1" noChangeArrowheads="1"/>
          </p:cNvSpPr>
          <p:nvPr>
            <p:ph sz="quarter" idx="13"/>
            <p:custDataLst>
              <p:tags r:id="rId2"/>
            </p:custDataLst>
          </p:nvPr>
        </p:nvSpPr>
        <p:spPr>
          <a:xfrm>
            <a:off x="971550" y="915035"/>
            <a:ext cx="7658100" cy="2584450"/>
          </a:xfrm>
        </p:spPr>
        <p:txBody>
          <a:bodyPr vert="horz" wrap="square" lIns="101600" tIns="0" rIns="82550" bIns="0" numCol="1" anchor="t" anchorCtr="0" compatLnSpc="1"/>
          <a:lstStyle/>
          <a:p>
            <a:pPr marL="0" marR="0" lvl="0" indent="0" algn="l" defTabSz="685800" rtl="0" eaLnBrk="1" fontAlgn="base" latinLnBrk="0" hangingPunct="1">
              <a:lnSpc>
                <a:spcPct val="120000"/>
              </a:lnSpc>
              <a:spcAft>
                <a:spcPts val="1000"/>
              </a:spcAft>
              <a:buClrTx/>
              <a:buSzTx/>
              <a:buNone/>
              <a:defRPr/>
            </a:pPr>
            <a:r>
              <a:rPr lang="zh-CN" altLang="en-US" sz="2000" b="1" noProof="0" dirty="0">
                <a:ln>
                  <a:noFill/>
                </a:ln>
                <a:effectLst/>
                <a:uLnTx/>
                <a:uFillTx/>
                <a:sym typeface="+mn-ea"/>
              </a:rPr>
              <a:t>四、应付职工薪酬</a:t>
            </a:r>
            <a:endParaRPr kumimoji="0" lang="zh-CN" altLang="en-US" sz="20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base" latinLnBrk="0" hangingPunct="1">
              <a:lnSpc>
                <a:spcPct val="120000"/>
              </a:lnSpc>
              <a:spcAft>
                <a:spcPts val="1000"/>
              </a:spcAft>
              <a:buClrTx/>
              <a:buSzTx/>
              <a:buNone/>
              <a:defRPr/>
            </a:pPr>
            <a:r>
              <a:rPr lang="zh-CN" altLang="en-US" sz="1400" b="1" noProof="0" dirty="0">
                <a:ln>
                  <a:noFill/>
                </a:ln>
                <a:effectLst/>
                <a:uLnTx/>
                <a:uFillTx/>
                <a:sym typeface="+mn-ea"/>
              </a:rPr>
              <a:t>（二）应付职工薪酬的确认与计量</a:t>
            </a:r>
            <a:endParaRPr lang="zh-CN" altLang="en-US" sz="1400" b="1" noProof="0" dirty="0">
              <a:ln>
                <a:noFill/>
              </a:ln>
              <a:effectLst/>
              <a:uLnTx/>
              <a:uFillTx/>
              <a:sym typeface="+mn-ea"/>
            </a:endParaRPr>
          </a:p>
          <a:p>
            <a:pPr marL="0" marR="0" lvl="0" indent="0" algn="l" defTabSz="685800" rtl="0" eaLnBrk="1" fontAlgn="base" latinLnBrk="0" hangingPunct="1">
              <a:lnSpc>
                <a:spcPct val="120000"/>
              </a:lnSpc>
              <a:spcAft>
                <a:spcPts val="1000"/>
              </a:spcAft>
              <a:buClrTx/>
              <a:buSzTx/>
              <a:buNone/>
              <a:defRPr/>
            </a:pPr>
            <a:r>
              <a:rPr lang="zh-CN" sz="1400" b="1" noProof="0" dirty="0" smtClean="0">
                <a:ln>
                  <a:noFill/>
                </a:ln>
                <a:effectLst/>
                <a:uLnTx/>
                <a:uFillTx/>
                <a:sym typeface="+mn-ea"/>
              </a:rPr>
              <a:t>3.利润分享计划的确认</a:t>
            </a:r>
            <a:endParaRPr lang="zh-CN" sz="1400" b="1" noProof="0" dirty="0" smtClean="0">
              <a:ln>
                <a:noFill/>
              </a:ln>
              <a:effectLst/>
              <a:uLnTx/>
              <a:uFillTx/>
              <a:sym typeface="+mn-ea"/>
            </a:endParaRPr>
          </a:p>
          <a:p>
            <a:pPr marL="0" marR="0" lvl="0" indent="0" algn="l" defTabSz="685800" rtl="0" eaLnBrk="1" fontAlgn="base" latinLnBrk="0" hangingPunct="1">
              <a:lnSpc>
                <a:spcPct val="120000"/>
              </a:lnSpc>
              <a:spcAft>
                <a:spcPts val="1000"/>
              </a:spcAft>
              <a:buClrTx/>
              <a:buSzTx/>
              <a:buNone/>
              <a:defRPr/>
            </a:pPr>
            <a:r>
              <a:rPr lang="zh-CN" sz="1400" noProof="0" dirty="0" smtClean="0">
                <a:ln>
                  <a:noFill/>
                </a:ln>
                <a:effectLst/>
                <a:uLnTx/>
                <a:uFillTx/>
                <a:sym typeface="+mn-ea"/>
              </a:rPr>
              <a:t>企业制订有短期利润分享计划的，如当职工完成规定业绩指标，或者在企业工作了特定 期限后，能够享有按照企业净利润的一定比例计算的薪酬，企业应当按照《企业会计准则第9号——职工薪酬》的规定，进行有关会计处理。短期利润分享计划同时满足下列条件的，企业应当确认相关的应付职工薪酬，并计入当期损益或相关资产成本。 </a:t>
            </a:r>
            <a:endParaRPr lang="zh-CN" sz="1400" noProof="0" dirty="0" smtClean="0">
              <a:ln>
                <a:noFill/>
              </a:ln>
              <a:effectLst/>
              <a:uLnTx/>
              <a:uFillTx/>
              <a:sym typeface="+mn-ea"/>
            </a:endParaRPr>
          </a:p>
          <a:p>
            <a:pPr marL="0" marR="0" lvl="0" indent="0" algn="l" defTabSz="685800" rtl="0" eaLnBrk="1" fontAlgn="base" latinLnBrk="0" hangingPunct="1">
              <a:lnSpc>
                <a:spcPct val="120000"/>
              </a:lnSpc>
              <a:spcAft>
                <a:spcPts val="1000"/>
              </a:spcAft>
              <a:buClrTx/>
              <a:buSzTx/>
              <a:buNone/>
              <a:defRPr/>
            </a:pPr>
            <a:r>
              <a:rPr lang="zh-CN" sz="1400" noProof="0" dirty="0" smtClean="0">
                <a:ln>
                  <a:noFill/>
                </a:ln>
                <a:effectLst/>
                <a:uLnTx/>
                <a:uFillTx/>
                <a:sym typeface="+mn-ea"/>
              </a:rPr>
              <a:t>(1) 企业因过去事项导致现在具有支付职工薪酬的法定义务或推定义务。</a:t>
            </a:r>
            <a:endParaRPr lang="zh-CN" sz="1400" noProof="0" dirty="0" smtClean="0">
              <a:ln>
                <a:noFill/>
              </a:ln>
              <a:effectLst/>
              <a:uLnTx/>
              <a:uFillTx/>
              <a:sym typeface="+mn-ea"/>
            </a:endParaRPr>
          </a:p>
          <a:p>
            <a:pPr marL="0" marR="0" lvl="0" indent="0" algn="l" defTabSz="685800" rtl="0" eaLnBrk="1" fontAlgn="base" latinLnBrk="0" hangingPunct="1">
              <a:lnSpc>
                <a:spcPct val="120000"/>
              </a:lnSpc>
              <a:spcAft>
                <a:spcPts val="1000"/>
              </a:spcAft>
              <a:buClrTx/>
              <a:buSzTx/>
              <a:buNone/>
              <a:defRPr/>
            </a:pPr>
            <a:r>
              <a:rPr lang="zh-CN" sz="1400" noProof="0" dirty="0" smtClean="0">
                <a:ln>
                  <a:noFill/>
                </a:ln>
                <a:effectLst/>
                <a:uLnTx/>
                <a:uFillTx/>
                <a:sym typeface="+mn-ea"/>
              </a:rPr>
              <a:t>(2) 因利润分享计划所产生的应付职工薪酬义务能够可靠估计。 </a:t>
            </a:r>
            <a:endParaRPr lang="zh-CN" sz="1400" noProof="0" dirty="0" smtClean="0">
              <a:ln>
                <a:noFill/>
              </a:ln>
              <a:effectLst/>
              <a:uLnTx/>
              <a:uFillTx/>
              <a:sym typeface="+mn-ea"/>
            </a:endParaRPr>
          </a:p>
          <a:p>
            <a:pPr marL="0" marR="0" lvl="0" indent="0" algn="l" defTabSz="685800" rtl="0" eaLnBrk="1" fontAlgn="base" latinLnBrk="0" hangingPunct="1">
              <a:lnSpc>
                <a:spcPct val="120000"/>
              </a:lnSpc>
              <a:spcAft>
                <a:spcPts val="1000"/>
              </a:spcAft>
              <a:buClrTx/>
              <a:buSzTx/>
              <a:buNone/>
              <a:defRPr/>
            </a:pPr>
            <a:endParaRPr lang="zh-CN" sz="1400" noProof="0" dirty="0" smtClean="0">
              <a:ln>
                <a:noFill/>
              </a:ln>
              <a:effectLst/>
              <a:uLnTx/>
              <a:uFillTx/>
              <a:sym typeface="+mn-ea"/>
            </a:endParaRPr>
          </a:p>
        </p:txBody>
      </p:sp>
    </p:spTree>
    <p:custDataLst>
      <p:tags r:id="rId3"/>
    </p:custData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865188" y="298450"/>
            <a:ext cx="7219950" cy="542925"/>
          </a:xfrm>
        </p:spPr>
        <p:txBody>
          <a:bodyPr vert="horz" wrap="square" lIns="101600" tIns="38100" rIns="76200" bIns="38100" numCol="1" anchor="ctr" anchorCtr="0" compatLnSpc="1"/>
          <a:lstStyle/>
          <a:p>
            <a:pPr marL="0" marR="0" lvl="0" indent="0" algn="ctr" defTabSz="685800" rtl="0" eaLnBrk="1" fontAlgn="base" latinLnBrk="0" hangingPunct="1">
              <a:lnSpc>
                <a:spcPct val="120000"/>
              </a:lnSpc>
              <a:spcBef>
                <a:spcPct val="0"/>
              </a:spcBef>
              <a:spcAft>
                <a:spcPct val="0"/>
              </a:spcAft>
              <a:buClrTx/>
              <a:buSzTx/>
              <a:buFontTx/>
              <a:buNone/>
              <a:defRPr/>
            </a:pPr>
            <a:r>
              <a:rPr lang="zh-CN" altLang="en-US" noProof="0" dirty="0">
                <a:ln>
                  <a:noFill/>
                </a:ln>
                <a:effectLst/>
                <a:uLnTx/>
                <a:uFillTx/>
                <a:latin typeface="微软雅黑" panose="020B0503020204020204" pitchFamily="34" charset="-122"/>
                <a:sym typeface="微软雅黑" panose="020B0503020204020204" pitchFamily="34" charset="-122"/>
              </a:rPr>
              <a:t>第二</a:t>
            </a:r>
            <a:r>
              <a:rPr lang="zh-CN" altLang="en-US" noProof="0" dirty="0" smtClean="0">
                <a:ln>
                  <a:noFill/>
                </a:ln>
                <a:effectLst/>
                <a:uLnTx/>
                <a:uFillTx/>
                <a:latin typeface="微软雅黑" panose="020B0503020204020204" pitchFamily="34" charset="-122"/>
                <a:sym typeface="微软雅黑" panose="020B0503020204020204" pitchFamily="34" charset="-122"/>
              </a:rPr>
              <a:t>节  </a:t>
            </a:r>
            <a:r>
              <a:rPr lang="zh-CN" altLang="en-US" noProof="0" dirty="0">
                <a:ln>
                  <a:noFill/>
                </a:ln>
                <a:effectLst/>
                <a:uLnTx/>
                <a:uFillTx/>
                <a:latin typeface="微软雅黑" panose="020B0503020204020204" pitchFamily="34" charset="-122"/>
                <a:sym typeface="微软雅黑" panose="020B0503020204020204" pitchFamily="34" charset="-122"/>
              </a:rPr>
              <a:t>流动负债重要条款的理解与会计处理</a:t>
            </a:r>
            <a:endPar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endParaRPr>
          </a:p>
        </p:txBody>
      </p:sp>
      <p:sp>
        <p:nvSpPr>
          <p:cNvPr id="26626" name="内容占位符 3"/>
          <p:cNvSpPr>
            <a:spLocks noGrp="1" noChangeArrowheads="1"/>
          </p:cNvSpPr>
          <p:nvPr>
            <p:ph sz="quarter" idx="13"/>
            <p:custDataLst>
              <p:tags r:id="rId2"/>
            </p:custDataLst>
          </p:nvPr>
        </p:nvSpPr>
        <p:spPr>
          <a:xfrm>
            <a:off x="962025" y="1096963"/>
            <a:ext cx="7219950" cy="2584450"/>
          </a:xfrm>
        </p:spPr>
        <p:txBody>
          <a:bodyPr vert="horz" wrap="square" lIns="101600" tIns="0" rIns="82550" bIns="0" numCol="1" anchor="t" anchorCtr="0" compatLnSpc="1"/>
          <a:lstStyle/>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r>
              <a:rPr kumimoji="0" sz="14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【实务题 </a:t>
            </a:r>
            <a:r>
              <a:rPr kumimoji="0" lang="en-US" sz="14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1</a:t>
            </a:r>
            <a:r>
              <a:rPr kumimoji="0" sz="14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－8】丙公司有一项利润分享计划，要求丙公司将其至 20×5年1月1日至12月31日 止会计年度的税前利润的指定比例支付给在20×5年7月1日至20×6年6月30为丙公司提供服务的职工。该奖金于20×6年6月30日支付。20×5年12月31日止财务年度的税前利润为1 000万元人民币。如果丙公司在 20×5年7月1日至20×6年6月30日期间没有职工离职，则当年的利润分享支付总额为税前利润的 3%。丙公司估计职工离职将使支付额降低至税前利润的 2.5%（其中，直接参加生产的职工享有 1%，总部管理人员享有 1.5%），不考虑个人所得税影响。</a:t>
            </a:r>
            <a:endParaRPr kumimoji="0" sz="14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p:txBody>
      </p:sp>
    </p:spTree>
    <p:custDataLst>
      <p:tags r:id="rId3"/>
    </p:custData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865188" y="298450"/>
            <a:ext cx="7219950" cy="542925"/>
          </a:xfrm>
        </p:spPr>
        <p:txBody>
          <a:bodyPr vert="horz" wrap="square" lIns="101600" tIns="38100" rIns="76200" bIns="38100" numCol="1" anchor="ctr" anchorCtr="0" compatLnSpc="1"/>
          <a:lstStyle/>
          <a:p>
            <a:pPr marL="0" marR="0" lvl="0" indent="0" algn="ctr" defTabSz="685800" rtl="0" eaLnBrk="1" fontAlgn="base" latinLnBrk="0" hangingPunct="1">
              <a:lnSpc>
                <a:spcPct val="120000"/>
              </a:lnSpc>
              <a:spcBef>
                <a:spcPct val="0"/>
              </a:spcBef>
              <a:spcAft>
                <a:spcPct val="0"/>
              </a:spcAft>
              <a:buClrTx/>
              <a:buSzTx/>
              <a:buFontTx/>
              <a:buNone/>
              <a:defRPr/>
            </a:pPr>
            <a:r>
              <a:rPr lang="zh-CN" altLang="en-US" noProof="0" dirty="0">
                <a:ln>
                  <a:noFill/>
                </a:ln>
                <a:effectLst/>
                <a:uLnTx/>
                <a:uFillTx/>
                <a:latin typeface="微软雅黑" panose="020B0503020204020204" pitchFamily="34" charset="-122"/>
                <a:sym typeface="微软雅黑" panose="020B0503020204020204" pitchFamily="34" charset="-122"/>
              </a:rPr>
              <a:t>第二</a:t>
            </a:r>
            <a:r>
              <a:rPr lang="zh-CN" altLang="en-US" noProof="0" dirty="0" smtClean="0">
                <a:ln>
                  <a:noFill/>
                </a:ln>
                <a:effectLst/>
                <a:uLnTx/>
                <a:uFillTx/>
                <a:latin typeface="微软雅黑" panose="020B0503020204020204" pitchFamily="34" charset="-122"/>
                <a:sym typeface="微软雅黑" panose="020B0503020204020204" pitchFamily="34" charset="-122"/>
              </a:rPr>
              <a:t>节  </a:t>
            </a:r>
            <a:r>
              <a:rPr lang="zh-CN" altLang="en-US" noProof="0" dirty="0">
                <a:ln>
                  <a:noFill/>
                </a:ln>
                <a:effectLst/>
                <a:uLnTx/>
                <a:uFillTx/>
                <a:latin typeface="微软雅黑" panose="020B0503020204020204" pitchFamily="34" charset="-122"/>
                <a:sym typeface="微软雅黑" panose="020B0503020204020204" pitchFamily="34" charset="-122"/>
              </a:rPr>
              <a:t>流动负债重要条款的理解与会计处理</a:t>
            </a:r>
            <a:endPar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endParaRPr>
          </a:p>
        </p:txBody>
      </p:sp>
      <p:sp>
        <p:nvSpPr>
          <p:cNvPr id="26626" name="内容占位符 3"/>
          <p:cNvSpPr>
            <a:spLocks noGrp="1" noChangeArrowheads="1"/>
          </p:cNvSpPr>
          <p:nvPr>
            <p:ph sz="quarter" idx="13"/>
            <p:custDataLst>
              <p:tags r:id="rId2"/>
            </p:custDataLst>
          </p:nvPr>
        </p:nvSpPr>
        <p:spPr>
          <a:xfrm>
            <a:off x="971550" y="915035"/>
            <a:ext cx="7658100" cy="2584450"/>
          </a:xfrm>
        </p:spPr>
        <p:txBody>
          <a:bodyPr vert="horz" wrap="square" lIns="101600" tIns="0" rIns="82550" bIns="0" numCol="1" anchor="t" anchorCtr="0" compatLnSpc="1"/>
          <a:lstStyle/>
          <a:p>
            <a:pPr marL="0" marR="0" lvl="0" indent="0" algn="l" defTabSz="685800" rtl="0" eaLnBrk="1" fontAlgn="base" latinLnBrk="0" hangingPunct="1">
              <a:lnSpc>
                <a:spcPct val="120000"/>
              </a:lnSpc>
              <a:spcAft>
                <a:spcPts val="1000"/>
              </a:spcAft>
              <a:buClrTx/>
              <a:buSzTx/>
              <a:buNone/>
              <a:defRPr/>
            </a:pPr>
            <a:r>
              <a:rPr lang="zh-CN" altLang="en-US" sz="2000" b="1" noProof="0" dirty="0">
                <a:ln>
                  <a:noFill/>
                </a:ln>
                <a:effectLst/>
                <a:uLnTx/>
                <a:uFillTx/>
                <a:sym typeface="+mn-ea"/>
              </a:rPr>
              <a:t>四、应付职工薪酬</a:t>
            </a:r>
            <a:endParaRPr kumimoji="0" lang="zh-CN" altLang="en-US" sz="20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base" latinLnBrk="0" hangingPunct="1">
              <a:lnSpc>
                <a:spcPct val="120000"/>
              </a:lnSpc>
              <a:spcAft>
                <a:spcPts val="1000"/>
              </a:spcAft>
              <a:buClrTx/>
              <a:buSzTx/>
              <a:buNone/>
              <a:defRPr/>
            </a:pPr>
            <a:r>
              <a:rPr lang="zh-CN" altLang="en-US" sz="1400" b="1" noProof="0" dirty="0">
                <a:ln>
                  <a:noFill/>
                </a:ln>
                <a:effectLst/>
                <a:uLnTx/>
                <a:uFillTx/>
                <a:sym typeface="+mn-ea"/>
              </a:rPr>
              <a:t>（二）应付职工薪酬的确认与计量</a:t>
            </a:r>
            <a:endParaRPr lang="zh-CN" altLang="en-US" sz="1400" b="1" noProof="0" dirty="0">
              <a:ln>
                <a:noFill/>
              </a:ln>
              <a:effectLst/>
              <a:uLnTx/>
              <a:uFillTx/>
              <a:sym typeface="+mn-ea"/>
            </a:endParaRPr>
          </a:p>
          <a:p>
            <a:pPr marL="0" marR="0" lvl="0" indent="0" algn="l" defTabSz="685800" rtl="0" eaLnBrk="1" fontAlgn="base" latinLnBrk="0" hangingPunct="1">
              <a:lnSpc>
                <a:spcPct val="120000"/>
              </a:lnSpc>
              <a:spcAft>
                <a:spcPts val="1000"/>
              </a:spcAft>
              <a:buClrTx/>
              <a:buSzTx/>
              <a:buNone/>
              <a:defRPr/>
            </a:pPr>
            <a:r>
              <a:rPr lang="zh-CN" sz="1400" b="1" noProof="0" dirty="0" smtClean="0">
                <a:ln>
                  <a:noFill/>
                </a:ln>
                <a:effectLst/>
                <a:uLnTx/>
                <a:uFillTx/>
                <a:sym typeface="+mn-ea"/>
              </a:rPr>
              <a:t>4.离职后福利 </a:t>
            </a:r>
            <a:endParaRPr lang="zh-CN" sz="1400" b="1" noProof="0" dirty="0" smtClean="0">
              <a:ln>
                <a:noFill/>
              </a:ln>
              <a:effectLst/>
              <a:uLnTx/>
              <a:uFillTx/>
              <a:sym typeface="+mn-ea"/>
            </a:endParaRPr>
          </a:p>
          <a:p>
            <a:pPr marL="0" marR="0" lvl="0" indent="0" algn="l" defTabSz="685800" rtl="0" eaLnBrk="1" fontAlgn="base" latinLnBrk="0" hangingPunct="1">
              <a:lnSpc>
                <a:spcPct val="120000"/>
              </a:lnSpc>
              <a:spcAft>
                <a:spcPts val="1000"/>
              </a:spcAft>
              <a:buClrTx/>
              <a:buSzTx/>
              <a:buNone/>
              <a:defRPr/>
            </a:pPr>
            <a:r>
              <a:rPr lang="zh-CN" sz="1400" noProof="0" dirty="0" smtClean="0">
                <a:ln>
                  <a:noFill/>
                </a:ln>
                <a:effectLst/>
                <a:uLnTx/>
                <a:uFillTx/>
                <a:sym typeface="+mn-ea"/>
              </a:rPr>
              <a:t>离职后福利是指企业为获得职工提供的服务而在职工退休或与企业解除劳动关系后提 供的各种形式的报酬和福利。离职后福利计划包括设定提存计划和设定受益计划。 </a:t>
            </a:r>
            <a:endParaRPr lang="zh-CN" sz="1400" noProof="0" dirty="0" smtClean="0">
              <a:ln>
                <a:noFill/>
              </a:ln>
              <a:effectLst/>
              <a:uLnTx/>
              <a:uFillTx/>
              <a:sym typeface="+mn-ea"/>
            </a:endParaRPr>
          </a:p>
          <a:p>
            <a:pPr marL="0" marR="0" lvl="0" indent="0" algn="l" defTabSz="685800" rtl="0" eaLnBrk="1" fontAlgn="base" latinLnBrk="0" hangingPunct="1">
              <a:lnSpc>
                <a:spcPct val="120000"/>
              </a:lnSpc>
              <a:spcAft>
                <a:spcPts val="1000"/>
              </a:spcAft>
              <a:buClrTx/>
              <a:buSzTx/>
              <a:buNone/>
              <a:defRPr/>
            </a:pPr>
            <a:r>
              <a:rPr lang="zh-CN" sz="1400" b="1" noProof="0" dirty="0" smtClean="0">
                <a:ln>
                  <a:noFill/>
                </a:ln>
                <a:effectLst/>
                <a:uLnTx/>
                <a:uFillTx/>
                <a:sym typeface="+mn-ea"/>
              </a:rPr>
              <a:t>5.辞退福利</a:t>
            </a:r>
            <a:endParaRPr lang="en-US" altLang="zh-CN" sz="1400" noProof="0" dirty="0" smtClean="0">
              <a:ln>
                <a:noFill/>
              </a:ln>
              <a:effectLst/>
              <a:uLnTx/>
              <a:uFillTx/>
              <a:sym typeface="+mn-ea"/>
            </a:endParaRPr>
          </a:p>
          <a:p>
            <a:pPr marL="0" marR="0" lvl="0" indent="0" algn="l" defTabSz="685800" rtl="0" eaLnBrk="1" fontAlgn="base" latinLnBrk="0" hangingPunct="1">
              <a:lnSpc>
                <a:spcPct val="120000"/>
              </a:lnSpc>
              <a:spcAft>
                <a:spcPts val="1000"/>
              </a:spcAft>
              <a:buClrTx/>
              <a:buSzTx/>
              <a:buNone/>
              <a:defRPr/>
            </a:pPr>
            <a:r>
              <a:rPr lang="en-US" altLang="zh-CN" sz="1400" noProof="0" dirty="0" smtClean="0">
                <a:ln>
                  <a:noFill/>
                </a:ln>
                <a:effectLst/>
                <a:uLnTx/>
                <a:uFillTx/>
                <a:sym typeface="+mn-ea"/>
              </a:rPr>
              <a:t>辞退福利包括以下两方面的内容: </a:t>
            </a:r>
            <a:endParaRPr lang="en-US" altLang="zh-CN" sz="1400" noProof="0" dirty="0" smtClean="0">
              <a:ln>
                <a:noFill/>
              </a:ln>
              <a:effectLst/>
              <a:uLnTx/>
              <a:uFillTx/>
              <a:sym typeface="+mn-ea"/>
            </a:endParaRPr>
          </a:p>
          <a:p>
            <a:pPr marL="0" marR="0" lvl="0" indent="0" algn="l" defTabSz="685800" rtl="0" eaLnBrk="1" fontAlgn="base" latinLnBrk="0" hangingPunct="1">
              <a:lnSpc>
                <a:spcPct val="120000"/>
              </a:lnSpc>
              <a:spcAft>
                <a:spcPts val="1000"/>
              </a:spcAft>
              <a:buClrTx/>
              <a:buSzTx/>
              <a:buNone/>
              <a:defRPr/>
            </a:pPr>
            <a:r>
              <a:rPr lang="zh-CN" altLang="en-US" sz="1400" noProof="0" dirty="0" smtClean="0">
                <a:ln>
                  <a:noFill/>
                </a:ln>
                <a:effectLst/>
                <a:uLnTx/>
                <a:uFillTx/>
                <a:sym typeface="+mn-ea"/>
              </a:rPr>
              <a:t>（</a:t>
            </a:r>
            <a:r>
              <a:rPr lang="en-US" altLang="zh-CN" sz="1400" noProof="0" dirty="0" smtClean="0">
                <a:ln>
                  <a:noFill/>
                </a:ln>
                <a:effectLst/>
                <a:uLnTx/>
                <a:uFillTx/>
                <a:sym typeface="+mn-ea"/>
              </a:rPr>
              <a:t>1</a:t>
            </a:r>
            <a:r>
              <a:rPr lang="zh-CN" altLang="en-US" sz="1400" noProof="0" dirty="0" smtClean="0">
                <a:ln>
                  <a:noFill/>
                </a:ln>
                <a:effectLst/>
                <a:uLnTx/>
                <a:uFillTx/>
                <a:sym typeface="+mn-ea"/>
              </a:rPr>
              <a:t>）</a:t>
            </a:r>
            <a:r>
              <a:rPr lang="en-US" altLang="zh-CN" sz="1400" noProof="0" dirty="0" smtClean="0">
                <a:ln>
                  <a:noFill/>
                </a:ln>
                <a:effectLst/>
                <a:uLnTx/>
                <a:uFillTx/>
                <a:sym typeface="+mn-ea"/>
              </a:rPr>
              <a:t>职工没有选择权的辞退福利。这是指在职工劳动合同尚未到期前，不论职工本人是否愿意，企业都决定解除与职工的劳动关系而给予的补偿。</a:t>
            </a:r>
            <a:endParaRPr lang="en-US" altLang="zh-CN" sz="1400" noProof="0" dirty="0" smtClean="0">
              <a:ln>
                <a:noFill/>
              </a:ln>
              <a:effectLst/>
              <a:uLnTx/>
              <a:uFillTx/>
              <a:sym typeface="+mn-ea"/>
            </a:endParaRPr>
          </a:p>
          <a:p>
            <a:pPr marL="0" marR="0" lvl="0" indent="0" algn="l" defTabSz="685800" rtl="0" eaLnBrk="1" fontAlgn="base" latinLnBrk="0" hangingPunct="1">
              <a:lnSpc>
                <a:spcPct val="120000"/>
              </a:lnSpc>
              <a:spcAft>
                <a:spcPts val="1000"/>
              </a:spcAft>
              <a:buClrTx/>
              <a:buSzTx/>
              <a:buNone/>
              <a:defRPr/>
            </a:pPr>
            <a:r>
              <a:rPr lang="zh-CN" altLang="en-US" sz="1400" noProof="0" dirty="0" smtClean="0">
                <a:ln>
                  <a:noFill/>
                </a:ln>
                <a:effectLst/>
                <a:uLnTx/>
                <a:uFillTx/>
                <a:sym typeface="+mn-ea"/>
              </a:rPr>
              <a:t>（</a:t>
            </a:r>
            <a:r>
              <a:rPr lang="en-US" altLang="zh-CN" sz="1400" noProof="0" dirty="0" smtClean="0">
                <a:ln>
                  <a:noFill/>
                </a:ln>
                <a:effectLst/>
                <a:uLnTx/>
                <a:uFillTx/>
                <a:sym typeface="+mn-ea"/>
              </a:rPr>
              <a:t>2</a:t>
            </a:r>
            <a:r>
              <a:rPr lang="zh-CN" altLang="en-US" sz="1400" noProof="0" dirty="0" smtClean="0">
                <a:ln>
                  <a:noFill/>
                </a:ln>
                <a:effectLst/>
                <a:uLnTx/>
                <a:uFillTx/>
                <a:sym typeface="+mn-ea"/>
              </a:rPr>
              <a:t>）</a:t>
            </a:r>
            <a:r>
              <a:rPr lang="en-US" altLang="zh-CN" sz="1400" noProof="0" dirty="0" smtClean="0">
                <a:ln>
                  <a:noFill/>
                </a:ln>
                <a:effectLst/>
                <a:uLnTx/>
                <a:uFillTx/>
                <a:sym typeface="+mn-ea"/>
              </a:rPr>
              <a:t>职工有选择权的辞退福利。这是指在职工劳动合同尚未到期前，企业为鼓励职工自愿接 受裁减而给予的补偿，职工有权选择继续在职或接受补偿离职。</a:t>
            </a:r>
            <a:endParaRPr lang="en-US" altLang="zh-CN" sz="1400" noProof="0" dirty="0" smtClean="0">
              <a:ln>
                <a:noFill/>
              </a:ln>
              <a:effectLst/>
              <a:uLnTx/>
              <a:uFillTx/>
              <a:sym typeface="+mn-ea"/>
            </a:endParaRPr>
          </a:p>
        </p:txBody>
      </p:sp>
    </p:spTree>
    <p:custDataLst>
      <p:tags r:id="rId3"/>
    </p:custData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865188" y="298450"/>
            <a:ext cx="7219950" cy="542925"/>
          </a:xfrm>
        </p:spPr>
        <p:txBody>
          <a:bodyPr vert="horz" wrap="square" lIns="101600" tIns="38100" rIns="76200" bIns="38100" numCol="1" anchor="ctr" anchorCtr="0" compatLnSpc="1"/>
          <a:lstStyle/>
          <a:p>
            <a:pPr marL="0" marR="0" lvl="0" indent="0" algn="ctr" defTabSz="685800" rtl="0" eaLnBrk="1" fontAlgn="base" latinLnBrk="0" hangingPunct="1">
              <a:lnSpc>
                <a:spcPct val="120000"/>
              </a:lnSpc>
              <a:spcBef>
                <a:spcPct val="0"/>
              </a:spcBef>
              <a:spcAft>
                <a:spcPct val="0"/>
              </a:spcAft>
              <a:buClrTx/>
              <a:buSzTx/>
              <a:buFontTx/>
              <a:buNone/>
              <a:defRPr/>
            </a:pPr>
            <a:r>
              <a:rPr lang="zh-CN" altLang="en-US" noProof="0" dirty="0">
                <a:ln>
                  <a:noFill/>
                </a:ln>
                <a:effectLst/>
                <a:uLnTx/>
                <a:uFillTx/>
                <a:latin typeface="微软雅黑" panose="020B0503020204020204" pitchFamily="34" charset="-122"/>
                <a:sym typeface="微软雅黑" panose="020B0503020204020204" pitchFamily="34" charset="-122"/>
              </a:rPr>
              <a:t>第二</a:t>
            </a:r>
            <a:r>
              <a:rPr lang="zh-CN" altLang="en-US" noProof="0" dirty="0" smtClean="0">
                <a:ln>
                  <a:noFill/>
                </a:ln>
                <a:effectLst/>
                <a:uLnTx/>
                <a:uFillTx/>
                <a:latin typeface="微软雅黑" panose="020B0503020204020204" pitchFamily="34" charset="-122"/>
                <a:sym typeface="微软雅黑" panose="020B0503020204020204" pitchFamily="34" charset="-122"/>
              </a:rPr>
              <a:t>节  </a:t>
            </a:r>
            <a:r>
              <a:rPr lang="zh-CN" altLang="en-US" noProof="0" dirty="0">
                <a:ln>
                  <a:noFill/>
                </a:ln>
                <a:effectLst/>
                <a:uLnTx/>
                <a:uFillTx/>
                <a:latin typeface="微软雅黑" panose="020B0503020204020204" pitchFamily="34" charset="-122"/>
                <a:sym typeface="微软雅黑" panose="020B0503020204020204" pitchFamily="34" charset="-122"/>
              </a:rPr>
              <a:t>流动负债重要条款的理解与会计处理</a:t>
            </a:r>
            <a:endPar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endParaRPr>
          </a:p>
        </p:txBody>
      </p:sp>
      <p:sp>
        <p:nvSpPr>
          <p:cNvPr id="26626" name="内容占位符 3"/>
          <p:cNvSpPr>
            <a:spLocks noGrp="1" noChangeArrowheads="1"/>
          </p:cNvSpPr>
          <p:nvPr>
            <p:ph sz="quarter" idx="13"/>
            <p:custDataLst>
              <p:tags r:id="rId2"/>
            </p:custDataLst>
          </p:nvPr>
        </p:nvSpPr>
        <p:spPr>
          <a:xfrm>
            <a:off x="971550" y="915035"/>
            <a:ext cx="7658100" cy="2584450"/>
          </a:xfrm>
        </p:spPr>
        <p:txBody>
          <a:bodyPr vert="horz" wrap="square" lIns="101600" tIns="0" rIns="82550" bIns="0" numCol="1" anchor="t" anchorCtr="0" compatLnSpc="1"/>
          <a:lstStyle/>
          <a:p>
            <a:pPr marL="0" marR="0" lvl="0" indent="0" algn="l" defTabSz="685800" rtl="0" eaLnBrk="1" fontAlgn="base" latinLnBrk="0" hangingPunct="1">
              <a:lnSpc>
                <a:spcPct val="120000"/>
              </a:lnSpc>
              <a:spcAft>
                <a:spcPts val="1000"/>
              </a:spcAft>
              <a:buClrTx/>
              <a:buSzTx/>
              <a:buNone/>
              <a:defRPr/>
            </a:pPr>
            <a:r>
              <a:rPr lang="zh-CN" altLang="en-US" sz="2000" b="1" noProof="0" dirty="0">
                <a:ln>
                  <a:noFill/>
                </a:ln>
                <a:effectLst/>
                <a:uLnTx/>
                <a:uFillTx/>
                <a:sym typeface="+mn-ea"/>
              </a:rPr>
              <a:t>五、应交税费</a:t>
            </a:r>
            <a:endParaRPr lang="zh-CN" altLang="en-US" sz="2000" b="1" noProof="0" dirty="0">
              <a:ln>
                <a:noFill/>
              </a:ln>
              <a:effectLst/>
              <a:uLnTx/>
              <a:uFillTx/>
              <a:sym typeface="+mn-ea"/>
            </a:endParaRPr>
          </a:p>
          <a:p>
            <a:pPr marL="0" marR="0" lvl="0" indent="0" algn="l" defTabSz="685800" rtl="0" eaLnBrk="1" fontAlgn="base" latinLnBrk="0" hangingPunct="1">
              <a:lnSpc>
                <a:spcPct val="120000"/>
              </a:lnSpc>
              <a:spcAft>
                <a:spcPts val="1000"/>
              </a:spcAft>
              <a:buClrTx/>
              <a:buSzTx/>
              <a:buNone/>
              <a:defRPr/>
            </a:pPr>
            <a:r>
              <a:rPr lang="zh-CN" altLang="en-US" sz="1400" b="1" noProof="0" dirty="0">
                <a:ln>
                  <a:noFill/>
                </a:ln>
                <a:effectLst/>
                <a:uLnTx/>
                <a:uFillTx/>
                <a:sym typeface="+mn-ea"/>
              </a:rPr>
              <a:t>（一）增值税</a:t>
            </a:r>
            <a:endParaRPr lang="zh-CN" altLang="en-US" sz="1400" b="1" noProof="0" dirty="0">
              <a:ln>
                <a:noFill/>
              </a:ln>
              <a:effectLst/>
              <a:uLnTx/>
              <a:uFillTx/>
              <a:sym typeface="+mn-ea"/>
            </a:endParaRPr>
          </a:p>
          <a:p>
            <a:pPr marL="0" marR="0" lvl="0" indent="0" algn="l" defTabSz="685800" rtl="0" eaLnBrk="1" fontAlgn="base" latinLnBrk="0" hangingPunct="1">
              <a:lnSpc>
                <a:spcPct val="120000"/>
              </a:lnSpc>
              <a:spcAft>
                <a:spcPts val="1000"/>
              </a:spcAft>
              <a:buClrTx/>
              <a:buSzTx/>
              <a:buNone/>
              <a:defRPr/>
            </a:pPr>
            <a:r>
              <a:rPr lang="en-US" altLang="zh-CN" sz="1400" b="1" noProof="0" dirty="0">
                <a:ln>
                  <a:noFill/>
                </a:ln>
                <a:effectLst/>
                <a:uLnTx/>
                <a:uFillTx/>
                <a:sym typeface="+mn-ea"/>
              </a:rPr>
              <a:t>1.</a:t>
            </a:r>
            <a:r>
              <a:rPr lang="zh-CN" altLang="en-US" sz="1400" b="1" noProof="0" dirty="0">
                <a:ln>
                  <a:noFill/>
                </a:ln>
                <a:effectLst/>
                <a:uLnTx/>
                <a:uFillTx/>
                <a:sym typeface="+mn-ea"/>
              </a:rPr>
              <a:t>纳税人</a:t>
            </a:r>
            <a:endParaRPr lang="zh-CN" altLang="en-US" sz="1400" b="1" noProof="0" dirty="0">
              <a:ln>
                <a:noFill/>
              </a:ln>
              <a:effectLst/>
              <a:uLnTx/>
              <a:uFillTx/>
              <a:sym typeface="+mn-ea"/>
            </a:endParaRPr>
          </a:p>
          <a:p>
            <a:pPr marL="0" marR="0" lvl="0" indent="0" algn="l" defTabSz="685800" rtl="0" eaLnBrk="1" fontAlgn="base" latinLnBrk="0" hangingPunct="1">
              <a:lnSpc>
                <a:spcPct val="120000"/>
              </a:lnSpc>
              <a:spcAft>
                <a:spcPts val="1000"/>
              </a:spcAft>
              <a:buClrTx/>
              <a:buSzTx/>
              <a:buNone/>
              <a:defRPr/>
            </a:pPr>
            <a:r>
              <a:rPr lang="zh-CN" altLang="en-US" sz="1400" noProof="0" dirty="0">
                <a:ln>
                  <a:noFill/>
                </a:ln>
                <a:effectLst/>
                <a:uLnTx/>
                <a:uFillTx/>
                <a:sym typeface="+mn-ea"/>
              </a:rPr>
              <a:t>增值税的纳税人分为一般纳税人和小规模纳税人，年应税销售额超过财政部和国家税务总局规定标准的纳税人为一般纳税人，未超过规定标准的纳税人为小规模纳税人。</a:t>
            </a:r>
            <a:endParaRPr lang="zh-CN" altLang="en-US" sz="1400" noProof="0" dirty="0">
              <a:ln>
                <a:noFill/>
              </a:ln>
              <a:effectLst/>
              <a:uLnTx/>
              <a:uFillTx/>
              <a:sym typeface="+mn-ea"/>
            </a:endParaRPr>
          </a:p>
          <a:p>
            <a:pPr marL="0" marR="0" lvl="0" indent="0" algn="l" defTabSz="685800" rtl="0" eaLnBrk="1" fontAlgn="base" latinLnBrk="0" hangingPunct="1">
              <a:lnSpc>
                <a:spcPct val="120000"/>
              </a:lnSpc>
              <a:spcAft>
                <a:spcPts val="1000"/>
              </a:spcAft>
              <a:buClrTx/>
              <a:buSzTx/>
              <a:buNone/>
              <a:defRPr/>
            </a:pPr>
            <a:r>
              <a:rPr lang="en-US" altLang="zh-CN" sz="1400" b="1" noProof="0" dirty="0">
                <a:ln>
                  <a:noFill/>
                </a:ln>
                <a:effectLst/>
                <a:uLnTx/>
                <a:uFillTx/>
                <a:sym typeface="+mn-ea"/>
              </a:rPr>
              <a:t>2.</a:t>
            </a:r>
            <a:r>
              <a:rPr lang="zh-CN" altLang="en-US" sz="1400" b="1" noProof="0" dirty="0">
                <a:ln>
                  <a:noFill/>
                </a:ln>
                <a:effectLst/>
                <a:uLnTx/>
                <a:uFillTx/>
                <a:sym typeface="+mn-ea"/>
              </a:rPr>
              <a:t>增值税税率</a:t>
            </a:r>
            <a:endParaRPr lang="zh-CN" altLang="en-US" sz="1400" b="1" noProof="0" dirty="0">
              <a:ln>
                <a:noFill/>
              </a:ln>
              <a:effectLst/>
              <a:uLnTx/>
              <a:uFillTx/>
              <a:sym typeface="+mn-ea"/>
            </a:endParaRPr>
          </a:p>
          <a:p>
            <a:pPr marL="0" marR="0" lvl="0" indent="0" algn="l" defTabSz="685800" rtl="0" eaLnBrk="1" fontAlgn="base" latinLnBrk="0" hangingPunct="1">
              <a:lnSpc>
                <a:spcPct val="120000"/>
              </a:lnSpc>
              <a:spcAft>
                <a:spcPts val="1000"/>
              </a:spcAft>
              <a:buClrTx/>
              <a:buSzTx/>
              <a:buNone/>
              <a:defRPr/>
            </a:pPr>
            <a:endParaRPr lang="zh-CN" altLang="en-US" sz="1400" b="1" noProof="0" dirty="0">
              <a:ln>
                <a:noFill/>
              </a:ln>
              <a:effectLst/>
              <a:uLnTx/>
              <a:uFillTx/>
              <a:sym typeface="+mn-ea"/>
            </a:endParaRPr>
          </a:p>
        </p:txBody>
      </p:sp>
    </p:spTree>
    <p:custDataLst>
      <p:tags r:id="rId3"/>
    </p:custData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865188" y="298450"/>
            <a:ext cx="7219950" cy="542925"/>
          </a:xfrm>
        </p:spPr>
        <p:txBody>
          <a:bodyPr vert="horz" wrap="square" lIns="101600" tIns="38100" rIns="76200" bIns="38100" numCol="1" anchor="ctr" anchorCtr="0" compatLnSpc="1"/>
          <a:lstStyle/>
          <a:p>
            <a:pPr marL="0" marR="0" lvl="0" indent="0" algn="ctr" defTabSz="685800" rtl="0" eaLnBrk="1" fontAlgn="base" latinLnBrk="0" hangingPunct="1">
              <a:lnSpc>
                <a:spcPct val="120000"/>
              </a:lnSpc>
              <a:spcBef>
                <a:spcPct val="0"/>
              </a:spcBef>
              <a:spcAft>
                <a:spcPct val="0"/>
              </a:spcAft>
              <a:buClrTx/>
              <a:buSzTx/>
              <a:buFontTx/>
              <a:buNone/>
              <a:defRPr/>
            </a:pPr>
            <a:r>
              <a:rPr lang="zh-CN" altLang="en-US" noProof="0" dirty="0">
                <a:ln>
                  <a:noFill/>
                </a:ln>
                <a:effectLst/>
                <a:uLnTx/>
                <a:uFillTx/>
                <a:latin typeface="微软雅黑" panose="020B0503020204020204" pitchFamily="34" charset="-122"/>
                <a:sym typeface="微软雅黑" panose="020B0503020204020204" pitchFamily="34" charset="-122"/>
              </a:rPr>
              <a:t>第二</a:t>
            </a:r>
            <a:r>
              <a:rPr lang="zh-CN" altLang="en-US" noProof="0" dirty="0" smtClean="0">
                <a:ln>
                  <a:noFill/>
                </a:ln>
                <a:effectLst/>
                <a:uLnTx/>
                <a:uFillTx/>
                <a:latin typeface="微软雅黑" panose="020B0503020204020204" pitchFamily="34" charset="-122"/>
                <a:sym typeface="微软雅黑" panose="020B0503020204020204" pitchFamily="34" charset="-122"/>
              </a:rPr>
              <a:t>节  </a:t>
            </a:r>
            <a:r>
              <a:rPr lang="zh-CN" altLang="en-US" noProof="0" dirty="0">
                <a:ln>
                  <a:noFill/>
                </a:ln>
                <a:effectLst/>
                <a:uLnTx/>
                <a:uFillTx/>
                <a:latin typeface="微软雅黑" panose="020B0503020204020204" pitchFamily="34" charset="-122"/>
                <a:sym typeface="微软雅黑" panose="020B0503020204020204" pitchFamily="34" charset="-122"/>
              </a:rPr>
              <a:t>流动负债重要条款的理解与会计处理</a:t>
            </a:r>
            <a:endPar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endParaRPr>
          </a:p>
        </p:txBody>
      </p:sp>
      <p:sp>
        <p:nvSpPr>
          <p:cNvPr id="26626" name="内容占位符 3"/>
          <p:cNvSpPr>
            <a:spLocks noGrp="1" noChangeArrowheads="1"/>
          </p:cNvSpPr>
          <p:nvPr>
            <p:ph sz="quarter" idx="13"/>
            <p:custDataLst>
              <p:tags r:id="rId2"/>
            </p:custDataLst>
          </p:nvPr>
        </p:nvSpPr>
        <p:spPr>
          <a:xfrm>
            <a:off x="971550" y="915035"/>
            <a:ext cx="7658100" cy="2584450"/>
          </a:xfrm>
        </p:spPr>
        <p:txBody>
          <a:bodyPr vert="horz" wrap="square" lIns="101600" tIns="0" rIns="82550" bIns="0" numCol="1" anchor="t" anchorCtr="0" compatLnSpc="1"/>
          <a:lstStyle/>
          <a:p>
            <a:pPr marL="0" marR="0" lvl="0" indent="0" algn="l" defTabSz="685800" rtl="0" eaLnBrk="1" fontAlgn="base" latinLnBrk="0" hangingPunct="1">
              <a:lnSpc>
                <a:spcPct val="120000"/>
              </a:lnSpc>
              <a:spcAft>
                <a:spcPts val="1000"/>
              </a:spcAft>
              <a:buClrTx/>
              <a:buSzTx/>
              <a:buNone/>
              <a:defRPr/>
            </a:pPr>
            <a:r>
              <a:rPr lang="zh-CN" altLang="en-US" sz="2000" b="1" noProof="0" dirty="0">
                <a:ln>
                  <a:noFill/>
                </a:ln>
                <a:effectLst/>
                <a:uLnTx/>
                <a:uFillTx/>
                <a:sym typeface="+mn-ea"/>
              </a:rPr>
              <a:t>五、应交税费</a:t>
            </a:r>
            <a:endParaRPr lang="zh-CN" altLang="en-US" sz="2000" b="1" noProof="0" dirty="0">
              <a:ln>
                <a:noFill/>
              </a:ln>
              <a:effectLst/>
              <a:uLnTx/>
              <a:uFillTx/>
              <a:sym typeface="+mn-ea"/>
            </a:endParaRPr>
          </a:p>
          <a:p>
            <a:pPr marL="0" marR="0" lvl="0" indent="0" algn="l" defTabSz="685800" rtl="0" eaLnBrk="1" fontAlgn="base" latinLnBrk="0" hangingPunct="1">
              <a:lnSpc>
                <a:spcPct val="120000"/>
              </a:lnSpc>
              <a:spcAft>
                <a:spcPts val="1000"/>
              </a:spcAft>
              <a:buClrTx/>
              <a:buSzTx/>
              <a:buNone/>
              <a:defRPr/>
            </a:pPr>
            <a:r>
              <a:rPr lang="zh-CN" altLang="en-US" sz="1400" b="1" noProof="0" dirty="0">
                <a:ln>
                  <a:noFill/>
                </a:ln>
                <a:effectLst/>
                <a:uLnTx/>
                <a:uFillTx/>
                <a:sym typeface="+mn-ea"/>
              </a:rPr>
              <a:t>（一）增值税</a:t>
            </a:r>
            <a:endParaRPr lang="zh-CN" altLang="en-US" sz="1400" b="1" noProof="0" dirty="0">
              <a:ln>
                <a:noFill/>
              </a:ln>
              <a:effectLst/>
              <a:uLnTx/>
              <a:uFillTx/>
              <a:sym typeface="+mn-ea"/>
            </a:endParaRPr>
          </a:p>
          <a:p>
            <a:pPr marL="0" marR="0" lvl="0" indent="0" algn="l" defTabSz="685800" rtl="0" eaLnBrk="1" fontAlgn="base" latinLnBrk="0" hangingPunct="1">
              <a:lnSpc>
                <a:spcPct val="120000"/>
              </a:lnSpc>
              <a:spcAft>
                <a:spcPts val="1000"/>
              </a:spcAft>
              <a:buClrTx/>
              <a:buSzTx/>
              <a:buNone/>
              <a:defRPr/>
            </a:pPr>
            <a:r>
              <a:rPr lang="en-US" altLang="zh-CN" sz="1400" b="1" noProof="0" dirty="0">
                <a:ln>
                  <a:noFill/>
                </a:ln>
                <a:effectLst/>
                <a:uLnTx/>
                <a:uFillTx/>
                <a:sym typeface="+mn-ea"/>
              </a:rPr>
              <a:t>3.一般纳税人增值税核算的账户设置</a:t>
            </a:r>
            <a:endParaRPr lang="en-US" altLang="zh-CN" sz="1400" b="1" noProof="0" dirty="0">
              <a:ln>
                <a:noFill/>
              </a:ln>
              <a:effectLst/>
              <a:uLnTx/>
              <a:uFillTx/>
              <a:sym typeface="+mn-ea"/>
            </a:endParaRPr>
          </a:p>
          <a:p>
            <a:pPr marL="0" marR="0" lvl="0" indent="0" algn="l" defTabSz="685800" rtl="0" eaLnBrk="1" fontAlgn="base" latinLnBrk="0" hangingPunct="1">
              <a:lnSpc>
                <a:spcPct val="120000"/>
              </a:lnSpc>
              <a:spcAft>
                <a:spcPts val="1000"/>
              </a:spcAft>
              <a:buClrTx/>
              <a:buSzTx/>
              <a:buNone/>
              <a:defRPr/>
            </a:pPr>
            <a:r>
              <a:rPr lang="en-US" altLang="zh-CN" sz="1400" noProof="0" dirty="0">
                <a:ln>
                  <a:noFill/>
                </a:ln>
                <a:effectLst/>
                <a:uLnTx/>
                <a:uFillTx/>
                <a:sym typeface="+mn-ea"/>
              </a:rPr>
              <a:t>（1）增值税一般纳税人应在“应交增值税”明细账内设置“进项税额”“销项税额抵减”“已交税金”“转出未交增值税”“销项税额”“出口退税”“进项税额转出”“转出 多交增值税”等专栏。 </a:t>
            </a:r>
            <a:endParaRPr lang="en-US" altLang="zh-CN" sz="1400" noProof="0" dirty="0">
              <a:ln>
                <a:noFill/>
              </a:ln>
              <a:effectLst/>
              <a:uLnTx/>
              <a:uFillTx/>
              <a:sym typeface="+mn-ea"/>
            </a:endParaRPr>
          </a:p>
          <a:p>
            <a:pPr marL="0" marR="0" lvl="0" indent="0" algn="l" defTabSz="685800" rtl="0" eaLnBrk="1" fontAlgn="base" latinLnBrk="0" hangingPunct="1">
              <a:lnSpc>
                <a:spcPct val="120000"/>
              </a:lnSpc>
              <a:spcAft>
                <a:spcPts val="1000"/>
              </a:spcAft>
              <a:buClrTx/>
              <a:buSzTx/>
              <a:buNone/>
              <a:defRPr/>
            </a:pPr>
            <a:r>
              <a:rPr lang="en-US" altLang="zh-CN" sz="1400" noProof="0" dirty="0">
                <a:ln>
                  <a:noFill/>
                </a:ln>
                <a:effectLst/>
                <a:uLnTx/>
                <a:uFillTx/>
                <a:sym typeface="+mn-ea"/>
              </a:rPr>
              <a:t>（2）“未交增值税”明细科目，核算一般纳税人月度终了从“应交增值税”或“预交增值税”明细科目转入当月应交未交、多交或预缴的增值税额，以及当月缴纳以前期间未交的增值税额。 </a:t>
            </a:r>
            <a:endParaRPr lang="en-US" altLang="zh-CN" sz="1400" noProof="0" dirty="0">
              <a:ln>
                <a:noFill/>
              </a:ln>
              <a:effectLst/>
              <a:uLnTx/>
              <a:uFillTx/>
              <a:sym typeface="+mn-ea"/>
            </a:endParaRPr>
          </a:p>
          <a:p>
            <a:pPr marL="0" marR="0" lvl="0" indent="0" algn="l" defTabSz="685800" rtl="0" eaLnBrk="1" fontAlgn="base" latinLnBrk="0" hangingPunct="1">
              <a:lnSpc>
                <a:spcPct val="120000"/>
              </a:lnSpc>
              <a:spcAft>
                <a:spcPts val="1000"/>
              </a:spcAft>
              <a:buClrTx/>
              <a:buSzTx/>
              <a:buNone/>
              <a:defRPr/>
            </a:pPr>
            <a:r>
              <a:rPr lang="en-US" altLang="zh-CN" sz="1400" noProof="0" dirty="0">
                <a:ln>
                  <a:noFill/>
                </a:ln>
                <a:effectLst/>
                <a:uLnTx/>
                <a:uFillTx/>
                <a:sym typeface="+mn-ea"/>
              </a:rPr>
              <a:t>（3）“预交增值税”明细科目，核算一般纳税人转让不动产、提供不动产经营租赁服务、提供建筑服务、采用预收款方式销售自行开发的房地产项目等，以及其他按现行增值税制度规定应预缴的增值税额。</a:t>
            </a:r>
            <a:endParaRPr lang="en-US" altLang="zh-CN" sz="1400" b="1" noProof="0" dirty="0">
              <a:ln>
                <a:noFill/>
              </a:ln>
              <a:effectLst/>
              <a:uLnTx/>
              <a:uFillTx/>
              <a:sym typeface="+mn-ea"/>
            </a:endParaRPr>
          </a:p>
          <a:p>
            <a:pPr marL="0" marR="0" lvl="0" indent="0" algn="l" defTabSz="685800" rtl="0" eaLnBrk="1" fontAlgn="base" latinLnBrk="0" hangingPunct="1">
              <a:lnSpc>
                <a:spcPct val="120000"/>
              </a:lnSpc>
              <a:spcAft>
                <a:spcPts val="1000"/>
              </a:spcAft>
              <a:buClrTx/>
              <a:buSzTx/>
              <a:buNone/>
              <a:defRPr/>
            </a:pPr>
            <a:endParaRPr lang="zh-CN" altLang="en-US" sz="1400" b="1" noProof="0" dirty="0">
              <a:ln>
                <a:noFill/>
              </a:ln>
              <a:effectLst/>
              <a:uLnTx/>
              <a:uFillTx/>
              <a:sym typeface="+mn-ea"/>
            </a:endParaRPr>
          </a:p>
        </p:txBody>
      </p:sp>
    </p:spTree>
    <p:custDataLst>
      <p:tags r:id="rId3"/>
    </p:custData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865188" y="298450"/>
            <a:ext cx="7219950" cy="542925"/>
          </a:xfrm>
        </p:spPr>
        <p:txBody>
          <a:bodyPr vert="horz" wrap="square" lIns="101600" tIns="38100" rIns="76200" bIns="38100" numCol="1" anchor="ctr" anchorCtr="0" compatLnSpc="1"/>
          <a:lstStyle/>
          <a:p>
            <a:pPr marL="0" marR="0" lvl="0" indent="0" algn="ctr" defTabSz="685800" rtl="0" eaLnBrk="1" fontAlgn="base" latinLnBrk="0" hangingPunct="1">
              <a:lnSpc>
                <a:spcPct val="120000"/>
              </a:lnSpc>
              <a:spcBef>
                <a:spcPct val="0"/>
              </a:spcBef>
              <a:spcAft>
                <a:spcPct val="0"/>
              </a:spcAft>
              <a:buClrTx/>
              <a:buSzTx/>
              <a:buFontTx/>
              <a:buNone/>
              <a:defRPr/>
            </a:pPr>
            <a:r>
              <a:rPr lang="zh-CN" altLang="en-US" noProof="0" dirty="0">
                <a:ln>
                  <a:noFill/>
                </a:ln>
                <a:effectLst/>
                <a:uLnTx/>
                <a:uFillTx/>
                <a:latin typeface="微软雅黑" panose="020B0503020204020204" pitchFamily="34" charset="-122"/>
                <a:sym typeface="微软雅黑" panose="020B0503020204020204" pitchFamily="34" charset="-122"/>
              </a:rPr>
              <a:t>第二</a:t>
            </a:r>
            <a:r>
              <a:rPr lang="zh-CN" altLang="en-US" noProof="0" dirty="0" smtClean="0">
                <a:ln>
                  <a:noFill/>
                </a:ln>
                <a:effectLst/>
                <a:uLnTx/>
                <a:uFillTx/>
                <a:latin typeface="微软雅黑" panose="020B0503020204020204" pitchFamily="34" charset="-122"/>
                <a:sym typeface="微软雅黑" panose="020B0503020204020204" pitchFamily="34" charset="-122"/>
              </a:rPr>
              <a:t>节  </a:t>
            </a:r>
            <a:r>
              <a:rPr lang="zh-CN" altLang="en-US" noProof="0" dirty="0">
                <a:ln>
                  <a:noFill/>
                </a:ln>
                <a:effectLst/>
                <a:uLnTx/>
                <a:uFillTx/>
                <a:latin typeface="微软雅黑" panose="020B0503020204020204" pitchFamily="34" charset="-122"/>
                <a:sym typeface="微软雅黑" panose="020B0503020204020204" pitchFamily="34" charset="-122"/>
              </a:rPr>
              <a:t>流动负债重要条款的理解与会计处理</a:t>
            </a:r>
            <a:endPar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endParaRPr>
          </a:p>
        </p:txBody>
      </p:sp>
      <p:sp>
        <p:nvSpPr>
          <p:cNvPr id="26626" name="内容占位符 3"/>
          <p:cNvSpPr>
            <a:spLocks noGrp="1" noChangeArrowheads="1"/>
          </p:cNvSpPr>
          <p:nvPr>
            <p:ph sz="quarter" idx="13"/>
            <p:custDataLst>
              <p:tags r:id="rId2"/>
            </p:custDataLst>
          </p:nvPr>
        </p:nvSpPr>
        <p:spPr>
          <a:xfrm>
            <a:off x="971550" y="915035"/>
            <a:ext cx="7658100" cy="2584450"/>
          </a:xfrm>
        </p:spPr>
        <p:txBody>
          <a:bodyPr vert="horz" wrap="square" lIns="101600" tIns="0" rIns="82550" bIns="0" numCol="1" anchor="t" anchorCtr="0" compatLnSpc="1"/>
          <a:lstStyle/>
          <a:p>
            <a:pPr marL="0" marR="0" lvl="0" indent="0" algn="l" defTabSz="685800" rtl="0" eaLnBrk="1" fontAlgn="base" latinLnBrk="0" hangingPunct="1">
              <a:lnSpc>
                <a:spcPct val="120000"/>
              </a:lnSpc>
              <a:spcAft>
                <a:spcPts val="1000"/>
              </a:spcAft>
              <a:buClrTx/>
              <a:buSzTx/>
              <a:buNone/>
              <a:defRPr/>
            </a:pPr>
            <a:r>
              <a:rPr lang="zh-CN" altLang="en-US" sz="2000" b="1" noProof="0" dirty="0">
                <a:ln>
                  <a:noFill/>
                </a:ln>
                <a:effectLst/>
                <a:uLnTx/>
                <a:uFillTx/>
                <a:sym typeface="+mn-ea"/>
              </a:rPr>
              <a:t>五、应交税费</a:t>
            </a:r>
            <a:endParaRPr lang="zh-CN" altLang="en-US" sz="2000" b="1" noProof="0" dirty="0">
              <a:ln>
                <a:noFill/>
              </a:ln>
              <a:effectLst/>
              <a:uLnTx/>
              <a:uFillTx/>
              <a:sym typeface="+mn-ea"/>
            </a:endParaRPr>
          </a:p>
          <a:p>
            <a:pPr marL="0" marR="0" lvl="0" indent="0" algn="l" defTabSz="685800" rtl="0" eaLnBrk="1" fontAlgn="base" latinLnBrk="0" hangingPunct="1">
              <a:lnSpc>
                <a:spcPct val="120000"/>
              </a:lnSpc>
              <a:spcAft>
                <a:spcPts val="1000"/>
              </a:spcAft>
              <a:buClrTx/>
              <a:buSzTx/>
              <a:buNone/>
              <a:defRPr/>
            </a:pPr>
            <a:r>
              <a:rPr lang="zh-CN" altLang="en-US" sz="1400" b="1" noProof="0" dirty="0">
                <a:ln>
                  <a:noFill/>
                </a:ln>
                <a:effectLst/>
                <a:uLnTx/>
                <a:uFillTx/>
                <a:sym typeface="+mn-ea"/>
              </a:rPr>
              <a:t>（一）增值税</a:t>
            </a:r>
            <a:endParaRPr lang="zh-CN" altLang="en-US" sz="1400" b="1" noProof="0" dirty="0">
              <a:ln>
                <a:noFill/>
              </a:ln>
              <a:effectLst/>
              <a:uLnTx/>
              <a:uFillTx/>
              <a:sym typeface="+mn-ea"/>
            </a:endParaRPr>
          </a:p>
          <a:p>
            <a:pPr marL="0" marR="0" lvl="0" indent="0" algn="l" defTabSz="685800" rtl="0" eaLnBrk="1" fontAlgn="base" latinLnBrk="0" hangingPunct="1">
              <a:lnSpc>
                <a:spcPct val="120000"/>
              </a:lnSpc>
              <a:spcAft>
                <a:spcPts val="1000"/>
              </a:spcAft>
              <a:buClrTx/>
              <a:buSzTx/>
              <a:buNone/>
              <a:defRPr/>
            </a:pPr>
            <a:r>
              <a:rPr lang="en-US" altLang="zh-CN" sz="1400" b="1" noProof="0" dirty="0">
                <a:ln>
                  <a:noFill/>
                </a:ln>
                <a:effectLst/>
                <a:uLnTx/>
                <a:uFillTx/>
                <a:sym typeface="+mn-ea"/>
              </a:rPr>
              <a:t>4. 一般纳税人一般购销业务的账务处理</a:t>
            </a:r>
            <a:endParaRPr lang="en-US" altLang="zh-CN" sz="1400" b="1" noProof="0" dirty="0">
              <a:ln>
                <a:noFill/>
              </a:ln>
              <a:effectLst/>
              <a:uLnTx/>
              <a:uFillTx/>
              <a:sym typeface="+mn-ea"/>
            </a:endParaRPr>
          </a:p>
          <a:p>
            <a:pPr marL="0" marR="0" lvl="0" indent="0" algn="l" defTabSz="685800" rtl="0" eaLnBrk="1" fontAlgn="base" latinLnBrk="0" hangingPunct="1">
              <a:lnSpc>
                <a:spcPct val="120000"/>
              </a:lnSpc>
              <a:spcAft>
                <a:spcPts val="1000"/>
              </a:spcAft>
              <a:buClrTx/>
              <a:buSzTx/>
              <a:buNone/>
              <a:defRPr/>
            </a:pPr>
            <a:r>
              <a:rPr lang="en-US" altLang="zh-CN" sz="1400" b="1" noProof="0" dirty="0">
                <a:ln>
                  <a:noFill/>
                </a:ln>
                <a:effectLst/>
                <a:uLnTx/>
                <a:uFillTx/>
                <a:sym typeface="+mn-ea"/>
              </a:rPr>
              <a:t>5. 视同销售业务的账务处理</a:t>
            </a:r>
            <a:endParaRPr lang="en-US" altLang="zh-CN" sz="1400" b="1" noProof="0" dirty="0">
              <a:ln>
                <a:noFill/>
              </a:ln>
              <a:effectLst/>
              <a:uLnTx/>
              <a:uFillTx/>
              <a:sym typeface="+mn-ea"/>
            </a:endParaRPr>
          </a:p>
          <a:p>
            <a:pPr marL="0" marR="0" lvl="0" indent="0" algn="l" defTabSz="685800" rtl="0" eaLnBrk="1" fontAlgn="base" latinLnBrk="0" hangingPunct="1">
              <a:lnSpc>
                <a:spcPct val="120000"/>
              </a:lnSpc>
              <a:spcAft>
                <a:spcPts val="1000"/>
              </a:spcAft>
              <a:buClrTx/>
              <a:buSzTx/>
              <a:buNone/>
              <a:defRPr/>
            </a:pPr>
            <a:r>
              <a:rPr lang="en-US" altLang="zh-CN" sz="1400" noProof="0" dirty="0">
                <a:ln>
                  <a:noFill/>
                </a:ln>
                <a:effectLst/>
                <a:uLnTx/>
                <a:uFillTx/>
                <a:sym typeface="+mn-ea"/>
              </a:rPr>
              <a:t>     企业的某些行为虽然没有取得销售收入，也视同发生应税行为， 应当缴纳增值税。常见的视同销售行为包括:企业将自产、委托加工或购买的货物分配给股东，将自产、委托加工的货物用于集体福利或个人消费，无偿转让无形资产或者不动产等， 但用于公益事业或者以社会公众为对象的除外。</a:t>
            </a:r>
            <a:endParaRPr lang="en-US" altLang="zh-CN" sz="1400" noProof="0" dirty="0">
              <a:ln>
                <a:noFill/>
              </a:ln>
              <a:effectLst/>
              <a:uLnTx/>
              <a:uFillTx/>
              <a:sym typeface="+mn-ea"/>
            </a:endParaRPr>
          </a:p>
        </p:txBody>
      </p:sp>
    </p:spTree>
    <p:custDataLst>
      <p:tags r:id="rId3"/>
    </p:custData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865188" y="298450"/>
            <a:ext cx="7219950" cy="542925"/>
          </a:xfrm>
        </p:spPr>
        <p:txBody>
          <a:bodyPr vert="horz" wrap="square" lIns="101600" tIns="38100" rIns="76200" bIns="38100" numCol="1" anchor="ctr" anchorCtr="0" compatLnSpc="1"/>
          <a:lstStyle/>
          <a:p>
            <a:pPr marL="0" marR="0" lvl="0" indent="0" algn="ctr" defTabSz="685800" rtl="0" eaLnBrk="1" fontAlgn="base" latinLnBrk="0" hangingPunct="1">
              <a:lnSpc>
                <a:spcPct val="120000"/>
              </a:lnSpc>
              <a:spcBef>
                <a:spcPct val="0"/>
              </a:spcBef>
              <a:spcAft>
                <a:spcPct val="0"/>
              </a:spcAft>
              <a:buClrTx/>
              <a:buSzTx/>
              <a:buFontTx/>
              <a:buNone/>
              <a:defRPr/>
            </a:pPr>
            <a:r>
              <a:rPr lang="zh-CN" altLang="en-US" noProof="0" dirty="0">
                <a:ln>
                  <a:noFill/>
                </a:ln>
                <a:effectLst/>
                <a:uLnTx/>
                <a:uFillTx/>
                <a:latin typeface="微软雅黑" panose="020B0503020204020204" pitchFamily="34" charset="-122"/>
                <a:sym typeface="微软雅黑" panose="020B0503020204020204" pitchFamily="34" charset="-122"/>
              </a:rPr>
              <a:t>第二</a:t>
            </a:r>
            <a:r>
              <a:rPr lang="zh-CN" altLang="en-US" noProof="0" dirty="0" smtClean="0">
                <a:ln>
                  <a:noFill/>
                </a:ln>
                <a:effectLst/>
                <a:uLnTx/>
                <a:uFillTx/>
                <a:latin typeface="微软雅黑" panose="020B0503020204020204" pitchFamily="34" charset="-122"/>
                <a:sym typeface="微软雅黑" panose="020B0503020204020204" pitchFamily="34" charset="-122"/>
              </a:rPr>
              <a:t>节  </a:t>
            </a:r>
            <a:r>
              <a:rPr lang="zh-CN" altLang="en-US" noProof="0" dirty="0">
                <a:ln>
                  <a:noFill/>
                </a:ln>
                <a:effectLst/>
                <a:uLnTx/>
                <a:uFillTx/>
                <a:latin typeface="微软雅黑" panose="020B0503020204020204" pitchFamily="34" charset="-122"/>
                <a:sym typeface="微软雅黑" panose="020B0503020204020204" pitchFamily="34" charset="-122"/>
              </a:rPr>
              <a:t>流动负债重要条款的理解与会计处理</a:t>
            </a:r>
            <a:endPar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endParaRPr>
          </a:p>
        </p:txBody>
      </p:sp>
      <p:sp>
        <p:nvSpPr>
          <p:cNvPr id="26626" name="内容占位符 3"/>
          <p:cNvSpPr>
            <a:spLocks noGrp="1" noChangeArrowheads="1"/>
          </p:cNvSpPr>
          <p:nvPr>
            <p:ph sz="quarter" idx="13"/>
            <p:custDataLst>
              <p:tags r:id="rId2"/>
            </p:custDataLst>
          </p:nvPr>
        </p:nvSpPr>
        <p:spPr>
          <a:xfrm>
            <a:off x="971550" y="915035"/>
            <a:ext cx="7658100" cy="2584450"/>
          </a:xfrm>
        </p:spPr>
        <p:txBody>
          <a:bodyPr vert="horz" wrap="square" lIns="101600" tIns="0" rIns="82550" bIns="0" numCol="1" anchor="t" anchorCtr="0" compatLnSpc="1"/>
          <a:lstStyle/>
          <a:p>
            <a:pPr marL="0" marR="0" lvl="0" indent="0" algn="l" defTabSz="685800" rtl="0" eaLnBrk="1" fontAlgn="base" latinLnBrk="0" hangingPunct="1">
              <a:lnSpc>
                <a:spcPct val="120000"/>
              </a:lnSpc>
              <a:spcAft>
                <a:spcPts val="1000"/>
              </a:spcAft>
              <a:buClrTx/>
              <a:buSzTx/>
              <a:buNone/>
              <a:defRPr/>
            </a:pPr>
            <a:r>
              <a:rPr lang="zh-CN" altLang="en-US" sz="2000" b="1" noProof="0" dirty="0">
                <a:ln>
                  <a:noFill/>
                </a:ln>
                <a:effectLst/>
                <a:uLnTx/>
                <a:uFillTx/>
                <a:sym typeface="+mn-ea"/>
              </a:rPr>
              <a:t>五、应交税费</a:t>
            </a:r>
            <a:endParaRPr lang="zh-CN" altLang="en-US" sz="2000" b="1" noProof="0" dirty="0">
              <a:ln>
                <a:noFill/>
              </a:ln>
              <a:effectLst/>
              <a:uLnTx/>
              <a:uFillTx/>
              <a:sym typeface="+mn-ea"/>
            </a:endParaRPr>
          </a:p>
          <a:p>
            <a:pPr marL="0" marR="0" lvl="0" indent="0" algn="l" defTabSz="685800" rtl="0" eaLnBrk="1" fontAlgn="base" latinLnBrk="0" hangingPunct="1">
              <a:lnSpc>
                <a:spcPct val="120000"/>
              </a:lnSpc>
              <a:spcAft>
                <a:spcPts val="1000"/>
              </a:spcAft>
              <a:buClrTx/>
              <a:buSzTx/>
              <a:buNone/>
              <a:defRPr/>
            </a:pPr>
            <a:r>
              <a:rPr lang="en-US" altLang="zh-CN" sz="1400" b="1" noProof="0" dirty="0">
                <a:ln>
                  <a:noFill/>
                </a:ln>
                <a:effectLst/>
                <a:uLnTx/>
                <a:uFillTx/>
                <a:sym typeface="+mn-ea"/>
              </a:rPr>
              <a:t>5. 视同销售业务的账务处理</a:t>
            </a:r>
            <a:endParaRPr lang="en-US" altLang="zh-CN" sz="1400" b="1" noProof="0" dirty="0">
              <a:ln>
                <a:noFill/>
              </a:ln>
              <a:effectLst/>
              <a:uLnTx/>
              <a:uFillTx/>
              <a:sym typeface="+mn-ea"/>
            </a:endParaRPr>
          </a:p>
          <a:p>
            <a:pPr marL="0" marR="0" lvl="0" indent="0" algn="l" defTabSz="685800" rtl="0" eaLnBrk="1" fontAlgn="base" latinLnBrk="0" hangingPunct="1">
              <a:lnSpc>
                <a:spcPct val="120000"/>
              </a:lnSpc>
              <a:spcAft>
                <a:spcPts val="1000"/>
              </a:spcAft>
              <a:buClrTx/>
              <a:buSzTx/>
              <a:buNone/>
              <a:defRPr/>
            </a:pPr>
            <a:r>
              <a:rPr lang="en-US" altLang="zh-CN" sz="1400" noProof="0" dirty="0">
                <a:ln>
                  <a:noFill/>
                </a:ln>
                <a:effectLst/>
                <a:uLnTx/>
                <a:uFillTx/>
                <a:sym typeface="+mn-ea"/>
              </a:rPr>
              <a:t>【实务题 1－9】 甲公司 10 月份发生的有关增值税销项税额的业务如下。 </a:t>
            </a:r>
            <a:endParaRPr lang="en-US" altLang="zh-CN" sz="1400" noProof="0" dirty="0">
              <a:ln>
                <a:noFill/>
              </a:ln>
              <a:effectLst/>
              <a:uLnTx/>
              <a:uFillTx/>
              <a:sym typeface="+mn-ea"/>
            </a:endParaRPr>
          </a:p>
          <a:p>
            <a:pPr marL="0" marR="0" lvl="0" indent="0" algn="l" defTabSz="685800" rtl="0" eaLnBrk="1" fontAlgn="base" latinLnBrk="0" hangingPunct="1">
              <a:lnSpc>
                <a:spcPct val="120000"/>
              </a:lnSpc>
              <a:spcAft>
                <a:spcPts val="1000"/>
              </a:spcAft>
              <a:buClrTx/>
              <a:buSzTx/>
              <a:buNone/>
              <a:defRPr/>
            </a:pPr>
            <a:r>
              <a:rPr lang="en-US" altLang="zh-CN" sz="1400" noProof="0" dirty="0">
                <a:ln>
                  <a:noFill/>
                </a:ln>
                <a:effectLst/>
                <a:uLnTx/>
                <a:uFillTx/>
                <a:sym typeface="+mn-ea"/>
              </a:rPr>
              <a:t>(1)10 月 20 日，销售A 产品1000 件，不含税价款20 000 000 元，增值税销项税额 2 600 000 元，共计22 600 000 元，款项收到，存入银行;该批产品的成本为15 000 000 元。</a:t>
            </a:r>
            <a:endParaRPr lang="en-US" altLang="zh-CN" sz="1400" noProof="0" dirty="0">
              <a:ln>
                <a:noFill/>
              </a:ln>
              <a:effectLst/>
              <a:uLnTx/>
              <a:uFillTx/>
              <a:sym typeface="+mn-ea"/>
            </a:endParaRPr>
          </a:p>
          <a:p>
            <a:pPr marL="0" marR="0" lvl="0" indent="0" algn="l" defTabSz="685800" rtl="0" eaLnBrk="1" fontAlgn="base" latinLnBrk="0" hangingPunct="1">
              <a:lnSpc>
                <a:spcPct val="120000"/>
              </a:lnSpc>
              <a:spcAft>
                <a:spcPts val="1000"/>
              </a:spcAft>
              <a:buClrTx/>
              <a:buSzTx/>
              <a:buNone/>
              <a:defRPr/>
            </a:pPr>
            <a:r>
              <a:rPr lang="en-US" altLang="zh-CN" sz="1400" noProof="0" dirty="0">
                <a:ln>
                  <a:noFill/>
                </a:ln>
                <a:effectLst/>
                <a:uLnTx/>
                <a:uFillTx/>
                <a:sym typeface="+mn-ea"/>
              </a:rPr>
              <a:t>(2)10 月 22 日，将其生产的 B 产品(饮料)300 件作为福利发放给职工，该批产品的成本为 60 000 元，售价为75 000 元。假设该批饮料的 80%发放给生产工人</a:t>
            </a:r>
            <a:r>
              <a:rPr lang="zh-CN" altLang="en-US" sz="1400" noProof="0" dirty="0">
                <a:ln>
                  <a:noFill/>
                </a:ln>
                <a:effectLst/>
                <a:uLnTx/>
                <a:uFillTx/>
                <a:sym typeface="+mn-ea"/>
              </a:rPr>
              <a:t>，</a:t>
            </a:r>
            <a:r>
              <a:rPr lang="en-US" altLang="zh-CN" sz="1400" noProof="0" dirty="0">
                <a:ln>
                  <a:noFill/>
                </a:ln>
                <a:effectLst/>
                <a:uLnTx/>
                <a:uFillTx/>
                <a:sym typeface="+mn-ea"/>
              </a:rPr>
              <a:t>20%发放给厂部管理人员。</a:t>
            </a:r>
            <a:endParaRPr lang="en-US" altLang="zh-CN" sz="1400" noProof="0" dirty="0">
              <a:ln>
                <a:noFill/>
              </a:ln>
              <a:effectLst/>
              <a:uLnTx/>
              <a:uFillTx/>
              <a:sym typeface="+mn-ea"/>
            </a:endParaRPr>
          </a:p>
        </p:txBody>
      </p:sp>
    </p:spTree>
    <p:custDataLst>
      <p:tags r:id="rId3"/>
    </p:custData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3553" name="标题 6"/>
          <p:cNvSpPr>
            <a:spLocks noGrp="1" noChangeArrowheads="1"/>
          </p:cNvSpPr>
          <p:nvPr>
            <p:ph type="title"/>
            <p:custDataLst>
              <p:tags r:id="rId1"/>
            </p:custDataLst>
          </p:nvPr>
        </p:nvSpPr>
        <p:spPr>
          <a:xfrm>
            <a:off x="912813" y="1004888"/>
            <a:ext cx="7088188" cy="576263"/>
          </a:xfrm>
        </p:spPr>
        <p:txBody>
          <a:bodyPr vert="horz" wrap="square" lIns="101600" tIns="38100" rIns="76200" bIns="38100" numCol="1" anchor="b" anchorCtr="0" compatLnSpc="1">
            <a:normAutofit fontScale="90000"/>
          </a:bodyPr>
          <a:lstStyle/>
          <a:p>
            <a:pPr marL="0" marR="0" lvl="0" indent="0" algn="ctr" defTabSz="685800" rtl="0" eaLnBrk="1" fontAlgn="base" latinLnBrk="0" hangingPunct="1">
              <a:lnSpc>
                <a:spcPct val="120000"/>
              </a:lnSpc>
              <a:spcBef>
                <a:spcPct val="0"/>
              </a:spcBef>
              <a:spcAft>
                <a:spcPct val="0"/>
              </a:spcAft>
              <a:buClrTx/>
              <a:buSzTx/>
              <a:buFontTx/>
              <a:buNone/>
              <a:defRPr/>
            </a:pPr>
            <a:r>
              <a:rPr kumimoji="0" lang="zh-CN" altLang="en-US" sz="3600" b="1" i="0" u="none" strike="noStrike" kern="1200" cap="none" spc="200" normalizeH="0" baseline="0" noProof="0" dirty="0" smtClean="0">
                <a:ln>
                  <a:noFill/>
                </a:ln>
                <a:solidFill>
                  <a:srgbClr val="404040"/>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第</a:t>
            </a:r>
            <a:r>
              <a:rPr kumimoji="0" lang="zh-CN" altLang="en-US" sz="3600" b="1" i="0" u="none" strike="noStrike" kern="1200" cap="none" spc="200" normalizeH="0" baseline="0" noProof="0" dirty="0" smtClean="0">
                <a:ln>
                  <a:noFill/>
                </a:ln>
                <a:solidFill>
                  <a:srgbClr val="404040"/>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一章  流动负债</a:t>
            </a:r>
            <a:endParaRPr kumimoji="0" lang="zh-CN" altLang="zh-CN" sz="3600" b="1" i="0" u="none" strike="noStrike" kern="1200" cap="none" spc="200" normalizeH="0" baseline="0" noProof="0" dirty="0" smtClean="0">
              <a:ln>
                <a:noFill/>
              </a:ln>
              <a:solidFill>
                <a:srgbClr val="404040"/>
              </a:solidFill>
              <a:effectLst/>
              <a:uLnTx/>
              <a:uFillTx/>
              <a:latin typeface="Arial" panose="020B0604020202020204" pitchFamily="34" charset="0"/>
              <a:ea typeface="微软雅黑" panose="020B0503020204020204" pitchFamily="34" charset="-122"/>
              <a:cs typeface="+mj-cs"/>
            </a:endParaRPr>
          </a:p>
        </p:txBody>
      </p:sp>
      <p:sp>
        <p:nvSpPr>
          <p:cNvPr id="64514" name="文本框 1"/>
          <p:cNvSpPr txBox="1"/>
          <p:nvPr/>
        </p:nvSpPr>
        <p:spPr>
          <a:xfrm>
            <a:off x="511175" y="1636713"/>
            <a:ext cx="8021638" cy="2353310"/>
          </a:xfrm>
          <a:prstGeom prst="rect">
            <a:avLst/>
          </a:prstGeom>
          <a:noFill/>
          <a:ln w="9525">
            <a:noFill/>
          </a:ln>
        </p:spPr>
        <p:txBody>
          <a:bodyPr wrap="square" anchor="t" anchorCtr="0">
            <a:spAutoFit/>
          </a:bodyPr>
          <a:p>
            <a:pPr>
              <a:lnSpc>
                <a:spcPct val="150000"/>
              </a:lnSpc>
            </a:pPr>
            <a:r>
              <a:rPr lang="zh-CN" altLang="en-US" sz="1400" b="1">
                <a:latin typeface="微软雅黑" panose="020B0503020204020204" pitchFamily="34" charset="-122"/>
                <a:ea typeface="微软雅黑" panose="020B0503020204020204" pitchFamily="34" charset="-122"/>
              </a:rPr>
              <a:t>【本章概述·思政目标·育人元素】</a:t>
            </a:r>
            <a:endParaRPr lang="zh-CN" altLang="en-US" sz="1400" b="1">
              <a:latin typeface="微软雅黑" panose="020B0503020204020204" pitchFamily="34" charset="-122"/>
              <a:ea typeface="微软雅黑" panose="020B0503020204020204" pitchFamily="34" charset="-122"/>
            </a:endParaRPr>
          </a:p>
          <a:p>
            <a:pPr>
              <a:lnSpc>
                <a:spcPct val="150000"/>
              </a:lnSpc>
            </a:pPr>
            <a:r>
              <a:rPr lang="en-US" altLang="zh-CN" sz="1400">
                <a:latin typeface="微软雅黑" panose="020B0503020204020204" pitchFamily="34" charset="-122"/>
                <a:ea typeface="微软雅黑" panose="020B0503020204020204" pitchFamily="34" charset="-122"/>
              </a:rPr>
              <a:t>       </a:t>
            </a:r>
            <a:r>
              <a:rPr lang="zh-CN" altLang="en-US" sz="1400">
                <a:latin typeface="微软雅黑" panose="020B0503020204020204" pitchFamily="34" charset="-122"/>
                <a:ea typeface="微软雅黑" panose="020B0503020204020204" pitchFamily="34" charset="-122"/>
              </a:rPr>
              <a:t>本章概述：本章在概述流动负债的定义、识别与分类的基础上，对流动负债主要项目的会计核算内容进行具体介绍，并结合目前实务中对职工薪酬的确认、计量问题进行深入分析和阐述，同时结合思政案例与延伸阅读进行内容拓展。</a:t>
            </a:r>
            <a:endParaRPr lang="zh-CN" altLang="en-US" sz="1400">
              <a:latin typeface="微软雅黑" panose="020B0503020204020204" pitchFamily="34" charset="-122"/>
              <a:ea typeface="微软雅黑" panose="020B0503020204020204" pitchFamily="34" charset="-122"/>
            </a:endParaRPr>
          </a:p>
          <a:p>
            <a:pPr>
              <a:lnSpc>
                <a:spcPct val="150000"/>
              </a:lnSpc>
            </a:pPr>
            <a:r>
              <a:rPr lang="en-US" altLang="zh-CN" sz="1400">
                <a:latin typeface="微软雅黑" panose="020B0503020204020204" pitchFamily="34" charset="-122"/>
                <a:ea typeface="微软雅黑" panose="020B0503020204020204" pitchFamily="34" charset="-122"/>
              </a:rPr>
              <a:t>       </a:t>
            </a:r>
            <a:r>
              <a:rPr lang="zh-CN" altLang="en-US" sz="1400">
                <a:latin typeface="微软雅黑" panose="020B0503020204020204" pitchFamily="34" charset="-122"/>
                <a:ea typeface="微软雅黑" panose="020B0503020204020204" pitchFamily="34" charset="-122"/>
              </a:rPr>
              <a:t>思政目标：通过对诚信经营典型企业案例的学习，使学生深刻体会诚信的意义和价值，同时强化社会责任感。</a:t>
            </a:r>
            <a:r>
              <a:rPr lang="en-US" altLang="zh-CN" sz="1400">
                <a:latin typeface="微软雅黑" panose="020B0503020204020204" pitchFamily="34" charset="-122"/>
                <a:ea typeface="微软雅黑" panose="020B0503020204020204" pitchFamily="34" charset="-122"/>
              </a:rPr>
              <a:t>       </a:t>
            </a:r>
            <a:endParaRPr lang="en-US" altLang="zh-CN" sz="1400">
              <a:latin typeface="微软雅黑" panose="020B0503020204020204" pitchFamily="34" charset="-122"/>
              <a:ea typeface="微软雅黑" panose="020B0503020204020204" pitchFamily="34" charset="-122"/>
            </a:endParaRPr>
          </a:p>
          <a:p>
            <a:pPr>
              <a:lnSpc>
                <a:spcPct val="150000"/>
              </a:lnSpc>
            </a:pPr>
            <a:r>
              <a:rPr lang="en-US" altLang="zh-CN" sz="1400">
                <a:latin typeface="微软雅黑" panose="020B0503020204020204" pitchFamily="34" charset="-122"/>
                <a:ea typeface="微软雅黑" panose="020B0503020204020204" pitchFamily="34" charset="-122"/>
              </a:rPr>
              <a:t>       </a:t>
            </a:r>
            <a:r>
              <a:rPr lang="zh-CN" altLang="en-US" sz="1400">
                <a:latin typeface="微软雅黑" panose="020B0503020204020204" pitchFamily="34" charset="-122"/>
                <a:ea typeface="微软雅黑" panose="020B0503020204020204" pitchFamily="34" charset="-122"/>
              </a:rPr>
              <a:t>育人元素：社会主义核心价值观：诚信。</a:t>
            </a:r>
            <a:endParaRPr lang="zh-CN" altLang="en-US" sz="1400">
              <a:latin typeface="微软雅黑" panose="020B0503020204020204" pitchFamily="34" charset="-122"/>
              <a:ea typeface="微软雅黑" panose="020B0503020204020204" pitchFamily="34" charset="-122"/>
            </a:endParaRPr>
          </a:p>
        </p:txBody>
      </p:sp>
    </p:spTree>
    <p:custDataLst>
      <p:tags r:id="rId2"/>
    </p:custData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865188" y="298450"/>
            <a:ext cx="7219950" cy="542925"/>
          </a:xfrm>
        </p:spPr>
        <p:txBody>
          <a:bodyPr vert="horz" wrap="square" lIns="101600" tIns="38100" rIns="76200" bIns="38100" numCol="1" anchor="ctr" anchorCtr="0" compatLnSpc="1"/>
          <a:lstStyle/>
          <a:p>
            <a:pPr marL="0" marR="0" lvl="0" indent="0" algn="ctr" defTabSz="685800" rtl="0" eaLnBrk="1" fontAlgn="base" latinLnBrk="0" hangingPunct="1">
              <a:lnSpc>
                <a:spcPct val="120000"/>
              </a:lnSpc>
              <a:spcBef>
                <a:spcPct val="0"/>
              </a:spcBef>
              <a:spcAft>
                <a:spcPct val="0"/>
              </a:spcAft>
              <a:buClrTx/>
              <a:buSzTx/>
              <a:buFontTx/>
              <a:buNone/>
              <a:defRPr/>
            </a:pPr>
            <a:r>
              <a:rPr lang="zh-CN" altLang="en-US" noProof="0" dirty="0">
                <a:ln>
                  <a:noFill/>
                </a:ln>
                <a:effectLst/>
                <a:uLnTx/>
                <a:uFillTx/>
                <a:latin typeface="微软雅黑" panose="020B0503020204020204" pitchFamily="34" charset="-122"/>
                <a:sym typeface="微软雅黑" panose="020B0503020204020204" pitchFamily="34" charset="-122"/>
              </a:rPr>
              <a:t>第二</a:t>
            </a:r>
            <a:r>
              <a:rPr lang="zh-CN" altLang="en-US" noProof="0" dirty="0" smtClean="0">
                <a:ln>
                  <a:noFill/>
                </a:ln>
                <a:effectLst/>
                <a:uLnTx/>
                <a:uFillTx/>
                <a:latin typeface="微软雅黑" panose="020B0503020204020204" pitchFamily="34" charset="-122"/>
                <a:sym typeface="微软雅黑" panose="020B0503020204020204" pitchFamily="34" charset="-122"/>
              </a:rPr>
              <a:t>节  </a:t>
            </a:r>
            <a:r>
              <a:rPr lang="zh-CN" altLang="en-US" noProof="0" dirty="0">
                <a:ln>
                  <a:noFill/>
                </a:ln>
                <a:effectLst/>
                <a:uLnTx/>
                <a:uFillTx/>
                <a:latin typeface="微软雅黑" panose="020B0503020204020204" pitchFamily="34" charset="-122"/>
                <a:sym typeface="微软雅黑" panose="020B0503020204020204" pitchFamily="34" charset="-122"/>
              </a:rPr>
              <a:t>流动负债重要条款的理解与会计处理</a:t>
            </a:r>
            <a:endPar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endParaRPr>
          </a:p>
        </p:txBody>
      </p:sp>
      <p:sp>
        <p:nvSpPr>
          <p:cNvPr id="26626" name="内容占位符 3"/>
          <p:cNvSpPr>
            <a:spLocks noGrp="1" noChangeArrowheads="1"/>
          </p:cNvSpPr>
          <p:nvPr>
            <p:ph sz="quarter" idx="13"/>
            <p:custDataLst>
              <p:tags r:id="rId2"/>
            </p:custDataLst>
          </p:nvPr>
        </p:nvSpPr>
        <p:spPr>
          <a:xfrm>
            <a:off x="971550" y="915035"/>
            <a:ext cx="7658100" cy="2584450"/>
          </a:xfrm>
        </p:spPr>
        <p:txBody>
          <a:bodyPr vert="horz" wrap="square" lIns="101600" tIns="0" rIns="82550" bIns="0" numCol="1" anchor="t" anchorCtr="0" compatLnSpc="1"/>
          <a:lstStyle/>
          <a:p>
            <a:pPr marL="0" marR="0" lvl="0" indent="0" algn="l" defTabSz="685800" rtl="0" eaLnBrk="1" fontAlgn="base" latinLnBrk="0" hangingPunct="1">
              <a:lnSpc>
                <a:spcPct val="120000"/>
              </a:lnSpc>
              <a:spcAft>
                <a:spcPts val="1000"/>
              </a:spcAft>
              <a:buClrTx/>
              <a:buSzTx/>
              <a:buNone/>
              <a:defRPr/>
            </a:pPr>
            <a:r>
              <a:rPr lang="zh-CN" altLang="en-US" sz="1800" b="1" noProof="0" dirty="0">
                <a:ln>
                  <a:noFill/>
                </a:ln>
                <a:effectLst/>
                <a:uLnTx/>
                <a:uFillTx/>
                <a:sym typeface="+mn-ea"/>
              </a:rPr>
              <a:t>五、应交税费</a:t>
            </a:r>
            <a:endParaRPr lang="zh-CN" altLang="en-US" sz="1800" b="1" noProof="0" dirty="0">
              <a:ln>
                <a:noFill/>
              </a:ln>
              <a:effectLst/>
              <a:uLnTx/>
              <a:uFillTx/>
              <a:sym typeface="+mn-ea"/>
            </a:endParaRPr>
          </a:p>
          <a:p>
            <a:pPr marL="0" marR="0" lvl="0" indent="0" algn="l" defTabSz="685800" rtl="0" eaLnBrk="1" fontAlgn="base" latinLnBrk="0" hangingPunct="1">
              <a:lnSpc>
                <a:spcPct val="120000"/>
              </a:lnSpc>
              <a:spcAft>
                <a:spcPts val="1000"/>
              </a:spcAft>
              <a:buClrTx/>
              <a:buSzTx/>
              <a:buNone/>
              <a:defRPr/>
            </a:pPr>
            <a:r>
              <a:rPr lang="en-US" altLang="zh-CN" sz="1400" b="1" noProof="0" dirty="0">
                <a:ln>
                  <a:noFill/>
                </a:ln>
                <a:effectLst/>
                <a:uLnTx/>
                <a:uFillTx/>
                <a:sym typeface="+mn-ea"/>
              </a:rPr>
              <a:t>6. 进项税额不予抵扣的账务处理</a:t>
            </a:r>
            <a:endParaRPr lang="en-US" altLang="zh-CN" sz="1400" b="1" noProof="0" dirty="0">
              <a:ln>
                <a:noFill/>
              </a:ln>
              <a:effectLst/>
              <a:uLnTx/>
              <a:uFillTx/>
              <a:sym typeface="+mn-ea"/>
            </a:endParaRPr>
          </a:p>
          <a:p>
            <a:pPr marL="0" marR="0" lvl="0" indent="0" algn="l" defTabSz="685800" rtl="0" eaLnBrk="1" fontAlgn="base" latinLnBrk="0" hangingPunct="1">
              <a:lnSpc>
                <a:spcPct val="120000"/>
              </a:lnSpc>
              <a:spcAft>
                <a:spcPts val="1000"/>
              </a:spcAft>
              <a:buClrTx/>
              <a:buSzTx/>
              <a:buNone/>
              <a:defRPr/>
            </a:pPr>
            <a:r>
              <a:rPr lang="en-US" altLang="zh-CN" sz="1400" noProof="0" dirty="0">
                <a:ln>
                  <a:noFill/>
                </a:ln>
                <a:effectLst/>
                <a:uLnTx/>
                <a:uFillTx/>
                <a:sym typeface="+mn-ea"/>
              </a:rPr>
              <a:t>税法规定，企业发生的进项税额不得从销项税额中抵扣，主要情形包括: </a:t>
            </a:r>
            <a:endParaRPr lang="en-US" altLang="zh-CN" sz="1400" noProof="0" dirty="0">
              <a:ln>
                <a:noFill/>
              </a:ln>
              <a:effectLst/>
              <a:uLnTx/>
              <a:uFillTx/>
              <a:sym typeface="+mn-ea"/>
            </a:endParaRPr>
          </a:p>
          <a:p>
            <a:pPr marL="0" marR="0" lvl="0" indent="0" algn="l" defTabSz="685800" rtl="0" eaLnBrk="1" fontAlgn="base" latinLnBrk="0" hangingPunct="1">
              <a:lnSpc>
                <a:spcPct val="120000"/>
              </a:lnSpc>
              <a:spcAft>
                <a:spcPts val="1000"/>
              </a:spcAft>
              <a:buClrTx/>
              <a:buSzTx/>
              <a:buNone/>
              <a:defRPr/>
            </a:pPr>
            <a:r>
              <a:rPr lang="en-US" altLang="zh-CN" sz="1400" noProof="0" dirty="0">
                <a:ln>
                  <a:noFill/>
                </a:ln>
                <a:effectLst/>
                <a:uLnTx/>
                <a:uFillTx/>
                <a:sym typeface="+mn-ea"/>
              </a:rPr>
              <a:t>（1）用于简易计税方法计税项目、免征增值税项目、集体福利或者个人消费的购进货 物、加工修理修配劳务、服务、无形资产和不动产。</a:t>
            </a:r>
            <a:endParaRPr lang="en-US" altLang="zh-CN" sz="1400" noProof="0" dirty="0">
              <a:ln>
                <a:noFill/>
              </a:ln>
              <a:effectLst/>
              <a:uLnTx/>
              <a:uFillTx/>
              <a:sym typeface="+mn-ea"/>
            </a:endParaRPr>
          </a:p>
          <a:p>
            <a:pPr marL="0" marR="0" lvl="0" indent="0" algn="l" defTabSz="685800" rtl="0" eaLnBrk="1" fontAlgn="base" latinLnBrk="0" hangingPunct="1">
              <a:lnSpc>
                <a:spcPct val="120000"/>
              </a:lnSpc>
              <a:spcAft>
                <a:spcPts val="1000"/>
              </a:spcAft>
              <a:buClrTx/>
              <a:buSzTx/>
              <a:buNone/>
              <a:defRPr/>
            </a:pPr>
            <a:r>
              <a:rPr lang="en-US" altLang="zh-CN" sz="1400" noProof="0" dirty="0">
                <a:ln>
                  <a:noFill/>
                </a:ln>
                <a:effectLst/>
                <a:uLnTx/>
                <a:uFillTx/>
                <a:sym typeface="+mn-ea"/>
              </a:rPr>
              <a:t>（2）非正常损失的购进货物，以及相关的加工修理修配劳务和交通运输服务。</a:t>
            </a:r>
            <a:endParaRPr lang="en-US" altLang="zh-CN" sz="1400" noProof="0" dirty="0">
              <a:ln>
                <a:noFill/>
              </a:ln>
              <a:effectLst/>
              <a:uLnTx/>
              <a:uFillTx/>
              <a:sym typeface="+mn-ea"/>
            </a:endParaRPr>
          </a:p>
          <a:p>
            <a:pPr marL="0" marR="0" lvl="0" indent="0" algn="l" defTabSz="685800" rtl="0" eaLnBrk="1" fontAlgn="base" latinLnBrk="0" hangingPunct="1">
              <a:lnSpc>
                <a:spcPct val="120000"/>
              </a:lnSpc>
              <a:spcAft>
                <a:spcPts val="1000"/>
              </a:spcAft>
              <a:buClrTx/>
              <a:buSzTx/>
              <a:buNone/>
              <a:defRPr/>
            </a:pPr>
            <a:r>
              <a:rPr lang="en-US" altLang="zh-CN" sz="1400" noProof="0" dirty="0">
                <a:ln>
                  <a:noFill/>
                </a:ln>
                <a:effectLst/>
                <a:uLnTx/>
                <a:uFillTx/>
                <a:sym typeface="+mn-ea"/>
              </a:rPr>
              <a:t>（3）非正常损失的在产品、产成品所耗用的购进货物(不包括固定资产)、加工修理修 配劳务和交通运输服务。 </a:t>
            </a:r>
            <a:endParaRPr lang="en-US" altLang="zh-CN" sz="1400" noProof="0" dirty="0">
              <a:ln>
                <a:noFill/>
              </a:ln>
              <a:effectLst/>
              <a:uLnTx/>
              <a:uFillTx/>
              <a:sym typeface="+mn-ea"/>
            </a:endParaRPr>
          </a:p>
          <a:p>
            <a:pPr marL="0" marR="0" lvl="0" indent="0" algn="l" defTabSz="685800" rtl="0" eaLnBrk="1" fontAlgn="base" latinLnBrk="0" hangingPunct="1">
              <a:lnSpc>
                <a:spcPct val="120000"/>
              </a:lnSpc>
              <a:spcAft>
                <a:spcPts val="1000"/>
              </a:spcAft>
              <a:buClrTx/>
              <a:buSzTx/>
              <a:buNone/>
              <a:defRPr/>
            </a:pPr>
            <a:r>
              <a:rPr lang="en-US" altLang="zh-CN" sz="1400" noProof="0" dirty="0">
                <a:ln>
                  <a:noFill/>
                </a:ln>
                <a:effectLst/>
                <a:uLnTx/>
                <a:uFillTx/>
                <a:sym typeface="+mn-ea"/>
              </a:rPr>
              <a:t>（4）非正常损失的不动产，以及该不动产所耗用的购进货物、设计服务和建筑服务。 （5）非正常损失的不动产在建工程所耗用的购进货物、设计服务和建筑服务。 </a:t>
            </a:r>
            <a:endParaRPr lang="en-US" altLang="zh-CN" sz="1400" noProof="0" dirty="0">
              <a:ln>
                <a:noFill/>
              </a:ln>
              <a:effectLst/>
              <a:uLnTx/>
              <a:uFillTx/>
              <a:sym typeface="+mn-ea"/>
            </a:endParaRPr>
          </a:p>
          <a:p>
            <a:pPr marL="0" marR="0" lvl="0" indent="0" algn="l" defTabSz="685800" rtl="0" eaLnBrk="1" fontAlgn="base" latinLnBrk="0" hangingPunct="1">
              <a:lnSpc>
                <a:spcPct val="120000"/>
              </a:lnSpc>
              <a:spcAft>
                <a:spcPts val="1000"/>
              </a:spcAft>
              <a:buClrTx/>
              <a:buSzTx/>
              <a:buNone/>
              <a:defRPr/>
            </a:pPr>
            <a:r>
              <a:rPr lang="en-US" altLang="zh-CN" sz="1400" noProof="0" dirty="0">
                <a:ln>
                  <a:noFill/>
                </a:ln>
                <a:effectLst/>
                <a:uLnTx/>
                <a:uFillTx/>
                <a:sym typeface="+mn-ea"/>
              </a:rPr>
              <a:t>（6）购进的旅客运输服务、贷款服务、餐饮服务、居民日常服务和娱乐服务。</a:t>
            </a:r>
            <a:endParaRPr lang="en-US" altLang="zh-CN" sz="1400" noProof="0" dirty="0">
              <a:ln>
                <a:noFill/>
              </a:ln>
              <a:effectLst/>
              <a:uLnTx/>
              <a:uFillTx/>
              <a:sym typeface="+mn-ea"/>
            </a:endParaRPr>
          </a:p>
        </p:txBody>
      </p:sp>
    </p:spTree>
    <p:custDataLst>
      <p:tags r:id="rId3"/>
    </p:custData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865188" y="298450"/>
            <a:ext cx="7219950" cy="542925"/>
          </a:xfrm>
        </p:spPr>
        <p:txBody>
          <a:bodyPr vert="horz" wrap="square" lIns="101600" tIns="38100" rIns="76200" bIns="38100" numCol="1" anchor="ctr" anchorCtr="0" compatLnSpc="1"/>
          <a:lstStyle/>
          <a:p>
            <a:pPr marL="0" marR="0" lvl="0" indent="0" algn="ctr" defTabSz="685800" rtl="0" eaLnBrk="1" fontAlgn="base" latinLnBrk="0" hangingPunct="1">
              <a:lnSpc>
                <a:spcPct val="120000"/>
              </a:lnSpc>
              <a:spcBef>
                <a:spcPct val="0"/>
              </a:spcBef>
              <a:spcAft>
                <a:spcPct val="0"/>
              </a:spcAft>
              <a:buClrTx/>
              <a:buSzTx/>
              <a:buFontTx/>
              <a:buNone/>
              <a:defRPr/>
            </a:pPr>
            <a:r>
              <a:rPr lang="zh-CN" altLang="en-US" noProof="0" dirty="0">
                <a:ln>
                  <a:noFill/>
                </a:ln>
                <a:effectLst/>
                <a:uLnTx/>
                <a:uFillTx/>
                <a:latin typeface="微软雅黑" panose="020B0503020204020204" pitchFamily="34" charset="-122"/>
                <a:sym typeface="微软雅黑" panose="020B0503020204020204" pitchFamily="34" charset="-122"/>
              </a:rPr>
              <a:t>第二</a:t>
            </a:r>
            <a:r>
              <a:rPr lang="zh-CN" altLang="en-US" noProof="0" dirty="0" smtClean="0">
                <a:ln>
                  <a:noFill/>
                </a:ln>
                <a:effectLst/>
                <a:uLnTx/>
                <a:uFillTx/>
                <a:latin typeface="微软雅黑" panose="020B0503020204020204" pitchFamily="34" charset="-122"/>
                <a:sym typeface="微软雅黑" panose="020B0503020204020204" pitchFamily="34" charset="-122"/>
              </a:rPr>
              <a:t>节  </a:t>
            </a:r>
            <a:r>
              <a:rPr lang="zh-CN" altLang="en-US" noProof="0" dirty="0">
                <a:ln>
                  <a:noFill/>
                </a:ln>
                <a:effectLst/>
                <a:uLnTx/>
                <a:uFillTx/>
                <a:latin typeface="微软雅黑" panose="020B0503020204020204" pitchFamily="34" charset="-122"/>
                <a:sym typeface="微软雅黑" panose="020B0503020204020204" pitchFamily="34" charset="-122"/>
              </a:rPr>
              <a:t>流动负债重要条款的理解与会计处理</a:t>
            </a:r>
            <a:endPar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endParaRPr>
          </a:p>
        </p:txBody>
      </p:sp>
      <p:sp>
        <p:nvSpPr>
          <p:cNvPr id="26626" name="内容占位符 3"/>
          <p:cNvSpPr>
            <a:spLocks noGrp="1" noChangeArrowheads="1"/>
          </p:cNvSpPr>
          <p:nvPr>
            <p:ph sz="quarter" idx="13"/>
            <p:custDataLst>
              <p:tags r:id="rId2"/>
            </p:custDataLst>
          </p:nvPr>
        </p:nvSpPr>
        <p:spPr>
          <a:xfrm>
            <a:off x="971550" y="915035"/>
            <a:ext cx="7658100" cy="2584450"/>
          </a:xfrm>
        </p:spPr>
        <p:txBody>
          <a:bodyPr vert="horz" wrap="square" lIns="101600" tIns="0" rIns="82550" bIns="0" numCol="1" anchor="t" anchorCtr="0" compatLnSpc="1"/>
          <a:lstStyle/>
          <a:p>
            <a:pPr marL="0" marR="0" lvl="0" indent="0" algn="l" defTabSz="685800" rtl="0" eaLnBrk="1" fontAlgn="base" latinLnBrk="0" hangingPunct="1">
              <a:lnSpc>
                <a:spcPct val="120000"/>
              </a:lnSpc>
              <a:spcAft>
                <a:spcPts val="1000"/>
              </a:spcAft>
              <a:buClrTx/>
              <a:buSzTx/>
              <a:buNone/>
              <a:defRPr/>
            </a:pPr>
            <a:r>
              <a:rPr lang="zh-CN" altLang="en-US" sz="1800" b="1" noProof="0" dirty="0">
                <a:ln>
                  <a:noFill/>
                </a:ln>
                <a:effectLst/>
                <a:uLnTx/>
                <a:uFillTx/>
                <a:sym typeface="+mn-ea"/>
              </a:rPr>
              <a:t>五、应交税费</a:t>
            </a:r>
            <a:endParaRPr lang="zh-CN" altLang="en-US" sz="1800" b="1" noProof="0" dirty="0">
              <a:ln>
                <a:noFill/>
              </a:ln>
              <a:effectLst/>
              <a:uLnTx/>
              <a:uFillTx/>
              <a:sym typeface="+mn-ea"/>
            </a:endParaRPr>
          </a:p>
          <a:p>
            <a:pPr marL="0" marR="0" lvl="0" indent="0" algn="l" defTabSz="685800" rtl="0" eaLnBrk="1" fontAlgn="base" latinLnBrk="0" hangingPunct="1">
              <a:lnSpc>
                <a:spcPct val="120000"/>
              </a:lnSpc>
              <a:spcAft>
                <a:spcPts val="1000"/>
              </a:spcAft>
              <a:buClrTx/>
              <a:buSzTx/>
              <a:buNone/>
              <a:defRPr/>
            </a:pPr>
            <a:r>
              <a:rPr lang="en-US" altLang="zh-CN" sz="1400" b="1" noProof="0" dirty="0">
                <a:ln>
                  <a:noFill/>
                </a:ln>
                <a:effectLst/>
                <a:uLnTx/>
                <a:uFillTx/>
                <a:sym typeface="+mn-ea"/>
              </a:rPr>
              <a:t>6. 进项税额不予抵扣的账务处理</a:t>
            </a:r>
            <a:endParaRPr lang="en-US" altLang="zh-CN" sz="1400" b="1" noProof="0" dirty="0">
              <a:ln>
                <a:noFill/>
              </a:ln>
              <a:effectLst/>
              <a:uLnTx/>
              <a:uFillTx/>
              <a:sym typeface="+mn-ea"/>
            </a:endParaRPr>
          </a:p>
          <a:p>
            <a:pPr marL="0" marR="0" lvl="0" indent="0" algn="l" defTabSz="685800" rtl="0" eaLnBrk="1" fontAlgn="base" latinLnBrk="0" hangingPunct="1">
              <a:lnSpc>
                <a:spcPct val="120000"/>
              </a:lnSpc>
              <a:spcAft>
                <a:spcPts val="1000"/>
              </a:spcAft>
              <a:buClrTx/>
              <a:buSzTx/>
              <a:buNone/>
              <a:defRPr/>
            </a:pPr>
            <a:r>
              <a:rPr lang="en-US" altLang="zh-CN" sz="1400" noProof="0" dirty="0">
                <a:ln>
                  <a:noFill/>
                </a:ln>
                <a:effectLst/>
                <a:uLnTx/>
                <a:uFillTx/>
                <a:sym typeface="+mn-ea"/>
              </a:rPr>
              <a:t>【实务题 1－10】 甲企业为增值税一般纳税人，本期购入一批材料，增值税专用发票 上注明的增值税额为 31.2 万元，材料价款为 240 万元。材料已入库，货款已通过银行转账支付，企业的存货采用实际成本进行核算。材料入库后，甲企业将该批材料全部用于发放职工福利。</a:t>
            </a:r>
            <a:endParaRPr lang="en-US" altLang="zh-CN" sz="1400" noProof="0" dirty="0">
              <a:ln>
                <a:noFill/>
              </a:ln>
              <a:effectLst/>
              <a:uLnTx/>
              <a:uFillTx/>
              <a:sym typeface="+mn-ea"/>
            </a:endParaRPr>
          </a:p>
        </p:txBody>
      </p:sp>
    </p:spTree>
    <p:custDataLst>
      <p:tags r:id="rId3"/>
    </p:custData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865188" y="298450"/>
            <a:ext cx="7219950" cy="542925"/>
          </a:xfrm>
        </p:spPr>
        <p:txBody>
          <a:bodyPr vert="horz" wrap="square" lIns="101600" tIns="38100" rIns="76200" bIns="38100" numCol="1" anchor="ctr" anchorCtr="0" compatLnSpc="1"/>
          <a:lstStyle/>
          <a:p>
            <a:pPr marL="0" marR="0" lvl="0" indent="0" algn="ctr" defTabSz="685800" rtl="0" eaLnBrk="1" fontAlgn="base" latinLnBrk="0" hangingPunct="1">
              <a:lnSpc>
                <a:spcPct val="120000"/>
              </a:lnSpc>
              <a:spcBef>
                <a:spcPct val="0"/>
              </a:spcBef>
              <a:spcAft>
                <a:spcPct val="0"/>
              </a:spcAft>
              <a:buClrTx/>
              <a:buSzTx/>
              <a:buFontTx/>
              <a:buNone/>
              <a:defRPr/>
            </a:pPr>
            <a:r>
              <a:rPr lang="zh-CN" altLang="en-US" noProof="0" dirty="0">
                <a:ln>
                  <a:noFill/>
                </a:ln>
                <a:effectLst/>
                <a:uLnTx/>
                <a:uFillTx/>
                <a:latin typeface="微软雅黑" panose="020B0503020204020204" pitchFamily="34" charset="-122"/>
                <a:sym typeface="微软雅黑" panose="020B0503020204020204" pitchFamily="34" charset="-122"/>
              </a:rPr>
              <a:t>第二</a:t>
            </a:r>
            <a:r>
              <a:rPr lang="zh-CN" altLang="en-US" noProof="0" dirty="0" smtClean="0">
                <a:ln>
                  <a:noFill/>
                </a:ln>
                <a:effectLst/>
                <a:uLnTx/>
                <a:uFillTx/>
                <a:latin typeface="微软雅黑" panose="020B0503020204020204" pitchFamily="34" charset="-122"/>
                <a:sym typeface="微软雅黑" panose="020B0503020204020204" pitchFamily="34" charset="-122"/>
              </a:rPr>
              <a:t>节  </a:t>
            </a:r>
            <a:r>
              <a:rPr lang="zh-CN" altLang="en-US" noProof="0" dirty="0">
                <a:ln>
                  <a:noFill/>
                </a:ln>
                <a:effectLst/>
                <a:uLnTx/>
                <a:uFillTx/>
                <a:latin typeface="微软雅黑" panose="020B0503020204020204" pitchFamily="34" charset="-122"/>
                <a:sym typeface="微软雅黑" panose="020B0503020204020204" pitchFamily="34" charset="-122"/>
              </a:rPr>
              <a:t>流动负债重要条款的理解与会计处理</a:t>
            </a:r>
            <a:endPar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endParaRPr>
          </a:p>
        </p:txBody>
      </p:sp>
      <p:sp>
        <p:nvSpPr>
          <p:cNvPr id="26626" name="内容占位符 3"/>
          <p:cNvSpPr>
            <a:spLocks noGrp="1" noChangeArrowheads="1"/>
          </p:cNvSpPr>
          <p:nvPr>
            <p:ph sz="quarter" idx="13"/>
            <p:custDataLst>
              <p:tags r:id="rId2"/>
            </p:custDataLst>
          </p:nvPr>
        </p:nvSpPr>
        <p:spPr>
          <a:xfrm>
            <a:off x="971550" y="915035"/>
            <a:ext cx="7658100" cy="2584450"/>
          </a:xfrm>
        </p:spPr>
        <p:txBody>
          <a:bodyPr vert="horz" wrap="square" lIns="101600" tIns="0" rIns="82550" bIns="0" numCol="1" anchor="t" anchorCtr="0" compatLnSpc="1"/>
          <a:lstStyle/>
          <a:p>
            <a:pPr marL="0" marR="0" lvl="0" indent="0" algn="l" defTabSz="685800" rtl="0" eaLnBrk="1" fontAlgn="base" latinLnBrk="0" hangingPunct="1">
              <a:lnSpc>
                <a:spcPct val="120000"/>
              </a:lnSpc>
              <a:spcAft>
                <a:spcPts val="1000"/>
              </a:spcAft>
              <a:buClrTx/>
              <a:buSzTx/>
              <a:buNone/>
              <a:defRPr/>
            </a:pPr>
            <a:r>
              <a:rPr lang="zh-CN" altLang="en-US" sz="1800" b="1" noProof="0" dirty="0">
                <a:ln>
                  <a:noFill/>
                </a:ln>
                <a:effectLst/>
                <a:uLnTx/>
                <a:uFillTx/>
                <a:sym typeface="+mn-ea"/>
              </a:rPr>
              <a:t>五、应交税费</a:t>
            </a:r>
            <a:endParaRPr lang="zh-CN" altLang="en-US" sz="1800" b="1" noProof="0" dirty="0">
              <a:ln>
                <a:noFill/>
              </a:ln>
              <a:effectLst/>
              <a:uLnTx/>
              <a:uFillTx/>
              <a:sym typeface="+mn-ea"/>
            </a:endParaRPr>
          </a:p>
          <a:p>
            <a:pPr marL="0" marR="0" lvl="0" indent="0" algn="l" defTabSz="685800" rtl="0" eaLnBrk="1" fontAlgn="base" latinLnBrk="0" hangingPunct="1">
              <a:lnSpc>
                <a:spcPct val="120000"/>
              </a:lnSpc>
              <a:spcAft>
                <a:spcPts val="1000"/>
              </a:spcAft>
              <a:buClrTx/>
              <a:buSzTx/>
              <a:buNone/>
              <a:defRPr/>
            </a:pPr>
            <a:r>
              <a:rPr lang="en-US" altLang="zh-CN" sz="1400" b="1" noProof="0" dirty="0">
                <a:ln>
                  <a:noFill/>
                </a:ln>
                <a:effectLst/>
                <a:uLnTx/>
                <a:uFillTx/>
                <a:sym typeface="+mn-ea"/>
              </a:rPr>
              <a:t>7. 增值税的缴纳及月末结转的账务处理 </a:t>
            </a:r>
            <a:endParaRPr lang="en-US" altLang="zh-CN" sz="1400" b="1" noProof="0" dirty="0">
              <a:ln>
                <a:noFill/>
              </a:ln>
              <a:effectLst/>
              <a:uLnTx/>
              <a:uFillTx/>
              <a:sym typeface="+mn-ea"/>
            </a:endParaRPr>
          </a:p>
          <a:p>
            <a:pPr marL="0" marR="0" lvl="0" indent="0" algn="l" defTabSz="685800" rtl="0" eaLnBrk="1" fontAlgn="base" latinLnBrk="0" hangingPunct="1">
              <a:lnSpc>
                <a:spcPct val="120000"/>
              </a:lnSpc>
              <a:spcAft>
                <a:spcPts val="1000"/>
              </a:spcAft>
              <a:buClrTx/>
              <a:buSzTx/>
              <a:buNone/>
              <a:defRPr/>
            </a:pPr>
            <a:r>
              <a:rPr lang="en-US" altLang="zh-CN" sz="1400" noProof="0" dirty="0">
                <a:ln>
                  <a:noFill/>
                </a:ln>
                <a:effectLst/>
                <a:uLnTx/>
                <a:uFillTx/>
                <a:sym typeface="+mn-ea"/>
              </a:rPr>
              <a:t>      企业应在核定的纳税期限内，及时、足额地缴纳各期增值税。增值税的纳税期限一般为 1 个月，应纳税额于月终后 10 天内上交。企业每月缴纳当月的增值税时，借记“应交税费 --应交增值税(已交税金)”账户，贷记“银行存款”账户。</a:t>
            </a:r>
            <a:endParaRPr lang="en-US" altLang="zh-CN" sz="1400" noProof="0" dirty="0">
              <a:ln>
                <a:noFill/>
              </a:ln>
              <a:effectLst/>
              <a:uLnTx/>
              <a:uFillTx/>
              <a:sym typeface="+mn-ea"/>
            </a:endParaRPr>
          </a:p>
        </p:txBody>
      </p:sp>
    </p:spTree>
    <p:custDataLst>
      <p:tags r:id="rId3"/>
    </p:custData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865188" y="298450"/>
            <a:ext cx="7219950" cy="542925"/>
          </a:xfrm>
        </p:spPr>
        <p:txBody>
          <a:bodyPr vert="horz" wrap="square" lIns="101600" tIns="38100" rIns="76200" bIns="38100" numCol="1" anchor="ctr" anchorCtr="0" compatLnSpc="1"/>
          <a:lstStyle/>
          <a:p>
            <a:pPr marL="0" marR="0" lvl="0" indent="0" algn="ctr" defTabSz="685800" rtl="0" eaLnBrk="1" fontAlgn="base" latinLnBrk="0" hangingPunct="1">
              <a:lnSpc>
                <a:spcPct val="120000"/>
              </a:lnSpc>
              <a:spcBef>
                <a:spcPct val="0"/>
              </a:spcBef>
              <a:spcAft>
                <a:spcPct val="0"/>
              </a:spcAft>
              <a:buClrTx/>
              <a:buSzTx/>
              <a:buFontTx/>
              <a:buNone/>
              <a:defRPr/>
            </a:pPr>
            <a:r>
              <a:rPr lang="zh-CN" altLang="en-US" noProof="0" dirty="0">
                <a:ln>
                  <a:noFill/>
                </a:ln>
                <a:effectLst/>
                <a:uLnTx/>
                <a:uFillTx/>
                <a:latin typeface="微软雅黑" panose="020B0503020204020204" pitchFamily="34" charset="-122"/>
                <a:sym typeface="微软雅黑" panose="020B0503020204020204" pitchFamily="34" charset="-122"/>
              </a:rPr>
              <a:t>第二</a:t>
            </a:r>
            <a:r>
              <a:rPr lang="zh-CN" altLang="en-US" noProof="0" dirty="0" smtClean="0">
                <a:ln>
                  <a:noFill/>
                </a:ln>
                <a:effectLst/>
                <a:uLnTx/>
                <a:uFillTx/>
                <a:latin typeface="微软雅黑" panose="020B0503020204020204" pitchFamily="34" charset="-122"/>
                <a:sym typeface="微软雅黑" panose="020B0503020204020204" pitchFamily="34" charset="-122"/>
              </a:rPr>
              <a:t>节  </a:t>
            </a:r>
            <a:r>
              <a:rPr lang="zh-CN" altLang="en-US" noProof="0" dirty="0">
                <a:ln>
                  <a:noFill/>
                </a:ln>
                <a:effectLst/>
                <a:uLnTx/>
                <a:uFillTx/>
                <a:latin typeface="微软雅黑" panose="020B0503020204020204" pitchFamily="34" charset="-122"/>
                <a:sym typeface="微软雅黑" panose="020B0503020204020204" pitchFamily="34" charset="-122"/>
              </a:rPr>
              <a:t>流动负债重要条款的理解与会计处理</a:t>
            </a:r>
            <a:endPar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endParaRPr>
          </a:p>
        </p:txBody>
      </p:sp>
      <p:sp>
        <p:nvSpPr>
          <p:cNvPr id="26626" name="内容占位符 3"/>
          <p:cNvSpPr>
            <a:spLocks noGrp="1" noChangeArrowheads="1"/>
          </p:cNvSpPr>
          <p:nvPr>
            <p:ph sz="quarter" idx="13"/>
            <p:custDataLst>
              <p:tags r:id="rId2"/>
            </p:custDataLst>
          </p:nvPr>
        </p:nvSpPr>
        <p:spPr>
          <a:xfrm>
            <a:off x="971550" y="915035"/>
            <a:ext cx="7658100" cy="2584450"/>
          </a:xfrm>
        </p:spPr>
        <p:txBody>
          <a:bodyPr vert="horz" wrap="square" lIns="101600" tIns="0" rIns="82550" bIns="0" numCol="1" anchor="t" anchorCtr="0" compatLnSpc="1"/>
          <a:lstStyle/>
          <a:p>
            <a:pPr marL="0" marR="0" lvl="0" indent="0" algn="l" defTabSz="685800" rtl="0" eaLnBrk="1" fontAlgn="base" latinLnBrk="0" hangingPunct="1">
              <a:lnSpc>
                <a:spcPct val="120000"/>
              </a:lnSpc>
              <a:spcAft>
                <a:spcPts val="1000"/>
              </a:spcAft>
              <a:buClrTx/>
              <a:buSzTx/>
              <a:buNone/>
              <a:defRPr/>
            </a:pPr>
            <a:r>
              <a:rPr lang="zh-CN" altLang="en-US" sz="1800" b="1" noProof="0" dirty="0">
                <a:ln>
                  <a:noFill/>
                </a:ln>
                <a:effectLst/>
                <a:uLnTx/>
                <a:uFillTx/>
                <a:sym typeface="+mn-ea"/>
              </a:rPr>
              <a:t>五、应交税费</a:t>
            </a:r>
            <a:endParaRPr lang="zh-CN" altLang="en-US" sz="1800" b="1" noProof="0" dirty="0">
              <a:ln>
                <a:noFill/>
              </a:ln>
              <a:effectLst/>
              <a:uLnTx/>
              <a:uFillTx/>
              <a:sym typeface="+mn-ea"/>
            </a:endParaRPr>
          </a:p>
          <a:p>
            <a:pPr marL="0" marR="0" lvl="0" indent="0" algn="l" defTabSz="685800" rtl="0" eaLnBrk="1" fontAlgn="base" latinLnBrk="0" hangingPunct="1">
              <a:lnSpc>
                <a:spcPct val="120000"/>
              </a:lnSpc>
              <a:spcAft>
                <a:spcPts val="1000"/>
              </a:spcAft>
              <a:buClrTx/>
              <a:buSzTx/>
              <a:buNone/>
              <a:defRPr/>
            </a:pPr>
            <a:r>
              <a:rPr lang="en-US" altLang="zh-CN" sz="1400" b="1" noProof="0" dirty="0">
                <a:ln>
                  <a:noFill/>
                </a:ln>
                <a:effectLst/>
                <a:uLnTx/>
                <a:uFillTx/>
                <a:sym typeface="+mn-ea"/>
              </a:rPr>
              <a:t>8. 小规模纳税人 </a:t>
            </a:r>
            <a:endParaRPr lang="en-US" altLang="zh-CN" sz="1400" b="1" noProof="0" dirty="0">
              <a:ln>
                <a:noFill/>
              </a:ln>
              <a:effectLst/>
              <a:uLnTx/>
              <a:uFillTx/>
              <a:sym typeface="+mn-ea"/>
            </a:endParaRPr>
          </a:p>
          <a:p>
            <a:pPr marL="0" marR="0" lvl="0" indent="0" algn="l" defTabSz="685800" rtl="0" eaLnBrk="1" fontAlgn="base" latinLnBrk="0" hangingPunct="1">
              <a:lnSpc>
                <a:spcPct val="120000"/>
              </a:lnSpc>
              <a:spcAft>
                <a:spcPts val="1000"/>
              </a:spcAft>
              <a:buClrTx/>
              <a:buSzTx/>
              <a:buNone/>
              <a:defRPr/>
            </a:pPr>
            <a:r>
              <a:rPr lang="en-US" altLang="zh-CN" sz="1400" noProof="0" dirty="0">
                <a:ln>
                  <a:noFill/>
                </a:ln>
                <a:effectLst/>
                <a:uLnTx/>
                <a:uFillTx/>
                <a:sym typeface="+mn-ea"/>
              </a:rPr>
              <a:t>      小规模纳税人一律采用简易计税方法计税。即购进商品或服务支付的增值税进项税额， 一律不予抵扣，均计入购进货物和接受应税劳务的成本;销售商品及服务时，按应征增值税销售额的 3%计算，但不开具增值税专用发票。</a:t>
            </a:r>
            <a:endParaRPr lang="en-US" altLang="zh-CN" sz="1400" noProof="0" dirty="0">
              <a:ln>
                <a:noFill/>
              </a:ln>
              <a:effectLst/>
              <a:uLnTx/>
              <a:uFillTx/>
              <a:sym typeface="+mn-ea"/>
            </a:endParaRPr>
          </a:p>
          <a:p>
            <a:pPr marL="0" marR="0" lvl="0" indent="0" algn="ctr" defTabSz="685800" rtl="0" eaLnBrk="1" fontAlgn="base" latinLnBrk="0" hangingPunct="1">
              <a:lnSpc>
                <a:spcPct val="120000"/>
              </a:lnSpc>
              <a:spcAft>
                <a:spcPts val="1000"/>
              </a:spcAft>
              <a:buClrTx/>
              <a:buSzTx/>
              <a:buNone/>
              <a:defRPr/>
            </a:pPr>
            <a:r>
              <a:rPr lang="en-US" altLang="zh-CN" sz="1400" noProof="0" dirty="0">
                <a:ln>
                  <a:noFill/>
                </a:ln>
                <a:effectLst/>
                <a:uLnTx/>
                <a:uFillTx/>
                <a:sym typeface="+mn-ea"/>
              </a:rPr>
              <a:t>其应纳税额的计算公式是: </a:t>
            </a:r>
            <a:endParaRPr lang="en-US" altLang="zh-CN" sz="1400" noProof="0" dirty="0">
              <a:ln>
                <a:noFill/>
              </a:ln>
              <a:effectLst/>
              <a:uLnTx/>
              <a:uFillTx/>
              <a:sym typeface="+mn-ea"/>
            </a:endParaRPr>
          </a:p>
          <a:p>
            <a:pPr marL="0" marR="0" lvl="0" indent="0" algn="ctr" defTabSz="685800" rtl="0" eaLnBrk="1" fontAlgn="base" latinLnBrk="0" hangingPunct="1">
              <a:lnSpc>
                <a:spcPct val="120000"/>
              </a:lnSpc>
              <a:spcAft>
                <a:spcPts val="1000"/>
              </a:spcAft>
              <a:buClrTx/>
              <a:buSzTx/>
              <a:buNone/>
              <a:defRPr/>
            </a:pPr>
            <a:r>
              <a:rPr lang="en-US" altLang="zh-CN" sz="1400" noProof="0" dirty="0">
                <a:ln>
                  <a:noFill/>
                </a:ln>
                <a:solidFill>
                  <a:srgbClr val="FF0000"/>
                </a:solidFill>
                <a:effectLst/>
                <a:uLnTx/>
                <a:uFillTx/>
                <a:sym typeface="+mn-ea"/>
              </a:rPr>
              <a:t>应纳税额=销售额(不含增值税)×征收率 </a:t>
            </a:r>
            <a:endParaRPr lang="en-US" altLang="zh-CN" sz="1400" noProof="0" dirty="0">
              <a:ln>
                <a:noFill/>
              </a:ln>
              <a:solidFill>
                <a:srgbClr val="FF0000"/>
              </a:solidFill>
              <a:effectLst/>
              <a:uLnTx/>
              <a:uFillTx/>
              <a:sym typeface="+mn-ea"/>
            </a:endParaRPr>
          </a:p>
          <a:p>
            <a:pPr marL="0" marR="0" lvl="0" indent="0" algn="ctr" defTabSz="685800" rtl="0" eaLnBrk="1" fontAlgn="base" latinLnBrk="0" hangingPunct="1">
              <a:lnSpc>
                <a:spcPct val="120000"/>
              </a:lnSpc>
              <a:spcAft>
                <a:spcPts val="1000"/>
              </a:spcAft>
              <a:buClrTx/>
              <a:buSzTx/>
              <a:buNone/>
              <a:defRPr/>
            </a:pPr>
            <a:r>
              <a:rPr lang="en-US" altLang="zh-CN" sz="1400" noProof="0" dirty="0">
                <a:ln>
                  <a:noFill/>
                </a:ln>
                <a:effectLst/>
                <a:uLnTx/>
                <a:uFillTx/>
                <a:sym typeface="+mn-ea"/>
              </a:rPr>
              <a:t>按照下列公式计算销售额: </a:t>
            </a:r>
            <a:endParaRPr lang="en-US" altLang="zh-CN" sz="1400" noProof="0" dirty="0">
              <a:ln>
                <a:noFill/>
              </a:ln>
              <a:effectLst/>
              <a:uLnTx/>
              <a:uFillTx/>
              <a:sym typeface="+mn-ea"/>
            </a:endParaRPr>
          </a:p>
          <a:p>
            <a:pPr marL="0" marR="0" lvl="0" indent="0" algn="ctr" defTabSz="685800" rtl="0" eaLnBrk="1" fontAlgn="base" latinLnBrk="0" hangingPunct="1">
              <a:lnSpc>
                <a:spcPct val="120000"/>
              </a:lnSpc>
              <a:spcAft>
                <a:spcPts val="1000"/>
              </a:spcAft>
              <a:buClrTx/>
              <a:buSzTx/>
              <a:buNone/>
              <a:defRPr/>
            </a:pPr>
            <a:r>
              <a:rPr lang="en-US" altLang="zh-CN" sz="1400" noProof="0" dirty="0">
                <a:ln>
                  <a:noFill/>
                </a:ln>
                <a:solidFill>
                  <a:srgbClr val="FF0000"/>
                </a:solidFill>
                <a:effectLst/>
                <a:uLnTx/>
                <a:uFillTx/>
                <a:sym typeface="+mn-ea"/>
              </a:rPr>
              <a:t>销售额=含税销售额÷(1+征收率)</a:t>
            </a:r>
            <a:endParaRPr lang="en-US" altLang="zh-CN" sz="1400" noProof="0" dirty="0">
              <a:ln>
                <a:noFill/>
              </a:ln>
              <a:solidFill>
                <a:srgbClr val="FF0000"/>
              </a:solidFill>
              <a:effectLst/>
              <a:uLnTx/>
              <a:uFillTx/>
              <a:sym typeface="+mn-ea"/>
            </a:endParaRPr>
          </a:p>
        </p:txBody>
      </p:sp>
    </p:spTree>
    <p:custDataLst>
      <p:tags r:id="rId3"/>
    </p:custData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865188" y="298450"/>
            <a:ext cx="7219950" cy="542925"/>
          </a:xfrm>
        </p:spPr>
        <p:txBody>
          <a:bodyPr vert="horz" wrap="square" lIns="101600" tIns="38100" rIns="76200" bIns="38100" numCol="1" anchor="ctr" anchorCtr="0" compatLnSpc="1"/>
          <a:lstStyle/>
          <a:p>
            <a:pPr marL="0" marR="0" lvl="0" indent="0" algn="ctr" defTabSz="685800" rtl="0" eaLnBrk="1" fontAlgn="base" latinLnBrk="0" hangingPunct="1">
              <a:lnSpc>
                <a:spcPct val="120000"/>
              </a:lnSpc>
              <a:spcBef>
                <a:spcPct val="0"/>
              </a:spcBef>
              <a:spcAft>
                <a:spcPct val="0"/>
              </a:spcAft>
              <a:buClrTx/>
              <a:buSzTx/>
              <a:buFontTx/>
              <a:buNone/>
              <a:defRPr/>
            </a:pPr>
            <a:r>
              <a:rPr lang="zh-CN" altLang="en-US" noProof="0" dirty="0">
                <a:ln>
                  <a:noFill/>
                </a:ln>
                <a:effectLst/>
                <a:uLnTx/>
                <a:uFillTx/>
                <a:latin typeface="微软雅黑" panose="020B0503020204020204" pitchFamily="34" charset="-122"/>
                <a:sym typeface="微软雅黑" panose="020B0503020204020204" pitchFamily="34" charset="-122"/>
              </a:rPr>
              <a:t>第二</a:t>
            </a:r>
            <a:r>
              <a:rPr lang="zh-CN" altLang="en-US" noProof="0" dirty="0" smtClean="0">
                <a:ln>
                  <a:noFill/>
                </a:ln>
                <a:effectLst/>
                <a:uLnTx/>
                <a:uFillTx/>
                <a:latin typeface="微软雅黑" panose="020B0503020204020204" pitchFamily="34" charset="-122"/>
                <a:sym typeface="微软雅黑" panose="020B0503020204020204" pitchFamily="34" charset="-122"/>
              </a:rPr>
              <a:t>节  </a:t>
            </a:r>
            <a:r>
              <a:rPr lang="zh-CN" altLang="en-US" noProof="0" dirty="0">
                <a:ln>
                  <a:noFill/>
                </a:ln>
                <a:effectLst/>
                <a:uLnTx/>
                <a:uFillTx/>
                <a:latin typeface="微软雅黑" panose="020B0503020204020204" pitchFamily="34" charset="-122"/>
                <a:sym typeface="微软雅黑" panose="020B0503020204020204" pitchFamily="34" charset="-122"/>
              </a:rPr>
              <a:t>流动负债重要条款的理解与会计处理</a:t>
            </a:r>
            <a:endPar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endParaRPr>
          </a:p>
        </p:txBody>
      </p:sp>
      <p:sp>
        <p:nvSpPr>
          <p:cNvPr id="26626" name="内容占位符 3"/>
          <p:cNvSpPr>
            <a:spLocks noGrp="1" noChangeArrowheads="1"/>
          </p:cNvSpPr>
          <p:nvPr>
            <p:ph sz="quarter" idx="13"/>
            <p:custDataLst>
              <p:tags r:id="rId2"/>
            </p:custDataLst>
          </p:nvPr>
        </p:nvSpPr>
        <p:spPr>
          <a:xfrm>
            <a:off x="971550" y="915035"/>
            <a:ext cx="7658100" cy="2584450"/>
          </a:xfrm>
        </p:spPr>
        <p:txBody>
          <a:bodyPr vert="horz" wrap="square" lIns="101600" tIns="0" rIns="82550" bIns="0" numCol="1" anchor="t" anchorCtr="0" compatLnSpc="1"/>
          <a:lstStyle/>
          <a:p>
            <a:pPr marL="0" marR="0" lvl="0" indent="0" algn="l" defTabSz="685800" rtl="0" eaLnBrk="1" fontAlgn="base" latinLnBrk="0" hangingPunct="1">
              <a:lnSpc>
                <a:spcPct val="120000"/>
              </a:lnSpc>
              <a:spcAft>
                <a:spcPts val="1000"/>
              </a:spcAft>
              <a:buClrTx/>
              <a:buSzTx/>
              <a:buNone/>
              <a:defRPr/>
            </a:pPr>
            <a:r>
              <a:rPr lang="zh-CN" altLang="en-US" sz="1800" b="1" noProof="0" dirty="0">
                <a:ln>
                  <a:noFill/>
                </a:ln>
                <a:effectLst/>
                <a:uLnTx/>
                <a:uFillTx/>
                <a:sym typeface="+mn-ea"/>
              </a:rPr>
              <a:t>五、应交税费</a:t>
            </a:r>
            <a:endParaRPr lang="zh-CN" altLang="en-US" sz="1800" b="1" noProof="0" dirty="0">
              <a:ln>
                <a:noFill/>
              </a:ln>
              <a:effectLst/>
              <a:uLnTx/>
              <a:uFillTx/>
              <a:sym typeface="+mn-ea"/>
            </a:endParaRPr>
          </a:p>
          <a:p>
            <a:pPr marL="0" marR="0" lvl="0" indent="0" algn="l" defTabSz="685800" rtl="0" eaLnBrk="1" fontAlgn="base" latinLnBrk="0" hangingPunct="1">
              <a:lnSpc>
                <a:spcPct val="120000"/>
              </a:lnSpc>
              <a:spcAft>
                <a:spcPts val="1000"/>
              </a:spcAft>
              <a:buClrTx/>
              <a:buSzTx/>
              <a:buNone/>
              <a:defRPr/>
            </a:pPr>
            <a:r>
              <a:rPr lang="en-US" altLang="zh-CN" sz="1400" b="1" noProof="0" dirty="0">
                <a:ln>
                  <a:noFill/>
                </a:ln>
                <a:effectLst/>
                <a:uLnTx/>
                <a:uFillTx/>
                <a:sym typeface="+mn-ea"/>
              </a:rPr>
              <a:t>8. 小规模纳税人 </a:t>
            </a:r>
            <a:endParaRPr lang="en-US" altLang="zh-CN" sz="1400" b="1" noProof="0" dirty="0">
              <a:ln>
                <a:noFill/>
              </a:ln>
              <a:effectLst/>
              <a:uLnTx/>
              <a:uFillTx/>
              <a:sym typeface="+mn-ea"/>
            </a:endParaRPr>
          </a:p>
          <a:p>
            <a:pPr marL="0" marR="0" lvl="0" indent="0" algn="l" defTabSz="685800" rtl="0" eaLnBrk="1" fontAlgn="base" latinLnBrk="0" hangingPunct="1">
              <a:lnSpc>
                <a:spcPct val="120000"/>
              </a:lnSpc>
              <a:spcAft>
                <a:spcPts val="1000"/>
              </a:spcAft>
              <a:buClrTx/>
              <a:buSzTx/>
              <a:buNone/>
              <a:defRPr/>
            </a:pPr>
            <a:r>
              <a:rPr lang="en-US" altLang="zh-CN" sz="1400" noProof="0" dirty="0">
                <a:ln>
                  <a:noFill/>
                </a:ln>
                <a:effectLst/>
                <a:uLnTx/>
                <a:uFillTx/>
                <a:sym typeface="+mn-ea"/>
              </a:rPr>
              <a:t>【实务题 1－11】 某企业为增值税小规模纳税人，适用的增值税征收率为 3%，2×19 年 10 月发生的购销业务如下:</a:t>
            </a:r>
            <a:endParaRPr lang="en-US" altLang="zh-CN" sz="1400" noProof="0" dirty="0">
              <a:ln>
                <a:noFill/>
              </a:ln>
              <a:effectLst/>
              <a:uLnTx/>
              <a:uFillTx/>
              <a:sym typeface="+mn-ea"/>
            </a:endParaRPr>
          </a:p>
          <a:p>
            <a:pPr marL="0" marR="0" lvl="0" indent="0" algn="l" defTabSz="685800" rtl="0" eaLnBrk="1" fontAlgn="base" latinLnBrk="0" hangingPunct="1">
              <a:lnSpc>
                <a:spcPct val="120000"/>
              </a:lnSpc>
              <a:spcAft>
                <a:spcPts val="1000"/>
              </a:spcAft>
              <a:buClrTx/>
              <a:buSzTx/>
              <a:buNone/>
              <a:defRPr/>
            </a:pPr>
            <a:r>
              <a:rPr lang="en-US" altLang="zh-CN" sz="1400" noProof="0" dirty="0">
                <a:ln>
                  <a:noFill/>
                </a:ln>
                <a:effectLst/>
                <a:uLnTx/>
                <a:uFillTx/>
                <a:sym typeface="+mn-ea"/>
              </a:rPr>
              <a:t>（1）购进原材料一批，价款 20 000 元，增值税 2 600 元，已验收入库;购入免税农产品一批，价款 10 000 元，作为原材料验收入库，款项均以银行存款支付。</a:t>
            </a:r>
            <a:endParaRPr lang="en-US" altLang="zh-CN" sz="1400" noProof="0" dirty="0">
              <a:ln>
                <a:noFill/>
              </a:ln>
              <a:effectLst/>
              <a:uLnTx/>
              <a:uFillTx/>
              <a:sym typeface="+mn-ea"/>
            </a:endParaRPr>
          </a:p>
          <a:p>
            <a:pPr marL="0" marR="0" lvl="0" indent="0" algn="l" defTabSz="685800" rtl="0" eaLnBrk="1" fontAlgn="base" latinLnBrk="0" hangingPunct="1">
              <a:lnSpc>
                <a:spcPct val="120000"/>
              </a:lnSpc>
              <a:spcAft>
                <a:spcPts val="1000"/>
              </a:spcAft>
              <a:buClrTx/>
              <a:buSzTx/>
              <a:buNone/>
              <a:defRPr/>
            </a:pPr>
            <a:r>
              <a:rPr lang="en-US" altLang="zh-CN" sz="1400" noProof="0" dirty="0">
                <a:ln>
                  <a:noFill/>
                </a:ln>
                <a:effectLst/>
                <a:uLnTx/>
                <a:uFillTx/>
                <a:sym typeface="+mn-ea"/>
              </a:rPr>
              <a:t>（2）销售产品一批，全部价款为 51 500 元，款项已收到。</a:t>
            </a:r>
            <a:endParaRPr lang="en-US" altLang="zh-CN" sz="1400" noProof="0" dirty="0">
              <a:ln>
                <a:noFill/>
              </a:ln>
              <a:effectLst/>
              <a:uLnTx/>
              <a:uFillTx/>
              <a:sym typeface="+mn-ea"/>
            </a:endParaRPr>
          </a:p>
        </p:txBody>
      </p:sp>
    </p:spTree>
    <p:custDataLst>
      <p:tags r:id="rId3"/>
    </p:custData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865188" y="298450"/>
            <a:ext cx="7219950" cy="542925"/>
          </a:xfrm>
        </p:spPr>
        <p:txBody>
          <a:bodyPr vert="horz" wrap="square" lIns="101600" tIns="38100" rIns="76200" bIns="38100" numCol="1" anchor="ctr" anchorCtr="0" compatLnSpc="1"/>
          <a:lstStyle/>
          <a:p>
            <a:pPr marL="0" marR="0" lvl="0" indent="0" algn="ctr" defTabSz="685800" rtl="0" eaLnBrk="1" fontAlgn="base" latinLnBrk="0" hangingPunct="1">
              <a:lnSpc>
                <a:spcPct val="120000"/>
              </a:lnSpc>
              <a:spcBef>
                <a:spcPct val="0"/>
              </a:spcBef>
              <a:spcAft>
                <a:spcPct val="0"/>
              </a:spcAft>
              <a:buClrTx/>
              <a:buSzTx/>
              <a:buFontTx/>
              <a:buNone/>
              <a:defRPr/>
            </a:pPr>
            <a:r>
              <a:rPr lang="zh-CN" altLang="en-US" noProof="0" dirty="0">
                <a:ln>
                  <a:noFill/>
                </a:ln>
                <a:effectLst/>
                <a:uLnTx/>
                <a:uFillTx/>
                <a:latin typeface="微软雅黑" panose="020B0503020204020204" pitchFamily="34" charset="-122"/>
                <a:sym typeface="微软雅黑" panose="020B0503020204020204" pitchFamily="34" charset="-122"/>
              </a:rPr>
              <a:t>第二</a:t>
            </a:r>
            <a:r>
              <a:rPr lang="zh-CN" altLang="en-US" noProof="0" dirty="0" smtClean="0">
                <a:ln>
                  <a:noFill/>
                </a:ln>
                <a:effectLst/>
                <a:uLnTx/>
                <a:uFillTx/>
                <a:latin typeface="微软雅黑" panose="020B0503020204020204" pitchFamily="34" charset="-122"/>
                <a:sym typeface="微软雅黑" panose="020B0503020204020204" pitchFamily="34" charset="-122"/>
              </a:rPr>
              <a:t>节  </a:t>
            </a:r>
            <a:r>
              <a:rPr lang="zh-CN" altLang="en-US" noProof="0" dirty="0">
                <a:ln>
                  <a:noFill/>
                </a:ln>
                <a:effectLst/>
                <a:uLnTx/>
                <a:uFillTx/>
                <a:latin typeface="微软雅黑" panose="020B0503020204020204" pitchFamily="34" charset="-122"/>
                <a:sym typeface="微软雅黑" panose="020B0503020204020204" pitchFamily="34" charset="-122"/>
              </a:rPr>
              <a:t>流动负债重要条款的理解与会计处理</a:t>
            </a:r>
            <a:endPar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endParaRPr>
          </a:p>
        </p:txBody>
      </p:sp>
      <p:sp>
        <p:nvSpPr>
          <p:cNvPr id="26626" name="内容占位符 3"/>
          <p:cNvSpPr>
            <a:spLocks noGrp="1" noChangeArrowheads="1"/>
          </p:cNvSpPr>
          <p:nvPr>
            <p:ph sz="quarter" idx="13"/>
            <p:custDataLst>
              <p:tags r:id="rId2"/>
            </p:custDataLst>
          </p:nvPr>
        </p:nvSpPr>
        <p:spPr>
          <a:xfrm>
            <a:off x="971550" y="915035"/>
            <a:ext cx="7658100" cy="2584450"/>
          </a:xfrm>
        </p:spPr>
        <p:txBody>
          <a:bodyPr vert="horz" wrap="square" lIns="101600" tIns="0" rIns="82550" bIns="0" numCol="1" anchor="t" anchorCtr="0" compatLnSpc="1"/>
          <a:lstStyle/>
          <a:p>
            <a:pPr marL="0" marR="0" lvl="0" indent="0" algn="l" defTabSz="685800" rtl="0" eaLnBrk="1" fontAlgn="base" latinLnBrk="0" hangingPunct="1">
              <a:lnSpc>
                <a:spcPct val="120000"/>
              </a:lnSpc>
              <a:spcAft>
                <a:spcPts val="1000"/>
              </a:spcAft>
              <a:buClrTx/>
              <a:buSzTx/>
              <a:buNone/>
              <a:defRPr/>
            </a:pPr>
            <a:r>
              <a:rPr lang="zh-CN" altLang="en-US" sz="1800" b="1" noProof="0" dirty="0">
                <a:ln>
                  <a:noFill/>
                </a:ln>
                <a:effectLst/>
                <a:uLnTx/>
                <a:uFillTx/>
                <a:sym typeface="+mn-ea"/>
              </a:rPr>
              <a:t>五、应交税费</a:t>
            </a:r>
            <a:endParaRPr lang="zh-CN" altLang="en-US" sz="1800" b="1" noProof="0" dirty="0">
              <a:ln>
                <a:noFill/>
              </a:ln>
              <a:effectLst/>
              <a:uLnTx/>
              <a:uFillTx/>
              <a:sym typeface="+mn-ea"/>
            </a:endParaRPr>
          </a:p>
          <a:p>
            <a:pPr marL="0" marR="0" lvl="0" indent="0" algn="l" defTabSz="685800" rtl="0" eaLnBrk="1" fontAlgn="base" latinLnBrk="0" hangingPunct="1">
              <a:lnSpc>
                <a:spcPct val="120000"/>
              </a:lnSpc>
              <a:spcAft>
                <a:spcPts val="1000"/>
              </a:spcAft>
              <a:buClrTx/>
              <a:buSzTx/>
              <a:buNone/>
              <a:defRPr/>
            </a:pPr>
            <a:r>
              <a:rPr lang="zh-CN" altLang="en-US" sz="1400" noProof="0" dirty="0">
                <a:ln>
                  <a:noFill/>
                </a:ln>
                <a:effectLst/>
                <a:uLnTx/>
                <a:uFillTx/>
                <a:sym typeface="+mn-ea"/>
              </a:rPr>
              <a:t>（二）消费税</a:t>
            </a:r>
            <a:endParaRPr lang="zh-CN" altLang="en-US" sz="1400" noProof="0" dirty="0">
              <a:ln>
                <a:noFill/>
              </a:ln>
              <a:effectLst/>
              <a:uLnTx/>
              <a:uFillTx/>
              <a:sym typeface="+mn-ea"/>
            </a:endParaRPr>
          </a:p>
          <a:p>
            <a:pPr marL="0" marR="0" lvl="0" indent="0" algn="l" defTabSz="685800" rtl="0" eaLnBrk="1" fontAlgn="base" latinLnBrk="0" hangingPunct="1">
              <a:lnSpc>
                <a:spcPct val="120000"/>
              </a:lnSpc>
              <a:spcAft>
                <a:spcPts val="1000"/>
              </a:spcAft>
              <a:buClrTx/>
              <a:buSzTx/>
              <a:buNone/>
              <a:defRPr/>
            </a:pPr>
            <a:r>
              <a:rPr lang="en-US" altLang="zh-CN" sz="1400" noProof="0" dirty="0">
                <a:ln>
                  <a:noFill/>
                </a:ln>
                <a:effectLst/>
                <a:uLnTx/>
                <a:uFillTx/>
                <a:sym typeface="+mn-ea"/>
              </a:rPr>
              <a:t>      消费税是对生产、委托加工及进口应税消费品（主要指烟、酒、饮料、高档次及高能耗的消费品）征收的一种税。即消费税并非在应税消费品的所有环节征收，消费税只在其生产、 委托加工或进口环节实行单环节征税。除金银首饰外，批发及零售环节不征消费税。消费税的计算有从价定率、从量定额两种方法。其计算公式分别如下:</a:t>
            </a:r>
            <a:endParaRPr lang="en-US" altLang="zh-CN" sz="1400" noProof="0" dirty="0">
              <a:ln>
                <a:noFill/>
              </a:ln>
              <a:effectLst/>
              <a:uLnTx/>
              <a:uFillTx/>
              <a:sym typeface="+mn-ea"/>
            </a:endParaRPr>
          </a:p>
          <a:p>
            <a:pPr marL="0" marR="0" lvl="0" indent="0" algn="ctr" defTabSz="685800" rtl="0" eaLnBrk="1" fontAlgn="base" latinLnBrk="0" hangingPunct="1">
              <a:lnSpc>
                <a:spcPct val="120000"/>
              </a:lnSpc>
              <a:spcAft>
                <a:spcPts val="1000"/>
              </a:spcAft>
              <a:buClrTx/>
              <a:buSzTx/>
              <a:buNone/>
              <a:defRPr/>
            </a:pPr>
            <a:r>
              <a:rPr lang="en-US" altLang="zh-CN" sz="1400" noProof="0" dirty="0">
                <a:ln>
                  <a:noFill/>
                </a:ln>
                <a:solidFill>
                  <a:srgbClr val="FF0000"/>
                </a:solidFill>
                <a:effectLst/>
                <a:uLnTx/>
                <a:uFillTx/>
                <a:sym typeface="+mn-ea"/>
              </a:rPr>
              <a:t>从价定率下的应纳消费税额=销售额×税率 </a:t>
            </a:r>
            <a:endParaRPr lang="en-US" altLang="zh-CN" sz="1400" noProof="0" dirty="0">
              <a:ln>
                <a:noFill/>
              </a:ln>
              <a:solidFill>
                <a:srgbClr val="FF0000"/>
              </a:solidFill>
              <a:effectLst/>
              <a:uLnTx/>
              <a:uFillTx/>
              <a:sym typeface="+mn-ea"/>
            </a:endParaRPr>
          </a:p>
          <a:p>
            <a:pPr marL="0" marR="0" lvl="0" indent="0" algn="ctr" defTabSz="685800" rtl="0" eaLnBrk="1" fontAlgn="base" latinLnBrk="0" hangingPunct="1">
              <a:lnSpc>
                <a:spcPct val="120000"/>
              </a:lnSpc>
              <a:spcAft>
                <a:spcPts val="1000"/>
              </a:spcAft>
              <a:buClrTx/>
              <a:buSzTx/>
              <a:buNone/>
              <a:defRPr/>
            </a:pPr>
            <a:r>
              <a:rPr lang="en-US" altLang="zh-CN" sz="1400" noProof="0" dirty="0">
                <a:ln>
                  <a:noFill/>
                </a:ln>
                <a:solidFill>
                  <a:srgbClr val="FF0000"/>
                </a:solidFill>
                <a:effectLst/>
                <a:uLnTx/>
                <a:uFillTx/>
                <a:sym typeface="+mn-ea"/>
              </a:rPr>
              <a:t>从量定额下的应纳消费税额=销售数量×单位税额</a:t>
            </a:r>
            <a:endParaRPr lang="en-US" altLang="zh-CN" sz="1400" noProof="0" dirty="0">
              <a:ln>
                <a:noFill/>
              </a:ln>
              <a:solidFill>
                <a:srgbClr val="FF0000"/>
              </a:solidFill>
              <a:effectLst/>
              <a:uLnTx/>
              <a:uFillTx/>
              <a:sym typeface="+mn-ea"/>
            </a:endParaRPr>
          </a:p>
        </p:txBody>
      </p:sp>
    </p:spTree>
    <p:custDataLst>
      <p:tags r:id="rId3"/>
    </p:custData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865188" y="298450"/>
            <a:ext cx="7219950" cy="542925"/>
          </a:xfrm>
        </p:spPr>
        <p:txBody>
          <a:bodyPr vert="horz" wrap="square" lIns="101600" tIns="38100" rIns="76200" bIns="38100" numCol="1" anchor="ctr" anchorCtr="0" compatLnSpc="1"/>
          <a:lstStyle/>
          <a:p>
            <a:pPr marL="0" marR="0" lvl="0" indent="0" algn="ctr" defTabSz="685800" rtl="0" eaLnBrk="1" fontAlgn="base" latinLnBrk="0" hangingPunct="1">
              <a:lnSpc>
                <a:spcPct val="120000"/>
              </a:lnSpc>
              <a:spcBef>
                <a:spcPct val="0"/>
              </a:spcBef>
              <a:spcAft>
                <a:spcPct val="0"/>
              </a:spcAft>
              <a:buClrTx/>
              <a:buSzTx/>
              <a:buFontTx/>
              <a:buNone/>
              <a:defRPr/>
            </a:pPr>
            <a:r>
              <a:rPr lang="zh-CN" altLang="en-US" noProof="0" dirty="0">
                <a:ln>
                  <a:noFill/>
                </a:ln>
                <a:effectLst/>
                <a:uLnTx/>
                <a:uFillTx/>
                <a:latin typeface="微软雅黑" panose="020B0503020204020204" pitchFamily="34" charset="-122"/>
                <a:sym typeface="微软雅黑" panose="020B0503020204020204" pitchFamily="34" charset="-122"/>
              </a:rPr>
              <a:t>第二</a:t>
            </a:r>
            <a:r>
              <a:rPr lang="zh-CN" altLang="en-US" noProof="0" dirty="0" smtClean="0">
                <a:ln>
                  <a:noFill/>
                </a:ln>
                <a:effectLst/>
                <a:uLnTx/>
                <a:uFillTx/>
                <a:latin typeface="微软雅黑" panose="020B0503020204020204" pitchFamily="34" charset="-122"/>
                <a:sym typeface="微软雅黑" panose="020B0503020204020204" pitchFamily="34" charset="-122"/>
              </a:rPr>
              <a:t>节  </a:t>
            </a:r>
            <a:r>
              <a:rPr lang="zh-CN" altLang="en-US" noProof="0" dirty="0">
                <a:ln>
                  <a:noFill/>
                </a:ln>
                <a:effectLst/>
                <a:uLnTx/>
                <a:uFillTx/>
                <a:latin typeface="微软雅黑" panose="020B0503020204020204" pitchFamily="34" charset="-122"/>
                <a:sym typeface="微软雅黑" panose="020B0503020204020204" pitchFamily="34" charset="-122"/>
              </a:rPr>
              <a:t>流动负债重要条款的理解与会计处理</a:t>
            </a:r>
            <a:endPar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endParaRPr>
          </a:p>
        </p:txBody>
      </p:sp>
      <p:sp>
        <p:nvSpPr>
          <p:cNvPr id="26626" name="内容占位符 3"/>
          <p:cNvSpPr>
            <a:spLocks noGrp="1" noChangeArrowheads="1"/>
          </p:cNvSpPr>
          <p:nvPr>
            <p:ph sz="quarter" idx="13"/>
            <p:custDataLst>
              <p:tags r:id="rId2"/>
            </p:custDataLst>
          </p:nvPr>
        </p:nvSpPr>
        <p:spPr>
          <a:xfrm>
            <a:off x="971550" y="915035"/>
            <a:ext cx="7658100" cy="2584450"/>
          </a:xfrm>
        </p:spPr>
        <p:txBody>
          <a:bodyPr vert="horz" wrap="square" lIns="101600" tIns="0" rIns="82550" bIns="0" numCol="1" anchor="t" anchorCtr="0" compatLnSpc="1"/>
          <a:lstStyle/>
          <a:p>
            <a:pPr marL="0" marR="0" lvl="0" indent="0" algn="l" defTabSz="685800" rtl="0" eaLnBrk="1" fontAlgn="base" latinLnBrk="0" hangingPunct="1">
              <a:lnSpc>
                <a:spcPct val="120000"/>
              </a:lnSpc>
              <a:spcAft>
                <a:spcPts val="1000"/>
              </a:spcAft>
              <a:buClrTx/>
              <a:buSzTx/>
              <a:buNone/>
              <a:defRPr/>
            </a:pPr>
            <a:r>
              <a:rPr lang="zh-CN" altLang="en-US" sz="1800" b="1" noProof="0" dirty="0">
                <a:ln>
                  <a:noFill/>
                </a:ln>
                <a:effectLst/>
                <a:uLnTx/>
                <a:uFillTx/>
                <a:sym typeface="+mn-ea"/>
              </a:rPr>
              <a:t>五、应交税费</a:t>
            </a:r>
            <a:endParaRPr lang="zh-CN" altLang="en-US" sz="1800" b="1" noProof="0" dirty="0">
              <a:ln>
                <a:noFill/>
              </a:ln>
              <a:effectLst/>
              <a:uLnTx/>
              <a:uFillTx/>
              <a:sym typeface="+mn-ea"/>
            </a:endParaRPr>
          </a:p>
          <a:p>
            <a:pPr marL="0" marR="0" lvl="0" indent="0" algn="l" defTabSz="685800" rtl="0" eaLnBrk="1" fontAlgn="base" latinLnBrk="0" hangingPunct="1">
              <a:lnSpc>
                <a:spcPct val="120000"/>
              </a:lnSpc>
              <a:spcAft>
                <a:spcPts val="1000"/>
              </a:spcAft>
              <a:buClrTx/>
              <a:buSzTx/>
              <a:buNone/>
              <a:defRPr/>
            </a:pPr>
            <a:r>
              <a:rPr lang="zh-CN" altLang="en-US" sz="1400" noProof="0" dirty="0">
                <a:ln>
                  <a:noFill/>
                </a:ln>
                <a:effectLst/>
                <a:uLnTx/>
                <a:uFillTx/>
                <a:sym typeface="+mn-ea"/>
              </a:rPr>
              <a:t>（二）消费税</a:t>
            </a:r>
            <a:endParaRPr lang="zh-CN" altLang="en-US" sz="1400" noProof="0" dirty="0">
              <a:ln>
                <a:noFill/>
              </a:ln>
              <a:effectLst/>
              <a:uLnTx/>
              <a:uFillTx/>
              <a:sym typeface="+mn-ea"/>
            </a:endParaRPr>
          </a:p>
          <a:p>
            <a:pPr marL="0" marR="0" lvl="0" indent="0" algn="l" defTabSz="685800" rtl="0" eaLnBrk="1" fontAlgn="base" latinLnBrk="0" hangingPunct="1">
              <a:lnSpc>
                <a:spcPct val="120000"/>
              </a:lnSpc>
              <a:spcAft>
                <a:spcPts val="1000"/>
              </a:spcAft>
              <a:buClrTx/>
              <a:buSzTx/>
              <a:buNone/>
              <a:defRPr/>
            </a:pPr>
            <a:r>
              <a:rPr lang="en-US" altLang="zh-CN" sz="1400" b="1" noProof="0" dirty="0">
                <a:ln>
                  <a:noFill/>
                </a:ln>
                <a:effectLst/>
                <a:uLnTx/>
                <a:uFillTx/>
                <a:sym typeface="+mn-ea"/>
              </a:rPr>
              <a:t>1.销售产品应交消费税</a:t>
            </a:r>
            <a:endParaRPr lang="en-US" altLang="zh-CN" sz="1400" b="1" noProof="0" dirty="0">
              <a:ln>
                <a:noFill/>
              </a:ln>
              <a:effectLst/>
              <a:uLnTx/>
              <a:uFillTx/>
              <a:sym typeface="+mn-ea"/>
            </a:endParaRPr>
          </a:p>
          <a:p>
            <a:pPr marL="0" marR="0" lvl="0" indent="0" algn="l" defTabSz="685800" rtl="0" eaLnBrk="1" fontAlgn="base" latinLnBrk="0" hangingPunct="1">
              <a:lnSpc>
                <a:spcPct val="120000"/>
              </a:lnSpc>
              <a:spcAft>
                <a:spcPts val="1000"/>
              </a:spcAft>
              <a:buClrTx/>
              <a:buSzTx/>
              <a:buNone/>
              <a:defRPr/>
            </a:pPr>
            <a:r>
              <a:rPr lang="en-US" altLang="zh-CN" sz="1400" noProof="0" dirty="0">
                <a:ln>
                  <a:noFill/>
                </a:ln>
                <a:effectLst/>
                <a:uLnTx/>
                <a:uFillTx/>
                <a:sym typeface="+mn-ea"/>
              </a:rPr>
              <a:t>【实务题 1－12】某企业为增值税一般纳税人，适用的增值税税率为 13%，消费税税率为 10%。本期销售应税消费品一批，商品价款为 2 000 000 元，增值税专用发票上注明的增值税额为 260 000 元，商品成本为 1200 000 元，该商品已计提存货跌价准备 40 000 元。 货款已经收到。</a:t>
            </a:r>
            <a:endParaRPr lang="en-US" altLang="zh-CN" sz="1400" noProof="0" dirty="0">
              <a:ln>
                <a:noFill/>
              </a:ln>
              <a:effectLst/>
              <a:uLnTx/>
              <a:uFillTx/>
              <a:sym typeface="+mn-ea"/>
            </a:endParaRPr>
          </a:p>
        </p:txBody>
      </p:sp>
    </p:spTree>
    <p:custDataLst>
      <p:tags r:id="rId3"/>
    </p:custData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865188" y="298450"/>
            <a:ext cx="7219950" cy="542925"/>
          </a:xfrm>
        </p:spPr>
        <p:txBody>
          <a:bodyPr vert="horz" wrap="square" lIns="101600" tIns="38100" rIns="76200" bIns="38100" numCol="1" anchor="ctr" anchorCtr="0" compatLnSpc="1"/>
          <a:lstStyle/>
          <a:p>
            <a:pPr marL="0" marR="0" lvl="0" indent="0" algn="ctr" defTabSz="685800" rtl="0" eaLnBrk="1" fontAlgn="base" latinLnBrk="0" hangingPunct="1">
              <a:lnSpc>
                <a:spcPct val="120000"/>
              </a:lnSpc>
              <a:spcBef>
                <a:spcPct val="0"/>
              </a:spcBef>
              <a:spcAft>
                <a:spcPct val="0"/>
              </a:spcAft>
              <a:buClrTx/>
              <a:buSzTx/>
              <a:buFontTx/>
              <a:buNone/>
              <a:defRPr/>
            </a:pPr>
            <a:r>
              <a:rPr lang="zh-CN" altLang="en-US" noProof="0" dirty="0">
                <a:ln>
                  <a:noFill/>
                </a:ln>
                <a:effectLst/>
                <a:uLnTx/>
                <a:uFillTx/>
                <a:latin typeface="微软雅黑" panose="020B0503020204020204" pitchFamily="34" charset="-122"/>
                <a:sym typeface="微软雅黑" panose="020B0503020204020204" pitchFamily="34" charset="-122"/>
              </a:rPr>
              <a:t>第二</a:t>
            </a:r>
            <a:r>
              <a:rPr lang="zh-CN" altLang="en-US" noProof="0" dirty="0" smtClean="0">
                <a:ln>
                  <a:noFill/>
                </a:ln>
                <a:effectLst/>
                <a:uLnTx/>
                <a:uFillTx/>
                <a:latin typeface="微软雅黑" panose="020B0503020204020204" pitchFamily="34" charset="-122"/>
                <a:sym typeface="微软雅黑" panose="020B0503020204020204" pitchFamily="34" charset="-122"/>
              </a:rPr>
              <a:t>节  </a:t>
            </a:r>
            <a:r>
              <a:rPr lang="zh-CN" altLang="en-US" noProof="0" dirty="0">
                <a:ln>
                  <a:noFill/>
                </a:ln>
                <a:effectLst/>
                <a:uLnTx/>
                <a:uFillTx/>
                <a:latin typeface="微软雅黑" panose="020B0503020204020204" pitchFamily="34" charset="-122"/>
                <a:sym typeface="微软雅黑" panose="020B0503020204020204" pitchFamily="34" charset="-122"/>
              </a:rPr>
              <a:t>流动负债重要条款的理解与会计处理</a:t>
            </a:r>
            <a:endPar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endParaRPr>
          </a:p>
        </p:txBody>
      </p:sp>
      <p:sp>
        <p:nvSpPr>
          <p:cNvPr id="26626" name="内容占位符 3"/>
          <p:cNvSpPr>
            <a:spLocks noGrp="1" noChangeArrowheads="1"/>
          </p:cNvSpPr>
          <p:nvPr>
            <p:ph sz="quarter" idx="13"/>
            <p:custDataLst>
              <p:tags r:id="rId2"/>
            </p:custDataLst>
          </p:nvPr>
        </p:nvSpPr>
        <p:spPr>
          <a:xfrm>
            <a:off x="971550" y="915035"/>
            <a:ext cx="7658100" cy="2584450"/>
          </a:xfrm>
        </p:spPr>
        <p:txBody>
          <a:bodyPr vert="horz" wrap="square" lIns="101600" tIns="0" rIns="82550" bIns="0" numCol="1" anchor="t" anchorCtr="0" compatLnSpc="1"/>
          <a:lstStyle/>
          <a:p>
            <a:pPr marL="0" marR="0" lvl="0" indent="0" algn="l" defTabSz="685800" rtl="0" eaLnBrk="1" fontAlgn="base" latinLnBrk="0" hangingPunct="1">
              <a:lnSpc>
                <a:spcPct val="120000"/>
              </a:lnSpc>
              <a:spcAft>
                <a:spcPts val="1000"/>
              </a:spcAft>
              <a:buClrTx/>
              <a:buSzTx/>
              <a:buNone/>
              <a:defRPr/>
            </a:pPr>
            <a:r>
              <a:rPr lang="zh-CN" altLang="en-US" sz="1800" b="1" noProof="0" dirty="0">
                <a:ln>
                  <a:noFill/>
                </a:ln>
                <a:effectLst/>
                <a:uLnTx/>
                <a:uFillTx/>
                <a:sym typeface="+mn-ea"/>
              </a:rPr>
              <a:t>五、应交税费</a:t>
            </a:r>
            <a:endParaRPr lang="zh-CN" altLang="en-US" sz="1800" b="1" noProof="0" dirty="0">
              <a:ln>
                <a:noFill/>
              </a:ln>
              <a:effectLst/>
              <a:uLnTx/>
              <a:uFillTx/>
              <a:sym typeface="+mn-ea"/>
            </a:endParaRPr>
          </a:p>
          <a:p>
            <a:pPr marL="0" marR="0" lvl="0" indent="0" algn="l" defTabSz="685800" rtl="0" eaLnBrk="1" fontAlgn="base" latinLnBrk="0" hangingPunct="1">
              <a:lnSpc>
                <a:spcPct val="120000"/>
              </a:lnSpc>
              <a:spcAft>
                <a:spcPts val="1000"/>
              </a:spcAft>
              <a:buClrTx/>
              <a:buSzTx/>
              <a:buNone/>
              <a:defRPr/>
            </a:pPr>
            <a:r>
              <a:rPr lang="zh-CN" altLang="en-US" sz="1400" noProof="0" dirty="0">
                <a:ln>
                  <a:noFill/>
                </a:ln>
                <a:effectLst/>
                <a:uLnTx/>
                <a:uFillTx/>
                <a:sym typeface="+mn-ea"/>
              </a:rPr>
              <a:t>（二）消费税</a:t>
            </a:r>
            <a:endParaRPr lang="zh-CN" altLang="en-US" sz="1400" noProof="0" dirty="0">
              <a:ln>
                <a:noFill/>
              </a:ln>
              <a:effectLst/>
              <a:uLnTx/>
              <a:uFillTx/>
              <a:sym typeface="+mn-ea"/>
            </a:endParaRPr>
          </a:p>
          <a:p>
            <a:pPr marL="0" marR="0" lvl="0" indent="0" algn="l" defTabSz="685800" rtl="0" eaLnBrk="1" fontAlgn="base" latinLnBrk="0" hangingPunct="1">
              <a:lnSpc>
                <a:spcPct val="120000"/>
              </a:lnSpc>
              <a:spcAft>
                <a:spcPts val="1000"/>
              </a:spcAft>
              <a:buClrTx/>
              <a:buSzTx/>
              <a:buNone/>
              <a:defRPr/>
            </a:pPr>
            <a:r>
              <a:rPr lang="en-US" altLang="zh-CN" sz="1400" b="1" noProof="0" dirty="0">
                <a:ln>
                  <a:noFill/>
                </a:ln>
                <a:effectLst/>
                <a:uLnTx/>
                <a:uFillTx/>
                <a:sym typeface="+mn-ea"/>
              </a:rPr>
              <a:t>2. 视同销售应交消费税</a:t>
            </a:r>
            <a:endParaRPr lang="en-US" altLang="zh-CN" sz="1400" b="1" noProof="0" dirty="0">
              <a:ln>
                <a:noFill/>
              </a:ln>
              <a:effectLst/>
              <a:uLnTx/>
              <a:uFillTx/>
              <a:sym typeface="+mn-ea"/>
            </a:endParaRPr>
          </a:p>
          <a:p>
            <a:pPr marL="0" marR="0" lvl="0" indent="0" algn="l" defTabSz="685800" rtl="0" eaLnBrk="1" fontAlgn="base" latinLnBrk="0" hangingPunct="1">
              <a:lnSpc>
                <a:spcPct val="120000"/>
              </a:lnSpc>
              <a:spcAft>
                <a:spcPts val="1000"/>
              </a:spcAft>
              <a:buClrTx/>
              <a:buSzTx/>
              <a:buNone/>
              <a:defRPr/>
            </a:pPr>
            <a:r>
              <a:rPr lang="en-US" altLang="zh-CN" sz="1400" noProof="0" dirty="0">
                <a:ln>
                  <a:noFill/>
                </a:ln>
                <a:effectLst/>
                <a:uLnTx/>
                <a:uFillTx/>
                <a:sym typeface="+mn-ea"/>
              </a:rPr>
              <a:t>【实务题 1－13】A 公司适用的消费税税率为 10%。A 公司将一批自产的应税消费品 用于某项在建工程，该批产品的成本为 7 500 元，消费税计税价格为 10 000 元。</a:t>
            </a:r>
            <a:endParaRPr lang="en-US" altLang="zh-CN" sz="1400" noProof="0" dirty="0">
              <a:ln>
                <a:noFill/>
              </a:ln>
              <a:effectLst/>
              <a:uLnTx/>
              <a:uFillTx/>
              <a:sym typeface="+mn-ea"/>
            </a:endParaRPr>
          </a:p>
        </p:txBody>
      </p:sp>
    </p:spTree>
    <p:custDataLst>
      <p:tags r:id="rId3"/>
    </p:custData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865188" y="298450"/>
            <a:ext cx="7219950" cy="542925"/>
          </a:xfrm>
        </p:spPr>
        <p:txBody>
          <a:bodyPr vert="horz" wrap="square" lIns="101600" tIns="38100" rIns="76200" bIns="38100" numCol="1" anchor="ctr" anchorCtr="0" compatLnSpc="1"/>
          <a:lstStyle/>
          <a:p>
            <a:pPr marL="0" marR="0" lvl="0" indent="0" algn="ctr" defTabSz="685800" rtl="0" eaLnBrk="1" fontAlgn="base" latinLnBrk="0" hangingPunct="1">
              <a:lnSpc>
                <a:spcPct val="120000"/>
              </a:lnSpc>
              <a:spcBef>
                <a:spcPct val="0"/>
              </a:spcBef>
              <a:spcAft>
                <a:spcPct val="0"/>
              </a:spcAft>
              <a:buClrTx/>
              <a:buSzTx/>
              <a:buFontTx/>
              <a:buNone/>
              <a:defRPr/>
            </a:pPr>
            <a:r>
              <a:rPr lang="zh-CN" altLang="en-US" noProof="0" dirty="0">
                <a:ln>
                  <a:noFill/>
                </a:ln>
                <a:effectLst/>
                <a:uLnTx/>
                <a:uFillTx/>
                <a:latin typeface="微软雅黑" panose="020B0503020204020204" pitchFamily="34" charset="-122"/>
                <a:sym typeface="微软雅黑" panose="020B0503020204020204" pitchFamily="34" charset="-122"/>
              </a:rPr>
              <a:t>第二</a:t>
            </a:r>
            <a:r>
              <a:rPr lang="zh-CN" altLang="en-US" noProof="0" dirty="0" smtClean="0">
                <a:ln>
                  <a:noFill/>
                </a:ln>
                <a:effectLst/>
                <a:uLnTx/>
                <a:uFillTx/>
                <a:latin typeface="微软雅黑" panose="020B0503020204020204" pitchFamily="34" charset="-122"/>
                <a:sym typeface="微软雅黑" panose="020B0503020204020204" pitchFamily="34" charset="-122"/>
              </a:rPr>
              <a:t>节  </a:t>
            </a:r>
            <a:r>
              <a:rPr lang="zh-CN" altLang="en-US" noProof="0" dirty="0">
                <a:ln>
                  <a:noFill/>
                </a:ln>
                <a:effectLst/>
                <a:uLnTx/>
                <a:uFillTx/>
                <a:latin typeface="微软雅黑" panose="020B0503020204020204" pitchFamily="34" charset="-122"/>
                <a:sym typeface="微软雅黑" panose="020B0503020204020204" pitchFamily="34" charset="-122"/>
              </a:rPr>
              <a:t>流动负债重要条款的理解与会计处理</a:t>
            </a:r>
            <a:endPar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endParaRPr>
          </a:p>
        </p:txBody>
      </p:sp>
      <p:sp>
        <p:nvSpPr>
          <p:cNvPr id="26626" name="内容占位符 3"/>
          <p:cNvSpPr>
            <a:spLocks noGrp="1" noChangeArrowheads="1"/>
          </p:cNvSpPr>
          <p:nvPr>
            <p:ph sz="quarter" idx="13"/>
            <p:custDataLst>
              <p:tags r:id="rId2"/>
            </p:custDataLst>
          </p:nvPr>
        </p:nvSpPr>
        <p:spPr>
          <a:xfrm>
            <a:off x="971550" y="915035"/>
            <a:ext cx="7658100" cy="2584450"/>
          </a:xfrm>
        </p:spPr>
        <p:txBody>
          <a:bodyPr vert="horz" wrap="square" lIns="101600" tIns="0" rIns="82550" bIns="0" numCol="1" anchor="t" anchorCtr="0" compatLnSpc="1"/>
          <a:lstStyle/>
          <a:p>
            <a:pPr marL="0" marR="0" lvl="0" indent="0" algn="l" defTabSz="685800" rtl="0" eaLnBrk="1" fontAlgn="base" latinLnBrk="0" hangingPunct="1">
              <a:lnSpc>
                <a:spcPct val="120000"/>
              </a:lnSpc>
              <a:spcAft>
                <a:spcPts val="1000"/>
              </a:spcAft>
              <a:buClrTx/>
              <a:buSzTx/>
              <a:buNone/>
              <a:defRPr/>
            </a:pPr>
            <a:r>
              <a:rPr lang="zh-CN" altLang="en-US" sz="1800" b="1" noProof="0" dirty="0">
                <a:ln>
                  <a:noFill/>
                </a:ln>
                <a:effectLst/>
                <a:uLnTx/>
                <a:uFillTx/>
                <a:sym typeface="+mn-ea"/>
              </a:rPr>
              <a:t>五、应交税费</a:t>
            </a:r>
            <a:endParaRPr lang="zh-CN" altLang="en-US" sz="1800" b="1" noProof="0" dirty="0">
              <a:ln>
                <a:noFill/>
              </a:ln>
              <a:effectLst/>
              <a:uLnTx/>
              <a:uFillTx/>
              <a:sym typeface="+mn-ea"/>
            </a:endParaRPr>
          </a:p>
          <a:p>
            <a:pPr marL="0" marR="0" lvl="0" indent="0" algn="l" defTabSz="685800" rtl="0" eaLnBrk="1" fontAlgn="base" latinLnBrk="0" hangingPunct="1">
              <a:lnSpc>
                <a:spcPct val="120000"/>
              </a:lnSpc>
              <a:spcAft>
                <a:spcPts val="1000"/>
              </a:spcAft>
              <a:buClrTx/>
              <a:buSzTx/>
              <a:buNone/>
              <a:defRPr/>
            </a:pPr>
            <a:r>
              <a:rPr lang="zh-CN" altLang="en-US" sz="1400" noProof="0" dirty="0">
                <a:ln>
                  <a:noFill/>
                </a:ln>
                <a:effectLst/>
                <a:uLnTx/>
                <a:uFillTx/>
                <a:sym typeface="+mn-ea"/>
              </a:rPr>
              <a:t>（二）消费税</a:t>
            </a:r>
            <a:endParaRPr lang="zh-CN" altLang="en-US" sz="1400" noProof="0" dirty="0">
              <a:ln>
                <a:noFill/>
              </a:ln>
              <a:effectLst/>
              <a:uLnTx/>
              <a:uFillTx/>
              <a:sym typeface="+mn-ea"/>
            </a:endParaRPr>
          </a:p>
          <a:p>
            <a:pPr marL="0" marR="0" lvl="0" indent="0" algn="l" defTabSz="685800" rtl="0" eaLnBrk="1" fontAlgn="base" latinLnBrk="0" hangingPunct="1">
              <a:lnSpc>
                <a:spcPct val="120000"/>
              </a:lnSpc>
              <a:spcAft>
                <a:spcPts val="1000"/>
              </a:spcAft>
              <a:buClrTx/>
              <a:buSzTx/>
              <a:buNone/>
              <a:defRPr/>
            </a:pPr>
            <a:r>
              <a:rPr lang="en-US" altLang="zh-CN" sz="1400" b="1" noProof="0" dirty="0">
                <a:ln>
                  <a:noFill/>
                </a:ln>
                <a:effectLst/>
                <a:uLnTx/>
                <a:uFillTx/>
                <a:sym typeface="+mn-ea"/>
              </a:rPr>
              <a:t>3. 委托加工应交消费税 </a:t>
            </a:r>
            <a:endParaRPr lang="en-US" altLang="zh-CN" sz="1400" b="1" noProof="0" dirty="0">
              <a:ln>
                <a:noFill/>
              </a:ln>
              <a:effectLst/>
              <a:uLnTx/>
              <a:uFillTx/>
              <a:sym typeface="+mn-ea"/>
            </a:endParaRPr>
          </a:p>
          <a:p>
            <a:pPr marL="0" marR="0" lvl="0" indent="0" algn="l" defTabSz="685800" rtl="0" eaLnBrk="1" fontAlgn="base" latinLnBrk="0" hangingPunct="1">
              <a:lnSpc>
                <a:spcPct val="120000"/>
              </a:lnSpc>
              <a:spcAft>
                <a:spcPts val="1000"/>
              </a:spcAft>
              <a:buClrTx/>
              <a:buSzTx/>
              <a:buNone/>
              <a:defRPr/>
            </a:pPr>
            <a:r>
              <a:rPr lang="en-US" altLang="zh-CN" sz="1400" noProof="0" dirty="0">
                <a:ln>
                  <a:noFill/>
                </a:ln>
                <a:effectLst/>
                <a:uLnTx/>
                <a:uFillTx/>
                <a:sym typeface="+mn-ea"/>
              </a:rPr>
              <a:t>委托加工应税消费品是指由委托方提供原料和主要材料，受托方只收取加工费和代垫部分辅助材料加工的应税消费品。</a:t>
            </a:r>
            <a:endParaRPr lang="en-US" altLang="zh-CN" sz="1400" noProof="0" dirty="0">
              <a:ln>
                <a:noFill/>
              </a:ln>
              <a:effectLst/>
              <a:uLnTx/>
              <a:uFillTx/>
              <a:sym typeface="+mn-ea"/>
            </a:endParaRPr>
          </a:p>
          <a:p>
            <a:pPr marL="0" marR="0" lvl="0" indent="0" algn="l" defTabSz="685800" rtl="0" eaLnBrk="1" fontAlgn="base" latinLnBrk="0" hangingPunct="1">
              <a:lnSpc>
                <a:spcPct val="120000"/>
              </a:lnSpc>
              <a:spcAft>
                <a:spcPts val="1000"/>
              </a:spcAft>
              <a:buClrTx/>
              <a:buSzTx/>
              <a:buNone/>
              <a:defRPr/>
            </a:pPr>
            <a:r>
              <a:rPr lang="zh-CN" altLang="en-US" sz="1400" noProof="0" dirty="0">
                <a:ln>
                  <a:noFill/>
                </a:ln>
                <a:effectLst/>
                <a:uLnTx/>
                <a:uFillTx/>
                <a:sym typeface="+mn-ea"/>
              </a:rPr>
              <a:t>（</a:t>
            </a:r>
            <a:r>
              <a:rPr lang="en-US" altLang="zh-CN" sz="1400" noProof="0" dirty="0">
                <a:ln>
                  <a:noFill/>
                </a:ln>
                <a:effectLst/>
                <a:uLnTx/>
                <a:uFillTx/>
                <a:sym typeface="+mn-ea"/>
              </a:rPr>
              <a:t>1</a:t>
            </a:r>
            <a:r>
              <a:rPr lang="zh-CN" altLang="en-US" sz="1400" noProof="0" dirty="0">
                <a:ln>
                  <a:noFill/>
                </a:ln>
                <a:effectLst/>
                <a:uLnTx/>
                <a:uFillTx/>
                <a:sym typeface="+mn-ea"/>
              </a:rPr>
              <a:t>）</a:t>
            </a:r>
            <a:r>
              <a:rPr lang="en-US" altLang="zh-CN" sz="1400" noProof="0" dirty="0">
                <a:ln>
                  <a:noFill/>
                </a:ln>
                <a:effectLst/>
                <a:uLnTx/>
                <a:uFillTx/>
                <a:sym typeface="+mn-ea"/>
              </a:rPr>
              <a:t>应税消费品收回后直接对外销售</a:t>
            </a:r>
            <a:r>
              <a:rPr lang="zh-CN" altLang="en-US" sz="1400" noProof="0" dirty="0">
                <a:ln>
                  <a:noFill/>
                </a:ln>
                <a:effectLst/>
                <a:uLnTx/>
                <a:uFillTx/>
                <a:sym typeface="+mn-ea"/>
              </a:rPr>
              <a:t>。</a:t>
            </a:r>
            <a:r>
              <a:rPr lang="en-US" altLang="zh-CN" sz="1400" noProof="0" dirty="0">
                <a:ln>
                  <a:noFill/>
                </a:ln>
                <a:effectLst/>
                <a:uLnTx/>
                <a:uFillTx/>
                <a:sym typeface="+mn-ea"/>
              </a:rPr>
              <a:t>委托方交纳的消费税计入委托加工成本，借记“委托加工物资”“生产成本”等账户，贷记“应付账款”“银行存款”等账户，待委托加工应 税消费品销售时，不需要再交纳消费税</a:t>
            </a:r>
            <a:r>
              <a:rPr lang="zh-CN" altLang="en-US" sz="1400" noProof="0" dirty="0">
                <a:ln>
                  <a:noFill/>
                </a:ln>
                <a:effectLst/>
                <a:uLnTx/>
                <a:uFillTx/>
                <a:sym typeface="+mn-ea"/>
              </a:rPr>
              <a:t>。</a:t>
            </a:r>
            <a:endParaRPr lang="en-US" altLang="zh-CN" sz="1400" noProof="0" dirty="0">
              <a:ln>
                <a:noFill/>
              </a:ln>
              <a:effectLst/>
              <a:uLnTx/>
              <a:uFillTx/>
              <a:sym typeface="+mn-ea"/>
            </a:endParaRPr>
          </a:p>
          <a:p>
            <a:pPr marL="0" marR="0" lvl="0" indent="0" algn="l" defTabSz="685800" rtl="0" eaLnBrk="1" fontAlgn="base" latinLnBrk="0" hangingPunct="1">
              <a:lnSpc>
                <a:spcPct val="120000"/>
              </a:lnSpc>
              <a:spcAft>
                <a:spcPts val="1000"/>
              </a:spcAft>
              <a:buClrTx/>
              <a:buSzTx/>
              <a:buNone/>
              <a:defRPr/>
            </a:pPr>
            <a:r>
              <a:rPr lang="zh-CN" altLang="en-US" sz="1400" noProof="0" dirty="0">
                <a:ln>
                  <a:noFill/>
                </a:ln>
                <a:effectLst/>
                <a:uLnTx/>
                <a:uFillTx/>
                <a:sym typeface="+mn-ea"/>
              </a:rPr>
              <a:t>（</a:t>
            </a:r>
            <a:r>
              <a:rPr lang="en-US" altLang="zh-CN" sz="1400" noProof="0" dirty="0">
                <a:ln>
                  <a:noFill/>
                </a:ln>
                <a:effectLst/>
                <a:uLnTx/>
                <a:uFillTx/>
                <a:sym typeface="+mn-ea"/>
              </a:rPr>
              <a:t>2</a:t>
            </a:r>
            <a:r>
              <a:rPr lang="zh-CN" altLang="en-US" sz="1400" noProof="0" dirty="0">
                <a:ln>
                  <a:noFill/>
                </a:ln>
                <a:effectLst/>
                <a:uLnTx/>
                <a:uFillTx/>
                <a:sym typeface="+mn-ea"/>
              </a:rPr>
              <a:t>）</a:t>
            </a:r>
            <a:r>
              <a:rPr lang="en-US" altLang="zh-CN" sz="1400" noProof="0" dirty="0">
                <a:ln>
                  <a:noFill/>
                </a:ln>
                <a:effectLst/>
                <a:uLnTx/>
                <a:uFillTx/>
                <a:sym typeface="+mn-ea"/>
              </a:rPr>
              <a:t>委托加工的应税消费品收回后用于连续生产应税消费品</a:t>
            </a:r>
            <a:r>
              <a:rPr lang="zh-CN" altLang="en-US" sz="1400" noProof="0" dirty="0">
                <a:ln>
                  <a:noFill/>
                </a:ln>
                <a:effectLst/>
                <a:uLnTx/>
                <a:uFillTx/>
                <a:sym typeface="+mn-ea"/>
              </a:rPr>
              <a:t>。</a:t>
            </a:r>
            <a:r>
              <a:rPr lang="en-US" altLang="zh-CN" sz="1400" noProof="0" dirty="0">
                <a:ln>
                  <a:noFill/>
                </a:ln>
                <a:effectLst/>
                <a:uLnTx/>
                <a:uFillTx/>
                <a:sym typeface="+mn-ea"/>
              </a:rPr>
              <a:t>委托方应按代收代缴的消费税款，借记“应交税费一应交消费税” 账户，贷记“应付账款”“银行存款”等账户，待用委托加工的应税消费品生产出应纳消费税的产品销售时，再交纳消费税。</a:t>
            </a:r>
            <a:endParaRPr lang="en-US" altLang="zh-CN" sz="1400" noProof="0" dirty="0">
              <a:ln>
                <a:noFill/>
              </a:ln>
              <a:effectLst/>
              <a:uLnTx/>
              <a:uFillTx/>
              <a:sym typeface="+mn-ea"/>
            </a:endParaRPr>
          </a:p>
        </p:txBody>
      </p:sp>
    </p:spTree>
    <p:custDataLst>
      <p:tags r:id="rId3"/>
    </p:custData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865188" y="298450"/>
            <a:ext cx="7219950" cy="542925"/>
          </a:xfrm>
        </p:spPr>
        <p:txBody>
          <a:bodyPr vert="horz" wrap="square" lIns="101600" tIns="38100" rIns="76200" bIns="38100" numCol="1" anchor="ctr" anchorCtr="0" compatLnSpc="1"/>
          <a:lstStyle/>
          <a:p>
            <a:pPr marL="0" marR="0" lvl="0" indent="0" algn="ctr" defTabSz="685800" rtl="0" eaLnBrk="1" fontAlgn="base" latinLnBrk="0" hangingPunct="1">
              <a:lnSpc>
                <a:spcPct val="120000"/>
              </a:lnSpc>
              <a:spcBef>
                <a:spcPct val="0"/>
              </a:spcBef>
              <a:spcAft>
                <a:spcPct val="0"/>
              </a:spcAft>
              <a:buClrTx/>
              <a:buSzTx/>
              <a:buFontTx/>
              <a:buNone/>
              <a:defRPr/>
            </a:pPr>
            <a:r>
              <a:rPr lang="zh-CN" altLang="en-US" noProof="0" dirty="0">
                <a:ln>
                  <a:noFill/>
                </a:ln>
                <a:effectLst/>
                <a:uLnTx/>
                <a:uFillTx/>
                <a:latin typeface="微软雅黑" panose="020B0503020204020204" pitchFamily="34" charset="-122"/>
                <a:sym typeface="微软雅黑" panose="020B0503020204020204" pitchFamily="34" charset="-122"/>
              </a:rPr>
              <a:t>第二</a:t>
            </a:r>
            <a:r>
              <a:rPr lang="zh-CN" altLang="en-US" noProof="0" dirty="0" smtClean="0">
                <a:ln>
                  <a:noFill/>
                </a:ln>
                <a:effectLst/>
                <a:uLnTx/>
                <a:uFillTx/>
                <a:latin typeface="微软雅黑" panose="020B0503020204020204" pitchFamily="34" charset="-122"/>
                <a:sym typeface="微软雅黑" panose="020B0503020204020204" pitchFamily="34" charset="-122"/>
              </a:rPr>
              <a:t>节  </a:t>
            </a:r>
            <a:r>
              <a:rPr lang="zh-CN" altLang="en-US" noProof="0" dirty="0">
                <a:ln>
                  <a:noFill/>
                </a:ln>
                <a:effectLst/>
                <a:uLnTx/>
                <a:uFillTx/>
                <a:latin typeface="微软雅黑" panose="020B0503020204020204" pitchFamily="34" charset="-122"/>
                <a:sym typeface="微软雅黑" panose="020B0503020204020204" pitchFamily="34" charset="-122"/>
              </a:rPr>
              <a:t>流动负债重要条款的理解与会计处理</a:t>
            </a:r>
            <a:endPar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endParaRPr>
          </a:p>
        </p:txBody>
      </p:sp>
      <p:sp>
        <p:nvSpPr>
          <p:cNvPr id="26626" name="内容占位符 3"/>
          <p:cNvSpPr>
            <a:spLocks noGrp="1" noChangeArrowheads="1"/>
          </p:cNvSpPr>
          <p:nvPr>
            <p:ph sz="quarter" idx="13"/>
            <p:custDataLst>
              <p:tags r:id="rId2"/>
            </p:custDataLst>
          </p:nvPr>
        </p:nvSpPr>
        <p:spPr>
          <a:xfrm>
            <a:off x="971550" y="915035"/>
            <a:ext cx="7658100" cy="2584450"/>
          </a:xfrm>
        </p:spPr>
        <p:txBody>
          <a:bodyPr vert="horz" wrap="square" lIns="101600" tIns="0" rIns="82550" bIns="0" numCol="1" anchor="t" anchorCtr="0" compatLnSpc="1"/>
          <a:lstStyle/>
          <a:p>
            <a:pPr marL="0" marR="0" lvl="0" indent="0" algn="l" defTabSz="685800" rtl="0" eaLnBrk="1" fontAlgn="base" latinLnBrk="0" hangingPunct="1">
              <a:lnSpc>
                <a:spcPct val="120000"/>
              </a:lnSpc>
              <a:spcAft>
                <a:spcPts val="1000"/>
              </a:spcAft>
              <a:buClrTx/>
              <a:buSzTx/>
              <a:buNone/>
              <a:defRPr/>
            </a:pPr>
            <a:r>
              <a:rPr lang="zh-CN" altLang="en-US" sz="1800" b="1" noProof="0" dirty="0">
                <a:ln>
                  <a:noFill/>
                </a:ln>
                <a:effectLst/>
                <a:uLnTx/>
                <a:uFillTx/>
                <a:sym typeface="+mn-ea"/>
              </a:rPr>
              <a:t>五、应交税费</a:t>
            </a:r>
            <a:endParaRPr lang="zh-CN" altLang="en-US" sz="1800" b="1" noProof="0" dirty="0">
              <a:ln>
                <a:noFill/>
              </a:ln>
              <a:effectLst/>
              <a:uLnTx/>
              <a:uFillTx/>
              <a:sym typeface="+mn-ea"/>
            </a:endParaRPr>
          </a:p>
          <a:p>
            <a:pPr marL="0" marR="0" lvl="0" indent="0" algn="l" defTabSz="685800" rtl="0" eaLnBrk="1" fontAlgn="base" latinLnBrk="0" hangingPunct="1">
              <a:lnSpc>
                <a:spcPct val="120000"/>
              </a:lnSpc>
              <a:spcAft>
                <a:spcPts val="1000"/>
              </a:spcAft>
              <a:buClrTx/>
              <a:buSzTx/>
              <a:buNone/>
              <a:defRPr/>
            </a:pPr>
            <a:r>
              <a:rPr lang="zh-CN" altLang="en-US" sz="1400" noProof="0" dirty="0">
                <a:ln>
                  <a:noFill/>
                </a:ln>
                <a:effectLst/>
                <a:uLnTx/>
                <a:uFillTx/>
                <a:sym typeface="+mn-ea"/>
              </a:rPr>
              <a:t>（二）消费税</a:t>
            </a:r>
            <a:endParaRPr lang="zh-CN" altLang="en-US" sz="1400" noProof="0" dirty="0">
              <a:ln>
                <a:noFill/>
              </a:ln>
              <a:effectLst/>
              <a:uLnTx/>
              <a:uFillTx/>
              <a:sym typeface="+mn-ea"/>
            </a:endParaRPr>
          </a:p>
          <a:p>
            <a:pPr marL="0" marR="0" lvl="0" indent="0" algn="l" defTabSz="685800" rtl="0" eaLnBrk="1" fontAlgn="base" latinLnBrk="0" hangingPunct="1">
              <a:lnSpc>
                <a:spcPct val="120000"/>
              </a:lnSpc>
              <a:spcAft>
                <a:spcPts val="1000"/>
              </a:spcAft>
              <a:buClrTx/>
              <a:buSzTx/>
              <a:buNone/>
              <a:defRPr/>
            </a:pPr>
            <a:r>
              <a:rPr lang="en-US" altLang="zh-CN" sz="1400" b="1" noProof="0" dirty="0">
                <a:ln>
                  <a:noFill/>
                </a:ln>
                <a:effectLst/>
                <a:uLnTx/>
                <a:uFillTx/>
                <a:sym typeface="+mn-ea"/>
              </a:rPr>
              <a:t>3. 委托加工应交消费税 </a:t>
            </a:r>
            <a:endParaRPr lang="en-US" altLang="zh-CN" sz="1400" b="1" noProof="0" dirty="0">
              <a:ln>
                <a:noFill/>
              </a:ln>
              <a:effectLst/>
              <a:uLnTx/>
              <a:uFillTx/>
              <a:sym typeface="+mn-ea"/>
            </a:endParaRPr>
          </a:p>
          <a:p>
            <a:pPr marL="0" marR="0" lvl="0" indent="0" algn="l" defTabSz="685800" rtl="0" eaLnBrk="1" fontAlgn="base" latinLnBrk="0" hangingPunct="1">
              <a:lnSpc>
                <a:spcPct val="120000"/>
              </a:lnSpc>
              <a:spcAft>
                <a:spcPts val="1000"/>
              </a:spcAft>
              <a:buClrTx/>
              <a:buSzTx/>
              <a:buNone/>
              <a:defRPr/>
            </a:pPr>
            <a:r>
              <a:rPr lang="en-US" altLang="zh-CN" sz="1400" noProof="0" dirty="0">
                <a:ln>
                  <a:noFill/>
                </a:ln>
                <a:effectLst/>
                <a:uLnTx/>
                <a:uFillTx/>
                <a:sym typeface="+mn-ea"/>
              </a:rPr>
              <a:t>【实务题 1－14】甲公司委托外单位加工应税消费品，甲公司提供成本为 16 000 元的原材料，支付加工费用 5 600 元，应支付的增值税进项税额为 728 元，应支付的消费税为 2 400 元，全部价款已用银行存款支付。若甲公司收回委托加工材料后用于连续生产应税消费品，代缴的消费税按规定可以抵扣。</a:t>
            </a:r>
            <a:endParaRPr lang="en-US" altLang="zh-CN" sz="1400" noProof="0" dirty="0">
              <a:ln>
                <a:noFill/>
              </a:ln>
              <a:effectLst/>
              <a:uLnTx/>
              <a:uFillTx/>
              <a:sym typeface="+mn-ea"/>
            </a:endParaRPr>
          </a:p>
          <a:p>
            <a:pPr marL="0" marR="0" lvl="0" indent="0" algn="l" defTabSz="685800" rtl="0" eaLnBrk="1" fontAlgn="base" latinLnBrk="0" hangingPunct="1">
              <a:lnSpc>
                <a:spcPct val="120000"/>
              </a:lnSpc>
              <a:spcAft>
                <a:spcPts val="1000"/>
              </a:spcAft>
              <a:buClrTx/>
              <a:buSzTx/>
              <a:buNone/>
              <a:defRPr/>
            </a:pPr>
            <a:r>
              <a:rPr lang="en-US" altLang="zh-CN" sz="1400" noProof="0" dirty="0">
                <a:ln>
                  <a:noFill/>
                </a:ln>
                <a:effectLst/>
                <a:uLnTx/>
                <a:uFillTx/>
                <a:sym typeface="+mn-ea"/>
              </a:rPr>
              <a:t>【实务题 1－15】沿用例 1-14 资料。若甲公司收回委托加工材料后直接用于销售，代缴的消费税不得抵扣，直接计入成本</a:t>
            </a:r>
            <a:r>
              <a:rPr lang="zh-CN" altLang="en-US" sz="1400" noProof="0" dirty="0">
                <a:ln>
                  <a:noFill/>
                </a:ln>
                <a:effectLst/>
                <a:uLnTx/>
                <a:uFillTx/>
                <a:sym typeface="+mn-ea"/>
              </a:rPr>
              <a:t>。</a:t>
            </a:r>
            <a:endParaRPr lang="zh-CN" altLang="en-US" sz="1400" noProof="0" dirty="0">
              <a:ln>
                <a:noFill/>
              </a:ln>
              <a:effectLst/>
              <a:uLnTx/>
              <a:uFillTx/>
              <a:sym typeface="+mn-ea"/>
            </a:endParaRPr>
          </a:p>
        </p:txBody>
      </p:sp>
    </p:spTree>
    <p:custDataLst>
      <p:tags r:id="rId3"/>
    </p:custData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 name="稻壳儿春秋广告/盗版必究        原创来源：http://chn.docer.com/works?userid=199329941#!/work_time"/>
          <p:cNvSpPr/>
          <p:nvPr>
            <p:custDataLst>
              <p:tags r:id="rId1"/>
            </p:custDataLst>
          </p:nvPr>
        </p:nvSpPr>
        <p:spPr>
          <a:xfrm>
            <a:off x="3419475" y="1150938"/>
            <a:ext cx="531813" cy="5302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9" name="文本框 12"/>
          <p:cNvSpPr txBox="1"/>
          <p:nvPr>
            <p:custDataLst>
              <p:tags r:id="rId2"/>
            </p:custDataLst>
          </p:nvPr>
        </p:nvSpPr>
        <p:spPr>
          <a:xfrm>
            <a:off x="3481388" y="1162050"/>
            <a:ext cx="365125" cy="531813"/>
          </a:xfrm>
          <a:prstGeom prst="rect">
            <a:avLst/>
          </a:prstGeom>
          <a:noFill/>
        </p:spPr>
        <p:txBody>
          <a:bodyPr>
            <a:normAutofit fontScale="97500" lnSpcReduction="10000"/>
          </a:bodyPr>
          <a:ls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en-US" altLang="zh-CN" sz="3000" b="0" i="0" u="none" strike="noStrike" kern="1200" cap="none" spc="0" normalizeH="0" baseline="0" noProof="1">
                <a:ln>
                  <a:noFill/>
                </a:ln>
                <a:solidFill>
                  <a:schemeClr val="bg1"/>
                </a:solidFill>
                <a:effectLst/>
                <a:uLnTx/>
                <a:uFillTx/>
                <a:latin typeface="Arial" panose="020B0604020202020204" pitchFamily="34" charset="0"/>
                <a:ea typeface="+mn-ea"/>
                <a:cs typeface="Arial" panose="020B0604020202020204" pitchFamily="34" charset="0"/>
                <a:sym typeface="+mn-lt"/>
              </a:rPr>
              <a:t>1</a:t>
            </a:r>
            <a:endParaRPr kumimoji="0" lang="zh-CN" altLang="en-US" sz="3000" b="0" i="0" u="none" strike="noStrike" kern="1200" cap="none" spc="0" normalizeH="0" baseline="0" noProof="1">
              <a:ln>
                <a:noFill/>
              </a:ln>
              <a:solidFill>
                <a:schemeClr val="bg1"/>
              </a:solidFill>
              <a:effectLst/>
              <a:uLnTx/>
              <a:uFillTx/>
              <a:latin typeface="Arial" panose="020B0604020202020204" pitchFamily="34" charset="0"/>
              <a:ea typeface="+mn-ea"/>
              <a:cs typeface="Arial" panose="020B0604020202020204" pitchFamily="34" charset="0"/>
              <a:sym typeface="+mn-lt"/>
            </a:endParaRPr>
          </a:p>
        </p:txBody>
      </p:sp>
      <p:sp>
        <p:nvSpPr>
          <p:cNvPr id="10" name="TextBox 2"/>
          <p:cNvSpPr txBox="1"/>
          <p:nvPr>
            <p:custDataLst>
              <p:tags r:id="rId3"/>
            </p:custDataLst>
          </p:nvPr>
        </p:nvSpPr>
        <p:spPr>
          <a:xfrm>
            <a:off x="4137025" y="1228725"/>
            <a:ext cx="2784475" cy="374650"/>
          </a:xfrm>
          <a:prstGeom prst="rect">
            <a:avLst/>
          </a:prstGeom>
          <a:noFill/>
        </p:spPr>
        <p:txBody>
          <a:bodyPr/>
          <a:lstStyle/>
          <a:p>
            <a:pPr marR="0" defTabSz="914400">
              <a:buClrTx/>
              <a:buSzTx/>
              <a:buFont typeface="Arial" panose="020B0604020202020204" pitchFamily="34" charset="0"/>
              <a:buNone/>
              <a:defRPr/>
            </a:pPr>
            <a:r>
              <a:rPr kumimoji="0" lang="zh-CN" altLang="en-US" sz="2000" b="1" kern="1200" cap="none" spc="150" normalizeH="0" baseline="0" noProof="1">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流动负债概述</a:t>
            </a:r>
            <a:endParaRPr kumimoji="0" lang="zh-CN" altLang="en-US" sz="2000" b="1" kern="1200" cap="none" spc="150" normalizeH="0" baseline="0" noProof="1">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sp>
        <p:nvSpPr>
          <p:cNvPr id="12" name="稻壳儿春秋广告/盗版必究        原创来源：http://chn.docer.com/works?userid=199329941#!/work_time"/>
          <p:cNvSpPr/>
          <p:nvPr>
            <p:custDataLst>
              <p:tags r:id="rId4"/>
            </p:custDataLst>
          </p:nvPr>
        </p:nvSpPr>
        <p:spPr>
          <a:xfrm>
            <a:off x="3419475" y="2081213"/>
            <a:ext cx="531813" cy="53181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13" name="文本框 12"/>
          <p:cNvSpPr txBox="1"/>
          <p:nvPr>
            <p:custDataLst>
              <p:tags r:id="rId5"/>
            </p:custDataLst>
          </p:nvPr>
        </p:nvSpPr>
        <p:spPr>
          <a:xfrm>
            <a:off x="3481388" y="2092325"/>
            <a:ext cx="365125" cy="531813"/>
          </a:xfrm>
          <a:prstGeom prst="rect">
            <a:avLst/>
          </a:prstGeom>
          <a:noFill/>
        </p:spPr>
        <p:txBody>
          <a:bodyPr>
            <a:normAutofit fontScale="97500" lnSpcReduction="10000"/>
          </a:bodyPr>
          <a:ls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en-US" altLang="zh-CN" sz="3000" b="0" i="0" u="none" strike="noStrike" kern="1200" cap="none" spc="0" normalizeH="0" baseline="0" noProof="1">
                <a:ln>
                  <a:noFill/>
                </a:ln>
                <a:solidFill>
                  <a:schemeClr val="bg1"/>
                </a:solidFill>
                <a:effectLst/>
                <a:uLnTx/>
                <a:uFillTx/>
                <a:latin typeface="Arial" panose="020B0604020202020204" pitchFamily="34" charset="0"/>
                <a:ea typeface="+mn-ea"/>
                <a:cs typeface="Arial" panose="020B0604020202020204" pitchFamily="34" charset="0"/>
                <a:sym typeface="+mn-lt"/>
              </a:rPr>
              <a:t>2</a:t>
            </a:r>
            <a:endParaRPr kumimoji="0" lang="zh-CN" altLang="en-US" sz="3000" b="0" i="0" u="none" strike="noStrike" kern="1200" cap="none" spc="0" normalizeH="0" baseline="0" noProof="1">
              <a:ln>
                <a:noFill/>
              </a:ln>
              <a:solidFill>
                <a:schemeClr val="bg1"/>
              </a:solidFill>
              <a:effectLst/>
              <a:uLnTx/>
              <a:uFillTx/>
              <a:latin typeface="Arial" panose="020B0604020202020204" pitchFamily="34" charset="0"/>
              <a:ea typeface="+mn-ea"/>
              <a:cs typeface="Arial" panose="020B0604020202020204" pitchFamily="34" charset="0"/>
              <a:sym typeface="+mn-lt"/>
            </a:endParaRPr>
          </a:p>
        </p:txBody>
      </p:sp>
      <p:sp>
        <p:nvSpPr>
          <p:cNvPr id="14" name="TextBox 2"/>
          <p:cNvSpPr txBox="1"/>
          <p:nvPr>
            <p:custDataLst>
              <p:tags r:id="rId6"/>
            </p:custDataLst>
          </p:nvPr>
        </p:nvSpPr>
        <p:spPr>
          <a:xfrm>
            <a:off x="4105275" y="2154238"/>
            <a:ext cx="4826000" cy="406400"/>
          </a:xfrm>
          <a:prstGeom prst="rect">
            <a:avLst/>
          </a:prstGeom>
          <a:noFill/>
        </p:spPr>
        <p:txBody>
          <a:bodyPr/>
          <a:lstStyle/>
          <a:p>
            <a:pPr marR="0" defTabSz="914400">
              <a:buClrTx/>
              <a:buSzTx/>
              <a:buFont typeface="Arial" panose="020B0604020202020204" pitchFamily="34" charset="0"/>
              <a:buNone/>
              <a:defRPr/>
            </a:pPr>
            <a:r>
              <a:rPr kumimoji="0" lang="zh-CN" altLang="en-US" sz="2000" b="1" kern="1200" cap="none" spc="0" normalizeH="0" baseline="0" noProof="1">
                <a:latin typeface="微软雅黑" panose="020B0503020204020204" pitchFamily="34" charset="-122"/>
                <a:ea typeface="微软雅黑" panose="020B0503020204020204" pitchFamily="34" charset="-122"/>
                <a:cs typeface="+mn-cs"/>
                <a:sym typeface="+mn-ea"/>
              </a:rPr>
              <a:t>流动负债重要条款的理解与会计处理</a:t>
            </a:r>
            <a:endParaRPr kumimoji="0" lang="zh-CN" altLang="en-US" sz="2000" b="1" kern="1200" cap="none" spc="150" normalizeH="0" baseline="0" noProof="1">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sp>
        <p:nvSpPr>
          <p:cNvPr id="16" name="稻壳儿春秋广告/盗版必究        原创来源：http://chn.docer.com/works?userid=199329941#!/work_time"/>
          <p:cNvSpPr/>
          <p:nvPr>
            <p:custDataLst>
              <p:tags r:id="rId7"/>
            </p:custDataLst>
          </p:nvPr>
        </p:nvSpPr>
        <p:spPr>
          <a:xfrm>
            <a:off x="3419475" y="3036888"/>
            <a:ext cx="531813" cy="5302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17" name="文本框 16"/>
          <p:cNvSpPr txBox="1"/>
          <p:nvPr>
            <p:custDataLst>
              <p:tags r:id="rId8"/>
            </p:custDataLst>
          </p:nvPr>
        </p:nvSpPr>
        <p:spPr>
          <a:xfrm>
            <a:off x="3481388" y="3048000"/>
            <a:ext cx="365125" cy="530225"/>
          </a:xfrm>
          <a:prstGeom prst="rect">
            <a:avLst/>
          </a:prstGeom>
          <a:noFill/>
        </p:spPr>
        <p:txBody>
          <a:bodyPr>
            <a:normAutofit fontScale="97500" lnSpcReduction="10000"/>
          </a:bodyPr>
          <a:ls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en-US" altLang="zh-CN" sz="3000" b="0" i="0" u="none" strike="noStrike" kern="1200" cap="none" spc="0" normalizeH="0" baseline="0" noProof="1">
                <a:ln>
                  <a:noFill/>
                </a:ln>
                <a:solidFill>
                  <a:schemeClr val="bg1"/>
                </a:solidFill>
                <a:effectLst/>
                <a:uLnTx/>
                <a:uFillTx/>
                <a:latin typeface="Arial" panose="020B0604020202020204" pitchFamily="34" charset="0"/>
                <a:ea typeface="+mn-ea"/>
                <a:cs typeface="Arial" panose="020B0604020202020204" pitchFamily="34" charset="0"/>
                <a:sym typeface="+mn-lt"/>
              </a:rPr>
              <a:t>3</a:t>
            </a:r>
            <a:endParaRPr kumimoji="0" lang="zh-CN" altLang="en-US" sz="3000" b="0" i="0" u="none" strike="noStrike" kern="1200" cap="none" spc="0" normalizeH="0" baseline="0" noProof="1">
              <a:ln>
                <a:noFill/>
              </a:ln>
              <a:solidFill>
                <a:schemeClr val="bg1"/>
              </a:solidFill>
              <a:effectLst/>
              <a:uLnTx/>
              <a:uFillTx/>
              <a:latin typeface="Arial" panose="020B0604020202020204" pitchFamily="34" charset="0"/>
              <a:ea typeface="+mn-ea"/>
              <a:cs typeface="Arial" panose="020B0604020202020204" pitchFamily="34" charset="0"/>
              <a:sym typeface="+mn-lt"/>
            </a:endParaRPr>
          </a:p>
        </p:txBody>
      </p:sp>
      <p:sp>
        <p:nvSpPr>
          <p:cNvPr id="18" name="TextBox 2"/>
          <p:cNvSpPr txBox="1"/>
          <p:nvPr>
            <p:custDataLst>
              <p:tags r:id="rId9"/>
            </p:custDataLst>
          </p:nvPr>
        </p:nvSpPr>
        <p:spPr>
          <a:xfrm>
            <a:off x="4105275" y="3113405"/>
            <a:ext cx="3823335" cy="398780"/>
          </a:xfrm>
          <a:prstGeom prst="rect">
            <a:avLst/>
          </a:prstGeom>
          <a:noFill/>
        </p:spPr>
        <p:txBody>
          <a:bodyPr/>
          <a:lstStyle/>
          <a:p>
            <a:pPr marR="0" defTabSz="914400">
              <a:buClrTx/>
              <a:buSzTx/>
              <a:buFont typeface="Arial" panose="020B0604020202020204" pitchFamily="34" charset="0"/>
              <a:buNone/>
              <a:defRPr/>
            </a:pPr>
            <a:r>
              <a:rPr kumimoji="0" lang="zh-CN" altLang="en-US" sz="2000" b="1" kern="1200" cap="none" spc="0" normalizeH="0" baseline="0" noProof="1">
                <a:latin typeface="微软雅黑" panose="020B0503020204020204" pitchFamily="34" charset="-122"/>
                <a:ea typeface="微软雅黑" panose="020B0503020204020204" pitchFamily="34" charset="-122"/>
                <a:cs typeface="+mn-cs"/>
                <a:sym typeface="+mn-ea"/>
              </a:rPr>
              <a:t>本章课程思政案例及延伸阅读</a:t>
            </a:r>
            <a:endParaRPr kumimoji="0" lang="zh-CN" altLang="en-US" sz="2000" b="1" kern="1200" cap="none" spc="150" normalizeH="0" baseline="0" noProof="1">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sp>
        <p:nvSpPr>
          <p:cNvPr id="24" name="TextBox 2"/>
          <p:cNvSpPr txBox="1"/>
          <p:nvPr>
            <p:custDataLst>
              <p:tags r:id="rId10"/>
            </p:custDataLst>
          </p:nvPr>
        </p:nvSpPr>
        <p:spPr>
          <a:xfrm>
            <a:off x="1150938" y="1393825"/>
            <a:ext cx="1481138" cy="254000"/>
          </a:xfrm>
          <a:prstGeom prst="rect">
            <a:avLst/>
          </a:prstGeom>
          <a:noFill/>
        </p:spPr>
        <p:txBody>
          <a:bodyPr>
            <a:normAutofit fontScale="90000" lnSpcReduction="10000"/>
          </a:bodyPr>
          <a:lstStyle/>
          <a:p>
            <a:pPr marR="0" algn="ctr" defTabSz="914400" fontAlgn="auto">
              <a:spcBef>
                <a:spcPts val="0"/>
              </a:spcBef>
              <a:spcAft>
                <a:spcPts val="0"/>
              </a:spcAft>
              <a:buClrTx/>
              <a:buSzTx/>
              <a:buFontTx/>
              <a:buNone/>
              <a:defRPr/>
            </a:pPr>
            <a:r>
              <a:rPr kumimoji="0" lang="en-US" altLang="zh-CN" sz="1200" kern="1200" cap="none" spc="150" normalizeH="0" baseline="0" noProof="1">
                <a:solidFill>
                  <a:schemeClr val="accent1"/>
                </a:solidFill>
                <a:latin typeface="Arial" panose="020B0604020202020204" pitchFamily="34" charset="0"/>
                <a:ea typeface="微软雅黑" panose="020B0503020204020204" pitchFamily="34" charset="-122"/>
                <a:cs typeface="Arial" panose="020B0604020202020204" pitchFamily="34" charset="0"/>
                <a:sym typeface="+mn-lt"/>
              </a:rPr>
              <a:t>CONTENTS</a:t>
            </a:r>
            <a:endParaRPr kumimoji="0" lang="en-US" altLang="zh-CN" sz="1200" kern="1200" cap="none" spc="150" normalizeH="0" baseline="0" noProof="1">
              <a:solidFill>
                <a:schemeClr val="accent1"/>
              </a:solidFill>
              <a:latin typeface="Arial" panose="020B0604020202020204" pitchFamily="34" charset="0"/>
              <a:ea typeface="微软雅黑" panose="020B0503020204020204" pitchFamily="34" charset="-122"/>
              <a:cs typeface="Arial" panose="020B0604020202020204" pitchFamily="34" charset="0"/>
              <a:sym typeface="+mn-lt"/>
            </a:endParaRPr>
          </a:p>
        </p:txBody>
      </p:sp>
      <p:sp>
        <p:nvSpPr>
          <p:cNvPr id="25" name="TextBox 2"/>
          <p:cNvSpPr txBox="1"/>
          <p:nvPr>
            <p:custDataLst>
              <p:tags r:id="rId11"/>
            </p:custDataLst>
          </p:nvPr>
        </p:nvSpPr>
        <p:spPr>
          <a:xfrm>
            <a:off x="1152525" y="658813"/>
            <a:ext cx="1433513" cy="693738"/>
          </a:xfrm>
          <a:prstGeom prst="rect">
            <a:avLst/>
          </a:prstGeom>
          <a:noFill/>
        </p:spPr>
        <p:txBody>
          <a:bodyPr>
            <a:normAutofit lnSpcReduction="10000"/>
          </a:bodyPr>
          <a:lstStyle/>
          <a:p>
            <a:pPr marR="0" algn="ctr" defTabSz="914400" fontAlgn="auto">
              <a:spcBef>
                <a:spcPts val="0"/>
              </a:spcBef>
              <a:spcAft>
                <a:spcPts val="0"/>
              </a:spcAft>
              <a:buClrTx/>
              <a:buSzTx/>
              <a:buFontTx/>
              <a:buNone/>
              <a:defRPr/>
            </a:pPr>
            <a:r>
              <a:rPr kumimoji="0" lang="zh-CN" altLang="en-US" sz="4050" kern="1200" cap="none" spc="150" normalizeH="0" baseline="0" noProof="1">
                <a:solidFill>
                  <a:schemeClr val="tx1">
                    <a:lumMod val="85000"/>
                    <a:lumOff val="15000"/>
                  </a:schemeClr>
                </a:solidFill>
                <a:latin typeface="Arial" panose="020B0604020202020204" pitchFamily="34" charset="0"/>
                <a:ea typeface="汉仪旗黑-85S" pitchFamily="18" charset="-122"/>
                <a:cs typeface="微软雅黑" panose="020B0503020204020204" pitchFamily="34" charset="-122"/>
                <a:sym typeface="+mn-lt"/>
              </a:rPr>
              <a:t>目录</a:t>
            </a:r>
            <a:endParaRPr kumimoji="0" lang="zh-CN" altLang="en-US" sz="4050" kern="1200" cap="none" spc="150" normalizeH="0" baseline="0" noProof="1">
              <a:solidFill>
                <a:schemeClr val="tx1">
                  <a:lumMod val="85000"/>
                  <a:lumOff val="15000"/>
                </a:schemeClr>
              </a:solidFill>
              <a:latin typeface="Arial" panose="020B0604020202020204" pitchFamily="34" charset="0"/>
              <a:ea typeface="汉仪旗黑-85S" pitchFamily="18" charset="-122"/>
              <a:cs typeface="微软雅黑" panose="020B0503020204020204" pitchFamily="34" charset="-122"/>
              <a:sym typeface="+mn-lt"/>
            </a:endParaRPr>
          </a:p>
        </p:txBody>
      </p:sp>
    </p:spTree>
    <p:custDataLst>
      <p:tags r:id="rId12"/>
    </p:custData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865188" y="298450"/>
            <a:ext cx="7219950" cy="542925"/>
          </a:xfrm>
        </p:spPr>
        <p:txBody>
          <a:bodyPr vert="horz" wrap="square" lIns="101600" tIns="38100" rIns="76200" bIns="38100" numCol="1" anchor="ctr" anchorCtr="0" compatLnSpc="1"/>
          <a:lstStyle/>
          <a:p>
            <a:pPr marL="0" marR="0" lvl="0" indent="0" algn="ctr" defTabSz="685800" rtl="0" eaLnBrk="1" fontAlgn="base" latinLnBrk="0" hangingPunct="1">
              <a:lnSpc>
                <a:spcPct val="120000"/>
              </a:lnSpc>
              <a:spcBef>
                <a:spcPct val="0"/>
              </a:spcBef>
              <a:spcAft>
                <a:spcPct val="0"/>
              </a:spcAft>
              <a:buClrTx/>
              <a:buSzTx/>
              <a:buFontTx/>
              <a:buNone/>
              <a:defRPr/>
            </a:pPr>
            <a:r>
              <a:rPr lang="zh-CN" altLang="en-US" noProof="0" dirty="0">
                <a:ln>
                  <a:noFill/>
                </a:ln>
                <a:effectLst/>
                <a:uLnTx/>
                <a:uFillTx/>
                <a:latin typeface="微软雅黑" panose="020B0503020204020204" pitchFamily="34" charset="-122"/>
                <a:sym typeface="微软雅黑" panose="020B0503020204020204" pitchFamily="34" charset="-122"/>
              </a:rPr>
              <a:t>第二</a:t>
            </a:r>
            <a:r>
              <a:rPr lang="zh-CN" altLang="en-US" noProof="0" dirty="0" smtClean="0">
                <a:ln>
                  <a:noFill/>
                </a:ln>
                <a:effectLst/>
                <a:uLnTx/>
                <a:uFillTx/>
                <a:latin typeface="微软雅黑" panose="020B0503020204020204" pitchFamily="34" charset="-122"/>
                <a:sym typeface="微软雅黑" panose="020B0503020204020204" pitchFamily="34" charset="-122"/>
              </a:rPr>
              <a:t>节  </a:t>
            </a:r>
            <a:r>
              <a:rPr lang="zh-CN" altLang="en-US" noProof="0" dirty="0">
                <a:ln>
                  <a:noFill/>
                </a:ln>
                <a:effectLst/>
                <a:uLnTx/>
                <a:uFillTx/>
                <a:latin typeface="微软雅黑" panose="020B0503020204020204" pitchFamily="34" charset="-122"/>
                <a:sym typeface="微软雅黑" panose="020B0503020204020204" pitchFamily="34" charset="-122"/>
              </a:rPr>
              <a:t>流动负债重要条款的理解与会计处理</a:t>
            </a:r>
            <a:endPar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endParaRPr>
          </a:p>
        </p:txBody>
      </p:sp>
      <p:sp>
        <p:nvSpPr>
          <p:cNvPr id="26626" name="内容占位符 3"/>
          <p:cNvSpPr>
            <a:spLocks noGrp="1" noChangeArrowheads="1"/>
          </p:cNvSpPr>
          <p:nvPr>
            <p:ph sz="quarter" idx="13"/>
            <p:custDataLst>
              <p:tags r:id="rId2"/>
            </p:custDataLst>
          </p:nvPr>
        </p:nvSpPr>
        <p:spPr>
          <a:xfrm>
            <a:off x="971550" y="915035"/>
            <a:ext cx="7658100" cy="2584450"/>
          </a:xfrm>
        </p:spPr>
        <p:txBody>
          <a:bodyPr vert="horz" wrap="square" lIns="101600" tIns="0" rIns="82550" bIns="0" numCol="1" anchor="t" anchorCtr="0" compatLnSpc="1"/>
          <a:lstStyle/>
          <a:p>
            <a:pPr marL="0" marR="0" lvl="0" indent="0" algn="l" defTabSz="685800" rtl="0" eaLnBrk="1" fontAlgn="base" latinLnBrk="0" hangingPunct="1">
              <a:lnSpc>
                <a:spcPct val="120000"/>
              </a:lnSpc>
              <a:spcAft>
                <a:spcPts val="1000"/>
              </a:spcAft>
              <a:buClrTx/>
              <a:buSzTx/>
              <a:buNone/>
              <a:defRPr/>
            </a:pPr>
            <a:r>
              <a:rPr lang="zh-CN" altLang="en-US" sz="1800" b="1" noProof="0" dirty="0">
                <a:ln>
                  <a:noFill/>
                </a:ln>
                <a:effectLst/>
                <a:uLnTx/>
                <a:uFillTx/>
                <a:sym typeface="+mn-ea"/>
              </a:rPr>
              <a:t>六、其他流动负债 </a:t>
            </a:r>
            <a:endParaRPr lang="zh-CN" altLang="en-US" sz="1800" b="1" noProof="0" dirty="0">
              <a:ln>
                <a:noFill/>
              </a:ln>
              <a:effectLst/>
              <a:uLnTx/>
              <a:uFillTx/>
              <a:sym typeface="+mn-ea"/>
            </a:endParaRPr>
          </a:p>
          <a:p>
            <a:pPr marL="0" marR="0" lvl="0" indent="0" algn="l" defTabSz="685800" rtl="0" eaLnBrk="1" fontAlgn="base" latinLnBrk="0" hangingPunct="1">
              <a:lnSpc>
                <a:spcPct val="120000"/>
              </a:lnSpc>
              <a:spcAft>
                <a:spcPts val="1000"/>
              </a:spcAft>
              <a:buClrTx/>
              <a:buSzTx/>
              <a:buNone/>
              <a:defRPr/>
            </a:pPr>
            <a:r>
              <a:rPr lang="zh-CN" altLang="en-US" sz="1400" noProof="0" dirty="0">
                <a:ln>
                  <a:noFill/>
                </a:ln>
                <a:effectLst/>
                <a:uLnTx/>
                <a:uFillTx/>
                <a:sym typeface="+mn-ea"/>
              </a:rPr>
              <a:t>（一）预收账款与合同负债</a:t>
            </a:r>
            <a:endParaRPr lang="zh-CN" altLang="en-US" sz="1400" noProof="0" dirty="0">
              <a:ln>
                <a:noFill/>
              </a:ln>
              <a:effectLst/>
              <a:uLnTx/>
              <a:uFillTx/>
              <a:sym typeface="+mn-ea"/>
            </a:endParaRPr>
          </a:p>
          <a:p>
            <a:pPr marL="0" marR="0" lvl="0" indent="0" algn="l" defTabSz="685800" rtl="0" eaLnBrk="1" fontAlgn="base" latinLnBrk="0" hangingPunct="1">
              <a:lnSpc>
                <a:spcPct val="120000"/>
              </a:lnSpc>
              <a:spcAft>
                <a:spcPts val="1000"/>
              </a:spcAft>
              <a:buClrTx/>
              <a:buSzTx/>
              <a:buNone/>
              <a:defRPr/>
            </a:pPr>
            <a:r>
              <a:rPr lang="en-US" altLang="zh-CN" sz="1400" noProof="0" dirty="0">
                <a:ln>
                  <a:noFill/>
                </a:ln>
                <a:effectLst/>
                <a:uLnTx/>
                <a:uFillTx/>
                <a:sym typeface="+mn-ea"/>
              </a:rPr>
              <a:t>      </a:t>
            </a:r>
            <a:r>
              <a:rPr lang="zh-CN" altLang="en-US" sz="1400" noProof="0" dirty="0">
                <a:ln>
                  <a:noFill/>
                </a:ln>
                <a:effectLst/>
                <a:uLnTx/>
                <a:uFillTx/>
                <a:sym typeface="+mn-ea"/>
              </a:rPr>
              <a:t>预收账款是企业按照购销合同规定，向购货单位或个人预先收取的购货定金或部分货款。 作为一项负债，需由企业在收款后不超过一年或一个营业周期内，以提供商品或服务来抵偿。按照会计准则规定，企业因转让商品收到的预收款按照《企业会计准则第 14 号收入》 (2018)进行会计处理时，不再使用“预收账款”账户，而应当使用“合同负债”账户。</a:t>
            </a:r>
            <a:endParaRPr lang="zh-CN" altLang="en-US" sz="1400" noProof="0" dirty="0">
              <a:ln>
                <a:noFill/>
              </a:ln>
              <a:effectLst/>
              <a:uLnTx/>
              <a:uFillTx/>
              <a:sym typeface="+mn-ea"/>
            </a:endParaRPr>
          </a:p>
          <a:p>
            <a:pPr marL="0" marR="0" lvl="0" indent="0" algn="l" defTabSz="685800" rtl="0" eaLnBrk="1" fontAlgn="base" latinLnBrk="0" hangingPunct="1">
              <a:lnSpc>
                <a:spcPct val="120000"/>
              </a:lnSpc>
              <a:spcAft>
                <a:spcPts val="1000"/>
              </a:spcAft>
              <a:buClrTx/>
              <a:buSzTx/>
              <a:buNone/>
              <a:defRPr/>
            </a:pPr>
            <a:r>
              <a:rPr lang="zh-CN" altLang="en-US" sz="1400" noProof="0" dirty="0">
                <a:ln>
                  <a:noFill/>
                </a:ln>
                <a:effectLst/>
                <a:uLnTx/>
                <a:uFillTx/>
                <a:sym typeface="+mn-ea"/>
              </a:rPr>
              <a:t>（二）应付利息</a:t>
            </a:r>
            <a:endParaRPr lang="zh-CN" altLang="en-US" sz="1400" noProof="0" dirty="0">
              <a:ln>
                <a:noFill/>
              </a:ln>
              <a:effectLst/>
              <a:uLnTx/>
              <a:uFillTx/>
              <a:sym typeface="+mn-ea"/>
            </a:endParaRPr>
          </a:p>
          <a:p>
            <a:pPr marL="0" marR="0" lvl="0" indent="0" algn="l" defTabSz="685800" rtl="0" eaLnBrk="1" fontAlgn="base" latinLnBrk="0" hangingPunct="1">
              <a:lnSpc>
                <a:spcPct val="120000"/>
              </a:lnSpc>
              <a:spcAft>
                <a:spcPts val="1000"/>
              </a:spcAft>
              <a:buClrTx/>
              <a:buSzTx/>
              <a:buNone/>
              <a:defRPr/>
            </a:pPr>
            <a:r>
              <a:rPr lang="zh-CN" altLang="en-US" sz="1400" noProof="0" dirty="0">
                <a:ln>
                  <a:noFill/>
                </a:ln>
                <a:effectLst/>
                <a:uLnTx/>
                <a:uFillTx/>
                <a:sym typeface="+mn-ea"/>
              </a:rPr>
              <a:t>（三）应付股利</a:t>
            </a:r>
            <a:endParaRPr lang="zh-CN" altLang="en-US" sz="1400" noProof="0" dirty="0">
              <a:ln>
                <a:noFill/>
              </a:ln>
              <a:effectLst/>
              <a:uLnTx/>
              <a:uFillTx/>
              <a:sym typeface="+mn-ea"/>
            </a:endParaRPr>
          </a:p>
          <a:p>
            <a:pPr marL="0" marR="0" lvl="0" indent="0" algn="l" defTabSz="685800" rtl="0" eaLnBrk="1" fontAlgn="base" latinLnBrk="0" hangingPunct="1">
              <a:lnSpc>
                <a:spcPct val="120000"/>
              </a:lnSpc>
              <a:spcAft>
                <a:spcPts val="1000"/>
              </a:spcAft>
              <a:buClrTx/>
              <a:buSzTx/>
              <a:buNone/>
              <a:defRPr/>
            </a:pPr>
            <a:r>
              <a:rPr lang="zh-CN" altLang="en-US" sz="1400" noProof="0" dirty="0">
                <a:ln>
                  <a:noFill/>
                </a:ln>
                <a:effectLst/>
                <a:uLnTx/>
                <a:uFillTx/>
                <a:sym typeface="+mn-ea"/>
              </a:rPr>
              <a:t>（四）其他应付款</a:t>
            </a:r>
            <a:endParaRPr lang="zh-CN" altLang="en-US" sz="1400" noProof="0" dirty="0">
              <a:ln>
                <a:noFill/>
              </a:ln>
              <a:effectLst/>
              <a:uLnTx/>
              <a:uFillTx/>
              <a:sym typeface="+mn-ea"/>
            </a:endParaRPr>
          </a:p>
        </p:txBody>
      </p:sp>
    </p:spTree>
    <p:custDataLst>
      <p:tags r:id="rId3"/>
    </p:custData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865188" y="298450"/>
            <a:ext cx="7219950" cy="542925"/>
          </a:xfrm>
        </p:spPr>
        <p:txBody>
          <a:bodyPr vert="horz" wrap="square" lIns="101600" tIns="38100" rIns="76200" bIns="38100" numCol="1" anchor="ctr" anchorCtr="0" compatLnSpc="1"/>
          <a:lstStyle/>
          <a:p>
            <a:pPr marL="0" marR="0" lvl="0" indent="0" algn="ctr" defTabSz="685800" rtl="0" eaLnBrk="1" fontAlgn="base" latinLnBrk="0" hangingPunct="1">
              <a:lnSpc>
                <a:spcPct val="120000"/>
              </a:lnSpc>
              <a:spcBef>
                <a:spcPct val="0"/>
              </a:spcBef>
              <a:spcAft>
                <a:spcPct val="0"/>
              </a:spcAft>
              <a:buClrTx/>
              <a:buSzTx/>
              <a:buFontTx/>
              <a:buNone/>
              <a:defRPr/>
            </a:pPr>
            <a:r>
              <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第三</a:t>
            </a:r>
            <a:r>
              <a:rPr kumimoji="0" lang="zh-CN" altLang="en-US" sz="2400" b="1" i="0" u="none" strike="noStrike" kern="1200" cap="none" spc="20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节  本章课程思政</a:t>
            </a:r>
            <a:r>
              <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案例及延伸阅读</a:t>
            </a:r>
            <a:endPar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endParaRPr>
          </a:p>
        </p:txBody>
      </p:sp>
      <p:sp>
        <p:nvSpPr>
          <p:cNvPr id="26626" name="内容占位符 3"/>
          <p:cNvSpPr>
            <a:spLocks noGrp="1" noChangeArrowheads="1"/>
          </p:cNvSpPr>
          <p:nvPr>
            <p:ph sz="quarter" idx="13"/>
            <p:custDataLst>
              <p:tags r:id="rId2"/>
            </p:custDataLst>
          </p:nvPr>
        </p:nvSpPr>
        <p:spPr>
          <a:xfrm>
            <a:off x="962025" y="1096963"/>
            <a:ext cx="7281863" cy="2584450"/>
          </a:xfrm>
        </p:spPr>
        <p:txBody>
          <a:bodyPr vert="horz" wrap="square" lIns="101600" tIns="0" rIns="82550" bIns="0" numCol="1" anchor="t" anchorCtr="0" compatLnSpc="1"/>
          <a:lstStyle/>
          <a:p>
            <a:pPr marL="0" marR="0" lvl="0" indent="0" algn="l" defTabSz="685800" rtl="0" eaLnBrk="1" fontAlgn="base" latinLnBrk="0" hangingPunct="1">
              <a:lnSpc>
                <a:spcPct val="120000"/>
              </a:lnSpc>
              <a:spcAft>
                <a:spcPts val="1000"/>
              </a:spcAft>
              <a:buClrTx/>
              <a:buSzTx/>
              <a:buFont typeface="Arial" panose="020B0604020202020204" pitchFamily="34" charset="0"/>
              <a:buNone/>
              <a:defRPr/>
            </a:pPr>
            <a:r>
              <a:rPr lang="zh-CN" altLang="zh-CN" sz="1400" b="1" noProof="0" dirty="0" smtClean="0">
                <a:ln>
                  <a:noFill/>
                </a:ln>
                <a:effectLst/>
                <a:uLnTx/>
                <a:uFillTx/>
                <a:sym typeface="+mn-ea"/>
              </a:rPr>
              <a:t>一、本章课程思政案例</a:t>
            </a:r>
            <a:endParaRPr kumimoji="0" lang="zh-CN" altLang="zh-CN" sz="14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base" latinLnBrk="0" hangingPunct="1">
              <a:lnSpc>
                <a:spcPct val="120000"/>
              </a:lnSpc>
              <a:spcAft>
                <a:spcPts val="1000"/>
              </a:spcAft>
              <a:buClrTx/>
              <a:buSzTx/>
              <a:buFont typeface="Arial" panose="020B0604020202020204" pitchFamily="34" charset="0"/>
              <a:buNone/>
              <a:defRPr/>
            </a:pPr>
            <a:r>
              <a:rPr lang="zh-CN" altLang="zh-CN" sz="1400" b="1" noProof="0" dirty="0" smtClean="0">
                <a:ln>
                  <a:noFill/>
                </a:ln>
                <a:effectLst/>
                <a:uLnTx/>
                <a:uFillTx/>
                <a:sym typeface="+mn-ea"/>
              </a:rPr>
              <a:t>（一）案例主题与思政意义</a:t>
            </a:r>
            <a:endParaRPr kumimoji="0" lang="zh-CN" altLang="zh-CN" sz="14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base" latinLnBrk="0" hangingPunct="1">
              <a:lnSpc>
                <a:spcPct val="120000"/>
              </a:lnSpc>
              <a:spcAft>
                <a:spcPts val="1000"/>
              </a:spcAft>
              <a:buClrTx/>
              <a:buSzTx/>
              <a:buFont typeface="Arial" panose="020B0604020202020204" pitchFamily="34" charset="0"/>
              <a:buNone/>
              <a:defRPr/>
            </a:pPr>
            <a:r>
              <a:rPr lang="zh-CN" altLang="zh-CN" sz="1400" b="1" noProof="0" dirty="0" smtClean="0">
                <a:ln>
                  <a:noFill/>
                </a:ln>
                <a:effectLst/>
                <a:uLnTx/>
                <a:uFillTx/>
                <a:sym typeface="+mn-ea"/>
              </a:rPr>
              <a:t>【案例主题】</a:t>
            </a:r>
            <a:endParaRPr lang="zh-CN" altLang="zh-CN" sz="1400" b="1" noProof="0" dirty="0" smtClean="0">
              <a:ln>
                <a:noFill/>
              </a:ln>
              <a:effectLst/>
              <a:uLnTx/>
              <a:uFillTx/>
              <a:sym typeface="+mn-ea"/>
            </a:endParaRPr>
          </a:p>
          <a:p>
            <a:pPr marL="0" marR="0" lvl="0" indent="0" algn="l" defTabSz="685800" rtl="0" eaLnBrk="1" fontAlgn="base" latinLnBrk="0" hangingPunct="1">
              <a:lnSpc>
                <a:spcPct val="120000"/>
              </a:lnSpc>
              <a:spcAft>
                <a:spcPts val="1000"/>
              </a:spcAft>
              <a:buClrTx/>
              <a:buSzTx/>
              <a:buFont typeface="Arial" panose="020B0604020202020204" pitchFamily="34" charset="0"/>
              <a:buNone/>
              <a:defRPr/>
            </a:pPr>
            <a:r>
              <a:rPr kumimoji="0" lang="zh-CN" altLang="zh-CN" sz="14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通过对齐峰新材料股份有限公司诚信经营事例的了解，体会诚实守信对企业经营的重大意义和价值。</a:t>
            </a:r>
            <a:endParaRPr kumimoji="0" lang="zh-CN" altLang="zh-CN" sz="14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base" latinLnBrk="0" hangingPunct="1">
              <a:lnSpc>
                <a:spcPct val="120000"/>
              </a:lnSpc>
              <a:spcAft>
                <a:spcPts val="1000"/>
              </a:spcAft>
              <a:buClrTx/>
              <a:buSzTx/>
              <a:buFont typeface="Arial" panose="020B0604020202020204" pitchFamily="34" charset="0"/>
              <a:buNone/>
              <a:defRPr/>
            </a:pPr>
            <a:r>
              <a:rPr lang="zh-CN" altLang="zh-CN" sz="1400" b="1" noProof="0" dirty="0" smtClean="0">
                <a:ln>
                  <a:noFill/>
                </a:ln>
                <a:effectLst/>
                <a:uLnTx/>
                <a:uFillTx/>
                <a:sym typeface="+mn-ea"/>
              </a:rPr>
              <a:t>【思政意义】</a:t>
            </a:r>
            <a:endParaRPr kumimoji="0" lang="zh-CN" altLang="zh-CN" sz="14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zh-CN" sz="14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通过对案例公司银企诚信、质量诚信以及诚信经营等多方面的分析，强化学生的诚信意识和社会责任。</a:t>
            </a:r>
            <a:endParaRPr kumimoji="0" lang="zh-CN" altLang="zh-CN" sz="14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endParaRPr kumimoji="0" lang="en-US" altLang="zh-CN" sz="1400" b="1" i="0" u="none" strike="noStrike" kern="1200" cap="none" spc="150" normalizeH="0" baseline="0" noProof="0" dirty="0">
              <a:ln>
                <a:noFill/>
              </a:ln>
              <a:solidFill>
                <a:srgbClr val="FF0000"/>
              </a:solidFill>
              <a:effectLst/>
              <a:uLnTx/>
              <a:uFillTx/>
              <a:latin typeface="Arial" panose="020B0604020202020204" pitchFamily="34" charset="0"/>
              <a:ea typeface="微软雅黑" panose="020B0503020204020204" pitchFamily="34" charset="-122"/>
              <a:cs typeface="+mn-cs"/>
            </a:endParaRPr>
          </a:p>
        </p:txBody>
      </p:sp>
    </p:spTree>
    <p:custDataLst>
      <p:tags r:id="rId3"/>
    </p:custData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865188" y="298450"/>
            <a:ext cx="7219950" cy="542925"/>
          </a:xfrm>
        </p:spPr>
        <p:txBody>
          <a:bodyPr vert="horz" wrap="square" lIns="101600" tIns="38100" rIns="76200" bIns="38100" numCol="1" anchor="ctr" anchorCtr="0" compatLnSpc="1"/>
          <a:lstStyle/>
          <a:p>
            <a:pPr marL="0" marR="0" lvl="0" indent="0" algn="ctr" defTabSz="685800" rtl="0" eaLnBrk="1" fontAlgn="base" latinLnBrk="0" hangingPunct="1">
              <a:lnSpc>
                <a:spcPct val="120000"/>
              </a:lnSpc>
              <a:spcBef>
                <a:spcPct val="0"/>
              </a:spcBef>
              <a:spcAft>
                <a:spcPct val="0"/>
              </a:spcAft>
              <a:buClrTx/>
              <a:buSzTx/>
              <a:buFontTx/>
              <a:buNone/>
              <a:defRPr/>
            </a:pPr>
            <a:r>
              <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第三</a:t>
            </a:r>
            <a:r>
              <a:rPr kumimoji="0" lang="zh-CN" altLang="en-US" sz="2400" b="1" i="0" u="none" strike="noStrike" kern="1200" cap="none" spc="20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节  本章课程思政</a:t>
            </a:r>
            <a:r>
              <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案例及延伸阅读</a:t>
            </a:r>
            <a:endPar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endParaRPr>
          </a:p>
        </p:txBody>
      </p:sp>
      <p:sp>
        <p:nvSpPr>
          <p:cNvPr id="26626" name="内容占位符 3"/>
          <p:cNvSpPr>
            <a:spLocks noGrp="1" noChangeArrowheads="1"/>
          </p:cNvSpPr>
          <p:nvPr>
            <p:ph sz="quarter" idx="13"/>
            <p:custDataLst>
              <p:tags r:id="rId2"/>
            </p:custDataLst>
          </p:nvPr>
        </p:nvSpPr>
        <p:spPr>
          <a:xfrm>
            <a:off x="962025" y="1096963"/>
            <a:ext cx="7281863" cy="2584450"/>
          </a:xfrm>
        </p:spPr>
        <p:txBody>
          <a:bodyPr vert="horz" wrap="square" lIns="101600" tIns="0" rIns="82550" bIns="0" numCol="1" anchor="t" anchorCtr="0" compatLnSpc="1"/>
          <a:lstStyle/>
          <a:p>
            <a:pPr marL="0" marR="0" lvl="0" indent="0" algn="l" defTabSz="685800" rtl="0" eaLnBrk="1" fontAlgn="base" latinLnBrk="0" hangingPunct="1">
              <a:lnSpc>
                <a:spcPct val="120000"/>
              </a:lnSpc>
              <a:spcAft>
                <a:spcPts val="1000"/>
              </a:spcAft>
              <a:buClrTx/>
              <a:buSzTx/>
              <a:buFont typeface="Arial" panose="020B0604020202020204" pitchFamily="34" charset="0"/>
              <a:buNone/>
              <a:defRPr/>
            </a:pPr>
            <a:r>
              <a:rPr lang="zh-CN" altLang="zh-CN" sz="1400" b="1" noProof="0" dirty="0" smtClean="0">
                <a:ln>
                  <a:noFill/>
                </a:ln>
                <a:effectLst/>
                <a:uLnTx/>
                <a:uFillTx/>
                <a:sym typeface="+mn-ea"/>
              </a:rPr>
              <a:t>一、本章课程思政案例</a:t>
            </a:r>
            <a:endParaRPr kumimoji="0" lang="zh-CN" altLang="zh-CN" sz="14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base" latinLnBrk="0" hangingPunct="1">
              <a:lnSpc>
                <a:spcPct val="120000"/>
              </a:lnSpc>
              <a:spcAft>
                <a:spcPts val="1000"/>
              </a:spcAft>
              <a:buClrTx/>
              <a:buSzTx/>
              <a:buFont typeface="Arial" panose="020B0604020202020204" pitchFamily="34" charset="0"/>
              <a:buNone/>
              <a:defRPr/>
            </a:pPr>
            <a:r>
              <a:rPr lang="zh-CN" altLang="zh-CN" sz="1400" b="1" noProof="0" dirty="0" smtClean="0">
                <a:ln>
                  <a:noFill/>
                </a:ln>
                <a:effectLst/>
                <a:uLnTx/>
                <a:uFillTx/>
                <a:sym typeface="+mn-ea"/>
              </a:rPr>
              <a:t>（二）案例描述与分析</a:t>
            </a:r>
            <a:endParaRPr lang="zh-CN" altLang="zh-CN" sz="1400" b="1" noProof="0" dirty="0" smtClean="0">
              <a:ln>
                <a:noFill/>
              </a:ln>
              <a:effectLst/>
              <a:uLnTx/>
              <a:uFillTx/>
              <a:sym typeface="+mn-ea"/>
            </a:endParaRPr>
          </a:p>
          <a:p>
            <a:pPr marL="0" marR="0" lvl="0" indent="0" algn="l" defTabSz="685800" rtl="0" eaLnBrk="1" fontAlgn="base" latinLnBrk="0" hangingPunct="1">
              <a:lnSpc>
                <a:spcPct val="120000"/>
              </a:lnSpc>
              <a:spcAft>
                <a:spcPts val="1000"/>
              </a:spcAft>
              <a:buClrTx/>
              <a:buSzTx/>
              <a:buFont typeface="Arial" panose="020B0604020202020204" pitchFamily="34" charset="0"/>
              <a:buNone/>
              <a:defRPr/>
            </a:pPr>
            <a:r>
              <a:rPr lang="zh-CN" altLang="zh-CN" sz="1400" b="1" noProof="0" dirty="0" smtClean="0">
                <a:ln>
                  <a:noFill/>
                </a:ln>
                <a:effectLst/>
                <a:uLnTx/>
                <a:uFillTx/>
                <a:sym typeface="+mn-ea"/>
              </a:rPr>
              <a:t>【案例描述】</a:t>
            </a:r>
            <a:endParaRPr lang="zh-CN" altLang="zh-CN" sz="1400" b="1" noProof="0" dirty="0" smtClean="0">
              <a:ln>
                <a:noFill/>
              </a:ln>
              <a:effectLst/>
              <a:uLnTx/>
              <a:uFillTx/>
              <a:sym typeface="+mn-ea"/>
            </a:endParaRPr>
          </a:p>
          <a:p>
            <a:pPr marL="0" marR="0" lvl="0" indent="0" algn="l" defTabSz="685800" rtl="0" eaLnBrk="1" fontAlgn="base" latinLnBrk="0" hangingPunct="1">
              <a:lnSpc>
                <a:spcPct val="120000"/>
              </a:lnSpc>
              <a:spcAft>
                <a:spcPts val="1000"/>
              </a:spcAft>
              <a:buClrTx/>
              <a:buSzTx/>
              <a:buFont typeface="Arial" panose="020B0604020202020204" pitchFamily="34" charset="0"/>
              <a:buNone/>
              <a:defRPr/>
            </a:pPr>
            <a:r>
              <a:rPr lang="zh-CN" altLang="zh-CN" sz="1400" b="1" noProof="0" dirty="0" smtClean="0">
                <a:ln>
                  <a:noFill/>
                </a:ln>
                <a:effectLst/>
                <a:uLnTx/>
                <a:uFillTx/>
                <a:sym typeface="+mn-ea"/>
              </a:rPr>
              <a:t>诚实守信让社办小厂成就全球行业第一</a:t>
            </a:r>
            <a:endParaRPr lang="zh-CN" altLang="zh-CN" sz="1400" b="1" noProof="0" dirty="0" smtClean="0">
              <a:ln>
                <a:noFill/>
              </a:ln>
              <a:effectLst/>
              <a:uLnTx/>
              <a:uFillTx/>
              <a:sym typeface="+mn-ea"/>
            </a:endParaRPr>
          </a:p>
          <a:p>
            <a:pPr marL="0" marR="0" lvl="0" indent="0" algn="l" defTabSz="685800" rtl="0" eaLnBrk="1" fontAlgn="base" latinLnBrk="0" hangingPunct="1">
              <a:lnSpc>
                <a:spcPct val="120000"/>
              </a:lnSpc>
              <a:spcAft>
                <a:spcPts val="1000"/>
              </a:spcAft>
              <a:buClrTx/>
              <a:buSzTx/>
              <a:buFont typeface="Arial" panose="020B0604020202020204" pitchFamily="34" charset="0"/>
              <a:buNone/>
              <a:defRPr/>
            </a:pPr>
            <a:r>
              <a:rPr lang="zh-CN" altLang="zh-CN" sz="1400" b="1" noProof="0" dirty="0" smtClean="0">
                <a:ln>
                  <a:noFill/>
                </a:ln>
                <a:effectLst/>
                <a:uLnTx/>
                <a:uFillTx/>
                <a:sym typeface="+mn-ea"/>
              </a:rPr>
              <a:t>齐峰新材料股份有限公司始建于1976年，有44年的造纸历史和20年的特种纸生产经验,是世界最大的装饰原纸、表层耐磨纸和无纺壁纸原纸生产企业，现有21条国际一流水平的特种纸生产线，年产能50万吨，2010年12月在深交所A股上市。公司致力于打造“百亿齐峰、百年齐峰”，多年来受到各级政府、社会各界的高度认可，先后荣获国家级制造业单项冠军示范企业、全国就业与社会保障先进民营企业、中国驰名商标、山东省优秀企业、山东百年品牌重点培育企业、省级文明诚信标兵、山东省银行业最佳信贷诚信客户等荣誉。齐峰新材把一个濒临倒闭的社办小厂，搞成了全球行业第一，全国制造业单项冠军，成了上市公司，总资产由不足30万元，发展到48亿元，诚实守信始终贯穿企业发展的始终。</a:t>
            </a:r>
            <a:endParaRPr lang="zh-CN" altLang="zh-CN" sz="1400" b="1" noProof="0" dirty="0" smtClean="0">
              <a:ln>
                <a:noFill/>
              </a:ln>
              <a:effectLst/>
              <a:uLnTx/>
              <a:uFillTx/>
              <a:sym typeface="+mn-ea"/>
            </a:endParaRPr>
          </a:p>
        </p:txBody>
      </p:sp>
    </p:spTree>
    <p:custDataLst>
      <p:tags r:id="rId3"/>
    </p:custData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865188" y="298450"/>
            <a:ext cx="7219950" cy="542925"/>
          </a:xfrm>
        </p:spPr>
        <p:txBody>
          <a:bodyPr vert="horz" wrap="square" lIns="101600" tIns="38100" rIns="76200" bIns="38100" numCol="1" anchor="ctr" anchorCtr="0" compatLnSpc="1"/>
          <a:lstStyle/>
          <a:p>
            <a:pPr marL="0" marR="0" lvl="0" indent="0" algn="ctr" defTabSz="685800" rtl="0" eaLnBrk="1" fontAlgn="base" latinLnBrk="0" hangingPunct="1">
              <a:lnSpc>
                <a:spcPct val="120000"/>
              </a:lnSpc>
              <a:spcBef>
                <a:spcPct val="0"/>
              </a:spcBef>
              <a:spcAft>
                <a:spcPct val="0"/>
              </a:spcAft>
              <a:buClrTx/>
              <a:buSzTx/>
              <a:buFontTx/>
              <a:buNone/>
              <a:defRPr/>
            </a:pPr>
            <a:r>
              <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第三</a:t>
            </a:r>
            <a:r>
              <a:rPr kumimoji="0" lang="zh-CN" altLang="en-US" sz="2400" b="1" i="0" u="none" strike="noStrike" kern="1200" cap="none" spc="20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节  本章课程思政</a:t>
            </a:r>
            <a:r>
              <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案例及延伸阅读</a:t>
            </a:r>
            <a:endPar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endParaRPr>
          </a:p>
        </p:txBody>
      </p:sp>
      <p:sp>
        <p:nvSpPr>
          <p:cNvPr id="26626" name="内容占位符 3"/>
          <p:cNvSpPr>
            <a:spLocks noGrp="1" noChangeArrowheads="1"/>
          </p:cNvSpPr>
          <p:nvPr>
            <p:ph sz="quarter" idx="13"/>
            <p:custDataLst>
              <p:tags r:id="rId2"/>
            </p:custDataLst>
          </p:nvPr>
        </p:nvSpPr>
        <p:spPr>
          <a:xfrm>
            <a:off x="962025" y="1096963"/>
            <a:ext cx="7281863" cy="2584450"/>
          </a:xfrm>
        </p:spPr>
        <p:txBody>
          <a:bodyPr vert="horz" wrap="square" lIns="101600" tIns="0" rIns="82550" bIns="0" numCol="1" anchor="t" anchorCtr="0" compatLnSpc="1"/>
          <a:lstStyle/>
          <a:p>
            <a:pPr marL="0" marR="0" lvl="0" indent="0" algn="l" defTabSz="685800" rtl="0" eaLnBrk="1" fontAlgn="base" latinLnBrk="0" hangingPunct="1">
              <a:lnSpc>
                <a:spcPct val="120000"/>
              </a:lnSpc>
              <a:spcAft>
                <a:spcPts val="1000"/>
              </a:spcAft>
              <a:buClrTx/>
              <a:buSzTx/>
              <a:buFont typeface="Arial" panose="020B0604020202020204" pitchFamily="34" charset="0"/>
              <a:buNone/>
              <a:defRPr/>
            </a:pPr>
            <a:r>
              <a:rPr lang="zh-CN" altLang="zh-CN" sz="1400" b="1" noProof="0" dirty="0" smtClean="0">
                <a:ln>
                  <a:noFill/>
                </a:ln>
                <a:effectLst/>
                <a:uLnTx/>
                <a:uFillTx/>
                <a:sym typeface="+mn-ea"/>
              </a:rPr>
              <a:t>【案例分析】</a:t>
            </a:r>
            <a:endParaRPr lang="zh-CN" altLang="zh-CN" sz="1400" b="1" noProof="0" dirty="0" smtClean="0">
              <a:ln>
                <a:noFill/>
              </a:ln>
              <a:effectLst/>
              <a:uLnTx/>
              <a:uFillTx/>
              <a:sym typeface="+mn-ea"/>
            </a:endParaRPr>
          </a:p>
          <a:p>
            <a:pPr marL="0" marR="0" lvl="0" indent="0" algn="l" defTabSz="685800" rtl="0" eaLnBrk="1" fontAlgn="base" latinLnBrk="0" hangingPunct="1">
              <a:lnSpc>
                <a:spcPct val="120000"/>
              </a:lnSpc>
              <a:spcAft>
                <a:spcPts val="1000"/>
              </a:spcAft>
              <a:buClrTx/>
              <a:buSzTx/>
              <a:buFont typeface="Arial" panose="020B0604020202020204" pitchFamily="34" charset="0"/>
              <a:buNone/>
              <a:defRPr/>
            </a:pPr>
            <a:r>
              <a:rPr lang="zh-CN" altLang="zh-CN" sz="1400" b="1" noProof="0" dirty="0" smtClean="0">
                <a:ln>
                  <a:noFill/>
                </a:ln>
                <a:effectLst/>
                <a:uLnTx/>
                <a:uFillTx/>
                <a:sym typeface="+mn-ea"/>
              </a:rPr>
              <a:t>1.银企诚信树立企业形象</a:t>
            </a:r>
            <a:endParaRPr lang="zh-CN" altLang="zh-CN" sz="1400" b="1" noProof="0" dirty="0" smtClean="0">
              <a:ln>
                <a:noFill/>
              </a:ln>
              <a:effectLst/>
              <a:uLnTx/>
              <a:uFillTx/>
              <a:sym typeface="+mn-ea"/>
            </a:endParaRPr>
          </a:p>
          <a:p>
            <a:pPr marL="0" marR="0" lvl="0" indent="0" algn="l" defTabSz="685800" rtl="0" eaLnBrk="1" fontAlgn="base" latinLnBrk="0" hangingPunct="1">
              <a:lnSpc>
                <a:spcPct val="120000"/>
              </a:lnSpc>
              <a:spcAft>
                <a:spcPts val="1000"/>
              </a:spcAft>
              <a:buClrTx/>
              <a:buSzTx/>
              <a:buFont typeface="Arial" panose="020B0604020202020204" pitchFamily="34" charset="0"/>
              <a:buNone/>
              <a:defRPr/>
            </a:pPr>
            <a:r>
              <a:rPr lang="zh-CN" altLang="zh-CN" sz="1400" b="1" noProof="0" dirty="0" smtClean="0">
                <a:ln>
                  <a:noFill/>
                </a:ln>
                <a:effectLst/>
                <a:uLnTx/>
                <a:uFillTx/>
                <a:sym typeface="+mn-ea"/>
              </a:rPr>
              <a:t>银行的信贷资金犹如企业维持正常运行的血脉。认真履行与金融机构的各类合同与协议，齐峰诚信形象得到各家金融机构的充分认可。齐峰新材在银行信贷咨询系统中没有任何不良记录。多年树立的诚信形象，使齐峰成为多家商业银行的“黄金客户”。多家银行主动找上门来，要给齐峰授信贷款。被山东省农业银行评为“AAA”资信企业。齐峰历来按照国家法律法规要求进行纳税申报，税费及时上缴。由于诚信表现，齐峰集团被评为淄博市诚信纳税A类企业。</a:t>
            </a:r>
            <a:endParaRPr lang="zh-CN" altLang="zh-CN" sz="1400" b="1" noProof="0" dirty="0" smtClean="0">
              <a:ln>
                <a:noFill/>
              </a:ln>
              <a:effectLst/>
              <a:uLnTx/>
              <a:uFillTx/>
              <a:sym typeface="+mn-ea"/>
            </a:endParaRPr>
          </a:p>
          <a:p>
            <a:pPr marL="0" marR="0" lvl="0" indent="0" algn="l" defTabSz="685800" rtl="0" eaLnBrk="1" fontAlgn="base" latinLnBrk="0" hangingPunct="1">
              <a:lnSpc>
                <a:spcPct val="120000"/>
              </a:lnSpc>
              <a:spcAft>
                <a:spcPts val="1000"/>
              </a:spcAft>
              <a:buClrTx/>
              <a:buSzTx/>
              <a:buFont typeface="Arial" panose="020B0604020202020204" pitchFamily="34" charset="0"/>
              <a:buNone/>
              <a:defRPr/>
            </a:pPr>
            <a:r>
              <a:rPr lang="zh-CN" altLang="zh-CN" sz="1400" b="1" noProof="0" dirty="0" smtClean="0">
                <a:ln>
                  <a:noFill/>
                </a:ln>
                <a:effectLst/>
                <a:uLnTx/>
                <a:uFillTx/>
                <a:sym typeface="+mn-ea"/>
              </a:rPr>
              <a:t>2.质量诚信追求顾客满意</a:t>
            </a:r>
            <a:endParaRPr lang="zh-CN" altLang="zh-CN" sz="1400" b="1" noProof="0" dirty="0" smtClean="0">
              <a:ln>
                <a:noFill/>
              </a:ln>
              <a:effectLst/>
              <a:uLnTx/>
              <a:uFillTx/>
              <a:sym typeface="+mn-ea"/>
            </a:endParaRPr>
          </a:p>
          <a:p>
            <a:pPr marL="0" marR="0" lvl="0" indent="0" algn="l" defTabSz="685800" rtl="0" eaLnBrk="1" fontAlgn="base" latinLnBrk="0" hangingPunct="1">
              <a:lnSpc>
                <a:spcPct val="120000"/>
              </a:lnSpc>
              <a:spcAft>
                <a:spcPts val="1000"/>
              </a:spcAft>
              <a:buClrTx/>
              <a:buSzTx/>
              <a:buFont typeface="Arial" panose="020B0604020202020204" pitchFamily="34" charset="0"/>
              <a:buNone/>
              <a:defRPr/>
            </a:pPr>
            <a:r>
              <a:rPr lang="zh-CN" altLang="zh-CN" sz="1400" b="1" noProof="0" dirty="0" smtClean="0">
                <a:ln>
                  <a:noFill/>
                </a:ln>
                <a:effectLst/>
                <a:uLnTx/>
                <a:uFillTx/>
                <a:sym typeface="+mn-ea"/>
              </a:rPr>
              <a:t>齐峰新材高档装饰原纸从无到有、品种从少到多、数量从小到大，时刻追求质量诚信，追求顾客满意，目前，已经拥有三大系列近千种高档装饰原纸品种。双峰牌高档装饰原纸被评为“中国著名商标”、“山东省著名商标”和“山东省名牌产品”。</a:t>
            </a:r>
            <a:endParaRPr lang="zh-CN" altLang="zh-CN" sz="1400" b="1" noProof="0" dirty="0" smtClean="0">
              <a:ln>
                <a:noFill/>
              </a:ln>
              <a:effectLst/>
              <a:uLnTx/>
              <a:uFillTx/>
              <a:sym typeface="+mn-ea"/>
            </a:endParaRPr>
          </a:p>
          <a:p>
            <a:pPr marL="0" marR="0" lvl="0" indent="0" algn="l" defTabSz="685800" rtl="0" eaLnBrk="1" fontAlgn="base" latinLnBrk="0" hangingPunct="1">
              <a:lnSpc>
                <a:spcPct val="120000"/>
              </a:lnSpc>
              <a:spcAft>
                <a:spcPts val="1000"/>
              </a:spcAft>
              <a:buClrTx/>
              <a:buSzTx/>
              <a:buFont typeface="Arial" panose="020B0604020202020204" pitchFamily="34" charset="0"/>
              <a:buNone/>
              <a:defRPr/>
            </a:pPr>
            <a:endParaRPr lang="zh-CN" altLang="zh-CN" sz="1400" b="1" noProof="0" dirty="0" smtClean="0">
              <a:ln>
                <a:noFill/>
              </a:ln>
              <a:effectLst/>
              <a:uLnTx/>
              <a:uFillTx/>
              <a:sym typeface="+mn-ea"/>
            </a:endParaRPr>
          </a:p>
        </p:txBody>
      </p:sp>
    </p:spTree>
    <p:custDataLst>
      <p:tags r:id="rId3"/>
    </p:custData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865188" y="298450"/>
            <a:ext cx="7219950" cy="542925"/>
          </a:xfrm>
        </p:spPr>
        <p:txBody>
          <a:bodyPr vert="horz" wrap="square" lIns="101600" tIns="38100" rIns="76200" bIns="38100" numCol="1" anchor="ctr" anchorCtr="0" compatLnSpc="1"/>
          <a:lstStyle/>
          <a:p>
            <a:pPr marL="0" marR="0" lvl="0" indent="0" algn="ctr" defTabSz="685800" rtl="0" eaLnBrk="1" fontAlgn="base" latinLnBrk="0" hangingPunct="1">
              <a:lnSpc>
                <a:spcPct val="120000"/>
              </a:lnSpc>
              <a:spcBef>
                <a:spcPct val="0"/>
              </a:spcBef>
              <a:spcAft>
                <a:spcPct val="0"/>
              </a:spcAft>
              <a:buClrTx/>
              <a:buSzTx/>
              <a:buFontTx/>
              <a:buNone/>
              <a:defRPr/>
            </a:pPr>
            <a:r>
              <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第三</a:t>
            </a:r>
            <a:r>
              <a:rPr kumimoji="0" lang="zh-CN" altLang="en-US" sz="2400" b="1" i="0" u="none" strike="noStrike" kern="1200" cap="none" spc="20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节  本章课程思政</a:t>
            </a:r>
            <a:r>
              <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案例及延伸阅读</a:t>
            </a:r>
            <a:endPar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endParaRPr>
          </a:p>
        </p:txBody>
      </p:sp>
      <p:sp>
        <p:nvSpPr>
          <p:cNvPr id="26626" name="内容占位符 3"/>
          <p:cNvSpPr>
            <a:spLocks noGrp="1" noChangeArrowheads="1"/>
          </p:cNvSpPr>
          <p:nvPr>
            <p:ph sz="quarter" idx="13"/>
            <p:custDataLst>
              <p:tags r:id="rId2"/>
            </p:custDataLst>
          </p:nvPr>
        </p:nvSpPr>
        <p:spPr>
          <a:xfrm>
            <a:off x="899795" y="841375"/>
            <a:ext cx="7428230" cy="2584450"/>
          </a:xfrm>
        </p:spPr>
        <p:txBody>
          <a:bodyPr vert="horz" wrap="square" lIns="101600" tIns="0" rIns="82550" bIns="0" numCol="1" anchor="t" anchorCtr="0" compatLnSpc="1"/>
          <a:lstStyle/>
          <a:p>
            <a:pPr marL="0" marR="0" lvl="0" indent="0" algn="l" defTabSz="685800" rtl="0" eaLnBrk="1" fontAlgn="base" latinLnBrk="0" hangingPunct="1">
              <a:lnSpc>
                <a:spcPct val="120000"/>
              </a:lnSpc>
              <a:spcAft>
                <a:spcPts val="1000"/>
              </a:spcAft>
              <a:buClrTx/>
              <a:buSzTx/>
              <a:buFont typeface="Arial" panose="020B0604020202020204" pitchFamily="34" charset="0"/>
              <a:buNone/>
              <a:defRPr/>
            </a:pPr>
            <a:r>
              <a:rPr lang="zh-CN" altLang="zh-CN" sz="1400" b="1" noProof="0" dirty="0" smtClean="0">
                <a:ln>
                  <a:noFill/>
                </a:ln>
                <a:effectLst/>
                <a:uLnTx/>
                <a:uFillTx/>
                <a:sym typeface="+mn-ea"/>
              </a:rPr>
              <a:t>3.经营诚信为顾客创造价值</a:t>
            </a:r>
            <a:endParaRPr lang="zh-CN" altLang="zh-CN" sz="1400" b="1" noProof="0" dirty="0" smtClean="0">
              <a:ln>
                <a:noFill/>
              </a:ln>
              <a:effectLst/>
              <a:uLnTx/>
              <a:uFillTx/>
              <a:sym typeface="+mn-ea"/>
            </a:endParaRPr>
          </a:p>
          <a:p>
            <a:pPr marL="0" marR="0" lvl="0" indent="0" algn="l" defTabSz="685800" rtl="0" eaLnBrk="1" fontAlgn="base" latinLnBrk="0" hangingPunct="1">
              <a:lnSpc>
                <a:spcPct val="120000"/>
              </a:lnSpc>
              <a:spcAft>
                <a:spcPts val="1000"/>
              </a:spcAft>
              <a:buClrTx/>
              <a:buSzTx/>
              <a:buFont typeface="Arial" panose="020B0604020202020204" pitchFamily="34" charset="0"/>
              <a:buNone/>
              <a:defRPr/>
            </a:pPr>
            <a:r>
              <a:rPr lang="zh-CN" altLang="zh-CN" sz="1400" b="1" noProof="0" dirty="0" smtClean="0">
                <a:ln>
                  <a:noFill/>
                </a:ln>
                <a:effectLst/>
                <a:uLnTx/>
                <a:uFillTx/>
                <a:sym typeface="+mn-ea"/>
              </a:rPr>
              <a:t>产品交货期的长短，是顾客非常关注的，特别是在这个市场变化多端的年代。齐峰新材供货及时，加速了顾客资金周转，降低他们的交易成本，也避免了市场变化的风险，效益是十分显著的。与时俱进、与时俱荣的齐峰，已把“诚信”视为企业核心竞争力重要的组成部分。</a:t>
            </a:r>
            <a:endParaRPr lang="zh-CN" altLang="zh-CN" sz="1400" b="1" noProof="0" dirty="0" smtClean="0">
              <a:ln>
                <a:noFill/>
              </a:ln>
              <a:effectLst/>
              <a:uLnTx/>
              <a:uFillTx/>
              <a:sym typeface="+mn-ea"/>
            </a:endParaRPr>
          </a:p>
          <a:p>
            <a:pPr marL="0" marR="0" lvl="0" indent="0" algn="l" defTabSz="685800" rtl="0" eaLnBrk="1" fontAlgn="base" latinLnBrk="0" hangingPunct="1">
              <a:lnSpc>
                <a:spcPct val="120000"/>
              </a:lnSpc>
              <a:spcAft>
                <a:spcPts val="1000"/>
              </a:spcAft>
              <a:buClrTx/>
              <a:buSzTx/>
              <a:buFont typeface="Arial" panose="020B0604020202020204" pitchFamily="34" charset="0"/>
              <a:buNone/>
              <a:defRPr/>
            </a:pPr>
            <a:r>
              <a:rPr lang="zh-CN" altLang="zh-CN" sz="1400" b="1" noProof="0" dirty="0" smtClean="0">
                <a:ln>
                  <a:noFill/>
                </a:ln>
                <a:effectLst/>
                <a:uLnTx/>
                <a:uFillTx/>
                <a:sym typeface="+mn-ea"/>
              </a:rPr>
              <a:t>诚信经营，宁失江山勿失约。在市场经济发展中，齐峰新材一直把诚信经营当作公司的大事来抓，积极履行合同约定，遵守合同条款，从不拖欠供应商的货款。2003年，一家供应木浆的企业因停业而不再供货，公司尚欠其十几万元的货款，隔了好几年，对方都打算作为坏账处理了，齐峰依旧按照当初合同规定如数将货款付清。对此，供货商对齐峰给予高度评价：齐峰是最讲诚信的。十几年后，双方又建立了合作。</a:t>
            </a:r>
            <a:endParaRPr lang="zh-CN" altLang="zh-CN" sz="1400" b="1" noProof="0" dirty="0" smtClean="0">
              <a:ln>
                <a:noFill/>
              </a:ln>
              <a:effectLst/>
              <a:uLnTx/>
              <a:uFillTx/>
              <a:sym typeface="+mn-ea"/>
            </a:endParaRPr>
          </a:p>
          <a:p>
            <a:pPr marL="0" marR="0" lvl="0" indent="0" algn="l" defTabSz="685800" rtl="0" eaLnBrk="1" fontAlgn="base" latinLnBrk="0" hangingPunct="1">
              <a:lnSpc>
                <a:spcPct val="120000"/>
              </a:lnSpc>
              <a:spcAft>
                <a:spcPts val="1000"/>
              </a:spcAft>
              <a:buClrTx/>
              <a:buSzTx/>
              <a:buFont typeface="Arial" panose="020B0604020202020204" pitchFamily="34" charset="0"/>
              <a:buNone/>
              <a:defRPr/>
            </a:pPr>
            <a:r>
              <a:rPr lang="zh-CN" altLang="zh-CN" sz="1400" b="1" noProof="0" dirty="0" smtClean="0">
                <a:ln>
                  <a:noFill/>
                </a:ln>
                <a:effectLst/>
                <a:uLnTx/>
                <a:uFillTx/>
                <a:sym typeface="+mn-ea"/>
              </a:rPr>
              <a:t>在税收方面，40多年来，齐峰共生产各种机制纸360多万吨，销售收入333亿元，利税38亿元，其中上交国家税金16亿元，多年来一直按照国家法律法规要求进行纳税申报，税费及时上缴，为国家和临淄建设做出了贡献，是淄博市的诚信纳税A类企业。</a:t>
            </a:r>
            <a:endParaRPr lang="zh-CN" altLang="zh-CN" sz="1400" b="1" noProof="0" dirty="0" smtClean="0">
              <a:ln>
                <a:noFill/>
              </a:ln>
              <a:effectLst/>
              <a:uLnTx/>
              <a:uFillTx/>
              <a:sym typeface="+mn-ea"/>
            </a:endParaRPr>
          </a:p>
          <a:p>
            <a:pPr marL="0" marR="0" lvl="0" indent="0" algn="l" defTabSz="685800" rtl="0" eaLnBrk="1" fontAlgn="base" latinLnBrk="0" hangingPunct="1">
              <a:lnSpc>
                <a:spcPct val="120000"/>
              </a:lnSpc>
              <a:spcAft>
                <a:spcPts val="1000"/>
              </a:spcAft>
              <a:buClrTx/>
              <a:buSzTx/>
              <a:buFont typeface="Arial" panose="020B0604020202020204" pitchFamily="34" charset="0"/>
              <a:buNone/>
              <a:defRPr/>
            </a:pPr>
            <a:endParaRPr lang="zh-CN" altLang="zh-CN" sz="1400" b="1" noProof="0" dirty="0" smtClean="0">
              <a:ln>
                <a:noFill/>
              </a:ln>
              <a:effectLst/>
              <a:uLnTx/>
              <a:uFillTx/>
              <a:sym typeface="+mn-ea"/>
            </a:endParaRPr>
          </a:p>
        </p:txBody>
      </p:sp>
    </p:spTree>
    <p:custDataLst>
      <p:tags r:id="rId3"/>
    </p:custData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865188" y="298450"/>
            <a:ext cx="7219950" cy="542925"/>
          </a:xfrm>
        </p:spPr>
        <p:txBody>
          <a:bodyPr vert="horz" wrap="square" lIns="101600" tIns="38100" rIns="76200" bIns="38100" numCol="1" anchor="ctr" anchorCtr="0" compatLnSpc="1"/>
          <a:lstStyle/>
          <a:p>
            <a:pPr marL="0" marR="0" lvl="0" indent="0" algn="ctr" defTabSz="685800" rtl="0" eaLnBrk="1" fontAlgn="base" latinLnBrk="0" hangingPunct="1">
              <a:lnSpc>
                <a:spcPct val="120000"/>
              </a:lnSpc>
              <a:spcBef>
                <a:spcPct val="0"/>
              </a:spcBef>
              <a:spcAft>
                <a:spcPct val="0"/>
              </a:spcAft>
              <a:buClrTx/>
              <a:buSzTx/>
              <a:buFontTx/>
              <a:buNone/>
              <a:defRPr/>
            </a:pPr>
            <a:r>
              <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第三</a:t>
            </a:r>
            <a:r>
              <a:rPr kumimoji="0" lang="zh-CN" altLang="en-US" sz="2400" b="1" i="0" u="none" strike="noStrike" kern="1200" cap="none" spc="20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节  本章课程思政</a:t>
            </a:r>
            <a:r>
              <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案例及延伸阅读</a:t>
            </a:r>
            <a:endPar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endParaRPr>
          </a:p>
        </p:txBody>
      </p:sp>
      <p:sp>
        <p:nvSpPr>
          <p:cNvPr id="26626" name="内容占位符 3"/>
          <p:cNvSpPr>
            <a:spLocks noGrp="1" noChangeArrowheads="1"/>
          </p:cNvSpPr>
          <p:nvPr>
            <p:ph sz="quarter" idx="13"/>
            <p:custDataLst>
              <p:tags r:id="rId2"/>
            </p:custDataLst>
          </p:nvPr>
        </p:nvSpPr>
        <p:spPr>
          <a:xfrm>
            <a:off x="962025" y="1096963"/>
            <a:ext cx="7281863" cy="2584450"/>
          </a:xfrm>
        </p:spPr>
        <p:txBody>
          <a:bodyPr vert="horz" wrap="square" lIns="101600" tIns="0" rIns="82550" bIns="0" numCol="1" anchor="t" anchorCtr="0" compatLnSpc="1"/>
          <a:lstStyle/>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lang="zh-CN" altLang="zh-CN" sz="1400" b="1" noProof="0" dirty="0" smtClean="0">
                <a:ln>
                  <a:noFill/>
                </a:ln>
                <a:effectLst/>
                <a:uLnTx/>
                <a:uFillTx/>
                <a:sym typeface="+mn-ea"/>
              </a:rPr>
              <a:t>4.诚实守信，勇担社会责任</a:t>
            </a:r>
            <a:endParaRPr lang="zh-CN" altLang="zh-CN" sz="1400" b="1" noProof="0" dirty="0" smtClean="0">
              <a:ln>
                <a:noFill/>
              </a:ln>
              <a:effectLst/>
              <a:uLnTx/>
              <a:uFillTx/>
              <a:sym typeface="+mn-ea"/>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lang="zh-CN" altLang="zh-CN" sz="1400" b="1" noProof="0" dirty="0" smtClean="0">
                <a:ln>
                  <a:noFill/>
                </a:ln>
                <a:effectLst/>
                <a:uLnTx/>
                <a:uFillTx/>
                <a:sym typeface="+mn-ea"/>
              </a:rPr>
              <a:t>只有注重社会责任的企业，才能在长远的发展过程中树立起自己的品牌，社会才会给予企业回报及认同。齐峰新材始终坚持以人为本，让发展成果惠及社会和每名企业员工。坚持和谐发展，实现企业与社会，与环境与员工的和谐共融。企业始终如一热衷公益事业，近年来，齐峰累计捐助社会公益事业2000多万元。新冠疫情期间向临淄区捐助200万元现金和一批防疫物资。近年来，齐峰股份不断加大环保投入，做到了增产不增污，企业在带动人造板相关产业发展壮大，为当地增加税收，提供就业机会的同时，也成为绿色环保、发展低碳经济的典型，被市政府授予环境友好企业荣誉称号。</a:t>
            </a:r>
            <a:endParaRPr lang="zh-CN" altLang="zh-CN" sz="1400" b="1" noProof="0" dirty="0" smtClean="0">
              <a:ln>
                <a:noFill/>
              </a:ln>
              <a:effectLst/>
              <a:uLnTx/>
              <a:uFillTx/>
              <a:sym typeface="+mn-ea"/>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lang="zh-CN" altLang="zh-CN" sz="1400" b="1" noProof="0" dirty="0" smtClean="0">
                <a:ln>
                  <a:noFill/>
                </a:ln>
                <a:effectLst/>
                <a:uLnTx/>
                <a:uFillTx/>
                <a:sym typeface="+mn-ea"/>
              </a:rPr>
              <a:t>是诚实守信使齐峰由一个作坊式小工厂发展成为全球第一、全国单冠的上市公司，每年上交税金过亿元，这也将是未来企业始终努力坚守的信条与方向。</a:t>
            </a:r>
            <a:endParaRPr lang="zh-CN" altLang="zh-CN" sz="1400" b="1" noProof="0" dirty="0" smtClean="0">
              <a:ln>
                <a:noFill/>
              </a:ln>
              <a:effectLst/>
              <a:uLnTx/>
              <a:uFillTx/>
              <a:sym typeface="+mn-ea"/>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endParaRPr kumimoji="0" lang="en-US" altLang="zh-CN" sz="1400" b="1" i="0" u="none" strike="noStrike" kern="1200" cap="none" spc="150" normalizeH="0" baseline="0" noProof="0" dirty="0">
              <a:ln>
                <a:noFill/>
              </a:ln>
              <a:solidFill>
                <a:srgbClr val="FF0000"/>
              </a:solidFill>
              <a:effectLst/>
              <a:uLnTx/>
              <a:uFillTx/>
              <a:latin typeface="Arial" panose="020B0604020202020204" pitchFamily="34" charset="0"/>
              <a:ea typeface="微软雅黑" panose="020B0503020204020204" pitchFamily="34" charset="-122"/>
              <a:cs typeface="+mn-cs"/>
            </a:endParaRPr>
          </a:p>
        </p:txBody>
      </p:sp>
    </p:spTree>
    <p:custDataLst>
      <p:tags r:id="rId3"/>
    </p:custData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865188" y="298450"/>
            <a:ext cx="7219950" cy="542925"/>
          </a:xfrm>
        </p:spPr>
        <p:txBody>
          <a:bodyPr vert="horz" wrap="square" lIns="101600" tIns="38100" rIns="76200" bIns="38100" numCol="1" anchor="ctr" anchorCtr="0" compatLnSpc="1"/>
          <a:lstStyle/>
          <a:p>
            <a:pPr marL="0" marR="0" lvl="0" indent="0" algn="ctr" defTabSz="685800" rtl="0" eaLnBrk="1" fontAlgn="base" latinLnBrk="0" hangingPunct="1">
              <a:lnSpc>
                <a:spcPct val="120000"/>
              </a:lnSpc>
              <a:spcBef>
                <a:spcPct val="0"/>
              </a:spcBef>
              <a:spcAft>
                <a:spcPct val="0"/>
              </a:spcAft>
              <a:buClrTx/>
              <a:buSzTx/>
              <a:buFontTx/>
              <a:buNone/>
              <a:defRPr/>
            </a:pPr>
            <a:r>
              <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第三</a:t>
            </a:r>
            <a:r>
              <a:rPr kumimoji="0" lang="zh-CN" altLang="en-US" sz="2400" b="1" i="0" u="none" strike="noStrike" kern="1200" cap="none" spc="20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节  本章课程思政</a:t>
            </a:r>
            <a:r>
              <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案例及延伸阅读</a:t>
            </a:r>
            <a:endPar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endParaRPr>
          </a:p>
        </p:txBody>
      </p:sp>
      <p:sp>
        <p:nvSpPr>
          <p:cNvPr id="26626" name="内容占位符 3"/>
          <p:cNvSpPr>
            <a:spLocks noGrp="1" noChangeArrowheads="1"/>
          </p:cNvSpPr>
          <p:nvPr>
            <p:ph sz="quarter" idx="13"/>
            <p:custDataLst>
              <p:tags r:id="rId2"/>
            </p:custDataLst>
          </p:nvPr>
        </p:nvSpPr>
        <p:spPr>
          <a:xfrm>
            <a:off x="962025" y="1096963"/>
            <a:ext cx="7281863" cy="2584450"/>
          </a:xfrm>
        </p:spPr>
        <p:txBody>
          <a:bodyPr vert="horz" wrap="square" lIns="101600" tIns="0" rIns="82550" bIns="0" numCol="1" anchor="t" anchorCtr="0" compatLnSpc="1"/>
          <a:lstStyle/>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lang="zh-CN" altLang="zh-CN" sz="1400" b="1" noProof="0" dirty="0" smtClean="0">
                <a:ln>
                  <a:noFill/>
                </a:ln>
                <a:effectLst/>
                <a:uLnTx/>
                <a:uFillTx/>
                <a:sym typeface="+mn-ea"/>
              </a:rPr>
              <a:t>（三）案例讨论与升华</a:t>
            </a:r>
            <a:endParaRPr lang="zh-CN" altLang="zh-CN" sz="1400" b="1" noProof="0" dirty="0" smtClean="0">
              <a:ln>
                <a:noFill/>
              </a:ln>
              <a:effectLst/>
              <a:uLnTx/>
              <a:uFillTx/>
              <a:sym typeface="+mn-ea"/>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lang="zh-CN" altLang="zh-CN" sz="1400" b="1" noProof="0" dirty="0" smtClean="0">
                <a:ln>
                  <a:noFill/>
                </a:ln>
                <a:effectLst/>
                <a:uLnTx/>
                <a:uFillTx/>
                <a:sym typeface="+mn-ea"/>
              </a:rPr>
              <a:t>【案例讨论】</a:t>
            </a:r>
            <a:endParaRPr lang="zh-CN" altLang="zh-CN" sz="1400" b="1" noProof="0" dirty="0" smtClean="0">
              <a:ln>
                <a:noFill/>
              </a:ln>
              <a:effectLst/>
              <a:uLnTx/>
              <a:uFillTx/>
              <a:sym typeface="+mn-ea"/>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lang="zh-CN" altLang="zh-CN" sz="1400" b="1" noProof="0" dirty="0" smtClean="0">
                <a:ln>
                  <a:noFill/>
                </a:ln>
                <a:effectLst/>
                <a:uLnTx/>
                <a:uFillTx/>
                <a:sym typeface="+mn-ea"/>
              </a:rPr>
              <a:t>你身边是否也有一些诚信经营的典型企业？试举例；你认为诚信经营对企业的价值和意义是什么？</a:t>
            </a:r>
            <a:endParaRPr lang="zh-CN" altLang="zh-CN" sz="1400" b="1" noProof="0" dirty="0" smtClean="0">
              <a:ln>
                <a:noFill/>
              </a:ln>
              <a:effectLst/>
              <a:uLnTx/>
              <a:uFillTx/>
              <a:sym typeface="+mn-ea"/>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lang="zh-CN" altLang="zh-CN" sz="1400" b="1" noProof="0" dirty="0" smtClean="0">
                <a:ln>
                  <a:noFill/>
                </a:ln>
                <a:effectLst/>
                <a:uLnTx/>
                <a:uFillTx/>
                <a:sym typeface="+mn-ea"/>
              </a:rPr>
              <a:t>【案例升华】</a:t>
            </a:r>
            <a:endParaRPr lang="zh-CN" altLang="zh-CN" sz="1400" b="1" noProof="0" dirty="0" smtClean="0">
              <a:ln>
                <a:noFill/>
              </a:ln>
              <a:effectLst/>
              <a:uLnTx/>
              <a:uFillTx/>
              <a:sym typeface="+mn-ea"/>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lang="zh-CN" altLang="zh-CN" sz="1400" b="1" noProof="0" dirty="0" smtClean="0">
                <a:ln>
                  <a:noFill/>
                </a:ln>
                <a:effectLst/>
                <a:uLnTx/>
                <a:uFillTx/>
                <a:sym typeface="+mn-ea"/>
              </a:rPr>
              <a:t>诚信是公民道德的基石，既是做人做事的道德底线，也是社会运行的基本条件。现代社会不仅是物质丰裕的社会，也应是诚信有序的社会；市场经济不仅是法治经济，也应是信用经济。“人而无信，不知其可也”。失去诚信，个人就会失去立身之本，社会就失去运行之轨。</a:t>
            </a:r>
            <a:endParaRPr lang="zh-CN" altLang="zh-CN" sz="1400" b="1" noProof="0" dirty="0" smtClean="0">
              <a:ln>
                <a:noFill/>
              </a:ln>
              <a:effectLst/>
              <a:uLnTx/>
              <a:uFillTx/>
              <a:sym typeface="+mn-ea"/>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lang="zh-CN" altLang="zh-CN" sz="1400" b="1" noProof="0" dirty="0" smtClean="0">
                <a:ln>
                  <a:noFill/>
                </a:ln>
                <a:effectLst/>
                <a:uLnTx/>
                <a:uFillTx/>
                <a:sym typeface="+mn-ea"/>
              </a:rPr>
              <a:t>倡导诚信，就是要以诚待人、以信取人。激发真诚的人格力量，以个人的言行遵守信诺，构建言行一致、诚信有序的社会；激活宝贵的无形资产，以良好的信用关系，营造“守信光荣、失信可耻”的风尚，增强社会的凝聚力和向心力。</a:t>
            </a:r>
            <a:endParaRPr lang="zh-CN" altLang="zh-CN" sz="1400" b="1" noProof="0" dirty="0" smtClean="0">
              <a:ln>
                <a:noFill/>
              </a:ln>
              <a:effectLst/>
              <a:uLnTx/>
              <a:uFillTx/>
              <a:sym typeface="+mn-ea"/>
            </a:endParaRPr>
          </a:p>
        </p:txBody>
      </p:sp>
    </p:spTree>
    <p:custDataLst>
      <p:tags r:id="rId3"/>
    </p:custData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865188" y="298450"/>
            <a:ext cx="7219950" cy="542925"/>
          </a:xfrm>
        </p:spPr>
        <p:txBody>
          <a:bodyPr vert="horz" wrap="square" lIns="101600" tIns="38100" rIns="76200" bIns="38100" numCol="1" anchor="ctr" anchorCtr="0" compatLnSpc="1"/>
          <a:lstStyle/>
          <a:p>
            <a:pPr marL="0" marR="0" lvl="0" indent="0" algn="ctr" defTabSz="685800" rtl="0" eaLnBrk="0" fontAlgn="base" latinLnBrk="0" hangingPunct="0">
              <a:lnSpc>
                <a:spcPct val="120000"/>
              </a:lnSpc>
              <a:spcBef>
                <a:spcPct val="0"/>
              </a:spcBef>
              <a:spcAft>
                <a:spcPct val="0"/>
              </a:spcAft>
              <a:buClrTx/>
              <a:buSzTx/>
              <a:buFontTx/>
              <a:buNone/>
              <a:defRPr/>
            </a:pPr>
            <a:r>
              <a:rPr kumimoji="0" lang="zh-CN" altLang="zh-CN" sz="2400" b="1" i="0" u="none" strike="noStrike" kern="1200" cap="none" spc="20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j-cs"/>
              </a:rPr>
              <a:t>第三节</a:t>
            </a:r>
            <a:r>
              <a:rPr kumimoji="0" lang="en-US" altLang="zh-CN" sz="2400" b="1" i="0" u="none" strike="noStrike" kern="1200" cap="none" spc="20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j-cs"/>
              </a:rPr>
              <a:t>  </a:t>
            </a:r>
            <a:r>
              <a:rPr kumimoji="0" lang="zh-CN" altLang="zh-CN" sz="2400" b="1" i="0" u="none" strike="noStrike" kern="1200" cap="none" spc="20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j-cs"/>
              </a:rPr>
              <a:t>本章课程思政案例及延伸阅读</a:t>
            </a:r>
            <a:endParaRPr kumimoji="0" lang="zh-CN" altLang="zh-CN" sz="2400" b="1" i="0" u="none" strike="noStrike" kern="1200" cap="none" spc="20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j-cs"/>
            </a:endParaRPr>
          </a:p>
        </p:txBody>
      </p:sp>
      <p:sp>
        <p:nvSpPr>
          <p:cNvPr id="26626" name="内容占位符 3"/>
          <p:cNvSpPr>
            <a:spLocks noGrp="1" noChangeArrowheads="1"/>
          </p:cNvSpPr>
          <p:nvPr>
            <p:ph sz="quarter" idx="13"/>
            <p:custDataLst>
              <p:tags r:id="rId2"/>
            </p:custDataLst>
          </p:nvPr>
        </p:nvSpPr>
        <p:spPr>
          <a:xfrm>
            <a:off x="971550" y="1096963"/>
            <a:ext cx="7488238" cy="2584450"/>
          </a:xfrm>
        </p:spPr>
        <p:txBody>
          <a:bodyPr vert="horz" wrap="square" lIns="101600" tIns="0" rIns="82550" bIns="0" numCol="1" anchor="t" anchorCtr="0" compatLnSpc="1"/>
          <a:lstStyle/>
          <a:p>
            <a:pPr marL="0" marR="0" lvl="0" indent="0" algn="l" defTabSz="685800" rtl="0" eaLnBrk="1" fontAlgn="base" latinLnBrk="0" hangingPunct="1">
              <a:lnSpc>
                <a:spcPct val="120000"/>
              </a:lnSpc>
              <a:spcAft>
                <a:spcPts val="1000"/>
              </a:spcAft>
              <a:buClrTx/>
              <a:buSzTx/>
              <a:buNone/>
              <a:defRPr/>
            </a:pPr>
            <a:r>
              <a:rPr lang="zh-CN" altLang="zh-CN" sz="1400" b="1" noProof="0" dirty="0" smtClean="0">
                <a:ln>
                  <a:noFill/>
                </a:ln>
                <a:effectLst/>
                <a:uLnTx/>
                <a:uFillTx/>
                <a:sym typeface="+mn-ea"/>
              </a:rPr>
              <a:t>二、本章延伸阅读</a:t>
            </a:r>
            <a:endParaRPr lang="zh-CN" altLang="zh-CN" sz="1400" b="1" noProof="0" dirty="0" smtClean="0">
              <a:ln>
                <a:noFill/>
              </a:ln>
              <a:effectLst/>
              <a:uLnTx/>
              <a:uFillTx/>
              <a:sym typeface="+mn-ea"/>
            </a:endParaRPr>
          </a:p>
          <a:p>
            <a:pPr marL="0" marR="0" lvl="0" indent="0" algn="l" defTabSz="685800" rtl="0" eaLnBrk="1" fontAlgn="base" latinLnBrk="0" hangingPunct="1">
              <a:lnSpc>
                <a:spcPct val="120000"/>
              </a:lnSpc>
              <a:spcAft>
                <a:spcPts val="1000"/>
              </a:spcAft>
              <a:buClrTx/>
              <a:buSzTx/>
              <a:buNone/>
              <a:defRPr/>
            </a:pPr>
            <a:r>
              <a:rPr kumimoji="0" lang="en-US" altLang="zh-CN" sz="14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延伸阅读1 政银企互动 破银企困境</a:t>
            </a:r>
            <a:endParaRPr kumimoji="0" lang="en-US" altLang="zh-CN" sz="14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base" latinLnBrk="0" hangingPunct="1">
              <a:lnSpc>
                <a:spcPct val="120000"/>
              </a:lnSpc>
              <a:spcAft>
                <a:spcPts val="1000"/>
              </a:spcAft>
              <a:buClrTx/>
              <a:buSzTx/>
              <a:buNone/>
              <a:defRPr/>
            </a:pPr>
            <a:r>
              <a:rPr kumimoji="0" lang="en-US" altLang="zh-CN" sz="14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延伸阅读2  中央文明办、最高人民法院、公安部、国务院国资委、国家工商总局、中国银监会、中国民用航空局、中国铁路总公司关于印发《“构建诚信 惩戒失信”合作备忘录》的通知</a:t>
            </a:r>
            <a:endParaRPr kumimoji="0" lang="en-US" altLang="zh-CN" sz="14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p:txBody>
      </p:sp>
      <p:pic>
        <p:nvPicPr>
          <p:cNvPr id="145411" name="Picture 1"/>
          <p:cNvPicPr>
            <a:picLocks noChangeAspect="1"/>
          </p:cNvPicPr>
          <p:nvPr/>
        </p:nvPicPr>
        <p:blipFill>
          <a:blip r:embed="rId3"/>
          <a:stretch>
            <a:fillRect/>
          </a:stretch>
        </p:blipFill>
        <p:spPr>
          <a:xfrm>
            <a:off x="6516688" y="3613150"/>
            <a:ext cx="2139950" cy="1208088"/>
          </a:xfrm>
          <a:prstGeom prst="rect">
            <a:avLst/>
          </a:prstGeom>
          <a:noFill/>
          <a:ln w="9525">
            <a:noFill/>
          </a:ln>
        </p:spPr>
      </p:pic>
    </p:spTree>
    <p:custDataLst>
      <p:tags r:id="rId4"/>
    </p:custData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8673" name="标题 5"/>
          <p:cNvSpPr>
            <a:spLocks noGrp="1" noChangeArrowheads="1"/>
          </p:cNvSpPr>
          <p:nvPr>
            <p:ph type="title"/>
            <p:custDataLst>
              <p:tags r:id="rId1"/>
            </p:custDataLst>
          </p:nvPr>
        </p:nvSpPr>
        <p:spPr>
          <a:xfrm>
            <a:off x="406400" y="1722438"/>
            <a:ext cx="4014788" cy="993775"/>
          </a:xfrm>
        </p:spPr>
        <p:txBody>
          <a:bodyPr vert="horz" wrap="square" lIns="90000" tIns="46800" rIns="90000" bIns="46800" numCol="1" rtlCol="0" anchor="t" anchorCtr="0" compatLnSpc="1">
            <a:normAutofit fontScale="90000"/>
          </a:bodyPr>
          <a:lstStyle/>
          <a:p>
            <a:pPr marL="0" marR="0" lvl="0" indent="0" algn="l" defTabSz="685800" rtl="0" eaLnBrk="1" fontAlgn="base" latinLnBrk="0" hangingPunct="1">
              <a:lnSpc>
                <a:spcPct val="100000"/>
              </a:lnSpc>
              <a:spcBef>
                <a:spcPct val="0"/>
              </a:spcBef>
              <a:spcAft>
                <a:spcPct val="0"/>
              </a:spcAft>
              <a:buClrTx/>
              <a:buSzTx/>
              <a:buFontTx/>
              <a:buNone/>
              <a:defRPr/>
            </a:pPr>
            <a:r>
              <a:rPr kumimoji="0" lang="zh-CN" altLang="en-US" sz="6000" b="1" i="0" u="none" strike="noStrike" kern="1200" cap="none" spc="600" normalizeH="0" baseline="0" noProof="1" smtClean="0">
                <a:ln>
                  <a:noFill/>
                </a:ln>
                <a:solidFill>
                  <a:schemeClr val="tx1"/>
                </a:solidFill>
                <a:effectLst/>
                <a:uLnTx/>
                <a:uFillTx/>
                <a:latin typeface="Arial" panose="020B0604020202020204" pitchFamily="34" charset="0"/>
                <a:ea typeface="汉仪旗黑-85S" pitchFamily="18" charset="-122"/>
                <a:cs typeface="+mj-cs"/>
                <a:sym typeface="微软雅黑" panose="020B0503020204020204" pitchFamily="34" charset="-122"/>
              </a:rPr>
              <a:t>感谢观看</a:t>
            </a:r>
            <a:endParaRPr kumimoji="0" lang="zh-CN" altLang="en-US" sz="6000" b="1" i="0" u="none" strike="noStrike" kern="1200" cap="none" spc="600" normalizeH="0" baseline="0" noProof="1" smtClean="0">
              <a:ln>
                <a:noFill/>
              </a:ln>
              <a:solidFill>
                <a:schemeClr val="tx1"/>
              </a:solidFill>
              <a:effectLst/>
              <a:uLnTx/>
              <a:uFillTx/>
              <a:latin typeface="Arial" panose="020B0604020202020204" pitchFamily="34" charset="0"/>
              <a:ea typeface="汉仪旗黑-85S" pitchFamily="18" charset="-122"/>
              <a:cs typeface="+mj-cs"/>
              <a:sym typeface="微软雅黑" panose="020B0503020204020204" pitchFamily="34" charset="-122"/>
            </a:endParaRPr>
          </a:p>
        </p:txBody>
      </p:sp>
      <p:sp>
        <p:nvSpPr>
          <p:cNvPr id="62472" name="TextBox 28"/>
          <p:cNvSpPr/>
          <p:nvPr/>
        </p:nvSpPr>
        <p:spPr>
          <a:xfrm>
            <a:off x="1191895" y="3940175"/>
            <a:ext cx="2679700" cy="737235"/>
          </a:xfrm>
          <a:prstGeom prst="rect">
            <a:avLst/>
          </a:prstGeom>
          <a:noFill/>
          <a:ln w="9525">
            <a:noFill/>
          </a:ln>
        </p:spPr>
        <p:txBody>
          <a:bodyPr wrap="square" anchor="t" anchorCtr="0">
            <a:spAutoFit/>
          </a:bodyPr>
          <a:p>
            <a:pPr eaLnBrk="0" hangingPunct="0">
              <a:lnSpc>
                <a:spcPct val="150000"/>
              </a:lnSpc>
            </a:pPr>
            <a:r>
              <a:rPr lang="zh-CN" altLang="en-US" sz="1400" b="1" dirty="0">
                <a:latin typeface="微软雅黑" panose="020B0503020204020204" pitchFamily="34" charset="-122"/>
                <a:ea typeface="微软雅黑" panose="020B0503020204020204" pitchFamily="34" charset="-122"/>
                <a:sym typeface="微软雅黑" panose="020B0503020204020204" pitchFamily="34" charset="-122"/>
              </a:rPr>
              <a:t>主编：张倩、王霞</a:t>
            </a:r>
            <a:endParaRPr lang="zh-CN" altLang="en-US" sz="1400" b="1" dirty="0">
              <a:latin typeface="微软雅黑" panose="020B0503020204020204" pitchFamily="34" charset="-122"/>
              <a:ea typeface="微软雅黑" panose="020B0503020204020204" pitchFamily="34" charset="-122"/>
              <a:sym typeface="微软雅黑" panose="020B0503020204020204" pitchFamily="34" charset="-122"/>
            </a:endParaRPr>
          </a:p>
          <a:p>
            <a:pPr eaLnBrk="0" hangingPunct="0">
              <a:lnSpc>
                <a:spcPct val="150000"/>
              </a:lnSpc>
            </a:pPr>
            <a:r>
              <a:rPr lang="zh-CN" altLang="en-US" sz="1400" b="1" dirty="0">
                <a:latin typeface="微软雅黑" panose="020B0503020204020204" pitchFamily="34" charset="-122"/>
                <a:ea typeface="微软雅黑" panose="020B0503020204020204" pitchFamily="34" charset="-122"/>
                <a:sym typeface="微软雅黑" panose="020B0503020204020204" pitchFamily="34" charset="-122"/>
              </a:rPr>
              <a:t>副主编：凌雁、林子轶、许碧琼</a:t>
            </a:r>
            <a:endParaRPr lang="en-US" altLang="zh-CN" sz="1400" b="1" dirty="0">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4" name="文本占位符 13"/>
          <p:cNvSpPr>
            <a:spLocks noGrp="1" noChangeArrowheads="1"/>
          </p:cNvSpPr>
          <p:nvPr>
            <p:ph type="body" sz="quarter" idx="15"/>
            <p:custDataLst>
              <p:tags r:id="rId2"/>
            </p:custDataLst>
          </p:nvPr>
        </p:nvSpPr>
        <p:spPr>
          <a:xfrm>
            <a:off x="406400" y="2813050"/>
            <a:ext cx="3265488" cy="461963"/>
          </a:xfrm>
        </p:spPr>
        <p:txBody>
          <a:bodyPr vert="horz" wrap="square" lIns="90000" tIns="46800" rIns="90000" bIns="46800" numCol="1" anchor="t" anchorCtr="0" compatLnSpc="1">
            <a:normAutofit fontScale="70000"/>
          </a:bodyPr>
          <a:p>
            <a:pPr marL="0" marR="0" lvl="0" indent="0" algn="ctr"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en-US" sz="18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《财务会计 理论</a:t>
            </a:r>
            <a:r>
              <a:rPr kumimoji="0" lang="en-US" altLang="zh-CN" sz="18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8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实务</a:t>
            </a:r>
            <a:r>
              <a:rPr kumimoji="0" lang="en-US" altLang="zh-CN" sz="18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8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课程思政案例》</a:t>
            </a:r>
            <a:endParaRPr kumimoji="0" lang="zh-CN" altLang="en-US" sz="18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p:txBody>
      </p:sp>
    </p:spTree>
    <p:custDataLst>
      <p:tags r:id="rId3"/>
    </p:custData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865188" y="298450"/>
            <a:ext cx="7219950" cy="542925"/>
          </a:xfrm>
        </p:spPr>
        <p:txBody>
          <a:bodyPr vert="horz" wrap="square" lIns="101600" tIns="38100" rIns="76200" bIns="38100" numCol="1" anchor="ctr" anchorCtr="0" compatLnSpc="1"/>
          <a:lstStyle/>
          <a:p>
            <a:pPr marL="0" marR="0" lvl="0" indent="0" algn="ctr" defTabSz="685800" rtl="0" eaLnBrk="1" fontAlgn="base" latinLnBrk="0" hangingPunct="1">
              <a:lnSpc>
                <a:spcPct val="120000"/>
              </a:lnSpc>
              <a:spcBef>
                <a:spcPct val="0"/>
              </a:spcBef>
              <a:spcAft>
                <a:spcPct val="0"/>
              </a:spcAft>
              <a:buClrTx/>
              <a:buSzTx/>
              <a:buFontTx/>
              <a:buNone/>
              <a:defRPr/>
            </a:pPr>
            <a:r>
              <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第一</a:t>
            </a:r>
            <a:r>
              <a:rPr kumimoji="0" lang="zh-CN" altLang="en-US" sz="2400" b="1" i="0" u="none" strike="noStrike" kern="1200" cap="none" spc="20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节  流动负债</a:t>
            </a:r>
            <a:r>
              <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概述</a:t>
            </a:r>
            <a:endPar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endParaRPr>
          </a:p>
        </p:txBody>
      </p:sp>
      <p:sp>
        <p:nvSpPr>
          <p:cNvPr id="26626" name="内容占位符 3"/>
          <p:cNvSpPr>
            <a:spLocks noGrp="1" noChangeArrowheads="1"/>
          </p:cNvSpPr>
          <p:nvPr>
            <p:ph sz="quarter" idx="13"/>
            <p:custDataLst>
              <p:tags r:id="rId2"/>
            </p:custDataLst>
          </p:nvPr>
        </p:nvSpPr>
        <p:spPr>
          <a:xfrm>
            <a:off x="962025" y="1096963"/>
            <a:ext cx="7219950" cy="2584450"/>
          </a:xfrm>
        </p:spPr>
        <p:txBody>
          <a:bodyPr vert="horz" wrap="square" lIns="101600" tIns="0" rIns="82550" bIns="0" numCol="1" anchor="t" anchorCtr="0" compatLnSpc="1"/>
          <a:lstStyle/>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en-US" sz="20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一、流动负债的性质与分类</a:t>
            </a:r>
            <a:endParaRPr kumimoji="0" lang="zh-CN" altLang="en-US" sz="20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en-US" sz="1400" b="1" i="0" u="none" strike="noStrike" kern="1200" cap="none" spc="150" normalizeH="0" baseline="0" noProof="0" dirty="0">
                <a:ln>
                  <a:noFill/>
                </a:ln>
                <a:effectLst/>
                <a:uLnTx/>
                <a:uFillTx/>
                <a:latin typeface="Arial" panose="020B0604020202020204" pitchFamily="34" charset="0"/>
                <a:ea typeface="微软雅黑" panose="020B0503020204020204" pitchFamily="34" charset="-122"/>
                <a:cs typeface="+mn-cs"/>
              </a:rPr>
              <a:t>（一）根据负债金额确定程度大小分类</a:t>
            </a:r>
            <a:endParaRPr kumimoji="0" lang="zh-CN" altLang="en-US" sz="1400" b="1" i="0" u="none" strike="noStrike" kern="1200" cap="none" spc="150" normalizeH="0" baseline="0" noProof="0" dirty="0">
              <a:ln>
                <a:noFill/>
              </a:ln>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en-US" altLang="zh-CN" sz="1400" i="0" u="none" strike="noStrike" kern="1200" cap="none" spc="150" normalizeH="0" baseline="0" noProof="0" dirty="0">
                <a:ln>
                  <a:noFill/>
                </a:ln>
                <a:effectLst/>
                <a:uLnTx/>
                <a:uFillTx/>
                <a:latin typeface="Arial" panose="020B0604020202020204" pitchFamily="34" charset="0"/>
                <a:ea typeface="微软雅黑" panose="020B0503020204020204" pitchFamily="34" charset="-122"/>
                <a:cs typeface="+mn-cs"/>
              </a:rPr>
              <a:t>1.</a:t>
            </a:r>
            <a:r>
              <a:rPr kumimoji="0" lang="zh-CN" altLang="en-US" sz="1400" i="0" u="none" strike="noStrike" kern="1200" cap="none" spc="150" normalizeH="0" baseline="0" noProof="0" dirty="0">
                <a:ln>
                  <a:noFill/>
                </a:ln>
                <a:effectLst/>
                <a:uLnTx/>
                <a:uFillTx/>
                <a:latin typeface="Arial" panose="020B0604020202020204" pitchFamily="34" charset="0"/>
                <a:ea typeface="微软雅黑" panose="020B0503020204020204" pitchFamily="34" charset="-122"/>
                <a:cs typeface="+mn-cs"/>
              </a:rPr>
              <a:t>应付金额可以确定的流动负债</a:t>
            </a:r>
            <a:endParaRPr kumimoji="0" lang="zh-CN" altLang="en-US" sz="1400" i="0" u="none" strike="noStrike" kern="1200" cap="none" spc="150" normalizeH="0" baseline="0" noProof="0" dirty="0">
              <a:ln>
                <a:noFill/>
              </a:ln>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en-US" altLang="zh-CN" sz="1400" i="0" u="none" strike="noStrike" kern="1200" cap="none" spc="150" normalizeH="0" baseline="0" noProof="0" dirty="0">
                <a:ln>
                  <a:noFill/>
                </a:ln>
                <a:effectLst/>
                <a:uLnTx/>
                <a:uFillTx/>
                <a:latin typeface="Arial" panose="020B0604020202020204" pitchFamily="34" charset="0"/>
                <a:ea typeface="微软雅黑" panose="020B0503020204020204" pitchFamily="34" charset="-122"/>
                <a:cs typeface="+mn-cs"/>
              </a:rPr>
              <a:t>2.</a:t>
            </a:r>
            <a:r>
              <a:rPr kumimoji="0" lang="zh-CN" altLang="zh-CN" sz="1400" i="0" u="none" strike="noStrike" kern="1200" cap="none" spc="150" normalizeH="0" baseline="0" noProof="0" dirty="0">
                <a:ln>
                  <a:noFill/>
                </a:ln>
                <a:effectLst/>
                <a:uLnTx/>
                <a:uFillTx/>
                <a:latin typeface="Arial" panose="020B0604020202020204" pitchFamily="34" charset="0"/>
                <a:ea typeface="微软雅黑" panose="020B0503020204020204" pitchFamily="34" charset="-122"/>
                <a:cs typeface="+mn-cs"/>
              </a:rPr>
              <a:t>应付金额须予以估计的流动负债</a:t>
            </a:r>
            <a:endParaRPr kumimoji="0" lang="zh-CN" altLang="zh-CN" sz="1400" i="0" u="none" strike="noStrike" kern="1200" cap="none" spc="150" normalizeH="0" baseline="0" noProof="0" dirty="0">
              <a:ln>
                <a:noFill/>
              </a:ln>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zh-CN" sz="1400" b="1" i="0" u="none" strike="noStrike" kern="1200" cap="none" spc="150" normalizeH="0" baseline="0" noProof="0" dirty="0">
                <a:ln>
                  <a:noFill/>
                </a:ln>
                <a:effectLst/>
                <a:uLnTx/>
                <a:uFillTx/>
                <a:latin typeface="Arial" panose="020B0604020202020204" pitchFamily="34" charset="0"/>
                <a:ea typeface="微软雅黑" panose="020B0503020204020204" pitchFamily="34" charset="-122"/>
                <a:cs typeface="+mn-cs"/>
              </a:rPr>
              <a:t>（二）根据流动负债产生原因分类</a:t>
            </a:r>
            <a:endParaRPr kumimoji="0" lang="zh-CN" altLang="zh-CN" sz="1400" b="1" i="0" u="none" strike="noStrike" kern="1200" cap="none" spc="150" normalizeH="0" baseline="0" noProof="0" dirty="0">
              <a:ln>
                <a:noFill/>
              </a:ln>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zh-CN" sz="1400" i="0" u="none" strike="noStrike" kern="1200" cap="none" spc="150" normalizeH="0" baseline="0" noProof="0" dirty="0">
                <a:ln>
                  <a:noFill/>
                </a:ln>
                <a:effectLst/>
                <a:uLnTx/>
                <a:uFillTx/>
                <a:latin typeface="Arial" panose="020B0604020202020204" pitchFamily="34" charset="0"/>
                <a:ea typeface="微软雅黑" panose="020B0503020204020204" pitchFamily="34" charset="-122"/>
                <a:cs typeface="+mn-cs"/>
              </a:rPr>
              <a:t>1.营业活动产生的流动负债</a:t>
            </a:r>
            <a:endParaRPr kumimoji="0" lang="zh-CN" altLang="zh-CN" sz="1400" i="0" u="none" strike="noStrike" kern="1200" cap="none" spc="150" normalizeH="0" baseline="0" noProof="0" dirty="0">
              <a:ln>
                <a:noFill/>
              </a:ln>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zh-CN" sz="1400" i="0" u="none" strike="noStrike" kern="1200" cap="none" spc="150" normalizeH="0" baseline="0" noProof="0" dirty="0">
                <a:ln>
                  <a:noFill/>
                </a:ln>
                <a:effectLst/>
                <a:uLnTx/>
                <a:uFillTx/>
                <a:latin typeface="Arial" panose="020B0604020202020204" pitchFamily="34" charset="0"/>
                <a:ea typeface="微软雅黑" panose="020B0503020204020204" pitchFamily="34" charset="-122"/>
                <a:cs typeface="+mn-cs"/>
              </a:rPr>
              <a:t>2.融资活动产生的流动负债</a:t>
            </a:r>
            <a:endParaRPr kumimoji="0" lang="zh-CN" altLang="zh-CN" sz="1400" i="0" u="none" strike="noStrike" kern="1200" cap="none" spc="150" normalizeH="0" baseline="0" noProof="0" dirty="0">
              <a:ln>
                <a:noFill/>
              </a:ln>
              <a:effectLst/>
              <a:uLnTx/>
              <a:uFillTx/>
              <a:latin typeface="Arial" panose="020B0604020202020204" pitchFamily="34" charset="0"/>
              <a:ea typeface="微软雅黑" panose="020B0503020204020204" pitchFamily="34" charset="-122"/>
              <a:cs typeface="+mn-cs"/>
            </a:endParaRPr>
          </a:p>
        </p:txBody>
      </p:sp>
    </p:spTree>
    <p:custDataLst>
      <p:tags r:id="rId3"/>
    </p:custData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865188" y="298450"/>
            <a:ext cx="7219950" cy="542925"/>
          </a:xfrm>
        </p:spPr>
        <p:txBody>
          <a:bodyPr vert="horz" wrap="square" lIns="101600" tIns="38100" rIns="76200" bIns="38100" numCol="1" anchor="ctr" anchorCtr="0" compatLnSpc="1"/>
          <a:lstStyle/>
          <a:p>
            <a:pPr marL="0" marR="0" lvl="0" indent="0" algn="ctr" defTabSz="685800" rtl="0" eaLnBrk="1" fontAlgn="base" latinLnBrk="0" hangingPunct="1">
              <a:lnSpc>
                <a:spcPct val="120000"/>
              </a:lnSpc>
              <a:spcBef>
                <a:spcPct val="0"/>
              </a:spcBef>
              <a:spcAft>
                <a:spcPct val="0"/>
              </a:spcAft>
              <a:buClrTx/>
              <a:buSzTx/>
              <a:buFontTx/>
              <a:buNone/>
              <a:defRPr/>
            </a:pPr>
            <a:r>
              <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第一</a:t>
            </a:r>
            <a:r>
              <a:rPr kumimoji="0" lang="zh-CN" altLang="en-US" sz="2400" b="1" i="0" u="none" strike="noStrike" kern="1200" cap="none" spc="20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节  流动负债</a:t>
            </a:r>
            <a:r>
              <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概述</a:t>
            </a:r>
            <a:endPar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endParaRPr>
          </a:p>
        </p:txBody>
      </p:sp>
      <p:sp>
        <p:nvSpPr>
          <p:cNvPr id="26626" name="内容占位符 3"/>
          <p:cNvSpPr>
            <a:spLocks noGrp="1" noChangeArrowheads="1"/>
          </p:cNvSpPr>
          <p:nvPr>
            <p:ph sz="quarter" idx="13"/>
            <p:custDataLst>
              <p:tags r:id="rId2"/>
            </p:custDataLst>
          </p:nvPr>
        </p:nvSpPr>
        <p:spPr>
          <a:xfrm>
            <a:off x="962025" y="1096963"/>
            <a:ext cx="7219950" cy="2584450"/>
          </a:xfrm>
        </p:spPr>
        <p:txBody>
          <a:bodyPr vert="horz" wrap="square" lIns="101600" tIns="0" rIns="82550" bIns="0" numCol="1" anchor="t" anchorCtr="0" compatLnSpc="1"/>
          <a:lstStyle/>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en-US" sz="20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二、流动负债的入账价值</a:t>
            </a:r>
            <a:endParaRPr kumimoji="0" lang="zh-CN" altLang="en-US" sz="20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R="0" lvl="0" algn="l" defTabSz="685800" rtl="0" eaLnBrk="1" fontAlgn="base" latinLnBrk="0" hangingPunct="1">
              <a:lnSpc>
                <a:spcPct val="120000"/>
              </a:lnSpc>
              <a:spcBef>
                <a:spcPct val="0"/>
              </a:spcBef>
              <a:spcAft>
                <a:spcPts val="1000"/>
              </a:spcAft>
              <a:buClrTx/>
              <a:buSzTx/>
              <a:buFont typeface="Wingdings" panose="05000000000000000000" charset="0"/>
              <a:buChar char="u"/>
              <a:defRPr/>
            </a:pPr>
            <a:r>
              <a:rPr kumimoji="0" lang="zh-CN" altLang="zh-CN" sz="14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（一）以公允价值计量且其变动计入当期损益的流动负债</a:t>
            </a:r>
            <a:endParaRPr kumimoji="0" lang="zh-CN" altLang="zh-CN" sz="14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zh-CN" sz="140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入账价值为发生时的公允价值。</a:t>
            </a:r>
            <a:endParaRPr kumimoji="0" lang="zh-CN" altLang="zh-CN" sz="140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R="0" lvl="0" algn="l" defTabSz="685800" rtl="0" eaLnBrk="1" fontAlgn="base" latinLnBrk="0" hangingPunct="1">
              <a:lnSpc>
                <a:spcPct val="120000"/>
              </a:lnSpc>
              <a:spcBef>
                <a:spcPct val="0"/>
              </a:spcBef>
              <a:spcAft>
                <a:spcPts val="1000"/>
              </a:spcAft>
              <a:buClrTx/>
              <a:buSzTx/>
              <a:buFont typeface="Wingdings" panose="05000000000000000000" charset="0"/>
              <a:buChar char="u"/>
              <a:defRPr/>
            </a:pPr>
            <a:r>
              <a:rPr kumimoji="0" lang="zh-CN" altLang="zh-CN" sz="14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（二）其他流动负债</a:t>
            </a:r>
            <a:endParaRPr kumimoji="0" lang="zh-CN" altLang="zh-CN" sz="14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en-US" altLang="zh-CN" sz="140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1.</a:t>
            </a:r>
            <a:r>
              <a:rPr kumimoji="0" lang="zh-CN" altLang="zh-CN" sz="140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未来应付的金额与其折现值相差一般不大，流动负债的入账价值一般按发生时的金额计量。</a:t>
            </a:r>
            <a:endParaRPr kumimoji="0" lang="zh-CN" altLang="zh-CN" sz="140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en-US" altLang="zh-CN" sz="140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2.未来应付的金额与其折现值相差较大，则应以未来应付金额的现值作为</a:t>
            </a:r>
            <a:r>
              <a:rPr kumimoji="0" lang="zh-CN" altLang="en-US" sz="140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入</a:t>
            </a:r>
            <a:r>
              <a:rPr kumimoji="0" lang="en-US" altLang="zh-CN" sz="140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账价值，之后按摊余成本计量。</a:t>
            </a:r>
            <a:endParaRPr kumimoji="0" lang="en-US" altLang="zh-CN" sz="140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p:txBody>
      </p:sp>
    </p:spTree>
    <p:custDataLst>
      <p:tags r:id="rId3"/>
    </p:custData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865188" y="298450"/>
            <a:ext cx="7219950" cy="542925"/>
          </a:xfrm>
        </p:spPr>
        <p:txBody>
          <a:bodyPr vert="horz" wrap="square" lIns="101600" tIns="38100" rIns="76200" bIns="38100" numCol="1" anchor="ctr" anchorCtr="0" compatLnSpc="1"/>
          <a:lstStyle/>
          <a:p>
            <a:pPr marL="0" marR="0" lvl="0" indent="0" algn="ctr" defTabSz="685800" rtl="0" eaLnBrk="1" fontAlgn="base" latinLnBrk="0" hangingPunct="1">
              <a:lnSpc>
                <a:spcPct val="120000"/>
              </a:lnSpc>
              <a:spcBef>
                <a:spcPct val="0"/>
              </a:spcBef>
              <a:spcAft>
                <a:spcPct val="0"/>
              </a:spcAft>
              <a:buClrTx/>
              <a:buSzTx/>
              <a:buFontTx/>
              <a:buNone/>
              <a:defRPr/>
            </a:pPr>
            <a:r>
              <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第二</a:t>
            </a:r>
            <a:r>
              <a:rPr kumimoji="0" lang="zh-CN" altLang="en-US" sz="2400" b="1" i="0" u="none" strike="noStrike" kern="1200" cap="none" spc="20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节  </a:t>
            </a:r>
            <a:r>
              <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流动负债重要条款的理解与会计处理</a:t>
            </a:r>
            <a:endPar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endParaRPr>
          </a:p>
        </p:txBody>
      </p:sp>
      <p:sp>
        <p:nvSpPr>
          <p:cNvPr id="26626" name="内容占位符 3"/>
          <p:cNvSpPr>
            <a:spLocks noGrp="1" noChangeArrowheads="1"/>
          </p:cNvSpPr>
          <p:nvPr>
            <p:ph sz="quarter" idx="13"/>
            <p:custDataLst>
              <p:tags r:id="rId2"/>
            </p:custDataLst>
          </p:nvPr>
        </p:nvSpPr>
        <p:spPr>
          <a:xfrm>
            <a:off x="962025" y="1096963"/>
            <a:ext cx="7219950" cy="2584450"/>
          </a:xfrm>
        </p:spPr>
        <p:txBody>
          <a:bodyPr vert="horz" wrap="square" lIns="101600" tIns="0" rIns="82550" bIns="0" numCol="1" anchor="t" anchorCtr="0" compatLnSpc="1"/>
          <a:lstStyle/>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en-US" sz="20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一、短期借款</a:t>
            </a:r>
            <a:endParaRPr kumimoji="0" lang="zh-CN" altLang="en-US" sz="20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114300" marR="0" lvl="0" indent="-285750" algn="l" defTabSz="685800" rtl="0" eaLnBrk="1" fontAlgn="base" latinLnBrk="0" hangingPunct="1">
              <a:lnSpc>
                <a:spcPct val="120000"/>
              </a:lnSpc>
              <a:spcAft>
                <a:spcPts val="1000"/>
              </a:spcAft>
              <a:buClrTx/>
              <a:buSzTx/>
              <a:buFont typeface="Wingdings" panose="05000000000000000000" charset="0"/>
              <a:buChar char="u"/>
              <a:defRPr/>
            </a:pPr>
            <a:r>
              <a:rPr kumimoji="0" lang="zh-CN" altLang="en-US" sz="14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（一）概念</a:t>
            </a:r>
            <a:endParaRPr kumimoji="0" lang="zh-CN" altLang="en-US" sz="14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en-US" altLang="zh-CN" sz="14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      短期借款是企业向银行或其他金融机构等借</a:t>
            </a:r>
            <a:r>
              <a:rPr kumimoji="0" lang="zh-CN" altLang="en-US" sz="14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入</a:t>
            </a:r>
            <a:r>
              <a:rPr kumimoji="0" lang="en-US" altLang="zh-CN" sz="14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的期限在一年以内(含一年)的各种借款。短期借款一般是企业为维持正常的生产经营而借</a:t>
            </a:r>
            <a:r>
              <a:rPr kumimoji="0" lang="zh-CN" altLang="en-US" sz="14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入</a:t>
            </a:r>
            <a:r>
              <a:rPr kumimoji="0" lang="en-US" altLang="zh-CN" sz="14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的款项或者为抵偿某项债务而借入的款项。</a:t>
            </a:r>
            <a:endParaRPr kumimoji="0" lang="en-US" altLang="zh-CN" sz="14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R="0" lvl="0" algn="l" defTabSz="685800" rtl="0" eaLnBrk="1" fontAlgn="base" latinLnBrk="0" hangingPunct="1">
              <a:lnSpc>
                <a:spcPct val="120000"/>
              </a:lnSpc>
              <a:spcBef>
                <a:spcPct val="0"/>
              </a:spcBef>
              <a:spcAft>
                <a:spcPts val="1000"/>
              </a:spcAft>
              <a:buClrTx/>
              <a:buSzTx/>
              <a:buFont typeface="Wingdings" panose="05000000000000000000" charset="0"/>
              <a:buChar char="u"/>
              <a:defRPr/>
            </a:pPr>
            <a:r>
              <a:rPr kumimoji="0" lang="zh-CN" altLang="en-US" sz="14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（二）会计核算</a:t>
            </a:r>
            <a:endParaRPr kumimoji="0" lang="zh-CN" altLang="en-US" sz="14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en-US" altLang="zh-CN" sz="140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      </a:t>
            </a:r>
            <a:r>
              <a:rPr kumimoji="0" lang="zh-CN" altLang="en-US" sz="140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企业短期借款的借入与偿还应通过“短期借款”账户进行核算，并按债权人户名和借款种类设置明细账。“短期借款”账户只记本金数，应付利息作为一项财务费用直接计入当期损益，企业的应计利息通过“应付利息”账户进行核算。</a:t>
            </a:r>
            <a:endParaRPr kumimoji="0" lang="zh-CN" altLang="en-US" sz="140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p:txBody>
      </p:sp>
    </p:spTree>
    <p:custDataLst>
      <p:tags r:id="rId3"/>
    </p:custData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865188" y="298450"/>
            <a:ext cx="7219950" cy="542925"/>
          </a:xfrm>
        </p:spPr>
        <p:txBody>
          <a:bodyPr vert="horz" wrap="square" lIns="101600" tIns="38100" rIns="76200" bIns="38100" numCol="1" anchor="ctr" anchorCtr="0" compatLnSpc="1"/>
          <a:lstStyle/>
          <a:p>
            <a:pPr marL="0" marR="0" lvl="0" indent="0" algn="ctr" defTabSz="685800" rtl="0" eaLnBrk="1" fontAlgn="base" latinLnBrk="0" hangingPunct="1">
              <a:lnSpc>
                <a:spcPct val="120000"/>
              </a:lnSpc>
              <a:spcBef>
                <a:spcPct val="0"/>
              </a:spcBef>
              <a:spcAft>
                <a:spcPct val="0"/>
              </a:spcAft>
              <a:buClrTx/>
              <a:buSzTx/>
              <a:buFontTx/>
              <a:buNone/>
              <a:defRPr/>
            </a:pPr>
            <a:r>
              <a:rPr lang="zh-CN" altLang="en-US" noProof="0" dirty="0">
                <a:ln>
                  <a:noFill/>
                </a:ln>
                <a:effectLst/>
                <a:uLnTx/>
                <a:uFillTx/>
                <a:latin typeface="微软雅黑" panose="020B0503020204020204" pitchFamily="34" charset="-122"/>
                <a:sym typeface="微软雅黑" panose="020B0503020204020204" pitchFamily="34" charset="-122"/>
              </a:rPr>
              <a:t>第二</a:t>
            </a:r>
            <a:r>
              <a:rPr lang="zh-CN" altLang="en-US" noProof="0" dirty="0" smtClean="0">
                <a:ln>
                  <a:noFill/>
                </a:ln>
                <a:effectLst/>
                <a:uLnTx/>
                <a:uFillTx/>
                <a:latin typeface="微软雅黑" panose="020B0503020204020204" pitchFamily="34" charset="-122"/>
                <a:sym typeface="微软雅黑" panose="020B0503020204020204" pitchFamily="34" charset="-122"/>
              </a:rPr>
              <a:t>节  </a:t>
            </a:r>
            <a:r>
              <a:rPr lang="zh-CN" altLang="en-US" noProof="0" dirty="0">
                <a:ln>
                  <a:noFill/>
                </a:ln>
                <a:effectLst/>
                <a:uLnTx/>
                <a:uFillTx/>
                <a:latin typeface="微软雅黑" panose="020B0503020204020204" pitchFamily="34" charset="-122"/>
                <a:sym typeface="微软雅黑" panose="020B0503020204020204" pitchFamily="34" charset="-122"/>
              </a:rPr>
              <a:t>流动负债重要条款的理解与会计处理</a:t>
            </a:r>
            <a:endPar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endParaRPr>
          </a:p>
        </p:txBody>
      </p:sp>
      <p:sp>
        <p:nvSpPr>
          <p:cNvPr id="26626" name="内容占位符 3"/>
          <p:cNvSpPr>
            <a:spLocks noGrp="1" noChangeArrowheads="1"/>
          </p:cNvSpPr>
          <p:nvPr>
            <p:ph sz="quarter" idx="13"/>
            <p:custDataLst>
              <p:tags r:id="rId2"/>
            </p:custDataLst>
          </p:nvPr>
        </p:nvSpPr>
        <p:spPr>
          <a:xfrm>
            <a:off x="962025" y="1096963"/>
            <a:ext cx="7219950" cy="2584450"/>
          </a:xfrm>
        </p:spPr>
        <p:txBody>
          <a:bodyPr vert="horz" wrap="square" lIns="101600" tIns="0" rIns="82550" bIns="0" numCol="1" anchor="t" anchorCtr="0" compatLnSpc="1"/>
          <a:lstStyle/>
          <a:p>
            <a:pPr marL="0" marR="0" lvl="0" indent="0" algn="l" defTabSz="685800" rtl="0" eaLnBrk="1" fontAlgn="base" latinLnBrk="0" hangingPunct="1">
              <a:lnSpc>
                <a:spcPct val="120000"/>
              </a:lnSpc>
              <a:spcAft>
                <a:spcPts val="1000"/>
              </a:spcAft>
              <a:buClrTx/>
              <a:buSzTx/>
              <a:buNone/>
              <a:defRPr/>
            </a:pPr>
            <a:r>
              <a:rPr lang="zh-CN" altLang="en-US" sz="2000" b="1" noProof="0" dirty="0" smtClean="0">
                <a:ln>
                  <a:noFill/>
                </a:ln>
                <a:effectLst/>
                <a:uLnTx/>
                <a:uFillTx/>
                <a:sym typeface="+mn-ea"/>
              </a:rPr>
              <a:t>一、短期借款</a:t>
            </a:r>
            <a:endParaRPr kumimoji="0" lang="zh-CN" altLang="en-US" sz="20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R="0" lvl="0" algn="l" defTabSz="685800" rtl="0" eaLnBrk="1" fontAlgn="base" latinLnBrk="0" hangingPunct="1">
              <a:lnSpc>
                <a:spcPct val="120000"/>
              </a:lnSpc>
              <a:spcAft>
                <a:spcPts val="1000"/>
              </a:spcAft>
              <a:buClrTx/>
              <a:buSzTx/>
              <a:buFont typeface="Wingdings" panose="05000000000000000000" charset="0"/>
              <a:buChar char="u"/>
              <a:defRPr/>
            </a:pPr>
            <a:r>
              <a:rPr lang="zh-CN" altLang="en-US" sz="1400" b="1" noProof="0" dirty="0" smtClean="0">
                <a:ln>
                  <a:noFill/>
                </a:ln>
                <a:effectLst/>
                <a:uLnTx/>
                <a:uFillTx/>
                <a:sym typeface="+mn-ea"/>
              </a:rPr>
              <a:t>（二）会计核算</a:t>
            </a:r>
            <a:endParaRPr kumimoji="0" lang="zh-CN" altLang="en-US" sz="14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Wingdings" panose="05000000000000000000" pitchFamily="2" charset="2"/>
              <a:buNone/>
              <a:defRPr/>
            </a:pPr>
            <a:endParaRPr kumimoji="0" lang="en-US" altLang="zh-CN" sz="14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l"/>
              <a:defRPr/>
            </a:pPr>
            <a:endParaRPr kumimoji="0" lang="en-US" altLang="zh-CN" sz="14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l"/>
              <a:defRPr/>
            </a:pPr>
            <a:endParaRPr kumimoji="0" lang="en-US" altLang="zh-CN" sz="14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r>
              <a:rPr kumimoji="0" lang="en-US" altLang="zh-CN" sz="14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【实务题 1－1】 某企业某年 4 月 1 日从银行取得短期借款 400000 元，年利率 6%，期限 6 个月到期一次还本付息，每月末计提利息</a:t>
            </a:r>
            <a:r>
              <a:rPr kumimoji="0" lang="zh-CN" altLang="en-US" sz="14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en-US" altLang="zh-CN" sz="14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根据上述资料，编制会计分录。</a:t>
            </a:r>
            <a:endParaRPr kumimoji="0" lang="en-US" altLang="zh-CN" sz="14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p:txBody>
      </p:sp>
      <p:pic>
        <p:nvPicPr>
          <p:cNvPr id="27652" name="图片 2"/>
          <p:cNvPicPr>
            <a:picLocks noGrp="1" noChangeAspect="1"/>
          </p:cNvPicPr>
          <p:nvPr/>
        </p:nvPicPr>
        <p:blipFill>
          <a:blip r:embed="rId3"/>
          <a:stretch>
            <a:fillRect/>
          </a:stretch>
        </p:blipFill>
        <p:spPr>
          <a:xfrm>
            <a:off x="899795" y="1995805"/>
            <a:ext cx="914400" cy="914400"/>
          </a:xfrm>
          <a:prstGeom prst="rect">
            <a:avLst/>
          </a:prstGeom>
          <a:noFill/>
          <a:ln w="9525">
            <a:noFill/>
          </a:ln>
        </p:spPr>
      </p:pic>
    </p:spTree>
    <p:custDataLst>
      <p:tags r:id="rId4"/>
    </p:custData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865188" y="298450"/>
            <a:ext cx="7219950" cy="542925"/>
          </a:xfrm>
        </p:spPr>
        <p:txBody>
          <a:bodyPr vert="horz" wrap="square" lIns="101600" tIns="38100" rIns="76200" bIns="38100" numCol="1" anchor="ctr" anchorCtr="0" compatLnSpc="1"/>
          <a:lstStyle/>
          <a:p>
            <a:pPr marL="0" marR="0" lvl="0" indent="0" algn="ctr" defTabSz="685800" rtl="0" eaLnBrk="1" fontAlgn="base" latinLnBrk="0" hangingPunct="1">
              <a:lnSpc>
                <a:spcPct val="120000"/>
              </a:lnSpc>
              <a:spcBef>
                <a:spcPct val="0"/>
              </a:spcBef>
              <a:spcAft>
                <a:spcPct val="0"/>
              </a:spcAft>
              <a:buClrTx/>
              <a:buSzTx/>
              <a:buFontTx/>
              <a:buNone/>
              <a:defRPr/>
            </a:pPr>
            <a:r>
              <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第二节  流动负债重要条款的理解与会计处理</a:t>
            </a:r>
            <a:endPar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endParaRPr>
          </a:p>
        </p:txBody>
      </p:sp>
      <p:sp>
        <p:nvSpPr>
          <p:cNvPr id="26626" name="内容占位符 3"/>
          <p:cNvSpPr>
            <a:spLocks noGrp="1" noChangeArrowheads="1"/>
          </p:cNvSpPr>
          <p:nvPr>
            <p:ph sz="quarter" idx="13"/>
            <p:custDataLst>
              <p:tags r:id="rId2"/>
            </p:custDataLst>
          </p:nvPr>
        </p:nvSpPr>
        <p:spPr>
          <a:xfrm>
            <a:off x="962025" y="1096963"/>
            <a:ext cx="7426325" cy="2584450"/>
          </a:xfrm>
        </p:spPr>
        <p:txBody>
          <a:bodyPr vert="horz" wrap="square" lIns="101600" tIns="0" rIns="82550" bIns="0" numCol="1" anchor="t" anchorCtr="0" compatLnSpc="1"/>
          <a:lstStyle/>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en-US" sz="20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二、以公允价值计量且其变动计入当期损益的金融负债</a:t>
            </a:r>
            <a:endParaRPr kumimoji="0" lang="zh-CN" altLang="en-US" sz="20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R="0" lvl="0" algn="l" defTabSz="685800" rtl="0" eaLnBrk="1" fontAlgn="base" latinLnBrk="0" hangingPunct="1">
              <a:lnSpc>
                <a:spcPct val="120000"/>
              </a:lnSpc>
              <a:spcBef>
                <a:spcPct val="0"/>
              </a:spcBef>
              <a:spcAft>
                <a:spcPts val="1000"/>
              </a:spcAft>
              <a:buClrTx/>
              <a:buSzTx/>
              <a:buFont typeface="Wingdings" panose="05000000000000000000" charset="0"/>
              <a:buChar char="u"/>
              <a:defRPr/>
            </a:pPr>
            <a:r>
              <a:rPr kumimoji="0" lang="zh-CN" altLang="en-US" sz="1400" b="1" i="0" u="none" strike="noStrike" kern="1200" cap="none" spc="150" normalizeH="0" baseline="0" noProof="0" dirty="0">
                <a:ln>
                  <a:noFill/>
                </a:ln>
                <a:effectLst/>
                <a:uLnTx/>
                <a:uFillTx/>
                <a:latin typeface="Arial" panose="020B0604020202020204" pitchFamily="34" charset="0"/>
                <a:ea typeface="微软雅黑" panose="020B0503020204020204" pitchFamily="34" charset="-122"/>
                <a:cs typeface="+mn-cs"/>
              </a:rPr>
              <a:t>（一）概念</a:t>
            </a:r>
            <a:r>
              <a:rPr kumimoji="0" lang="en-US" altLang="zh-CN" sz="1400" b="1" i="0" u="none" strike="noStrike" kern="1200" cap="none" spc="150" normalizeH="0" baseline="0" noProof="0" dirty="0">
                <a:ln>
                  <a:noFill/>
                </a:ln>
                <a:effectLst/>
                <a:uLnTx/>
                <a:uFillTx/>
                <a:latin typeface="Arial" panose="020B0604020202020204" pitchFamily="34" charset="0"/>
                <a:ea typeface="微软雅黑" panose="020B0503020204020204" pitchFamily="34" charset="-122"/>
                <a:cs typeface="+mn-cs"/>
              </a:rPr>
              <a:t> </a:t>
            </a:r>
            <a:r>
              <a:rPr kumimoji="0" lang="en-US" altLang="zh-CN" sz="1400" i="0" u="none" strike="noStrike" kern="1200" cap="none" spc="150" normalizeH="0" baseline="0" noProof="0" dirty="0">
                <a:ln>
                  <a:noFill/>
                </a:ln>
                <a:effectLst/>
                <a:uLnTx/>
                <a:uFillTx/>
                <a:latin typeface="Arial" panose="020B0604020202020204" pitchFamily="34" charset="0"/>
                <a:ea typeface="微软雅黑" panose="020B0503020204020204" pitchFamily="34" charset="-122"/>
                <a:cs typeface="+mn-cs"/>
              </a:rPr>
              <a:t>  </a:t>
            </a:r>
            <a:endParaRPr kumimoji="0" lang="en-US" altLang="zh-CN" sz="1400" i="0" u="none" strike="noStrike" kern="1200" cap="none" spc="150" normalizeH="0" baseline="0" noProof="0" dirty="0">
              <a:ln>
                <a:noFill/>
              </a:ln>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en-US" altLang="zh-CN" sz="1400" i="0" u="none" strike="noStrike" kern="1200" cap="none" spc="150" normalizeH="0" baseline="0" noProof="0" dirty="0">
                <a:ln>
                  <a:noFill/>
                </a:ln>
                <a:effectLst/>
                <a:uLnTx/>
                <a:uFillTx/>
                <a:latin typeface="Arial" panose="020B0604020202020204" pitchFamily="34" charset="0"/>
                <a:ea typeface="微软雅黑" panose="020B0503020204020204" pitchFamily="34" charset="-122"/>
                <a:cs typeface="+mn-cs"/>
              </a:rPr>
              <a:t>      </a:t>
            </a:r>
            <a:r>
              <a:rPr kumimoji="0" lang="zh-CN" altLang="zh-CN" sz="1400" i="0" u="none" strike="noStrike" kern="1200" cap="none" spc="150" normalizeH="0" baseline="0" noProof="0" dirty="0">
                <a:ln>
                  <a:noFill/>
                </a:ln>
                <a:effectLst/>
                <a:uLnTx/>
                <a:uFillTx/>
                <a:latin typeface="Arial" panose="020B0604020202020204" pitchFamily="34" charset="0"/>
                <a:ea typeface="微软雅黑" panose="020B0503020204020204" pitchFamily="34" charset="-122"/>
                <a:cs typeface="+mn-cs"/>
              </a:rPr>
              <a:t>以公允价值计量且其变动计入当期损益的金融负债，包括交易性金融负债和直接指定为以公允价值计量且其变动计入当期损益的金融负债。满足下列条件之一的应当划分为交易性金融负债:</a:t>
            </a:r>
            <a:endParaRPr kumimoji="0" lang="zh-CN" altLang="zh-CN" sz="1400" i="0" u="none" strike="noStrike" kern="1200" cap="none" spc="150" normalizeH="0" baseline="0" noProof="0" dirty="0">
              <a:ln>
                <a:noFill/>
              </a:ln>
              <a:effectLst/>
              <a:uLnTx/>
              <a:uFillTx/>
              <a:latin typeface="Arial" panose="020B0604020202020204" pitchFamily="34" charset="0"/>
              <a:ea typeface="微软雅黑" panose="020B0503020204020204" pitchFamily="34" charset="-122"/>
              <a:cs typeface="+mn-cs"/>
            </a:endParaRPr>
          </a:p>
          <a:p>
            <a:pPr marR="0" lvl="0" algn="l" defTabSz="685800" rtl="0" eaLnBrk="1" fontAlgn="base" latinLnBrk="0" hangingPunct="1">
              <a:lnSpc>
                <a:spcPct val="120000"/>
              </a:lnSpc>
              <a:spcBef>
                <a:spcPct val="0"/>
              </a:spcBef>
              <a:spcAft>
                <a:spcPts val="1000"/>
              </a:spcAft>
              <a:buClrTx/>
              <a:buSzPct val="70000"/>
              <a:buFont typeface="Wingdings" panose="05000000000000000000" charset="0"/>
              <a:buChar char="l"/>
              <a:defRPr/>
            </a:pPr>
            <a:r>
              <a:rPr kumimoji="0" lang="zh-CN" altLang="zh-CN" sz="1400" i="0" u="none" strike="noStrike" kern="1200" cap="none" spc="150" normalizeH="0" baseline="0" noProof="0" dirty="0">
                <a:ln>
                  <a:noFill/>
                </a:ln>
                <a:effectLst/>
                <a:uLnTx/>
                <a:uFillTx/>
                <a:latin typeface="Arial" panose="020B0604020202020204" pitchFamily="34" charset="0"/>
                <a:ea typeface="微软雅黑" panose="020B0503020204020204" pitchFamily="34" charset="-122"/>
                <a:cs typeface="+mn-cs"/>
              </a:rPr>
              <a:t>(1)承担该金融负债的目的主要是近期内出售或回购;</a:t>
            </a:r>
            <a:endParaRPr kumimoji="0" lang="zh-CN" altLang="zh-CN" sz="1400" i="0" u="none" strike="noStrike" kern="1200" cap="none" spc="150" normalizeH="0" baseline="0" noProof="0" dirty="0">
              <a:ln>
                <a:noFill/>
              </a:ln>
              <a:effectLst/>
              <a:uLnTx/>
              <a:uFillTx/>
              <a:latin typeface="Arial" panose="020B0604020202020204" pitchFamily="34" charset="0"/>
              <a:ea typeface="微软雅黑" panose="020B0503020204020204" pitchFamily="34" charset="-122"/>
              <a:cs typeface="+mn-cs"/>
            </a:endParaRPr>
          </a:p>
          <a:p>
            <a:pPr marR="0" lvl="0" algn="l" defTabSz="685800" rtl="0" eaLnBrk="1" fontAlgn="base" latinLnBrk="0" hangingPunct="1">
              <a:lnSpc>
                <a:spcPct val="120000"/>
              </a:lnSpc>
              <a:spcBef>
                <a:spcPct val="0"/>
              </a:spcBef>
              <a:spcAft>
                <a:spcPts val="1000"/>
              </a:spcAft>
              <a:buClrTx/>
              <a:buSzPct val="70000"/>
              <a:buFont typeface="Wingdings" panose="05000000000000000000" charset="0"/>
              <a:buChar char="l"/>
              <a:defRPr/>
            </a:pPr>
            <a:r>
              <a:rPr kumimoji="0" lang="zh-CN" altLang="zh-CN" sz="1400" i="0" u="none" strike="noStrike" kern="1200" cap="none" spc="150" normalizeH="0" baseline="0" noProof="0" dirty="0">
                <a:ln>
                  <a:noFill/>
                </a:ln>
                <a:effectLst/>
                <a:uLnTx/>
                <a:uFillTx/>
                <a:latin typeface="Arial" panose="020B0604020202020204" pitchFamily="34" charset="0"/>
                <a:ea typeface="微软雅黑" panose="020B0503020204020204" pitchFamily="34" charset="-122"/>
                <a:cs typeface="+mn-cs"/>
              </a:rPr>
              <a:t>(2)属于进行集中管理的可辨认金融工具组合的一部分，且有客观证据表明企业近期采用短期获利方式对该组合进行管理;</a:t>
            </a:r>
            <a:endParaRPr kumimoji="0" lang="zh-CN" altLang="zh-CN" sz="1400" i="0" u="none" strike="noStrike" kern="1200" cap="none" spc="150" normalizeH="0" baseline="0" noProof="0" dirty="0">
              <a:ln>
                <a:noFill/>
              </a:ln>
              <a:effectLst/>
              <a:uLnTx/>
              <a:uFillTx/>
              <a:latin typeface="Arial" panose="020B0604020202020204" pitchFamily="34" charset="0"/>
              <a:ea typeface="微软雅黑" panose="020B0503020204020204" pitchFamily="34" charset="-122"/>
              <a:cs typeface="+mn-cs"/>
            </a:endParaRPr>
          </a:p>
          <a:p>
            <a:pPr marR="0" lvl="0" algn="l" defTabSz="685800" rtl="0" eaLnBrk="1" fontAlgn="base" latinLnBrk="0" hangingPunct="1">
              <a:lnSpc>
                <a:spcPct val="120000"/>
              </a:lnSpc>
              <a:spcBef>
                <a:spcPct val="0"/>
              </a:spcBef>
              <a:spcAft>
                <a:spcPts val="1000"/>
              </a:spcAft>
              <a:buClrTx/>
              <a:buSzPct val="70000"/>
              <a:buFont typeface="Wingdings" panose="05000000000000000000" charset="0"/>
              <a:buChar char="l"/>
              <a:defRPr/>
            </a:pPr>
            <a:r>
              <a:rPr kumimoji="0" lang="zh-CN" altLang="zh-CN" sz="1400" i="0" u="none" strike="noStrike" kern="1200" cap="none" spc="150" normalizeH="0" baseline="0" noProof="0" dirty="0">
                <a:ln>
                  <a:noFill/>
                </a:ln>
                <a:effectLst/>
                <a:uLnTx/>
                <a:uFillTx/>
                <a:latin typeface="Arial" panose="020B0604020202020204" pitchFamily="34" charset="0"/>
                <a:ea typeface="微软雅黑" panose="020B0503020204020204" pitchFamily="34" charset="-122"/>
                <a:cs typeface="+mn-cs"/>
              </a:rPr>
              <a:t>(3)属于衍生工具。</a:t>
            </a:r>
            <a:endParaRPr kumimoji="0" lang="zh-CN" altLang="zh-CN" sz="1400" i="0" u="none" strike="noStrike" kern="1200" cap="none" spc="150" normalizeH="0" baseline="0" noProof="0" dirty="0">
              <a:ln>
                <a:noFill/>
              </a:ln>
              <a:effectLst/>
              <a:uLnTx/>
              <a:uFillTx/>
              <a:latin typeface="Arial" panose="020B0604020202020204" pitchFamily="34" charset="0"/>
              <a:ea typeface="微软雅黑" panose="020B0503020204020204" pitchFamily="34" charset="-122"/>
              <a:cs typeface="+mn-cs"/>
            </a:endParaRPr>
          </a:p>
        </p:txBody>
      </p:sp>
    </p:spTree>
    <p:custDataLst>
      <p:tags r:id="rId3"/>
    </p:custDataLst>
  </p:cSld>
  <p:clrMapOvr>
    <a:masterClrMapping/>
  </p:clrMapOvr>
</p:sld>
</file>

<file path=ppt/tags/tag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i*1"/>
  <p:tag name="KSO_WM_UNIT_LAYERLEVEL" val="1"/>
  <p:tag name="KSO_WM_TAG_VERSION" val="1.0"/>
  <p:tag name="KSO_WM_BEAUTIFY_FLAG" val="#wm#"/>
  <p:tag name="KSO_WM_UNIT_SUBTYPE" val="q"/>
  <p:tag name="KSO_WM_UNIT_TYPE" val="i"/>
  <p:tag name="KSO_WM_UNIT_INDEX" val="1"/>
</p:tagLst>
</file>

<file path=ppt/tags/tag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_2*i*3"/>
  <p:tag name="KSO_WM_UNIT_LAYERLEVEL" val="1"/>
  <p:tag name="KSO_WM_TAG_VERSION" val="1.0"/>
  <p:tag name="KSO_WM_BEAUTIFY_FLAG" val="#wm#"/>
</p:tagLst>
</file>

<file path=ppt/tags/tag10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10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7*i*1"/>
  <p:tag name="KSO_WM_UNIT_BK_DARK_LIGHT" val="1"/>
  <p:tag name="KSO_WM_UNIT_LAYERLEVEL" val="1"/>
  <p:tag name="KSO_WM_TAG_VERSION" val="1.0"/>
  <p:tag name="KSO_WM_BEAUTIFY_FLAG" val="#wm#"/>
  <p:tag name="KSO_WM_SLIDE_BACKGROUND_TYPE" val="navigation"/>
  <p:tag name="KSO_WM_SLIDE_BK_DARK_LIGHT" val="2"/>
</p:tagLst>
</file>

<file path=ppt/tags/tag10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2"/>
  <p:tag name="KSO_WM_UNIT_ID" val="_17*i*2"/>
  <p:tag name="KSO_WM_UNIT_LAYERLEVEL" val="1"/>
  <p:tag name="KSO_WM_TAG_VERSION" val="1.0"/>
  <p:tag name="KSO_WM_BEAUTIFY_FLAG" val="#wm#"/>
  <p:tag name="KSO_WM_SLIDE_BACKGROUND_TYPE" val="navigation"/>
  <p:tag name="KSO_WM_SLIDE_BK_DARK_LIGHT" val="2"/>
</p:tagLst>
</file>

<file path=ppt/tags/tag10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_17*i*3"/>
  <p:tag name="KSO_WM_UNIT_LAYERLEVEL" val="1"/>
  <p:tag name="KSO_WM_TAG_VERSION" val="1.0"/>
  <p:tag name="KSO_WM_BEAUTIFY_FLAG" val="#wm#"/>
  <p:tag name="KSO_WM_SLIDE_BACKGROUND_TYPE" val="navigation"/>
  <p:tag name="KSO_WM_SLIDE_BK_DARK_LIGHT" val="2"/>
</p:tagLst>
</file>

<file path=ppt/tags/tag10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10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10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10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1"/>
</p:tagLst>
</file>

<file path=ppt/tags/tag10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2"/>
  <p:tag name="KSO_WM_UNIT_ID" val="_18*i*2"/>
  <p:tag name="KSO_WM_UNIT_LAYERLEVEL" val="1"/>
  <p:tag name="KSO_WM_TAG_VERSION" val="1.0"/>
  <p:tag name="KSO_WM_BEAUTIFY_FLAG" val="#wm#"/>
  <p:tag name="KSO_WM_SLIDE_BACKGROUND_TYPE" val="belt"/>
  <p:tag name="KSO_WM_SLIDE_BK_DARK_LIGHT" val="1"/>
</p:tagLst>
</file>

<file path=ppt/tags/tag10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_18*i*3"/>
  <p:tag name="KSO_WM_UNIT_LAYERLEVEL" val="1"/>
  <p:tag name="KSO_WM_TAG_VERSION" val="1.0"/>
  <p:tag name="KSO_WM_BEAUTIFY_FLAG" val="#wm#"/>
  <p:tag name="KSO_WM_SLIDE_BACKGROUND_TYPE" val="belt"/>
  <p:tag name="KSO_WM_SLIDE_BK_DARK_LIGHT" val="1"/>
</p:tagLst>
</file>

<file path=ppt/tags/tag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4"/>
  <p:tag name="KSO_WM_UNIT_ID" val="_2*i*4"/>
  <p:tag name="KSO_WM_UNIT_LAYERLEVEL" val="1"/>
  <p:tag name="KSO_WM_TAG_VERSION" val="1.0"/>
  <p:tag name="KSO_WM_BEAUTIFY_FLAG" val="#wm#"/>
</p:tagLst>
</file>

<file path=ppt/tags/tag1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8*i*1"/>
  <p:tag name="KSO_WM_UNIT_BK_DARK_LIGHT" val="2"/>
  <p:tag name="KSO_WM_UNIT_LAYERLEVEL" val="1"/>
  <p:tag name="KSO_WM_TAG_VERSION" val="1.0"/>
  <p:tag name="KSO_WM_BEAUTIFY_FLAG" val="#wm#"/>
  <p:tag name="KSO_WM_SLIDE_BACKGROUND_TYPE" val="belt"/>
  <p:tag name="KSO_WM_SLIDE_BK_DARK_LIGHT" val="1"/>
</p:tagLst>
</file>

<file path=ppt/tags/tag1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1"/>
</p:tagLst>
</file>

<file path=ppt/tags/tag1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1"/>
</p:tagLst>
</file>

<file path=ppt/tags/tag1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1"/>
</p:tagLst>
</file>

<file path=ppt/tags/tag1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0241"/>
</p:tagLst>
</file>

<file path=ppt/tags/tag1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0241"/>
</p:tagLst>
</file>

<file path=ppt/tags/tag1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19.xml><?xml version="1.0" encoding="utf-8"?>
<p:tagLst xmlns:p="http://schemas.openxmlformats.org/presentationml/2006/main">
  <p:tag name="KSO_WM_UNIT_SHOW_EDIT_AREA_INDICATION" val="0"/>
  <p:tag name="KSO_WM_TEMPLATE_THUMBS_INDEX" val="1、4、5、7、8、9、10、11、12、13、15"/>
  <p:tag name="KSO_WM_TEMPLATE_SUBCATEGORY" val="0"/>
  <p:tag name="KSO_WM_TAG_VERSION" val="1.0"/>
  <p:tag name="KSO_WM_BEAUTIFY_FLAG" val="#wm#"/>
  <p:tag name="KSO_WM_TEMPLATE_CATEGORY" val="custom"/>
  <p:tag name="KSO_WM_TEMPLATE_INDEX" val="20200241"/>
  <p:tag name="KSO_WM_TEMPLATE_MASTER_TYPE" val="1"/>
  <p:tag name="KSO_WM_TEMPLATE_COLOR_TYPE" val="1"/>
  <p:tag name="KSO_WM_TEMPLATE_MASTER_THUMB_INDEX" val="12"/>
</p:tagLst>
</file>

<file path=ppt/tags/tag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5"/>
  <p:tag name="KSO_WM_UNIT_ID" val="_2*i*5"/>
  <p:tag name="KSO_WM_UNIT_LAYERLEVEL" val="1"/>
  <p:tag name="KSO_WM_TAG_VERSION" val="1.0"/>
  <p:tag name="KSO_WM_BEAUTIFY_FLAG" val="#wm#"/>
</p:tagLst>
</file>

<file path=ppt/tags/tag1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i*1"/>
  <p:tag name="KSO_WM_UNIT_LAYERLEVEL" val="1"/>
  <p:tag name="KSO_WM_TAG_VERSION" val="1.0"/>
  <p:tag name="KSO_WM_BEAUTIFY_FLAG" val="#wm#"/>
  <p:tag name="KSO_WM_UNIT_SUBTYPE" val="q"/>
  <p:tag name="KSO_WM_UNIT_TYPE" val="i"/>
  <p:tag name="KSO_WM_UNIT_INDEX" val="1"/>
</p:tagLst>
</file>

<file path=ppt/tags/tag1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y*1"/>
  <p:tag name="KSO_WM_UNIT_LAYERLEVEL" val="1"/>
  <p:tag name="KSO_WM_TAG_VERSION" val="1.0"/>
  <p:tag name="KSO_WM_BEAUTIFY_FLAG" val="#wm#"/>
  <p:tag name="KSO_WM_UNIT_TYPE" val="y"/>
  <p:tag name="KSO_WM_UNIT_INDEX" val="1"/>
</p:tagLst>
</file>

<file path=ppt/tags/tag1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y*2"/>
  <p:tag name="KSO_WM_UNIT_LAYERLEVEL" val="1"/>
  <p:tag name="KSO_WM_TAG_VERSION" val="1.0"/>
  <p:tag name="KSO_WM_BEAUTIFY_FLAG" val="#wm#"/>
  <p:tag name="KSO_WM_UNIT_TYPE" val="y"/>
  <p:tag name="KSO_WM_UNIT_INDEX" val="2"/>
  <p:tag name="KSO_WM_UNIT_BK_DARK_LIGHT" val="2"/>
</p:tagLst>
</file>

<file path=ppt/tags/tag1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y*3"/>
  <p:tag name="KSO_WM_UNIT_LAYERLEVEL" val="1"/>
  <p:tag name="KSO_WM_TAG_VERSION" val="1.0"/>
  <p:tag name="KSO_WM_BEAUTIFY_FLAG" val="#wm#"/>
  <p:tag name="KSO_WM_UNIT_TYPE" val="y"/>
  <p:tag name="KSO_WM_UNIT_INDEX" val="3"/>
</p:tagLst>
</file>

<file path=ppt/tags/tag1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y*4"/>
  <p:tag name="KSO_WM_UNIT_LAYERLEVEL" val="1"/>
  <p:tag name="KSO_WM_TAG_VERSION" val="1.0"/>
  <p:tag name="KSO_WM_BEAUTIFY_FLAG" val="#wm#"/>
  <p:tag name="KSO_WM_UNIT_TYPE" val="y"/>
  <p:tag name="KSO_WM_UNIT_INDEX" val="4"/>
</p:tagLst>
</file>

<file path=ppt/tags/tag1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y*5"/>
  <p:tag name="KSO_WM_UNIT_LAYERLEVEL" val="1"/>
  <p:tag name="KSO_WM_TAG_VERSION" val="1.0"/>
  <p:tag name="KSO_WM_BEAUTIFY_FLAG" val="#wm#"/>
  <p:tag name="KSO_WM_UNIT_TYPE" val="y"/>
  <p:tag name="KSO_WM_UNIT_INDEX" val="5"/>
</p:tagLst>
</file>

<file path=ppt/tags/tag1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_2*i*3"/>
  <p:tag name="KSO_WM_UNIT_LAYERLEVEL" val="1"/>
  <p:tag name="KSO_WM_TAG_VERSION" val="1.0"/>
  <p:tag name="KSO_WM_BEAUTIFY_FLAG" val="#wm#"/>
</p:tagLst>
</file>

<file path=ppt/tags/tag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4"/>
  <p:tag name="KSO_WM_UNIT_ID" val="_2*i*4"/>
  <p:tag name="KSO_WM_UNIT_LAYERLEVEL" val="1"/>
  <p:tag name="KSO_WM_TAG_VERSION" val="1.0"/>
  <p:tag name="KSO_WM_BEAUTIFY_FLAG" val="#wm#"/>
</p:tagLst>
</file>

<file path=ppt/tags/tag1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5"/>
  <p:tag name="KSO_WM_UNIT_ID" val="_2*i*5"/>
  <p:tag name="KSO_WM_UNIT_LAYERLEVEL" val="1"/>
  <p:tag name="KSO_WM_TAG_VERSION" val="1.0"/>
  <p:tag name="KSO_WM_BEAUTIFY_FLAG" val="#wm#"/>
</p:tagLst>
</file>

<file path=ppt/tags/tag1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35.xml><?xml version="1.0" encoding="utf-8"?>
<p:tagLst xmlns:p="http://schemas.openxmlformats.org/presentationml/2006/main">
  <p:tag name="KSO_WM_UNIT_VALUE" val="1904*1692"/>
  <p:tag name="KSO_WM_UNIT_HIGHLIGHT" val="0"/>
  <p:tag name="KSO_WM_UNIT_COMPATIBLE" val="0"/>
  <p:tag name="KSO_WM_UNIT_DIAGRAM_ISNUMVISUAL" val="0"/>
  <p:tag name="KSO_WM_UNIT_DIAGRAM_ISREFERUNIT" val="0"/>
  <p:tag name="KSO_WM_UNIT_TYPE" val="d"/>
  <p:tag name="KSO_WM_UNIT_INDEX" val="1"/>
  <p:tag name="KSO_WM_UNIT_ID" val="_3*d*1"/>
  <p:tag name="KSO_WM_UNIT_LAYERLEVEL" val="1"/>
  <p:tag name="KSO_WM_TAG_VERSION" val="1.0"/>
  <p:tag name="KSO_WM_BEAUTIFY_FLAG" val="#wm#"/>
  <p:tag name="KSO_WM_UNIT_SUPPORT_UNIT_TYPE" val="[&quot;all&quot;]"/>
</p:tagLst>
</file>

<file path=ppt/tags/tag1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4"/>
  <p:tag name="KSO_WM_UNIT_ID" val="_3*i*4"/>
  <p:tag name="KSO_WM_UNIT_LAYERLEVEL" val="1"/>
  <p:tag name="KSO_WM_TAG_VERSION" val="1.0"/>
  <p:tag name="KSO_WM_BEAUTIFY_FLAG" val="#wm#"/>
</p:tagLst>
</file>

<file path=ppt/tags/tag1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5"/>
  <p:tag name="KSO_WM_UNIT_ID" val="_3*i*5"/>
  <p:tag name="KSO_WM_UNIT_LAYERLEVEL" val="1"/>
  <p:tag name="KSO_WM_TAG_VERSION" val="1.0"/>
  <p:tag name="KSO_WM_BEAUTIFY_FLAG" val="#wm#"/>
</p:tagLst>
</file>

<file path=ppt/tags/tag1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_4*i*3"/>
  <p:tag name="KSO_WM_UNIT_LAYERLEVEL" val="1"/>
  <p:tag name="KSO_WM_TAG_VERSION" val="1.0"/>
  <p:tag name="KSO_WM_BEAUTIFY_FLAG" val="#wm#"/>
</p:tagLst>
</file>

<file path=ppt/tags/tag1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4"/>
  <p:tag name="KSO_WM_UNIT_ID" val="_4*i*4"/>
  <p:tag name="KSO_WM_UNIT_LAYERLEVEL" val="1"/>
  <p:tag name="KSO_WM_TAG_VERSION" val="1.0"/>
  <p:tag name="KSO_WM_BEAUTIFY_FLAG" val="#wm#"/>
</p:tagLst>
</file>

<file path=ppt/tags/tag1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5"/>
  <p:tag name="KSO_WM_UNIT_ID" val="_4*i*5"/>
  <p:tag name="KSO_WM_UNIT_LAYERLEVEL" val="1"/>
  <p:tag name="KSO_WM_TAG_VERSION" val="1.0"/>
  <p:tag name="KSO_WM_BEAUTIFY_FLAG" val="#wm#"/>
</p:tagLst>
</file>

<file path=ppt/tags/tag1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_5*i*3"/>
  <p:tag name="KSO_WM_UNIT_LAYERLEVEL" val="1"/>
  <p:tag name="KSO_WM_TAG_VERSION" val="1.0"/>
  <p:tag name="KSO_WM_BEAUTIFY_FLAG" val="#wm#"/>
</p:tagLst>
</file>

<file path=ppt/tags/tag1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4"/>
  <p:tag name="KSO_WM_UNIT_ID" val="_5*i*4"/>
  <p:tag name="KSO_WM_UNIT_LAYERLEVEL" val="1"/>
  <p:tag name="KSO_WM_TAG_VERSION" val="1.0"/>
  <p:tag name="KSO_WM_BEAUTIFY_FLAG" val="#wm#"/>
</p:tagLst>
</file>

<file path=ppt/tags/tag1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5"/>
  <p:tag name="KSO_WM_UNIT_ID" val="_5*i*5"/>
  <p:tag name="KSO_WM_UNIT_LAYERLEVEL" val="1"/>
  <p:tag name="KSO_WM_TAG_VERSION" val="1.0"/>
  <p:tag name="KSO_WM_BEAUTIFY_FLAG" val="#wm#"/>
</p:tagLst>
</file>

<file path=ppt/tags/tag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1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1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1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_6*i*1"/>
  <p:tag name="KSO_WM_UNIT_LAYERLEVEL" val="1"/>
  <p:tag name="KSO_WM_TAG_VERSION" val="1.0"/>
  <p:tag name="KSO_WM_BEAUTIFY_FLAG" val="#wm#"/>
</p:tagLst>
</file>

<file path=ppt/tags/tag1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2"/>
  <p:tag name="KSO_WM_UNIT_ID" val="_6*i*2"/>
  <p:tag name="KSO_WM_UNIT_LAYERLEVEL" val="1"/>
  <p:tag name="KSO_WM_TAG_VERSION" val="1.0"/>
  <p:tag name="KSO_WM_BEAUTIFY_FLAG" val="#wm#"/>
</p:tagLst>
</file>

<file path=ppt/tags/tag1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_6*i*3"/>
  <p:tag name="KSO_WM_UNIT_LAYERLEVEL" val="1"/>
  <p:tag name="KSO_WM_TAG_VERSION" val="1.0"/>
  <p:tag name="KSO_WM_BEAUTIFY_FLAG" val="#wm#"/>
</p:tagLst>
</file>

<file path=ppt/tags/tag1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4"/>
  <p:tag name="KSO_WM_UNIT_ID" val="_6*i*4"/>
  <p:tag name="KSO_WM_UNIT_LAYERLEVEL" val="1"/>
  <p:tag name="KSO_WM_TAG_VERSION" val="1.0"/>
  <p:tag name="KSO_WM_BEAUTIFY_FLAG" val="#wm#"/>
</p:tagLst>
</file>

<file path=ppt/tags/tag1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1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1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16.xml><?xml version="1.0" encoding="utf-8"?>
<p:tagLst xmlns:p="http://schemas.openxmlformats.org/presentationml/2006/main">
  <p:tag name="KSO_WM_UNIT_VALUE" val="1904*1692"/>
  <p:tag name="KSO_WM_UNIT_HIGHLIGHT" val="0"/>
  <p:tag name="KSO_WM_UNIT_COMPATIBLE" val="0"/>
  <p:tag name="KSO_WM_UNIT_DIAGRAM_ISNUMVISUAL" val="0"/>
  <p:tag name="KSO_WM_UNIT_DIAGRAM_ISREFERUNIT" val="0"/>
  <p:tag name="KSO_WM_UNIT_TYPE" val="d"/>
  <p:tag name="KSO_WM_UNIT_INDEX" val="1"/>
  <p:tag name="KSO_WM_UNIT_ID" val="_3*d*1"/>
  <p:tag name="KSO_WM_UNIT_LAYERLEVEL" val="1"/>
  <p:tag name="KSO_WM_TAG_VERSION" val="1.0"/>
  <p:tag name="KSO_WM_BEAUTIFY_FLAG" val="#wm#"/>
  <p:tag name="KSO_WM_UNIT_SUPPORT_UNIT_TYPE" val="[&quot;all&quot;]"/>
</p:tagLst>
</file>

<file path=ppt/tags/tag1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1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16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16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_8*i*3"/>
  <p:tag name="KSO_WM_UNIT_LAYERLEVEL" val="1"/>
  <p:tag name="KSO_WM_TAG_VERSION" val="1.0"/>
  <p:tag name="KSO_WM_BEAUTIFY_FLAG" val="#wm#"/>
</p:tagLst>
</file>

<file path=ppt/tags/tag16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4"/>
  <p:tag name="KSO_WM_UNIT_ID" val="_8*i*4"/>
  <p:tag name="KSO_WM_UNIT_LAYERLEVEL" val="1"/>
  <p:tag name="KSO_WM_TAG_VERSION" val="1.0"/>
  <p:tag name="KSO_WM_BEAUTIFY_FLAG" val="#wm#"/>
</p:tagLst>
</file>

<file path=ppt/tags/tag16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5"/>
  <p:tag name="KSO_WM_UNIT_ID" val="_8*i*5"/>
  <p:tag name="KSO_WM_UNIT_LAYERLEVEL" val="1"/>
  <p:tag name="KSO_WM_TAG_VERSION" val="1.0"/>
  <p:tag name="KSO_WM_BEAUTIFY_FLAG" val="#wm#"/>
</p:tagLst>
</file>

<file path=ppt/tags/tag16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6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6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6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_9*i*3"/>
  <p:tag name="KSO_WM_UNIT_LAYERLEVEL" val="1"/>
  <p:tag name="KSO_WM_TAG_VERSION" val="1.0"/>
  <p:tag name="KSO_WM_BEAUTIFY_FLAG" val="#wm#"/>
</p:tagLst>
</file>

<file path=ppt/tags/tag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4"/>
  <p:tag name="KSO_WM_UNIT_ID" val="_3*i*4"/>
  <p:tag name="KSO_WM_UNIT_LAYERLEVEL" val="1"/>
  <p:tag name="KSO_WM_TAG_VERSION" val="1.0"/>
  <p:tag name="KSO_WM_BEAUTIFY_FLAG" val="#wm#"/>
</p:tagLst>
</file>

<file path=ppt/tags/tag17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4"/>
  <p:tag name="KSO_WM_UNIT_ID" val="_9*i*4"/>
  <p:tag name="KSO_WM_UNIT_LAYERLEVEL" val="1"/>
  <p:tag name="KSO_WM_TAG_VERSION" val="1.0"/>
  <p:tag name="KSO_WM_BEAUTIFY_FLAG" val="#wm#"/>
</p:tagLst>
</file>

<file path=ppt/tags/tag17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5"/>
  <p:tag name="KSO_WM_UNIT_ID" val="_9*i*5"/>
  <p:tag name="KSO_WM_UNIT_LAYERLEVEL" val="1"/>
  <p:tag name="KSO_WM_TAG_VERSION" val="1.0"/>
  <p:tag name="KSO_WM_BEAUTIFY_FLAG" val="#wm#"/>
</p:tagLst>
</file>

<file path=ppt/tags/tag17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17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17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17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_10*i*3"/>
  <p:tag name="KSO_WM_UNIT_LAYERLEVEL" val="1"/>
  <p:tag name="KSO_WM_TAG_VERSION" val="1.0"/>
  <p:tag name="KSO_WM_BEAUTIFY_FLAG" val="#wm#"/>
</p:tagLst>
</file>

<file path=ppt/tags/tag17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4"/>
  <p:tag name="KSO_WM_UNIT_ID" val="_10*i*4"/>
  <p:tag name="KSO_WM_UNIT_LAYERLEVEL" val="1"/>
  <p:tag name="KSO_WM_TAG_VERSION" val="1.0"/>
  <p:tag name="KSO_WM_BEAUTIFY_FLAG" val="#wm#"/>
</p:tagLst>
</file>

<file path=ppt/tags/tag17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5"/>
  <p:tag name="KSO_WM_UNIT_ID" val="_10*i*5"/>
  <p:tag name="KSO_WM_UNIT_LAYERLEVEL" val="1"/>
  <p:tag name="KSO_WM_TAG_VERSION" val="1.0"/>
  <p:tag name="KSO_WM_BEAUTIFY_FLAG" val="#wm#"/>
</p:tagLst>
</file>

<file path=ppt/tags/tag17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7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5"/>
  <p:tag name="KSO_WM_UNIT_ID" val="_3*i*5"/>
  <p:tag name="KSO_WM_UNIT_LAYERLEVEL" val="1"/>
  <p:tag name="KSO_WM_TAG_VERSION" val="1.0"/>
  <p:tag name="KSO_WM_BEAUTIFY_FLAG" val="#wm#"/>
</p:tagLst>
</file>

<file path=ppt/tags/tag18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8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8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8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8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8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8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8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8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8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_12*i*3"/>
  <p:tag name="KSO_WM_UNIT_LAYERLEVEL" val="1"/>
  <p:tag name="KSO_WM_TAG_VERSION" val="1.0"/>
  <p:tag name="KSO_WM_BEAUTIFY_FLAG" val="#wm#"/>
  <p:tag name="KSO_WM_SLIDE_BACKGROUND_TYPE" val="general"/>
  <p:tag name="KSO_WM_SLIDE_BK_DARK_LIGHT" val="2"/>
</p:tagLst>
</file>

<file path=ppt/tags/tag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9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4"/>
  <p:tag name="KSO_WM_UNIT_ID" val="_12*i*4"/>
  <p:tag name="KSO_WM_UNIT_LAYERLEVEL" val="1"/>
  <p:tag name="KSO_WM_TAG_VERSION" val="1.0"/>
  <p:tag name="KSO_WM_BEAUTIFY_FLAG" val="#wm#"/>
  <p:tag name="KSO_WM_SLIDE_BACKGROUND_TYPE" val="general"/>
  <p:tag name="KSO_WM_SLIDE_BK_DARK_LIGHT" val="2"/>
</p:tagLst>
</file>

<file path=ppt/tags/tag19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5"/>
  <p:tag name="KSO_WM_UNIT_ID" val="_12*i*5"/>
  <p:tag name="KSO_WM_UNIT_LAYERLEVEL" val="1"/>
  <p:tag name="KSO_WM_TAG_VERSION" val="1.0"/>
  <p:tag name="KSO_WM_BEAUTIFY_FLAG" val="#wm#"/>
  <p:tag name="KSO_WM_SLIDE_BACKGROUND_TYPE" val="general"/>
  <p:tag name="KSO_WM_SLIDE_BK_DARK_LIGHT" val="2"/>
</p:tagLst>
</file>

<file path=ppt/tags/tag19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Lst>
</file>

<file path=ppt/tags/tag19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Lst>
</file>

<file path=ppt/tags/tag19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Lst>
</file>

<file path=ppt/tags/tag19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3*i*1"/>
  <p:tag name="KSO_WM_UNIT_BK_DARK_LIGHT" val="2"/>
  <p:tag name="KSO_WM_UNIT_LAYERLEVEL" val="1"/>
  <p:tag name="KSO_WM_TAG_VERSION" val="1.0"/>
  <p:tag name="KSO_WM_BEAUTIFY_FLAG" val="#wm#"/>
  <p:tag name="KSO_WM_SLIDE_BACKGROUND_TYPE" val="frame"/>
  <p:tag name="KSO_WM_SLIDE_BK_DARK_LIGHT" val="1"/>
</p:tagLst>
</file>

<file path=ppt/tags/tag19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_13*i*3"/>
  <p:tag name="KSO_WM_UNIT_LAYERLEVEL" val="1"/>
  <p:tag name="KSO_WM_TAG_VERSION" val="1.0"/>
  <p:tag name="KSO_WM_BEAUTIFY_FLAG" val="#wm#"/>
  <p:tag name="KSO_WM_SLIDE_BACKGROUND_TYPE" val="frame"/>
  <p:tag name="KSO_WM_SLIDE_BK_DARK_LIGHT" val="1"/>
</p:tagLst>
</file>

<file path=ppt/tags/tag19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_13*i*1"/>
  <p:tag name="KSO_WM_UNIT_LAYERLEVEL" val="1"/>
  <p:tag name="KSO_WM_TAG_VERSION" val="1.0"/>
  <p:tag name="KSO_WM_BEAUTIFY_FLAG" val="#wm#"/>
  <p:tag name="KSO_WM_SLIDE_BACKGROUND_TYPE" val="frame"/>
  <p:tag name="KSO_WM_SLIDE_BK_DARK_LIGHT" val="1"/>
</p:tagLst>
</file>

<file path=ppt/tags/tag19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1"/>
</p:tagLst>
</file>

<file path=ppt/tags/tag19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1"/>
</p:tagLst>
</file>

<file path=ppt/tags/tag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y*1"/>
  <p:tag name="KSO_WM_UNIT_LAYERLEVEL" val="1"/>
  <p:tag name="KSO_WM_TAG_VERSION" val="1.0"/>
  <p:tag name="KSO_WM_BEAUTIFY_FLAG" val="#wm#"/>
  <p:tag name="KSO_WM_UNIT_TYPE" val="y"/>
  <p:tag name="KSO_WM_UNIT_INDEX" val="1"/>
</p:tagLst>
</file>

<file path=ppt/tags/tag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0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1"/>
</p:tagLst>
</file>

<file path=ppt/tags/tag20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4*i*1"/>
  <p:tag name="KSO_WM_UNIT_BK_DARK_LIGHT" val="1"/>
  <p:tag name="KSO_WM_UNIT_LAYERLEVEL" val="1"/>
  <p:tag name="KSO_WM_TAG_VERSION" val="1.0"/>
  <p:tag name="KSO_WM_BEAUTIFY_FLAG" val="#wm#"/>
  <p:tag name="KSO_WM_SLIDE_BACKGROUND_TYPE" val="leftRight"/>
  <p:tag name="KSO_WM_SLIDE_BK_DARK_LIGHT" val="2"/>
</p:tagLst>
</file>

<file path=ppt/tags/tag20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_14*i*3"/>
  <p:tag name="KSO_WM_UNIT_LAYERLEVEL" val="1"/>
  <p:tag name="KSO_WM_TAG_VERSION" val="1.0"/>
  <p:tag name="KSO_WM_BEAUTIFY_FLAG" val="#wm#"/>
  <p:tag name="KSO_WM_SLIDE_BACKGROUND_TYPE" val="leftRight"/>
  <p:tag name="KSO_WM_SLIDE_BK_DARK_LIGHT" val="2"/>
</p:tagLst>
</file>

<file path=ppt/tags/tag20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4"/>
  <p:tag name="KSO_WM_UNIT_ID" val="_14*i*4"/>
  <p:tag name="KSO_WM_UNIT_LAYERLEVEL" val="1"/>
  <p:tag name="KSO_WM_TAG_VERSION" val="1.0"/>
  <p:tag name="KSO_WM_BEAUTIFY_FLAG" val="#wm#"/>
  <p:tag name="KSO_WM_SLIDE_BACKGROUND_TYPE" val="leftRight"/>
  <p:tag name="KSO_WM_SLIDE_BK_DARK_LIGHT" val="2"/>
</p:tagLst>
</file>

<file path=ppt/tags/tag20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5"/>
  <p:tag name="KSO_WM_UNIT_ID" val="_14*i*5"/>
  <p:tag name="KSO_WM_UNIT_LAYERLEVEL" val="1"/>
  <p:tag name="KSO_WM_TAG_VERSION" val="1.0"/>
  <p:tag name="KSO_WM_BEAUTIFY_FLAG" val="#wm#"/>
  <p:tag name="KSO_WM_SLIDE_BACKGROUND_TYPE" val="leftRight"/>
  <p:tag name="KSO_WM_SLIDE_BK_DARK_LIGHT" val="2"/>
</p:tagLst>
</file>

<file path=ppt/tags/tag20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20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20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20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5*i*1"/>
  <p:tag name="KSO_WM_UNIT_BK_DARK_LIGHT" val="1"/>
  <p:tag name="KSO_WM_UNIT_LAYERLEVEL" val="1"/>
  <p:tag name="KSO_WM_TAG_VERSION" val="1.0"/>
  <p:tag name="KSO_WM_BEAUTIFY_FLAG" val="#wm#"/>
  <p:tag name="KSO_WM_SLIDE_BACKGROUND_TYPE" val="topBottom"/>
  <p:tag name="KSO_WM_SLIDE_BK_DARK_LIGHT" val="2"/>
</p:tagLst>
</file>

<file path=ppt/tags/tag20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4"/>
  <p:tag name="KSO_WM_UNIT_ID" val="_15*i*4"/>
  <p:tag name="KSO_WM_UNIT_LAYERLEVEL" val="1"/>
  <p:tag name="KSO_WM_TAG_VERSION" val="1.0"/>
  <p:tag name="KSO_WM_BEAUTIFY_FLAG" val="#wm#"/>
  <p:tag name="KSO_WM_SLIDE_BACKGROUND_TYPE" val="topBottom"/>
  <p:tag name="KSO_WM_SLIDE_BK_DARK_LIGHT" val="2"/>
</p:tagLst>
</file>

<file path=ppt/tags/tag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5"/>
  <p:tag name="KSO_WM_UNIT_ID" val="_15*i*5"/>
  <p:tag name="KSO_WM_UNIT_LAYERLEVEL" val="1"/>
  <p:tag name="KSO_WM_TAG_VERSION" val="1.0"/>
  <p:tag name="KSO_WM_BEAUTIFY_FLAG" val="#wm#"/>
  <p:tag name="KSO_WM_SLIDE_BACKGROUND_TYPE" val="topBottom"/>
  <p:tag name="KSO_WM_SLIDE_BK_DARK_LIGHT" val="2"/>
</p:tagLst>
</file>

<file path=ppt/tags/tag2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_15*i*3"/>
  <p:tag name="KSO_WM_UNIT_LAYERLEVEL" val="1"/>
  <p:tag name="KSO_WM_TAG_VERSION" val="1.0"/>
  <p:tag name="KSO_WM_BEAUTIFY_FLAG" val="#wm#"/>
  <p:tag name="KSO_WM_SLIDE_BACKGROUND_TYPE" val="topBottom"/>
  <p:tag name="KSO_WM_SLIDE_BK_DARK_LIGHT" val="2"/>
</p:tagLst>
</file>

<file path=ppt/tags/tag2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2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2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2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6*i*1"/>
  <p:tag name="KSO_WM_UNIT_BK_DARK_LIGHT" val="1"/>
  <p:tag name="KSO_WM_UNIT_LAYERLEVEL" val="1"/>
  <p:tag name="KSO_WM_TAG_VERSION" val="1.0"/>
  <p:tag name="KSO_WM_BEAUTIFY_FLAG" val="#wm#"/>
  <p:tag name="KSO_WM_SLIDE_BACKGROUND_TYPE" val="bottomTop"/>
  <p:tag name="KSO_WM_SLIDE_BK_DARK_LIGHT" val="2"/>
</p:tagLst>
</file>

<file path=ppt/tags/tag2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_16*i*3"/>
  <p:tag name="KSO_WM_UNIT_LAYERLEVEL" val="1"/>
  <p:tag name="KSO_WM_TAG_VERSION" val="1.0"/>
  <p:tag name="KSO_WM_BEAUTIFY_FLAG" val="#wm#"/>
  <p:tag name="KSO_WM_SLIDE_BACKGROUND_TYPE" val="bottomTop"/>
  <p:tag name="KSO_WM_SLIDE_BK_DARK_LIGHT" val="2"/>
</p:tagLst>
</file>

<file path=ppt/tags/tag2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2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2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_4*i*3"/>
  <p:tag name="KSO_WM_UNIT_LAYERLEVEL" val="1"/>
  <p:tag name="KSO_WM_TAG_VERSION" val="1.0"/>
  <p:tag name="KSO_WM_BEAUTIFY_FLAG" val="#wm#"/>
</p:tagLst>
</file>

<file path=ppt/tags/tag2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7*i*1"/>
  <p:tag name="KSO_WM_UNIT_BK_DARK_LIGHT" val="1"/>
  <p:tag name="KSO_WM_UNIT_LAYERLEVEL" val="1"/>
  <p:tag name="KSO_WM_TAG_VERSION" val="1.0"/>
  <p:tag name="KSO_WM_BEAUTIFY_FLAG" val="#wm#"/>
  <p:tag name="KSO_WM_SLIDE_BACKGROUND_TYPE" val="navigation"/>
  <p:tag name="KSO_WM_SLIDE_BK_DARK_LIGHT" val="2"/>
</p:tagLst>
</file>

<file path=ppt/tags/tag2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2"/>
  <p:tag name="KSO_WM_UNIT_ID" val="_17*i*2"/>
  <p:tag name="KSO_WM_UNIT_LAYERLEVEL" val="1"/>
  <p:tag name="KSO_WM_TAG_VERSION" val="1.0"/>
  <p:tag name="KSO_WM_BEAUTIFY_FLAG" val="#wm#"/>
  <p:tag name="KSO_WM_SLIDE_BACKGROUND_TYPE" val="navigation"/>
  <p:tag name="KSO_WM_SLIDE_BK_DARK_LIGHT" val="2"/>
</p:tagLst>
</file>

<file path=ppt/tags/tag2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_17*i*3"/>
  <p:tag name="KSO_WM_UNIT_LAYERLEVEL" val="1"/>
  <p:tag name="KSO_WM_TAG_VERSION" val="1.0"/>
  <p:tag name="KSO_WM_BEAUTIFY_FLAG" val="#wm#"/>
  <p:tag name="KSO_WM_SLIDE_BACKGROUND_TYPE" val="navigation"/>
  <p:tag name="KSO_WM_SLIDE_BK_DARK_LIGHT" val="2"/>
</p:tagLst>
</file>

<file path=ppt/tags/tag2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2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2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2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1"/>
</p:tagLst>
</file>

<file path=ppt/tags/tag2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2"/>
  <p:tag name="KSO_WM_UNIT_ID" val="_18*i*2"/>
  <p:tag name="KSO_WM_UNIT_LAYERLEVEL" val="1"/>
  <p:tag name="KSO_WM_TAG_VERSION" val="1.0"/>
  <p:tag name="KSO_WM_BEAUTIFY_FLAG" val="#wm#"/>
  <p:tag name="KSO_WM_SLIDE_BACKGROUND_TYPE" val="belt"/>
  <p:tag name="KSO_WM_SLIDE_BK_DARK_LIGHT" val="1"/>
</p:tagLst>
</file>

<file path=ppt/tags/tag2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_18*i*3"/>
  <p:tag name="KSO_WM_UNIT_LAYERLEVEL" val="1"/>
  <p:tag name="KSO_WM_TAG_VERSION" val="1.0"/>
  <p:tag name="KSO_WM_BEAUTIFY_FLAG" val="#wm#"/>
  <p:tag name="KSO_WM_SLIDE_BACKGROUND_TYPE" val="belt"/>
  <p:tag name="KSO_WM_SLIDE_BK_DARK_LIGHT" val="1"/>
</p:tagLst>
</file>

<file path=ppt/tags/tag2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8*i*1"/>
  <p:tag name="KSO_WM_UNIT_BK_DARK_LIGHT" val="2"/>
  <p:tag name="KSO_WM_UNIT_LAYERLEVEL" val="1"/>
  <p:tag name="KSO_WM_TAG_VERSION" val="1.0"/>
  <p:tag name="KSO_WM_BEAUTIFY_FLAG" val="#wm#"/>
  <p:tag name="KSO_WM_SLIDE_BACKGROUND_TYPE" val="belt"/>
  <p:tag name="KSO_WM_SLIDE_BK_DARK_LIGHT" val="1"/>
</p:tagLst>
</file>

<file path=ppt/tags/tag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4"/>
  <p:tag name="KSO_WM_UNIT_ID" val="_4*i*4"/>
  <p:tag name="KSO_WM_UNIT_LAYERLEVEL" val="1"/>
  <p:tag name="KSO_WM_TAG_VERSION" val="1.0"/>
  <p:tag name="KSO_WM_BEAUTIFY_FLAG" val="#wm#"/>
</p:tagLst>
</file>

<file path=ppt/tags/tag2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1"/>
</p:tagLst>
</file>

<file path=ppt/tags/tag2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1"/>
</p:tagLst>
</file>

<file path=ppt/tags/tag2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1"/>
</p:tagLst>
</file>

<file path=ppt/tags/tag2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0241"/>
</p:tagLst>
</file>

<file path=ppt/tags/tag2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0241"/>
</p:tagLst>
</file>

<file path=ppt/tags/tag2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2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2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238.xml><?xml version="1.0" encoding="utf-8"?>
<p:tagLst xmlns:p="http://schemas.openxmlformats.org/presentationml/2006/main">
  <p:tag name="KSO_WM_UNIT_SHOW_EDIT_AREA_INDICATION" val="0"/>
  <p:tag name="KSO_WM_TEMPLATE_THUMBS_INDEX" val="1、4、5、7、8、9、10、11、12、13、15"/>
  <p:tag name="KSO_WM_TEMPLATE_SUBCATEGORY" val="0"/>
  <p:tag name="KSO_WM_TAG_VERSION" val="1.0"/>
  <p:tag name="KSO_WM_BEAUTIFY_FLAG" val="#wm#"/>
  <p:tag name="KSO_WM_TEMPLATE_CATEGORY" val="custom"/>
  <p:tag name="KSO_WM_TEMPLATE_INDEX" val="20200241"/>
  <p:tag name="KSO_WM_TEMPLATE_MASTER_TYPE" val="1"/>
  <p:tag name="KSO_WM_TEMPLATE_COLOR_TYPE" val="1"/>
  <p:tag name="KSO_WM_TEMPLATE_MASTER_THUMB_INDEX" val="12"/>
</p:tagLst>
</file>

<file path=ppt/tags/tag2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1"/>
</p:tagLst>
</file>

<file path=ppt/tags/tag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5"/>
  <p:tag name="KSO_WM_UNIT_ID" val="_4*i*5"/>
  <p:tag name="KSO_WM_UNIT_LAYERLEVEL" val="1"/>
  <p:tag name="KSO_WM_TAG_VERSION" val="1.0"/>
  <p:tag name="KSO_WM_BEAUTIFY_FLAG" val="#wm#"/>
</p:tagLst>
</file>

<file path=ppt/tags/tag2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2"/>
  <p:tag name="KSO_WM_UNIT_ID" val="_18*i*2"/>
  <p:tag name="KSO_WM_UNIT_LAYERLEVEL" val="1"/>
  <p:tag name="KSO_WM_TAG_VERSION" val="1.0"/>
  <p:tag name="KSO_WM_BEAUTIFY_FLAG" val="#wm#"/>
  <p:tag name="KSO_WM_SLIDE_BACKGROUND_TYPE" val="belt"/>
  <p:tag name="KSO_WM_SLIDE_BK_DARK_LIGHT" val="1"/>
</p:tagLst>
</file>

<file path=ppt/tags/tag2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_18*i*3"/>
  <p:tag name="KSO_WM_UNIT_LAYERLEVEL" val="1"/>
  <p:tag name="KSO_WM_TAG_VERSION" val="1.0"/>
  <p:tag name="KSO_WM_BEAUTIFY_FLAG" val="#wm#"/>
  <p:tag name="KSO_WM_SLIDE_BACKGROUND_TYPE" val="belt"/>
  <p:tag name="KSO_WM_SLIDE_BK_DARK_LIGHT" val="1"/>
</p:tagLst>
</file>

<file path=ppt/tags/tag2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8*i*1"/>
  <p:tag name="KSO_WM_UNIT_BK_DARK_LIGHT" val="2"/>
  <p:tag name="KSO_WM_UNIT_LAYERLEVEL" val="1"/>
  <p:tag name="KSO_WM_TAG_VERSION" val="1.0"/>
  <p:tag name="KSO_WM_BEAUTIFY_FLAG" val="#wm#"/>
  <p:tag name="KSO_WM_SLIDE_BACKGROUND_TYPE" val="belt"/>
  <p:tag name="KSO_WM_SLIDE_BK_DARK_LIGHT" val="1"/>
</p:tagLst>
</file>

<file path=ppt/tags/tag2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1"/>
</p:tagLst>
</file>

<file path=ppt/tags/tag2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1"/>
</p:tagLst>
</file>

<file path=ppt/tags/tag2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1"/>
</p:tagLst>
</file>

<file path=ppt/tags/tag2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14*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247.xml><?xml version="1.0" encoding="utf-8"?>
<p:tagLst xmlns:p="http://schemas.openxmlformats.org/presentationml/2006/main">
  <p:tag name="KSO_WM_SLIDE_ID" val="custom20200241_14"/>
  <p:tag name="KSO_WM_TEMPLATE_SUBCATEGORY" val="0"/>
  <p:tag name="KSO_WM_SLIDE_ITEM_CNT" val="0"/>
  <p:tag name="KSO_WM_SLIDE_INDEX" val="14"/>
  <p:tag name="KSO_WM_TAG_VERSION" val="1.0"/>
  <p:tag name="KSO_WM_BEAUTIFY_FLAG" val="#wm#"/>
  <p:tag name="KSO_WM_TEMPLATE_CATEGORY" val="custom"/>
  <p:tag name="KSO_WM_TEMPLATE_INDEX" val="20200241"/>
  <p:tag name="KSO_WM_SLIDE_TYPE" val="text"/>
  <p:tag name="KSO_WM_SLIDE_SUBTYPE" val="pureTxt"/>
  <p:tag name="KSO_WM_SLIDE_SIZE" val="720*329"/>
  <p:tag name="KSO_WM_SLIDE_POSITION" val="119*105"/>
  <p:tag name="KSO_WM_SLIDE_LAYOUT" val="a_f"/>
  <p:tag name="KSO_WM_SLIDE_LAYOUT_CNT" val="1_1"/>
  <p:tag name="KSO_WM_TEMPLATE_MASTER_TYPE" val="1"/>
  <p:tag name="KSO_WM_TEMPLATE_COLOR_TYPE" val="1"/>
</p:tagLst>
</file>

<file path=ppt/tags/tag2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14*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249.xml><?xml version="1.0" encoding="utf-8"?>
<p:tagLst xmlns:p="http://schemas.openxmlformats.org/presentationml/2006/main">
  <p:tag name="KSO_WM_SLIDE_ID" val="custom20200241_14"/>
  <p:tag name="KSO_WM_TEMPLATE_SUBCATEGORY" val="0"/>
  <p:tag name="KSO_WM_SLIDE_ITEM_CNT" val="0"/>
  <p:tag name="KSO_WM_SLIDE_INDEX" val="14"/>
  <p:tag name="KSO_WM_TAG_VERSION" val="1.0"/>
  <p:tag name="KSO_WM_BEAUTIFY_FLAG" val="#wm#"/>
  <p:tag name="KSO_WM_TEMPLATE_CATEGORY" val="custom"/>
  <p:tag name="KSO_WM_TEMPLATE_INDEX" val="20200241"/>
  <p:tag name="KSO_WM_SLIDE_TYPE" val="text"/>
  <p:tag name="KSO_WM_SLIDE_SUBTYPE" val="pureTxt"/>
  <p:tag name="KSO_WM_SLIDE_SIZE" val="720*329"/>
  <p:tag name="KSO_WM_SLIDE_POSITION" val="119*105"/>
  <p:tag name="KSO_WM_SLIDE_LAYOUT" val="a_f"/>
  <p:tag name="KSO_WM_SLIDE_LAYOUT_CNT" val="1_1"/>
  <p:tag name="KSO_WM_TEMPLATE_MASTER_TYPE" val="1"/>
  <p:tag name="KSO_WM_TEMPLATE_COLOR_TYPE" val="1"/>
</p:tagLst>
</file>

<file path=ppt/tags/tag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5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1"/>
  <p:tag name="KSO_WM_UNIT_ID" val="custom20200241_4*l_h_i*1_1_1"/>
  <p:tag name="KSO_WM_TEMPLATE_CATEGORY" val="custom"/>
  <p:tag name="KSO_WM_TEMPLATE_INDEX" val="20200241"/>
  <p:tag name="KSO_WM_UNIT_LAYERLEVEL" val="1_1_1"/>
  <p:tag name="KSO_WM_TAG_VERSION" val="1.0"/>
  <p:tag name="KSO_WM_BEAUTIFY_FLAG" val="#wm#"/>
  <p:tag name="KSO_WM_UNIT_FILL_FORE_SCHEMECOLOR_INDEX" val="5"/>
  <p:tag name="KSO_WM_UNIT_FILL_TYPE" val="1"/>
  <p:tag name="KSO_WM_UNIT_TEXT_FILL_FORE_SCHEMECOLOR_INDEX" val="2"/>
  <p:tag name="KSO_WM_UNIT_TEXT_FILL_TYPE" val="1"/>
  <p:tag name="KSO_WM_UNIT_USESOURCEFORMAT_APPLY" val="1"/>
</p:tagLst>
</file>

<file path=ppt/tags/tag25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2"/>
  <p:tag name="KSO_WM_UNIT_ID" val="custom20200241_4*l_h_i*1_1_2"/>
  <p:tag name="KSO_WM_TEMPLATE_CATEGORY" val="custom"/>
  <p:tag name="KSO_WM_TEMPLATE_INDEX" val="20200241"/>
  <p:tag name="KSO_WM_UNIT_LAYERLEVEL" val="1_1_1"/>
  <p:tag name="KSO_WM_TAG_VERSION" val="1.0"/>
  <p:tag name="KSO_WM_BEAUTIFY_FLAG" val="#wm#"/>
  <p:tag name="KSO_WM_UNIT_TEXT_FILL_FORE_SCHEMECOLOR_INDEX" val="14"/>
  <p:tag name="KSO_WM_UNIT_TEXT_FILL_TYPE" val="1"/>
  <p:tag name="KSO_WM_UNIT_USESOURCEFORMAT_APPLY" val="1"/>
</p:tagLst>
</file>

<file path=ppt/tags/tag252.xml><?xml version="1.0" encoding="utf-8"?>
<p:tagLst xmlns:p="http://schemas.openxmlformats.org/presentationml/2006/main">
  <p:tag name="KSO_WM_UNIT_ISCONTENTSTITLE" val="0"/>
  <p:tag name="KSO_WM_UNIT_NOCLEAR" val="0"/>
  <p:tag name="KSO_WM_UNIT_VALUE" val="12"/>
  <p:tag name="KSO_WM_UNIT_HIGHLIGHT" val="0"/>
  <p:tag name="KSO_WM_UNIT_COMPATIBLE" val="0"/>
  <p:tag name="KSO_WM_UNIT_DIAGRAM_ISNUMVISUAL" val="0"/>
  <p:tag name="KSO_WM_UNIT_DIAGRAM_ISREFERUNIT" val="0"/>
  <p:tag name="KSO_WM_DIAGRAM_GROUP_CODE" val="l1-1"/>
  <p:tag name="KSO_WM_UNIT_TYPE" val="l_h_a"/>
  <p:tag name="KSO_WM_UNIT_INDEX" val="1_1_1"/>
  <p:tag name="KSO_WM_UNIT_ID" val="custom20200241_4*l_h_a*1_1_1"/>
  <p:tag name="KSO_WM_TEMPLATE_CATEGORY" val="custom"/>
  <p:tag name="KSO_WM_TEMPLATE_INDEX" val="20200241"/>
  <p:tag name="KSO_WM_UNIT_LAYERLEVEL" val="1_1_1"/>
  <p:tag name="KSO_WM_TAG_VERSION" val="1.0"/>
  <p:tag name="KSO_WM_BEAUTIFY_FLAG" val="#wm#"/>
  <p:tag name="KSO_WM_UNIT_PRESET_TEXT" val="点击添加小标题"/>
  <p:tag name="KSO_WM_UNIT_ISNUMDGMTITLE" val="0"/>
  <p:tag name="KSO_WM_UNIT_TEXT_FILL_FORE_SCHEMECOLOR_INDEX" val="13"/>
  <p:tag name="KSO_WM_UNIT_TEXT_FILL_TYPE" val="1"/>
  <p:tag name="KSO_WM_UNIT_USESOURCEFORMAT_APPLY" val="1"/>
</p:tagLst>
</file>

<file path=ppt/tags/tag25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1"/>
  <p:tag name="KSO_WM_UNIT_ID" val="custom20200241_4*l_h_i*1_2_1"/>
  <p:tag name="KSO_WM_TEMPLATE_CATEGORY" val="custom"/>
  <p:tag name="KSO_WM_TEMPLATE_INDEX" val="20200241"/>
  <p:tag name="KSO_WM_UNIT_LAYERLEVEL" val="1_1_1"/>
  <p:tag name="KSO_WM_TAG_VERSION" val="1.0"/>
  <p:tag name="KSO_WM_BEAUTIFY_FLAG" val="#wm#"/>
  <p:tag name="KSO_WM_UNIT_FILL_FORE_SCHEMECOLOR_INDEX" val="5"/>
  <p:tag name="KSO_WM_UNIT_FILL_TYPE" val="1"/>
  <p:tag name="KSO_WM_UNIT_TEXT_FILL_FORE_SCHEMECOLOR_INDEX" val="2"/>
  <p:tag name="KSO_WM_UNIT_TEXT_FILL_TYPE" val="1"/>
  <p:tag name="KSO_WM_UNIT_USESOURCEFORMAT_APPLY" val="1"/>
</p:tagLst>
</file>

<file path=ppt/tags/tag25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2"/>
  <p:tag name="KSO_WM_UNIT_ID" val="custom20200241_4*l_h_i*1_2_2"/>
  <p:tag name="KSO_WM_TEMPLATE_CATEGORY" val="custom"/>
  <p:tag name="KSO_WM_TEMPLATE_INDEX" val="20200241"/>
  <p:tag name="KSO_WM_UNIT_LAYERLEVEL" val="1_1_1"/>
  <p:tag name="KSO_WM_TAG_VERSION" val="1.0"/>
  <p:tag name="KSO_WM_BEAUTIFY_FLAG" val="#wm#"/>
  <p:tag name="KSO_WM_UNIT_TEXT_FILL_FORE_SCHEMECOLOR_INDEX" val="14"/>
  <p:tag name="KSO_WM_UNIT_TEXT_FILL_TYPE" val="1"/>
  <p:tag name="KSO_WM_UNIT_USESOURCEFORMAT_APPLY" val="1"/>
</p:tagLst>
</file>

<file path=ppt/tags/tag255.xml><?xml version="1.0" encoding="utf-8"?>
<p:tagLst xmlns:p="http://schemas.openxmlformats.org/presentationml/2006/main">
  <p:tag name="KSO_WM_UNIT_ISCONTENTSTITLE" val="0"/>
  <p:tag name="KSO_WM_UNIT_NOCLEAR" val="0"/>
  <p:tag name="KSO_WM_UNIT_VALUE" val="12"/>
  <p:tag name="KSO_WM_UNIT_HIGHLIGHT" val="0"/>
  <p:tag name="KSO_WM_UNIT_COMPATIBLE" val="0"/>
  <p:tag name="KSO_WM_UNIT_DIAGRAM_ISNUMVISUAL" val="0"/>
  <p:tag name="KSO_WM_UNIT_DIAGRAM_ISREFERUNIT" val="0"/>
  <p:tag name="KSO_WM_DIAGRAM_GROUP_CODE" val="l1-1"/>
  <p:tag name="KSO_WM_UNIT_TYPE" val="l_h_a"/>
  <p:tag name="KSO_WM_UNIT_INDEX" val="1_2_1"/>
  <p:tag name="KSO_WM_UNIT_ID" val="custom20200241_4*l_h_a*1_2_1"/>
  <p:tag name="KSO_WM_TEMPLATE_CATEGORY" val="custom"/>
  <p:tag name="KSO_WM_TEMPLATE_INDEX" val="20200241"/>
  <p:tag name="KSO_WM_UNIT_LAYERLEVEL" val="1_1_1"/>
  <p:tag name="KSO_WM_TAG_VERSION" val="1.0"/>
  <p:tag name="KSO_WM_BEAUTIFY_FLAG" val="#wm#"/>
  <p:tag name="KSO_WM_UNIT_PRESET_TEXT" val="点击添加小标题"/>
  <p:tag name="KSO_WM_UNIT_ISNUMDGMTITLE" val="0"/>
  <p:tag name="KSO_WM_UNIT_TEXT_FILL_FORE_SCHEMECOLOR_INDEX" val="13"/>
  <p:tag name="KSO_WM_UNIT_TEXT_FILL_TYPE" val="1"/>
  <p:tag name="KSO_WM_UNIT_USESOURCEFORMAT_APPLY" val="1"/>
</p:tagLst>
</file>

<file path=ppt/tags/tag25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1"/>
  <p:tag name="KSO_WM_UNIT_ID" val="custom20200241_4*l_h_i*1_3_1"/>
  <p:tag name="KSO_WM_TEMPLATE_CATEGORY" val="custom"/>
  <p:tag name="KSO_WM_TEMPLATE_INDEX" val="20200241"/>
  <p:tag name="KSO_WM_UNIT_LAYERLEVEL" val="1_1_1"/>
  <p:tag name="KSO_WM_TAG_VERSION" val="1.0"/>
  <p:tag name="KSO_WM_BEAUTIFY_FLAG" val="#wm#"/>
  <p:tag name="KSO_WM_UNIT_FILL_FORE_SCHEMECOLOR_INDEX" val="5"/>
  <p:tag name="KSO_WM_UNIT_FILL_TYPE" val="1"/>
  <p:tag name="KSO_WM_UNIT_TEXT_FILL_FORE_SCHEMECOLOR_INDEX" val="2"/>
  <p:tag name="KSO_WM_UNIT_TEXT_FILL_TYPE" val="1"/>
  <p:tag name="KSO_WM_UNIT_USESOURCEFORMAT_APPLY" val="1"/>
</p:tagLst>
</file>

<file path=ppt/tags/tag25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2"/>
  <p:tag name="KSO_WM_UNIT_ID" val="custom20200241_4*l_h_i*1_3_2"/>
  <p:tag name="KSO_WM_TEMPLATE_CATEGORY" val="custom"/>
  <p:tag name="KSO_WM_TEMPLATE_INDEX" val="20200241"/>
  <p:tag name="KSO_WM_UNIT_LAYERLEVEL" val="1_1_1"/>
  <p:tag name="KSO_WM_TAG_VERSION" val="1.0"/>
  <p:tag name="KSO_WM_BEAUTIFY_FLAG" val="#wm#"/>
  <p:tag name="KSO_WM_UNIT_TEXT_FILL_FORE_SCHEMECOLOR_INDEX" val="14"/>
  <p:tag name="KSO_WM_UNIT_TEXT_FILL_TYPE" val="1"/>
  <p:tag name="KSO_WM_UNIT_USESOURCEFORMAT_APPLY" val="1"/>
</p:tagLst>
</file>

<file path=ppt/tags/tag258.xml><?xml version="1.0" encoding="utf-8"?>
<p:tagLst xmlns:p="http://schemas.openxmlformats.org/presentationml/2006/main">
  <p:tag name="KSO_WM_UNIT_ISCONTENTSTITLE" val="0"/>
  <p:tag name="KSO_WM_UNIT_NOCLEAR" val="0"/>
  <p:tag name="KSO_WM_UNIT_VALUE" val="12"/>
  <p:tag name="KSO_WM_UNIT_HIGHLIGHT" val="0"/>
  <p:tag name="KSO_WM_UNIT_COMPATIBLE" val="0"/>
  <p:tag name="KSO_WM_UNIT_DIAGRAM_ISNUMVISUAL" val="0"/>
  <p:tag name="KSO_WM_UNIT_DIAGRAM_ISREFERUNIT" val="0"/>
  <p:tag name="KSO_WM_DIAGRAM_GROUP_CODE" val="l1-1"/>
  <p:tag name="KSO_WM_UNIT_TYPE" val="l_h_a"/>
  <p:tag name="KSO_WM_UNIT_INDEX" val="1_3_1"/>
  <p:tag name="KSO_WM_UNIT_ID" val="custom20200241_4*l_h_a*1_3_1"/>
  <p:tag name="KSO_WM_TEMPLATE_CATEGORY" val="custom"/>
  <p:tag name="KSO_WM_TEMPLATE_INDEX" val="20200241"/>
  <p:tag name="KSO_WM_UNIT_LAYERLEVEL" val="1_1_1"/>
  <p:tag name="KSO_WM_TAG_VERSION" val="1.0"/>
  <p:tag name="KSO_WM_BEAUTIFY_FLAG" val="#wm#"/>
  <p:tag name="KSO_WM_UNIT_PRESET_TEXT" val="点击添加小标题"/>
  <p:tag name="KSO_WM_UNIT_ISNUMDGMTITLE" val="0"/>
  <p:tag name="KSO_WM_UNIT_TEXT_FILL_FORE_SCHEMECOLOR_INDEX" val="13"/>
  <p:tag name="KSO_WM_UNIT_TEXT_FILL_TYPE" val="1"/>
  <p:tag name="KSO_WM_UNIT_USESOURCEFORMAT_APPLY" val="1"/>
</p:tagLst>
</file>

<file path=ppt/tags/tag259.xml><?xml version="1.0" encoding="utf-8"?>
<p:tagLst xmlns:p="http://schemas.openxmlformats.org/presentationml/2006/main">
  <p:tag name="KSO_WM_UNIT_ISCONTENTSTITLE" val="1"/>
  <p:tag name="KSO_WM_UNIT_NOCLEAR" val="0"/>
  <p:tag name="KSO_WM_UNIT_VALUE" val="8"/>
  <p:tag name="KSO_WM_UNIT_HIGHLIGHT" val="0"/>
  <p:tag name="KSO_WM_UNIT_COMPATIBLE" val="0"/>
  <p:tag name="KSO_WM_UNIT_DIAGRAM_ISNUMVISUAL" val="0"/>
  <p:tag name="KSO_WM_UNIT_DIAGRAM_ISREFERUNIT" val="0"/>
  <p:tag name="KSO_WM_DIAGRAM_GROUP_CODE" val="l1-1"/>
  <p:tag name="KSO_WM_UNIT_TYPE" val="b"/>
  <p:tag name="KSO_WM_UNIT_INDEX" val="1"/>
  <p:tag name="KSO_WM_UNIT_ID" val="custom20200241_4*b*1"/>
  <p:tag name="KSO_WM_TEMPLATE_CATEGORY" val="custom"/>
  <p:tag name="KSO_WM_TEMPLATE_INDEX" val="20200241"/>
  <p:tag name="KSO_WM_UNIT_LAYERLEVEL" val="1"/>
  <p:tag name="KSO_WM_TAG_VERSION" val="1.0"/>
  <p:tag name="KSO_WM_BEAUTIFY_FLAG" val="#wm#"/>
  <p:tag name="KSO_WM_UNIT_PRESET_TEXT" val="CONTENTS"/>
  <p:tag name="KSO_WM_UNIT_ISNUMDGMTITLE" val="0"/>
  <p:tag name="KSO_WM_UNIT_TEXT_FILL_FORE_SCHEMECOLOR_INDEX" val="5"/>
  <p:tag name="KSO_WM_UNIT_TEXT_FILL_TYPE" val="1"/>
  <p:tag name="KSO_WM_UNIT_USESOURCEFORMAT_APPLY" val="1"/>
</p:tagLst>
</file>

<file path=ppt/tags/tag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60.xml><?xml version="1.0" encoding="utf-8"?>
<p:tagLst xmlns:p="http://schemas.openxmlformats.org/presentationml/2006/main">
  <p:tag name="KSO_WM_UNIT_ISCONTENTSTITLE" val="1"/>
  <p:tag name="KSO_WM_UNIT_NOCLEAR" val="0"/>
  <p:tag name="KSO_WM_UNIT_VALUE" val="2"/>
  <p:tag name="KSO_WM_UNIT_HIGHLIGHT" val="0"/>
  <p:tag name="KSO_WM_UNIT_COMPATIBLE" val="0"/>
  <p:tag name="KSO_WM_UNIT_DIAGRAM_ISNUMVISUAL" val="0"/>
  <p:tag name="KSO_WM_UNIT_DIAGRAM_ISREFERUNIT" val="0"/>
  <p:tag name="KSO_WM_DIAGRAM_GROUP_CODE" val="l1-1"/>
  <p:tag name="KSO_WM_UNIT_TYPE" val="a"/>
  <p:tag name="KSO_WM_UNIT_INDEX" val="1"/>
  <p:tag name="KSO_WM_UNIT_ID" val="custom20200241_4*a*1"/>
  <p:tag name="KSO_WM_TEMPLATE_CATEGORY" val="custom"/>
  <p:tag name="KSO_WM_TEMPLATE_INDEX" val="20200241"/>
  <p:tag name="KSO_WM_UNIT_LAYERLEVEL" val="1"/>
  <p:tag name="KSO_WM_TAG_VERSION" val="1.0"/>
  <p:tag name="KSO_WM_BEAUTIFY_FLAG" val="#wm#"/>
  <p:tag name="KSO_WM_UNIT_PRESET_TEXT" val="目录"/>
  <p:tag name="KSO_WM_UNIT_ISNUMDGMTITLE" val="0"/>
  <p:tag name="KSO_WM_UNIT_TEXT_FILL_FORE_SCHEMECOLOR_INDEX" val="13"/>
  <p:tag name="KSO_WM_UNIT_TEXT_FILL_TYPE" val="1"/>
  <p:tag name="KSO_WM_UNIT_USESOURCEFORMAT_APPLY" val="1"/>
</p:tagLst>
</file>

<file path=ppt/tags/tag261.xml><?xml version="1.0" encoding="utf-8"?>
<p:tagLst xmlns:p="http://schemas.openxmlformats.org/presentationml/2006/main">
  <p:tag name="KSO_WM_SLIDE_ID" val="custom20200241_4"/>
  <p:tag name="KSO_WM_TEMPLATE_SUBCATEGORY" val="0"/>
  <p:tag name="KSO_WM_SLIDE_TYPE" val="contents"/>
  <p:tag name="KSO_WM_SLIDE_SUBTYPE" val="diag"/>
  <p:tag name="KSO_WM_SLIDE_ITEM_CNT" val="4"/>
  <p:tag name="KSO_WM_SLIDE_INDEX" val="4"/>
  <p:tag name="KSO_WM_DIAGRAM_GROUP_CODE" val="l1-1"/>
  <p:tag name="KSO_WM_SLIDE_DIAGTYPE" val="l"/>
  <p:tag name="KSO_WM_TAG_VERSION" val="1.0"/>
  <p:tag name="KSO_WM_BEAUTIFY_FLAG" val="#wm#"/>
  <p:tag name="KSO_WM_TEMPLATE_CATEGORY" val="custom"/>
  <p:tag name="KSO_WM_TEMPLATE_INDEX" val="20200241"/>
  <p:tag name="KSO_WM_SLIDE_LAYOUT" val="a_b_l"/>
  <p:tag name="KSO_WM_SLIDE_LAYOUT_CNT" val="1_1_1"/>
  <p:tag name="KSO_WM_TEMPLATE_MASTER_TYPE" val="1"/>
  <p:tag name="KSO_WM_TEMPLATE_COLOR_TYPE" val="1"/>
</p:tagLst>
</file>

<file path=ppt/tags/tag26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26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264.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26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26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267.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26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26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70.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27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27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273.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27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27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276.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27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27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279.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_5*i*3"/>
  <p:tag name="KSO_WM_UNIT_LAYERLEVEL" val="1"/>
  <p:tag name="KSO_WM_TAG_VERSION" val="1.0"/>
  <p:tag name="KSO_WM_BEAUTIFY_FLAG" val="#wm#"/>
</p:tagLst>
</file>

<file path=ppt/tags/tag28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28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282.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28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28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285.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28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28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288.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28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4"/>
  <p:tag name="KSO_WM_UNIT_ID" val="_5*i*4"/>
  <p:tag name="KSO_WM_UNIT_LAYERLEVEL" val="1"/>
  <p:tag name="KSO_WM_TAG_VERSION" val="1.0"/>
  <p:tag name="KSO_WM_BEAUTIFY_FLAG" val="#wm#"/>
</p:tagLst>
</file>

<file path=ppt/tags/tag29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291.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29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29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294.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29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29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297.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29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29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y*2"/>
  <p:tag name="KSO_WM_UNIT_LAYERLEVEL" val="1"/>
  <p:tag name="KSO_WM_TAG_VERSION" val="1.0"/>
  <p:tag name="KSO_WM_BEAUTIFY_FLAG" val="#wm#"/>
  <p:tag name="KSO_WM_UNIT_TYPE" val="y"/>
  <p:tag name="KSO_WM_UNIT_INDEX" val="2"/>
  <p:tag name="KSO_WM_UNIT_BK_DARK_LIGHT" val="2"/>
</p:tagLst>
</file>

<file path=ppt/tags/tag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5"/>
  <p:tag name="KSO_WM_UNIT_ID" val="_5*i*5"/>
  <p:tag name="KSO_WM_UNIT_LAYERLEVEL" val="1"/>
  <p:tag name="KSO_WM_TAG_VERSION" val="1.0"/>
  <p:tag name="KSO_WM_BEAUTIFY_FLAG" val="#wm#"/>
</p:tagLst>
</file>

<file path=ppt/tags/tag300.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30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30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303.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30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30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306.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30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30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309.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3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312.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3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3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315.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3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3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318.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3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321.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3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3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324.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3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3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327.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3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3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30.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3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3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333.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3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3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336.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3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3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339.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_6*i*1"/>
  <p:tag name="KSO_WM_UNIT_LAYERLEVEL" val="1"/>
  <p:tag name="KSO_WM_TAG_VERSION" val="1.0"/>
  <p:tag name="KSO_WM_BEAUTIFY_FLAG" val="#wm#"/>
</p:tagLst>
</file>

<file path=ppt/tags/tag3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3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342.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3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3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345.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3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3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348.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3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2"/>
  <p:tag name="KSO_WM_UNIT_ID" val="_6*i*2"/>
  <p:tag name="KSO_WM_UNIT_LAYERLEVEL" val="1"/>
  <p:tag name="KSO_WM_TAG_VERSION" val="1.0"/>
  <p:tag name="KSO_WM_BEAUTIFY_FLAG" val="#wm#"/>
</p:tagLst>
</file>

<file path=ppt/tags/tag3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351.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3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3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354.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3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3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357.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3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3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_6*i*3"/>
  <p:tag name="KSO_WM_UNIT_LAYERLEVEL" val="1"/>
  <p:tag name="KSO_WM_TAG_VERSION" val="1.0"/>
  <p:tag name="KSO_WM_BEAUTIFY_FLAG" val="#wm#"/>
</p:tagLst>
</file>

<file path=ppt/tags/tag360.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3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36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363.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36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36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366.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36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36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369.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4"/>
  <p:tag name="KSO_WM_UNIT_ID" val="_6*i*4"/>
  <p:tag name="KSO_WM_UNIT_LAYERLEVEL" val="1"/>
  <p:tag name="KSO_WM_TAG_VERSION" val="1.0"/>
  <p:tag name="KSO_WM_BEAUTIFY_FLAG" val="#wm#"/>
</p:tagLst>
</file>

<file path=ppt/tags/tag37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37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372.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37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37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375.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37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37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378.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37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8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381.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38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38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384.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38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38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387.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38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38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90.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391.xml><?xml version="1.0" encoding="utf-8"?>
<p:tagLst xmlns:p="http://schemas.openxmlformats.org/presentationml/2006/main">
  <p:tag name="KSO_WM_UNIT_ISCONTENTSTITLE" val="0"/>
  <p:tag name="KSO_WM_UNIT_NOCLEAR" val="1"/>
  <p:tag name="KSO_WM_UNIT_VALUE" val="5"/>
  <p:tag name="KSO_WM_UNIT_HIGHLIGHT" val="0"/>
  <p:tag name="KSO_WM_UNIT_COMPATIBLE" val="0"/>
  <p:tag name="KSO_WM_UNIT_DIAGRAM_ISNUMVISUAL" val="0"/>
  <p:tag name="KSO_WM_UNIT_DIAGRAM_ISREFERUNIT" val="0"/>
  <p:tag name="KSO_WM_UNIT_TYPE" val="a"/>
  <p:tag name="KSO_WM_UNIT_INDEX" val="1"/>
  <p:tag name="KSO_WM_UNIT_ID" val="custom20200241_15*a*1"/>
  <p:tag name="KSO_WM_TEMPLATE_CATEGORY" val="custom"/>
  <p:tag name="KSO_WM_TEMPLATE_INDEX" val="20200241"/>
  <p:tag name="KSO_WM_UNIT_LAYERLEVEL" val="1"/>
  <p:tag name="KSO_WM_TAG_VERSION" val="1.0"/>
  <p:tag name="KSO_WM_BEAUTIFY_FLAG" val="#wm#"/>
  <p:tag name="KSO_WM_UNIT_PRESET_TEXT" val="感谢观看"/>
  <p:tag name="KSO_WM_UNIT_ISNUMDGMTITLE" val="0"/>
</p:tagLst>
</file>

<file path=ppt/tags/tag392.xml><?xml version="1.0" encoding="utf-8"?>
<p:tagLst xmlns:p="http://schemas.openxmlformats.org/presentationml/2006/main">
  <p:tag name="KSO_WM_UNIT_ISCONTENTSTITLE" val="0"/>
  <p:tag name="KSO_WM_UNIT_NOCLEAR" val="0"/>
  <p:tag name="KSO_WM_UNIT_VALUE" val="20"/>
  <p:tag name="KSO_WM_UNIT_HIGHLIGHT" val="0"/>
  <p:tag name="KSO_WM_UNIT_COMPATIBLE" val="0"/>
  <p:tag name="KSO_WM_UNIT_DIAGRAM_ISNUMVISUAL" val="0"/>
  <p:tag name="KSO_WM_UNIT_DIAGRAM_ISREFERUNIT" val="0"/>
  <p:tag name="KSO_WM_UNIT_TYPE" val="b"/>
  <p:tag name="KSO_WM_UNIT_INDEX" val="3"/>
  <p:tag name="KSO_WM_UNIT_ID" val="custom20200241_15*b*3"/>
  <p:tag name="KSO_WM_TEMPLATE_CATEGORY" val="custom"/>
  <p:tag name="KSO_WM_TEMPLATE_INDEX" val="20200241"/>
  <p:tag name="KSO_WM_UNIT_LAYERLEVEL" val="1"/>
  <p:tag name="KSO_WM_TAG_VERSION" val="1.0"/>
  <p:tag name="KSO_WM_BEAUTIFY_FLAG" val="#wm#"/>
  <p:tag name="KSO_WM_UNIT_PRESET_TEXT" val="点击此处添加副标题"/>
  <p:tag name="KSO_WM_UNIT_ISNUMDGMTITLE" val="0"/>
</p:tagLst>
</file>

<file path=ppt/tags/tag393.xml><?xml version="1.0" encoding="utf-8"?>
<p:tagLst xmlns:p="http://schemas.openxmlformats.org/presentationml/2006/main">
  <p:tag name="KSO_WM_SLIDE_ID" val="custom20200241_15"/>
  <p:tag name="KSO_WM_TEMPLATE_SUBCATEGORY" val="0"/>
  <p:tag name="KSO_WM_SLIDE_TYPE" val="endPage"/>
  <p:tag name="KSO_WM_SLIDE_SUBTYPE" val="pureTxt"/>
  <p:tag name="KSO_WM_SLIDE_ITEM_CNT" val="0"/>
  <p:tag name="KSO_WM_SLIDE_INDEX" val="15"/>
  <p:tag name="KSO_WM_TAG_VERSION" val="1.0"/>
  <p:tag name="KSO_WM_BEAUTIFY_FLAG" val="#wm#"/>
  <p:tag name="KSO_WM_TEMPLATE_CATEGORY" val="custom"/>
  <p:tag name="KSO_WM_TEMPLATE_INDEX" val="20200241"/>
  <p:tag name="KSO_WM_SLIDE_LAYOUT" val="a_b"/>
  <p:tag name="KSO_WM_SLIDE_LAYOUT_CNT" val="1_3"/>
  <p:tag name="KSO_WM_TEMPLATE_MASTER_TYPE" val="1"/>
  <p:tag name="KSO_WM_TEMPLATE_COLOR_TYPE" val="1"/>
</p:tagLst>
</file>

<file path=ppt/tags/tag394.xml><?xml version="1.0" encoding="utf-8"?>
<p:tagLst xmlns:p="http://schemas.openxmlformats.org/presentationml/2006/main">
  <p:tag name="COMMONDATA" val="eyJoZGlkIjoiNjE3ZGIwMDJhMmZmN2VhZGQ0NDc4NzBmOWE0NGVkNzkifQ=="/>
  <p:tag name="KSO_WPP_MARK_KEY" val="4158dbe0-5c9a-4520-ae55-10fa17f3c507"/>
</p:tagLst>
</file>

<file path=ppt/tags/tag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y*3"/>
  <p:tag name="KSO_WM_UNIT_LAYERLEVEL" val="1"/>
  <p:tag name="KSO_WM_TAG_VERSION" val="1.0"/>
  <p:tag name="KSO_WM_BEAUTIFY_FLAG" val="#wm#"/>
  <p:tag name="KSO_WM_UNIT_TYPE" val="y"/>
  <p:tag name="KSO_WM_UNIT_INDEX" val="3"/>
</p:tagLst>
</file>

<file path=ppt/tags/tag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_8*i*3"/>
  <p:tag name="KSO_WM_UNIT_LAYERLEVEL" val="1"/>
  <p:tag name="KSO_WM_TAG_VERSION" val="1.0"/>
  <p:tag name="KSO_WM_BEAUTIFY_FLAG" val="#wm#"/>
</p:tagLst>
</file>

<file path=ppt/tags/tag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4"/>
  <p:tag name="KSO_WM_UNIT_ID" val="_8*i*4"/>
  <p:tag name="KSO_WM_UNIT_LAYERLEVEL" val="1"/>
  <p:tag name="KSO_WM_TAG_VERSION" val="1.0"/>
  <p:tag name="KSO_WM_BEAUTIFY_FLAG" val="#wm#"/>
</p:tagLst>
</file>

<file path=ppt/tags/tag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5"/>
  <p:tag name="KSO_WM_UNIT_ID" val="_8*i*5"/>
  <p:tag name="KSO_WM_UNIT_LAYERLEVEL" val="1"/>
  <p:tag name="KSO_WM_TAG_VERSION" val="1.0"/>
  <p:tag name="KSO_WM_BEAUTIFY_FLAG" val="#wm#"/>
</p:tagLst>
</file>

<file path=ppt/tags/tag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y*4"/>
  <p:tag name="KSO_WM_UNIT_LAYERLEVEL" val="1"/>
  <p:tag name="KSO_WM_TAG_VERSION" val="1.0"/>
  <p:tag name="KSO_WM_BEAUTIFY_FLAG" val="#wm#"/>
  <p:tag name="KSO_WM_UNIT_TYPE" val="y"/>
  <p:tag name="KSO_WM_UNIT_INDEX" val="4"/>
</p:tagLst>
</file>

<file path=ppt/tags/tag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_9*i*3"/>
  <p:tag name="KSO_WM_UNIT_LAYERLEVEL" val="1"/>
  <p:tag name="KSO_WM_TAG_VERSION" val="1.0"/>
  <p:tag name="KSO_WM_BEAUTIFY_FLAG" val="#wm#"/>
</p:tagLst>
</file>

<file path=ppt/tags/tag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4"/>
  <p:tag name="KSO_WM_UNIT_ID" val="_9*i*4"/>
  <p:tag name="KSO_WM_UNIT_LAYERLEVEL" val="1"/>
  <p:tag name="KSO_WM_TAG_VERSION" val="1.0"/>
  <p:tag name="KSO_WM_BEAUTIFY_FLAG" val="#wm#"/>
</p:tagLst>
</file>

<file path=ppt/tags/tag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5"/>
  <p:tag name="KSO_WM_UNIT_ID" val="_9*i*5"/>
  <p:tag name="KSO_WM_UNIT_LAYERLEVEL" val="1"/>
  <p:tag name="KSO_WM_TAG_VERSION" val="1.0"/>
  <p:tag name="KSO_WM_BEAUTIFY_FLAG" val="#wm#"/>
</p:tagLst>
</file>

<file path=ppt/tags/tag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_10*i*3"/>
  <p:tag name="KSO_WM_UNIT_LAYERLEVEL" val="1"/>
  <p:tag name="KSO_WM_TAG_VERSION" val="1.0"/>
  <p:tag name="KSO_WM_BEAUTIFY_FLAG" val="#wm#"/>
</p:tagLst>
</file>

<file path=ppt/tags/tag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4"/>
  <p:tag name="KSO_WM_UNIT_ID" val="_10*i*4"/>
  <p:tag name="KSO_WM_UNIT_LAYERLEVEL" val="1"/>
  <p:tag name="KSO_WM_TAG_VERSION" val="1.0"/>
  <p:tag name="KSO_WM_BEAUTIFY_FLAG" val="#wm#"/>
</p:tagLst>
</file>

<file path=ppt/tags/tag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5"/>
  <p:tag name="KSO_WM_UNIT_ID" val="_10*i*5"/>
  <p:tag name="KSO_WM_UNIT_LAYERLEVEL" val="1"/>
  <p:tag name="KSO_WM_TAG_VERSION" val="1.0"/>
  <p:tag name="KSO_WM_BEAUTIFY_FLAG" val="#wm#"/>
</p:tagLst>
</file>

<file path=ppt/tags/tag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y*5"/>
  <p:tag name="KSO_WM_UNIT_LAYERLEVEL" val="1"/>
  <p:tag name="KSO_WM_TAG_VERSION" val="1.0"/>
  <p:tag name="KSO_WM_BEAUTIFY_FLAG" val="#wm#"/>
  <p:tag name="KSO_WM_UNIT_TYPE" val="y"/>
  <p:tag name="KSO_WM_UNIT_INDEX" val="5"/>
</p:tagLst>
</file>

<file path=ppt/tags/tag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6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7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_12*i*3"/>
  <p:tag name="KSO_WM_UNIT_LAYERLEVEL" val="1"/>
  <p:tag name="KSO_WM_TAG_VERSION" val="1.0"/>
  <p:tag name="KSO_WM_BEAUTIFY_FLAG" val="#wm#"/>
  <p:tag name="KSO_WM_SLIDE_BACKGROUND_TYPE" val="general"/>
  <p:tag name="KSO_WM_SLIDE_BK_DARK_LIGHT" val="2"/>
</p:tagLst>
</file>

<file path=ppt/tags/tag7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4"/>
  <p:tag name="KSO_WM_UNIT_ID" val="_12*i*4"/>
  <p:tag name="KSO_WM_UNIT_LAYERLEVEL" val="1"/>
  <p:tag name="KSO_WM_TAG_VERSION" val="1.0"/>
  <p:tag name="KSO_WM_BEAUTIFY_FLAG" val="#wm#"/>
  <p:tag name="KSO_WM_SLIDE_BACKGROUND_TYPE" val="general"/>
  <p:tag name="KSO_WM_SLIDE_BK_DARK_LIGHT" val="2"/>
</p:tagLst>
</file>

<file path=ppt/tags/tag7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5"/>
  <p:tag name="KSO_WM_UNIT_ID" val="_12*i*5"/>
  <p:tag name="KSO_WM_UNIT_LAYERLEVEL" val="1"/>
  <p:tag name="KSO_WM_TAG_VERSION" val="1.0"/>
  <p:tag name="KSO_WM_BEAUTIFY_FLAG" val="#wm#"/>
  <p:tag name="KSO_WM_SLIDE_BACKGROUND_TYPE" val="general"/>
  <p:tag name="KSO_WM_SLIDE_BK_DARK_LIGHT" val="2"/>
</p:tagLst>
</file>

<file path=ppt/tags/tag7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Lst>
</file>

<file path=ppt/tags/tag7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Lst>
</file>

<file path=ppt/tags/tag7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Lst>
</file>

<file path=ppt/tags/tag7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3*i*1"/>
  <p:tag name="KSO_WM_UNIT_BK_DARK_LIGHT" val="2"/>
  <p:tag name="KSO_WM_UNIT_LAYERLEVEL" val="1"/>
  <p:tag name="KSO_WM_TAG_VERSION" val="1.0"/>
  <p:tag name="KSO_WM_BEAUTIFY_FLAG" val="#wm#"/>
  <p:tag name="KSO_WM_SLIDE_BACKGROUND_TYPE" val="frame"/>
  <p:tag name="KSO_WM_SLIDE_BK_DARK_LIGHT" val="1"/>
</p:tagLst>
</file>

<file path=ppt/tags/tag7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_13*i*3"/>
  <p:tag name="KSO_WM_UNIT_LAYERLEVEL" val="1"/>
  <p:tag name="KSO_WM_TAG_VERSION" val="1.0"/>
  <p:tag name="KSO_WM_BEAUTIFY_FLAG" val="#wm#"/>
  <p:tag name="KSO_WM_SLIDE_BACKGROUND_TYPE" val="frame"/>
  <p:tag name="KSO_WM_SLIDE_BK_DARK_LIGHT" val="1"/>
</p:tagLst>
</file>

<file path=ppt/tags/tag7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_13*i*1"/>
  <p:tag name="KSO_WM_UNIT_LAYERLEVEL" val="1"/>
  <p:tag name="KSO_WM_TAG_VERSION" val="1.0"/>
  <p:tag name="KSO_WM_BEAUTIFY_FLAG" val="#wm#"/>
  <p:tag name="KSO_WM_SLIDE_BACKGROUND_TYPE" val="frame"/>
  <p:tag name="KSO_WM_SLIDE_BK_DARK_LIGHT" val="1"/>
</p:tagLst>
</file>

<file path=ppt/tags/tag7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1"/>
</p:tagLst>
</file>

<file path=ppt/tags/tag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8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1"/>
</p:tagLst>
</file>

<file path=ppt/tags/tag8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1"/>
</p:tagLst>
</file>

<file path=ppt/tags/tag8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4*i*1"/>
  <p:tag name="KSO_WM_UNIT_BK_DARK_LIGHT" val="1"/>
  <p:tag name="KSO_WM_UNIT_LAYERLEVEL" val="1"/>
  <p:tag name="KSO_WM_TAG_VERSION" val="1.0"/>
  <p:tag name="KSO_WM_BEAUTIFY_FLAG" val="#wm#"/>
  <p:tag name="KSO_WM_SLIDE_BACKGROUND_TYPE" val="leftRight"/>
  <p:tag name="KSO_WM_SLIDE_BK_DARK_LIGHT" val="2"/>
</p:tagLst>
</file>

<file path=ppt/tags/tag8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_14*i*3"/>
  <p:tag name="KSO_WM_UNIT_LAYERLEVEL" val="1"/>
  <p:tag name="KSO_WM_TAG_VERSION" val="1.0"/>
  <p:tag name="KSO_WM_BEAUTIFY_FLAG" val="#wm#"/>
  <p:tag name="KSO_WM_SLIDE_BACKGROUND_TYPE" val="leftRight"/>
  <p:tag name="KSO_WM_SLIDE_BK_DARK_LIGHT" val="2"/>
</p:tagLst>
</file>

<file path=ppt/tags/tag8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4"/>
  <p:tag name="KSO_WM_UNIT_ID" val="_14*i*4"/>
  <p:tag name="KSO_WM_UNIT_LAYERLEVEL" val="1"/>
  <p:tag name="KSO_WM_TAG_VERSION" val="1.0"/>
  <p:tag name="KSO_WM_BEAUTIFY_FLAG" val="#wm#"/>
  <p:tag name="KSO_WM_SLIDE_BACKGROUND_TYPE" val="leftRight"/>
  <p:tag name="KSO_WM_SLIDE_BK_DARK_LIGHT" val="2"/>
</p:tagLst>
</file>

<file path=ppt/tags/tag8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5"/>
  <p:tag name="KSO_WM_UNIT_ID" val="_14*i*5"/>
  <p:tag name="KSO_WM_UNIT_LAYERLEVEL" val="1"/>
  <p:tag name="KSO_WM_TAG_VERSION" val="1.0"/>
  <p:tag name="KSO_WM_BEAUTIFY_FLAG" val="#wm#"/>
  <p:tag name="KSO_WM_SLIDE_BACKGROUND_TYPE" val="leftRight"/>
  <p:tag name="KSO_WM_SLIDE_BK_DARK_LIGHT" val="2"/>
</p:tagLst>
</file>

<file path=ppt/tags/tag8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8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8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8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5*i*1"/>
  <p:tag name="KSO_WM_UNIT_BK_DARK_LIGHT" val="1"/>
  <p:tag name="KSO_WM_UNIT_LAYERLEVEL" val="1"/>
  <p:tag name="KSO_WM_TAG_VERSION" val="1.0"/>
  <p:tag name="KSO_WM_BEAUTIFY_FLAG" val="#wm#"/>
  <p:tag name="KSO_WM_SLIDE_BACKGROUND_TYPE" val="topBottom"/>
  <p:tag name="KSO_WM_SLIDE_BK_DARK_LIGHT" val="2"/>
</p:tagLst>
</file>

<file path=ppt/tags/tag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9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4"/>
  <p:tag name="KSO_WM_UNIT_ID" val="_15*i*4"/>
  <p:tag name="KSO_WM_UNIT_LAYERLEVEL" val="1"/>
  <p:tag name="KSO_WM_TAG_VERSION" val="1.0"/>
  <p:tag name="KSO_WM_BEAUTIFY_FLAG" val="#wm#"/>
  <p:tag name="KSO_WM_SLIDE_BACKGROUND_TYPE" val="topBottom"/>
  <p:tag name="KSO_WM_SLIDE_BK_DARK_LIGHT" val="2"/>
</p:tagLst>
</file>

<file path=ppt/tags/tag9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5"/>
  <p:tag name="KSO_WM_UNIT_ID" val="_15*i*5"/>
  <p:tag name="KSO_WM_UNIT_LAYERLEVEL" val="1"/>
  <p:tag name="KSO_WM_TAG_VERSION" val="1.0"/>
  <p:tag name="KSO_WM_BEAUTIFY_FLAG" val="#wm#"/>
  <p:tag name="KSO_WM_SLIDE_BACKGROUND_TYPE" val="topBottom"/>
  <p:tag name="KSO_WM_SLIDE_BK_DARK_LIGHT" val="2"/>
</p:tagLst>
</file>

<file path=ppt/tags/tag9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_15*i*3"/>
  <p:tag name="KSO_WM_UNIT_LAYERLEVEL" val="1"/>
  <p:tag name="KSO_WM_TAG_VERSION" val="1.0"/>
  <p:tag name="KSO_WM_BEAUTIFY_FLAG" val="#wm#"/>
  <p:tag name="KSO_WM_SLIDE_BACKGROUND_TYPE" val="topBottom"/>
  <p:tag name="KSO_WM_SLIDE_BK_DARK_LIGHT" val="2"/>
</p:tagLst>
</file>

<file path=ppt/tags/tag9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9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9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9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6*i*1"/>
  <p:tag name="KSO_WM_UNIT_BK_DARK_LIGHT" val="1"/>
  <p:tag name="KSO_WM_UNIT_LAYERLEVEL" val="1"/>
  <p:tag name="KSO_WM_TAG_VERSION" val="1.0"/>
  <p:tag name="KSO_WM_BEAUTIFY_FLAG" val="#wm#"/>
  <p:tag name="KSO_WM_SLIDE_BACKGROUND_TYPE" val="bottomTop"/>
  <p:tag name="KSO_WM_SLIDE_BK_DARK_LIGHT" val="2"/>
</p:tagLst>
</file>

<file path=ppt/tags/tag9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_16*i*3"/>
  <p:tag name="KSO_WM_UNIT_LAYERLEVEL" val="1"/>
  <p:tag name="KSO_WM_TAG_VERSION" val="1.0"/>
  <p:tag name="KSO_WM_BEAUTIFY_FLAG" val="#wm#"/>
  <p:tag name="KSO_WM_SLIDE_BACKGROUND_TYPE" val="bottomTop"/>
  <p:tag name="KSO_WM_SLIDE_BK_DARK_LIGHT" val="2"/>
</p:tagLst>
</file>

<file path=ppt/tags/tag9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9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heme/theme1.xml><?xml version="1.0" encoding="utf-8"?>
<a:theme xmlns:a="http://schemas.openxmlformats.org/drawingml/2006/main" name="2_Office 主题​​">
  <a:themeElements>
    <a:clrScheme name="A20200241">
      <a:dk1>
        <a:srgbClr val="000000"/>
      </a:dk1>
      <a:lt1>
        <a:srgbClr val="FFFFFF"/>
      </a:lt1>
      <a:dk2>
        <a:srgbClr val="0E1242"/>
      </a:dk2>
      <a:lt2>
        <a:srgbClr val="FFFFFF"/>
      </a:lt2>
      <a:accent1>
        <a:srgbClr val="0049CF"/>
      </a:accent1>
      <a:accent2>
        <a:srgbClr val="0076F8"/>
      </a:accent2>
      <a:accent3>
        <a:srgbClr val="0096F2"/>
      </a:accent3>
      <a:accent4>
        <a:srgbClr val="00B1C4"/>
      </a:accent4>
      <a:accent5>
        <a:srgbClr val="00C27D"/>
      </a:accent5>
      <a:accent6>
        <a:srgbClr val="00D01E"/>
      </a:accent6>
      <a:hlink>
        <a:srgbClr val="304FFE"/>
      </a:hlink>
      <a:folHlink>
        <a:srgbClr val="492067"/>
      </a:folHlink>
    </a:clrScheme>
    <a:fontScheme name="商务风">
      <a:majorFont>
        <a:latin typeface="微软雅黑"/>
        <a:ea typeface="汉仪旗黑-85S"/>
        <a:cs typeface=""/>
      </a:majorFont>
      <a:minorFont>
        <a:latin typeface="微软雅黑"/>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主题​​">
  <a:themeElements>
    <a:clrScheme name="A20200241">
      <a:dk1>
        <a:srgbClr val="000000"/>
      </a:dk1>
      <a:lt1>
        <a:srgbClr val="FFFFFF"/>
      </a:lt1>
      <a:dk2>
        <a:srgbClr val="0E1242"/>
      </a:dk2>
      <a:lt2>
        <a:srgbClr val="FFFFFF"/>
      </a:lt2>
      <a:accent1>
        <a:srgbClr val="0049CF"/>
      </a:accent1>
      <a:accent2>
        <a:srgbClr val="0076F8"/>
      </a:accent2>
      <a:accent3>
        <a:srgbClr val="0096F2"/>
      </a:accent3>
      <a:accent4>
        <a:srgbClr val="00B1C4"/>
      </a:accent4>
      <a:accent5>
        <a:srgbClr val="00C27D"/>
      </a:accent5>
      <a:accent6>
        <a:srgbClr val="00D01E"/>
      </a:accent6>
      <a:hlink>
        <a:srgbClr val="304FFE"/>
      </a:hlink>
      <a:folHlink>
        <a:srgbClr val="492067"/>
      </a:folHlink>
    </a:clrScheme>
    <a:fontScheme name="商务风">
      <a:majorFont>
        <a:latin typeface="微软雅黑"/>
        <a:ea typeface="汉仪旗黑-85S"/>
        <a:cs typeface=""/>
      </a:majorFont>
      <a:minorFont>
        <a:latin typeface="微软雅黑"/>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3C1DA"/>
      </a:accent5>
      <a:accent6>
        <a:srgbClr val="AC4744"/>
      </a:accent6>
      <a:hlink>
        <a:srgbClr val="0000FF"/>
      </a:hlink>
      <a:folHlink>
        <a:srgbClr val="800080"/>
      </a:folHlink>
    </a:clrScheme>
    <a:fontScheme name="">
      <a:majorFont>
        <a:latin typeface="Calibri"/>
        <a:ea typeface="宋体"/>
        <a:cs typeface=""/>
      </a:majorFont>
      <a:minorFont>
        <a:latin typeface="Calibri"/>
        <a:ea typeface="宋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a:themeElements>
    <a:clrScheme name="">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3C1DA"/>
      </a:accent5>
      <a:accent6>
        <a:srgbClr val="AC4744"/>
      </a:accent6>
      <a:hlink>
        <a:srgbClr val="0000FF"/>
      </a:hlink>
      <a:folHlink>
        <a:srgbClr val="800080"/>
      </a:folHlink>
    </a:clrScheme>
    <a:fontScheme name="Cambria-Calibri">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2007-2010">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atMod val="350000"/>
                <a:shade val="99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10405</Words>
  <Application>WPS 演示</Application>
  <PresentationFormat/>
  <Paragraphs>398</Paragraphs>
  <Slides>48</Slides>
  <Notes>44</Notes>
  <HiddenSlides>0</HiddenSlides>
  <MMClips>0</MMClips>
  <ScaleCrop>false</ScaleCrop>
  <HeadingPairs>
    <vt:vector size="6" baseType="variant">
      <vt:variant>
        <vt:lpstr>已用的字体</vt:lpstr>
      </vt:variant>
      <vt:variant>
        <vt:i4>10</vt:i4>
      </vt:variant>
      <vt:variant>
        <vt:lpstr>主题</vt:lpstr>
      </vt:variant>
      <vt:variant>
        <vt:i4>3</vt:i4>
      </vt:variant>
      <vt:variant>
        <vt:lpstr>幻灯片标题</vt:lpstr>
      </vt:variant>
      <vt:variant>
        <vt:i4>48</vt:i4>
      </vt:variant>
    </vt:vector>
  </HeadingPairs>
  <TitlesOfParts>
    <vt:vector size="61" baseType="lpstr">
      <vt:lpstr>Arial</vt:lpstr>
      <vt:lpstr>宋体</vt:lpstr>
      <vt:lpstr>Wingdings</vt:lpstr>
      <vt:lpstr>微软雅黑</vt:lpstr>
      <vt:lpstr>汉仪旗黑-85S</vt:lpstr>
      <vt:lpstr>黑体</vt:lpstr>
      <vt:lpstr>Calibri</vt:lpstr>
      <vt:lpstr>Arial Unicode MS</vt:lpstr>
      <vt:lpstr>等线</vt:lpstr>
      <vt:lpstr>Wingdings</vt:lpstr>
      <vt:lpstr>2_Office 主题​​</vt:lpstr>
      <vt:lpstr>1_Office 主题​​</vt:lpstr>
      <vt:lpstr>Office 主题</vt:lpstr>
      <vt:lpstr>PowerPoint 演示文稿</vt:lpstr>
      <vt:lpstr>第一篇  负债与所有者权益 第一章 流动负债</vt:lpstr>
      <vt:lpstr>第一章  流动负债</vt:lpstr>
      <vt:lpstr>PowerPoint 演示文稿</vt:lpstr>
      <vt:lpstr>第一节  流动负债概述</vt:lpstr>
      <vt:lpstr>第一节  流动负债概述</vt:lpstr>
      <vt:lpstr>第二节  流动负债重要条款的理解与会计处理</vt:lpstr>
      <vt:lpstr>第二节  流动负债重要条款的理解与会计处理</vt:lpstr>
      <vt:lpstr>第二节  流动负债重要条款的理解与会计处理</vt:lpstr>
      <vt:lpstr>第二节  流动负债重要条款的理解与会计处理</vt:lpstr>
      <vt:lpstr>第二节  流动负债重要条款的理解与会计处理</vt:lpstr>
      <vt:lpstr>第二节  流动负债重要条款的理解与会计处理</vt:lpstr>
      <vt:lpstr>第二节  流动负债重要条款的理解与会计处理</vt:lpstr>
      <vt:lpstr>第二节  流动负债重要条款的理解与会计处理</vt:lpstr>
      <vt:lpstr>第二节  流动负债重要条款的理解与会计处理</vt:lpstr>
      <vt:lpstr>第二节  流动负债重要条款的理解与会计处理</vt:lpstr>
      <vt:lpstr>第二节  流动负债重要条款的理解与会计处理</vt:lpstr>
      <vt:lpstr>第二节  流动负债重要条款的理解与会计处理</vt:lpstr>
      <vt:lpstr>第二节  流动负债重要条款的理解与会计处理</vt:lpstr>
      <vt:lpstr>第二节  流动负债重要条款的理解与会计处理</vt:lpstr>
      <vt:lpstr>第二节  流动负债重要条款的理解与会计处理</vt:lpstr>
      <vt:lpstr>第二节  流动负债重要条款的理解与会计处理</vt:lpstr>
      <vt:lpstr>第二节  流动负债重要条款的理解与会计处理</vt:lpstr>
      <vt:lpstr>第二节  流动负债重要条款的理解与会计处理</vt:lpstr>
      <vt:lpstr>第二节  流动负债重要条款的理解与会计处理</vt:lpstr>
      <vt:lpstr>第二节  流动负债重要条款的理解与会计处理</vt:lpstr>
      <vt:lpstr>第二节  流动负债重要条款的理解与会计处理</vt:lpstr>
      <vt:lpstr>第二节  流动负债重要条款的理解与会计处理</vt:lpstr>
      <vt:lpstr>第二节  流动负债重要条款的理解与会计处理</vt:lpstr>
      <vt:lpstr>第二节  流动负债重要条款的理解与会计处理</vt:lpstr>
      <vt:lpstr>第二节  流动负债重要条款的理解与会计处理</vt:lpstr>
      <vt:lpstr>第二节  流动负债重要条款的理解与会计处理</vt:lpstr>
      <vt:lpstr>第二节  流动负债重要条款的理解与会计处理</vt:lpstr>
      <vt:lpstr>第二节  流动负债重要条款的理解与会计处理</vt:lpstr>
      <vt:lpstr>第二节  流动负债重要条款的理解与会计处理</vt:lpstr>
      <vt:lpstr>第二节  流动负债重要条款的理解与会计处理</vt:lpstr>
      <vt:lpstr>第二节  流动负债重要条款的理解与会计处理</vt:lpstr>
      <vt:lpstr>第二节  流动负债重要条款的理解与会计处理</vt:lpstr>
      <vt:lpstr>第二节  流动负债重要条款的理解与会计处理</vt:lpstr>
      <vt:lpstr>第二节  流动负债重要条款的理解与会计处理</vt:lpstr>
      <vt:lpstr>第三节  本章课程思政案例及延伸阅读</vt:lpstr>
      <vt:lpstr>第三节  本章课程思政案例及延伸阅读</vt:lpstr>
      <vt:lpstr>第三节  本章课程思政案例及延伸阅读</vt:lpstr>
      <vt:lpstr>第三节  本章课程思政案例及延伸阅读</vt:lpstr>
      <vt:lpstr>第三节  本章课程思政案例及延伸阅读</vt:lpstr>
      <vt:lpstr>第三节  本章课程思政案例及延伸阅读</vt:lpstr>
      <vt:lpstr>第三节  本章课程思政案例及延伸阅读</vt:lpstr>
      <vt:lpstr>感谢观看</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
  <cp:lastModifiedBy>倩倩</cp:lastModifiedBy>
  <cp:revision>25</cp:revision>
  <dcterms:created xsi:type="dcterms:W3CDTF">2013-10-30T09:04:00Z</dcterms:created>
  <dcterms:modified xsi:type="dcterms:W3CDTF">2023-08-03T06:47:51Z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2052-11.1.0.14309</vt:lpwstr>
  </property>
  <property fmtid="{D5CDD505-2E9C-101B-9397-08002B2CF9AE}" pid="3" name="ICV">
    <vt:lpwstr>F308E7C7AD614ADB9E7D55A9F0A62E62</vt:lpwstr>
  </property>
</Properties>
</file>