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7" r:id="rId3"/>
    <p:sldMasterId id="2147483680" r:id="rId4"/>
  </p:sldMasterIdLst>
  <p:notesMasterIdLst>
    <p:notesMasterId r:id="rId9"/>
  </p:notesMasterIdLst>
  <p:sldIdLst>
    <p:sldId id="605" r:id="rId5"/>
    <p:sldId id="606" r:id="rId6"/>
    <p:sldId id="607" r:id="rId7"/>
    <p:sldId id="280" r:id="rId8"/>
    <p:sldId id="284" r:id="rId10"/>
    <p:sldId id="609" r:id="rId11"/>
    <p:sldId id="610" r:id="rId12"/>
    <p:sldId id="608" r:id="rId13"/>
    <p:sldId id="413" r:id="rId14"/>
    <p:sldId id="414" r:id="rId15"/>
    <p:sldId id="418" r:id="rId16"/>
    <p:sldId id="611" r:id="rId17"/>
    <p:sldId id="415" r:id="rId18"/>
    <p:sldId id="416" r:id="rId19"/>
    <p:sldId id="417" r:id="rId20"/>
    <p:sldId id="419" r:id="rId21"/>
    <p:sldId id="420" r:id="rId22"/>
    <p:sldId id="421" r:id="rId23"/>
    <p:sldId id="612" r:id="rId24"/>
    <p:sldId id="613" r:id="rId25"/>
    <p:sldId id="423" r:id="rId26"/>
    <p:sldId id="424" r:id="rId27"/>
    <p:sldId id="425" r:id="rId28"/>
    <p:sldId id="426" r:id="rId29"/>
    <p:sldId id="614" r:id="rId30"/>
    <p:sldId id="428" r:id="rId31"/>
    <p:sldId id="429" r:id="rId32"/>
    <p:sldId id="615" r:id="rId33"/>
    <p:sldId id="432" r:id="rId34"/>
    <p:sldId id="616" r:id="rId35"/>
    <p:sldId id="434" r:id="rId36"/>
    <p:sldId id="436" r:id="rId37"/>
    <p:sldId id="437" r:id="rId38"/>
    <p:sldId id="438" r:id="rId39"/>
    <p:sldId id="439" r:id="rId40"/>
    <p:sldId id="617" r:id="rId41"/>
    <p:sldId id="440" r:id="rId42"/>
    <p:sldId id="618" r:id="rId43"/>
    <p:sldId id="443" r:id="rId44"/>
    <p:sldId id="619" r:id="rId45"/>
    <p:sldId id="620" r:id="rId46"/>
    <p:sldId id="446" r:id="rId47"/>
    <p:sldId id="447" r:id="rId48"/>
    <p:sldId id="448" r:id="rId49"/>
    <p:sldId id="449" r:id="rId50"/>
    <p:sldId id="450" r:id="rId51"/>
    <p:sldId id="451" r:id="rId52"/>
    <p:sldId id="452" r:id="rId53"/>
    <p:sldId id="453" r:id="rId54"/>
    <p:sldId id="454" r:id="rId55"/>
    <p:sldId id="621" r:id="rId56"/>
    <p:sldId id="456" r:id="rId57"/>
    <p:sldId id="624" r:id="rId58"/>
    <p:sldId id="622" r:id="rId59"/>
    <p:sldId id="625" r:id="rId60"/>
    <p:sldId id="459" r:id="rId61"/>
    <p:sldId id="460" r:id="rId62"/>
    <p:sldId id="461" r:id="rId63"/>
    <p:sldId id="462" r:id="rId64"/>
    <p:sldId id="463" r:id="rId65"/>
    <p:sldId id="464" r:id="rId66"/>
    <p:sldId id="482" r:id="rId67"/>
    <p:sldId id="696" r:id="rId68"/>
    <p:sldId id="484" r:id="rId69"/>
    <p:sldId id="698" r:id="rId70"/>
    <p:sldId id="699" r:id="rId71"/>
    <p:sldId id="700" r:id="rId72"/>
    <p:sldId id="701" r:id="rId73"/>
    <p:sldId id="702" r:id="rId74"/>
    <p:sldId id="703" r:id="rId75"/>
    <p:sldId id="704" r:id="rId76"/>
    <p:sldId id="697" r:id="rId77"/>
    <p:sldId id="706" r:id="rId78"/>
    <p:sldId id="705" r:id="rId79"/>
    <p:sldId id="707" r:id="rId80"/>
    <p:sldId id="708" r:id="rId81"/>
    <p:sldId id="499" r:id="rId82"/>
    <p:sldId id="711" r:id="rId83"/>
    <p:sldId id="712" r:id="rId84"/>
    <p:sldId id="713" r:id="rId85"/>
    <p:sldId id="714" r:id="rId86"/>
    <p:sldId id="715" r:id="rId87"/>
    <p:sldId id="716" r:id="rId88"/>
    <p:sldId id="717" r:id="rId89"/>
    <p:sldId id="719" r:id="rId90"/>
    <p:sldId id="720" r:id="rId91"/>
    <p:sldId id="721" r:id="rId92"/>
    <p:sldId id="722" r:id="rId93"/>
    <p:sldId id="723" r:id="rId94"/>
  </p:sldIdLst>
  <p:sldSz cx="9144000" cy="5143500"/>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clrMru>
    <a:srgbClr val="0049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p:scale>
          <a:sx n="110" d="100"/>
          <a:sy n="110" d="100"/>
        </p:scale>
        <p:origin x="-1644" y="-636"/>
      </p:cViewPr>
      <p:guideLst>
        <p:guide orient="horz" pos="1613"/>
        <p:guide pos="2859"/>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97" Type="http://schemas.openxmlformats.org/officeDocument/2006/relationships/tableStyles" Target="tableStyles.xml"/><Relationship Id="rId96" Type="http://schemas.openxmlformats.org/officeDocument/2006/relationships/viewProps" Target="viewProps.xml"/><Relationship Id="rId95" Type="http://schemas.openxmlformats.org/officeDocument/2006/relationships/presProps" Target="presProps.xml"/><Relationship Id="rId94" Type="http://schemas.openxmlformats.org/officeDocument/2006/relationships/slide" Target="slides/slide89.xml"/><Relationship Id="rId93" Type="http://schemas.openxmlformats.org/officeDocument/2006/relationships/slide" Target="slides/slide88.xml"/><Relationship Id="rId92" Type="http://schemas.openxmlformats.org/officeDocument/2006/relationships/slide" Target="slides/slide87.xml"/><Relationship Id="rId91" Type="http://schemas.openxmlformats.org/officeDocument/2006/relationships/slide" Target="slides/slide86.xml"/><Relationship Id="rId90" Type="http://schemas.openxmlformats.org/officeDocument/2006/relationships/slide" Target="slides/slide85.xml"/><Relationship Id="rId9" Type="http://schemas.openxmlformats.org/officeDocument/2006/relationships/notesMaster" Target="notesMasters/notesMaster1.xml"/><Relationship Id="rId89" Type="http://schemas.openxmlformats.org/officeDocument/2006/relationships/slide" Target="slides/slide84.xml"/><Relationship Id="rId88" Type="http://schemas.openxmlformats.org/officeDocument/2006/relationships/slide" Target="slides/slide83.xml"/><Relationship Id="rId87" Type="http://schemas.openxmlformats.org/officeDocument/2006/relationships/slide" Target="slides/slide82.xml"/><Relationship Id="rId86" Type="http://schemas.openxmlformats.org/officeDocument/2006/relationships/slide" Target="slides/slide81.xml"/><Relationship Id="rId85" Type="http://schemas.openxmlformats.org/officeDocument/2006/relationships/slide" Target="slides/slide80.xml"/><Relationship Id="rId84" Type="http://schemas.openxmlformats.org/officeDocument/2006/relationships/slide" Target="slides/slide79.xml"/><Relationship Id="rId83" Type="http://schemas.openxmlformats.org/officeDocument/2006/relationships/slide" Target="slides/slide78.xml"/><Relationship Id="rId82" Type="http://schemas.openxmlformats.org/officeDocument/2006/relationships/slide" Target="slides/slide77.xml"/><Relationship Id="rId81" Type="http://schemas.openxmlformats.org/officeDocument/2006/relationships/slide" Target="slides/slide76.xml"/><Relationship Id="rId80" Type="http://schemas.openxmlformats.org/officeDocument/2006/relationships/slide" Target="slides/slide75.xml"/><Relationship Id="rId8" Type="http://schemas.openxmlformats.org/officeDocument/2006/relationships/slide" Target="slides/slide4.xml"/><Relationship Id="rId79" Type="http://schemas.openxmlformats.org/officeDocument/2006/relationships/slide" Target="slides/slide74.xml"/><Relationship Id="rId78" Type="http://schemas.openxmlformats.org/officeDocument/2006/relationships/slide" Target="slides/slide73.xml"/><Relationship Id="rId77" Type="http://schemas.openxmlformats.org/officeDocument/2006/relationships/slide" Target="slides/slide72.xml"/><Relationship Id="rId76" Type="http://schemas.openxmlformats.org/officeDocument/2006/relationships/slide" Target="slides/slide71.xml"/><Relationship Id="rId75" Type="http://schemas.openxmlformats.org/officeDocument/2006/relationships/slide" Target="slides/slide70.xml"/><Relationship Id="rId74" Type="http://schemas.openxmlformats.org/officeDocument/2006/relationships/slide" Target="slides/slide69.xml"/><Relationship Id="rId73" Type="http://schemas.openxmlformats.org/officeDocument/2006/relationships/slide" Target="slides/slide68.xml"/><Relationship Id="rId72" Type="http://schemas.openxmlformats.org/officeDocument/2006/relationships/slide" Target="slides/slide67.xml"/><Relationship Id="rId71" Type="http://schemas.openxmlformats.org/officeDocument/2006/relationships/slide" Target="slides/slide66.xml"/><Relationship Id="rId70" Type="http://schemas.openxmlformats.org/officeDocument/2006/relationships/slide" Target="slides/slide65.xml"/><Relationship Id="rId7" Type="http://schemas.openxmlformats.org/officeDocument/2006/relationships/slide" Target="slides/slide3.xml"/><Relationship Id="rId69" Type="http://schemas.openxmlformats.org/officeDocument/2006/relationships/slide" Target="slides/slide64.xml"/><Relationship Id="rId68" Type="http://schemas.openxmlformats.org/officeDocument/2006/relationships/slide" Target="slides/slide63.xml"/><Relationship Id="rId67" Type="http://schemas.openxmlformats.org/officeDocument/2006/relationships/slide" Target="slides/slide62.xml"/><Relationship Id="rId66" Type="http://schemas.openxmlformats.org/officeDocument/2006/relationships/slide" Target="slides/slide61.xml"/><Relationship Id="rId65" Type="http://schemas.openxmlformats.org/officeDocument/2006/relationships/slide" Target="slides/slide60.xml"/><Relationship Id="rId64" Type="http://schemas.openxmlformats.org/officeDocument/2006/relationships/slide" Target="slides/slide59.xml"/><Relationship Id="rId63" Type="http://schemas.openxmlformats.org/officeDocument/2006/relationships/slide" Target="slides/slide58.xml"/><Relationship Id="rId62" Type="http://schemas.openxmlformats.org/officeDocument/2006/relationships/slide" Target="slides/slide57.xml"/><Relationship Id="rId61" Type="http://schemas.openxmlformats.org/officeDocument/2006/relationships/slide" Target="slides/slide56.xml"/><Relationship Id="rId60" Type="http://schemas.openxmlformats.org/officeDocument/2006/relationships/slide" Target="slides/slide55.xml"/><Relationship Id="rId6" Type="http://schemas.openxmlformats.org/officeDocument/2006/relationships/slide" Target="slides/slide2.xml"/><Relationship Id="rId59" Type="http://schemas.openxmlformats.org/officeDocument/2006/relationships/slide" Target="slides/slide54.xml"/><Relationship Id="rId58" Type="http://schemas.openxmlformats.org/officeDocument/2006/relationships/slide" Target="slides/slide53.xml"/><Relationship Id="rId57" Type="http://schemas.openxmlformats.org/officeDocument/2006/relationships/slide" Target="slides/slide52.xml"/><Relationship Id="rId56" Type="http://schemas.openxmlformats.org/officeDocument/2006/relationships/slide" Target="slides/slide51.xml"/><Relationship Id="rId55" Type="http://schemas.openxmlformats.org/officeDocument/2006/relationships/slide" Target="slides/slide50.xml"/><Relationship Id="rId54" Type="http://schemas.openxmlformats.org/officeDocument/2006/relationships/slide" Target="slides/slide49.xml"/><Relationship Id="rId53" Type="http://schemas.openxmlformats.org/officeDocument/2006/relationships/slide" Target="slides/slide48.xml"/><Relationship Id="rId52" Type="http://schemas.openxmlformats.org/officeDocument/2006/relationships/slide" Target="slides/slide47.xml"/><Relationship Id="rId51" Type="http://schemas.openxmlformats.org/officeDocument/2006/relationships/slide" Target="slides/slide46.xml"/><Relationship Id="rId50" Type="http://schemas.openxmlformats.org/officeDocument/2006/relationships/slide" Target="slides/slide45.xml"/><Relationship Id="rId5" Type="http://schemas.openxmlformats.org/officeDocument/2006/relationships/slide" Target="slides/slide1.xml"/><Relationship Id="rId49" Type="http://schemas.openxmlformats.org/officeDocument/2006/relationships/slide" Target="slides/slide44.xml"/><Relationship Id="rId48" Type="http://schemas.openxmlformats.org/officeDocument/2006/relationships/slide" Target="slides/slide43.xml"/><Relationship Id="rId47" Type="http://schemas.openxmlformats.org/officeDocument/2006/relationships/slide" Target="slides/slide42.xml"/><Relationship Id="rId46" Type="http://schemas.openxmlformats.org/officeDocument/2006/relationships/slide" Target="slides/slide41.xml"/><Relationship Id="rId45" Type="http://schemas.openxmlformats.org/officeDocument/2006/relationships/slide" Target="slides/slide40.xml"/><Relationship Id="rId44" Type="http://schemas.openxmlformats.org/officeDocument/2006/relationships/slide" Target="slides/slide39.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页眉占位符 1"/>
          <p:cNvSpPr>
            <a:spLocks noGrp="1"/>
          </p:cNvSpPr>
          <p:nvPr>
            <p:ph type="hdr" sz="quarter"/>
          </p:nvPr>
        </p:nvSpPr>
        <p:spPr>
          <a:xfrm>
            <a:off x="0" y="0"/>
            <a:ext cx="2970213" cy="457200"/>
          </a:xfrm>
          <a:prstGeom prst="rect">
            <a:avLst/>
          </a:prstGeom>
          <a:noFill/>
          <a:ln w="9525">
            <a:noFill/>
          </a:ln>
        </p:spPr>
        <p:txBody>
          <a:bodyPr vert="horz"/>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itchFamily="2" charset="-122"/>
              <a:cs typeface="+mn-cs"/>
            </a:endParaRPr>
          </a:p>
        </p:txBody>
      </p:sp>
      <p:sp>
        <p:nvSpPr>
          <p:cNvPr id="2051" name="日期占位符 2"/>
          <p:cNvSpPr>
            <a:spLocks noGrp="1"/>
          </p:cNvSpPr>
          <p:nvPr>
            <p:ph type="dt" idx="1"/>
          </p:nvPr>
        </p:nvSpPr>
        <p:spPr>
          <a:xfrm>
            <a:off x="3883025" y="0"/>
            <a:ext cx="2971800" cy="457200"/>
          </a:xfrm>
          <a:prstGeom prst="rect">
            <a:avLst/>
          </a:prstGeom>
          <a:noFill/>
          <a:ln w="9525">
            <a:noFill/>
          </a:ln>
        </p:spPr>
        <p:txBody>
          <a:bodyPr vert="horz"/>
          <a:lstStyle>
            <a:lvl1pPr algn="r">
              <a:defRPr noProof="1"/>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7ECD15CF-F87F-45ED-B95A-88A43AF54054}" type="datetime1">
              <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宋体" pitchFamily="2" charset="-122"/>
                <a:cs typeface="+mn-cs"/>
              </a:rPr>
            </a:fld>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itchFamily="2" charset="-122"/>
              <a:cs typeface="+mn-cs"/>
            </a:endParaRPr>
          </a:p>
        </p:txBody>
      </p:sp>
      <p:sp>
        <p:nvSpPr>
          <p:cNvPr id="40964" name="幻灯片图像占位符 3"/>
          <p:cNvSpPr>
            <a:spLocks noGrp="1" noRot="1" noChangeAspect="1"/>
          </p:cNvSpPr>
          <p:nvPr>
            <p:ph type="sldImg"/>
          </p:nvPr>
        </p:nvSpPr>
        <p:spPr>
          <a:xfrm>
            <a:off x="381000" y="685800"/>
            <a:ext cx="6094413" cy="3429000"/>
          </a:xfrm>
          <a:prstGeom prst="rect">
            <a:avLst/>
          </a:prstGeom>
          <a:noFill/>
          <a:ln w="9525">
            <a:noFill/>
          </a:ln>
        </p:spPr>
      </p:sp>
      <p:sp>
        <p:nvSpPr>
          <p:cNvPr id="40965" name="备注占位符 4"/>
          <p:cNvSpPr>
            <a:spLocks noGrp="1" noRot="1" noChangeAspect="1"/>
          </p:cNvSpPr>
          <p:nvPr/>
        </p:nvSpPr>
        <p:spPr>
          <a:xfrm>
            <a:off x="685800" y="4343400"/>
            <a:ext cx="5486400" cy="4114800"/>
          </a:xfrm>
          <a:prstGeom prst="rect">
            <a:avLst/>
          </a:prstGeom>
          <a:noFill/>
          <a:ln w="9525">
            <a:noFill/>
          </a:ln>
        </p:spPr>
        <p:txBody>
          <a:bodyPr anchor="ctr"/>
          <a:p>
            <a:pPr lvl="0" indent="0"/>
            <a:r>
              <a:rPr lang="zh-CN" altLang="en-US" dirty="0"/>
              <a:t>单击此处编辑母版文本样式</a:t>
            </a:r>
            <a:endParaRPr lang="zh-CN" altLang="en-US" dirty="0"/>
          </a:p>
          <a:p>
            <a:pPr lvl="1" indent="0" eaLnBrk="1" hangingPunct="1"/>
            <a:r>
              <a:rPr lang="zh-CN" altLang="en-US" dirty="0"/>
              <a:t>第二级</a:t>
            </a:r>
            <a:endParaRPr lang="zh-CN" altLang="en-US" dirty="0"/>
          </a:p>
          <a:p>
            <a:pPr lvl="2" indent="0" eaLnBrk="1" hangingPunct="1"/>
            <a:r>
              <a:rPr lang="zh-CN" altLang="en-US" dirty="0"/>
              <a:t>第三级</a:t>
            </a:r>
            <a:endParaRPr lang="zh-CN" altLang="en-US" dirty="0"/>
          </a:p>
          <a:p>
            <a:pPr lvl="3" indent="0" eaLnBrk="1" hangingPunct="1"/>
            <a:r>
              <a:rPr lang="zh-CN" altLang="en-US" dirty="0"/>
              <a:t>第四级</a:t>
            </a:r>
            <a:endParaRPr lang="zh-CN" altLang="en-US" dirty="0"/>
          </a:p>
          <a:p>
            <a:pPr lvl="4" indent="0" eaLnBrk="1" hangingPunct="1"/>
            <a:r>
              <a:rPr lang="zh-CN" altLang="en-US" dirty="0"/>
              <a:t>第五级</a:t>
            </a:r>
            <a:endParaRPr lang="zh-CN" altLang="en-US" dirty="0"/>
          </a:p>
        </p:txBody>
      </p:sp>
      <p:sp>
        <p:nvSpPr>
          <p:cNvPr id="2054" name="页脚占位符 5"/>
          <p:cNvSpPr>
            <a:spLocks noGrp="1"/>
          </p:cNvSpPr>
          <p:nvPr>
            <p:ph type="ftr" sz="quarter" idx="4"/>
          </p:nvPr>
        </p:nvSpPr>
        <p:spPr>
          <a:xfrm>
            <a:off x="0" y="8683625"/>
            <a:ext cx="2970213" cy="457200"/>
          </a:xfrm>
          <a:prstGeom prst="rect">
            <a:avLst/>
          </a:prstGeom>
          <a:noFill/>
          <a:ln w="9525">
            <a:noFill/>
          </a:ln>
        </p:spPr>
        <p:txBody>
          <a:bodyPr vert="horz" anchor="b"/>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itchFamily="2" charset="-122"/>
              <a:cs typeface="+mn-cs"/>
            </a:endParaRPr>
          </a:p>
        </p:txBody>
      </p:sp>
      <p:sp>
        <p:nvSpPr>
          <p:cNvPr id="2055" name="灯片编号占位符 6"/>
          <p:cNvSpPr>
            <a:spLocks noGrp="1"/>
          </p:cNvSpPr>
          <p:nvPr>
            <p:ph type="sldNum" sz="quarter" idx="5"/>
          </p:nvPr>
        </p:nvSpPr>
        <p:spPr>
          <a:xfrm>
            <a:off x="3883025" y="8683625"/>
            <a:ext cx="2971800" cy="457200"/>
          </a:xfrm>
          <a:prstGeom prst="rect">
            <a:avLst/>
          </a:prstGeom>
          <a:noFill/>
          <a:ln w="9525">
            <a:noFill/>
          </a:ln>
        </p:spPr>
        <p:txBody>
          <a:bodyPr vert="horz" wrap="square" lIns="91440" tIns="45720" rIns="91440" bIns="45720" numCol="1" anchor="b" anchorCtr="0" compatLnSpc="1"/>
          <a:p>
            <a:pPr lvl="0" algn="r" eaLnBrk="1" fontAlgn="base" hangingPunct="1"/>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z="1200" strike="noStrike" noProof="1" dirty="0"/>
          </a:p>
        </p:txBody>
      </p:sp>
    </p:spTree>
  </p:cSld>
  <p:clrMap bg1="lt1" tx1="dk1" bg2="lt2" tx2="dk2" accent1="accent1" accent2="accent2" accent3="accent3" accent4="accent4" accent5="accent5" accent6="accent6" hlink="hlink" folHlink="folHlink"/>
  <p:hf sldNum="0" hdr="0" ftr="0" dt="0"/>
  <p:notesStyle>
    <a:lvl1pPr algn="l" defTabSz="0" rtl="0" eaLnBrk="0" fontAlgn="base" hangingPunct="0">
      <a:spcBef>
        <a:spcPct val="0"/>
      </a:spcBef>
      <a:spcAft>
        <a:spcPct val="0"/>
      </a:spcAft>
      <a:defRPr sz="1200" kern="1200">
        <a:solidFill>
          <a:schemeClr val="tx1"/>
        </a:solidFill>
        <a:latin typeface="Arial" panose="020B0604020202020204" pitchFamily="34" charset="0"/>
      </a:defRPr>
    </a:lvl1pPr>
    <a:lvl2pPr marL="457200" lvl="1" algn="l" defTabSz="0" rtl="0" eaLnBrk="0" fontAlgn="base" hangingPunct="0">
      <a:spcBef>
        <a:spcPct val="0"/>
      </a:spcBef>
      <a:spcAft>
        <a:spcPct val="0"/>
      </a:spcAft>
      <a:defRPr sz="1200" kern="1200">
        <a:solidFill>
          <a:schemeClr val="tx1"/>
        </a:solidFill>
        <a:latin typeface="Arial" panose="020B0604020202020204" pitchFamily="34" charset="0"/>
      </a:defRPr>
    </a:lvl2pPr>
    <a:lvl3pPr marL="914400" lvl="2" algn="l" defTabSz="0" rtl="0" eaLnBrk="0" fontAlgn="base" hangingPunct="0">
      <a:spcBef>
        <a:spcPct val="0"/>
      </a:spcBef>
      <a:spcAft>
        <a:spcPct val="0"/>
      </a:spcAft>
      <a:defRPr sz="1200" kern="1200">
        <a:solidFill>
          <a:schemeClr val="tx1"/>
        </a:solidFill>
        <a:latin typeface="Arial" panose="020B0604020202020204" pitchFamily="34" charset="0"/>
      </a:defRPr>
    </a:lvl3pPr>
    <a:lvl4pPr marL="1371600" lvl="3" algn="l" defTabSz="0" rtl="0" eaLnBrk="0" fontAlgn="base" hangingPunct="0">
      <a:spcBef>
        <a:spcPct val="0"/>
      </a:spcBef>
      <a:spcAft>
        <a:spcPct val="0"/>
      </a:spcAft>
      <a:defRPr sz="1200" kern="1200">
        <a:solidFill>
          <a:schemeClr val="tx1"/>
        </a:solidFill>
        <a:latin typeface="Arial" panose="020B0604020202020204" pitchFamily="34" charset="0"/>
      </a:defRPr>
    </a:lvl4pPr>
    <a:lvl5pPr marL="1828800" lvl="4" algn="l" defTabSz="0" rtl="0" eaLnBrk="0" fontAlgn="base" hangingPunct="0">
      <a:spcBef>
        <a:spcPct val="0"/>
      </a:spcBef>
      <a:spcAft>
        <a:spcPct val="0"/>
      </a:spcAft>
      <a:defRPr sz="1200" kern="1200">
        <a:solidFill>
          <a:schemeClr val="tx1"/>
        </a:solidFill>
        <a:latin typeface="Arial" panose="020B0604020202020204" pitchFamily="34" charset="0"/>
      </a:defRPr>
    </a:lvl5pPr>
    <a:lvl6pPr marL="2286000" lvl="5" indent="0" defTabSz="0" fontAlgn="base">
      <a:defRPr sz="1200" kern="1200"/>
    </a:lvl6pPr>
    <a:lvl7pPr marL="2743200" lvl="6" indent="0" defTabSz="0" fontAlgn="base">
      <a:defRPr sz="1200" kern="1200"/>
    </a:lvl7pPr>
    <a:lvl8pPr marL="3200400" lvl="7" indent="0" defTabSz="0" fontAlgn="base">
      <a:defRPr sz="1200" kern="1200"/>
    </a:lvl8pPr>
    <a:lvl9pPr marL="3657600" lvl="8" indent="0" defTabSz="0" fontAlgn="base">
      <a:defRPr sz="1200" kern="1200"/>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7" name="幻灯片图像占位符 1"/>
          <p:cNvSpPr>
            <a:spLocks noGrp="1" noRot="1" noChangeAspect="1" noTextEdit="1"/>
          </p:cNvSpPr>
          <p:nvPr>
            <p:ph type="sldImg"/>
          </p:nvPr>
        </p:nvSpPr>
        <p:spPr/>
      </p:sp>
      <p:sp>
        <p:nvSpPr>
          <p:cNvPr id="45058"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en-US" altLang="zh-CN" dirty="0">
              <a:ea typeface="宋体" pitchFamily="2" charset="-122"/>
            </a:endParaRPr>
          </a:p>
        </p:txBody>
      </p:sp>
      <p:sp>
        <p:nvSpPr>
          <p:cNvPr id="45059"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5474" name="幻灯片图像占位符 1"/>
          <p:cNvSpPr>
            <a:spLocks noGrp="1" noRot="1" noChangeAspect="1" noTextEdit="1"/>
          </p:cNvSpPr>
          <p:nvPr>
            <p:ph type="sldImg"/>
          </p:nvPr>
        </p:nvSpPr>
        <p:spPr/>
      </p:sp>
      <p:sp>
        <p:nvSpPr>
          <p:cNvPr id="10547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itchFamily="2" charset="-122"/>
            </a:endParaRPr>
          </a:p>
        </p:txBody>
      </p:sp>
      <p:sp>
        <p:nvSpPr>
          <p:cNvPr id="10547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3666" name="幻灯片图像占位符 1"/>
          <p:cNvSpPr>
            <a:spLocks noGrp="1" noRot="1" noChangeAspect="1" noTextEdit="1"/>
          </p:cNvSpPr>
          <p:nvPr>
            <p:ph type="sldImg"/>
          </p:nvPr>
        </p:nvSpPr>
        <p:spPr/>
      </p:sp>
      <p:sp>
        <p:nvSpPr>
          <p:cNvPr id="113667" name="备注占位符 2"/>
          <p:cNvSpPr>
            <a:spLocks noGrp="1"/>
          </p:cNvSpPr>
          <p:nvPr>
            <p:ph type="body"/>
          </p:nvPr>
        </p:nvSpPr>
        <p:spPr>
          <a:xfrm>
            <a:off x="0" y="0"/>
            <a:ext cx="0" cy="0"/>
          </a:xfrm>
          <a:prstGeom prst="rect">
            <a:avLst/>
          </a:prstGeom>
          <a:noFill/>
          <a:ln w="9525">
            <a:noFill/>
          </a:ln>
        </p:spPr>
        <p:txBody>
          <a:bodyPr/>
          <a:p>
            <a:pPr lvl="0" eaLnBrk="1" hangingPunct="1"/>
            <a:endParaRPr lang="en-US" altLang="zh-CN" dirty="0">
              <a:ea typeface="宋体" pitchFamily="2" charset="-122"/>
              <a:sym typeface="等线" pitchFamily="2" charset="-122"/>
            </a:endParaRPr>
          </a:p>
        </p:txBody>
      </p:sp>
      <p:sp>
        <p:nvSpPr>
          <p:cNvPr id="11366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jpeg"/><Relationship Id="rId2" Type="http://schemas.openxmlformats.org/officeDocument/2006/relationships/tags" Target="../tags/tag1.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image" Target="../media/image4.jpeg"/><Relationship Id="rId2" Type="http://schemas.openxmlformats.org/officeDocument/2006/relationships/tags" Target="../tags/tag62.xml"/><Relationship Id="rId10" Type="http://schemas.openxmlformats.org/officeDocument/2006/relationships/tags" Target="../tags/tag69.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7" Type="http://schemas.openxmlformats.org/officeDocument/2006/relationships/tags" Target="../tags/tag81.xml"/><Relationship Id="rId6" Type="http://schemas.openxmlformats.org/officeDocument/2006/relationships/tags" Target="../tags/tag80.xml"/><Relationship Id="rId5" Type="http://schemas.openxmlformats.org/officeDocument/2006/relationships/tags" Target="../tags/tag79.xml"/><Relationship Id="rId4" Type="http://schemas.openxmlformats.org/officeDocument/2006/relationships/tags" Target="../tags/tag78.xml"/><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6" Type="http://schemas.openxmlformats.org/officeDocument/2006/relationships/tags" Target="../tags/tag100.xml"/><Relationship Id="rId5" Type="http://schemas.openxmlformats.org/officeDocument/2006/relationships/tags" Target="../tags/tag99.xml"/><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8" Type="http://schemas.openxmlformats.org/officeDocument/2006/relationships/tags" Target="../tags/tag113.xml"/><Relationship Id="rId7" Type="http://schemas.openxmlformats.org/officeDocument/2006/relationships/tags" Target="../tags/tag112.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tags" Target="../tags/tag108.xml"/><Relationship Id="rId2" Type="http://schemas.openxmlformats.org/officeDocument/2006/relationships/tags" Target="../tags/tag107.xm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7" Type="http://schemas.openxmlformats.org/officeDocument/2006/relationships/tags" Target="../tags/tag15.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image" Target="../media/image2.jpeg"/><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8" Type="http://schemas.openxmlformats.org/officeDocument/2006/relationships/tags" Target="../tags/tag126.xml"/><Relationship Id="rId7" Type="http://schemas.openxmlformats.org/officeDocument/2006/relationships/tags" Target="../tags/tag125.xml"/><Relationship Id="rId6" Type="http://schemas.openxmlformats.org/officeDocument/2006/relationships/tags" Target="../tags/tag124.xml"/><Relationship Id="rId5" Type="http://schemas.openxmlformats.org/officeDocument/2006/relationships/tags" Target="../tags/tag123.xml"/><Relationship Id="rId4" Type="http://schemas.openxmlformats.org/officeDocument/2006/relationships/tags" Target="../tags/tag122.xml"/><Relationship Id="rId3" Type="http://schemas.openxmlformats.org/officeDocument/2006/relationships/tags" Target="../tags/tag121.xml"/><Relationship Id="rId2" Type="http://schemas.openxmlformats.org/officeDocument/2006/relationships/tags" Target="../tags/tag120.xml"/><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9" Type="http://schemas.openxmlformats.org/officeDocument/2006/relationships/tags" Target="../tags/tag133.xml"/><Relationship Id="rId8" Type="http://schemas.openxmlformats.org/officeDocument/2006/relationships/tags" Target="../tags/tag132.xml"/><Relationship Id="rId7" Type="http://schemas.openxmlformats.org/officeDocument/2006/relationships/tags" Target="../tags/tag131.xml"/><Relationship Id="rId6" Type="http://schemas.openxmlformats.org/officeDocument/2006/relationships/tags" Target="../tags/tag130.xml"/><Relationship Id="rId5" Type="http://schemas.openxmlformats.org/officeDocument/2006/relationships/tags" Target="../tags/tag129.xml"/><Relationship Id="rId4" Type="http://schemas.openxmlformats.org/officeDocument/2006/relationships/tags" Target="../tags/tag128.xml"/><Relationship Id="rId3" Type="http://schemas.openxmlformats.org/officeDocument/2006/relationships/image" Target="../media/image1.jpeg"/><Relationship Id="rId2" Type="http://schemas.openxmlformats.org/officeDocument/2006/relationships/tags" Target="../tags/tag127.xml"/><Relationship Id="rId11" Type="http://schemas.openxmlformats.org/officeDocument/2006/relationships/tags" Target="../tags/tag135.xml"/><Relationship Id="rId10" Type="http://schemas.openxmlformats.org/officeDocument/2006/relationships/tags" Target="../tags/tag134.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7" Type="http://schemas.openxmlformats.org/officeDocument/2006/relationships/tags" Target="../tags/tag141.xml"/><Relationship Id="rId6" Type="http://schemas.openxmlformats.org/officeDocument/2006/relationships/tags" Target="../tags/tag140.xml"/><Relationship Id="rId5" Type="http://schemas.openxmlformats.org/officeDocument/2006/relationships/tags" Target="../tags/tag139.xml"/><Relationship Id="rId4" Type="http://schemas.openxmlformats.org/officeDocument/2006/relationships/tags" Target="../tags/tag138.xml"/><Relationship Id="rId3" Type="http://schemas.openxmlformats.org/officeDocument/2006/relationships/tags" Target="../tags/tag137.xml"/><Relationship Id="rId2" Type="http://schemas.openxmlformats.org/officeDocument/2006/relationships/tags" Target="../tags/tag136.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8" Type="http://schemas.openxmlformats.org/officeDocument/2006/relationships/tags" Target="../tags/tag147.xml"/><Relationship Id="rId7" Type="http://schemas.openxmlformats.org/officeDocument/2006/relationships/tags" Target="../tags/tag146.xml"/><Relationship Id="rId6" Type="http://schemas.openxmlformats.org/officeDocument/2006/relationships/tags" Target="../tags/tag145.xml"/><Relationship Id="rId5" Type="http://schemas.openxmlformats.org/officeDocument/2006/relationships/tags" Target="../tags/tag144.xml"/><Relationship Id="rId4" Type="http://schemas.openxmlformats.org/officeDocument/2006/relationships/tags" Target="../tags/tag143.xml"/><Relationship Id="rId3" Type="http://schemas.openxmlformats.org/officeDocument/2006/relationships/image" Target="../media/image2.jpeg"/><Relationship Id="rId2" Type="http://schemas.openxmlformats.org/officeDocument/2006/relationships/tags" Target="../tags/tag142.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7" Type="http://schemas.openxmlformats.org/officeDocument/2006/relationships/tags" Target="../tags/tag153.xml"/><Relationship Id="rId6" Type="http://schemas.openxmlformats.org/officeDocument/2006/relationships/tags" Target="../tags/tag152.xml"/><Relationship Id="rId5" Type="http://schemas.openxmlformats.org/officeDocument/2006/relationships/tags" Target="../tags/tag151.xml"/><Relationship Id="rId4" Type="http://schemas.openxmlformats.org/officeDocument/2006/relationships/tags" Target="../tags/tag150.xml"/><Relationship Id="rId3" Type="http://schemas.openxmlformats.org/officeDocument/2006/relationships/tags" Target="../tags/tag149.xml"/><Relationship Id="rId2" Type="http://schemas.openxmlformats.org/officeDocument/2006/relationships/tags" Target="../tags/tag148.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7" Type="http://schemas.openxmlformats.org/officeDocument/2006/relationships/tags" Target="../tags/tag159.xml"/><Relationship Id="rId6" Type="http://schemas.openxmlformats.org/officeDocument/2006/relationships/tags" Target="../tags/tag158.xml"/><Relationship Id="rId5" Type="http://schemas.openxmlformats.org/officeDocument/2006/relationships/tags" Target="../tags/tag157.xml"/><Relationship Id="rId4" Type="http://schemas.openxmlformats.org/officeDocument/2006/relationships/tags" Target="../tags/tag156.xml"/><Relationship Id="rId3" Type="http://schemas.openxmlformats.org/officeDocument/2006/relationships/tags" Target="../tags/tag155.xml"/><Relationship Id="rId2" Type="http://schemas.openxmlformats.org/officeDocument/2006/relationships/tags" Target="../tags/tag154.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9" Type="http://schemas.openxmlformats.org/officeDocument/2006/relationships/tags" Target="../tags/tag166.xml"/><Relationship Id="rId8" Type="http://schemas.openxmlformats.org/officeDocument/2006/relationships/tags" Target="../tags/tag165.xml"/><Relationship Id="rId7" Type="http://schemas.openxmlformats.org/officeDocument/2006/relationships/tags" Target="../tags/tag164.xml"/><Relationship Id="rId6" Type="http://schemas.openxmlformats.org/officeDocument/2006/relationships/tags" Target="../tags/tag163.xml"/><Relationship Id="rId5" Type="http://schemas.openxmlformats.org/officeDocument/2006/relationships/tags" Target="../tags/tag162.xml"/><Relationship Id="rId4" Type="http://schemas.openxmlformats.org/officeDocument/2006/relationships/tags" Target="../tags/tag161.xml"/><Relationship Id="rId3" Type="http://schemas.openxmlformats.org/officeDocument/2006/relationships/image" Target="../media/image3.jpeg"/><Relationship Id="rId2" Type="http://schemas.openxmlformats.org/officeDocument/2006/relationships/tags" Target="../tags/tag160.xml"/><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4" Type="http://schemas.openxmlformats.org/officeDocument/2006/relationships/tags" Target="../tags/tag169.xml"/><Relationship Id="rId3" Type="http://schemas.openxmlformats.org/officeDocument/2006/relationships/tags" Target="../tags/tag168.xml"/><Relationship Id="rId2" Type="http://schemas.openxmlformats.org/officeDocument/2006/relationships/tags" Target="../tags/tag167.xml"/><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7" Type="http://schemas.openxmlformats.org/officeDocument/2006/relationships/tags" Target="../tags/tag175.xml"/><Relationship Id="rId6" Type="http://schemas.openxmlformats.org/officeDocument/2006/relationships/tags" Target="../tags/tag174.xml"/><Relationship Id="rId5" Type="http://schemas.openxmlformats.org/officeDocument/2006/relationships/tags" Target="../tags/tag173.xml"/><Relationship Id="rId4" Type="http://schemas.openxmlformats.org/officeDocument/2006/relationships/tags" Target="../tags/tag172.xml"/><Relationship Id="rId3" Type="http://schemas.openxmlformats.org/officeDocument/2006/relationships/tags" Target="../tags/tag171.xml"/><Relationship Id="rId2" Type="http://schemas.openxmlformats.org/officeDocument/2006/relationships/tags" Target="../tags/tag170.xml"/><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7" Type="http://schemas.openxmlformats.org/officeDocument/2006/relationships/tags" Target="../tags/tag181.xml"/><Relationship Id="rId6" Type="http://schemas.openxmlformats.org/officeDocument/2006/relationships/tags" Target="../tags/tag180.xml"/><Relationship Id="rId5" Type="http://schemas.openxmlformats.org/officeDocument/2006/relationships/tags" Target="../tags/tag179.xml"/><Relationship Id="rId4" Type="http://schemas.openxmlformats.org/officeDocument/2006/relationships/tags" Target="../tags/tag178.xml"/><Relationship Id="rId3" Type="http://schemas.openxmlformats.org/officeDocument/2006/relationships/tags" Target="../tags/tag177.xml"/><Relationship Id="rId2" Type="http://schemas.openxmlformats.org/officeDocument/2006/relationships/tags" Target="../tags/tag176.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7" Type="http://schemas.openxmlformats.org/officeDocument/2006/relationships/tags" Target="../tags/tag187.xml"/><Relationship Id="rId6" Type="http://schemas.openxmlformats.org/officeDocument/2006/relationships/tags" Target="../tags/tag186.xml"/><Relationship Id="rId5" Type="http://schemas.openxmlformats.org/officeDocument/2006/relationships/tags" Target="../tags/tag185.xml"/><Relationship Id="rId4" Type="http://schemas.openxmlformats.org/officeDocument/2006/relationships/tags" Target="../tags/tag184.xml"/><Relationship Id="rId3" Type="http://schemas.openxmlformats.org/officeDocument/2006/relationships/tags" Target="../tags/tag183.xml"/><Relationship Id="rId2" Type="http://schemas.openxmlformats.org/officeDocument/2006/relationships/tags" Target="../tags/tag182.xml"/><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9" Type="http://schemas.openxmlformats.org/officeDocument/2006/relationships/tags" Target="../tags/tag194.xml"/><Relationship Id="rId8" Type="http://schemas.openxmlformats.org/officeDocument/2006/relationships/tags" Target="../tags/tag193.xml"/><Relationship Id="rId7" Type="http://schemas.openxmlformats.org/officeDocument/2006/relationships/tags" Target="../tags/tag192.xml"/><Relationship Id="rId6" Type="http://schemas.openxmlformats.org/officeDocument/2006/relationships/tags" Target="../tags/tag191.xml"/><Relationship Id="rId5" Type="http://schemas.openxmlformats.org/officeDocument/2006/relationships/tags" Target="../tags/tag190.xml"/><Relationship Id="rId4" Type="http://schemas.openxmlformats.org/officeDocument/2006/relationships/tags" Target="../tags/tag189.xml"/><Relationship Id="rId3" Type="http://schemas.openxmlformats.org/officeDocument/2006/relationships/image" Target="../media/image4.jpeg"/><Relationship Id="rId2" Type="http://schemas.openxmlformats.org/officeDocument/2006/relationships/tags" Target="../tags/tag188.xml"/><Relationship Id="rId10" Type="http://schemas.openxmlformats.org/officeDocument/2006/relationships/tags" Target="../tags/tag195.xml"/><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7" Type="http://schemas.openxmlformats.org/officeDocument/2006/relationships/tags" Target="../tags/tag201.xml"/><Relationship Id="rId6" Type="http://schemas.openxmlformats.org/officeDocument/2006/relationships/tags" Target="../tags/tag200.xml"/><Relationship Id="rId5" Type="http://schemas.openxmlformats.org/officeDocument/2006/relationships/tags" Target="../tags/tag199.xml"/><Relationship Id="rId4" Type="http://schemas.openxmlformats.org/officeDocument/2006/relationships/tags" Target="../tags/tag198.xml"/><Relationship Id="rId3" Type="http://schemas.openxmlformats.org/officeDocument/2006/relationships/tags" Target="../tags/tag197.xml"/><Relationship Id="rId2" Type="http://schemas.openxmlformats.org/officeDocument/2006/relationships/tags" Target="../tags/tag196.xml"/><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7" Type="http://schemas.openxmlformats.org/officeDocument/2006/relationships/tags" Target="../tags/tag207.xml"/><Relationship Id="rId6" Type="http://schemas.openxmlformats.org/officeDocument/2006/relationships/tags" Target="../tags/tag206.xml"/><Relationship Id="rId5" Type="http://schemas.openxmlformats.org/officeDocument/2006/relationships/tags" Target="../tags/tag205.xml"/><Relationship Id="rId4" Type="http://schemas.openxmlformats.org/officeDocument/2006/relationships/tags" Target="../tags/tag204.xml"/><Relationship Id="rId3" Type="http://schemas.openxmlformats.org/officeDocument/2006/relationships/tags" Target="../tags/tag203.xml"/><Relationship Id="rId2" Type="http://schemas.openxmlformats.org/officeDocument/2006/relationships/tags" Target="../tags/tag202.xml"/><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8" Type="http://schemas.openxmlformats.org/officeDocument/2006/relationships/tags" Target="../tags/tag214.xml"/><Relationship Id="rId7" Type="http://schemas.openxmlformats.org/officeDocument/2006/relationships/tags" Target="../tags/tag213.xml"/><Relationship Id="rId6" Type="http://schemas.openxmlformats.org/officeDocument/2006/relationships/tags" Target="../tags/tag212.xml"/><Relationship Id="rId5" Type="http://schemas.openxmlformats.org/officeDocument/2006/relationships/tags" Target="../tags/tag211.xml"/><Relationship Id="rId4" Type="http://schemas.openxmlformats.org/officeDocument/2006/relationships/tags" Target="../tags/tag210.xml"/><Relationship Id="rId3" Type="http://schemas.openxmlformats.org/officeDocument/2006/relationships/tags" Target="../tags/tag209.xml"/><Relationship Id="rId2" Type="http://schemas.openxmlformats.org/officeDocument/2006/relationships/tags" Target="../tags/tag208.xml"/><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8" Type="http://schemas.openxmlformats.org/officeDocument/2006/relationships/tags" Target="../tags/tag221.xml"/><Relationship Id="rId7" Type="http://schemas.openxmlformats.org/officeDocument/2006/relationships/tags" Target="../tags/tag220.xml"/><Relationship Id="rId6" Type="http://schemas.openxmlformats.org/officeDocument/2006/relationships/tags" Target="../tags/tag219.xml"/><Relationship Id="rId5" Type="http://schemas.openxmlformats.org/officeDocument/2006/relationships/tags" Target="../tags/tag218.xml"/><Relationship Id="rId4" Type="http://schemas.openxmlformats.org/officeDocument/2006/relationships/tags" Target="../tags/tag217.xml"/><Relationship Id="rId3" Type="http://schemas.openxmlformats.org/officeDocument/2006/relationships/tags" Target="../tags/tag216.xml"/><Relationship Id="rId2" Type="http://schemas.openxmlformats.org/officeDocument/2006/relationships/tags" Target="../tags/tag215.xml"/><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6" Type="http://schemas.openxmlformats.org/officeDocument/2006/relationships/tags" Target="../tags/tag226.xml"/><Relationship Id="rId5" Type="http://schemas.openxmlformats.org/officeDocument/2006/relationships/tags" Target="../tags/tag225.xml"/><Relationship Id="rId4" Type="http://schemas.openxmlformats.org/officeDocument/2006/relationships/tags" Target="../tags/tag224.xml"/><Relationship Id="rId3" Type="http://schemas.openxmlformats.org/officeDocument/2006/relationships/tags" Target="../tags/tag223.xml"/><Relationship Id="rId2" Type="http://schemas.openxmlformats.org/officeDocument/2006/relationships/tags" Target="../tags/tag222.xml"/><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7" Type="http://schemas.openxmlformats.org/officeDocument/2006/relationships/tags" Target="../tags/tag232.xml"/><Relationship Id="rId6" Type="http://schemas.openxmlformats.org/officeDocument/2006/relationships/tags" Target="../tags/tag231.xml"/><Relationship Id="rId5" Type="http://schemas.openxmlformats.org/officeDocument/2006/relationships/tags" Target="../tags/tag230.xml"/><Relationship Id="rId4" Type="http://schemas.openxmlformats.org/officeDocument/2006/relationships/tags" Target="../tags/tag229.xml"/><Relationship Id="rId3" Type="http://schemas.openxmlformats.org/officeDocument/2006/relationships/tags" Target="../tags/tag228.xml"/><Relationship Id="rId2" Type="http://schemas.openxmlformats.org/officeDocument/2006/relationships/tags" Target="../tags/tag227.xml"/><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8" Type="http://schemas.openxmlformats.org/officeDocument/2006/relationships/tags" Target="../tags/tag239.xml"/><Relationship Id="rId7" Type="http://schemas.openxmlformats.org/officeDocument/2006/relationships/tags" Target="../tags/tag238.xml"/><Relationship Id="rId6" Type="http://schemas.openxmlformats.org/officeDocument/2006/relationships/tags" Target="../tags/tag237.xml"/><Relationship Id="rId5" Type="http://schemas.openxmlformats.org/officeDocument/2006/relationships/tags" Target="../tags/tag236.xml"/><Relationship Id="rId4" Type="http://schemas.openxmlformats.org/officeDocument/2006/relationships/tags" Target="../tags/tag235.xml"/><Relationship Id="rId3" Type="http://schemas.openxmlformats.org/officeDocument/2006/relationships/tags" Target="../tags/tag234.xml"/><Relationship Id="rId2" Type="http://schemas.openxmlformats.org/officeDocument/2006/relationships/tags" Target="../tags/tag233.xml"/><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7" Type="http://schemas.openxmlformats.org/officeDocument/2006/relationships/tags" Target="../tags/tag33.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image" Target="../media/image3.jpeg"/><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9.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7" Type="http://schemas.openxmlformats.org/officeDocument/2006/relationships/tags" Target="../tags/tag55.xml"/><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4099" name="图片 20"/>
          <p:cNvPicPr>
            <a:picLocks noChangeAspect="1"/>
          </p:cNvPicPr>
          <p:nvPr>
            <p:custDataLst>
              <p:tags r:id="rId2"/>
            </p:custDataLst>
          </p:nvPr>
        </p:nvPicPr>
        <p:blipFill>
          <a:blip r:embed="rId3"/>
          <a:stretch>
            <a:fillRect/>
          </a:stretch>
        </p:blipFill>
        <p:spPr>
          <a:xfrm>
            <a:off x="484188" y="614363"/>
            <a:ext cx="8180387" cy="3914775"/>
          </a:xfrm>
          <a:prstGeom prst="rect">
            <a:avLst/>
          </a:prstGeom>
          <a:noFill/>
          <a:ln w="9525">
            <a:noFill/>
          </a:ln>
        </p:spPr>
      </p:pic>
      <p:sp>
        <p:nvSpPr>
          <p:cNvPr id="9" name="稻壳儿春秋广告/盗版必究        原创来源：http://chn.docer.com/works?userid=199329941#!/work_time"/>
          <p:cNvSpPr/>
          <p:nvPr>
            <p:custDataLst>
              <p:tags r:id="rId4"/>
            </p:custDataLst>
          </p:nvPr>
        </p:nvSpPr>
        <p:spPr>
          <a:xfrm>
            <a:off x="0" y="3943350"/>
            <a:ext cx="1200150" cy="12001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479425" y="614363"/>
            <a:ext cx="8185150" cy="3914775"/>
          </a:xfrm>
          <a:prstGeom prst="rtTriangle">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942975" y="3641725"/>
            <a:ext cx="2530475" cy="692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4103" name="组合 5"/>
          <p:cNvGrpSpPr/>
          <p:nvPr userDrawn="1"/>
        </p:nvGrpSpPr>
        <p:grpSpPr>
          <a:xfrm>
            <a:off x="0" y="0"/>
            <a:ext cx="9144000" cy="5143500"/>
            <a:chOff x="0" y="-1"/>
            <a:chExt cx="12192000" cy="6858001"/>
          </a:xfrm>
        </p:grpSpPr>
        <p:sp>
          <p:nvSpPr>
            <p:cNvPr id="13" name="稻壳儿春秋广告/盗版必究        原创来源：http://chn.docer.com/works?userid=199329941#!/work_time"/>
            <p:cNvSpPr/>
            <p:nvPr>
              <p:custDataLst>
                <p:tags r:id="rId7"/>
              </p:custDataLst>
            </p:nvPr>
          </p:nvSpPr>
          <p:spPr>
            <a:xfrm>
              <a:off x="0" y="-1"/>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4" name="稻壳儿春秋广告/盗版必究        原创来源：http://chn.docer.com/works?userid=199329941#!/work_time"/>
            <p:cNvSpPr/>
            <p:nvPr>
              <p:custDataLst>
                <p:tags r:id="rId8"/>
              </p:custDataLst>
            </p:nvPr>
          </p:nvSpPr>
          <p:spPr>
            <a:xfrm>
              <a:off x="10591800" y="5257800"/>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3" name="副标题 2"/>
          <p:cNvSpPr>
            <a:spLocks noGrp="1"/>
          </p:cNvSpPr>
          <p:nvPr>
            <p:ph type="subTitle" idx="1"/>
          </p:nvPr>
        </p:nvSpPr>
        <p:spPr>
          <a:xfrm>
            <a:off x="875248" y="3070940"/>
            <a:ext cx="4857300" cy="529265"/>
          </a:xfrm>
        </p:spPr>
        <p:txBody>
          <a:bodyPr lIns="90000" tIns="46800" rIns="90000" bIns="46800">
            <a:normAutofit/>
          </a:bodyPr>
          <a:lstStyle>
            <a:lvl1pPr marL="0" indent="0" algn="l" eaLnBrk="1" fontAlgn="auto" latinLnBrk="0" hangingPunct="1">
              <a:lnSpc>
                <a:spcPct val="100000"/>
              </a:lnSpc>
              <a:buNone/>
              <a:defRPr sz="1050" u="none" strike="noStrike" kern="1200" cap="none" spc="200" normalizeH="0" baseline="0">
                <a:solidFill>
                  <a:schemeClr val="accent1"/>
                </a:solidFill>
                <a:uFillTx/>
                <a:latin typeface="Arial" panose="020B0604020202020204" pitchFamily="34" charset="0"/>
                <a:ea typeface="微软雅黑" pitchFamily="34" charset="-122"/>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835" indent="0" algn="ctr">
              <a:buNone/>
              <a:defRPr sz="1200"/>
            </a:lvl9pPr>
          </a:lstStyle>
          <a:p>
            <a:pPr fontAlgn="auto"/>
            <a:r>
              <a:rPr lang="zh-CN" altLang="en-US" sz="1050" strike="noStrike" noProof="1" smtClean="0"/>
              <a:t>单击此处编辑母版副标题样式</a:t>
            </a:r>
            <a:endParaRPr lang="zh-CN" altLang="en-US" strike="noStrike" noProof="1"/>
          </a:p>
        </p:txBody>
      </p:sp>
      <p:sp>
        <p:nvSpPr>
          <p:cNvPr id="2" name="标题 1"/>
          <p:cNvSpPr>
            <a:spLocks noGrp="1"/>
          </p:cNvSpPr>
          <p:nvPr>
            <p:ph type="ctrTitle"/>
          </p:nvPr>
        </p:nvSpPr>
        <p:spPr>
          <a:xfrm>
            <a:off x="875257" y="1252293"/>
            <a:ext cx="6170785" cy="1761348"/>
          </a:xfrm>
        </p:spPr>
        <p:txBody>
          <a:bodyPr lIns="90000" tIns="46800" rIns="90000" bIns="46800" anchor="b">
            <a:normAutofit/>
          </a:bodyPr>
          <a:lstStyle>
            <a:lvl1pPr algn="l" eaLnBrk="1" fontAlgn="auto" latinLnBrk="0" hangingPunct="1">
              <a:lnSpc>
                <a:spcPct val="100000"/>
              </a:lnSpc>
              <a:defRPr sz="4500" spc="600" baseline="0">
                <a:solidFill>
                  <a:schemeClr val="accent1"/>
                </a:solidFill>
                <a:latin typeface="Arial" panose="020B0604020202020204" pitchFamily="34" charset="0"/>
                <a:ea typeface="汉仪旗黑-85S" pitchFamily="18" charset="-122"/>
              </a:defRPr>
            </a:lvl1pPr>
          </a:lstStyle>
          <a:p>
            <a:pPr fontAlgn="auto"/>
            <a:r>
              <a:rPr lang="zh-CN" altLang="en-US" strike="noStrike" noProof="1" smtClean="0"/>
              <a:t>单击此处编辑母版标题样式</a:t>
            </a:r>
            <a:endParaRPr lang="zh-CN" altLang="en-US" strike="noStrike" noProof="1"/>
          </a:p>
        </p:txBody>
      </p:sp>
      <p:sp>
        <p:nvSpPr>
          <p:cNvPr id="5" name="文本占位符 4"/>
          <p:cNvSpPr>
            <a:spLocks noGrp="1"/>
          </p:cNvSpPr>
          <p:nvPr>
            <p:ph type="body" sz="quarter" idx="13"/>
          </p:nvPr>
        </p:nvSpPr>
        <p:spPr>
          <a:xfrm>
            <a:off x="972173" y="3666267"/>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fontAlgn="base"/>
            <a:r>
              <a:rPr lang="zh-CN" altLang="en-US" sz="1050" strike="noStrike" noProof="1" smtClean="0"/>
              <a:t>单击此处编辑母版文本样式</a:t>
            </a:r>
            <a:endParaRPr lang="zh-CN" altLang="en-US" strike="noStrike" noProof="1" smtClean="0"/>
          </a:p>
        </p:txBody>
      </p:sp>
      <p:sp>
        <p:nvSpPr>
          <p:cNvPr id="30" name="文本占位符 4"/>
          <p:cNvSpPr>
            <a:spLocks noGrp="1"/>
          </p:cNvSpPr>
          <p:nvPr>
            <p:ph type="body" sz="quarter" idx="14"/>
          </p:nvPr>
        </p:nvSpPr>
        <p:spPr>
          <a:xfrm>
            <a:off x="972173" y="4009898"/>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fontAlgn="base"/>
            <a:r>
              <a:rPr lang="zh-CN" altLang="en-US" sz="1050" strike="noStrike" noProof="1" smtClean="0"/>
              <a:t>单击此处编辑母版文本样式</a:t>
            </a:r>
            <a:endParaRPr lang="zh-CN" altLang="en-US" strike="noStrike" noProof="1" smtClean="0"/>
          </a:p>
        </p:txBody>
      </p:sp>
      <p:sp>
        <p:nvSpPr>
          <p:cNvPr id="15" name="日期占位符 15"/>
          <p:cNvSpPr>
            <a:spLocks noGrp="1"/>
          </p:cNvSpPr>
          <p:nvPr>
            <p:ph type="dt" sz="half" idx="2"/>
            <p:custDataLst>
              <p:tags r:id="rId9"/>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6" name="页脚占位符 16"/>
          <p:cNvSpPr>
            <a:spLocks noGrp="1"/>
          </p:cNvSpPr>
          <p:nvPr>
            <p:ph type="ftr" sz="quarter" idx="3"/>
            <p:custDataLst>
              <p:tags r:id="rId10"/>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7" name="灯片编号占位符 17"/>
          <p:cNvSpPr>
            <a:spLocks noGrp="1"/>
          </p:cNvSpPr>
          <p:nvPr>
            <p:ph type="sldNum" sz="quarter" idx="4"/>
            <p:custDataLst>
              <p:tags r:id="rId11"/>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grpSp>
        <p:nvGrpSpPr>
          <p:cNvPr id="13315" name="组合 1"/>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7" name="内容占位符 6"/>
          <p:cNvSpPr>
            <a:spLocks noGrp="1"/>
          </p:cNvSpPr>
          <p:nvPr>
            <p:ph sz="quarter" idx="13"/>
          </p:nvPr>
        </p:nvSpPr>
        <p:spPr>
          <a:xfrm>
            <a:off x="502448" y="714469"/>
            <a:ext cx="8139178" cy="4042179"/>
          </a:xfrm>
        </p:spPr>
        <p:txBody>
          <a:bodyPr/>
          <a:lstStyle>
            <a:lvl1pPr>
              <a:defRPr>
                <a:latin typeface="微软雅黑" pitchFamily="34" charset="-122"/>
                <a:ea typeface="微软雅黑" pitchFamily="34" charset="-122"/>
              </a:defRPr>
            </a:lvl1pPr>
            <a:lvl2pPr>
              <a:defRPr>
                <a:latin typeface="微软雅黑" pitchFamily="34" charset="-122"/>
                <a:ea typeface="微软雅黑" pitchFamily="34" charset="-122"/>
              </a:defRPr>
            </a:lvl2pPr>
            <a:lvl3pPr>
              <a:defRPr>
                <a:latin typeface="微软雅黑" pitchFamily="34" charset="-122"/>
                <a:ea typeface="微软雅黑" pitchFamily="34" charset="-122"/>
              </a:defRPr>
            </a:lvl3pPr>
            <a:lvl4pPr>
              <a:defRPr>
                <a:latin typeface="微软雅黑" pitchFamily="34" charset="-122"/>
                <a:ea typeface="微软雅黑" pitchFamily="34" charset="-122"/>
              </a:defRPr>
            </a:lvl4pPr>
            <a:lvl5pPr>
              <a:defRPr>
                <a:latin typeface="微软雅黑" pitchFamily="34" charset="-122"/>
                <a:ea typeface="微软雅黑"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8" name="稻壳儿春秋广告/盗版必究"/>
          <p:cNvSpPr/>
          <p:nvPr>
            <p:custDataLst>
              <p:tags r:id="rId2"/>
            </p:custDataLst>
          </p:nvPr>
        </p:nvSpPr>
        <p:spPr>
          <a:xfrm>
            <a:off x="4722813" y="2195513"/>
            <a:ext cx="2946400" cy="29479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p:cNvSpPr/>
          <p:nvPr>
            <p:custDataLst>
              <p:tags r:id="rId4"/>
            </p:custDataLst>
          </p:nvPr>
        </p:nvSpPr>
        <p:spPr>
          <a:xfrm>
            <a:off x="0" y="720725"/>
            <a:ext cx="7669213" cy="14747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5"/>
            </p:custDataLst>
          </p:nvPr>
        </p:nvSpPr>
        <p:spPr>
          <a:xfrm>
            <a:off x="7669213" y="3670300"/>
            <a:ext cx="1474788" cy="147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p:cNvSpPr/>
          <p:nvPr>
            <p:custDataLst>
              <p:tags r:id="rId6"/>
            </p:custDataLst>
          </p:nvPr>
        </p:nvSpPr>
        <p:spPr>
          <a:xfrm>
            <a:off x="7669213" y="0"/>
            <a:ext cx="720725" cy="7207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矩形 11"/>
          <p:cNvSpPr/>
          <p:nvPr>
            <p:custDataLst>
              <p:tags r:id="rId7"/>
            </p:custDataLst>
          </p:nvPr>
        </p:nvSpPr>
        <p:spPr>
          <a:xfrm>
            <a:off x="4403725" y="2371725"/>
            <a:ext cx="168275" cy="1682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475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07069" y="1723100"/>
            <a:ext cx="4014900" cy="993723"/>
          </a:xfrm>
        </p:spPr>
        <p:txBody>
          <a:bodyPr lIns="90000" tIns="46800" rIns="90000" bIns="46800" rtlCol="0">
            <a:normAutofit/>
          </a:bodyPr>
          <a:lstStyle>
            <a:lvl1pPr marL="0" marR="0" algn="l" defTabSz="914400" rtl="0" eaLnBrk="1" fontAlgn="auto" latinLnBrk="0" hangingPunct="1">
              <a:lnSpc>
                <a:spcPct val="100000"/>
              </a:lnSpc>
              <a:buNone/>
              <a:defRPr kumimoji="0" lang="zh-CN" altLang="en-US" sz="6000" b="1" i="0" u="none" strike="noStrike" kern="1200" cap="none" spc="600" normalizeH="0" baseline="0" noProof="1" dirty="0">
                <a:solidFill>
                  <a:schemeClr val="tx1"/>
                </a:solidFill>
                <a:uFillTx/>
                <a:latin typeface="Arial" panose="020B0604020202020204" pitchFamily="34" charset="0"/>
                <a:ea typeface="汉仪旗黑-85S" pitchFamily="18" charset="-122"/>
                <a:cs typeface="+mj-cs"/>
                <a:sym typeface="+mn-ea"/>
              </a:defRPr>
            </a:lvl1pPr>
          </a:lstStyle>
          <a:p>
            <a:pPr lvl="0" fontAlgn="auto"/>
            <a:r>
              <a:rPr lang="zh-CN" altLang="en-US" strike="noStrike" noProof="1" smtClean="0">
                <a:sym typeface="+mn-ea"/>
              </a:rPr>
              <a:t>单击此处编辑母版标题样式</a:t>
            </a:r>
            <a:endParaRPr strike="noStrike" noProof="1">
              <a:sym typeface="+mn-ea"/>
            </a:endParaRPr>
          </a:p>
        </p:txBody>
      </p:sp>
      <p:sp>
        <p:nvSpPr>
          <p:cNvPr id="15" name="文本占位符 4"/>
          <p:cNvSpPr>
            <a:spLocks noGrp="1"/>
          </p:cNvSpPr>
          <p:nvPr>
            <p:ph type="body" sz="quarter" idx="13"/>
          </p:nvPr>
        </p:nvSpPr>
        <p:spPr>
          <a:xfrm>
            <a:off x="407069" y="3945947"/>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fontAlgn="base"/>
            <a:r>
              <a:rPr lang="zh-CN" altLang="en-US" sz="1050" strike="noStrike" noProof="1" smtClean="0"/>
              <a:t>单击此处编辑母版文本样式</a:t>
            </a:r>
            <a:endParaRPr lang="zh-CN" altLang="en-US" strike="noStrike" noProof="1" smtClean="0"/>
          </a:p>
        </p:txBody>
      </p:sp>
      <p:sp>
        <p:nvSpPr>
          <p:cNvPr id="16" name="文本占位符 4"/>
          <p:cNvSpPr>
            <a:spLocks noGrp="1"/>
          </p:cNvSpPr>
          <p:nvPr>
            <p:ph type="body" sz="quarter" idx="14"/>
          </p:nvPr>
        </p:nvSpPr>
        <p:spPr>
          <a:xfrm>
            <a:off x="407069" y="4286430"/>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fontAlgn="base"/>
            <a:r>
              <a:rPr lang="zh-CN" altLang="en-US" sz="1050" strike="noStrike" noProof="1" smtClean="0"/>
              <a:t>单击此处编辑母版文本样式</a:t>
            </a:r>
            <a:endParaRPr lang="zh-CN" altLang="en-US" strike="noStrike" noProof="1" smtClean="0"/>
          </a:p>
        </p:txBody>
      </p:sp>
      <p:sp>
        <p:nvSpPr>
          <p:cNvPr id="17" name="文本占位符 4"/>
          <p:cNvSpPr>
            <a:spLocks noGrp="1"/>
          </p:cNvSpPr>
          <p:nvPr>
            <p:ph type="body" sz="quarter" idx="15"/>
          </p:nvPr>
        </p:nvSpPr>
        <p:spPr>
          <a:xfrm>
            <a:off x="407069" y="2813507"/>
            <a:ext cx="3264300" cy="460967"/>
          </a:xfrm>
        </p:spPr>
        <p:txBody>
          <a:bodyPr lIns="90000" tIns="46800" rIns="90000" bIns="46800">
            <a:normAutofit/>
          </a:bodyPr>
          <a:lstStyle>
            <a:lvl1pPr marL="0" indent="0">
              <a:buNone/>
              <a:defRPr sz="1800" baseline="0">
                <a:solidFill>
                  <a:schemeClr val="tx1"/>
                </a:solidFill>
                <a:latin typeface="Arial" panose="020B0604020202020204" pitchFamily="34" charset="0"/>
                <a:ea typeface="微软雅黑"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fontAlgn="base"/>
            <a:r>
              <a:rPr lang="zh-CN" altLang="en-US" strike="noStrike" noProof="1"/>
              <a:t>单击此处编辑母版文本样式</a:t>
            </a:r>
            <a:endParaRPr lang="zh-CN" altLang="en-US" strike="noStrike" noProof="1"/>
          </a:p>
        </p:txBody>
      </p:sp>
      <p:sp>
        <p:nvSpPr>
          <p:cNvPr id="13" name="日期占位符 2"/>
          <p:cNvSpPr>
            <a:spLocks noGrp="1"/>
          </p:cNvSpPr>
          <p:nvPr>
            <p:ph type="dt" sz="half" idx="2"/>
            <p:custDataLst>
              <p:tags r:id="rId8"/>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页脚占位符 3"/>
          <p:cNvSpPr>
            <a:spLocks noGrp="1"/>
          </p:cNvSpPr>
          <p:nvPr>
            <p:ph type="ftr" sz="quarter" idx="3"/>
            <p:custDataLst>
              <p:tags r:id="rId9"/>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3" name="灯片编号占位符 4"/>
          <p:cNvSpPr>
            <a:spLocks noGrp="1"/>
          </p:cNvSpPr>
          <p:nvPr>
            <p:ph type="sldNum" sz="quarter" idx="4"/>
            <p:custDataLst>
              <p:tags r:id="rId10"/>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8643938" y="4643438"/>
            <a:ext cx="500063" cy="5000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5364"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p:txBody>
          <a:bodyPr/>
          <a:lstStyle>
            <a:lvl1pPr>
              <a:defRPr baseline="0">
                <a:solidFill>
                  <a:schemeClr val="tx1">
                    <a:lumMod val="85000"/>
                    <a:lumOff val="15000"/>
                  </a:schemeClr>
                </a:solidFill>
                <a:latin typeface="Arial" panose="020B0604020202020204" pitchFamily="34" charset="0"/>
                <a:ea typeface="微软雅黑" pitchFamily="34" charset="-122"/>
              </a:defRPr>
            </a:lvl1pPr>
          </a:lstStyle>
          <a:p>
            <a:pPr fontAlgn="base"/>
            <a:r>
              <a:rPr lang="zh-CN" altLang="en-US" strike="noStrike" noProof="1"/>
              <a:t>单击此处编辑母版标题样式</a:t>
            </a:r>
            <a:endParaRPr lang="zh-CN" altLang="en-US" strike="noStrike"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ea typeface="微软雅黑" pitchFamily="34"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219075" y="228600"/>
            <a:ext cx="8705850" cy="46878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357188" y="342900"/>
            <a:ext cx="201613" cy="20161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805863" y="4795838"/>
            <a:ext cx="236538" cy="238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961200" y="937016"/>
            <a:ext cx="7219800" cy="542767"/>
          </a:xfrm>
        </p:spPr>
        <p:txBody>
          <a:bodyPr anchor="ctr"/>
          <a:lstStyle>
            <a:lvl1pPr>
              <a:defRPr sz="2400" baseline="0">
                <a:solidFill>
                  <a:schemeClr val="tx1"/>
                </a:solidFill>
                <a:latin typeface="Arial" panose="020B0604020202020204" pitchFamily="34" charset="0"/>
                <a:ea typeface="微软雅黑" pitchFamily="34" charset="-122"/>
              </a:defRPr>
            </a:lvl1pPr>
          </a:lstStyle>
          <a:p>
            <a:pPr fontAlgn="base"/>
            <a:r>
              <a:rPr lang="zh-CN" altLang="en-US" strike="noStrike" noProof="1" smtClean="0"/>
              <a:t>单击此处编辑母版标题样式</a:t>
            </a:r>
            <a:endParaRPr lang="zh-CN" altLang="en-US" strike="noStrike" noProof="1"/>
          </a:p>
        </p:txBody>
      </p:sp>
      <p:sp>
        <p:nvSpPr>
          <p:cNvPr id="7" name="内容占位符 6"/>
          <p:cNvSpPr>
            <a:spLocks noGrp="1"/>
          </p:cNvSpPr>
          <p:nvPr>
            <p:ph sz="quarter" idx="13"/>
          </p:nvPr>
        </p:nvSpPr>
        <p:spPr>
          <a:xfrm>
            <a:off x="960835" y="1622900"/>
            <a:ext cx="7219950" cy="2584219"/>
          </a:xfrm>
        </p:spPr>
        <p:txBody>
          <a:bodyPr/>
          <a:lstStyle>
            <a:lvl1pPr>
              <a:defRPr baseline="0">
                <a:solidFill>
                  <a:schemeClr val="tx1"/>
                </a:solidFill>
                <a:latin typeface="Arial" panose="020B0604020202020204" pitchFamily="34" charset="0"/>
                <a:ea typeface="微软雅黑" pitchFamily="34" charset="-122"/>
              </a:defRPr>
            </a:lvl1pPr>
            <a:lvl2pPr>
              <a:defRPr baseline="0">
                <a:solidFill>
                  <a:schemeClr val="tx1"/>
                </a:solidFill>
                <a:latin typeface="Arial" panose="020B0604020202020204" pitchFamily="34" charset="0"/>
                <a:ea typeface="微软雅黑" pitchFamily="34" charset="-122"/>
              </a:defRPr>
            </a:lvl2pPr>
            <a:lvl3pPr>
              <a:defRPr baseline="0">
                <a:solidFill>
                  <a:schemeClr val="tx1"/>
                </a:solidFill>
                <a:latin typeface="Arial" panose="020B0604020202020204" pitchFamily="34" charset="0"/>
                <a:ea typeface="微软雅黑" pitchFamily="34" charset="-122"/>
              </a:defRPr>
            </a:lvl3pPr>
            <a:lvl4pPr>
              <a:defRPr baseline="0">
                <a:solidFill>
                  <a:schemeClr val="tx1"/>
                </a:solidFill>
                <a:latin typeface="Arial" panose="020B0604020202020204" pitchFamily="34" charset="0"/>
                <a:ea typeface="微软雅黑" pitchFamily="34" charset="-122"/>
              </a:defRPr>
            </a:lvl4pPr>
            <a:lvl5pPr>
              <a:defRPr baseline="0">
                <a:solidFill>
                  <a:schemeClr val="tx1"/>
                </a:solidFill>
                <a:latin typeface="Arial" panose="020B0604020202020204" pitchFamily="34" charset="0"/>
                <a:ea typeface="微软雅黑"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sym typeface="+mn-ea"/>
              </a:rPr>
              <a:t>第</a:t>
            </a:r>
            <a:r>
              <a:rPr lang="zh-CN" altLang="en-US" strike="noStrike" noProof="1"/>
              <a:t>二级</a:t>
            </a:r>
            <a:endParaRPr lang="zh-CN" altLang="en-US" strike="noStrike" noProof="1"/>
          </a:p>
          <a:p>
            <a:pPr lvl="2" fontAlgn="base"/>
            <a:r>
              <a:rPr lang="zh-CN" altLang="en-US" strike="noStrike" noProof="1">
                <a:sym typeface="+mn-ea"/>
              </a:rPr>
              <a:t>第</a:t>
            </a:r>
            <a:r>
              <a:rPr lang="zh-CN" altLang="en-US" strike="noStrike" noProof="1"/>
              <a:t>三级</a:t>
            </a:r>
            <a:endParaRPr lang="zh-CN" altLang="en-US" strike="noStrike" noProof="1"/>
          </a:p>
          <a:p>
            <a:pPr lvl="3" fontAlgn="base"/>
            <a:r>
              <a:rPr lang="zh-CN" altLang="en-US" strike="noStrike" noProof="1">
                <a:sym typeface="+mn-ea"/>
              </a:rPr>
              <a:t>第</a:t>
            </a:r>
            <a:r>
              <a:rPr lang="zh-CN" altLang="en-US" strike="noStrike" noProof="1"/>
              <a:t>四级</a:t>
            </a:r>
            <a:endParaRPr lang="zh-CN" altLang="en-US" strike="noStrike" noProof="1"/>
          </a:p>
          <a:p>
            <a:pPr lvl="4" fontAlgn="base"/>
            <a:r>
              <a:rPr lang="zh-CN" altLang="en-US" strike="noStrike" noProof="1">
                <a:sym typeface="+mn-ea"/>
              </a:rPr>
              <a:t>第</a:t>
            </a:r>
            <a:r>
              <a:rPr lang="zh-CN" altLang="en-US" strike="noStrike" noProof="1"/>
              <a:t>五级</a:t>
            </a:r>
            <a:endParaRPr lang="zh-CN" altLang="en-US" strike="noStrike" noProof="1"/>
          </a:p>
        </p:txBody>
      </p:sp>
      <p:sp>
        <p:nvSpPr>
          <p:cNvPr id="11"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3"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ea typeface="微软雅黑" pitchFamily="34" charset="-122"/>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3617913" cy="514985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7413" name="组合 5"/>
          <p:cNvGrpSpPr/>
          <p:nvPr userDrawn="1"/>
        </p:nvGrpSpPr>
        <p:grpSpPr>
          <a:xfrm>
            <a:off x="0" y="0"/>
            <a:ext cx="539750" cy="539750"/>
            <a:chOff x="0" y="0"/>
            <a:chExt cx="718743" cy="718743"/>
          </a:xfrm>
        </p:grpSpPr>
        <p:sp>
          <p:nvSpPr>
            <p:cNvPr id="11" name="稻壳儿春秋广告/盗版必究        原创来源：http://chn.docer.com/works?userid=199329941#!/work_time"/>
            <p:cNvSpPr/>
            <p:nvPr>
              <p:custDataLst>
                <p:tags r:id="rId4"/>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TextBox 18"/>
            <p:cNvSpPr/>
            <p:nvPr>
              <p:custDataLst>
                <p:tags r:id="rId5"/>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a:xfrm>
            <a:off x="437400" y="577871"/>
            <a:ext cx="2970000" cy="661582"/>
          </a:xfrm>
        </p:spPr>
        <p:txBody>
          <a:bodyPr anchor="ctr"/>
          <a:lstStyle>
            <a:lvl1pPr>
              <a:defRPr sz="2700" baseline="0">
                <a:solidFill>
                  <a:schemeClr val="bg1"/>
                </a:solidFill>
                <a:latin typeface="Arial" panose="020B0604020202020204" pitchFamily="34" charset="0"/>
                <a:ea typeface="微软雅黑" pitchFamily="34" charset="-122"/>
              </a:defRPr>
            </a:lvl1pPr>
          </a:lstStyle>
          <a:p>
            <a:pPr fontAlgn="base"/>
            <a:r>
              <a:rPr lang="zh-CN" altLang="en-US" strike="noStrike" noProof="1" smtClean="0"/>
              <a:t>单击此处编辑母版标题样式</a:t>
            </a:r>
            <a:endParaRPr lang="zh-CN" altLang="en-US" strike="noStrike" noProof="1"/>
          </a:p>
        </p:txBody>
      </p:sp>
      <p:sp>
        <p:nvSpPr>
          <p:cNvPr id="7" name="文本占位符 6"/>
          <p:cNvSpPr>
            <a:spLocks noGrp="1"/>
          </p:cNvSpPr>
          <p:nvPr>
            <p:ph type="body" sz="quarter" idx="13"/>
          </p:nvPr>
        </p:nvSpPr>
        <p:spPr>
          <a:xfrm>
            <a:off x="440100" y="1323163"/>
            <a:ext cx="2967300" cy="3070279"/>
          </a:xfrm>
        </p:spPr>
        <p:txBody>
          <a:bodyPr/>
          <a:lstStyle>
            <a:lvl1pPr>
              <a:defRPr baseline="0">
                <a:solidFill>
                  <a:schemeClr val="bg1"/>
                </a:solidFill>
                <a:latin typeface="Arial" panose="020B0604020202020204" pitchFamily="34" charset="0"/>
                <a:ea typeface="微软雅黑" pitchFamily="34" charset="-122"/>
              </a:defRPr>
            </a:lvl1pPr>
            <a:lvl2pPr>
              <a:defRPr baseline="0">
                <a:solidFill>
                  <a:schemeClr val="bg1"/>
                </a:solidFill>
                <a:latin typeface="Arial" panose="020B0604020202020204" pitchFamily="34" charset="0"/>
                <a:ea typeface="微软雅黑" pitchFamily="34" charset="-122"/>
              </a:defRPr>
            </a:lvl2pPr>
            <a:lvl3pPr>
              <a:defRPr baseline="0">
                <a:solidFill>
                  <a:schemeClr val="bg1"/>
                </a:solidFill>
                <a:latin typeface="Arial" panose="020B0604020202020204" pitchFamily="34" charset="0"/>
                <a:ea typeface="微软雅黑" pitchFamily="34" charset="-122"/>
              </a:defRPr>
            </a:lvl3pPr>
            <a:lvl4pPr>
              <a:defRPr baseline="0">
                <a:solidFill>
                  <a:schemeClr val="bg1"/>
                </a:solidFill>
                <a:latin typeface="Arial" panose="020B0604020202020204" pitchFamily="34" charset="0"/>
                <a:ea typeface="微软雅黑" pitchFamily="34" charset="-122"/>
              </a:defRPr>
            </a:lvl4pPr>
            <a:lvl5pPr>
              <a:defRPr baseline="0">
                <a:solidFill>
                  <a:schemeClr val="bg1"/>
                </a:solidFill>
                <a:latin typeface="Arial" panose="020B0604020202020204" pitchFamily="34" charset="0"/>
                <a:ea typeface="微软雅黑"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sym typeface="+mn-ea"/>
              </a:rPr>
              <a:t>第</a:t>
            </a:r>
            <a:r>
              <a:rPr lang="zh-CN" altLang="en-US" strike="noStrike" noProof="1"/>
              <a:t>二级</a:t>
            </a:r>
            <a:endParaRPr lang="zh-CN" altLang="en-US" strike="noStrike" noProof="1"/>
          </a:p>
          <a:p>
            <a:pPr lvl="2" fontAlgn="base"/>
            <a:r>
              <a:rPr lang="zh-CN" altLang="en-US" strike="noStrike" noProof="1">
                <a:sym typeface="+mn-ea"/>
              </a:rPr>
              <a:t>第</a:t>
            </a:r>
            <a:r>
              <a:rPr lang="zh-CN" altLang="en-US" strike="noStrike" noProof="1"/>
              <a:t>三级</a:t>
            </a:r>
            <a:endParaRPr lang="zh-CN" altLang="en-US" strike="noStrike" noProof="1"/>
          </a:p>
          <a:p>
            <a:pPr lvl="3" fontAlgn="base"/>
            <a:r>
              <a:rPr lang="zh-CN" altLang="en-US" strike="noStrike" noProof="1">
                <a:sym typeface="+mn-ea"/>
              </a:rPr>
              <a:t>第</a:t>
            </a:r>
            <a:r>
              <a:rPr lang="zh-CN" altLang="en-US" strike="noStrike" noProof="1"/>
              <a:t>四级</a:t>
            </a:r>
            <a:endParaRPr lang="zh-CN" altLang="en-US" strike="noStrike" noProof="1"/>
          </a:p>
          <a:p>
            <a:pPr lvl="4" fontAlgn="base"/>
            <a:r>
              <a:rPr lang="zh-CN" altLang="en-US" strike="noStrike" noProof="1">
                <a:sym typeface="+mn-ea"/>
              </a:rPr>
              <a:t>第</a:t>
            </a:r>
            <a:r>
              <a:rPr lang="zh-CN" altLang="en-US" strike="noStrike" noProof="1"/>
              <a:t>五级</a:t>
            </a:r>
            <a:endParaRPr lang="zh-CN" altLang="en-US" strike="noStrike" noProof="1"/>
          </a:p>
        </p:txBody>
      </p:sp>
      <p:sp>
        <p:nvSpPr>
          <p:cNvPr id="9" name="内容占位符 8"/>
          <p:cNvSpPr>
            <a:spLocks noGrp="1"/>
          </p:cNvSpPr>
          <p:nvPr>
            <p:ph sz="quarter" idx="14"/>
          </p:nvPr>
        </p:nvSpPr>
        <p:spPr>
          <a:xfrm>
            <a:off x="3825900" y="577525"/>
            <a:ext cx="4860000" cy="3816424"/>
          </a:xfrm>
        </p:spPr>
        <p:txBody>
          <a:bodyPr/>
          <a:lstStyle>
            <a:lvl1pPr>
              <a:defRPr baseline="0">
                <a:latin typeface="Arial" panose="020B0604020202020204" pitchFamily="34" charset="0"/>
                <a:ea typeface="微软雅黑" pitchFamily="34" charset="-122"/>
              </a:defRPr>
            </a:lvl1pPr>
            <a:lvl2pPr>
              <a:defRPr baseline="0">
                <a:latin typeface="Arial" panose="020B0604020202020204" pitchFamily="34" charset="0"/>
                <a:ea typeface="微软雅黑" pitchFamily="34" charset="-122"/>
              </a:defRPr>
            </a:lvl2pPr>
            <a:lvl3pPr>
              <a:defRPr baseline="0">
                <a:latin typeface="Arial" panose="020B0604020202020204" pitchFamily="34" charset="0"/>
                <a:ea typeface="微软雅黑" pitchFamily="34" charset="-122"/>
              </a:defRPr>
            </a:lvl3pPr>
            <a:lvl4pPr>
              <a:defRPr baseline="0">
                <a:latin typeface="Arial" panose="020B0604020202020204" pitchFamily="34" charset="0"/>
                <a:ea typeface="微软雅黑" pitchFamily="34" charset="-122"/>
              </a:defRPr>
            </a:lvl4pPr>
            <a:lvl5pPr>
              <a:defRPr baseline="0">
                <a:latin typeface="Arial" panose="020B0604020202020204" pitchFamily="34" charset="0"/>
                <a:ea typeface="微软雅黑"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sym typeface="+mn-ea"/>
              </a:rPr>
              <a:t>第</a:t>
            </a:r>
            <a:r>
              <a:rPr lang="zh-CN" altLang="en-US" strike="noStrike" noProof="1"/>
              <a:t>二级</a:t>
            </a:r>
            <a:endParaRPr lang="zh-CN" altLang="en-US" strike="noStrike" noProof="1"/>
          </a:p>
          <a:p>
            <a:pPr lvl="2" fontAlgn="base"/>
            <a:r>
              <a:rPr lang="zh-CN" altLang="en-US" strike="noStrike" noProof="1">
                <a:sym typeface="+mn-ea"/>
              </a:rPr>
              <a:t>第</a:t>
            </a:r>
            <a:r>
              <a:rPr lang="zh-CN" altLang="en-US" strike="noStrike" noProof="1"/>
              <a:t>三级</a:t>
            </a:r>
            <a:endParaRPr lang="zh-CN" altLang="en-US" strike="noStrike" noProof="1"/>
          </a:p>
          <a:p>
            <a:pPr lvl="3" fontAlgn="base"/>
            <a:r>
              <a:rPr lang="zh-CN" altLang="en-US" strike="noStrike" noProof="1">
                <a:sym typeface="+mn-ea"/>
              </a:rPr>
              <a:t>第</a:t>
            </a:r>
            <a:r>
              <a:rPr lang="zh-CN" altLang="en-US" strike="noStrike" noProof="1"/>
              <a:t>四级</a:t>
            </a:r>
            <a:endParaRPr lang="zh-CN" altLang="en-US" strike="noStrike" noProof="1"/>
          </a:p>
          <a:p>
            <a:pPr lvl="4" fontAlgn="base"/>
            <a:r>
              <a:rPr lang="zh-CN" altLang="en-US" strike="noStrike" noProof="1">
                <a:sym typeface="+mn-ea"/>
              </a:rPr>
              <a:t>第</a:t>
            </a:r>
            <a:r>
              <a:rPr lang="zh-CN" altLang="en-US" strike="noStrike" noProof="1"/>
              <a:t>五级</a:t>
            </a:r>
            <a:endParaRPr lang="zh-CN" altLang="en-US" strike="noStrike"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ea typeface="微软雅黑" pitchFamily="34" charset="-122"/>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199866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grpSp>
        <p:nvGrpSpPr>
          <p:cNvPr id="18436"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12" name="稻壳儿春秋广告/盗版必究        原创来源：http://chn.docer.com/works?userid=199329941#!/work_time"/>
          <p:cNvSpPr/>
          <p:nvPr>
            <p:custDataLst>
              <p:tags r:id="rId5"/>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9000" y="585972"/>
            <a:ext cx="8232300" cy="469858"/>
          </a:xfrm>
        </p:spPr>
        <p:txBody>
          <a:bodyPr anchor="ctr"/>
          <a:lstStyle>
            <a:lvl1pPr algn="ctr">
              <a:defRPr sz="2700" baseline="0">
                <a:solidFill>
                  <a:schemeClr val="bg1"/>
                </a:solidFill>
                <a:latin typeface="Arial" panose="020B0604020202020204" pitchFamily="34" charset="0"/>
                <a:ea typeface="微软雅黑" pitchFamily="34" charset="-122"/>
              </a:defRPr>
            </a:lvl1pPr>
          </a:lstStyle>
          <a:p>
            <a:pPr fontAlgn="base"/>
            <a:r>
              <a:rPr lang="zh-CN" altLang="en-US" strike="noStrike" noProof="1"/>
              <a:t>单击此处编辑母版标题样式</a:t>
            </a:r>
            <a:endParaRPr lang="zh-CN" altLang="en-US" strike="noStrike" noProof="1"/>
          </a:p>
        </p:txBody>
      </p:sp>
      <p:sp>
        <p:nvSpPr>
          <p:cNvPr id="7" name="文本占位符 6"/>
          <p:cNvSpPr>
            <a:spLocks noGrp="1"/>
          </p:cNvSpPr>
          <p:nvPr>
            <p:ph type="body" sz="quarter" idx="13"/>
          </p:nvPr>
        </p:nvSpPr>
        <p:spPr>
          <a:xfrm>
            <a:off x="459000" y="1244854"/>
            <a:ext cx="8231981" cy="621077"/>
          </a:xfrm>
        </p:spPr>
        <p:txBody>
          <a:bodyPr/>
          <a:lstStyle>
            <a:lvl1pPr algn="ctr">
              <a:defRPr baseline="0">
                <a:solidFill>
                  <a:schemeClr val="bg1"/>
                </a:solidFill>
                <a:latin typeface="Arial" panose="020B0604020202020204" pitchFamily="34" charset="0"/>
                <a:ea typeface="微软雅黑" pitchFamily="34" charset="-122"/>
              </a:defRPr>
            </a:lvl1pPr>
          </a:lstStyle>
          <a:p>
            <a:pPr lvl="0" fontAlgn="base"/>
            <a:r>
              <a:rPr lang="zh-CN" altLang="en-US" strike="noStrike" noProof="1"/>
              <a:t>单击此处编辑母版文本样式</a:t>
            </a:r>
            <a:endParaRPr lang="zh-CN" altLang="en-US" strike="noStrike" noProof="1"/>
          </a:p>
        </p:txBody>
      </p:sp>
      <p:sp>
        <p:nvSpPr>
          <p:cNvPr id="9" name="内容占位符 8"/>
          <p:cNvSpPr>
            <a:spLocks noGrp="1"/>
          </p:cNvSpPr>
          <p:nvPr>
            <p:ph sz="quarter" idx="14"/>
          </p:nvPr>
        </p:nvSpPr>
        <p:spPr>
          <a:xfrm>
            <a:off x="459581" y="2106260"/>
            <a:ext cx="8224200" cy="2573418"/>
          </a:xfrm>
        </p:spPr>
        <p:txBody>
          <a:bodyPr/>
          <a:lstStyle>
            <a:lvl1pPr>
              <a:defRPr baseline="0">
                <a:latin typeface="Arial" panose="020B0604020202020204" pitchFamily="34" charset="0"/>
                <a:ea typeface="微软雅黑" pitchFamily="34" charset="-122"/>
              </a:defRPr>
            </a:lvl1pPr>
            <a:lvl2pPr>
              <a:defRPr baseline="0">
                <a:latin typeface="Arial" panose="020B0604020202020204" pitchFamily="34" charset="0"/>
                <a:ea typeface="微软雅黑" pitchFamily="34" charset="-122"/>
              </a:defRPr>
            </a:lvl2pPr>
            <a:lvl3pPr>
              <a:defRPr baseline="0">
                <a:latin typeface="Arial" panose="020B0604020202020204" pitchFamily="34" charset="0"/>
                <a:ea typeface="微软雅黑" pitchFamily="34" charset="-122"/>
              </a:defRPr>
            </a:lvl3pPr>
            <a:lvl4pPr>
              <a:defRPr baseline="0">
                <a:latin typeface="Arial" panose="020B0604020202020204" pitchFamily="34" charset="0"/>
                <a:ea typeface="微软雅黑" pitchFamily="34" charset="-122"/>
              </a:defRPr>
            </a:lvl4pPr>
            <a:lvl5pPr>
              <a:defRPr baseline="0">
                <a:latin typeface="Arial" panose="020B0604020202020204" pitchFamily="34" charset="0"/>
                <a:ea typeface="微软雅黑"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sym typeface="+mn-ea"/>
              </a:rPr>
              <a:t>第</a:t>
            </a:r>
            <a:r>
              <a:rPr lang="zh-CN" altLang="en-US" strike="noStrike" noProof="1"/>
              <a:t>二级</a:t>
            </a:r>
            <a:endParaRPr lang="zh-CN" altLang="en-US" strike="noStrike" noProof="1"/>
          </a:p>
          <a:p>
            <a:pPr lvl="2" fontAlgn="base"/>
            <a:r>
              <a:rPr lang="zh-CN" altLang="en-US" strike="noStrike" noProof="1">
                <a:sym typeface="+mn-ea"/>
              </a:rPr>
              <a:t>第</a:t>
            </a:r>
            <a:r>
              <a:rPr lang="zh-CN" altLang="en-US" strike="noStrike" noProof="1"/>
              <a:t>三级</a:t>
            </a:r>
            <a:endParaRPr lang="zh-CN" altLang="en-US" strike="noStrike" noProof="1"/>
          </a:p>
          <a:p>
            <a:pPr lvl="3" fontAlgn="base"/>
            <a:r>
              <a:rPr lang="zh-CN" altLang="en-US" strike="noStrike" noProof="1">
                <a:sym typeface="+mn-ea"/>
              </a:rPr>
              <a:t>第</a:t>
            </a:r>
            <a:r>
              <a:rPr lang="zh-CN" altLang="en-US" strike="noStrike" noProof="1"/>
              <a:t>四级</a:t>
            </a:r>
            <a:endParaRPr lang="zh-CN" altLang="en-US" strike="noStrike" noProof="1"/>
          </a:p>
          <a:p>
            <a:pPr lvl="4" fontAlgn="base"/>
            <a:r>
              <a:rPr lang="zh-CN" altLang="en-US" strike="noStrike" noProof="1">
                <a:sym typeface="+mn-ea"/>
              </a:rPr>
              <a:t>第</a:t>
            </a:r>
            <a:r>
              <a:rPr lang="zh-CN" altLang="en-US" strike="noStrike" noProof="1"/>
              <a:t>五级</a:t>
            </a:r>
            <a:endParaRPr lang="zh-CN" altLang="en-US" strike="noStrike"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ea typeface="微软雅黑" pitchFamily="34" charset="-122"/>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3771900"/>
            <a:ext cx="9144000" cy="13716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0"/>
            <a:ext cx="449263" cy="449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3600" y="502262"/>
            <a:ext cx="8232300" cy="423952"/>
          </a:xfrm>
        </p:spPr>
        <p:txBody>
          <a:bodyPr anchor="ctr"/>
          <a:lstStyle>
            <a:lvl1pPr algn="ctr">
              <a:defRPr sz="2400" baseline="0">
                <a:latin typeface="Arial" panose="020B0604020202020204" pitchFamily="34" charset="0"/>
                <a:ea typeface="微软雅黑" pitchFamily="34" charset="-122"/>
              </a:defRPr>
            </a:lvl1pPr>
          </a:lstStyle>
          <a:p>
            <a:pPr fontAlgn="base"/>
            <a:r>
              <a:rPr lang="zh-CN" altLang="en-US" strike="noStrike" noProof="1"/>
              <a:t>单击此处编辑母版标题样式</a:t>
            </a:r>
            <a:endParaRPr lang="zh-CN" altLang="en-US" strike="noStrike" noProof="1"/>
          </a:p>
        </p:txBody>
      </p:sp>
      <p:sp>
        <p:nvSpPr>
          <p:cNvPr id="7" name="内容占位符 6"/>
          <p:cNvSpPr>
            <a:spLocks noGrp="1"/>
          </p:cNvSpPr>
          <p:nvPr>
            <p:ph sz="quarter" idx="13"/>
          </p:nvPr>
        </p:nvSpPr>
        <p:spPr>
          <a:xfrm>
            <a:off x="453628" y="1261056"/>
            <a:ext cx="8243100" cy="2408697"/>
          </a:xfrm>
        </p:spPr>
        <p:txBody>
          <a:bodyPr/>
          <a:lstStyle>
            <a:lvl1pPr>
              <a:defRPr baseline="0">
                <a:latin typeface="Arial" panose="020B0604020202020204" pitchFamily="34" charset="0"/>
                <a:ea typeface="微软雅黑" pitchFamily="34" charset="-122"/>
              </a:defRPr>
            </a:lvl1pPr>
            <a:lvl2pPr>
              <a:defRPr baseline="0">
                <a:latin typeface="Arial" panose="020B0604020202020204" pitchFamily="34" charset="0"/>
                <a:ea typeface="微软雅黑" pitchFamily="34" charset="-122"/>
              </a:defRPr>
            </a:lvl2pPr>
            <a:lvl3pPr>
              <a:defRPr baseline="0">
                <a:latin typeface="Arial" panose="020B0604020202020204" pitchFamily="34" charset="0"/>
                <a:ea typeface="微软雅黑" pitchFamily="34" charset="-122"/>
              </a:defRPr>
            </a:lvl3pPr>
            <a:lvl4pPr>
              <a:defRPr baseline="0">
                <a:latin typeface="Arial" panose="020B0604020202020204" pitchFamily="34" charset="0"/>
                <a:ea typeface="微软雅黑" pitchFamily="34" charset="-122"/>
              </a:defRPr>
            </a:lvl4pPr>
            <a:lvl5pPr>
              <a:defRPr baseline="0">
                <a:latin typeface="Arial" panose="020B0604020202020204" pitchFamily="34" charset="0"/>
                <a:ea typeface="微软雅黑"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sym typeface="+mn-ea"/>
              </a:rPr>
              <a:t>第</a:t>
            </a:r>
            <a:r>
              <a:rPr lang="zh-CN" altLang="en-US" strike="noStrike" noProof="1"/>
              <a:t>二级</a:t>
            </a:r>
            <a:endParaRPr lang="zh-CN" altLang="en-US" strike="noStrike" noProof="1"/>
          </a:p>
          <a:p>
            <a:pPr lvl="2" fontAlgn="base"/>
            <a:r>
              <a:rPr lang="zh-CN" altLang="en-US" strike="noStrike" noProof="1">
                <a:sym typeface="+mn-ea"/>
              </a:rPr>
              <a:t>第</a:t>
            </a:r>
            <a:r>
              <a:rPr lang="zh-CN" altLang="en-US" strike="noStrike" noProof="1"/>
              <a:t>三级</a:t>
            </a:r>
            <a:endParaRPr lang="zh-CN" altLang="en-US" strike="noStrike" noProof="1"/>
          </a:p>
          <a:p>
            <a:pPr lvl="3" fontAlgn="base"/>
            <a:r>
              <a:rPr lang="zh-CN" altLang="en-US" strike="noStrike" noProof="1">
                <a:sym typeface="+mn-ea"/>
              </a:rPr>
              <a:t>第</a:t>
            </a:r>
            <a:r>
              <a:rPr lang="zh-CN" altLang="en-US" strike="noStrike" noProof="1"/>
              <a:t>四级</a:t>
            </a:r>
            <a:endParaRPr lang="zh-CN" altLang="en-US" strike="noStrike" noProof="1"/>
          </a:p>
          <a:p>
            <a:pPr lvl="4" fontAlgn="base"/>
            <a:r>
              <a:rPr lang="zh-CN" altLang="en-US" strike="noStrike" noProof="1">
                <a:sym typeface="+mn-ea"/>
              </a:rPr>
              <a:t>第</a:t>
            </a:r>
            <a:r>
              <a:rPr lang="zh-CN" altLang="en-US" strike="noStrike" noProof="1"/>
              <a:t>五级</a:t>
            </a:r>
            <a:endParaRPr lang="zh-CN" altLang="en-US" strike="noStrike" noProof="1"/>
          </a:p>
        </p:txBody>
      </p:sp>
      <p:sp>
        <p:nvSpPr>
          <p:cNvPr id="9" name="文本占位符 8"/>
          <p:cNvSpPr>
            <a:spLocks noGrp="1"/>
          </p:cNvSpPr>
          <p:nvPr>
            <p:ph type="body" sz="quarter" idx="14"/>
          </p:nvPr>
        </p:nvSpPr>
        <p:spPr>
          <a:xfrm>
            <a:off x="445500" y="3885780"/>
            <a:ext cx="8251200" cy="758794"/>
          </a:xfrm>
        </p:spPr>
        <p:txBody>
          <a:bodyPr/>
          <a:lstStyle>
            <a:lvl1pPr marL="0" indent="0">
              <a:buNone/>
              <a:defRPr baseline="0">
                <a:solidFill>
                  <a:schemeClr val="bg1"/>
                </a:solidFill>
                <a:latin typeface="Arial" panose="020B0604020202020204" pitchFamily="34" charset="0"/>
                <a:ea typeface="微软雅黑" pitchFamily="34" charset="-122"/>
              </a:defRPr>
            </a:lvl1pPr>
          </a:lstStyle>
          <a:p>
            <a:pPr lvl="0" fontAlgn="base"/>
            <a:r>
              <a:rPr lang="zh-CN" altLang="en-US" strike="noStrike" noProof="1"/>
              <a:t>单击此处编辑母版文本样式</a:t>
            </a:r>
            <a:endParaRPr lang="zh-CN" altLang="en-US" strike="noStrike" noProof="1"/>
          </a:p>
        </p:txBody>
      </p:sp>
      <p:sp>
        <p:nvSpPr>
          <p:cNvPr id="10" name="日期占位符 2"/>
          <p:cNvSpPr>
            <a:spLocks noGrp="1"/>
          </p:cNvSpPr>
          <p:nvPr>
            <p:ph type="dt" sz="half" idx="2"/>
            <p:custDataLst>
              <p:tags r:id="rId4"/>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1" name="页脚占位符 3"/>
          <p:cNvSpPr>
            <a:spLocks noGrp="1"/>
          </p:cNvSpPr>
          <p:nvPr>
            <p:ph type="ftr" sz="quarter" idx="3"/>
            <p:custDataLst>
              <p:tags r:id="rId5"/>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2" name="灯片编号占位符 4"/>
          <p:cNvSpPr>
            <a:spLocks noGrp="1"/>
          </p:cNvSpPr>
          <p:nvPr>
            <p:ph type="sldNum" sz="quarter" idx="4"/>
            <p:custDataLst>
              <p:tags r:id="rId6"/>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ea typeface="微软雅黑" pitchFamily="34" charset="-122"/>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矩形 8"/>
          <p:cNvSpPr/>
          <p:nvPr>
            <p:custDataLst>
              <p:tags r:id="rId3"/>
            </p:custDataLst>
          </p:nvPr>
        </p:nvSpPr>
        <p:spPr>
          <a:xfrm>
            <a:off x="142875" y="203200"/>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769350" y="4770438"/>
            <a:ext cx="374650" cy="3730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34700" y="178222"/>
            <a:ext cx="8278200" cy="331514"/>
          </a:xfrm>
        </p:spPr>
        <p:txBody>
          <a:bodyPr>
            <a:normAutofit/>
          </a:bodyPr>
          <a:lstStyle>
            <a:lvl1pPr>
              <a:defRPr baseline="0">
                <a:solidFill>
                  <a:schemeClr val="bg1"/>
                </a:solidFill>
                <a:latin typeface="Arial" panose="020B0604020202020204" pitchFamily="34" charset="0"/>
                <a:ea typeface="微软雅黑" pitchFamily="34" charset="-122"/>
              </a:defRPr>
            </a:lvl1pPr>
          </a:lstStyle>
          <a:p>
            <a:pPr fontAlgn="base"/>
            <a:r>
              <a:rPr lang="zh-CN" altLang="en-US" strike="noStrike" noProof="1"/>
              <a:t>单击此处编辑母版标题样式</a:t>
            </a:r>
            <a:endParaRPr lang="zh-CN" altLang="en-US" strike="noStrike" noProof="1"/>
          </a:p>
        </p:txBody>
      </p:sp>
      <p:sp>
        <p:nvSpPr>
          <p:cNvPr id="7" name="内容占位符 6"/>
          <p:cNvSpPr>
            <a:spLocks noGrp="1"/>
          </p:cNvSpPr>
          <p:nvPr>
            <p:ph sz="quarter" idx="13"/>
          </p:nvPr>
        </p:nvSpPr>
        <p:spPr>
          <a:xfrm>
            <a:off x="434700" y="1247554"/>
            <a:ext cx="4006800" cy="2171068"/>
          </a:xfrm>
        </p:spPr>
        <p:txBody>
          <a:bodyPr>
            <a:normAutofit/>
          </a:bodyPr>
          <a:lstStyle>
            <a:lvl1pPr>
              <a:defRPr baseline="0">
                <a:latin typeface="Arial" panose="020B0604020202020204" pitchFamily="34" charset="0"/>
                <a:ea typeface="微软雅黑" pitchFamily="34" charset="-122"/>
              </a:defRPr>
            </a:lvl1pPr>
            <a:lvl2pPr>
              <a:defRPr baseline="0">
                <a:latin typeface="Arial" panose="020B0604020202020204" pitchFamily="34" charset="0"/>
                <a:ea typeface="微软雅黑" pitchFamily="34" charset="-122"/>
              </a:defRPr>
            </a:lvl2pPr>
            <a:lvl3pPr>
              <a:defRPr baseline="0">
                <a:latin typeface="Arial" panose="020B0604020202020204" pitchFamily="34" charset="0"/>
                <a:ea typeface="微软雅黑" pitchFamily="34" charset="-122"/>
              </a:defRPr>
            </a:lvl3pPr>
            <a:lvl4pPr>
              <a:defRPr baseline="0">
                <a:latin typeface="Arial" panose="020B0604020202020204" pitchFamily="34" charset="0"/>
                <a:ea typeface="微软雅黑" pitchFamily="34" charset="-122"/>
              </a:defRPr>
            </a:lvl4pPr>
            <a:lvl5pPr>
              <a:defRPr baseline="0">
                <a:latin typeface="Arial" panose="020B0604020202020204" pitchFamily="34" charset="0"/>
                <a:ea typeface="微软雅黑"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sym typeface="+mn-ea"/>
              </a:rPr>
              <a:t>第</a:t>
            </a:r>
            <a:r>
              <a:rPr lang="zh-CN" altLang="en-US" strike="noStrike" noProof="1"/>
              <a:t>二级</a:t>
            </a:r>
            <a:endParaRPr lang="zh-CN" altLang="en-US" strike="noStrike" noProof="1"/>
          </a:p>
          <a:p>
            <a:pPr lvl="2" fontAlgn="base"/>
            <a:r>
              <a:rPr lang="zh-CN" altLang="en-US" strike="noStrike" noProof="1">
                <a:sym typeface="+mn-ea"/>
              </a:rPr>
              <a:t>第</a:t>
            </a:r>
            <a:r>
              <a:rPr lang="zh-CN" altLang="en-US" strike="noStrike" noProof="1"/>
              <a:t>三级</a:t>
            </a:r>
            <a:endParaRPr lang="zh-CN" altLang="en-US" strike="noStrike" noProof="1"/>
          </a:p>
          <a:p>
            <a:pPr lvl="3" fontAlgn="base"/>
            <a:r>
              <a:rPr lang="zh-CN" altLang="en-US" strike="noStrike" noProof="1">
                <a:sym typeface="+mn-ea"/>
              </a:rPr>
              <a:t>第</a:t>
            </a:r>
            <a:r>
              <a:rPr lang="zh-CN" altLang="en-US" strike="noStrike" noProof="1"/>
              <a:t>四级</a:t>
            </a:r>
            <a:endParaRPr lang="zh-CN" altLang="en-US" strike="noStrike" noProof="1"/>
          </a:p>
          <a:p>
            <a:pPr lvl="4" fontAlgn="base"/>
            <a:r>
              <a:rPr lang="zh-CN" altLang="en-US" strike="noStrike" noProof="1">
                <a:sym typeface="+mn-ea"/>
              </a:rPr>
              <a:t>第</a:t>
            </a:r>
            <a:r>
              <a:rPr lang="zh-CN" altLang="en-US" strike="noStrike" noProof="1"/>
              <a:t>五级</a:t>
            </a:r>
            <a:endParaRPr lang="zh-CN" altLang="en-US" strike="noStrike" noProof="1"/>
          </a:p>
        </p:txBody>
      </p:sp>
      <p:sp>
        <p:nvSpPr>
          <p:cNvPr id="9" name="内容占位符 8"/>
          <p:cNvSpPr>
            <a:spLocks noGrp="1"/>
          </p:cNvSpPr>
          <p:nvPr>
            <p:ph sz="quarter" idx="14"/>
          </p:nvPr>
        </p:nvSpPr>
        <p:spPr>
          <a:xfrm>
            <a:off x="4681800" y="1247554"/>
            <a:ext cx="4025700" cy="2171068"/>
          </a:xfrm>
        </p:spPr>
        <p:txBody>
          <a:bodyPr>
            <a:normAutofit/>
          </a:bodyPr>
          <a:lstStyle>
            <a:lvl1pPr>
              <a:defRPr baseline="0">
                <a:latin typeface="Arial" panose="020B0604020202020204" pitchFamily="34" charset="0"/>
                <a:ea typeface="微软雅黑" pitchFamily="34" charset="-122"/>
              </a:defRPr>
            </a:lvl1pPr>
            <a:lvl2pPr>
              <a:defRPr baseline="0">
                <a:latin typeface="Arial" panose="020B0604020202020204" pitchFamily="34" charset="0"/>
                <a:ea typeface="微软雅黑" pitchFamily="34" charset="-122"/>
              </a:defRPr>
            </a:lvl2pPr>
            <a:lvl3pPr>
              <a:defRPr baseline="0">
                <a:latin typeface="Arial" panose="020B0604020202020204" pitchFamily="34" charset="0"/>
                <a:ea typeface="微软雅黑" pitchFamily="34" charset="-122"/>
              </a:defRPr>
            </a:lvl3pPr>
            <a:lvl4pPr>
              <a:defRPr baseline="0">
                <a:latin typeface="Arial" panose="020B0604020202020204" pitchFamily="34" charset="0"/>
                <a:ea typeface="微软雅黑" pitchFamily="34" charset="-122"/>
              </a:defRPr>
            </a:lvl4pPr>
            <a:lvl5pPr>
              <a:defRPr baseline="0">
                <a:latin typeface="Arial" panose="020B0604020202020204" pitchFamily="34" charset="0"/>
                <a:ea typeface="微软雅黑"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sym typeface="+mn-ea"/>
              </a:rPr>
              <a:t>第</a:t>
            </a:r>
            <a:r>
              <a:rPr lang="zh-CN" altLang="en-US" strike="noStrike" noProof="1"/>
              <a:t>二级</a:t>
            </a:r>
            <a:endParaRPr lang="zh-CN" altLang="en-US" strike="noStrike" noProof="1"/>
          </a:p>
          <a:p>
            <a:pPr lvl="2" fontAlgn="base"/>
            <a:r>
              <a:rPr lang="zh-CN" altLang="en-US" strike="noStrike" noProof="1">
                <a:sym typeface="+mn-ea"/>
              </a:rPr>
              <a:t>第</a:t>
            </a:r>
            <a:r>
              <a:rPr lang="zh-CN" altLang="en-US" strike="noStrike" noProof="1"/>
              <a:t>三级</a:t>
            </a:r>
            <a:endParaRPr lang="zh-CN" altLang="en-US" strike="noStrike" noProof="1"/>
          </a:p>
          <a:p>
            <a:pPr lvl="3" fontAlgn="base"/>
            <a:r>
              <a:rPr lang="zh-CN" altLang="en-US" strike="noStrike" noProof="1">
                <a:sym typeface="+mn-ea"/>
              </a:rPr>
              <a:t>第</a:t>
            </a:r>
            <a:r>
              <a:rPr lang="zh-CN" altLang="en-US" strike="noStrike" noProof="1"/>
              <a:t>四级</a:t>
            </a:r>
            <a:endParaRPr lang="zh-CN" altLang="en-US" strike="noStrike" noProof="1"/>
          </a:p>
          <a:p>
            <a:pPr lvl="4" fontAlgn="base"/>
            <a:r>
              <a:rPr lang="zh-CN" altLang="en-US" strike="noStrike" noProof="1">
                <a:sym typeface="+mn-ea"/>
              </a:rPr>
              <a:t>第</a:t>
            </a:r>
            <a:r>
              <a:rPr lang="zh-CN" altLang="en-US" strike="noStrike" noProof="1"/>
              <a:t>五级</a:t>
            </a:r>
            <a:endParaRPr lang="zh-CN" altLang="en-US" strike="noStrike" noProof="1"/>
          </a:p>
        </p:txBody>
      </p:sp>
      <p:sp>
        <p:nvSpPr>
          <p:cNvPr id="11" name="文本占位符 10"/>
          <p:cNvSpPr>
            <a:spLocks noGrp="1"/>
          </p:cNvSpPr>
          <p:nvPr>
            <p:ph type="body" sz="quarter" idx="15"/>
          </p:nvPr>
        </p:nvSpPr>
        <p:spPr>
          <a:xfrm>
            <a:off x="429300" y="3613046"/>
            <a:ext cx="4006800" cy="585972"/>
          </a:xfrm>
        </p:spPr>
        <p:txBody>
          <a:bodyPr>
            <a:normAutofit/>
          </a:bodyPr>
          <a:lstStyle>
            <a:lvl1pPr>
              <a:defRPr baseline="0">
                <a:latin typeface="Arial" panose="020B0604020202020204" pitchFamily="34" charset="0"/>
                <a:ea typeface="微软雅黑" pitchFamily="34" charset="-122"/>
              </a:defRPr>
            </a:lvl1pPr>
          </a:lstStyle>
          <a:p>
            <a:pPr lvl="0" fontAlgn="base"/>
            <a:r>
              <a:rPr lang="zh-CN" altLang="en-US" strike="noStrike" noProof="1"/>
              <a:t>单击此处编辑母版文本样式</a:t>
            </a:r>
            <a:endParaRPr lang="zh-CN" altLang="en-US" strike="noStrike" noProof="1"/>
          </a:p>
        </p:txBody>
      </p:sp>
      <p:sp>
        <p:nvSpPr>
          <p:cNvPr id="13" name="文本占位符 12"/>
          <p:cNvSpPr>
            <a:spLocks noGrp="1"/>
          </p:cNvSpPr>
          <p:nvPr>
            <p:ph type="body" sz="quarter" idx="16"/>
          </p:nvPr>
        </p:nvSpPr>
        <p:spPr>
          <a:xfrm>
            <a:off x="4689900" y="3610346"/>
            <a:ext cx="4025700" cy="585972"/>
          </a:xfrm>
        </p:spPr>
        <p:txBody>
          <a:bodyPr>
            <a:normAutofit/>
          </a:bodyPr>
          <a:lstStyle>
            <a:lvl1pPr>
              <a:defRPr baseline="0">
                <a:latin typeface="Arial" panose="020B0604020202020204" pitchFamily="34" charset="0"/>
                <a:ea typeface="微软雅黑" pitchFamily="34" charset="-122"/>
              </a:defRPr>
            </a:lvl1pPr>
          </a:lstStyle>
          <a:p>
            <a:pPr lvl="0" fontAlgn="base"/>
            <a:r>
              <a:rPr lang="zh-CN" altLang="en-US" strike="noStrike" noProof="1"/>
              <a:t>单击此处编辑母版文本样式</a:t>
            </a:r>
            <a:endParaRPr lang="zh-CN" altLang="en-US" strike="noStrike" noProof="1"/>
          </a:p>
        </p:txBody>
      </p:sp>
      <p:sp>
        <p:nvSpPr>
          <p:cNvPr id="4"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5"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ea typeface="微软雅黑" pitchFamily="34" charset="-122"/>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8" name="平行四边形 7"/>
          <p:cNvSpPr/>
          <p:nvPr>
            <p:custDataLst>
              <p:tags r:id="rId2"/>
            </p:custDataLst>
          </p:nvPr>
        </p:nvSpPr>
        <p:spPr>
          <a:xfrm>
            <a:off x="2478088" y="0"/>
            <a:ext cx="5521325" cy="5143500"/>
          </a:xfrm>
          <a:prstGeom prst="parallelogram">
            <a:avLst>
              <a:gd name="adj" fmla="val 6150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142875" y="166688"/>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4"/>
            </p:custDataLst>
          </p:nvPr>
        </p:nvSpPr>
        <p:spPr>
          <a:xfrm>
            <a:off x="417513" y="446088"/>
            <a:ext cx="109538" cy="1095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矩形 10"/>
          <p:cNvSpPr/>
          <p:nvPr>
            <p:custDataLst>
              <p:tags r:id="rId5"/>
            </p:custDataLst>
          </p:nvPr>
        </p:nvSpPr>
        <p:spPr>
          <a:xfrm>
            <a:off x="0" y="719138"/>
            <a:ext cx="9144000" cy="37052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rPr>
              <a:t>阿</a:t>
            </a: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2" name="标题 1"/>
          <p:cNvSpPr>
            <a:spLocks noGrp="1"/>
          </p:cNvSpPr>
          <p:nvPr>
            <p:ph type="title"/>
          </p:nvPr>
        </p:nvSpPr>
        <p:spPr>
          <a:xfrm>
            <a:off x="1142100" y="1004524"/>
            <a:ext cx="6858000" cy="1790321"/>
          </a:xfrm>
        </p:spPr>
        <p:txBody>
          <a:bodyPr anchor="b">
            <a:normAutofit/>
          </a:bodyPr>
          <a:lstStyle>
            <a:lvl1pPr algn="ctr">
              <a:defRPr sz="4500" baseline="0">
                <a:solidFill>
                  <a:schemeClr val="tx1">
                    <a:lumMod val="75000"/>
                    <a:lumOff val="25000"/>
                  </a:schemeClr>
                </a:solidFill>
                <a:latin typeface="Arial" panose="020B0604020202020204" pitchFamily="34" charset="0"/>
                <a:ea typeface="微软雅黑" pitchFamily="34" charset="-122"/>
              </a:defRPr>
            </a:lvl1pPr>
          </a:lstStyle>
          <a:p>
            <a:pPr fontAlgn="base"/>
            <a:r>
              <a:rPr lang="zh-CN" altLang="en-US" strike="noStrike" noProof="1" smtClean="0"/>
              <a:t>单击此处编辑母版标题样式</a:t>
            </a:r>
            <a:endParaRPr lang="zh-CN" altLang="en-US" strike="noStrike" noProof="1"/>
          </a:p>
        </p:txBody>
      </p:sp>
      <p:sp>
        <p:nvSpPr>
          <p:cNvPr id="7" name="文本占位符 6"/>
          <p:cNvSpPr>
            <a:spLocks noGrp="1"/>
          </p:cNvSpPr>
          <p:nvPr>
            <p:ph type="body" sz="quarter" idx="13"/>
          </p:nvPr>
        </p:nvSpPr>
        <p:spPr>
          <a:xfrm>
            <a:off x="1141810" y="2897458"/>
            <a:ext cx="6858000" cy="1242153"/>
          </a:xfrm>
        </p:spPr>
        <p:txBody>
          <a:bodyPr>
            <a:normAutofit/>
          </a:bodyPr>
          <a:lstStyle>
            <a:lvl1pPr algn="ctr">
              <a:defRPr baseline="0">
                <a:solidFill>
                  <a:schemeClr val="tx1">
                    <a:lumMod val="75000"/>
                    <a:lumOff val="25000"/>
                  </a:schemeClr>
                </a:solidFill>
                <a:latin typeface="Arial" panose="020B0604020202020204" pitchFamily="34" charset="0"/>
                <a:ea typeface="微软雅黑" pitchFamily="34" charset="-122"/>
              </a:defRPr>
            </a:lvl1pPr>
          </a:lstStyle>
          <a:p>
            <a:pPr lvl="0" fontAlgn="base"/>
            <a:r>
              <a:rPr lang="zh-CN" altLang="en-US" strike="noStrike" noProof="1"/>
              <a:t>单击此处编辑母版文本样式</a:t>
            </a:r>
            <a:endParaRPr lang="zh-CN" altLang="en-US" strike="noStrike" noProof="1"/>
          </a:p>
        </p:txBody>
      </p:sp>
      <p:sp>
        <p:nvSpPr>
          <p:cNvPr id="12"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3"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4"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ea typeface="微软雅黑" pitchFamily="34" charset="-122"/>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3375"/>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2702001"/>
            <a:ext cx="6858000" cy="1242039"/>
          </a:xfrm>
        </p:spPr>
        <p:txBody>
          <a:bodyPr/>
          <a:lstStyle>
            <a:lvl1pPr marL="0" indent="0" algn="ctr">
              <a:buNone/>
              <a:defRPr sz="1350"/>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8035" indent="0" algn="ctr">
              <a:buNone/>
              <a:defRPr sz="9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rPr>
            </a:fld>
            <a:endPar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itchFamily="34" charset="0"/>
              </a:rPr>
            </a:fld>
            <a:endParaRPr lang="zh-CN" altLang="en-US" dirty="0">
              <a:latin typeface="Arial" panose="020B0604020202020204" pitchFamily="34" charset="0"/>
              <a:sym typeface="Calibri"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grpSp>
        <p:nvGrpSpPr>
          <p:cNvPr id="5123"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itchFamily="34" charset="-122"/>
                <a:ea typeface="微软雅黑"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idx="1"/>
          </p:nvPr>
        </p:nvSpPr>
        <p:spPr>
          <a:xfrm>
            <a:off x="502412" y="714469"/>
            <a:ext cx="8139178"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atin typeface="微软雅黑" pitchFamily="34" charset="-122"/>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微软雅黑" pitchFamily="34" charset="-122"/>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微软雅黑" pitchFamily="34" charset="-122"/>
              <a:ea typeface="微软雅黑" pitchFamily="34"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atin typeface="微软雅黑" pitchFamily="34" charset="-122"/>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微软雅黑" pitchFamily="34" charset="-122"/>
              <a:ea typeface="微软雅黑" pitchFamily="34"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微软雅黑" pitchFamily="34" charset="-122"/>
                <a:ea typeface="微软雅黑" pitchFamily="34" charset="-122"/>
                <a:cs typeface="+mn-cs"/>
              </a:rPr>
            </a:fld>
            <a:endParaRPr lang="zh-CN" altLang="en-US" strike="noStrike" noProof="1" dirty="0">
              <a:latin typeface="微软雅黑" pitchFamily="34" charset="-122"/>
              <a:ea typeface="微软雅黑" pitchFamily="34" charset="-122"/>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sym typeface="+mn-ea"/>
              </a:rPr>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rPr>
            </a:fld>
            <a:endPar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itchFamily="34" charset="0"/>
              </a:rPr>
            </a:fld>
            <a:endParaRPr lang="zh-CN" altLang="en-US" dirty="0">
              <a:latin typeface="Arial" panose="020B0604020202020204" pitchFamily="34" charset="0"/>
              <a:sym typeface="Calibri"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3375"/>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3442699"/>
            <a:ext cx="7886700" cy="1125337"/>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5">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8035" indent="0">
              <a:buNone/>
              <a:defRPr sz="9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rPr>
            </a:fld>
            <a:endPar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itchFamily="34" charset="0"/>
              </a:rPr>
            </a:fld>
            <a:endParaRPr lang="zh-CN" altLang="en-US" dirty="0">
              <a:latin typeface="Arial" panose="020B0604020202020204" pitchFamily="34" charset="0"/>
              <a:sym typeface="Calibri"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200360"/>
            <a:ext cx="4032504" cy="3395066"/>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54296" y="1200360"/>
            <a:ext cx="4032504" cy="3395066"/>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rPr>
            </a:fld>
            <a:endPar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itchFamily="34" charset="0"/>
              </a:rPr>
            </a:fld>
            <a:endParaRPr lang="zh-CN" altLang="en-US" dirty="0">
              <a:latin typeface="Arial" panose="020B0604020202020204" pitchFamily="34" charset="0"/>
              <a:sym typeface="Calibri"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90081" y="1334062"/>
            <a:ext cx="3655181" cy="618042"/>
          </a:xfrm>
        </p:spPr>
        <p:txBody>
          <a:bodyPr anchor="ctr"/>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8035" indent="0">
              <a:buNone/>
              <a:defRPr sz="1015"/>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890081" y="1999384"/>
            <a:ext cx="3655181" cy="2643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92704" y="1334062"/>
            <a:ext cx="3673182" cy="618042"/>
          </a:xfrm>
        </p:spPr>
        <p:txBody>
          <a:bodyPr anchor="ctr"/>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8035" indent="0">
              <a:buNone/>
              <a:defRPr sz="1015"/>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92704" y="1999384"/>
            <a:ext cx="3673182" cy="2643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rPr>
            </a:fld>
            <a:endPar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zh-CN" altLang="en-US" dirty="0">
                <a:sym typeface="Calibri" pitchFamily="34" charset="0"/>
              </a:rPr>
            </a:fld>
            <a:endParaRPr lang="zh-CN" altLang="en-US" dirty="0">
              <a:latin typeface="Arial" panose="020B0604020202020204" pitchFamily="34" charset="0"/>
              <a:sym typeface="Calibri"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rPr>
            </a:fld>
            <a:endPar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zh-CN" altLang="en-US" dirty="0">
                <a:sym typeface="Calibri" pitchFamily="34" charset="0"/>
              </a:rPr>
            </a:fld>
            <a:endParaRPr lang="zh-CN" altLang="en-US" dirty="0">
              <a:latin typeface="Arial" panose="020B0604020202020204" pitchFamily="34" charset="0"/>
              <a:sym typeface="Calibri" pitchFamily="34" charset="0"/>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rPr>
            </a:fld>
            <a:endPar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zh-CN" altLang="en-US" dirty="0">
                <a:sym typeface="Calibri" pitchFamily="34" charset="0"/>
              </a:rPr>
            </a:fld>
            <a:endParaRPr lang="zh-CN" altLang="en-US" dirty="0">
              <a:latin typeface="Arial" panose="020B0604020202020204" pitchFamily="34" charset="0"/>
              <a:sym typeface="Calibri" pitchFamily="34" charset="0"/>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2949178" cy="1200360"/>
          </a:xfrm>
        </p:spPr>
        <p:txBody>
          <a:bodyPr anchor="b"/>
          <a:lstStyle>
            <a:lvl1pPr>
              <a:defRPr sz="18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740698"/>
            <a:ext cx="4629150" cy="3655858"/>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1543320"/>
            <a:ext cx="2949178" cy="2859191"/>
          </a:xfrm>
        </p:spPr>
        <p:txBody>
          <a:bodyPr/>
          <a:lstStyle>
            <a:lvl1pPr marL="0" indent="0">
              <a:buNone/>
              <a:defRPr sz="900"/>
            </a:lvl1pPr>
            <a:lvl2pPr marL="257175" indent="0">
              <a:buNone/>
              <a:defRPr sz="790"/>
            </a:lvl2pPr>
            <a:lvl3pPr marL="514350" indent="0">
              <a:buNone/>
              <a:defRPr sz="675"/>
            </a:lvl3pPr>
            <a:lvl4pPr marL="771525" indent="0">
              <a:buNone/>
              <a:defRPr sz="565"/>
            </a:lvl4pPr>
            <a:lvl5pPr marL="1028700" indent="0">
              <a:buNone/>
              <a:defRPr sz="565"/>
            </a:lvl5pPr>
            <a:lvl6pPr marL="1285875" indent="0">
              <a:buNone/>
              <a:defRPr sz="565"/>
            </a:lvl6pPr>
            <a:lvl7pPr marL="1543050" indent="0">
              <a:buNone/>
              <a:defRPr sz="565"/>
            </a:lvl7pPr>
            <a:lvl8pPr marL="1800225" indent="0">
              <a:buNone/>
              <a:defRPr sz="565"/>
            </a:lvl8pPr>
            <a:lvl9pPr marL="2058035" indent="0">
              <a:buNone/>
              <a:defRPr sz="565"/>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rPr>
            </a:fld>
            <a:endPar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itchFamily="34" charset="0"/>
              </a:rPr>
            </a:fld>
            <a:endParaRPr lang="zh-CN" altLang="en-US" dirty="0">
              <a:latin typeface="Arial" panose="020B0604020202020204" pitchFamily="34" charset="0"/>
              <a:sym typeface="Calibri" pitchFamily="34" charset="0"/>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3124012" cy="1200360"/>
          </a:xfrm>
        </p:spPr>
        <p:txBody>
          <a:bodyPr anchor="b"/>
          <a:lstStyle>
            <a:lvl1pPr>
              <a:defRPr sz="18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342961"/>
            <a:ext cx="4629150" cy="4053597"/>
          </a:xfrm>
        </p:spPr>
        <p:txBody>
          <a:bodyPr vert="horz" wrap="square" lIns="91440" tIns="45720" rIns="91440" bIns="45720" numCol="1" anchor="t" anchorCtr="0" compatLnSpc="1"/>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8035" indent="0">
              <a:buNone/>
              <a:defRPr sz="1125"/>
            </a:lvl9pPr>
          </a:lstStyle>
          <a:p>
            <a:pPr marL="0" marR="0" lvl="0" indent="0" algn="l" defTabSz="0" rtl="0" eaLnBrk="0" fontAlgn="base" latinLnBrk="0" hangingPunct="0">
              <a:lnSpc>
                <a:spcPct val="100000"/>
              </a:lnSpc>
              <a:spcBef>
                <a:spcPct val="1500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mn-lt"/>
              <a:ea typeface="+mn-ea"/>
              <a:cs typeface="+mn-cs"/>
              <a:sym typeface="Calibri" pitchFamily="34" charset="0"/>
            </a:endParaRPr>
          </a:p>
        </p:txBody>
      </p:sp>
      <p:sp>
        <p:nvSpPr>
          <p:cNvPr id="4" name="文本占位符 3"/>
          <p:cNvSpPr>
            <a:spLocks noGrp="1"/>
          </p:cNvSpPr>
          <p:nvPr>
            <p:ph type="body" sz="half" idx="2"/>
          </p:nvPr>
        </p:nvSpPr>
        <p:spPr>
          <a:xfrm>
            <a:off x="629841" y="1543320"/>
            <a:ext cx="3124012" cy="2859191"/>
          </a:xfrm>
        </p:spPr>
        <p:txBody>
          <a:bodyPr/>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8035" indent="0">
              <a:buNone/>
              <a:defRPr sz="79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rPr>
            </a:fld>
            <a:endPar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itchFamily="34" charset="0"/>
              </a:rPr>
            </a:fld>
            <a:endParaRPr lang="zh-CN" altLang="en-US" dirty="0">
              <a:latin typeface="Arial" panose="020B0604020202020204" pitchFamily="34" charset="0"/>
              <a:sym typeface="Calibri" pitchFamily="34" charset="0"/>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rPr>
            </a:fld>
            <a:endPar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itchFamily="34" charset="0"/>
              </a:rPr>
            </a:fld>
            <a:endParaRPr lang="zh-CN" altLang="en-US" dirty="0">
              <a:latin typeface="Arial" panose="020B0604020202020204" pitchFamily="34" charset="0"/>
              <a:sym typeface="Calibri" pitchFamily="34" charset="0"/>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15"/>
            <a:ext cx="2057400" cy="4389411"/>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06015"/>
            <a:ext cx="6052930" cy="4389411"/>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rPr>
            </a:fld>
            <a:endPar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itchFamily="34" charset="0"/>
              </a:rPr>
            </a:fld>
            <a:endParaRPr lang="zh-CN" altLang="en-US" dirty="0">
              <a:latin typeface="Arial" panose="020B0604020202020204" pitchFamily="34" charset="0"/>
              <a:sym typeface="Calibri"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4572000" y="0"/>
            <a:ext cx="4572000" cy="5143500"/>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428625" y="428625"/>
            <a:ext cx="111125" cy="111125"/>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TextBox 18"/>
          <p:cNvSpPr/>
          <p:nvPr>
            <p:custDataLst>
              <p:tags r:id="rId5"/>
            </p:custDataLst>
          </p:nvPr>
        </p:nvSpPr>
        <p:spPr>
          <a:xfrm>
            <a:off x="0" y="0"/>
            <a:ext cx="428625" cy="428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112776" y="2072729"/>
            <a:ext cx="4333863" cy="618804"/>
          </a:xfrm>
        </p:spPr>
        <p:txBody>
          <a:bodyPr lIns="90000" tIns="46800" rIns="90000" bIns="46800">
            <a:normAutofit/>
          </a:bodyPr>
          <a:lstStyle>
            <a:lvl1pPr algn="ctr">
              <a:defRPr sz="3000" u="none" strike="noStrike" kern="1200" cap="none" spc="300" normalizeH="0" baseline="0">
                <a:solidFill>
                  <a:schemeClr val="tx1"/>
                </a:solidFill>
                <a:uFillTx/>
                <a:latin typeface="Arial" panose="020B0604020202020204" pitchFamily="34" charset="0"/>
                <a:ea typeface="汉仪旗黑-85S" pitchFamily="18" charset="-122"/>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112776" y="2742194"/>
            <a:ext cx="4333863" cy="363130"/>
          </a:xfrm>
        </p:spPr>
        <p:txBody>
          <a:bodyPr lIns="90000" tIns="46800" rIns="90000" bIns="46800">
            <a:normAutofit/>
          </a:bodyPr>
          <a:lstStyle>
            <a:lvl1pPr marL="0" indent="0" algn="ctr" eaLnBrk="1" fontAlgn="auto" latinLnBrk="0" hangingPunct="1">
              <a:buNone/>
              <a:defRPr kumimoji="0" lang="zh-CN" altLang="en-US" sz="1050" b="0" i="0" u="none" strike="noStrike" kern="1200" cap="none" spc="150" normalizeH="0" baseline="0" noProof="1">
                <a:solidFill>
                  <a:schemeClr val="tx1"/>
                </a:solidFill>
                <a:uFillTx/>
                <a:latin typeface="Arial" panose="020B0604020202020204" pitchFamily="34" charset="0"/>
                <a:ea typeface="微软雅黑" pitchFamily="3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835" indent="0">
              <a:buNone/>
              <a:defRPr sz="1200">
                <a:solidFill>
                  <a:schemeClr val="tx1">
                    <a:tint val="75000"/>
                  </a:schemeClr>
                </a:solidFill>
              </a:defRPr>
            </a:lvl9pPr>
          </a:lstStyle>
          <a:p>
            <a:pPr lvl="0" fontAlgn="auto"/>
            <a:r>
              <a:rPr lang="zh-CN" altLang="en-US" sz="1050" strike="noStrike" noProof="1"/>
              <a:t>单击此处编辑母版文本样式</a:t>
            </a:r>
            <a:endParaRPr lang="zh-CN" altLang="en-US" strike="noStrike" noProof="1"/>
          </a:p>
        </p:txBody>
      </p:sp>
      <p:sp>
        <p:nvSpPr>
          <p:cNvPr id="11" name="日期占位符 3"/>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2" name="页脚占位符 4"/>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灯片编号占位符 5"/>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8" name="平行四边形 7"/>
          <p:cNvSpPr/>
          <p:nvPr>
            <p:custDataLst>
              <p:tags r:id="rId2"/>
            </p:custDataLst>
          </p:nvPr>
        </p:nvSpPr>
        <p:spPr>
          <a:xfrm>
            <a:off x="2478088" y="0"/>
            <a:ext cx="5521325" cy="5143500"/>
          </a:xfrm>
          <a:prstGeom prst="parallelogram">
            <a:avLst>
              <a:gd name="adj" fmla="val 6150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142875" y="166688"/>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4"/>
            </p:custDataLst>
          </p:nvPr>
        </p:nvSpPr>
        <p:spPr>
          <a:xfrm>
            <a:off x="417513" y="446088"/>
            <a:ext cx="109538" cy="1095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矩形 10"/>
          <p:cNvSpPr/>
          <p:nvPr>
            <p:custDataLst>
              <p:tags r:id="rId5"/>
            </p:custDataLst>
          </p:nvPr>
        </p:nvSpPr>
        <p:spPr>
          <a:xfrm>
            <a:off x="0" y="719138"/>
            <a:ext cx="9144000" cy="37052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rPr>
              <a:t>阿</a:t>
            </a: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2" name="标题 1"/>
          <p:cNvSpPr>
            <a:spLocks noGrp="1"/>
          </p:cNvSpPr>
          <p:nvPr>
            <p:ph type="title"/>
          </p:nvPr>
        </p:nvSpPr>
        <p:spPr>
          <a:xfrm>
            <a:off x="1142100" y="1004524"/>
            <a:ext cx="6858000" cy="1790321"/>
          </a:xfrm>
        </p:spPr>
        <p:txBody>
          <a:bodyPr anchor="b">
            <a:normAutofit/>
          </a:bodyPr>
          <a:lstStyle>
            <a:lvl1pPr algn="ctr">
              <a:defRPr sz="4500" baseline="0">
                <a:solidFill>
                  <a:schemeClr val="tx1">
                    <a:lumMod val="75000"/>
                    <a:lumOff val="25000"/>
                  </a:schemeClr>
                </a:solidFill>
                <a:latin typeface="Arial" panose="020B0604020202020204" pitchFamily="34" charset="0"/>
                <a:ea typeface="微软雅黑"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1141810" y="2897458"/>
            <a:ext cx="6858000" cy="1242153"/>
          </a:xfrm>
        </p:spPr>
        <p:txBody>
          <a:bodyPr>
            <a:normAutofit/>
          </a:bodyPr>
          <a:lstStyle>
            <a:lvl1pPr algn="ctr">
              <a:defRPr baseline="0">
                <a:solidFill>
                  <a:schemeClr val="tx1">
                    <a:lumMod val="75000"/>
                    <a:lumOff val="25000"/>
                  </a:schemeClr>
                </a:solidFill>
                <a:latin typeface="Arial" panose="020B0604020202020204" pitchFamily="34" charset="0"/>
                <a:ea typeface="微软雅黑" pitchFamily="34" charset="-122"/>
              </a:defRPr>
            </a:lvl1pPr>
          </a:lstStyle>
          <a:p>
            <a:pPr lvl="0"/>
            <a:r>
              <a:rPr lang="zh-CN" altLang="en-US" noProof="1"/>
              <a:t>单击此处编辑母版文本样式</a:t>
            </a:r>
            <a:endParaRPr lang="zh-CN" altLang="en-US" noProof="1"/>
          </a:p>
        </p:txBody>
      </p:sp>
      <p:sp>
        <p:nvSpPr>
          <p:cNvPr id="12"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3"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4"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itchFamily="34" charset="-122"/>
              </a:rPr>
            </a:fld>
            <a:endParaRPr lang="zh-CN" altLang="en-US" dirty="0">
              <a:ea typeface="微软雅黑" pitchFamily="34" charset="-122"/>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3075" name="图片 20"/>
          <p:cNvPicPr>
            <a:picLocks noChangeAspect="1"/>
          </p:cNvPicPr>
          <p:nvPr>
            <p:custDataLst>
              <p:tags r:id="rId2"/>
            </p:custDataLst>
          </p:nvPr>
        </p:nvPicPr>
        <p:blipFill>
          <a:blip r:embed="rId3"/>
          <a:stretch>
            <a:fillRect/>
          </a:stretch>
        </p:blipFill>
        <p:spPr>
          <a:xfrm>
            <a:off x="484188" y="614363"/>
            <a:ext cx="8180387" cy="3914775"/>
          </a:xfrm>
          <a:prstGeom prst="rect">
            <a:avLst/>
          </a:prstGeom>
          <a:noFill/>
          <a:ln w="9525">
            <a:noFill/>
          </a:ln>
        </p:spPr>
      </p:pic>
      <p:sp>
        <p:nvSpPr>
          <p:cNvPr id="9" name="稻壳儿春秋广告/盗版必究        原创来源：http://chn.docer.com/works?userid=199329941#!/work_time"/>
          <p:cNvSpPr/>
          <p:nvPr>
            <p:custDataLst>
              <p:tags r:id="rId4"/>
            </p:custDataLst>
          </p:nvPr>
        </p:nvSpPr>
        <p:spPr>
          <a:xfrm>
            <a:off x="0" y="3943350"/>
            <a:ext cx="1200150" cy="12001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479425" y="614363"/>
            <a:ext cx="8185150" cy="3914775"/>
          </a:xfrm>
          <a:prstGeom prst="rtTriangle">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942975" y="3641725"/>
            <a:ext cx="2530475" cy="692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3079" name="组合 5"/>
          <p:cNvGrpSpPr/>
          <p:nvPr userDrawn="1"/>
        </p:nvGrpSpPr>
        <p:grpSpPr>
          <a:xfrm>
            <a:off x="0" y="0"/>
            <a:ext cx="9144000" cy="5143500"/>
            <a:chOff x="0" y="-1"/>
            <a:chExt cx="12192000" cy="6858001"/>
          </a:xfrm>
        </p:grpSpPr>
        <p:sp>
          <p:nvSpPr>
            <p:cNvPr id="13" name="稻壳儿春秋广告/盗版必究        原创来源：http://chn.docer.com/works?userid=199329941#!/work_time"/>
            <p:cNvSpPr/>
            <p:nvPr>
              <p:custDataLst>
                <p:tags r:id="rId7"/>
              </p:custDataLst>
            </p:nvPr>
          </p:nvSpPr>
          <p:spPr>
            <a:xfrm>
              <a:off x="0" y="-1"/>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4" name="稻壳儿春秋广告/盗版必究        原创来源：http://chn.docer.com/works?userid=199329941#!/work_time"/>
            <p:cNvSpPr/>
            <p:nvPr>
              <p:custDataLst>
                <p:tags r:id="rId8"/>
              </p:custDataLst>
            </p:nvPr>
          </p:nvSpPr>
          <p:spPr>
            <a:xfrm>
              <a:off x="10591800" y="5257800"/>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3" name="副标题 2"/>
          <p:cNvSpPr>
            <a:spLocks noGrp="1"/>
          </p:cNvSpPr>
          <p:nvPr>
            <p:ph type="subTitle" idx="1"/>
          </p:nvPr>
        </p:nvSpPr>
        <p:spPr>
          <a:xfrm>
            <a:off x="875248" y="3070940"/>
            <a:ext cx="4857300" cy="529265"/>
          </a:xfrm>
        </p:spPr>
        <p:txBody>
          <a:bodyPr lIns="90000" tIns="46800" rIns="90000" bIns="46800">
            <a:normAutofit/>
          </a:bodyPr>
          <a:lstStyle>
            <a:lvl1pPr marL="0" indent="0" algn="l" eaLnBrk="1" fontAlgn="auto" latinLnBrk="0" hangingPunct="1">
              <a:lnSpc>
                <a:spcPct val="100000"/>
              </a:lnSpc>
              <a:buNone/>
              <a:defRPr sz="1050" u="none" strike="noStrike" kern="1200" cap="none" spc="200" normalizeH="0" baseline="0">
                <a:solidFill>
                  <a:schemeClr val="accent1"/>
                </a:solidFill>
                <a:uFillTx/>
                <a:latin typeface="Arial" panose="020B0604020202020204" pitchFamily="34" charset="0"/>
                <a:ea typeface="微软雅黑" pitchFamily="34" charset="-122"/>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835" indent="0" algn="ctr">
              <a:buNone/>
              <a:defRPr sz="1200"/>
            </a:lvl9pPr>
          </a:lstStyle>
          <a:p>
            <a:r>
              <a:rPr lang="zh-CN" altLang="en-US" noProof="1" smtClean="0"/>
              <a:t>单击此处编辑母版副标题样式</a:t>
            </a:r>
            <a:endParaRPr lang="zh-CN" altLang="en-US" noProof="1"/>
          </a:p>
        </p:txBody>
      </p:sp>
      <p:sp>
        <p:nvSpPr>
          <p:cNvPr id="2" name="标题 1"/>
          <p:cNvSpPr>
            <a:spLocks noGrp="1"/>
          </p:cNvSpPr>
          <p:nvPr>
            <p:ph type="ctrTitle"/>
          </p:nvPr>
        </p:nvSpPr>
        <p:spPr>
          <a:xfrm>
            <a:off x="875257" y="1252293"/>
            <a:ext cx="6170785" cy="1761348"/>
          </a:xfrm>
        </p:spPr>
        <p:txBody>
          <a:bodyPr lIns="90000" tIns="46800" rIns="90000" bIns="46800" anchor="b">
            <a:normAutofit/>
          </a:bodyPr>
          <a:lstStyle>
            <a:lvl1pPr algn="l" eaLnBrk="1" fontAlgn="auto" latinLnBrk="0" hangingPunct="1">
              <a:lnSpc>
                <a:spcPct val="100000"/>
              </a:lnSpc>
              <a:defRPr sz="4500" spc="600" baseline="0">
                <a:solidFill>
                  <a:schemeClr val="accent1"/>
                </a:solidFill>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5" name="文本占位符 4"/>
          <p:cNvSpPr>
            <a:spLocks noGrp="1"/>
          </p:cNvSpPr>
          <p:nvPr>
            <p:ph type="body" sz="quarter" idx="13"/>
          </p:nvPr>
        </p:nvSpPr>
        <p:spPr>
          <a:xfrm>
            <a:off x="972173" y="3666267"/>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30" name="文本占位符 4"/>
          <p:cNvSpPr>
            <a:spLocks noGrp="1"/>
          </p:cNvSpPr>
          <p:nvPr>
            <p:ph type="body" sz="quarter" idx="14"/>
          </p:nvPr>
        </p:nvSpPr>
        <p:spPr>
          <a:xfrm>
            <a:off x="972173" y="4009898"/>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5" name="日期占位符 15"/>
          <p:cNvSpPr>
            <a:spLocks noGrp="1"/>
          </p:cNvSpPr>
          <p:nvPr>
            <p:ph type="dt" sz="half" idx="2"/>
            <p:custDataLst>
              <p:tags r:id="rId9"/>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6" name="页脚占位符 16"/>
          <p:cNvSpPr>
            <a:spLocks noGrp="1"/>
          </p:cNvSpPr>
          <p:nvPr>
            <p:ph type="ftr" sz="quarter" idx="3"/>
            <p:custDataLst>
              <p:tags r:id="rId10"/>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7" name="灯片编号占位符 17"/>
          <p:cNvSpPr>
            <a:spLocks noGrp="1"/>
          </p:cNvSpPr>
          <p:nvPr>
            <p:ph type="sldNum" sz="quarter" idx="4"/>
            <p:custDataLst>
              <p:tags r:id="rId11"/>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grpSp>
        <p:nvGrpSpPr>
          <p:cNvPr id="4099"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itchFamily="34" charset="-122"/>
                <a:ea typeface="微软雅黑"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idx="1"/>
          </p:nvPr>
        </p:nvSpPr>
        <p:spPr>
          <a:xfrm>
            <a:off x="502412" y="714469"/>
            <a:ext cx="8139178"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atin typeface="微软雅黑" pitchFamily="34" charset="-122"/>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微软雅黑" pitchFamily="34" charset="-122"/>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微软雅黑" pitchFamily="34" charset="-122"/>
              <a:ea typeface="微软雅黑" pitchFamily="34"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atin typeface="微软雅黑" pitchFamily="34" charset="-122"/>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微软雅黑" pitchFamily="34" charset="-122"/>
              <a:ea typeface="微软雅黑" pitchFamily="34"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latin typeface="微软雅黑" pitchFamily="34" charset="-122"/>
                <a:ea typeface="微软雅黑" pitchFamily="34" charset="-122"/>
              </a:rPr>
            </a:fld>
            <a:endParaRPr lang="zh-CN" altLang="en-US" dirty="0">
              <a:latin typeface="微软雅黑" pitchFamily="34" charset="-122"/>
              <a:ea typeface="微软雅黑" pitchFamily="34" charset="-122"/>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4572000" y="0"/>
            <a:ext cx="4572000" cy="5143500"/>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428625" y="428625"/>
            <a:ext cx="111125" cy="111125"/>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TextBox 18"/>
          <p:cNvSpPr/>
          <p:nvPr>
            <p:custDataLst>
              <p:tags r:id="rId5"/>
            </p:custDataLst>
          </p:nvPr>
        </p:nvSpPr>
        <p:spPr>
          <a:xfrm>
            <a:off x="0" y="0"/>
            <a:ext cx="428625" cy="428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112776" y="2072729"/>
            <a:ext cx="4333863" cy="618804"/>
          </a:xfrm>
        </p:spPr>
        <p:txBody>
          <a:bodyPr lIns="90000" tIns="46800" rIns="90000" bIns="46800">
            <a:normAutofit/>
          </a:bodyPr>
          <a:lstStyle>
            <a:lvl1pPr algn="ctr">
              <a:defRPr sz="3000" u="none" strike="noStrike" kern="1200" cap="none" spc="300" normalizeH="0" baseline="0">
                <a:solidFill>
                  <a:schemeClr val="tx1"/>
                </a:solidFill>
                <a:uFillTx/>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12776" y="2742194"/>
            <a:ext cx="4333863" cy="363130"/>
          </a:xfrm>
        </p:spPr>
        <p:txBody>
          <a:bodyPr lIns="90000" tIns="46800" rIns="90000" bIns="46800">
            <a:normAutofit/>
          </a:bodyPr>
          <a:lstStyle>
            <a:lvl1pPr marL="0" indent="0" algn="ctr" eaLnBrk="1" fontAlgn="auto" latinLnBrk="0" hangingPunct="1">
              <a:buNone/>
              <a:defRPr kumimoji="0" lang="zh-CN" altLang="en-US" sz="1050" b="0" i="0" u="none" strike="noStrike" kern="1200" cap="none" spc="150" normalizeH="0" baseline="0" noProof="1">
                <a:solidFill>
                  <a:schemeClr val="tx1"/>
                </a:solidFill>
                <a:uFillTx/>
                <a:latin typeface="Arial" panose="020B0604020202020204" pitchFamily="34" charset="0"/>
                <a:ea typeface="微软雅黑" pitchFamily="3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noProof="1"/>
              <a:t>单击此处编辑母版文本样式</a:t>
            </a:r>
            <a:endParaRPr lang="zh-CN" altLang="en-US" noProof="1"/>
          </a:p>
        </p:txBody>
      </p:sp>
      <p:sp>
        <p:nvSpPr>
          <p:cNvPr id="11" name="日期占位符 3"/>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2" name="页脚占位符 4"/>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灯片编号占位符 5"/>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grpSp>
        <p:nvGrpSpPr>
          <p:cNvPr id="6147"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itchFamily="34" charset="-122"/>
                <a:ea typeface="微软雅黑"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sz="half" idx="1"/>
          </p:nvPr>
        </p:nvSpPr>
        <p:spPr>
          <a:xfrm>
            <a:off x="502448" y="714469"/>
            <a:ext cx="3962432"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4" name="内容占位符 3"/>
          <p:cNvSpPr>
            <a:spLocks noGrp="1"/>
          </p:cNvSpPr>
          <p:nvPr>
            <p:ph sz="half" idx="2"/>
          </p:nvPr>
        </p:nvSpPr>
        <p:spPr>
          <a:xfrm>
            <a:off x="4679158" y="714469"/>
            <a:ext cx="3962432" cy="4042179"/>
          </a:xfrm>
        </p:spPr>
        <p:txBody>
          <a:bodyPr>
            <a:noAutofit/>
          </a:bodyPr>
          <a:lstStyle>
            <a:lvl1pPr>
              <a:lnSpc>
                <a:spcPct val="120000"/>
              </a:lnSpc>
              <a:defRPr sz="1200">
                <a:solidFill>
                  <a:schemeClr val="tx1">
                    <a:lumMod val="85000"/>
                    <a:lumOff val="15000"/>
                  </a:schemeClr>
                </a:solidFill>
                <a:latin typeface="微软雅黑" pitchFamily="34" charset="-122"/>
                <a:ea typeface="微软雅黑" pitchFamily="34" charset="-122"/>
              </a:defRPr>
            </a:lvl1pPr>
            <a:lvl2pPr>
              <a:lnSpc>
                <a:spcPct val="120000"/>
              </a:lnSpc>
              <a:defRPr sz="1200">
                <a:solidFill>
                  <a:schemeClr val="tx1">
                    <a:lumMod val="85000"/>
                    <a:lumOff val="15000"/>
                  </a:schemeClr>
                </a:solidFill>
                <a:latin typeface="微软雅黑" pitchFamily="34" charset="-122"/>
                <a:ea typeface="微软雅黑" pitchFamily="34" charset="-122"/>
              </a:defRPr>
            </a:lvl2pPr>
            <a:lvl3pPr>
              <a:lnSpc>
                <a:spcPct val="120000"/>
              </a:lnSpc>
              <a:defRPr sz="1200">
                <a:solidFill>
                  <a:schemeClr val="tx1">
                    <a:lumMod val="85000"/>
                    <a:lumOff val="15000"/>
                  </a:schemeClr>
                </a:solidFill>
                <a:latin typeface="微软雅黑" pitchFamily="34" charset="-122"/>
                <a:ea typeface="微软雅黑" pitchFamily="34" charset="-122"/>
              </a:defRPr>
            </a:lvl3pPr>
            <a:lvl4pPr>
              <a:lnSpc>
                <a:spcPct val="120000"/>
              </a:lnSpc>
              <a:defRPr sz="1200">
                <a:solidFill>
                  <a:schemeClr val="tx1">
                    <a:lumMod val="85000"/>
                    <a:lumOff val="15000"/>
                  </a:schemeClr>
                </a:solidFill>
                <a:latin typeface="微软雅黑" pitchFamily="34" charset="-122"/>
                <a:ea typeface="微软雅黑" pitchFamily="34" charset="-122"/>
              </a:defRPr>
            </a:lvl4pPr>
            <a:lvl5pPr>
              <a:lnSpc>
                <a:spcPct val="120000"/>
              </a:lnSpc>
              <a:defRPr sz="1200">
                <a:solidFill>
                  <a:schemeClr val="tx1">
                    <a:lumMod val="85000"/>
                    <a:lumOff val="15000"/>
                  </a:schemeClr>
                </a:solidFill>
                <a:latin typeface="微软雅黑" pitchFamily="34" charset="-122"/>
                <a:ea typeface="微软雅黑"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比较">
    <p:bg>
      <p:bgPr>
        <a:solidFill>
          <a:schemeClr val="bg1"/>
        </a:solidFill>
        <a:effectLst/>
      </p:bgPr>
    </p:bg>
    <p:spTree>
      <p:nvGrpSpPr>
        <p:cNvPr id="1" name=""/>
        <p:cNvGrpSpPr/>
        <p:nvPr/>
      </p:nvGrpSpPr>
      <p:grpSpPr>
        <a:xfrm>
          <a:off x="0" y="0"/>
          <a:ext cx="0" cy="0"/>
          <a:chOff x="0" y="0"/>
          <a:chExt cx="0" cy="0"/>
        </a:xfrm>
      </p:grpSpPr>
      <p:grpSp>
        <p:nvGrpSpPr>
          <p:cNvPr id="7171" name="组合 12"/>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itchFamily="34" charset="-122"/>
                <a:ea typeface="微软雅黑" pitchFamily="34" charset="-122"/>
                <a:cs typeface="+mj-cs"/>
                <a:sym typeface="+mn-ea"/>
              </a:defRPr>
            </a:lvl1pPr>
          </a:lstStyle>
          <a:p>
            <a:pPr lvl="0"/>
            <a:r>
              <a:rPr noProof="1">
                <a:sym typeface="+mn-ea"/>
              </a:rPr>
              <a:t>单击此处编辑母版标题样式</a:t>
            </a:r>
            <a:endParaRPr noProof="1">
              <a:sym typeface="+mn-ea"/>
            </a:endParaRPr>
          </a:p>
        </p:txBody>
      </p:sp>
      <p:sp>
        <p:nvSpPr>
          <p:cNvPr id="3" name="文本占位符 2"/>
          <p:cNvSpPr>
            <a:spLocks noGrp="1"/>
          </p:cNvSpPr>
          <p:nvPr>
            <p:ph type="body" idx="1"/>
          </p:nvPr>
        </p:nvSpPr>
        <p:spPr>
          <a:xfrm>
            <a:off x="502448" y="714469"/>
            <a:ext cx="3962432" cy="285788"/>
          </a:xfrm>
        </p:spPr>
        <p:txBody>
          <a:bodyPr tIns="38100" rIns="76200" bIns="38100">
            <a:noAutofit/>
          </a:bodyPr>
          <a:lstStyle>
            <a:lvl1pPr marL="0" indent="0" eaLnBrk="1" fontAlgn="auto" latinLnBrk="0" hangingPunct="1">
              <a:lnSpc>
                <a:spcPct val="120000"/>
              </a:lnSpc>
              <a:spcAft>
                <a:spcPts val="0"/>
              </a:spcAft>
              <a:buNone/>
              <a:defRPr sz="1500" b="0" u="none" strike="noStrike" kern="1200" cap="none" spc="200" normalizeH="0" baseline="0">
                <a:solidFill>
                  <a:schemeClr val="tx1">
                    <a:lumMod val="85000"/>
                    <a:lumOff val="15000"/>
                  </a:schemeClr>
                </a:solidFill>
                <a:uFillTx/>
                <a:latin typeface="微软雅黑" pitchFamily="34" charset="-122"/>
                <a:ea typeface="微软雅黑" pitchFamily="3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502444" y="1055024"/>
            <a:ext cx="3962400"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5" name="文本占位符 4"/>
          <p:cNvSpPr>
            <a:spLocks noGrp="1"/>
          </p:cNvSpPr>
          <p:nvPr>
            <p:ph type="body" sz="quarter" idx="3"/>
          </p:nvPr>
        </p:nvSpPr>
        <p:spPr>
          <a:xfrm>
            <a:off x="4676813" y="714469"/>
            <a:ext cx="3962432" cy="285788"/>
          </a:xfrm>
        </p:spPr>
        <p:txBody>
          <a:bodyPr tIns="38100" rIns="76200" bIns="38100" rtlCol="0">
            <a:noAutofit/>
          </a:bodyPr>
          <a:lstStyle>
            <a:lvl1pPr marL="0" marR="0" lvl="0" indent="0" algn="l" defTabSz="914400" rtl="0" eaLnBrk="1" fontAlgn="auto" latinLnBrk="0" hangingPunct="1">
              <a:lnSpc>
                <a:spcPct val="12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sym typeface="+mn-ea"/>
              </a:rPr>
              <a:t>单击此处编辑母版文本样式</a:t>
            </a:r>
            <a:endParaRPr lang="zh-CN" altLang="en-US" noProof="1" smtClean="0">
              <a:sym typeface="+mn-ea"/>
            </a:endParaRPr>
          </a:p>
        </p:txBody>
      </p:sp>
      <p:sp>
        <p:nvSpPr>
          <p:cNvPr id="6" name="内容占位符 5"/>
          <p:cNvSpPr>
            <a:spLocks noGrp="1"/>
          </p:cNvSpPr>
          <p:nvPr>
            <p:ph sz="quarter" idx="4"/>
          </p:nvPr>
        </p:nvSpPr>
        <p:spPr>
          <a:xfrm>
            <a:off x="4676813" y="1055024"/>
            <a:ext cx="3962432"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6"/>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页脚占位符 7"/>
          <p:cNvSpPr>
            <a:spLocks noGrp="1"/>
          </p:cNvSpPr>
          <p:nvPr>
            <p:ph type="ftr" sz="quarter" idx="1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灯片编号占位符 8"/>
          <p:cNvSpPr>
            <a:spLocks noGrp="1"/>
          </p:cNvSpPr>
          <p:nvPr>
            <p:ph type="sldNum" sz="quarter" idx="1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0" y="1793875"/>
            <a:ext cx="2327275" cy="23383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1512888" y="1793875"/>
            <a:ext cx="1474788" cy="3349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0" y="893763"/>
            <a:ext cx="900113" cy="9001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8243888" y="4243388"/>
            <a:ext cx="900113" cy="900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p:txBody>
          <a:bodyPr rtlCol="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itchFamily="34" charset="-122"/>
                <a:cs typeface="+mj-cs"/>
                <a:sym typeface="+mn-ea"/>
              </a:defRPr>
            </a:lvl1pPr>
          </a:lstStyle>
          <a:p>
            <a:pPr lvl="0"/>
            <a:r>
              <a:rPr noProof="1">
                <a:sym typeface="+mn-ea"/>
              </a:rPr>
              <a:t>单击此处编辑母版标题样式</a:t>
            </a:r>
            <a:endParaRPr noProof="1">
              <a:sym typeface="+mn-ea"/>
            </a:endParaRPr>
          </a:p>
        </p:txBody>
      </p:sp>
      <p:sp>
        <p:nvSpPr>
          <p:cNvPr id="12" name="日期占位符 2"/>
          <p:cNvSpPr>
            <a:spLocks noGrp="1"/>
          </p:cNvSpPr>
          <p:nvPr>
            <p:ph type="dt" sz="half" idx="2"/>
            <p:custDataLst>
              <p:tags r:id="rId7"/>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页脚占位符 3"/>
          <p:cNvSpPr>
            <a:spLocks noGrp="1"/>
          </p:cNvSpPr>
          <p:nvPr>
            <p:ph type="ftr" sz="quarter" idx="3"/>
            <p:custDataLst>
              <p:tags r:id="rId8"/>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灯片编号占位符 4"/>
          <p:cNvSpPr>
            <a:spLocks noGrp="1"/>
          </p:cNvSpPr>
          <p:nvPr>
            <p:ph type="sldNum" sz="quarter" idx="4"/>
            <p:custDataLst>
              <p:tags r:id="rId9"/>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8" name="日期占位符 1"/>
          <p:cNvSpPr>
            <a:spLocks noGrp="1"/>
          </p:cNvSpPr>
          <p:nvPr>
            <p:ph type="dt" sz="half" idx="2"/>
            <p:custDataLst>
              <p:tags r:id="rId2"/>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9" name="页脚占位符 2"/>
          <p:cNvSpPr>
            <a:spLocks noGrp="1"/>
          </p:cNvSpPr>
          <p:nvPr>
            <p:ph type="ftr" sz="quarter" idx="3"/>
            <p:custDataLst>
              <p:tags r:id="rId3"/>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0" name="灯片编号占位符 3"/>
          <p:cNvSpPr>
            <a:spLocks noGrp="1"/>
          </p:cNvSpPr>
          <p:nvPr>
            <p:ph type="sldNum" sz="quarter" idx="4"/>
            <p:custDataLst>
              <p:tags r:id="rId4"/>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grpSp>
        <p:nvGrpSpPr>
          <p:cNvPr id="10243"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48"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itchFamily="34" charset="-122"/>
                <a:ea typeface="微软雅黑" pitchFamily="34" charset="-122"/>
                <a:cs typeface="+mj-cs"/>
                <a:sym typeface="+mn-ea"/>
              </a:defRPr>
            </a:lvl1pPr>
          </a:lstStyle>
          <a:p>
            <a:pPr lvl="0"/>
            <a:r>
              <a:rPr noProof="1">
                <a:sym typeface="+mn-ea"/>
              </a:rPr>
              <a:t>单击此处编辑母版标题样式</a:t>
            </a:r>
            <a:endParaRPr noProof="1">
              <a:sym typeface="+mn-ea"/>
            </a:endParaRPr>
          </a:p>
        </p:txBody>
      </p:sp>
      <p:sp>
        <p:nvSpPr>
          <p:cNvPr id="3" name="图片占位符 2"/>
          <p:cNvSpPr>
            <a:spLocks noGrp="1"/>
          </p:cNvSpPr>
          <p:nvPr>
            <p:ph type="pic" idx="1"/>
          </p:nvPr>
        </p:nvSpPr>
        <p:spPr>
          <a:xfrm>
            <a:off x="502448" y="714469"/>
            <a:ext cx="3962432" cy="4042179"/>
          </a:xfrm>
        </p:spPr>
        <p:txBody>
          <a:bodyPr vert="horz" wrap="square" lIns="101600" tIns="0" rIns="82550" bIns="0" numCol="1" rtlCol="0" anchor="t" anchorCtr="0" compatLnSpc="1">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marL="0" marR="0" lvl="0" indent="0" algn="l" defTabSz="914400" rtl="0" eaLnBrk="1" fontAlgn="auto" latinLnBrk="0" hangingPunct="1">
              <a:lnSpc>
                <a:spcPct val="120000"/>
              </a:lnSpc>
              <a:spcBef>
                <a:spcPts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1">
              <a:ln>
                <a:noFill/>
              </a:ln>
              <a:solidFill>
                <a:schemeClr val="tx1">
                  <a:lumMod val="85000"/>
                  <a:lumOff val="15000"/>
                </a:schemeClr>
              </a:solidFill>
              <a:effectLst/>
              <a:uLnTx/>
              <a:uFillTx/>
              <a:latin typeface="微软雅黑" pitchFamily="34" charset="-122"/>
              <a:ea typeface="微软雅黑" pitchFamily="34" charset="-122"/>
              <a:cs typeface="+mn-cs"/>
              <a:sym typeface="+mn-ea"/>
            </a:endParaRPr>
          </a:p>
        </p:txBody>
      </p:sp>
      <p:sp>
        <p:nvSpPr>
          <p:cNvPr id="4" name="文本占位符 3"/>
          <p:cNvSpPr>
            <a:spLocks noGrp="1"/>
          </p:cNvSpPr>
          <p:nvPr>
            <p:ph type="body" sz="half" idx="2"/>
          </p:nvPr>
        </p:nvSpPr>
        <p:spPr>
          <a:xfrm>
            <a:off x="4679194" y="714469"/>
            <a:ext cx="3962432" cy="4042179"/>
          </a:xfrm>
        </p:spPr>
        <p:txBody>
          <a:bodyPr rtlCol="0">
            <a:norm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stStyle>
          <a:p>
            <a:pPr lvl="0"/>
            <a:r>
              <a:rPr noProof="1">
                <a:sym typeface="+mn-ea"/>
              </a:rPr>
              <a:t>单击此处编辑母版文本样式</a:t>
            </a:r>
            <a:endParaRPr noProof="1">
              <a:sym typeface="+mn-ea"/>
            </a:endParaRPr>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9EFD9D74-47D9-4702-A33C-335B63B48DBF}"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grpSp>
        <p:nvGrpSpPr>
          <p:cNvPr id="11267"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竖排标题 1"/>
          <p:cNvSpPr>
            <a:spLocks noGrp="1"/>
          </p:cNvSpPr>
          <p:nvPr>
            <p:ph type="title" orient="vert"/>
          </p:nvPr>
        </p:nvSpPr>
        <p:spPr>
          <a:xfrm>
            <a:off x="7928351" y="714469"/>
            <a:ext cx="713238" cy="4042179"/>
          </a:xfrm>
        </p:spPr>
        <p:txBody>
          <a:bodyPr vert="eaVert" rtlCol="0" anchor="ctr">
            <a:noAutofit/>
          </a:bodyPr>
          <a:lstStyle>
            <a:lvl1pPr marL="0" marR="0" lvl="0" algn="l" defTabSz="914400" rtl="0" eaLnBrk="1" fontAlgn="auto" latinLnBrk="0" hangingPunct="1">
              <a:lnSpc>
                <a:spcPct val="120000"/>
              </a:lnSpc>
              <a:spcAft>
                <a:spcPts val="0"/>
              </a:spcAft>
              <a:buNone/>
              <a:defRPr kumimoji="0" lang="zh-CN" altLang="en-US" sz="1800" b="1" i="0" u="none" strike="noStrike" kern="1200" cap="none" spc="200" normalizeH="0" baseline="0" noProof="1" dirty="0">
                <a:solidFill>
                  <a:schemeClr val="tx1">
                    <a:lumMod val="85000"/>
                    <a:lumOff val="15000"/>
                  </a:schemeClr>
                </a:solidFill>
                <a:uFillTx/>
                <a:latin typeface="微软雅黑" pitchFamily="34" charset="-122"/>
                <a:ea typeface="微软雅黑" pitchFamily="34" charset="-122"/>
                <a:cs typeface="+mj-cs"/>
                <a:sym typeface="+mn-ea"/>
              </a:defRPr>
            </a:lvl1pPr>
          </a:lstStyle>
          <a:p>
            <a:pPr lvl="0"/>
            <a:r>
              <a:rPr noProof="1">
                <a:sym typeface="+mn-ea"/>
              </a:rPr>
              <a:t>单击此处编辑母版标题样式</a:t>
            </a:r>
            <a:endParaRPr noProof="1">
              <a:sym typeface="+mn-ea"/>
            </a:endParaRPr>
          </a:p>
        </p:txBody>
      </p:sp>
      <p:sp>
        <p:nvSpPr>
          <p:cNvPr id="3" name="竖排文字占位符 2"/>
          <p:cNvSpPr>
            <a:spLocks noGrp="1"/>
          </p:cNvSpPr>
          <p:nvPr>
            <p:ph type="body" orient="vert" idx="1"/>
          </p:nvPr>
        </p:nvSpPr>
        <p:spPr>
          <a:xfrm>
            <a:off x="502444" y="714463"/>
            <a:ext cx="7371076" cy="4042179"/>
          </a:xfrm>
        </p:spPr>
        <p:txBody>
          <a:bodyPr vert="eaVert"/>
          <a:lstStyle>
            <a:lvl1pPr indent="0" eaLnBrk="1" fontAlgn="auto" latinLnBrk="0" hangingPunct="1">
              <a:lnSpc>
                <a:spcPct val="120000"/>
              </a:lnSpc>
              <a:defRPr>
                <a:solidFill>
                  <a:schemeClr val="tx1">
                    <a:lumMod val="85000"/>
                    <a:lumOff val="15000"/>
                  </a:schemeClr>
                </a:solidFill>
                <a:latin typeface="微软雅黑" pitchFamily="34" charset="-122"/>
                <a:ea typeface="微软雅黑" pitchFamily="34" charset="-122"/>
              </a:defRPr>
            </a:lvl1pPr>
            <a:lvl2pPr indent="0" eaLnBrk="1" fontAlgn="auto" latinLnBrk="0" hangingPunct="1">
              <a:lnSpc>
                <a:spcPct val="120000"/>
              </a:lnSpc>
              <a:defRPr>
                <a:solidFill>
                  <a:schemeClr val="tx1">
                    <a:lumMod val="85000"/>
                    <a:lumOff val="15000"/>
                  </a:schemeClr>
                </a:solidFill>
                <a:latin typeface="微软雅黑" pitchFamily="34" charset="-122"/>
                <a:ea typeface="微软雅黑" pitchFamily="34" charset="-122"/>
              </a:defRPr>
            </a:lvl2pPr>
            <a:lvl3pPr indent="0" eaLnBrk="1" fontAlgn="auto" latinLnBrk="0" hangingPunct="1">
              <a:lnSpc>
                <a:spcPct val="120000"/>
              </a:lnSpc>
              <a:defRPr>
                <a:solidFill>
                  <a:schemeClr val="tx1">
                    <a:lumMod val="85000"/>
                    <a:lumOff val="15000"/>
                  </a:schemeClr>
                </a:solidFill>
                <a:latin typeface="微软雅黑" pitchFamily="34" charset="-122"/>
                <a:ea typeface="微软雅黑" pitchFamily="34" charset="-122"/>
              </a:defRPr>
            </a:lvl3pPr>
            <a:lvl4pPr indent="0" eaLnBrk="1" fontAlgn="auto" latinLnBrk="0" hangingPunct="1">
              <a:lnSpc>
                <a:spcPct val="120000"/>
              </a:lnSpc>
              <a:defRPr>
                <a:solidFill>
                  <a:schemeClr val="tx1">
                    <a:lumMod val="85000"/>
                    <a:lumOff val="15000"/>
                  </a:schemeClr>
                </a:solidFill>
                <a:latin typeface="微软雅黑" pitchFamily="34" charset="-122"/>
                <a:ea typeface="微软雅黑" pitchFamily="34" charset="-122"/>
              </a:defRPr>
            </a:lvl4pPr>
            <a:lvl5pPr indent="0" eaLnBrk="1" fontAlgn="auto" latinLnBrk="0" hangingPunct="1">
              <a:lnSpc>
                <a:spcPct val="120000"/>
              </a:lnSpc>
              <a:defRPr>
                <a:solidFill>
                  <a:schemeClr val="tx1">
                    <a:lumMod val="85000"/>
                    <a:lumOff val="15000"/>
                  </a:schemeClr>
                </a:solidFill>
                <a:latin typeface="微软雅黑" pitchFamily="34" charset="-122"/>
                <a:ea typeface="微软雅黑"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grpSp>
        <p:nvGrpSpPr>
          <p:cNvPr id="7171"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itchFamily="34" charset="-122"/>
                <a:ea typeface="微软雅黑"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502448" y="714469"/>
            <a:ext cx="3962432"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4679158" y="714469"/>
            <a:ext cx="3962432" cy="4042179"/>
          </a:xfrm>
        </p:spPr>
        <p:txBody>
          <a:bodyPr>
            <a:noAutofit/>
          </a:bodyPr>
          <a:lstStyle>
            <a:lvl1pPr>
              <a:lnSpc>
                <a:spcPct val="120000"/>
              </a:lnSpc>
              <a:defRPr sz="1200">
                <a:solidFill>
                  <a:schemeClr val="tx1">
                    <a:lumMod val="85000"/>
                    <a:lumOff val="15000"/>
                  </a:schemeClr>
                </a:solidFill>
                <a:latin typeface="微软雅黑" pitchFamily="34" charset="-122"/>
                <a:ea typeface="微软雅黑" pitchFamily="34" charset="-122"/>
              </a:defRPr>
            </a:lvl1pPr>
            <a:lvl2pPr>
              <a:lnSpc>
                <a:spcPct val="120000"/>
              </a:lnSpc>
              <a:defRPr sz="1200">
                <a:solidFill>
                  <a:schemeClr val="tx1">
                    <a:lumMod val="85000"/>
                    <a:lumOff val="15000"/>
                  </a:schemeClr>
                </a:solidFill>
                <a:latin typeface="微软雅黑" pitchFamily="34" charset="-122"/>
                <a:ea typeface="微软雅黑" pitchFamily="34" charset="-122"/>
              </a:defRPr>
            </a:lvl2pPr>
            <a:lvl3pPr>
              <a:lnSpc>
                <a:spcPct val="120000"/>
              </a:lnSpc>
              <a:defRPr sz="1200">
                <a:solidFill>
                  <a:schemeClr val="tx1">
                    <a:lumMod val="85000"/>
                    <a:lumOff val="15000"/>
                  </a:schemeClr>
                </a:solidFill>
                <a:latin typeface="微软雅黑" pitchFamily="34" charset="-122"/>
                <a:ea typeface="微软雅黑" pitchFamily="34" charset="-122"/>
              </a:defRPr>
            </a:lvl3pPr>
            <a:lvl4pPr>
              <a:lnSpc>
                <a:spcPct val="120000"/>
              </a:lnSpc>
              <a:defRPr sz="1200">
                <a:solidFill>
                  <a:schemeClr val="tx1">
                    <a:lumMod val="85000"/>
                    <a:lumOff val="15000"/>
                  </a:schemeClr>
                </a:solidFill>
                <a:latin typeface="微软雅黑" pitchFamily="34" charset="-122"/>
                <a:ea typeface="微软雅黑" pitchFamily="34" charset="-122"/>
              </a:defRPr>
            </a:lvl4pPr>
            <a:lvl5pPr>
              <a:lnSpc>
                <a:spcPct val="120000"/>
              </a:lnSpc>
              <a:defRPr sz="1200">
                <a:solidFill>
                  <a:schemeClr val="tx1">
                    <a:lumMod val="85000"/>
                    <a:lumOff val="15000"/>
                  </a:schemeClr>
                </a:solidFill>
                <a:latin typeface="微软雅黑" pitchFamily="34" charset="-122"/>
                <a:ea typeface="微软雅黑"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grpSp>
        <p:nvGrpSpPr>
          <p:cNvPr id="12291" name="组合 1"/>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7" name="内容占位符 6"/>
          <p:cNvSpPr>
            <a:spLocks noGrp="1"/>
          </p:cNvSpPr>
          <p:nvPr>
            <p:ph sz="quarter" idx="13"/>
          </p:nvPr>
        </p:nvSpPr>
        <p:spPr>
          <a:xfrm>
            <a:off x="502448" y="714469"/>
            <a:ext cx="8139178" cy="4042179"/>
          </a:xfrm>
        </p:spPr>
        <p:txBody>
          <a:bodyPr/>
          <a:lstStyle>
            <a:lvl1pPr>
              <a:defRPr>
                <a:latin typeface="微软雅黑" pitchFamily="34" charset="-122"/>
                <a:ea typeface="微软雅黑" pitchFamily="34" charset="-122"/>
              </a:defRPr>
            </a:lvl1pPr>
            <a:lvl2pPr>
              <a:defRPr>
                <a:latin typeface="微软雅黑" pitchFamily="34" charset="-122"/>
                <a:ea typeface="微软雅黑" pitchFamily="34" charset="-122"/>
              </a:defRPr>
            </a:lvl2pPr>
            <a:lvl3pPr>
              <a:defRPr>
                <a:latin typeface="微软雅黑" pitchFamily="34" charset="-122"/>
                <a:ea typeface="微软雅黑" pitchFamily="34" charset="-122"/>
              </a:defRPr>
            </a:lvl3pPr>
            <a:lvl4pPr>
              <a:defRPr>
                <a:latin typeface="微软雅黑" pitchFamily="34" charset="-122"/>
                <a:ea typeface="微软雅黑" pitchFamily="34" charset="-122"/>
              </a:defRPr>
            </a:lvl4pPr>
            <a:lvl5pPr>
              <a:defRPr>
                <a:latin typeface="微软雅黑" pitchFamily="34" charset="-122"/>
                <a:ea typeface="微软雅黑"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8" name="稻壳儿春秋广告/盗版必究"/>
          <p:cNvSpPr/>
          <p:nvPr>
            <p:custDataLst>
              <p:tags r:id="rId2"/>
            </p:custDataLst>
          </p:nvPr>
        </p:nvSpPr>
        <p:spPr>
          <a:xfrm>
            <a:off x="4722813" y="2195513"/>
            <a:ext cx="2946400" cy="29479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p:cNvSpPr/>
          <p:nvPr>
            <p:custDataLst>
              <p:tags r:id="rId4"/>
            </p:custDataLst>
          </p:nvPr>
        </p:nvSpPr>
        <p:spPr>
          <a:xfrm>
            <a:off x="0" y="720725"/>
            <a:ext cx="7669213" cy="14747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5"/>
            </p:custDataLst>
          </p:nvPr>
        </p:nvSpPr>
        <p:spPr>
          <a:xfrm>
            <a:off x="7669213" y="3670300"/>
            <a:ext cx="1474788" cy="147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p:cNvSpPr/>
          <p:nvPr>
            <p:custDataLst>
              <p:tags r:id="rId6"/>
            </p:custDataLst>
          </p:nvPr>
        </p:nvSpPr>
        <p:spPr>
          <a:xfrm>
            <a:off x="7669213" y="0"/>
            <a:ext cx="720725" cy="7207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矩形 11"/>
          <p:cNvSpPr/>
          <p:nvPr>
            <p:custDataLst>
              <p:tags r:id="rId7"/>
            </p:custDataLst>
          </p:nvPr>
        </p:nvSpPr>
        <p:spPr>
          <a:xfrm>
            <a:off x="4403725" y="2371725"/>
            <a:ext cx="168275" cy="1682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475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07069" y="1723100"/>
            <a:ext cx="4014900" cy="993723"/>
          </a:xfrm>
        </p:spPr>
        <p:txBody>
          <a:bodyPr lIns="90000" tIns="46800" rIns="90000" bIns="46800" rtlCol="0">
            <a:normAutofit/>
          </a:bodyPr>
          <a:lstStyle>
            <a:lvl1pPr marL="0" marR="0" algn="l" defTabSz="914400" rtl="0" eaLnBrk="1" fontAlgn="auto" latinLnBrk="0" hangingPunct="1">
              <a:lnSpc>
                <a:spcPct val="100000"/>
              </a:lnSpc>
              <a:buNone/>
              <a:defRPr kumimoji="0" lang="zh-CN" altLang="en-US" sz="6000" b="1" i="0" u="none" strike="noStrike" kern="1200" cap="none" spc="600" normalizeH="0" baseline="0" noProof="1" dirty="0">
                <a:solidFill>
                  <a:schemeClr val="tx1"/>
                </a:solidFill>
                <a:uFillTx/>
                <a:latin typeface="Arial" panose="020B0604020202020204" pitchFamily="34" charset="0"/>
                <a:ea typeface="汉仪旗黑-85S" pitchFamily="18" charset="-122"/>
                <a:cs typeface="+mj-cs"/>
                <a:sym typeface="+mn-ea"/>
              </a:defRPr>
            </a:lvl1pPr>
          </a:lstStyle>
          <a:p>
            <a:pPr lvl="0"/>
            <a:r>
              <a:rPr lang="zh-CN" altLang="en-US" noProof="1" smtClean="0">
                <a:sym typeface="+mn-ea"/>
              </a:rPr>
              <a:t>单击此处编辑母版标题样式</a:t>
            </a:r>
            <a:endParaRPr noProof="1">
              <a:sym typeface="+mn-ea"/>
            </a:endParaRPr>
          </a:p>
        </p:txBody>
      </p:sp>
      <p:sp>
        <p:nvSpPr>
          <p:cNvPr id="15" name="文本占位符 4"/>
          <p:cNvSpPr>
            <a:spLocks noGrp="1"/>
          </p:cNvSpPr>
          <p:nvPr>
            <p:ph type="body" sz="quarter" idx="13"/>
          </p:nvPr>
        </p:nvSpPr>
        <p:spPr>
          <a:xfrm>
            <a:off x="407069" y="3945947"/>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6" name="文本占位符 4"/>
          <p:cNvSpPr>
            <a:spLocks noGrp="1"/>
          </p:cNvSpPr>
          <p:nvPr>
            <p:ph type="body" sz="quarter" idx="14"/>
          </p:nvPr>
        </p:nvSpPr>
        <p:spPr>
          <a:xfrm>
            <a:off x="407069" y="4286430"/>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7" name="文本占位符 4"/>
          <p:cNvSpPr>
            <a:spLocks noGrp="1"/>
          </p:cNvSpPr>
          <p:nvPr>
            <p:ph type="body" sz="quarter" idx="15"/>
          </p:nvPr>
        </p:nvSpPr>
        <p:spPr>
          <a:xfrm>
            <a:off x="407069" y="2813507"/>
            <a:ext cx="3264300" cy="460967"/>
          </a:xfrm>
        </p:spPr>
        <p:txBody>
          <a:bodyPr lIns="90000" tIns="46800" rIns="90000" bIns="46800">
            <a:normAutofit/>
          </a:bodyPr>
          <a:lstStyle>
            <a:lvl1pPr marL="0" indent="0">
              <a:buNone/>
              <a:defRPr sz="1800" baseline="0">
                <a:solidFill>
                  <a:schemeClr val="tx1"/>
                </a:solidFill>
                <a:latin typeface="Arial" panose="020B0604020202020204" pitchFamily="34" charset="0"/>
                <a:ea typeface="微软雅黑"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a:t>单击此处编辑母版文本样式</a:t>
            </a:r>
            <a:endParaRPr lang="zh-CN" altLang="en-US" noProof="1"/>
          </a:p>
        </p:txBody>
      </p:sp>
      <p:sp>
        <p:nvSpPr>
          <p:cNvPr id="13" name="日期占位符 2"/>
          <p:cNvSpPr>
            <a:spLocks noGrp="1"/>
          </p:cNvSpPr>
          <p:nvPr>
            <p:ph type="dt" sz="half" idx="2"/>
            <p:custDataLst>
              <p:tags r:id="rId8"/>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页脚占位符 3"/>
          <p:cNvSpPr>
            <a:spLocks noGrp="1"/>
          </p:cNvSpPr>
          <p:nvPr>
            <p:ph type="ftr" sz="quarter" idx="3"/>
            <p:custDataLst>
              <p:tags r:id="rId9"/>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3" name="灯片编号占位符 4"/>
          <p:cNvSpPr>
            <a:spLocks noGrp="1"/>
          </p:cNvSpPr>
          <p:nvPr>
            <p:ph type="sldNum" sz="quarter" idx="4"/>
            <p:custDataLst>
              <p:tags r:id="rId10"/>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8643938" y="4643438"/>
            <a:ext cx="500063" cy="5000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4340"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p:txBody>
          <a:bodyPr/>
          <a:lstStyle>
            <a:lvl1pPr>
              <a:defRPr baseline="0">
                <a:solidFill>
                  <a:schemeClr val="tx1">
                    <a:lumMod val="85000"/>
                    <a:lumOff val="15000"/>
                  </a:schemeClr>
                </a:solidFill>
                <a:latin typeface="Arial" panose="020B0604020202020204" pitchFamily="34" charset="0"/>
                <a:ea typeface="微软雅黑" pitchFamily="34" charset="-122"/>
              </a:defRPr>
            </a:lvl1pPr>
          </a:lstStyle>
          <a:p>
            <a:r>
              <a:rPr lang="zh-CN" altLang="en-US" noProof="1"/>
              <a:t>单击此处编辑母版标题样式</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itchFamily="34" charset="-122"/>
              </a:rPr>
            </a:fld>
            <a:endParaRPr lang="zh-CN" altLang="en-US" dirty="0">
              <a:ea typeface="微软雅黑" pitchFamily="34" charset="-122"/>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219075" y="228600"/>
            <a:ext cx="8705850" cy="46878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357188" y="342900"/>
            <a:ext cx="201613" cy="20161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805863" y="4795838"/>
            <a:ext cx="236538" cy="238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961200" y="937016"/>
            <a:ext cx="7219800" cy="542767"/>
          </a:xfrm>
        </p:spPr>
        <p:txBody>
          <a:bodyPr anchor="ctr"/>
          <a:lstStyle>
            <a:lvl1pPr>
              <a:defRPr sz="2400" baseline="0">
                <a:solidFill>
                  <a:schemeClr val="tx1"/>
                </a:solidFill>
                <a:latin typeface="Arial" panose="020B0604020202020204" pitchFamily="34" charset="0"/>
                <a:ea typeface="微软雅黑" pitchFamily="34" charset="-122"/>
              </a:defRPr>
            </a:lvl1pPr>
          </a:lstStyle>
          <a:p>
            <a:r>
              <a:rPr lang="zh-CN" altLang="en-US" noProof="1" smtClean="0"/>
              <a:t>单击此处编辑母版标题样式</a:t>
            </a:r>
            <a:endParaRPr lang="zh-CN" altLang="en-US" noProof="1"/>
          </a:p>
        </p:txBody>
      </p:sp>
      <p:sp>
        <p:nvSpPr>
          <p:cNvPr id="7" name="内容占位符 6"/>
          <p:cNvSpPr>
            <a:spLocks noGrp="1"/>
          </p:cNvSpPr>
          <p:nvPr>
            <p:ph sz="quarter" idx="13"/>
          </p:nvPr>
        </p:nvSpPr>
        <p:spPr>
          <a:xfrm>
            <a:off x="960835" y="1622900"/>
            <a:ext cx="7219950" cy="2584219"/>
          </a:xfrm>
        </p:spPr>
        <p:txBody>
          <a:bodyPr/>
          <a:lstStyle>
            <a:lvl1pPr>
              <a:defRPr baseline="0">
                <a:solidFill>
                  <a:schemeClr val="tx1"/>
                </a:solidFill>
                <a:latin typeface="Arial" panose="020B0604020202020204" pitchFamily="34" charset="0"/>
                <a:ea typeface="微软雅黑" pitchFamily="34" charset="-122"/>
              </a:defRPr>
            </a:lvl1pPr>
            <a:lvl2pPr>
              <a:defRPr baseline="0">
                <a:solidFill>
                  <a:schemeClr val="tx1"/>
                </a:solidFill>
                <a:latin typeface="Arial" panose="020B0604020202020204" pitchFamily="34" charset="0"/>
                <a:ea typeface="微软雅黑" pitchFamily="34" charset="-122"/>
              </a:defRPr>
            </a:lvl2pPr>
            <a:lvl3pPr>
              <a:defRPr baseline="0">
                <a:solidFill>
                  <a:schemeClr val="tx1"/>
                </a:solidFill>
                <a:latin typeface="Arial" panose="020B0604020202020204" pitchFamily="34" charset="0"/>
                <a:ea typeface="微软雅黑" pitchFamily="34" charset="-122"/>
              </a:defRPr>
            </a:lvl3pPr>
            <a:lvl4pPr>
              <a:defRPr baseline="0">
                <a:solidFill>
                  <a:schemeClr val="tx1"/>
                </a:solidFill>
                <a:latin typeface="Arial" panose="020B0604020202020204" pitchFamily="34" charset="0"/>
                <a:ea typeface="微软雅黑" pitchFamily="34" charset="-122"/>
              </a:defRPr>
            </a:lvl4pPr>
            <a:lvl5pPr>
              <a:defRPr baseline="0">
                <a:solidFill>
                  <a:schemeClr val="tx1"/>
                </a:solidFill>
                <a:latin typeface="Arial" panose="020B0604020202020204" pitchFamily="34" charset="0"/>
                <a:ea typeface="微软雅黑"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3"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itchFamily="34" charset="-122"/>
              </a:rPr>
            </a:fld>
            <a:endParaRPr lang="zh-CN" altLang="en-US" dirty="0">
              <a:ea typeface="微软雅黑" pitchFamily="34" charset="-122"/>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3617913" cy="514985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6389" name="组合 5"/>
          <p:cNvGrpSpPr/>
          <p:nvPr userDrawn="1"/>
        </p:nvGrpSpPr>
        <p:grpSpPr>
          <a:xfrm>
            <a:off x="0" y="0"/>
            <a:ext cx="539750" cy="539750"/>
            <a:chOff x="0" y="0"/>
            <a:chExt cx="718743" cy="718743"/>
          </a:xfrm>
        </p:grpSpPr>
        <p:sp>
          <p:nvSpPr>
            <p:cNvPr id="11" name="稻壳儿春秋广告/盗版必究        原创来源：http://chn.docer.com/works?userid=199329941#!/work_time"/>
            <p:cNvSpPr/>
            <p:nvPr>
              <p:custDataLst>
                <p:tags r:id="rId4"/>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TextBox 18"/>
            <p:cNvSpPr/>
            <p:nvPr>
              <p:custDataLst>
                <p:tags r:id="rId5"/>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a:xfrm>
            <a:off x="437400" y="577871"/>
            <a:ext cx="2970000" cy="661582"/>
          </a:xfrm>
        </p:spPr>
        <p:txBody>
          <a:bodyPr anchor="ctr"/>
          <a:lstStyle>
            <a:lvl1pPr>
              <a:defRPr sz="2700" baseline="0">
                <a:solidFill>
                  <a:schemeClr val="bg1"/>
                </a:solidFill>
                <a:latin typeface="Arial" panose="020B0604020202020204" pitchFamily="34" charset="0"/>
                <a:ea typeface="微软雅黑"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440100" y="1323163"/>
            <a:ext cx="2967300" cy="3070279"/>
          </a:xfrm>
        </p:spPr>
        <p:txBody>
          <a:bodyPr/>
          <a:lstStyle>
            <a:lvl1pPr>
              <a:defRPr baseline="0">
                <a:solidFill>
                  <a:schemeClr val="bg1"/>
                </a:solidFill>
                <a:latin typeface="Arial" panose="020B0604020202020204" pitchFamily="34" charset="0"/>
                <a:ea typeface="微软雅黑" pitchFamily="34" charset="-122"/>
              </a:defRPr>
            </a:lvl1pPr>
            <a:lvl2pPr>
              <a:defRPr baseline="0">
                <a:solidFill>
                  <a:schemeClr val="bg1"/>
                </a:solidFill>
                <a:latin typeface="Arial" panose="020B0604020202020204" pitchFamily="34" charset="0"/>
                <a:ea typeface="微软雅黑" pitchFamily="34" charset="-122"/>
              </a:defRPr>
            </a:lvl2pPr>
            <a:lvl3pPr>
              <a:defRPr baseline="0">
                <a:solidFill>
                  <a:schemeClr val="bg1"/>
                </a:solidFill>
                <a:latin typeface="Arial" panose="020B0604020202020204" pitchFamily="34" charset="0"/>
                <a:ea typeface="微软雅黑" pitchFamily="34" charset="-122"/>
              </a:defRPr>
            </a:lvl3pPr>
            <a:lvl4pPr>
              <a:defRPr baseline="0">
                <a:solidFill>
                  <a:schemeClr val="bg1"/>
                </a:solidFill>
                <a:latin typeface="Arial" panose="020B0604020202020204" pitchFamily="34" charset="0"/>
                <a:ea typeface="微软雅黑" pitchFamily="34" charset="-122"/>
              </a:defRPr>
            </a:lvl4pPr>
            <a:lvl5pPr>
              <a:defRPr baseline="0">
                <a:solidFill>
                  <a:schemeClr val="bg1"/>
                </a:solidFill>
                <a:latin typeface="Arial" panose="020B0604020202020204" pitchFamily="34" charset="0"/>
                <a:ea typeface="微软雅黑"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3825900" y="577525"/>
            <a:ext cx="4860000" cy="3816424"/>
          </a:xfrm>
        </p:spPr>
        <p:txBody>
          <a:bodyPr/>
          <a:lstStyle>
            <a:lvl1pPr>
              <a:defRPr baseline="0">
                <a:latin typeface="Arial" panose="020B0604020202020204" pitchFamily="34" charset="0"/>
                <a:ea typeface="微软雅黑" pitchFamily="34" charset="-122"/>
              </a:defRPr>
            </a:lvl1pPr>
            <a:lvl2pPr>
              <a:defRPr baseline="0">
                <a:latin typeface="Arial" panose="020B0604020202020204" pitchFamily="34" charset="0"/>
                <a:ea typeface="微软雅黑" pitchFamily="34" charset="-122"/>
              </a:defRPr>
            </a:lvl2pPr>
            <a:lvl3pPr>
              <a:defRPr baseline="0">
                <a:latin typeface="Arial" panose="020B0604020202020204" pitchFamily="34" charset="0"/>
                <a:ea typeface="微软雅黑" pitchFamily="34" charset="-122"/>
              </a:defRPr>
            </a:lvl3pPr>
            <a:lvl4pPr>
              <a:defRPr baseline="0">
                <a:latin typeface="Arial" panose="020B0604020202020204" pitchFamily="34" charset="0"/>
                <a:ea typeface="微软雅黑" pitchFamily="34" charset="-122"/>
              </a:defRPr>
            </a:lvl4pPr>
            <a:lvl5pPr>
              <a:defRPr baseline="0">
                <a:latin typeface="Arial" panose="020B0604020202020204" pitchFamily="34" charset="0"/>
                <a:ea typeface="微软雅黑"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itchFamily="34" charset="-122"/>
              </a:rPr>
            </a:fld>
            <a:endParaRPr lang="zh-CN" altLang="en-US" dirty="0">
              <a:ea typeface="微软雅黑" pitchFamily="34" charset="-122"/>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199866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grpSp>
        <p:nvGrpSpPr>
          <p:cNvPr id="17412"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12" name="稻壳儿春秋广告/盗版必究        原创来源：http://chn.docer.com/works?userid=199329941#!/work_time"/>
          <p:cNvSpPr/>
          <p:nvPr>
            <p:custDataLst>
              <p:tags r:id="rId5"/>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9000" y="585972"/>
            <a:ext cx="8232300" cy="469858"/>
          </a:xfrm>
        </p:spPr>
        <p:txBody>
          <a:bodyPr anchor="ctr"/>
          <a:lstStyle>
            <a:lvl1pPr algn="ctr">
              <a:defRPr sz="2700" baseline="0">
                <a:solidFill>
                  <a:schemeClr val="bg1"/>
                </a:solidFill>
                <a:latin typeface="Arial" panose="020B0604020202020204" pitchFamily="34" charset="0"/>
                <a:ea typeface="微软雅黑" pitchFamily="34" charset="-122"/>
              </a:defRPr>
            </a:lvl1pPr>
          </a:lstStyle>
          <a:p>
            <a:r>
              <a:rPr lang="zh-CN" altLang="en-US" noProof="1"/>
              <a:t>单击此处编辑母版标题样式</a:t>
            </a:r>
            <a:endParaRPr lang="zh-CN" altLang="en-US" noProof="1"/>
          </a:p>
        </p:txBody>
      </p:sp>
      <p:sp>
        <p:nvSpPr>
          <p:cNvPr id="7" name="文本占位符 6"/>
          <p:cNvSpPr>
            <a:spLocks noGrp="1"/>
          </p:cNvSpPr>
          <p:nvPr>
            <p:ph type="body" sz="quarter" idx="13"/>
          </p:nvPr>
        </p:nvSpPr>
        <p:spPr>
          <a:xfrm>
            <a:off x="459000" y="1244854"/>
            <a:ext cx="8231981" cy="621077"/>
          </a:xfrm>
        </p:spPr>
        <p:txBody>
          <a:bodyPr/>
          <a:lstStyle>
            <a:lvl1pPr algn="ctr">
              <a:defRPr baseline="0">
                <a:solidFill>
                  <a:schemeClr val="bg1"/>
                </a:solidFill>
                <a:latin typeface="Arial" panose="020B0604020202020204" pitchFamily="34" charset="0"/>
                <a:ea typeface="微软雅黑" pitchFamily="34" charset="-122"/>
              </a:defRPr>
            </a:lvl1pPr>
          </a:lstStyle>
          <a:p>
            <a:pPr lvl="0"/>
            <a:r>
              <a:rPr lang="zh-CN" altLang="en-US" noProof="1"/>
              <a:t>单击此处编辑母版文本样式</a:t>
            </a:r>
            <a:endParaRPr lang="zh-CN" altLang="en-US" noProof="1"/>
          </a:p>
        </p:txBody>
      </p:sp>
      <p:sp>
        <p:nvSpPr>
          <p:cNvPr id="9" name="内容占位符 8"/>
          <p:cNvSpPr>
            <a:spLocks noGrp="1"/>
          </p:cNvSpPr>
          <p:nvPr>
            <p:ph sz="quarter" idx="14"/>
          </p:nvPr>
        </p:nvSpPr>
        <p:spPr>
          <a:xfrm>
            <a:off x="459581" y="2106260"/>
            <a:ext cx="8224200" cy="2573418"/>
          </a:xfrm>
        </p:spPr>
        <p:txBody>
          <a:bodyPr/>
          <a:lstStyle>
            <a:lvl1pPr>
              <a:defRPr baseline="0">
                <a:latin typeface="Arial" panose="020B0604020202020204" pitchFamily="34" charset="0"/>
                <a:ea typeface="微软雅黑" pitchFamily="34" charset="-122"/>
              </a:defRPr>
            </a:lvl1pPr>
            <a:lvl2pPr>
              <a:defRPr baseline="0">
                <a:latin typeface="Arial" panose="020B0604020202020204" pitchFamily="34" charset="0"/>
                <a:ea typeface="微软雅黑" pitchFamily="34" charset="-122"/>
              </a:defRPr>
            </a:lvl2pPr>
            <a:lvl3pPr>
              <a:defRPr baseline="0">
                <a:latin typeface="Arial" panose="020B0604020202020204" pitchFamily="34" charset="0"/>
                <a:ea typeface="微软雅黑" pitchFamily="34" charset="-122"/>
              </a:defRPr>
            </a:lvl3pPr>
            <a:lvl4pPr>
              <a:defRPr baseline="0">
                <a:latin typeface="Arial" panose="020B0604020202020204" pitchFamily="34" charset="0"/>
                <a:ea typeface="微软雅黑" pitchFamily="34" charset="-122"/>
              </a:defRPr>
            </a:lvl4pPr>
            <a:lvl5pPr>
              <a:defRPr baseline="0">
                <a:latin typeface="Arial" panose="020B0604020202020204" pitchFamily="34" charset="0"/>
                <a:ea typeface="微软雅黑"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itchFamily="34" charset="-122"/>
              </a:rPr>
            </a:fld>
            <a:endParaRPr lang="zh-CN" altLang="en-US" dirty="0">
              <a:ea typeface="微软雅黑" pitchFamily="34" charset="-122"/>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3771900"/>
            <a:ext cx="9144000" cy="13716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0"/>
            <a:ext cx="449263" cy="449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3600" y="502262"/>
            <a:ext cx="8232300" cy="423952"/>
          </a:xfrm>
        </p:spPr>
        <p:txBody>
          <a:bodyPr anchor="ctr"/>
          <a:lstStyle>
            <a:lvl1pPr algn="ctr">
              <a:defRPr sz="2400" baseline="0">
                <a:latin typeface="Arial" panose="020B0604020202020204" pitchFamily="34" charset="0"/>
                <a:ea typeface="微软雅黑"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53628" y="1261056"/>
            <a:ext cx="8243100" cy="2408697"/>
          </a:xfrm>
        </p:spPr>
        <p:txBody>
          <a:bodyPr/>
          <a:lstStyle>
            <a:lvl1pPr>
              <a:defRPr baseline="0">
                <a:latin typeface="Arial" panose="020B0604020202020204" pitchFamily="34" charset="0"/>
                <a:ea typeface="微软雅黑" pitchFamily="34" charset="-122"/>
              </a:defRPr>
            </a:lvl1pPr>
            <a:lvl2pPr>
              <a:defRPr baseline="0">
                <a:latin typeface="Arial" panose="020B0604020202020204" pitchFamily="34" charset="0"/>
                <a:ea typeface="微软雅黑" pitchFamily="34" charset="-122"/>
              </a:defRPr>
            </a:lvl2pPr>
            <a:lvl3pPr>
              <a:defRPr baseline="0">
                <a:latin typeface="Arial" panose="020B0604020202020204" pitchFamily="34" charset="0"/>
                <a:ea typeface="微软雅黑" pitchFamily="34" charset="-122"/>
              </a:defRPr>
            </a:lvl3pPr>
            <a:lvl4pPr>
              <a:defRPr baseline="0">
                <a:latin typeface="Arial" panose="020B0604020202020204" pitchFamily="34" charset="0"/>
                <a:ea typeface="微软雅黑" pitchFamily="34" charset="-122"/>
              </a:defRPr>
            </a:lvl4pPr>
            <a:lvl5pPr>
              <a:defRPr baseline="0">
                <a:latin typeface="Arial" panose="020B0604020202020204" pitchFamily="34" charset="0"/>
                <a:ea typeface="微软雅黑"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文本占位符 8"/>
          <p:cNvSpPr>
            <a:spLocks noGrp="1"/>
          </p:cNvSpPr>
          <p:nvPr>
            <p:ph type="body" sz="quarter" idx="14"/>
          </p:nvPr>
        </p:nvSpPr>
        <p:spPr>
          <a:xfrm>
            <a:off x="445500" y="3885780"/>
            <a:ext cx="8251200" cy="758794"/>
          </a:xfrm>
        </p:spPr>
        <p:txBody>
          <a:bodyPr/>
          <a:lstStyle>
            <a:lvl1pPr marL="0" indent="0">
              <a:buNone/>
              <a:defRPr baseline="0">
                <a:solidFill>
                  <a:schemeClr val="bg1"/>
                </a:solidFill>
                <a:latin typeface="Arial" panose="020B0604020202020204" pitchFamily="34" charset="0"/>
                <a:ea typeface="微软雅黑" pitchFamily="34" charset="-122"/>
              </a:defRPr>
            </a:lvl1pPr>
          </a:lstStyle>
          <a:p>
            <a:pPr lvl="0"/>
            <a:r>
              <a:rPr lang="zh-CN" altLang="en-US" noProof="1"/>
              <a:t>单击此处编辑母版文本样式</a:t>
            </a:r>
            <a:endParaRPr lang="zh-CN" altLang="en-US" noProof="1"/>
          </a:p>
        </p:txBody>
      </p:sp>
      <p:sp>
        <p:nvSpPr>
          <p:cNvPr id="10" name="日期占位符 2"/>
          <p:cNvSpPr>
            <a:spLocks noGrp="1"/>
          </p:cNvSpPr>
          <p:nvPr>
            <p:ph type="dt" sz="half" idx="2"/>
            <p:custDataLst>
              <p:tags r:id="rId4"/>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1" name="页脚占位符 3"/>
          <p:cNvSpPr>
            <a:spLocks noGrp="1"/>
          </p:cNvSpPr>
          <p:nvPr>
            <p:ph type="ftr" sz="quarter" idx="3"/>
            <p:custDataLst>
              <p:tags r:id="rId5"/>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2" name="灯片编号占位符 4"/>
          <p:cNvSpPr>
            <a:spLocks noGrp="1"/>
          </p:cNvSpPr>
          <p:nvPr>
            <p:ph type="sldNum" sz="quarter" idx="4"/>
            <p:custDataLst>
              <p:tags r:id="rId6"/>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itchFamily="34" charset="-122"/>
              </a:rPr>
            </a:fld>
            <a:endParaRPr lang="zh-CN" altLang="en-US" dirty="0">
              <a:ea typeface="微软雅黑" pitchFamily="34" charset="-122"/>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矩形 8"/>
          <p:cNvSpPr/>
          <p:nvPr>
            <p:custDataLst>
              <p:tags r:id="rId3"/>
            </p:custDataLst>
          </p:nvPr>
        </p:nvSpPr>
        <p:spPr>
          <a:xfrm>
            <a:off x="142875" y="203200"/>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769350" y="4770438"/>
            <a:ext cx="374650" cy="3730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34700" y="178222"/>
            <a:ext cx="8278200" cy="331514"/>
          </a:xfrm>
        </p:spPr>
        <p:txBody>
          <a:bodyPr>
            <a:normAutofit/>
          </a:bodyPr>
          <a:lstStyle>
            <a:lvl1pPr>
              <a:defRPr baseline="0">
                <a:solidFill>
                  <a:schemeClr val="bg1"/>
                </a:solidFill>
                <a:latin typeface="Arial" panose="020B0604020202020204" pitchFamily="34" charset="0"/>
                <a:ea typeface="微软雅黑"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34700" y="1247554"/>
            <a:ext cx="4006800" cy="2171068"/>
          </a:xfrm>
        </p:spPr>
        <p:txBody>
          <a:bodyPr>
            <a:normAutofit/>
          </a:bodyPr>
          <a:lstStyle>
            <a:lvl1pPr>
              <a:defRPr baseline="0">
                <a:latin typeface="Arial" panose="020B0604020202020204" pitchFamily="34" charset="0"/>
                <a:ea typeface="微软雅黑" pitchFamily="34" charset="-122"/>
              </a:defRPr>
            </a:lvl1pPr>
            <a:lvl2pPr>
              <a:defRPr baseline="0">
                <a:latin typeface="Arial" panose="020B0604020202020204" pitchFamily="34" charset="0"/>
                <a:ea typeface="微软雅黑" pitchFamily="34" charset="-122"/>
              </a:defRPr>
            </a:lvl2pPr>
            <a:lvl3pPr>
              <a:defRPr baseline="0">
                <a:latin typeface="Arial" panose="020B0604020202020204" pitchFamily="34" charset="0"/>
                <a:ea typeface="微软雅黑" pitchFamily="34" charset="-122"/>
              </a:defRPr>
            </a:lvl3pPr>
            <a:lvl4pPr>
              <a:defRPr baseline="0">
                <a:latin typeface="Arial" panose="020B0604020202020204" pitchFamily="34" charset="0"/>
                <a:ea typeface="微软雅黑" pitchFamily="34" charset="-122"/>
              </a:defRPr>
            </a:lvl4pPr>
            <a:lvl5pPr>
              <a:defRPr baseline="0">
                <a:latin typeface="Arial" panose="020B0604020202020204" pitchFamily="34" charset="0"/>
                <a:ea typeface="微软雅黑"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4681800" y="1247554"/>
            <a:ext cx="4025700" cy="2171068"/>
          </a:xfrm>
        </p:spPr>
        <p:txBody>
          <a:bodyPr>
            <a:normAutofit/>
          </a:bodyPr>
          <a:lstStyle>
            <a:lvl1pPr>
              <a:defRPr baseline="0">
                <a:latin typeface="Arial" panose="020B0604020202020204" pitchFamily="34" charset="0"/>
                <a:ea typeface="微软雅黑" pitchFamily="34" charset="-122"/>
              </a:defRPr>
            </a:lvl1pPr>
            <a:lvl2pPr>
              <a:defRPr baseline="0">
                <a:latin typeface="Arial" panose="020B0604020202020204" pitchFamily="34" charset="0"/>
                <a:ea typeface="微软雅黑" pitchFamily="34" charset="-122"/>
              </a:defRPr>
            </a:lvl2pPr>
            <a:lvl3pPr>
              <a:defRPr baseline="0">
                <a:latin typeface="Arial" panose="020B0604020202020204" pitchFamily="34" charset="0"/>
                <a:ea typeface="微软雅黑" pitchFamily="34" charset="-122"/>
              </a:defRPr>
            </a:lvl3pPr>
            <a:lvl4pPr>
              <a:defRPr baseline="0">
                <a:latin typeface="Arial" panose="020B0604020202020204" pitchFamily="34" charset="0"/>
                <a:ea typeface="微软雅黑" pitchFamily="34" charset="-122"/>
              </a:defRPr>
            </a:lvl4pPr>
            <a:lvl5pPr>
              <a:defRPr baseline="0">
                <a:latin typeface="Arial" panose="020B0604020202020204" pitchFamily="34" charset="0"/>
                <a:ea typeface="微软雅黑"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文本占位符 10"/>
          <p:cNvSpPr>
            <a:spLocks noGrp="1"/>
          </p:cNvSpPr>
          <p:nvPr>
            <p:ph type="body" sz="quarter" idx="15"/>
          </p:nvPr>
        </p:nvSpPr>
        <p:spPr>
          <a:xfrm>
            <a:off x="429300" y="3613046"/>
            <a:ext cx="4006800" cy="585972"/>
          </a:xfrm>
        </p:spPr>
        <p:txBody>
          <a:bodyPr>
            <a:normAutofit/>
          </a:bodyPr>
          <a:lstStyle>
            <a:lvl1pPr>
              <a:defRPr baseline="0">
                <a:latin typeface="Arial" panose="020B0604020202020204" pitchFamily="34" charset="0"/>
                <a:ea typeface="微软雅黑" pitchFamily="34" charset="-122"/>
              </a:defRPr>
            </a:lvl1pPr>
          </a:lstStyle>
          <a:p>
            <a:pPr lvl="0"/>
            <a:r>
              <a:rPr lang="zh-CN" altLang="en-US" noProof="1"/>
              <a:t>单击此处编辑母版文本样式</a:t>
            </a:r>
            <a:endParaRPr lang="zh-CN" altLang="en-US" noProof="1"/>
          </a:p>
        </p:txBody>
      </p:sp>
      <p:sp>
        <p:nvSpPr>
          <p:cNvPr id="13" name="文本占位符 12"/>
          <p:cNvSpPr>
            <a:spLocks noGrp="1"/>
          </p:cNvSpPr>
          <p:nvPr>
            <p:ph type="body" sz="quarter" idx="16"/>
          </p:nvPr>
        </p:nvSpPr>
        <p:spPr>
          <a:xfrm>
            <a:off x="4689900" y="3610346"/>
            <a:ext cx="4025700" cy="585972"/>
          </a:xfrm>
        </p:spPr>
        <p:txBody>
          <a:bodyPr>
            <a:normAutofit/>
          </a:bodyPr>
          <a:lstStyle>
            <a:lvl1pPr>
              <a:defRPr baseline="0">
                <a:latin typeface="Arial" panose="020B0604020202020204" pitchFamily="34" charset="0"/>
                <a:ea typeface="微软雅黑" pitchFamily="34" charset="-122"/>
              </a:defRPr>
            </a:lvl1pPr>
          </a:lstStyle>
          <a:p>
            <a:pPr lvl="0"/>
            <a:r>
              <a:rPr lang="zh-CN" altLang="en-US" noProof="1"/>
              <a:t>单击此处编辑母版文本样式</a:t>
            </a:r>
            <a:endParaRPr lang="zh-CN" altLang="en-US" noProof="1"/>
          </a:p>
        </p:txBody>
      </p:sp>
      <p:sp>
        <p:nvSpPr>
          <p:cNvPr id="4"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5"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itchFamily="34" charset="-122"/>
              </a:rPr>
            </a:fld>
            <a:endParaRPr lang="zh-CN" altLang="en-US" dirty="0">
              <a:ea typeface="微软雅黑" pitchFamily="34" charset="-122"/>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8" name="平行四边形 7"/>
          <p:cNvSpPr/>
          <p:nvPr>
            <p:custDataLst>
              <p:tags r:id="rId2"/>
            </p:custDataLst>
          </p:nvPr>
        </p:nvSpPr>
        <p:spPr>
          <a:xfrm>
            <a:off x="2478088" y="0"/>
            <a:ext cx="5521325" cy="5143500"/>
          </a:xfrm>
          <a:prstGeom prst="parallelogram">
            <a:avLst>
              <a:gd name="adj" fmla="val 6150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142875" y="166688"/>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4"/>
            </p:custDataLst>
          </p:nvPr>
        </p:nvSpPr>
        <p:spPr>
          <a:xfrm>
            <a:off x="417513" y="446088"/>
            <a:ext cx="109538" cy="1095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矩形 10"/>
          <p:cNvSpPr/>
          <p:nvPr>
            <p:custDataLst>
              <p:tags r:id="rId5"/>
            </p:custDataLst>
          </p:nvPr>
        </p:nvSpPr>
        <p:spPr>
          <a:xfrm>
            <a:off x="0" y="719138"/>
            <a:ext cx="9144000" cy="37052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rPr>
              <a:t>阿</a:t>
            </a: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2" name="标题 1"/>
          <p:cNvSpPr>
            <a:spLocks noGrp="1"/>
          </p:cNvSpPr>
          <p:nvPr>
            <p:ph type="title"/>
          </p:nvPr>
        </p:nvSpPr>
        <p:spPr>
          <a:xfrm>
            <a:off x="1142100" y="1004524"/>
            <a:ext cx="6858000" cy="1790321"/>
          </a:xfrm>
        </p:spPr>
        <p:txBody>
          <a:bodyPr anchor="b">
            <a:normAutofit/>
          </a:bodyPr>
          <a:lstStyle>
            <a:lvl1pPr algn="ctr">
              <a:defRPr sz="4500" baseline="0">
                <a:solidFill>
                  <a:schemeClr val="tx1">
                    <a:lumMod val="75000"/>
                    <a:lumOff val="25000"/>
                  </a:schemeClr>
                </a:solidFill>
                <a:latin typeface="Arial" panose="020B0604020202020204" pitchFamily="34" charset="0"/>
                <a:ea typeface="微软雅黑"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1141810" y="2897458"/>
            <a:ext cx="6858000" cy="1242153"/>
          </a:xfrm>
        </p:spPr>
        <p:txBody>
          <a:bodyPr>
            <a:normAutofit/>
          </a:bodyPr>
          <a:lstStyle>
            <a:lvl1pPr algn="ctr">
              <a:defRPr baseline="0">
                <a:solidFill>
                  <a:schemeClr val="tx1">
                    <a:lumMod val="75000"/>
                    <a:lumOff val="25000"/>
                  </a:schemeClr>
                </a:solidFill>
                <a:latin typeface="Arial" panose="020B0604020202020204" pitchFamily="34" charset="0"/>
                <a:ea typeface="微软雅黑" pitchFamily="34" charset="-122"/>
              </a:defRPr>
            </a:lvl1pPr>
          </a:lstStyle>
          <a:p>
            <a:pPr lvl="0"/>
            <a:r>
              <a:rPr lang="zh-CN" altLang="en-US" noProof="1"/>
              <a:t>单击此处编辑母版文本样式</a:t>
            </a:r>
            <a:endParaRPr lang="zh-CN" altLang="en-US" noProof="1"/>
          </a:p>
        </p:txBody>
      </p:sp>
      <p:sp>
        <p:nvSpPr>
          <p:cNvPr id="12"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3"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4"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itchFamily="34" charset="-122"/>
              </a:rPr>
            </a:fld>
            <a:endParaRPr lang="zh-CN" altLang="en-US" dirty="0">
              <a:ea typeface="微软雅黑" pitchFamily="34" charset="-122"/>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bg>
      <p:bgPr>
        <a:solidFill>
          <a:schemeClr val="bg1"/>
        </a:solidFill>
        <a:effectLst/>
      </p:bgPr>
    </p:bg>
    <p:spTree>
      <p:nvGrpSpPr>
        <p:cNvPr id="1" name=""/>
        <p:cNvGrpSpPr/>
        <p:nvPr/>
      </p:nvGrpSpPr>
      <p:grpSpPr>
        <a:xfrm>
          <a:off x="0" y="0"/>
          <a:ext cx="0" cy="0"/>
          <a:chOff x="0" y="0"/>
          <a:chExt cx="0" cy="0"/>
        </a:xfrm>
      </p:grpSpPr>
      <p:grpSp>
        <p:nvGrpSpPr>
          <p:cNvPr id="8195" name="组合 12"/>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itchFamily="34" charset="-122"/>
                <a:ea typeface="微软雅黑"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p:nvPr>
        </p:nvSpPr>
        <p:spPr>
          <a:xfrm>
            <a:off x="502448" y="714469"/>
            <a:ext cx="3962432" cy="285788"/>
          </a:xfrm>
        </p:spPr>
        <p:txBody>
          <a:bodyPr tIns="38100" rIns="76200" bIns="38100">
            <a:noAutofit/>
          </a:bodyPr>
          <a:lstStyle>
            <a:lvl1pPr marL="0" indent="0" eaLnBrk="1" fontAlgn="auto" latinLnBrk="0" hangingPunct="1">
              <a:lnSpc>
                <a:spcPct val="120000"/>
              </a:lnSpc>
              <a:spcAft>
                <a:spcPts val="0"/>
              </a:spcAft>
              <a:buNone/>
              <a:defRPr sz="1500" b="0" u="none" strike="noStrike" kern="1200" cap="none" spc="200" normalizeH="0" baseline="0">
                <a:solidFill>
                  <a:schemeClr val="tx1">
                    <a:lumMod val="85000"/>
                    <a:lumOff val="15000"/>
                  </a:schemeClr>
                </a:solidFill>
                <a:uFillTx/>
                <a:latin typeface="微软雅黑" pitchFamily="34" charset="-122"/>
                <a:ea typeface="微软雅黑" pitchFamily="3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fontAlgn="auto"/>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502444" y="1055024"/>
            <a:ext cx="3962400"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5" name="文本占位符 4"/>
          <p:cNvSpPr>
            <a:spLocks noGrp="1"/>
          </p:cNvSpPr>
          <p:nvPr>
            <p:ph type="body" sz="quarter" idx="3"/>
          </p:nvPr>
        </p:nvSpPr>
        <p:spPr>
          <a:xfrm>
            <a:off x="4676813" y="714469"/>
            <a:ext cx="3962432" cy="285788"/>
          </a:xfrm>
        </p:spPr>
        <p:txBody>
          <a:bodyPr tIns="38100" rIns="76200" bIns="38100" rtlCol="0">
            <a:noAutofit/>
          </a:bodyPr>
          <a:lstStyle>
            <a:lvl1pPr marL="0" marR="0" lvl="0" indent="0" algn="l" defTabSz="914400" rtl="0" eaLnBrk="1" fontAlgn="auto" latinLnBrk="0" hangingPunct="1">
              <a:lnSpc>
                <a:spcPct val="12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fontAlgn="auto"/>
            <a:r>
              <a:rPr lang="zh-CN" altLang="en-US" strike="noStrike" noProof="1" smtClean="0">
                <a:sym typeface="+mn-ea"/>
              </a:rPr>
              <a:t>单击此处编辑母版文本样式</a:t>
            </a:r>
            <a:endParaRPr lang="zh-CN" altLang="en-US" strike="noStrike" noProof="1" smtClean="0">
              <a:sym typeface="+mn-ea"/>
            </a:endParaRPr>
          </a:p>
        </p:txBody>
      </p:sp>
      <p:sp>
        <p:nvSpPr>
          <p:cNvPr id="6" name="内容占位符 5"/>
          <p:cNvSpPr>
            <a:spLocks noGrp="1"/>
          </p:cNvSpPr>
          <p:nvPr>
            <p:ph sz="quarter" idx="4"/>
          </p:nvPr>
        </p:nvSpPr>
        <p:spPr>
          <a:xfrm>
            <a:off x="4676813" y="1055024"/>
            <a:ext cx="3962432"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12" name="日期占位符 6"/>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页脚占位符 7"/>
          <p:cNvSpPr>
            <a:spLocks noGrp="1"/>
          </p:cNvSpPr>
          <p:nvPr>
            <p:ph type="ftr" sz="quarter" idx="1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灯片编号占位符 8"/>
          <p:cNvSpPr>
            <a:spLocks noGrp="1"/>
          </p:cNvSpPr>
          <p:nvPr>
            <p:ph type="sldNum" sz="quarter" idx="1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0" y="1793875"/>
            <a:ext cx="2327275" cy="23383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1512888" y="1793875"/>
            <a:ext cx="1474788" cy="3349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0" y="893763"/>
            <a:ext cx="900113" cy="9001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8243888" y="4243388"/>
            <a:ext cx="900113" cy="900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p:txBody>
          <a:bodyPr rtlCol="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12" name="日期占位符 2"/>
          <p:cNvSpPr>
            <a:spLocks noGrp="1"/>
          </p:cNvSpPr>
          <p:nvPr>
            <p:ph type="dt" sz="half" idx="2"/>
            <p:custDataLst>
              <p:tags r:id="rId7"/>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页脚占位符 3"/>
          <p:cNvSpPr>
            <a:spLocks noGrp="1"/>
          </p:cNvSpPr>
          <p:nvPr>
            <p:ph type="ftr" sz="quarter" idx="3"/>
            <p:custDataLst>
              <p:tags r:id="rId8"/>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灯片编号占位符 4"/>
          <p:cNvSpPr>
            <a:spLocks noGrp="1"/>
          </p:cNvSpPr>
          <p:nvPr>
            <p:ph type="sldNum" sz="quarter" idx="4"/>
            <p:custDataLst>
              <p:tags r:id="rId9"/>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8" name="日期占位符 1"/>
          <p:cNvSpPr>
            <a:spLocks noGrp="1"/>
          </p:cNvSpPr>
          <p:nvPr>
            <p:ph type="dt" sz="half" idx="2"/>
            <p:custDataLst>
              <p:tags r:id="rId2"/>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9" name="页脚占位符 2"/>
          <p:cNvSpPr>
            <a:spLocks noGrp="1"/>
          </p:cNvSpPr>
          <p:nvPr>
            <p:ph type="ftr" sz="quarter" idx="3"/>
            <p:custDataLst>
              <p:tags r:id="rId3"/>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0" name="灯片编号占位符 3"/>
          <p:cNvSpPr>
            <a:spLocks noGrp="1"/>
          </p:cNvSpPr>
          <p:nvPr>
            <p:ph type="sldNum" sz="quarter" idx="4"/>
            <p:custDataLst>
              <p:tags r:id="rId4"/>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grpSp>
        <p:nvGrpSpPr>
          <p:cNvPr id="11267"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48"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itchFamily="34" charset="-122"/>
                <a:ea typeface="微软雅黑"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图片占位符 2"/>
          <p:cNvSpPr>
            <a:spLocks noGrp="1"/>
          </p:cNvSpPr>
          <p:nvPr>
            <p:ph type="pic" idx="1"/>
          </p:nvPr>
        </p:nvSpPr>
        <p:spPr>
          <a:xfrm>
            <a:off x="502448" y="714469"/>
            <a:ext cx="3962432" cy="4042179"/>
          </a:xfrm>
        </p:spPr>
        <p:txBody>
          <a:bodyPr vert="horz" wrap="square" lIns="101600" tIns="0" rIns="82550" bIns="0" numCol="1" rtlCol="0" anchor="t" anchorCtr="0" compatLnSpc="1">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marL="0" marR="0" lvl="0" indent="0" algn="l" defTabSz="914400" rtl="0" eaLnBrk="1" fontAlgn="auto" latinLnBrk="0" hangingPunct="1">
              <a:lnSpc>
                <a:spcPct val="120000"/>
              </a:lnSpc>
              <a:spcBef>
                <a:spcPts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1">
              <a:ln>
                <a:noFill/>
              </a:ln>
              <a:solidFill>
                <a:schemeClr val="tx1">
                  <a:lumMod val="85000"/>
                  <a:lumOff val="15000"/>
                </a:schemeClr>
              </a:solidFill>
              <a:effectLst/>
              <a:uLnTx/>
              <a:uFillTx/>
              <a:latin typeface="微软雅黑" pitchFamily="34" charset="-122"/>
              <a:ea typeface="微软雅黑" pitchFamily="34" charset="-122"/>
              <a:cs typeface="+mn-cs"/>
              <a:sym typeface="+mn-ea"/>
            </a:endParaRPr>
          </a:p>
        </p:txBody>
      </p:sp>
      <p:sp>
        <p:nvSpPr>
          <p:cNvPr id="4" name="文本占位符 3"/>
          <p:cNvSpPr>
            <a:spLocks noGrp="1"/>
          </p:cNvSpPr>
          <p:nvPr>
            <p:ph type="body" sz="half" idx="2"/>
          </p:nvPr>
        </p:nvSpPr>
        <p:spPr>
          <a:xfrm>
            <a:off x="4679194" y="714469"/>
            <a:ext cx="3962432" cy="4042179"/>
          </a:xfrm>
        </p:spPr>
        <p:txBody>
          <a:bodyPr rtlCol="0">
            <a:norm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9EFD9D74-47D9-4702-A33C-335B63B48DBF}"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grpSp>
        <p:nvGrpSpPr>
          <p:cNvPr id="12291"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竖排标题 1"/>
          <p:cNvSpPr>
            <a:spLocks noGrp="1"/>
          </p:cNvSpPr>
          <p:nvPr>
            <p:ph type="title" orient="vert"/>
          </p:nvPr>
        </p:nvSpPr>
        <p:spPr>
          <a:xfrm>
            <a:off x="7928351" y="714469"/>
            <a:ext cx="713238" cy="4042179"/>
          </a:xfrm>
        </p:spPr>
        <p:txBody>
          <a:bodyPr vert="eaVert" rtlCol="0" anchor="ctr">
            <a:noAutofit/>
          </a:bodyPr>
          <a:lstStyle>
            <a:lvl1pPr marL="0" marR="0" lvl="0" algn="l" defTabSz="914400" rtl="0" eaLnBrk="1" fontAlgn="auto" latinLnBrk="0" hangingPunct="1">
              <a:lnSpc>
                <a:spcPct val="120000"/>
              </a:lnSpc>
              <a:spcAft>
                <a:spcPts val="0"/>
              </a:spcAft>
              <a:buNone/>
              <a:defRPr kumimoji="0" lang="zh-CN" altLang="en-US" sz="1800" b="1" i="0" u="none" strike="noStrike" kern="1200" cap="none" spc="200" normalizeH="0" baseline="0" noProof="1" dirty="0">
                <a:solidFill>
                  <a:schemeClr val="tx1">
                    <a:lumMod val="85000"/>
                    <a:lumOff val="15000"/>
                  </a:schemeClr>
                </a:solidFill>
                <a:uFillTx/>
                <a:latin typeface="微软雅黑" pitchFamily="34" charset="-122"/>
                <a:ea typeface="微软雅黑"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502444" y="714463"/>
            <a:ext cx="7371076" cy="4042179"/>
          </a:xfrm>
        </p:spPr>
        <p:txBody>
          <a:bodyPr vert="eaVert"/>
          <a:lstStyle>
            <a:lvl1pPr indent="0" eaLnBrk="1" fontAlgn="auto" latinLnBrk="0" hangingPunct="1">
              <a:lnSpc>
                <a:spcPct val="120000"/>
              </a:lnSpc>
              <a:defRPr>
                <a:solidFill>
                  <a:schemeClr val="tx1">
                    <a:lumMod val="85000"/>
                    <a:lumOff val="15000"/>
                  </a:schemeClr>
                </a:solidFill>
                <a:latin typeface="微软雅黑" pitchFamily="34" charset="-122"/>
                <a:ea typeface="微软雅黑" pitchFamily="34" charset="-122"/>
              </a:defRPr>
            </a:lvl1pPr>
            <a:lvl2pPr indent="0" eaLnBrk="1" fontAlgn="auto" latinLnBrk="0" hangingPunct="1">
              <a:lnSpc>
                <a:spcPct val="120000"/>
              </a:lnSpc>
              <a:defRPr>
                <a:solidFill>
                  <a:schemeClr val="tx1">
                    <a:lumMod val="85000"/>
                    <a:lumOff val="15000"/>
                  </a:schemeClr>
                </a:solidFill>
                <a:latin typeface="微软雅黑" pitchFamily="34" charset="-122"/>
                <a:ea typeface="微软雅黑" pitchFamily="34" charset="-122"/>
              </a:defRPr>
            </a:lvl2pPr>
            <a:lvl3pPr indent="0" eaLnBrk="1" fontAlgn="auto" latinLnBrk="0" hangingPunct="1">
              <a:lnSpc>
                <a:spcPct val="120000"/>
              </a:lnSpc>
              <a:defRPr>
                <a:solidFill>
                  <a:schemeClr val="tx1">
                    <a:lumMod val="85000"/>
                    <a:lumOff val="15000"/>
                  </a:schemeClr>
                </a:solidFill>
                <a:latin typeface="微软雅黑" pitchFamily="34" charset="-122"/>
                <a:ea typeface="微软雅黑" pitchFamily="34" charset="-122"/>
              </a:defRPr>
            </a:lvl3pPr>
            <a:lvl4pPr indent="0" eaLnBrk="1" fontAlgn="auto" latinLnBrk="0" hangingPunct="1">
              <a:lnSpc>
                <a:spcPct val="120000"/>
              </a:lnSpc>
              <a:defRPr>
                <a:solidFill>
                  <a:schemeClr val="tx1">
                    <a:lumMod val="85000"/>
                    <a:lumOff val="15000"/>
                  </a:schemeClr>
                </a:solidFill>
                <a:latin typeface="微软雅黑" pitchFamily="34" charset="-122"/>
                <a:ea typeface="微软雅黑" pitchFamily="34" charset="-122"/>
              </a:defRPr>
            </a:lvl4pPr>
            <a:lvl5pPr indent="0" eaLnBrk="1" fontAlgn="auto" latinLnBrk="0" hangingPunct="1">
              <a:lnSpc>
                <a:spcPct val="120000"/>
              </a:lnSpc>
              <a:defRPr>
                <a:solidFill>
                  <a:schemeClr val="tx1">
                    <a:lumMod val="85000"/>
                    <a:lumOff val="15000"/>
                  </a:schemeClr>
                </a:solidFill>
                <a:latin typeface="微软雅黑" pitchFamily="34" charset="-122"/>
                <a:ea typeface="微软雅黑" pitchFamily="34" charset="-122"/>
              </a:defRPr>
            </a:lvl5pPr>
          </a:lstStyle>
          <a:p>
            <a:pPr lvl="0" fontAlgn="auto"/>
            <a:r>
              <a:rPr lang="zh-CN" altLang="en-US" strike="noStrike" noProof="1"/>
              <a:t>单击此处编辑母版文本样式</a:t>
            </a:r>
            <a:endParaRPr lang="zh-CN" altLang="en-US" strike="noStrike" noProof="1"/>
          </a:p>
          <a:p>
            <a:pPr lvl="1" fontAlgn="auto"/>
            <a:r>
              <a:rPr lang="zh-CN" altLang="en-US" strike="noStrike" noProof="1"/>
              <a:t>第二级</a:t>
            </a:r>
            <a:endParaRPr lang="zh-CN" altLang="en-US" strike="noStrike" noProof="1"/>
          </a:p>
          <a:p>
            <a:pPr lvl="2" fontAlgn="auto"/>
            <a:r>
              <a:rPr lang="zh-CN" altLang="en-US" strike="noStrike" noProof="1"/>
              <a:t>第三级</a:t>
            </a:r>
            <a:endParaRPr lang="zh-CN" altLang="en-US" strike="noStrike" noProof="1"/>
          </a:p>
          <a:p>
            <a:pPr lvl="3" fontAlgn="auto"/>
            <a:r>
              <a:rPr lang="zh-CN" altLang="en-US" strike="noStrike" noProof="1"/>
              <a:t>第四级</a:t>
            </a:r>
            <a:endParaRPr lang="zh-CN" altLang="en-US" strike="noStrike" noProof="1"/>
          </a:p>
          <a:p>
            <a:pPr lvl="4" fontAlgn="auto"/>
            <a:r>
              <a:rPr lang="zh-CN" altLang="en-US" strike="noStrike" noProof="1"/>
              <a:t>第五级</a:t>
            </a:r>
            <a:endParaRPr lang="zh-CN" altLang="en-US" strike="noStrike" noProof="1"/>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5" Type="http://schemas.openxmlformats.org/officeDocument/2006/relationships/theme" Target="../theme/theme1.xml"/><Relationship Id="rId24" Type="http://schemas.openxmlformats.org/officeDocument/2006/relationships/tags" Target="../tags/tag119.xml"/><Relationship Id="rId23" Type="http://schemas.openxmlformats.org/officeDocument/2006/relationships/tags" Target="../tags/tag118.xml"/><Relationship Id="rId22" Type="http://schemas.openxmlformats.org/officeDocument/2006/relationships/tags" Target="../tags/tag117.xml"/><Relationship Id="rId21" Type="http://schemas.openxmlformats.org/officeDocument/2006/relationships/tags" Target="../tags/tag116.xml"/><Relationship Id="rId20" Type="http://schemas.openxmlformats.org/officeDocument/2006/relationships/tags" Target="../tags/tag115.xml"/><Relationship Id="rId2" Type="http://schemas.openxmlformats.org/officeDocument/2006/relationships/slideLayout" Target="../slideLayouts/slideLayout2.xml"/><Relationship Id="rId19" Type="http://schemas.openxmlformats.org/officeDocument/2006/relationships/tags" Target="../tags/tag114.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7.xml"/><Relationship Id="rId8" Type="http://schemas.openxmlformats.org/officeDocument/2006/relationships/slideLayout" Target="../slideLayouts/slideLayout26.xml"/><Relationship Id="rId7" Type="http://schemas.openxmlformats.org/officeDocument/2006/relationships/slideLayout" Target="../slideLayouts/slideLayout25.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3" Type="http://schemas.openxmlformats.org/officeDocument/2006/relationships/slideLayout" Target="../slideLayouts/slideLayout21.xml"/><Relationship Id="rId2" Type="http://schemas.openxmlformats.org/officeDocument/2006/relationships/slideLayout" Target="../slideLayouts/slideLayout20.xml"/><Relationship Id="rId13" Type="http://schemas.openxmlformats.org/officeDocument/2006/relationships/theme" Target="../theme/theme2.xml"/><Relationship Id="rId12" Type="http://schemas.openxmlformats.org/officeDocument/2006/relationships/slideLayout" Target="../slideLayouts/slideLayout30.xml"/><Relationship Id="rId11" Type="http://schemas.openxmlformats.org/officeDocument/2006/relationships/slideLayout" Target="../slideLayouts/slideLayout29.xml"/><Relationship Id="rId10" Type="http://schemas.openxmlformats.org/officeDocument/2006/relationships/slideLayout" Target="../slideLayouts/slideLayout28.xml"/><Relationship Id="rId1"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9.xml"/><Relationship Id="rId8" Type="http://schemas.openxmlformats.org/officeDocument/2006/relationships/slideLayout" Target="../slideLayouts/slideLayout38.xml"/><Relationship Id="rId7" Type="http://schemas.openxmlformats.org/officeDocument/2006/relationships/slideLayout" Target="../slideLayouts/slideLayout37.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 Id="rId3" Type="http://schemas.openxmlformats.org/officeDocument/2006/relationships/slideLayout" Target="../slideLayouts/slideLayout33.xml"/><Relationship Id="rId25" Type="http://schemas.openxmlformats.org/officeDocument/2006/relationships/theme" Target="../theme/theme3.xml"/><Relationship Id="rId24" Type="http://schemas.openxmlformats.org/officeDocument/2006/relationships/tags" Target="../tags/tag245.xml"/><Relationship Id="rId23" Type="http://schemas.openxmlformats.org/officeDocument/2006/relationships/tags" Target="../tags/tag244.xml"/><Relationship Id="rId22" Type="http://schemas.openxmlformats.org/officeDocument/2006/relationships/tags" Target="../tags/tag243.xml"/><Relationship Id="rId21" Type="http://schemas.openxmlformats.org/officeDocument/2006/relationships/tags" Target="../tags/tag242.xml"/><Relationship Id="rId20" Type="http://schemas.openxmlformats.org/officeDocument/2006/relationships/tags" Target="../tags/tag241.xml"/><Relationship Id="rId2" Type="http://schemas.openxmlformats.org/officeDocument/2006/relationships/slideLayout" Target="../slideLayouts/slideLayout32.xml"/><Relationship Id="rId19" Type="http://schemas.openxmlformats.org/officeDocument/2006/relationships/tags" Target="../tags/tag240.xml"/><Relationship Id="rId18" Type="http://schemas.openxmlformats.org/officeDocument/2006/relationships/slideLayout" Target="../slideLayouts/slideLayout48.xml"/><Relationship Id="rId17" Type="http://schemas.openxmlformats.org/officeDocument/2006/relationships/slideLayout" Target="../slideLayouts/slideLayout47.xml"/><Relationship Id="rId16" Type="http://schemas.openxmlformats.org/officeDocument/2006/relationships/slideLayout" Target="../slideLayouts/slideLayout46.xml"/><Relationship Id="rId15" Type="http://schemas.openxmlformats.org/officeDocument/2006/relationships/slideLayout" Target="../slideLayouts/slideLayout45.xml"/><Relationship Id="rId14" Type="http://schemas.openxmlformats.org/officeDocument/2006/relationships/slideLayout" Target="../slideLayouts/slideLayout44.xml"/><Relationship Id="rId13" Type="http://schemas.openxmlformats.org/officeDocument/2006/relationships/slideLayout" Target="../slideLayouts/slideLayout43.xml"/><Relationship Id="rId12" Type="http://schemas.openxmlformats.org/officeDocument/2006/relationships/slideLayout" Target="../slideLayouts/slideLayout42.xml"/><Relationship Id="rId11" Type="http://schemas.openxmlformats.org/officeDocument/2006/relationships/slideLayout" Target="../slideLayouts/slideLayout41.xml"/><Relationship Id="rId10" Type="http://schemas.openxmlformats.org/officeDocument/2006/relationships/slideLayout" Target="../slideLayouts/slideLayout40.xml"/><Relationship Id="rId1"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p:cNvSpPr>
          <p:nvPr>
            <p:ph type="title"/>
            <p:custDataLst>
              <p:tags r:id="rId19"/>
            </p:custDataLst>
          </p:nvPr>
        </p:nvSpPr>
        <p:spPr>
          <a:xfrm>
            <a:off x="501650" y="331788"/>
            <a:ext cx="8140700" cy="331787"/>
          </a:xfrm>
          <a:prstGeom prst="rect">
            <a:avLst/>
          </a:prstGeom>
          <a:noFill/>
          <a:ln w="9525">
            <a:noFill/>
          </a:ln>
        </p:spPr>
        <p:txBody>
          <a:bodyPr vert="horz" wrap="square" lIns="101600" tIns="38100" rIns="76200" bIns="38100" anchor="t"/>
          <a:p>
            <a:pPr lvl="0"/>
            <a:r>
              <a:rPr lang="zh-CN" altLang="en-US"/>
              <a:t>单击此处编辑母版标题样式</a:t>
            </a:r>
            <a:endParaRPr lang="zh-CN" altLang="en-US"/>
          </a:p>
        </p:txBody>
      </p:sp>
      <p:sp>
        <p:nvSpPr>
          <p:cNvPr id="2051" name="文本占位符 2"/>
          <p:cNvSpPr>
            <a:spLocks noGrp="1"/>
          </p:cNvSpPr>
          <p:nvPr>
            <p:ph type="body"/>
            <p:custDataLst>
              <p:tags r:id="rId20"/>
            </p:custDataLst>
          </p:nvPr>
        </p:nvSpPr>
        <p:spPr>
          <a:xfrm>
            <a:off x="501650" y="714375"/>
            <a:ext cx="8140700" cy="4041775"/>
          </a:xfrm>
          <a:prstGeom prst="rect">
            <a:avLst/>
          </a:prstGeom>
          <a:noFill/>
          <a:ln w="9525">
            <a:noFill/>
          </a:ln>
        </p:spPr>
        <p:txBody>
          <a:bodyPr vert="horz" wrap="square" lIns="101600" tIns="0" rIns="82550" bIns="0" anchor="t"/>
          <a:p>
            <a:pPr lvl="0" indent="-171450"/>
            <a:r>
              <a:rPr lang="zh-CN" altLang="en-US"/>
              <a:t>单击此处编辑母版文本样式</a:t>
            </a:r>
            <a:endParaRPr lang="zh-CN" altLang="en-US"/>
          </a:p>
          <a:p>
            <a:pPr lvl="1" indent="-171450"/>
            <a:r>
              <a:rPr lang="zh-CN" altLang="en-US"/>
              <a:t>第二级</a:t>
            </a:r>
            <a:endParaRPr lang="zh-CN" altLang="en-US"/>
          </a:p>
          <a:p>
            <a:pPr lvl="2" indent="-171450"/>
            <a:r>
              <a:rPr lang="zh-CN" altLang="en-US"/>
              <a:t>第三级</a:t>
            </a:r>
            <a:endParaRPr lang="zh-CN" altLang="en-US"/>
          </a:p>
          <a:p>
            <a:pPr lvl="3" indent="-171450"/>
            <a:r>
              <a:rPr lang="zh-CN" altLang="en-US"/>
              <a:t>第四级</a:t>
            </a:r>
            <a:endParaRPr lang="zh-CN" altLang="en-US"/>
          </a:p>
          <a:p>
            <a:pPr lvl="4" indent="-171450"/>
            <a:r>
              <a:rPr lang="zh-CN" altLang="en-US"/>
              <a:t>第五级</a:t>
            </a:r>
            <a:endParaRPr lang="zh-CN" altLang="en-US"/>
          </a:p>
        </p:txBody>
      </p:sp>
      <p:sp>
        <p:nvSpPr>
          <p:cNvPr id="4" name="日期占位符 3"/>
          <p:cNvSpPr>
            <a:spLocks noGrp="1"/>
          </p:cNvSpPr>
          <p:nvPr>
            <p:ph type="dt" sz="half" idx="2"/>
            <p:custDataLst>
              <p:tags r:id="rId21"/>
            </p:custDataLst>
          </p:nvPr>
        </p:nvSpPr>
        <p:spPr>
          <a:xfrm>
            <a:off x="660400" y="4762500"/>
            <a:ext cx="2024063" cy="238125"/>
          </a:xfrm>
          <a:prstGeom prst="rect">
            <a:avLst/>
          </a:prstGeom>
        </p:spPr>
        <p:txBody>
          <a:bodyPr vert="horz" lIns="91440" tIns="45720" rIns="91440" bIns="45720" rtlCol="0" anchor="ctr">
            <a:normAutofit/>
          </a:bodyPr>
          <a:lstStyle>
            <a:lvl1pPr algn="l">
              <a:lnSpc>
                <a:spcPct val="120000"/>
              </a:lnSpc>
              <a:defRPr sz="900" baseline="0" noProof="1">
                <a:solidFill>
                  <a:schemeClr val="tx1">
                    <a:tint val="75000"/>
                  </a:schemeClr>
                </a:solidFill>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5" name="页脚占位符 4"/>
          <p:cNvSpPr>
            <a:spLocks noGrp="1"/>
          </p:cNvSpPr>
          <p:nvPr>
            <p:ph type="ftr" sz="quarter" idx="3"/>
            <p:custDataLst>
              <p:tags r:id="rId22"/>
            </p:custDataLst>
          </p:nvPr>
        </p:nvSpPr>
        <p:spPr>
          <a:xfrm>
            <a:off x="3087688" y="4762500"/>
            <a:ext cx="2968625" cy="238125"/>
          </a:xfrm>
          <a:prstGeom prst="rect">
            <a:avLst/>
          </a:prstGeom>
        </p:spPr>
        <p:txBody>
          <a:bodyPr vert="horz" lIns="91440" tIns="45720" rIns="91440" bIns="45720" rtlCol="0" anchor="ctr">
            <a:normAutofit/>
          </a:bodyPr>
          <a:lstStyle>
            <a:lvl1pPr algn="ctr">
              <a:lnSpc>
                <a:spcPct val="120000"/>
              </a:lnSpc>
              <a:defRPr sz="900" baseline="0" noProof="1">
                <a:solidFill>
                  <a:schemeClr val="tx1">
                    <a:tint val="75000"/>
                  </a:schemeClr>
                </a:solidFill>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6" name="灯片编号占位符 5"/>
          <p:cNvSpPr>
            <a:spLocks noGrp="1"/>
          </p:cNvSpPr>
          <p:nvPr>
            <p:ph type="sldNum" sz="quarter" idx="4"/>
            <p:custDataLst>
              <p:tags r:id="rId23"/>
            </p:custDataLst>
          </p:nvPr>
        </p:nvSpPr>
        <p:spPr>
          <a:xfrm>
            <a:off x="6457950" y="4762500"/>
            <a:ext cx="2025650" cy="238125"/>
          </a:xfrm>
          <a:prstGeom prst="rect">
            <a:avLst/>
          </a:prstGeom>
        </p:spPr>
        <p:txBody>
          <a:bodyPr vert="horz" wrap="square" lIns="91440" tIns="45720" rIns="91440" bIns="45720" numCol="1" anchor="ctr" anchorCtr="0" compatLnSpc="1"/>
          <a:lstStyle>
            <a:lvl1pPr algn="r">
              <a:defRPr sz="900">
                <a:solidFill>
                  <a:srgbClr val="898989"/>
                </a:solidFill>
              </a:defRPr>
            </a:lvl1pPr>
          </a:lstStyle>
          <a:p>
            <a:pPr lvl="0" eaLnBrk="1" fontAlgn="base" hangingPunct="1">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latin typeface="Arial" panose="020B0604020202020204" pitchFamily="34" charset="0"/>
            </a:endParaRPr>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sldNum="0" hdr="0" ftr="0" dt="0"/>
  <p:txStyles>
    <p:titleStyle>
      <a:lvl1pPr algn="l" defTabSz="685800" rtl="0" eaLnBrk="0" fontAlgn="base" hangingPunct="0">
        <a:lnSpc>
          <a:spcPct val="120000"/>
        </a:lnSpc>
        <a:spcBef>
          <a:spcPct val="0"/>
        </a:spcBef>
        <a:spcAft>
          <a:spcPct val="0"/>
        </a:spcAft>
        <a:defRPr b="1" kern="1200" spc="200">
          <a:solidFill>
            <a:srgbClr val="262626"/>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p:titleStyle>
    <p:bodyStyle>
      <a:lvl1pPr marL="171450" indent="-171450" algn="l" defTabSz="685800" rtl="0" eaLnBrk="0" fontAlgn="base" hangingPunct="0">
        <a:lnSpc>
          <a:spcPct val="120000"/>
        </a:lnSpc>
        <a:spcBef>
          <a:spcPct val="0"/>
        </a:spcBef>
        <a:spcAft>
          <a:spcPts val="1000"/>
        </a:spcAft>
        <a:buFont typeface="Arial" panose="020B0604020202020204" pitchFamily="34" charset="0"/>
        <a:buChar char="•"/>
        <a:defRPr sz="1200" kern="1200" spc="150">
          <a:solidFill>
            <a:srgbClr val="262626"/>
          </a:solidFill>
          <a:latin typeface="Arial" panose="020B0604020202020204" pitchFamily="34" charset="0"/>
          <a:ea typeface="微软雅黑" pitchFamily="34" charset="-122"/>
          <a:cs typeface="+mn-cs"/>
        </a:defRPr>
      </a:lvl1pPr>
      <a:lvl2pPr marL="5143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itchFamily="34" charset="-122"/>
          <a:cs typeface="+mn-cs"/>
        </a:defRPr>
      </a:lvl2pPr>
      <a:lvl3pPr marL="8572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itchFamily="34" charset="-122"/>
          <a:cs typeface="+mn-cs"/>
        </a:defRPr>
      </a:lvl3pPr>
      <a:lvl4pPr marL="12001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itchFamily="34" charset="-122"/>
          <a:cs typeface="+mn-cs"/>
        </a:defRPr>
      </a:lvl4pPr>
      <a:lvl5pPr marL="15430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nvPr>
        </p:nvSpPr>
        <p:spPr>
          <a:xfrm>
            <a:off x="457200" y="206375"/>
            <a:ext cx="8229600" cy="85725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200150"/>
            <a:ext cx="8229600" cy="33956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日期占位符 3"/>
          <p:cNvSpPr>
            <a:spLocks noGrp="1"/>
          </p:cNvSpPr>
          <p:nvPr>
            <p:ph type="dt" sz="half" idx="2"/>
          </p:nvPr>
        </p:nvSpPr>
        <p:spPr>
          <a:xfrm>
            <a:off x="457200" y="4768850"/>
            <a:ext cx="2133600" cy="273050"/>
          </a:xfrm>
          <a:prstGeom prst="rect">
            <a:avLst/>
          </a:prstGeom>
          <a:noFill/>
          <a:ln w="9525">
            <a:noFill/>
          </a:ln>
        </p:spPr>
        <p:txBody>
          <a:bodyPr vert="horz" anchor="ctr"/>
          <a:lstStyle>
            <a:lvl1pPr algn="l" fontAlgn="base">
              <a:defRPr sz="900" noProof="1">
                <a:solidFill>
                  <a:srgbClr val="898989"/>
                </a:solidFill>
                <a:latin typeface="Calibri" pitchFamily="34" charset="0"/>
                <a:cs typeface="Calibri" pitchFamily="34" charset="0"/>
                <a:sym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rPr>
            </a:fld>
            <a:endPar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1029" name="页脚占位符 4"/>
          <p:cNvSpPr>
            <a:spLocks noGrp="1"/>
          </p:cNvSpPr>
          <p:nvPr>
            <p:ph type="ftr" sz="quarter" idx="3"/>
          </p:nvPr>
        </p:nvSpPr>
        <p:spPr>
          <a:xfrm>
            <a:off x="3124200" y="4768850"/>
            <a:ext cx="2895600" cy="273050"/>
          </a:xfrm>
          <a:prstGeom prst="rect">
            <a:avLst/>
          </a:prstGeom>
          <a:noFill/>
          <a:ln w="9525">
            <a:noFill/>
          </a:ln>
        </p:spPr>
        <p:txBody>
          <a:bodyPr vert="horz" wrap="square" lIns="91440" tIns="45720" rIns="91440" bIns="45720" numCol="1" anchor="ctr" anchorCtr="0" compatLnSpc="1"/>
          <a:lstStyle>
            <a:lvl1pPr algn="ctr">
              <a:defRPr sz="900" noProof="1">
                <a:solidFill>
                  <a:srgbClr val="898989"/>
                </a:solidFill>
                <a:latin typeface="Calibri" pitchFamily="34" charset="0"/>
                <a:cs typeface="Calibri" pitchFamily="34" charset="0"/>
                <a:sym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1030" name="灯片编号占位符 5"/>
          <p:cNvSpPr>
            <a:spLocks noGrp="1"/>
          </p:cNvSpPr>
          <p:nvPr>
            <p:ph type="sldNum" sz="quarter" idx="4"/>
          </p:nvPr>
        </p:nvSpPr>
        <p:spPr>
          <a:xfrm>
            <a:off x="6553200" y="4768850"/>
            <a:ext cx="2133600" cy="273050"/>
          </a:xfrm>
          <a:prstGeom prst="rect">
            <a:avLst/>
          </a:prstGeom>
          <a:noFill/>
          <a:ln w="9525">
            <a:noFill/>
          </a:ln>
        </p:spPr>
        <p:txBody>
          <a:bodyPr vert="horz" wrap="square" lIns="91440" tIns="45720" rIns="91440" bIns="45720" numCol="1" anchor="ctr" anchorCtr="0" compatLnSpc="1"/>
          <a:lstStyle>
            <a:lvl1pPr algn="r">
              <a:defRPr sz="900">
                <a:solidFill>
                  <a:srgbClr val="898989"/>
                </a:solidFill>
                <a:latin typeface="Calibri" pitchFamily="34" charset="0"/>
              </a:defRPr>
            </a:lvl1pPr>
          </a:lstStyle>
          <a:p>
            <a:pPr lvl="0" eaLnBrk="1" hangingPunct="1">
              <a:buNone/>
            </a:pPr>
            <a:fld id="{9A0DB2DC-4C9A-4742-B13C-FB6460FD3503}" type="slidenum">
              <a:rPr lang="zh-CN" altLang="en-US" dirty="0">
                <a:sym typeface="Calibri" pitchFamily="34" charset="0"/>
              </a:rPr>
            </a:fld>
            <a:endParaRPr lang="zh-CN" altLang="en-US" dirty="0">
              <a:latin typeface="Arial" panose="020B0604020202020204" pitchFamily="34" charset="0"/>
              <a:sym typeface="Calibri" pitchFamily="34" charset="0"/>
            </a:endParaRPr>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Lst>
  <p:hf sldNum="0" hdr="0" ftr="0" dt="0"/>
  <p:txStyles>
    <p:titleStyle>
      <a:lvl1pPr algn="ctr" rtl="0" eaLnBrk="0" fontAlgn="base" hangingPunct="0">
        <a:spcBef>
          <a:spcPct val="0"/>
        </a:spcBef>
        <a:spcAft>
          <a:spcPct val="0"/>
        </a:spcAft>
        <a:defRPr sz="3300" kern="1200">
          <a:solidFill>
            <a:schemeClr val="tx1"/>
          </a:solidFill>
          <a:latin typeface="+mj-lt"/>
          <a:ea typeface="+mj-ea"/>
          <a:cs typeface="+mj-cs"/>
          <a:sym typeface="Calibri" pitchFamily="34" charset="0"/>
        </a:defRPr>
      </a:lvl1pPr>
      <a:lvl2pPr algn="ctr" rtl="0" eaLnBrk="0" fontAlgn="base" hangingPunct="0">
        <a:spcBef>
          <a:spcPct val="0"/>
        </a:spcBef>
        <a:spcAft>
          <a:spcPct val="0"/>
        </a:spcAft>
        <a:defRPr sz="3300">
          <a:solidFill>
            <a:schemeClr val="tx1"/>
          </a:solidFill>
          <a:latin typeface="Calibri" pitchFamily="34" charset="0"/>
          <a:ea typeface="宋体" pitchFamily="2" charset="-122"/>
          <a:sym typeface="Calibri" pitchFamily="34" charset="0"/>
        </a:defRPr>
      </a:lvl2pPr>
      <a:lvl3pPr algn="ctr" rtl="0" eaLnBrk="0" fontAlgn="base" hangingPunct="0">
        <a:spcBef>
          <a:spcPct val="0"/>
        </a:spcBef>
        <a:spcAft>
          <a:spcPct val="0"/>
        </a:spcAft>
        <a:defRPr sz="3300">
          <a:solidFill>
            <a:schemeClr val="tx1"/>
          </a:solidFill>
          <a:latin typeface="Calibri" pitchFamily="34" charset="0"/>
          <a:ea typeface="宋体" pitchFamily="2" charset="-122"/>
          <a:sym typeface="Calibri" pitchFamily="34" charset="0"/>
        </a:defRPr>
      </a:lvl3pPr>
      <a:lvl4pPr algn="ctr" rtl="0" eaLnBrk="0" fontAlgn="base" hangingPunct="0">
        <a:spcBef>
          <a:spcPct val="0"/>
        </a:spcBef>
        <a:spcAft>
          <a:spcPct val="0"/>
        </a:spcAft>
        <a:defRPr sz="3300">
          <a:solidFill>
            <a:schemeClr val="tx1"/>
          </a:solidFill>
          <a:latin typeface="Calibri" pitchFamily="34" charset="0"/>
          <a:ea typeface="宋体" pitchFamily="2" charset="-122"/>
          <a:sym typeface="Calibri" pitchFamily="34" charset="0"/>
        </a:defRPr>
      </a:lvl4pPr>
      <a:lvl5pPr algn="ctr" rtl="0" eaLnBrk="0" fontAlgn="base" hangingPunct="0">
        <a:spcBef>
          <a:spcPct val="0"/>
        </a:spcBef>
        <a:spcAft>
          <a:spcPct val="0"/>
        </a:spcAft>
        <a:defRPr sz="3300">
          <a:solidFill>
            <a:schemeClr val="tx1"/>
          </a:solidFill>
          <a:latin typeface="Calibri" pitchFamily="34" charset="0"/>
          <a:ea typeface="宋体" pitchFamily="2" charset="-122"/>
          <a:sym typeface="Calibri" pitchFamily="34" charset="0"/>
        </a:defRPr>
      </a:lvl5pPr>
      <a:lvl6pPr marL="457200" algn="ctr" rtl="0" eaLnBrk="0" fontAlgn="base" hangingPunct="0">
        <a:spcBef>
          <a:spcPct val="0"/>
        </a:spcBef>
        <a:spcAft>
          <a:spcPct val="0"/>
        </a:spcAft>
        <a:defRPr sz="3300">
          <a:solidFill>
            <a:schemeClr val="tx1"/>
          </a:solidFill>
          <a:latin typeface="Calibri" pitchFamily="34" charset="0"/>
          <a:ea typeface="宋体" pitchFamily="2" charset="-122"/>
          <a:sym typeface="Calibri" pitchFamily="34" charset="0"/>
        </a:defRPr>
      </a:lvl6pPr>
      <a:lvl7pPr marL="914400" algn="ctr" rtl="0" eaLnBrk="0" fontAlgn="base" hangingPunct="0">
        <a:spcBef>
          <a:spcPct val="0"/>
        </a:spcBef>
        <a:spcAft>
          <a:spcPct val="0"/>
        </a:spcAft>
        <a:defRPr sz="3300">
          <a:solidFill>
            <a:schemeClr val="tx1"/>
          </a:solidFill>
          <a:latin typeface="Calibri" pitchFamily="34" charset="0"/>
          <a:ea typeface="宋体" pitchFamily="2" charset="-122"/>
          <a:sym typeface="Calibri" pitchFamily="34" charset="0"/>
        </a:defRPr>
      </a:lvl7pPr>
      <a:lvl8pPr marL="1371600" algn="ctr" rtl="0" eaLnBrk="0" fontAlgn="base" hangingPunct="0">
        <a:spcBef>
          <a:spcPct val="0"/>
        </a:spcBef>
        <a:spcAft>
          <a:spcPct val="0"/>
        </a:spcAft>
        <a:defRPr sz="3300">
          <a:solidFill>
            <a:schemeClr val="tx1"/>
          </a:solidFill>
          <a:latin typeface="Calibri" pitchFamily="34" charset="0"/>
          <a:ea typeface="宋体" pitchFamily="2" charset="-122"/>
          <a:sym typeface="Calibri" pitchFamily="34" charset="0"/>
        </a:defRPr>
      </a:lvl8pPr>
      <a:lvl9pPr marL="1828800" algn="ctr" rtl="0" eaLnBrk="0" fontAlgn="base" hangingPunct="0">
        <a:spcBef>
          <a:spcPct val="0"/>
        </a:spcBef>
        <a:spcAft>
          <a:spcPct val="0"/>
        </a:spcAft>
        <a:defRPr sz="3300">
          <a:solidFill>
            <a:schemeClr val="tx1"/>
          </a:solidFill>
          <a:latin typeface="Calibri" pitchFamily="34" charset="0"/>
          <a:ea typeface="宋体" pitchFamily="2" charset="-122"/>
          <a:sym typeface="Calibri" pitchFamily="34" charset="0"/>
        </a:defRPr>
      </a:lvl9pPr>
    </p:titleStyle>
    <p:bodyStyle>
      <a:lvl1pPr marL="257175" indent="-257175" algn="l" defTabSz="0" rtl="0" eaLnBrk="0" fontAlgn="base" hangingPunct="0">
        <a:spcBef>
          <a:spcPct val="15000"/>
        </a:spcBef>
        <a:spcAft>
          <a:spcPct val="0"/>
        </a:spcAft>
        <a:buFont typeface="Arial" panose="020B0604020202020204" pitchFamily="34" charset="0"/>
        <a:buChar char="•"/>
        <a:defRPr sz="2400" kern="1200">
          <a:solidFill>
            <a:schemeClr val="tx1"/>
          </a:solidFill>
          <a:latin typeface="+mn-lt"/>
          <a:ea typeface="+mn-ea"/>
          <a:cs typeface="+mn-cs"/>
          <a:sym typeface="Calibri" pitchFamily="34" charset="0"/>
        </a:defRPr>
      </a:lvl1pPr>
      <a:lvl2pPr marL="557530" lvl="1" indent="-214630" algn="l" defTabSz="0" rtl="0" eaLnBrk="0" fontAlgn="base" hangingPunct="0">
        <a:spcBef>
          <a:spcPct val="15000"/>
        </a:spcBef>
        <a:spcAft>
          <a:spcPct val="0"/>
        </a:spcAft>
        <a:buFont typeface="Arial" panose="020B0604020202020204" pitchFamily="34" charset="0"/>
        <a:buChar char="–"/>
        <a:defRPr sz="2100" kern="1200">
          <a:solidFill>
            <a:schemeClr val="tx1"/>
          </a:solidFill>
          <a:latin typeface="Calibri" pitchFamily="34" charset="0"/>
          <a:ea typeface="宋体" pitchFamily="2" charset="-122"/>
          <a:cs typeface="+mn-cs"/>
          <a:sym typeface="Calibri" pitchFamily="34" charset="0"/>
        </a:defRPr>
      </a:lvl2pPr>
      <a:lvl3pPr marL="857250" lvl="2" indent="-171450" algn="l" defTabSz="0" rtl="0" eaLnBrk="0" fontAlgn="base" hangingPunct="0">
        <a:spcBef>
          <a:spcPct val="15000"/>
        </a:spcBef>
        <a:spcAft>
          <a:spcPct val="0"/>
        </a:spcAft>
        <a:buFont typeface="Arial" panose="020B0604020202020204" pitchFamily="34" charset="0"/>
        <a:buChar char="•"/>
        <a:defRPr kern="1200">
          <a:solidFill>
            <a:schemeClr val="tx1"/>
          </a:solidFill>
          <a:latin typeface="Calibri" pitchFamily="34" charset="0"/>
          <a:ea typeface="宋体" pitchFamily="2" charset="-122"/>
          <a:cs typeface="+mn-cs"/>
          <a:sym typeface="Calibri" pitchFamily="34" charset="0"/>
        </a:defRPr>
      </a:lvl3pPr>
      <a:lvl4pPr marL="1200150" lvl="3" indent="-171450" algn="l" defTabSz="0" rtl="0" eaLnBrk="0" fontAlgn="base" hangingPunct="0">
        <a:spcBef>
          <a:spcPct val="15000"/>
        </a:spcBef>
        <a:spcAft>
          <a:spcPct val="0"/>
        </a:spcAft>
        <a:buFont typeface="Arial" panose="020B0604020202020204" pitchFamily="34" charset="0"/>
        <a:buChar char="–"/>
        <a:defRPr sz="1500" kern="1200">
          <a:solidFill>
            <a:schemeClr val="tx1"/>
          </a:solidFill>
          <a:latin typeface="Calibri" pitchFamily="34" charset="0"/>
          <a:ea typeface="宋体" pitchFamily="2" charset="-122"/>
          <a:cs typeface="+mn-cs"/>
          <a:sym typeface="Calibri" pitchFamily="34" charset="0"/>
        </a:defRPr>
      </a:lvl4pPr>
      <a:lvl5pPr marL="1543050" lvl="4" indent="-171450" algn="l" defTabSz="0" rtl="0" eaLnBrk="0" fontAlgn="base" hangingPunct="0">
        <a:spcBef>
          <a:spcPct val="15000"/>
        </a:spcBef>
        <a:spcAft>
          <a:spcPct val="0"/>
        </a:spcAft>
        <a:buFont typeface="Arial" panose="020B0604020202020204" pitchFamily="34" charset="0"/>
        <a:buChar char="»"/>
        <a:defRPr sz="1500" kern="1200">
          <a:solidFill>
            <a:schemeClr val="tx1"/>
          </a:solidFill>
          <a:latin typeface="Calibri" pitchFamily="34" charset="0"/>
          <a:ea typeface="宋体" pitchFamily="2" charset="-122"/>
          <a:cs typeface="+mn-cs"/>
          <a:sym typeface="Calibri" pitchFamily="34" charset="0"/>
        </a:defRPr>
      </a:lvl5pPr>
      <a:lvl6pPr marL="1886585" lvl="5"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itchFamily="34" charset="0"/>
          <a:ea typeface="宋体" pitchFamily="2" charset="-122"/>
          <a:cs typeface="+mn-cs"/>
          <a:sym typeface="Calibri" pitchFamily="34" charset="0"/>
        </a:defRPr>
      </a:lvl6pPr>
      <a:lvl7pPr marL="2229485" lvl="6"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itchFamily="34" charset="0"/>
          <a:ea typeface="宋体" pitchFamily="2" charset="-122"/>
          <a:cs typeface="+mn-cs"/>
          <a:sym typeface="Calibri" pitchFamily="34" charset="0"/>
        </a:defRPr>
      </a:lvl7pPr>
      <a:lvl8pPr marL="2572385" lvl="7"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itchFamily="34" charset="0"/>
          <a:ea typeface="宋体" pitchFamily="2" charset="-122"/>
          <a:cs typeface="+mn-cs"/>
          <a:sym typeface="Calibri" pitchFamily="34" charset="0"/>
        </a:defRPr>
      </a:lvl8pPr>
      <a:lvl9pPr marL="2915285" lvl="8"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itchFamily="34" charset="0"/>
          <a:ea typeface="宋体" pitchFamily="2" charset="-122"/>
          <a:cs typeface="+mn-cs"/>
          <a:sym typeface="Calibri" pitchFamily="34" charset="0"/>
        </a:defRPr>
      </a:lvl9pPr>
    </p:bodyStyle>
    <p:otherStyle>
      <a:lvl1pPr lvl="0" algn="l" defTabSz="685800" fontAlgn="base">
        <a:lnSpc>
          <a:spcPct val="100000"/>
        </a:lnSpc>
        <a:spcBef>
          <a:spcPct val="0"/>
        </a:spcBef>
        <a:spcAft>
          <a:spcPct val="0"/>
        </a:spcAft>
        <a:buFont typeface="Arial" panose="020B0604020202020204" pitchFamily="34" charset="0"/>
        <a:defRPr sz="1350" kern="1200" baseline="0">
          <a:solidFill>
            <a:schemeClr val="tx1"/>
          </a:solidFill>
          <a:latin typeface="+mn-lt"/>
          <a:ea typeface="+mn-ea"/>
          <a:cs typeface="+mn-cs"/>
        </a:defRPr>
      </a:lvl1pPr>
      <a:lvl2pPr marL="342900" lvl="1"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itchFamily="2" charset="-122"/>
          <a:cs typeface="+mn-cs"/>
        </a:defRPr>
      </a:lvl2pPr>
      <a:lvl3pPr marL="685800" lvl="2"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itchFamily="2" charset="-122"/>
          <a:cs typeface="+mn-cs"/>
        </a:defRPr>
      </a:lvl3pPr>
      <a:lvl4pPr marL="1028700" lvl="3"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itchFamily="2" charset="-122"/>
          <a:cs typeface="+mn-cs"/>
        </a:defRPr>
      </a:lvl4pPr>
      <a:lvl5pPr marL="1371600" lvl="4"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itchFamily="2" charset="-122"/>
          <a:cs typeface="+mn-cs"/>
        </a:defRPr>
      </a:lvl5pPr>
      <a:lvl6pPr marL="1714500" lvl="5"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itchFamily="2" charset="-122"/>
          <a:cs typeface="+mn-cs"/>
        </a:defRPr>
      </a:lvl6pPr>
      <a:lvl7pPr marL="2058035" lvl="6"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itchFamily="2" charset="-122"/>
          <a:cs typeface="+mn-cs"/>
        </a:defRPr>
      </a:lvl7pPr>
      <a:lvl8pPr marL="2400935" lvl="7"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itchFamily="2" charset="-122"/>
          <a:cs typeface="+mn-cs"/>
        </a:defRPr>
      </a:lvl8pPr>
      <a:lvl9pPr marL="2743835" lvl="8"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itchFamily="2" charset="-122"/>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noChangeArrowheads="1"/>
          </p:cNvSpPr>
          <p:nvPr>
            <p:ph type="title" idx="4294967295"/>
            <p:custDataLst>
              <p:tags r:id="rId19"/>
            </p:custDataLst>
          </p:nvPr>
        </p:nvSpPr>
        <p:spPr bwMode="auto">
          <a:xfrm>
            <a:off x="501650" y="331788"/>
            <a:ext cx="8140700"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38100" rIns="76200" bIns="38100" numCol="1" anchor="t" anchorCtr="0" compatLnSpc="1"/>
          <a:lstStyle/>
          <a:p>
            <a:pPr lvl="0"/>
            <a:r>
              <a:rPr lang="zh-CN" altLang="en-US" smtClean="0"/>
              <a:t>单击此处编辑母版标题样式</a:t>
            </a:r>
            <a:endParaRPr lang="zh-CN" altLang="en-US" smtClean="0"/>
          </a:p>
        </p:txBody>
      </p:sp>
      <p:sp>
        <p:nvSpPr>
          <p:cNvPr id="2051" name="文本占位符 2"/>
          <p:cNvSpPr>
            <a:spLocks noGrp="1" noChangeArrowheads="1"/>
          </p:cNvSpPr>
          <p:nvPr>
            <p:ph type="body" idx="9"/>
            <p:custDataLst>
              <p:tags r:id="rId20"/>
            </p:custDataLst>
          </p:nvPr>
        </p:nvSpPr>
        <p:spPr bwMode="auto">
          <a:xfrm>
            <a:off x="501650" y="714375"/>
            <a:ext cx="8140700" cy="404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0" rIns="82550" bIns="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custDataLst>
              <p:tags r:id="rId21"/>
            </p:custDataLst>
          </p:nvPr>
        </p:nvSpPr>
        <p:spPr>
          <a:xfrm>
            <a:off x="660400" y="4762500"/>
            <a:ext cx="2024063" cy="238125"/>
          </a:xfrm>
          <a:prstGeom prst="rect">
            <a:avLst/>
          </a:prstGeom>
        </p:spPr>
        <p:txBody>
          <a:bodyPr vert="horz" lIns="91440" tIns="45720" rIns="91440" bIns="45720" rtlCol="0" anchor="ctr">
            <a:normAutofit/>
          </a:bodyPr>
          <a:lstStyle>
            <a:lvl1pPr algn="l">
              <a:lnSpc>
                <a:spcPct val="120000"/>
              </a:lnSpc>
              <a:defRPr sz="900" baseline="0" noProof="1">
                <a:solidFill>
                  <a:schemeClr val="tx1">
                    <a:tint val="75000"/>
                  </a:schemeClr>
                </a:solidFill>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5" name="页脚占位符 4"/>
          <p:cNvSpPr>
            <a:spLocks noGrp="1"/>
          </p:cNvSpPr>
          <p:nvPr>
            <p:ph type="ftr" sz="quarter" idx="3"/>
            <p:custDataLst>
              <p:tags r:id="rId22"/>
            </p:custDataLst>
          </p:nvPr>
        </p:nvSpPr>
        <p:spPr>
          <a:xfrm>
            <a:off x="3087688" y="4762500"/>
            <a:ext cx="2968625" cy="238125"/>
          </a:xfrm>
          <a:prstGeom prst="rect">
            <a:avLst/>
          </a:prstGeom>
        </p:spPr>
        <p:txBody>
          <a:bodyPr vert="horz" lIns="91440" tIns="45720" rIns="91440" bIns="45720" rtlCol="0" anchor="ctr">
            <a:normAutofit/>
          </a:bodyPr>
          <a:lstStyle>
            <a:lvl1pPr algn="ctr">
              <a:lnSpc>
                <a:spcPct val="120000"/>
              </a:lnSpc>
              <a:defRPr sz="900" baseline="0" noProof="1">
                <a:solidFill>
                  <a:schemeClr val="tx1">
                    <a:tint val="75000"/>
                  </a:schemeClr>
                </a:solidFill>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6" name="灯片编号占位符 5"/>
          <p:cNvSpPr>
            <a:spLocks noGrp="1"/>
          </p:cNvSpPr>
          <p:nvPr>
            <p:ph type="sldNum" sz="quarter" idx="4"/>
            <p:custDataLst>
              <p:tags r:id="rId23"/>
            </p:custDataLst>
          </p:nvPr>
        </p:nvSpPr>
        <p:spPr>
          <a:xfrm>
            <a:off x="6457950" y="4762500"/>
            <a:ext cx="2025650" cy="238125"/>
          </a:xfrm>
          <a:prstGeom prst="rect">
            <a:avLst/>
          </a:prstGeom>
        </p:spPr>
        <p:txBody>
          <a:bodyPr vert="horz" wrap="square" lIns="91440" tIns="45720" rIns="91440" bIns="45720" numCol="1" anchor="ctr" anchorCtr="0" compatLnSpc="1"/>
          <a:lstStyle>
            <a:lvl1pPr algn="r">
              <a:defRPr sz="900">
                <a:solidFill>
                  <a:srgbClr val="898989"/>
                </a:solidFill>
              </a:defRPr>
            </a:lvl1pPr>
          </a:lstStyle>
          <a:p>
            <a:pPr lvl="0" eaLnBrk="1" hangingPunct="1">
              <a:lnSpc>
                <a:spcPct val="120000"/>
              </a:lnSpc>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6" r:id="rId16"/>
    <p:sldLayoutId id="2147483697" r:id="rId17"/>
    <p:sldLayoutId id="2147483698" r:id="rId18"/>
  </p:sldLayoutIdLst>
  <p:hf sldNum="0" hdr="0" ftr="0" dt="0"/>
  <p:txStyles>
    <p:titleStyle>
      <a:lvl1pPr algn="l" defTabSz="685800" rtl="0" eaLnBrk="0" fontAlgn="base" hangingPunct="0">
        <a:lnSpc>
          <a:spcPct val="120000"/>
        </a:lnSpc>
        <a:spcBef>
          <a:spcPct val="0"/>
        </a:spcBef>
        <a:spcAft>
          <a:spcPct val="0"/>
        </a:spcAft>
        <a:defRPr b="1" kern="1200" spc="200">
          <a:solidFill>
            <a:srgbClr val="262626"/>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p:titleStyle>
    <p:bodyStyle>
      <a:lvl1pPr marL="171450" indent="-171450" algn="l" defTabSz="685800" rtl="0" eaLnBrk="0" fontAlgn="base" hangingPunct="0">
        <a:lnSpc>
          <a:spcPct val="120000"/>
        </a:lnSpc>
        <a:spcBef>
          <a:spcPct val="0"/>
        </a:spcBef>
        <a:spcAft>
          <a:spcPts val="1000"/>
        </a:spcAft>
        <a:buFont typeface="Arial" panose="020B0604020202020204" pitchFamily="34" charset="0"/>
        <a:buChar char="•"/>
        <a:defRPr sz="1200" kern="1200" spc="150">
          <a:solidFill>
            <a:srgbClr val="262626"/>
          </a:solidFill>
          <a:latin typeface="Arial" panose="020B0604020202020204" pitchFamily="34" charset="0"/>
          <a:ea typeface="微软雅黑" pitchFamily="34" charset="-122"/>
          <a:cs typeface="+mn-cs"/>
        </a:defRPr>
      </a:lvl1pPr>
      <a:lvl2pPr marL="5143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itchFamily="34" charset="-122"/>
          <a:cs typeface="+mn-cs"/>
        </a:defRPr>
      </a:lvl2pPr>
      <a:lvl3pPr marL="8572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itchFamily="34" charset="-122"/>
          <a:cs typeface="+mn-cs"/>
        </a:defRPr>
      </a:lvl3pPr>
      <a:lvl4pPr marL="12001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itchFamily="34" charset="-122"/>
          <a:cs typeface="+mn-cs"/>
        </a:defRPr>
      </a:lvl4pPr>
      <a:lvl5pPr marL="15430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3.xml"/><Relationship Id="rId3" Type="http://schemas.openxmlformats.org/officeDocument/2006/relationships/tags" Target="../tags/tag282.xml"/><Relationship Id="rId2" Type="http://schemas.openxmlformats.org/officeDocument/2006/relationships/tags" Target="../tags/tag281.xml"/><Relationship Id="rId1" Type="http://schemas.openxmlformats.org/officeDocument/2006/relationships/tags" Target="../tags/tag280.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3.xml"/><Relationship Id="rId3" Type="http://schemas.openxmlformats.org/officeDocument/2006/relationships/tags" Target="../tags/tag285.xml"/><Relationship Id="rId2" Type="http://schemas.openxmlformats.org/officeDocument/2006/relationships/tags" Target="../tags/tag284.xml"/><Relationship Id="rId1" Type="http://schemas.openxmlformats.org/officeDocument/2006/relationships/tags" Target="../tags/tag283.xml"/></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3.xml"/><Relationship Id="rId3" Type="http://schemas.openxmlformats.org/officeDocument/2006/relationships/tags" Target="../tags/tag288.xml"/><Relationship Id="rId2" Type="http://schemas.openxmlformats.org/officeDocument/2006/relationships/tags" Target="../tags/tag287.xml"/><Relationship Id="rId1" Type="http://schemas.openxmlformats.org/officeDocument/2006/relationships/tags" Target="../tags/tag286.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3.xml"/><Relationship Id="rId3" Type="http://schemas.openxmlformats.org/officeDocument/2006/relationships/tags" Target="../tags/tag291.xml"/><Relationship Id="rId2" Type="http://schemas.openxmlformats.org/officeDocument/2006/relationships/tags" Target="../tags/tag290.xml"/><Relationship Id="rId1" Type="http://schemas.openxmlformats.org/officeDocument/2006/relationships/tags" Target="../tags/tag289.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3.xml"/><Relationship Id="rId3" Type="http://schemas.openxmlformats.org/officeDocument/2006/relationships/tags" Target="../tags/tag294.xml"/><Relationship Id="rId2" Type="http://schemas.openxmlformats.org/officeDocument/2006/relationships/tags" Target="../tags/tag293.xml"/><Relationship Id="rId1" Type="http://schemas.openxmlformats.org/officeDocument/2006/relationships/tags" Target="../tags/tag292.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13.xml"/><Relationship Id="rId3" Type="http://schemas.openxmlformats.org/officeDocument/2006/relationships/tags" Target="../tags/tag297.xml"/><Relationship Id="rId2" Type="http://schemas.openxmlformats.org/officeDocument/2006/relationships/tags" Target="../tags/tag296.xml"/><Relationship Id="rId1" Type="http://schemas.openxmlformats.org/officeDocument/2006/relationships/tags" Target="../tags/tag295.xml"/></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3.xml"/><Relationship Id="rId3" Type="http://schemas.openxmlformats.org/officeDocument/2006/relationships/tags" Target="../tags/tag300.xml"/><Relationship Id="rId2" Type="http://schemas.openxmlformats.org/officeDocument/2006/relationships/tags" Target="../tags/tag299.xml"/><Relationship Id="rId1" Type="http://schemas.openxmlformats.org/officeDocument/2006/relationships/tags" Target="../tags/tag298.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3.xml"/><Relationship Id="rId3" Type="http://schemas.openxmlformats.org/officeDocument/2006/relationships/tags" Target="../tags/tag303.xml"/><Relationship Id="rId2" Type="http://schemas.openxmlformats.org/officeDocument/2006/relationships/tags" Target="../tags/tag302.xml"/><Relationship Id="rId1" Type="http://schemas.openxmlformats.org/officeDocument/2006/relationships/tags" Target="../tags/tag301.xml"/></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3.xml"/><Relationship Id="rId3" Type="http://schemas.openxmlformats.org/officeDocument/2006/relationships/tags" Target="../tags/tag306.xml"/><Relationship Id="rId2" Type="http://schemas.openxmlformats.org/officeDocument/2006/relationships/tags" Target="../tags/tag305.xml"/><Relationship Id="rId1" Type="http://schemas.openxmlformats.org/officeDocument/2006/relationships/tags" Target="../tags/tag304.xml"/></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13.xml"/><Relationship Id="rId3" Type="http://schemas.openxmlformats.org/officeDocument/2006/relationships/tags" Target="../tags/tag309.xml"/><Relationship Id="rId2" Type="http://schemas.openxmlformats.org/officeDocument/2006/relationships/tags" Target="../tags/tag308.xml"/><Relationship Id="rId1" Type="http://schemas.openxmlformats.org/officeDocument/2006/relationships/tags" Target="../tags/tag307.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48.xml"/><Relationship Id="rId2" Type="http://schemas.openxmlformats.org/officeDocument/2006/relationships/tags" Target="../tags/tag247.xml"/><Relationship Id="rId1" Type="http://schemas.openxmlformats.org/officeDocument/2006/relationships/tags" Target="../tags/tag246.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13.xml"/><Relationship Id="rId3" Type="http://schemas.openxmlformats.org/officeDocument/2006/relationships/tags" Target="../tags/tag312.xml"/><Relationship Id="rId2" Type="http://schemas.openxmlformats.org/officeDocument/2006/relationships/tags" Target="../tags/tag311.xml"/><Relationship Id="rId1" Type="http://schemas.openxmlformats.org/officeDocument/2006/relationships/tags" Target="../tags/tag310.xml"/></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13.xml"/><Relationship Id="rId3" Type="http://schemas.openxmlformats.org/officeDocument/2006/relationships/tags" Target="../tags/tag315.xml"/><Relationship Id="rId2" Type="http://schemas.openxmlformats.org/officeDocument/2006/relationships/tags" Target="../tags/tag314.xml"/><Relationship Id="rId1" Type="http://schemas.openxmlformats.org/officeDocument/2006/relationships/tags" Target="../tags/tag313.xml"/></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13.xml"/><Relationship Id="rId3" Type="http://schemas.openxmlformats.org/officeDocument/2006/relationships/tags" Target="../tags/tag318.xml"/><Relationship Id="rId2" Type="http://schemas.openxmlformats.org/officeDocument/2006/relationships/tags" Target="../tags/tag317.xml"/><Relationship Id="rId1" Type="http://schemas.openxmlformats.org/officeDocument/2006/relationships/tags" Target="../tags/tag316.xml"/></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13.xml"/><Relationship Id="rId3" Type="http://schemas.openxmlformats.org/officeDocument/2006/relationships/tags" Target="../tags/tag321.xml"/><Relationship Id="rId2" Type="http://schemas.openxmlformats.org/officeDocument/2006/relationships/tags" Target="../tags/tag320.xml"/><Relationship Id="rId1" Type="http://schemas.openxmlformats.org/officeDocument/2006/relationships/tags" Target="../tags/tag319.xml"/></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13.xml"/><Relationship Id="rId3" Type="http://schemas.openxmlformats.org/officeDocument/2006/relationships/tags" Target="../tags/tag324.xml"/><Relationship Id="rId2" Type="http://schemas.openxmlformats.org/officeDocument/2006/relationships/tags" Target="../tags/tag323.xml"/><Relationship Id="rId1" Type="http://schemas.openxmlformats.org/officeDocument/2006/relationships/tags" Target="../tags/tag322.xml"/></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13.xml"/><Relationship Id="rId3" Type="http://schemas.openxmlformats.org/officeDocument/2006/relationships/tags" Target="../tags/tag327.xml"/><Relationship Id="rId2" Type="http://schemas.openxmlformats.org/officeDocument/2006/relationships/tags" Target="../tags/tag326.xml"/><Relationship Id="rId1" Type="http://schemas.openxmlformats.org/officeDocument/2006/relationships/tags" Target="../tags/tag325.xml"/></Relationships>
</file>

<file path=ppt/slides/_rels/slide26.xml.rels><?xml version="1.0" encoding="UTF-8" standalone="yes"?>
<Relationships xmlns="http://schemas.openxmlformats.org/package/2006/relationships"><Relationship Id="rId6" Type="http://schemas.openxmlformats.org/officeDocument/2006/relationships/notesSlide" Target="../notesSlides/notesSlide23.xml"/><Relationship Id="rId5" Type="http://schemas.openxmlformats.org/officeDocument/2006/relationships/slideLayout" Target="../slideLayouts/slideLayout13.xml"/><Relationship Id="rId4" Type="http://schemas.openxmlformats.org/officeDocument/2006/relationships/tags" Target="../tags/tag331.xml"/><Relationship Id="rId3" Type="http://schemas.openxmlformats.org/officeDocument/2006/relationships/tags" Target="../tags/tag330.xml"/><Relationship Id="rId2" Type="http://schemas.openxmlformats.org/officeDocument/2006/relationships/tags" Target="../tags/tag329.xml"/><Relationship Id="rId1" Type="http://schemas.openxmlformats.org/officeDocument/2006/relationships/tags" Target="../tags/tag328.xml"/></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13.xml"/><Relationship Id="rId3" Type="http://schemas.openxmlformats.org/officeDocument/2006/relationships/tags" Target="../tags/tag334.xml"/><Relationship Id="rId2" Type="http://schemas.openxmlformats.org/officeDocument/2006/relationships/tags" Target="../tags/tag333.xml"/><Relationship Id="rId1" Type="http://schemas.openxmlformats.org/officeDocument/2006/relationships/tags" Target="../tags/tag332.xml"/></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13.xml"/><Relationship Id="rId3" Type="http://schemas.openxmlformats.org/officeDocument/2006/relationships/tags" Target="../tags/tag337.xml"/><Relationship Id="rId2" Type="http://schemas.openxmlformats.org/officeDocument/2006/relationships/tags" Target="../tags/tag336.xml"/><Relationship Id="rId1" Type="http://schemas.openxmlformats.org/officeDocument/2006/relationships/tags" Target="../tags/tag335.xml"/></Relationships>
</file>

<file path=ppt/slides/_rels/slide29.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13.xml"/><Relationship Id="rId3" Type="http://schemas.openxmlformats.org/officeDocument/2006/relationships/tags" Target="../tags/tag340.xml"/><Relationship Id="rId2" Type="http://schemas.openxmlformats.org/officeDocument/2006/relationships/tags" Target="../tags/tag339.xml"/><Relationship Id="rId1" Type="http://schemas.openxmlformats.org/officeDocument/2006/relationships/tags" Target="../tags/tag338.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48.xml"/><Relationship Id="rId2" Type="http://schemas.openxmlformats.org/officeDocument/2006/relationships/tags" Target="../tags/tag249.xml"/><Relationship Id="rId1" Type="http://schemas.openxmlformats.org/officeDocument/2006/relationships/tags" Target="../tags/tag248.xml"/></Relationships>
</file>

<file path=ppt/slides/_rels/slide30.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13.xml"/><Relationship Id="rId3" Type="http://schemas.openxmlformats.org/officeDocument/2006/relationships/tags" Target="../tags/tag343.xml"/><Relationship Id="rId2" Type="http://schemas.openxmlformats.org/officeDocument/2006/relationships/tags" Target="../tags/tag342.xml"/><Relationship Id="rId1" Type="http://schemas.openxmlformats.org/officeDocument/2006/relationships/tags" Target="../tags/tag341.xml"/></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28.xml"/><Relationship Id="rId4" Type="http://schemas.openxmlformats.org/officeDocument/2006/relationships/slideLayout" Target="../slideLayouts/slideLayout13.xml"/><Relationship Id="rId3" Type="http://schemas.openxmlformats.org/officeDocument/2006/relationships/tags" Target="../tags/tag346.xml"/><Relationship Id="rId2" Type="http://schemas.openxmlformats.org/officeDocument/2006/relationships/tags" Target="../tags/tag345.xml"/><Relationship Id="rId1" Type="http://schemas.openxmlformats.org/officeDocument/2006/relationships/tags" Target="../tags/tag344.xml"/></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13.xml"/><Relationship Id="rId2" Type="http://schemas.openxmlformats.org/officeDocument/2006/relationships/tags" Target="../tags/tag348.xml"/><Relationship Id="rId1" Type="http://schemas.openxmlformats.org/officeDocument/2006/relationships/tags" Target="../tags/tag347.xml"/></Relationships>
</file>

<file path=ppt/slides/_rels/slide33.xml.rels><?xml version="1.0" encoding="UTF-8" standalone="yes"?>
<Relationships xmlns="http://schemas.openxmlformats.org/package/2006/relationships"><Relationship Id="rId5" Type="http://schemas.openxmlformats.org/officeDocument/2006/relationships/notesSlide" Target="../notesSlides/notesSlide30.xml"/><Relationship Id="rId4" Type="http://schemas.openxmlformats.org/officeDocument/2006/relationships/slideLayout" Target="../slideLayouts/slideLayout13.xml"/><Relationship Id="rId3" Type="http://schemas.openxmlformats.org/officeDocument/2006/relationships/tags" Target="../tags/tag351.xml"/><Relationship Id="rId2" Type="http://schemas.openxmlformats.org/officeDocument/2006/relationships/tags" Target="../tags/tag350.xml"/><Relationship Id="rId1" Type="http://schemas.openxmlformats.org/officeDocument/2006/relationships/tags" Target="../tags/tag349.xml"/></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1.xml"/><Relationship Id="rId4" Type="http://schemas.openxmlformats.org/officeDocument/2006/relationships/slideLayout" Target="../slideLayouts/slideLayout13.xml"/><Relationship Id="rId3" Type="http://schemas.openxmlformats.org/officeDocument/2006/relationships/tags" Target="../tags/tag354.xml"/><Relationship Id="rId2" Type="http://schemas.openxmlformats.org/officeDocument/2006/relationships/tags" Target="../tags/tag353.xml"/><Relationship Id="rId1" Type="http://schemas.openxmlformats.org/officeDocument/2006/relationships/tags" Target="../tags/tag352.xml"/></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13.xml"/><Relationship Id="rId3" Type="http://schemas.openxmlformats.org/officeDocument/2006/relationships/tags" Target="../tags/tag357.xml"/><Relationship Id="rId2" Type="http://schemas.openxmlformats.org/officeDocument/2006/relationships/tags" Target="../tags/tag356.xml"/><Relationship Id="rId1" Type="http://schemas.openxmlformats.org/officeDocument/2006/relationships/tags" Target="../tags/tag355.xml"/></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13.xml"/><Relationship Id="rId3" Type="http://schemas.openxmlformats.org/officeDocument/2006/relationships/tags" Target="../tags/tag360.xml"/><Relationship Id="rId2" Type="http://schemas.openxmlformats.org/officeDocument/2006/relationships/tags" Target="../tags/tag359.xml"/><Relationship Id="rId1" Type="http://schemas.openxmlformats.org/officeDocument/2006/relationships/tags" Target="../tags/tag358.xml"/></Relationships>
</file>

<file path=ppt/slides/_rels/slide37.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13.xml"/><Relationship Id="rId3" Type="http://schemas.openxmlformats.org/officeDocument/2006/relationships/tags" Target="../tags/tag363.xml"/><Relationship Id="rId2" Type="http://schemas.openxmlformats.org/officeDocument/2006/relationships/tags" Target="../tags/tag362.xml"/><Relationship Id="rId1" Type="http://schemas.openxmlformats.org/officeDocument/2006/relationships/tags" Target="../tags/tag361.xml"/></Relationships>
</file>

<file path=ppt/slides/_rels/slide38.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slideLayout" Target="../slideLayouts/slideLayout13.xml"/><Relationship Id="rId3" Type="http://schemas.openxmlformats.org/officeDocument/2006/relationships/tags" Target="../tags/tag366.xml"/><Relationship Id="rId2" Type="http://schemas.openxmlformats.org/officeDocument/2006/relationships/tags" Target="../tags/tag365.xml"/><Relationship Id="rId1" Type="http://schemas.openxmlformats.org/officeDocument/2006/relationships/tags" Target="../tags/tag364.xml"/></Relationships>
</file>

<file path=ppt/slides/_rels/slide39.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13.xml"/><Relationship Id="rId3" Type="http://schemas.openxmlformats.org/officeDocument/2006/relationships/tags" Target="../tags/tag369.xml"/><Relationship Id="rId2" Type="http://schemas.openxmlformats.org/officeDocument/2006/relationships/tags" Target="../tags/tag368.xml"/><Relationship Id="rId1" Type="http://schemas.openxmlformats.org/officeDocument/2006/relationships/tags" Target="../tags/tag367.xml"/></Relationships>
</file>

<file path=ppt/slides/_rels/slide4.xml.rels><?xml version="1.0" encoding="UTF-8" standalone="yes"?>
<Relationships xmlns="http://schemas.openxmlformats.org/package/2006/relationships"><Relationship Id="rId9" Type="http://schemas.openxmlformats.org/officeDocument/2006/relationships/tags" Target="../tags/tag258.xml"/><Relationship Id="rId8" Type="http://schemas.openxmlformats.org/officeDocument/2006/relationships/tags" Target="../tags/tag257.xml"/><Relationship Id="rId7" Type="http://schemas.openxmlformats.org/officeDocument/2006/relationships/tags" Target="../tags/tag256.xml"/><Relationship Id="rId6" Type="http://schemas.openxmlformats.org/officeDocument/2006/relationships/tags" Target="../tags/tag255.xml"/><Relationship Id="rId5" Type="http://schemas.openxmlformats.org/officeDocument/2006/relationships/tags" Target="../tags/tag254.xml"/><Relationship Id="rId4" Type="http://schemas.openxmlformats.org/officeDocument/2006/relationships/tags" Target="../tags/tag253.xml"/><Relationship Id="rId3" Type="http://schemas.openxmlformats.org/officeDocument/2006/relationships/tags" Target="../tags/tag252.xml"/><Relationship Id="rId2" Type="http://schemas.openxmlformats.org/officeDocument/2006/relationships/tags" Target="../tags/tag251.xml"/><Relationship Id="rId17" Type="http://schemas.openxmlformats.org/officeDocument/2006/relationships/notesSlide" Target="../notesSlides/notesSlide1.xml"/><Relationship Id="rId16" Type="http://schemas.openxmlformats.org/officeDocument/2006/relationships/slideLayout" Target="../slideLayouts/slideLayout6.xml"/><Relationship Id="rId15" Type="http://schemas.openxmlformats.org/officeDocument/2006/relationships/tags" Target="../tags/tag264.xml"/><Relationship Id="rId14" Type="http://schemas.openxmlformats.org/officeDocument/2006/relationships/tags" Target="../tags/tag263.xml"/><Relationship Id="rId13" Type="http://schemas.openxmlformats.org/officeDocument/2006/relationships/tags" Target="../tags/tag262.xml"/><Relationship Id="rId12" Type="http://schemas.openxmlformats.org/officeDocument/2006/relationships/tags" Target="../tags/tag261.xml"/><Relationship Id="rId11" Type="http://schemas.openxmlformats.org/officeDocument/2006/relationships/tags" Target="../tags/tag260.xml"/><Relationship Id="rId10" Type="http://schemas.openxmlformats.org/officeDocument/2006/relationships/tags" Target="../tags/tag259.xml"/><Relationship Id="rId1" Type="http://schemas.openxmlformats.org/officeDocument/2006/relationships/tags" Target="../tags/tag250.xml"/></Relationships>
</file>

<file path=ppt/slides/_rels/slide40.xml.rels><?xml version="1.0" encoding="UTF-8" standalone="yes"?>
<Relationships xmlns="http://schemas.openxmlformats.org/package/2006/relationships"><Relationship Id="rId5" Type="http://schemas.openxmlformats.org/officeDocument/2006/relationships/notesSlide" Target="../notesSlides/notesSlide37.xml"/><Relationship Id="rId4" Type="http://schemas.openxmlformats.org/officeDocument/2006/relationships/slideLayout" Target="../slideLayouts/slideLayout13.xml"/><Relationship Id="rId3" Type="http://schemas.openxmlformats.org/officeDocument/2006/relationships/tags" Target="../tags/tag372.xml"/><Relationship Id="rId2" Type="http://schemas.openxmlformats.org/officeDocument/2006/relationships/tags" Target="../tags/tag371.xml"/><Relationship Id="rId1" Type="http://schemas.openxmlformats.org/officeDocument/2006/relationships/tags" Target="../tags/tag370.xml"/></Relationships>
</file>

<file path=ppt/slides/_rels/slide41.xml.rels><?xml version="1.0" encoding="UTF-8" standalone="yes"?>
<Relationships xmlns="http://schemas.openxmlformats.org/package/2006/relationships"><Relationship Id="rId5" Type="http://schemas.openxmlformats.org/officeDocument/2006/relationships/notesSlide" Target="../notesSlides/notesSlide38.xml"/><Relationship Id="rId4" Type="http://schemas.openxmlformats.org/officeDocument/2006/relationships/slideLayout" Target="../slideLayouts/slideLayout13.xml"/><Relationship Id="rId3" Type="http://schemas.openxmlformats.org/officeDocument/2006/relationships/tags" Target="../tags/tag375.xml"/><Relationship Id="rId2" Type="http://schemas.openxmlformats.org/officeDocument/2006/relationships/tags" Target="../tags/tag374.xml"/><Relationship Id="rId1" Type="http://schemas.openxmlformats.org/officeDocument/2006/relationships/tags" Target="../tags/tag373.xml"/></Relationships>
</file>

<file path=ppt/slides/_rels/slide42.xml.rels><?xml version="1.0" encoding="UTF-8" standalone="yes"?>
<Relationships xmlns="http://schemas.openxmlformats.org/package/2006/relationships"><Relationship Id="rId5" Type="http://schemas.openxmlformats.org/officeDocument/2006/relationships/notesSlide" Target="../notesSlides/notesSlide39.xml"/><Relationship Id="rId4" Type="http://schemas.openxmlformats.org/officeDocument/2006/relationships/slideLayout" Target="../slideLayouts/slideLayout13.xml"/><Relationship Id="rId3" Type="http://schemas.openxmlformats.org/officeDocument/2006/relationships/tags" Target="../tags/tag378.xml"/><Relationship Id="rId2" Type="http://schemas.openxmlformats.org/officeDocument/2006/relationships/tags" Target="../tags/tag377.xml"/><Relationship Id="rId1" Type="http://schemas.openxmlformats.org/officeDocument/2006/relationships/tags" Target="../tags/tag376.xml"/></Relationships>
</file>

<file path=ppt/slides/_rels/slide43.xml.rels><?xml version="1.0" encoding="UTF-8" standalone="yes"?>
<Relationships xmlns="http://schemas.openxmlformats.org/package/2006/relationships"><Relationship Id="rId5" Type="http://schemas.openxmlformats.org/officeDocument/2006/relationships/notesSlide" Target="../notesSlides/notesSlide40.xml"/><Relationship Id="rId4" Type="http://schemas.openxmlformats.org/officeDocument/2006/relationships/slideLayout" Target="../slideLayouts/slideLayout13.xml"/><Relationship Id="rId3" Type="http://schemas.openxmlformats.org/officeDocument/2006/relationships/tags" Target="../tags/tag381.xml"/><Relationship Id="rId2" Type="http://schemas.openxmlformats.org/officeDocument/2006/relationships/tags" Target="../tags/tag380.xml"/><Relationship Id="rId1" Type="http://schemas.openxmlformats.org/officeDocument/2006/relationships/tags" Target="../tags/tag379.xml"/></Relationships>
</file>

<file path=ppt/slides/_rels/slide44.xml.rels><?xml version="1.0" encoding="UTF-8" standalone="yes"?>
<Relationships xmlns="http://schemas.openxmlformats.org/package/2006/relationships"><Relationship Id="rId5" Type="http://schemas.openxmlformats.org/officeDocument/2006/relationships/notesSlide" Target="../notesSlides/notesSlide41.xml"/><Relationship Id="rId4" Type="http://schemas.openxmlformats.org/officeDocument/2006/relationships/slideLayout" Target="../slideLayouts/slideLayout13.xml"/><Relationship Id="rId3" Type="http://schemas.openxmlformats.org/officeDocument/2006/relationships/tags" Target="../tags/tag384.xml"/><Relationship Id="rId2" Type="http://schemas.openxmlformats.org/officeDocument/2006/relationships/tags" Target="../tags/tag383.xml"/><Relationship Id="rId1" Type="http://schemas.openxmlformats.org/officeDocument/2006/relationships/tags" Target="../tags/tag382.xml"/></Relationships>
</file>

<file path=ppt/slides/_rels/slide45.xml.rels><?xml version="1.0" encoding="UTF-8" standalone="yes"?>
<Relationships xmlns="http://schemas.openxmlformats.org/package/2006/relationships"><Relationship Id="rId5" Type="http://schemas.openxmlformats.org/officeDocument/2006/relationships/notesSlide" Target="../notesSlides/notesSlide42.xml"/><Relationship Id="rId4" Type="http://schemas.openxmlformats.org/officeDocument/2006/relationships/slideLayout" Target="../slideLayouts/slideLayout13.xml"/><Relationship Id="rId3" Type="http://schemas.openxmlformats.org/officeDocument/2006/relationships/tags" Target="../tags/tag387.xml"/><Relationship Id="rId2" Type="http://schemas.openxmlformats.org/officeDocument/2006/relationships/tags" Target="../tags/tag386.xml"/><Relationship Id="rId1" Type="http://schemas.openxmlformats.org/officeDocument/2006/relationships/tags" Target="../tags/tag385.xml"/></Relationships>
</file>

<file path=ppt/slides/_rels/slide46.xml.rels><?xml version="1.0" encoding="UTF-8" standalone="yes"?>
<Relationships xmlns="http://schemas.openxmlformats.org/package/2006/relationships"><Relationship Id="rId5" Type="http://schemas.openxmlformats.org/officeDocument/2006/relationships/notesSlide" Target="../notesSlides/notesSlide43.xml"/><Relationship Id="rId4" Type="http://schemas.openxmlformats.org/officeDocument/2006/relationships/slideLayout" Target="../slideLayouts/slideLayout13.xml"/><Relationship Id="rId3" Type="http://schemas.openxmlformats.org/officeDocument/2006/relationships/tags" Target="../tags/tag390.xml"/><Relationship Id="rId2" Type="http://schemas.openxmlformats.org/officeDocument/2006/relationships/tags" Target="../tags/tag389.xml"/><Relationship Id="rId1" Type="http://schemas.openxmlformats.org/officeDocument/2006/relationships/tags" Target="../tags/tag388.xml"/></Relationships>
</file>

<file path=ppt/slides/_rels/slide47.xml.rels><?xml version="1.0" encoding="UTF-8" standalone="yes"?>
<Relationships xmlns="http://schemas.openxmlformats.org/package/2006/relationships"><Relationship Id="rId5" Type="http://schemas.openxmlformats.org/officeDocument/2006/relationships/notesSlide" Target="../notesSlides/notesSlide44.xml"/><Relationship Id="rId4" Type="http://schemas.openxmlformats.org/officeDocument/2006/relationships/slideLayout" Target="../slideLayouts/slideLayout13.xml"/><Relationship Id="rId3" Type="http://schemas.openxmlformats.org/officeDocument/2006/relationships/tags" Target="../tags/tag393.xml"/><Relationship Id="rId2" Type="http://schemas.openxmlformats.org/officeDocument/2006/relationships/tags" Target="../tags/tag392.xml"/><Relationship Id="rId1" Type="http://schemas.openxmlformats.org/officeDocument/2006/relationships/tags" Target="../tags/tag391.xml"/></Relationships>
</file>

<file path=ppt/slides/_rels/slide48.xml.rels><?xml version="1.0" encoding="UTF-8" standalone="yes"?>
<Relationships xmlns="http://schemas.openxmlformats.org/package/2006/relationships"><Relationship Id="rId5" Type="http://schemas.openxmlformats.org/officeDocument/2006/relationships/notesSlide" Target="../notesSlides/notesSlide45.xml"/><Relationship Id="rId4" Type="http://schemas.openxmlformats.org/officeDocument/2006/relationships/slideLayout" Target="../slideLayouts/slideLayout13.xml"/><Relationship Id="rId3" Type="http://schemas.openxmlformats.org/officeDocument/2006/relationships/tags" Target="../tags/tag396.xml"/><Relationship Id="rId2" Type="http://schemas.openxmlformats.org/officeDocument/2006/relationships/tags" Target="../tags/tag395.xml"/><Relationship Id="rId1" Type="http://schemas.openxmlformats.org/officeDocument/2006/relationships/tags" Target="../tags/tag394.xml"/></Relationships>
</file>

<file path=ppt/slides/_rels/slide49.xml.rels><?xml version="1.0" encoding="UTF-8" standalone="yes"?>
<Relationships xmlns="http://schemas.openxmlformats.org/package/2006/relationships"><Relationship Id="rId5" Type="http://schemas.openxmlformats.org/officeDocument/2006/relationships/notesSlide" Target="../notesSlides/notesSlide46.xml"/><Relationship Id="rId4" Type="http://schemas.openxmlformats.org/officeDocument/2006/relationships/slideLayout" Target="../slideLayouts/slideLayout13.xml"/><Relationship Id="rId3" Type="http://schemas.openxmlformats.org/officeDocument/2006/relationships/tags" Target="../tags/tag399.xml"/><Relationship Id="rId2" Type="http://schemas.openxmlformats.org/officeDocument/2006/relationships/tags" Target="../tags/tag398.xml"/><Relationship Id="rId1" Type="http://schemas.openxmlformats.org/officeDocument/2006/relationships/tags" Target="../tags/tag397.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3.xml"/><Relationship Id="rId3" Type="http://schemas.openxmlformats.org/officeDocument/2006/relationships/tags" Target="../tags/tag267.xml"/><Relationship Id="rId2" Type="http://schemas.openxmlformats.org/officeDocument/2006/relationships/tags" Target="../tags/tag266.xml"/><Relationship Id="rId1" Type="http://schemas.openxmlformats.org/officeDocument/2006/relationships/tags" Target="../tags/tag265.xml"/></Relationships>
</file>

<file path=ppt/slides/_rels/slide50.xml.rels><?xml version="1.0" encoding="UTF-8" standalone="yes"?>
<Relationships xmlns="http://schemas.openxmlformats.org/package/2006/relationships"><Relationship Id="rId5" Type="http://schemas.openxmlformats.org/officeDocument/2006/relationships/notesSlide" Target="../notesSlides/notesSlide47.xml"/><Relationship Id="rId4" Type="http://schemas.openxmlformats.org/officeDocument/2006/relationships/slideLayout" Target="../slideLayouts/slideLayout13.xml"/><Relationship Id="rId3" Type="http://schemas.openxmlformats.org/officeDocument/2006/relationships/tags" Target="../tags/tag402.xml"/><Relationship Id="rId2" Type="http://schemas.openxmlformats.org/officeDocument/2006/relationships/tags" Target="../tags/tag401.xml"/><Relationship Id="rId1" Type="http://schemas.openxmlformats.org/officeDocument/2006/relationships/tags" Target="../tags/tag400.xml"/></Relationships>
</file>

<file path=ppt/slides/_rels/slide51.xml.rels><?xml version="1.0" encoding="UTF-8" standalone="yes"?>
<Relationships xmlns="http://schemas.openxmlformats.org/package/2006/relationships"><Relationship Id="rId5" Type="http://schemas.openxmlformats.org/officeDocument/2006/relationships/notesSlide" Target="../notesSlides/notesSlide48.xml"/><Relationship Id="rId4" Type="http://schemas.openxmlformats.org/officeDocument/2006/relationships/slideLayout" Target="../slideLayouts/slideLayout13.xml"/><Relationship Id="rId3" Type="http://schemas.openxmlformats.org/officeDocument/2006/relationships/tags" Target="../tags/tag405.xml"/><Relationship Id="rId2" Type="http://schemas.openxmlformats.org/officeDocument/2006/relationships/tags" Target="../tags/tag404.xml"/><Relationship Id="rId1" Type="http://schemas.openxmlformats.org/officeDocument/2006/relationships/tags" Target="../tags/tag403.xml"/></Relationships>
</file>

<file path=ppt/slides/_rels/slide52.xml.rels><?xml version="1.0" encoding="UTF-8" standalone="yes"?>
<Relationships xmlns="http://schemas.openxmlformats.org/package/2006/relationships"><Relationship Id="rId5" Type="http://schemas.openxmlformats.org/officeDocument/2006/relationships/notesSlide" Target="../notesSlides/notesSlide49.xml"/><Relationship Id="rId4" Type="http://schemas.openxmlformats.org/officeDocument/2006/relationships/slideLayout" Target="../slideLayouts/slideLayout13.xml"/><Relationship Id="rId3" Type="http://schemas.openxmlformats.org/officeDocument/2006/relationships/tags" Target="../tags/tag408.xml"/><Relationship Id="rId2" Type="http://schemas.openxmlformats.org/officeDocument/2006/relationships/tags" Target="../tags/tag407.xml"/><Relationship Id="rId1" Type="http://schemas.openxmlformats.org/officeDocument/2006/relationships/tags" Target="../tags/tag406.xml"/></Relationships>
</file>

<file path=ppt/slides/_rels/slide53.xml.rels><?xml version="1.0" encoding="UTF-8" standalone="yes"?>
<Relationships xmlns="http://schemas.openxmlformats.org/package/2006/relationships"><Relationship Id="rId5" Type="http://schemas.openxmlformats.org/officeDocument/2006/relationships/notesSlide" Target="../notesSlides/notesSlide50.xml"/><Relationship Id="rId4" Type="http://schemas.openxmlformats.org/officeDocument/2006/relationships/slideLayout" Target="../slideLayouts/slideLayout13.xml"/><Relationship Id="rId3" Type="http://schemas.openxmlformats.org/officeDocument/2006/relationships/tags" Target="../tags/tag411.xml"/><Relationship Id="rId2" Type="http://schemas.openxmlformats.org/officeDocument/2006/relationships/tags" Target="../tags/tag410.xml"/><Relationship Id="rId1" Type="http://schemas.openxmlformats.org/officeDocument/2006/relationships/tags" Target="../tags/tag409.xml"/></Relationships>
</file>

<file path=ppt/slides/_rels/slide54.xml.rels><?xml version="1.0" encoding="UTF-8" standalone="yes"?>
<Relationships xmlns="http://schemas.openxmlformats.org/package/2006/relationships"><Relationship Id="rId5" Type="http://schemas.openxmlformats.org/officeDocument/2006/relationships/notesSlide" Target="../notesSlides/notesSlide51.xml"/><Relationship Id="rId4" Type="http://schemas.openxmlformats.org/officeDocument/2006/relationships/slideLayout" Target="../slideLayouts/slideLayout13.xml"/><Relationship Id="rId3" Type="http://schemas.openxmlformats.org/officeDocument/2006/relationships/tags" Target="../tags/tag414.xml"/><Relationship Id="rId2" Type="http://schemas.openxmlformats.org/officeDocument/2006/relationships/tags" Target="../tags/tag413.xml"/><Relationship Id="rId1" Type="http://schemas.openxmlformats.org/officeDocument/2006/relationships/tags" Target="../tags/tag412.xml"/></Relationships>
</file>

<file path=ppt/slides/_rels/slide55.xml.rels><?xml version="1.0" encoding="UTF-8" standalone="yes"?>
<Relationships xmlns="http://schemas.openxmlformats.org/package/2006/relationships"><Relationship Id="rId5" Type="http://schemas.openxmlformats.org/officeDocument/2006/relationships/notesSlide" Target="../notesSlides/notesSlide52.xml"/><Relationship Id="rId4" Type="http://schemas.openxmlformats.org/officeDocument/2006/relationships/slideLayout" Target="../slideLayouts/slideLayout13.xml"/><Relationship Id="rId3" Type="http://schemas.openxmlformats.org/officeDocument/2006/relationships/tags" Target="../tags/tag417.xml"/><Relationship Id="rId2" Type="http://schemas.openxmlformats.org/officeDocument/2006/relationships/tags" Target="../tags/tag416.xml"/><Relationship Id="rId1" Type="http://schemas.openxmlformats.org/officeDocument/2006/relationships/tags" Target="../tags/tag415.xml"/></Relationships>
</file>

<file path=ppt/slides/_rels/slide56.xml.rels><?xml version="1.0" encoding="UTF-8" standalone="yes"?>
<Relationships xmlns="http://schemas.openxmlformats.org/package/2006/relationships"><Relationship Id="rId6" Type="http://schemas.openxmlformats.org/officeDocument/2006/relationships/notesSlide" Target="../notesSlides/notesSlide53.xml"/><Relationship Id="rId5" Type="http://schemas.openxmlformats.org/officeDocument/2006/relationships/slideLayout" Target="../slideLayouts/slideLayout13.xml"/><Relationship Id="rId4" Type="http://schemas.openxmlformats.org/officeDocument/2006/relationships/tags" Target="../tags/tag421.xml"/><Relationship Id="rId3" Type="http://schemas.openxmlformats.org/officeDocument/2006/relationships/tags" Target="../tags/tag420.xml"/><Relationship Id="rId2" Type="http://schemas.openxmlformats.org/officeDocument/2006/relationships/tags" Target="../tags/tag419.xml"/><Relationship Id="rId1" Type="http://schemas.openxmlformats.org/officeDocument/2006/relationships/tags" Target="../tags/tag418.xml"/></Relationships>
</file>

<file path=ppt/slides/_rels/slide57.xml.rels><?xml version="1.0" encoding="UTF-8" standalone="yes"?>
<Relationships xmlns="http://schemas.openxmlformats.org/package/2006/relationships"><Relationship Id="rId5" Type="http://schemas.openxmlformats.org/officeDocument/2006/relationships/notesSlide" Target="../notesSlides/notesSlide54.xml"/><Relationship Id="rId4" Type="http://schemas.openxmlformats.org/officeDocument/2006/relationships/slideLayout" Target="../slideLayouts/slideLayout13.xml"/><Relationship Id="rId3" Type="http://schemas.openxmlformats.org/officeDocument/2006/relationships/tags" Target="../tags/tag424.xml"/><Relationship Id="rId2" Type="http://schemas.openxmlformats.org/officeDocument/2006/relationships/tags" Target="../tags/tag423.xml"/><Relationship Id="rId1" Type="http://schemas.openxmlformats.org/officeDocument/2006/relationships/tags" Target="../tags/tag422.xml"/></Relationships>
</file>

<file path=ppt/slides/_rels/slide58.xml.rels><?xml version="1.0" encoding="UTF-8" standalone="yes"?>
<Relationships xmlns="http://schemas.openxmlformats.org/package/2006/relationships"><Relationship Id="rId5" Type="http://schemas.openxmlformats.org/officeDocument/2006/relationships/notesSlide" Target="../notesSlides/notesSlide55.xml"/><Relationship Id="rId4" Type="http://schemas.openxmlformats.org/officeDocument/2006/relationships/slideLayout" Target="../slideLayouts/slideLayout13.xml"/><Relationship Id="rId3" Type="http://schemas.openxmlformats.org/officeDocument/2006/relationships/tags" Target="../tags/tag427.xml"/><Relationship Id="rId2" Type="http://schemas.openxmlformats.org/officeDocument/2006/relationships/tags" Target="../tags/tag426.xml"/><Relationship Id="rId1" Type="http://schemas.openxmlformats.org/officeDocument/2006/relationships/tags" Target="../tags/tag425.xml"/></Relationships>
</file>

<file path=ppt/slides/_rels/slide59.xml.rels><?xml version="1.0" encoding="UTF-8" standalone="yes"?>
<Relationships xmlns="http://schemas.openxmlformats.org/package/2006/relationships"><Relationship Id="rId5" Type="http://schemas.openxmlformats.org/officeDocument/2006/relationships/notesSlide" Target="../notesSlides/notesSlide56.xml"/><Relationship Id="rId4" Type="http://schemas.openxmlformats.org/officeDocument/2006/relationships/slideLayout" Target="../slideLayouts/slideLayout13.xml"/><Relationship Id="rId3" Type="http://schemas.openxmlformats.org/officeDocument/2006/relationships/tags" Target="../tags/tag430.xml"/><Relationship Id="rId2" Type="http://schemas.openxmlformats.org/officeDocument/2006/relationships/tags" Target="../tags/tag429.xml"/><Relationship Id="rId1" Type="http://schemas.openxmlformats.org/officeDocument/2006/relationships/tags" Target="../tags/tag428.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3.xml"/><Relationship Id="rId3" Type="http://schemas.openxmlformats.org/officeDocument/2006/relationships/tags" Target="../tags/tag270.xml"/><Relationship Id="rId2" Type="http://schemas.openxmlformats.org/officeDocument/2006/relationships/tags" Target="../tags/tag269.xml"/><Relationship Id="rId1" Type="http://schemas.openxmlformats.org/officeDocument/2006/relationships/tags" Target="../tags/tag268.xml"/></Relationships>
</file>

<file path=ppt/slides/_rels/slide60.xml.rels><?xml version="1.0" encoding="UTF-8" standalone="yes"?>
<Relationships xmlns="http://schemas.openxmlformats.org/package/2006/relationships"><Relationship Id="rId5" Type="http://schemas.openxmlformats.org/officeDocument/2006/relationships/notesSlide" Target="../notesSlides/notesSlide57.xml"/><Relationship Id="rId4" Type="http://schemas.openxmlformats.org/officeDocument/2006/relationships/slideLayout" Target="../slideLayouts/slideLayout13.xml"/><Relationship Id="rId3" Type="http://schemas.openxmlformats.org/officeDocument/2006/relationships/tags" Target="../tags/tag433.xml"/><Relationship Id="rId2" Type="http://schemas.openxmlformats.org/officeDocument/2006/relationships/tags" Target="../tags/tag432.xml"/><Relationship Id="rId1" Type="http://schemas.openxmlformats.org/officeDocument/2006/relationships/tags" Target="../tags/tag431.xml"/></Relationships>
</file>

<file path=ppt/slides/_rels/slide61.xml.rels><?xml version="1.0" encoding="UTF-8" standalone="yes"?>
<Relationships xmlns="http://schemas.openxmlformats.org/package/2006/relationships"><Relationship Id="rId4" Type="http://schemas.openxmlformats.org/officeDocument/2006/relationships/notesSlide" Target="../notesSlides/notesSlide58.xml"/><Relationship Id="rId3" Type="http://schemas.openxmlformats.org/officeDocument/2006/relationships/slideLayout" Target="../slideLayouts/slideLayout13.xml"/><Relationship Id="rId2" Type="http://schemas.openxmlformats.org/officeDocument/2006/relationships/tags" Target="../tags/tag435.xml"/><Relationship Id="rId1" Type="http://schemas.openxmlformats.org/officeDocument/2006/relationships/tags" Target="../tags/tag434.xml"/></Relationships>
</file>

<file path=ppt/slides/_rels/slide62.xml.rels><?xml version="1.0" encoding="UTF-8" standalone="yes"?>
<Relationships xmlns="http://schemas.openxmlformats.org/package/2006/relationships"><Relationship Id="rId5" Type="http://schemas.openxmlformats.org/officeDocument/2006/relationships/notesSlide" Target="../notesSlides/notesSlide59.xml"/><Relationship Id="rId4" Type="http://schemas.openxmlformats.org/officeDocument/2006/relationships/slideLayout" Target="../slideLayouts/slideLayout13.xml"/><Relationship Id="rId3" Type="http://schemas.openxmlformats.org/officeDocument/2006/relationships/tags" Target="../tags/tag438.xml"/><Relationship Id="rId2" Type="http://schemas.openxmlformats.org/officeDocument/2006/relationships/tags" Target="../tags/tag437.xml"/><Relationship Id="rId1" Type="http://schemas.openxmlformats.org/officeDocument/2006/relationships/tags" Target="../tags/tag436.xml"/></Relationships>
</file>

<file path=ppt/slides/_rels/slide63.xml.rels><?xml version="1.0" encoding="UTF-8" standalone="yes"?>
<Relationships xmlns="http://schemas.openxmlformats.org/package/2006/relationships"><Relationship Id="rId5" Type="http://schemas.openxmlformats.org/officeDocument/2006/relationships/notesSlide" Target="../notesSlides/notesSlide60.xml"/><Relationship Id="rId4" Type="http://schemas.openxmlformats.org/officeDocument/2006/relationships/slideLayout" Target="../slideLayouts/slideLayout13.xml"/><Relationship Id="rId3" Type="http://schemas.openxmlformats.org/officeDocument/2006/relationships/tags" Target="../tags/tag441.xml"/><Relationship Id="rId2" Type="http://schemas.openxmlformats.org/officeDocument/2006/relationships/tags" Target="../tags/tag440.xml"/><Relationship Id="rId1" Type="http://schemas.openxmlformats.org/officeDocument/2006/relationships/tags" Target="../tags/tag439.xml"/></Relationships>
</file>

<file path=ppt/slides/_rels/slide64.xml.rels><?xml version="1.0" encoding="UTF-8" standalone="yes"?>
<Relationships xmlns="http://schemas.openxmlformats.org/package/2006/relationships"><Relationship Id="rId5" Type="http://schemas.openxmlformats.org/officeDocument/2006/relationships/notesSlide" Target="../notesSlides/notesSlide61.xml"/><Relationship Id="rId4" Type="http://schemas.openxmlformats.org/officeDocument/2006/relationships/slideLayout" Target="../slideLayouts/slideLayout13.xml"/><Relationship Id="rId3" Type="http://schemas.openxmlformats.org/officeDocument/2006/relationships/tags" Target="../tags/tag444.xml"/><Relationship Id="rId2" Type="http://schemas.openxmlformats.org/officeDocument/2006/relationships/tags" Target="../tags/tag443.xml"/><Relationship Id="rId1" Type="http://schemas.openxmlformats.org/officeDocument/2006/relationships/tags" Target="../tags/tag442.xml"/></Relationships>
</file>

<file path=ppt/slides/_rels/slide65.xml.rels><?xml version="1.0" encoding="UTF-8" standalone="yes"?>
<Relationships xmlns="http://schemas.openxmlformats.org/package/2006/relationships"><Relationship Id="rId5" Type="http://schemas.openxmlformats.org/officeDocument/2006/relationships/notesSlide" Target="../notesSlides/notesSlide62.xml"/><Relationship Id="rId4" Type="http://schemas.openxmlformats.org/officeDocument/2006/relationships/slideLayout" Target="../slideLayouts/slideLayout13.xml"/><Relationship Id="rId3" Type="http://schemas.openxmlformats.org/officeDocument/2006/relationships/tags" Target="../tags/tag447.xml"/><Relationship Id="rId2" Type="http://schemas.openxmlformats.org/officeDocument/2006/relationships/tags" Target="../tags/tag446.xml"/><Relationship Id="rId1" Type="http://schemas.openxmlformats.org/officeDocument/2006/relationships/tags" Target="../tags/tag445.xml"/></Relationships>
</file>

<file path=ppt/slides/_rels/slide66.xml.rels><?xml version="1.0" encoding="UTF-8" standalone="yes"?>
<Relationships xmlns="http://schemas.openxmlformats.org/package/2006/relationships"><Relationship Id="rId5" Type="http://schemas.openxmlformats.org/officeDocument/2006/relationships/notesSlide" Target="../notesSlides/notesSlide63.xml"/><Relationship Id="rId4" Type="http://schemas.openxmlformats.org/officeDocument/2006/relationships/slideLayout" Target="../slideLayouts/slideLayout13.xml"/><Relationship Id="rId3" Type="http://schemas.openxmlformats.org/officeDocument/2006/relationships/tags" Target="../tags/tag450.xml"/><Relationship Id="rId2" Type="http://schemas.openxmlformats.org/officeDocument/2006/relationships/tags" Target="../tags/tag449.xml"/><Relationship Id="rId1" Type="http://schemas.openxmlformats.org/officeDocument/2006/relationships/tags" Target="../tags/tag448.xml"/></Relationships>
</file>

<file path=ppt/slides/_rels/slide67.xml.rels><?xml version="1.0" encoding="UTF-8" standalone="yes"?>
<Relationships xmlns="http://schemas.openxmlformats.org/package/2006/relationships"><Relationship Id="rId5" Type="http://schemas.openxmlformats.org/officeDocument/2006/relationships/notesSlide" Target="../notesSlides/notesSlide64.xml"/><Relationship Id="rId4" Type="http://schemas.openxmlformats.org/officeDocument/2006/relationships/slideLayout" Target="../slideLayouts/slideLayout13.xml"/><Relationship Id="rId3" Type="http://schemas.openxmlformats.org/officeDocument/2006/relationships/tags" Target="../tags/tag453.xml"/><Relationship Id="rId2" Type="http://schemas.openxmlformats.org/officeDocument/2006/relationships/tags" Target="../tags/tag452.xml"/><Relationship Id="rId1" Type="http://schemas.openxmlformats.org/officeDocument/2006/relationships/tags" Target="../tags/tag451.xml"/></Relationships>
</file>

<file path=ppt/slides/_rels/slide68.xml.rels><?xml version="1.0" encoding="UTF-8" standalone="yes"?>
<Relationships xmlns="http://schemas.openxmlformats.org/package/2006/relationships"><Relationship Id="rId5" Type="http://schemas.openxmlformats.org/officeDocument/2006/relationships/notesSlide" Target="../notesSlides/notesSlide65.xml"/><Relationship Id="rId4" Type="http://schemas.openxmlformats.org/officeDocument/2006/relationships/slideLayout" Target="../slideLayouts/slideLayout13.xml"/><Relationship Id="rId3" Type="http://schemas.openxmlformats.org/officeDocument/2006/relationships/tags" Target="../tags/tag456.xml"/><Relationship Id="rId2" Type="http://schemas.openxmlformats.org/officeDocument/2006/relationships/tags" Target="../tags/tag455.xml"/><Relationship Id="rId1" Type="http://schemas.openxmlformats.org/officeDocument/2006/relationships/tags" Target="../tags/tag454.xml"/></Relationships>
</file>

<file path=ppt/slides/_rels/slide69.xml.rels><?xml version="1.0" encoding="UTF-8" standalone="yes"?>
<Relationships xmlns="http://schemas.openxmlformats.org/package/2006/relationships"><Relationship Id="rId5" Type="http://schemas.openxmlformats.org/officeDocument/2006/relationships/notesSlide" Target="../notesSlides/notesSlide66.xml"/><Relationship Id="rId4" Type="http://schemas.openxmlformats.org/officeDocument/2006/relationships/slideLayout" Target="../slideLayouts/slideLayout13.xml"/><Relationship Id="rId3" Type="http://schemas.openxmlformats.org/officeDocument/2006/relationships/tags" Target="../tags/tag459.xml"/><Relationship Id="rId2" Type="http://schemas.openxmlformats.org/officeDocument/2006/relationships/tags" Target="../tags/tag458.xml"/><Relationship Id="rId1" Type="http://schemas.openxmlformats.org/officeDocument/2006/relationships/tags" Target="../tags/tag457.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13.xml"/><Relationship Id="rId3" Type="http://schemas.openxmlformats.org/officeDocument/2006/relationships/tags" Target="../tags/tag273.xml"/><Relationship Id="rId2" Type="http://schemas.openxmlformats.org/officeDocument/2006/relationships/tags" Target="../tags/tag272.xml"/><Relationship Id="rId1" Type="http://schemas.openxmlformats.org/officeDocument/2006/relationships/tags" Target="../tags/tag271.xml"/></Relationships>
</file>

<file path=ppt/slides/_rels/slide70.xml.rels><?xml version="1.0" encoding="UTF-8" standalone="yes"?>
<Relationships xmlns="http://schemas.openxmlformats.org/package/2006/relationships"><Relationship Id="rId5" Type="http://schemas.openxmlformats.org/officeDocument/2006/relationships/notesSlide" Target="../notesSlides/notesSlide67.xml"/><Relationship Id="rId4" Type="http://schemas.openxmlformats.org/officeDocument/2006/relationships/slideLayout" Target="../slideLayouts/slideLayout13.xml"/><Relationship Id="rId3" Type="http://schemas.openxmlformats.org/officeDocument/2006/relationships/tags" Target="../tags/tag462.xml"/><Relationship Id="rId2" Type="http://schemas.openxmlformats.org/officeDocument/2006/relationships/tags" Target="../tags/tag461.xml"/><Relationship Id="rId1" Type="http://schemas.openxmlformats.org/officeDocument/2006/relationships/tags" Target="../tags/tag460.xml"/></Relationships>
</file>

<file path=ppt/slides/_rels/slide71.xml.rels><?xml version="1.0" encoding="UTF-8" standalone="yes"?>
<Relationships xmlns="http://schemas.openxmlformats.org/package/2006/relationships"><Relationship Id="rId5" Type="http://schemas.openxmlformats.org/officeDocument/2006/relationships/notesSlide" Target="../notesSlides/notesSlide68.xml"/><Relationship Id="rId4" Type="http://schemas.openxmlformats.org/officeDocument/2006/relationships/slideLayout" Target="../slideLayouts/slideLayout13.xml"/><Relationship Id="rId3" Type="http://schemas.openxmlformats.org/officeDocument/2006/relationships/tags" Target="../tags/tag465.xml"/><Relationship Id="rId2" Type="http://schemas.openxmlformats.org/officeDocument/2006/relationships/tags" Target="../tags/tag464.xml"/><Relationship Id="rId1" Type="http://schemas.openxmlformats.org/officeDocument/2006/relationships/tags" Target="../tags/tag463.xml"/></Relationships>
</file>

<file path=ppt/slides/_rels/slide72.xml.rels><?xml version="1.0" encoding="UTF-8" standalone="yes"?>
<Relationships xmlns="http://schemas.openxmlformats.org/package/2006/relationships"><Relationship Id="rId5" Type="http://schemas.openxmlformats.org/officeDocument/2006/relationships/notesSlide" Target="../notesSlides/notesSlide69.xml"/><Relationship Id="rId4" Type="http://schemas.openxmlformats.org/officeDocument/2006/relationships/slideLayout" Target="../slideLayouts/slideLayout13.xml"/><Relationship Id="rId3" Type="http://schemas.openxmlformats.org/officeDocument/2006/relationships/tags" Target="../tags/tag468.xml"/><Relationship Id="rId2" Type="http://schemas.openxmlformats.org/officeDocument/2006/relationships/tags" Target="../tags/tag467.xml"/><Relationship Id="rId1" Type="http://schemas.openxmlformats.org/officeDocument/2006/relationships/tags" Target="../tags/tag466.xml"/></Relationships>
</file>

<file path=ppt/slides/_rels/slide73.xml.rels><?xml version="1.0" encoding="UTF-8" standalone="yes"?>
<Relationships xmlns="http://schemas.openxmlformats.org/package/2006/relationships"><Relationship Id="rId5" Type="http://schemas.openxmlformats.org/officeDocument/2006/relationships/notesSlide" Target="../notesSlides/notesSlide70.xml"/><Relationship Id="rId4" Type="http://schemas.openxmlformats.org/officeDocument/2006/relationships/slideLayout" Target="../slideLayouts/slideLayout13.xml"/><Relationship Id="rId3" Type="http://schemas.openxmlformats.org/officeDocument/2006/relationships/tags" Target="../tags/tag471.xml"/><Relationship Id="rId2" Type="http://schemas.openxmlformats.org/officeDocument/2006/relationships/tags" Target="../tags/tag470.xml"/><Relationship Id="rId1" Type="http://schemas.openxmlformats.org/officeDocument/2006/relationships/tags" Target="../tags/tag469.xml"/></Relationships>
</file>

<file path=ppt/slides/_rels/slide74.xml.rels><?xml version="1.0" encoding="UTF-8" standalone="yes"?>
<Relationships xmlns="http://schemas.openxmlformats.org/package/2006/relationships"><Relationship Id="rId5" Type="http://schemas.openxmlformats.org/officeDocument/2006/relationships/notesSlide" Target="../notesSlides/notesSlide71.xml"/><Relationship Id="rId4" Type="http://schemas.openxmlformats.org/officeDocument/2006/relationships/slideLayout" Target="../slideLayouts/slideLayout13.xml"/><Relationship Id="rId3" Type="http://schemas.openxmlformats.org/officeDocument/2006/relationships/tags" Target="../tags/tag474.xml"/><Relationship Id="rId2" Type="http://schemas.openxmlformats.org/officeDocument/2006/relationships/tags" Target="../tags/tag473.xml"/><Relationship Id="rId1" Type="http://schemas.openxmlformats.org/officeDocument/2006/relationships/tags" Target="../tags/tag472.xml"/></Relationships>
</file>

<file path=ppt/slides/_rels/slide75.xml.rels><?xml version="1.0" encoding="UTF-8" standalone="yes"?>
<Relationships xmlns="http://schemas.openxmlformats.org/package/2006/relationships"><Relationship Id="rId5" Type="http://schemas.openxmlformats.org/officeDocument/2006/relationships/notesSlide" Target="../notesSlides/notesSlide72.xml"/><Relationship Id="rId4" Type="http://schemas.openxmlformats.org/officeDocument/2006/relationships/slideLayout" Target="../slideLayouts/slideLayout13.xml"/><Relationship Id="rId3" Type="http://schemas.openxmlformats.org/officeDocument/2006/relationships/tags" Target="../tags/tag477.xml"/><Relationship Id="rId2" Type="http://schemas.openxmlformats.org/officeDocument/2006/relationships/tags" Target="../tags/tag476.xml"/><Relationship Id="rId1" Type="http://schemas.openxmlformats.org/officeDocument/2006/relationships/tags" Target="../tags/tag475.xml"/></Relationships>
</file>

<file path=ppt/slides/_rels/slide76.xml.rels><?xml version="1.0" encoding="UTF-8" standalone="yes"?>
<Relationships xmlns="http://schemas.openxmlformats.org/package/2006/relationships"><Relationship Id="rId5" Type="http://schemas.openxmlformats.org/officeDocument/2006/relationships/notesSlide" Target="../notesSlides/notesSlide73.xml"/><Relationship Id="rId4" Type="http://schemas.openxmlformats.org/officeDocument/2006/relationships/slideLayout" Target="../slideLayouts/slideLayout13.xml"/><Relationship Id="rId3" Type="http://schemas.openxmlformats.org/officeDocument/2006/relationships/tags" Target="../tags/tag480.xml"/><Relationship Id="rId2" Type="http://schemas.openxmlformats.org/officeDocument/2006/relationships/tags" Target="../tags/tag479.xml"/><Relationship Id="rId1" Type="http://schemas.openxmlformats.org/officeDocument/2006/relationships/tags" Target="../tags/tag478.xml"/></Relationships>
</file>

<file path=ppt/slides/_rels/slide77.xml.rels><?xml version="1.0" encoding="UTF-8" standalone="yes"?>
<Relationships xmlns="http://schemas.openxmlformats.org/package/2006/relationships"><Relationship Id="rId5" Type="http://schemas.openxmlformats.org/officeDocument/2006/relationships/notesSlide" Target="../notesSlides/notesSlide74.xml"/><Relationship Id="rId4" Type="http://schemas.openxmlformats.org/officeDocument/2006/relationships/slideLayout" Target="../slideLayouts/slideLayout13.xml"/><Relationship Id="rId3" Type="http://schemas.openxmlformats.org/officeDocument/2006/relationships/tags" Target="../tags/tag483.xml"/><Relationship Id="rId2" Type="http://schemas.openxmlformats.org/officeDocument/2006/relationships/tags" Target="../tags/tag482.xml"/><Relationship Id="rId1" Type="http://schemas.openxmlformats.org/officeDocument/2006/relationships/tags" Target="../tags/tag481.xml"/></Relationships>
</file>

<file path=ppt/slides/_rels/slide78.xml.rels><?xml version="1.0" encoding="UTF-8" standalone="yes"?>
<Relationships xmlns="http://schemas.openxmlformats.org/package/2006/relationships"><Relationship Id="rId5" Type="http://schemas.openxmlformats.org/officeDocument/2006/relationships/notesSlide" Target="../notesSlides/notesSlide75.xml"/><Relationship Id="rId4" Type="http://schemas.openxmlformats.org/officeDocument/2006/relationships/slideLayout" Target="../slideLayouts/slideLayout13.xml"/><Relationship Id="rId3" Type="http://schemas.openxmlformats.org/officeDocument/2006/relationships/tags" Target="../tags/tag486.xml"/><Relationship Id="rId2" Type="http://schemas.openxmlformats.org/officeDocument/2006/relationships/tags" Target="../tags/tag485.xml"/><Relationship Id="rId1" Type="http://schemas.openxmlformats.org/officeDocument/2006/relationships/tags" Target="../tags/tag484.xml"/></Relationships>
</file>

<file path=ppt/slides/_rels/slide79.xml.rels><?xml version="1.0" encoding="UTF-8" standalone="yes"?>
<Relationships xmlns="http://schemas.openxmlformats.org/package/2006/relationships"><Relationship Id="rId5" Type="http://schemas.openxmlformats.org/officeDocument/2006/relationships/notesSlide" Target="../notesSlides/notesSlide76.xml"/><Relationship Id="rId4" Type="http://schemas.openxmlformats.org/officeDocument/2006/relationships/slideLayout" Target="../slideLayouts/slideLayout13.xml"/><Relationship Id="rId3" Type="http://schemas.openxmlformats.org/officeDocument/2006/relationships/tags" Target="../tags/tag489.xml"/><Relationship Id="rId2" Type="http://schemas.openxmlformats.org/officeDocument/2006/relationships/tags" Target="../tags/tag488.xml"/><Relationship Id="rId1" Type="http://schemas.openxmlformats.org/officeDocument/2006/relationships/tags" Target="../tags/tag487.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3.xml"/><Relationship Id="rId3" Type="http://schemas.openxmlformats.org/officeDocument/2006/relationships/tags" Target="../tags/tag276.xml"/><Relationship Id="rId2" Type="http://schemas.openxmlformats.org/officeDocument/2006/relationships/tags" Target="../tags/tag275.xml"/><Relationship Id="rId1" Type="http://schemas.openxmlformats.org/officeDocument/2006/relationships/tags" Target="../tags/tag274.xml"/></Relationships>
</file>

<file path=ppt/slides/_rels/slide80.xml.rels><?xml version="1.0" encoding="UTF-8" standalone="yes"?>
<Relationships xmlns="http://schemas.openxmlformats.org/package/2006/relationships"><Relationship Id="rId5" Type="http://schemas.openxmlformats.org/officeDocument/2006/relationships/notesSlide" Target="../notesSlides/notesSlide77.xml"/><Relationship Id="rId4" Type="http://schemas.openxmlformats.org/officeDocument/2006/relationships/slideLayout" Target="../slideLayouts/slideLayout13.xml"/><Relationship Id="rId3" Type="http://schemas.openxmlformats.org/officeDocument/2006/relationships/tags" Target="../tags/tag492.xml"/><Relationship Id="rId2" Type="http://schemas.openxmlformats.org/officeDocument/2006/relationships/tags" Target="../tags/tag491.xml"/><Relationship Id="rId1" Type="http://schemas.openxmlformats.org/officeDocument/2006/relationships/tags" Target="../tags/tag490.xml"/></Relationships>
</file>

<file path=ppt/slides/_rels/slide81.xml.rels><?xml version="1.0" encoding="UTF-8" standalone="yes"?>
<Relationships xmlns="http://schemas.openxmlformats.org/package/2006/relationships"><Relationship Id="rId5" Type="http://schemas.openxmlformats.org/officeDocument/2006/relationships/notesSlide" Target="../notesSlides/notesSlide78.xml"/><Relationship Id="rId4" Type="http://schemas.openxmlformats.org/officeDocument/2006/relationships/slideLayout" Target="../slideLayouts/slideLayout13.xml"/><Relationship Id="rId3" Type="http://schemas.openxmlformats.org/officeDocument/2006/relationships/tags" Target="../tags/tag495.xml"/><Relationship Id="rId2" Type="http://schemas.openxmlformats.org/officeDocument/2006/relationships/tags" Target="../tags/tag494.xml"/><Relationship Id="rId1" Type="http://schemas.openxmlformats.org/officeDocument/2006/relationships/tags" Target="../tags/tag493.xml"/></Relationships>
</file>

<file path=ppt/slides/_rels/slide82.xml.rels><?xml version="1.0" encoding="UTF-8" standalone="yes"?>
<Relationships xmlns="http://schemas.openxmlformats.org/package/2006/relationships"><Relationship Id="rId5" Type="http://schemas.openxmlformats.org/officeDocument/2006/relationships/notesSlide" Target="../notesSlides/notesSlide79.xml"/><Relationship Id="rId4" Type="http://schemas.openxmlformats.org/officeDocument/2006/relationships/slideLayout" Target="../slideLayouts/slideLayout13.xml"/><Relationship Id="rId3" Type="http://schemas.openxmlformats.org/officeDocument/2006/relationships/tags" Target="../tags/tag498.xml"/><Relationship Id="rId2" Type="http://schemas.openxmlformats.org/officeDocument/2006/relationships/tags" Target="../tags/tag497.xml"/><Relationship Id="rId1" Type="http://schemas.openxmlformats.org/officeDocument/2006/relationships/tags" Target="../tags/tag496.xml"/></Relationships>
</file>

<file path=ppt/slides/_rels/slide83.xml.rels><?xml version="1.0" encoding="UTF-8" standalone="yes"?>
<Relationships xmlns="http://schemas.openxmlformats.org/package/2006/relationships"><Relationship Id="rId5" Type="http://schemas.openxmlformats.org/officeDocument/2006/relationships/notesSlide" Target="../notesSlides/notesSlide80.xml"/><Relationship Id="rId4" Type="http://schemas.openxmlformats.org/officeDocument/2006/relationships/slideLayout" Target="../slideLayouts/slideLayout13.xml"/><Relationship Id="rId3" Type="http://schemas.openxmlformats.org/officeDocument/2006/relationships/tags" Target="../tags/tag501.xml"/><Relationship Id="rId2" Type="http://schemas.openxmlformats.org/officeDocument/2006/relationships/tags" Target="../tags/tag500.xml"/><Relationship Id="rId1" Type="http://schemas.openxmlformats.org/officeDocument/2006/relationships/tags" Target="../tags/tag499.xml"/></Relationships>
</file>

<file path=ppt/slides/_rels/slide84.xml.rels><?xml version="1.0" encoding="UTF-8" standalone="yes"?>
<Relationships xmlns="http://schemas.openxmlformats.org/package/2006/relationships"><Relationship Id="rId5" Type="http://schemas.openxmlformats.org/officeDocument/2006/relationships/notesSlide" Target="../notesSlides/notesSlide81.xml"/><Relationship Id="rId4" Type="http://schemas.openxmlformats.org/officeDocument/2006/relationships/slideLayout" Target="../slideLayouts/slideLayout13.xml"/><Relationship Id="rId3" Type="http://schemas.openxmlformats.org/officeDocument/2006/relationships/tags" Target="../tags/tag504.xml"/><Relationship Id="rId2" Type="http://schemas.openxmlformats.org/officeDocument/2006/relationships/tags" Target="../tags/tag503.xml"/><Relationship Id="rId1" Type="http://schemas.openxmlformats.org/officeDocument/2006/relationships/tags" Target="../tags/tag502.xml"/></Relationships>
</file>

<file path=ppt/slides/_rels/slide85.xml.rels><?xml version="1.0" encoding="UTF-8" standalone="yes"?>
<Relationships xmlns="http://schemas.openxmlformats.org/package/2006/relationships"><Relationship Id="rId7" Type="http://schemas.openxmlformats.org/officeDocument/2006/relationships/notesSlide" Target="../notesSlides/notesSlide82.xml"/><Relationship Id="rId6" Type="http://schemas.openxmlformats.org/officeDocument/2006/relationships/slideLayout" Target="../slideLayouts/slideLayout13.xml"/><Relationship Id="rId5" Type="http://schemas.openxmlformats.org/officeDocument/2006/relationships/tags" Target="../tags/tag508.xml"/><Relationship Id="rId4" Type="http://schemas.openxmlformats.org/officeDocument/2006/relationships/image" Target="../media/image5.png"/><Relationship Id="rId3" Type="http://schemas.openxmlformats.org/officeDocument/2006/relationships/tags" Target="../tags/tag507.xml"/><Relationship Id="rId2" Type="http://schemas.openxmlformats.org/officeDocument/2006/relationships/tags" Target="../tags/tag506.xml"/><Relationship Id="rId1" Type="http://schemas.openxmlformats.org/officeDocument/2006/relationships/tags" Target="../tags/tag505.xml"/></Relationships>
</file>

<file path=ppt/slides/_rels/slide86.xml.rels><?xml version="1.0" encoding="UTF-8" standalone="yes"?>
<Relationships xmlns="http://schemas.openxmlformats.org/package/2006/relationships"><Relationship Id="rId5" Type="http://schemas.openxmlformats.org/officeDocument/2006/relationships/notesSlide" Target="../notesSlides/notesSlide83.xml"/><Relationship Id="rId4" Type="http://schemas.openxmlformats.org/officeDocument/2006/relationships/slideLayout" Target="../slideLayouts/slideLayout13.xml"/><Relationship Id="rId3" Type="http://schemas.openxmlformats.org/officeDocument/2006/relationships/tags" Target="../tags/tag511.xml"/><Relationship Id="rId2" Type="http://schemas.openxmlformats.org/officeDocument/2006/relationships/tags" Target="../tags/tag510.xml"/><Relationship Id="rId1" Type="http://schemas.openxmlformats.org/officeDocument/2006/relationships/tags" Target="../tags/tag509.xml"/></Relationships>
</file>

<file path=ppt/slides/_rels/slide87.xml.rels><?xml version="1.0" encoding="UTF-8" standalone="yes"?>
<Relationships xmlns="http://schemas.openxmlformats.org/package/2006/relationships"><Relationship Id="rId5" Type="http://schemas.openxmlformats.org/officeDocument/2006/relationships/notesSlide" Target="../notesSlides/notesSlide84.xml"/><Relationship Id="rId4" Type="http://schemas.openxmlformats.org/officeDocument/2006/relationships/slideLayout" Target="../slideLayouts/slideLayout13.xml"/><Relationship Id="rId3" Type="http://schemas.openxmlformats.org/officeDocument/2006/relationships/tags" Target="../tags/tag514.xml"/><Relationship Id="rId2" Type="http://schemas.openxmlformats.org/officeDocument/2006/relationships/tags" Target="../tags/tag513.xml"/><Relationship Id="rId1" Type="http://schemas.openxmlformats.org/officeDocument/2006/relationships/tags" Target="../tags/tag512.xml"/></Relationships>
</file>

<file path=ppt/slides/_rels/slide88.xml.rels><?xml version="1.0" encoding="UTF-8" standalone="yes"?>
<Relationships xmlns="http://schemas.openxmlformats.org/package/2006/relationships"><Relationship Id="rId5" Type="http://schemas.openxmlformats.org/officeDocument/2006/relationships/notesSlide" Target="../notesSlides/notesSlide85.xml"/><Relationship Id="rId4" Type="http://schemas.openxmlformats.org/officeDocument/2006/relationships/slideLayout" Target="../slideLayouts/slideLayout13.xml"/><Relationship Id="rId3" Type="http://schemas.openxmlformats.org/officeDocument/2006/relationships/tags" Target="../tags/tag517.xml"/><Relationship Id="rId2" Type="http://schemas.openxmlformats.org/officeDocument/2006/relationships/tags" Target="../tags/tag516.xml"/><Relationship Id="rId1" Type="http://schemas.openxmlformats.org/officeDocument/2006/relationships/tags" Target="../tags/tag515.xml"/></Relationships>
</file>

<file path=ppt/slides/_rels/slide89.xml.rels><?xml version="1.0" encoding="UTF-8" standalone="yes"?>
<Relationships xmlns="http://schemas.openxmlformats.org/package/2006/relationships"><Relationship Id="rId5" Type="http://schemas.openxmlformats.org/officeDocument/2006/relationships/notesSlide" Target="../notesSlides/notesSlide86.xml"/><Relationship Id="rId4" Type="http://schemas.openxmlformats.org/officeDocument/2006/relationships/slideLayout" Target="../slideLayouts/slideLayout11.xml"/><Relationship Id="rId3" Type="http://schemas.openxmlformats.org/officeDocument/2006/relationships/tags" Target="../tags/tag520.xml"/><Relationship Id="rId2" Type="http://schemas.openxmlformats.org/officeDocument/2006/relationships/tags" Target="../tags/tag519.xml"/><Relationship Id="rId1" Type="http://schemas.openxmlformats.org/officeDocument/2006/relationships/tags" Target="../tags/tag518.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3.xml"/><Relationship Id="rId3" Type="http://schemas.openxmlformats.org/officeDocument/2006/relationships/tags" Target="../tags/tag279.xml"/><Relationship Id="rId2" Type="http://schemas.openxmlformats.org/officeDocument/2006/relationships/tags" Target="../tags/tag278.xml"/><Relationship Id="rId1" Type="http://schemas.openxmlformats.org/officeDocument/2006/relationships/tags" Target="../tags/tag27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5" name="矩形 29"/>
          <p:cNvSpPr/>
          <p:nvPr/>
        </p:nvSpPr>
        <p:spPr>
          <a:xfrm>
            <a:off x="3340100" y="3751263"/>
            <a:ext cx="2571750" cy="728662"/>
          </a:xfrm>
          <a:prstGeom prst="rect">
            <a:avLst/>
          </a:prstGeom>
          <a:noFill/>
          <a:ln w="9525">
            <a:noFill/>
          </a:ln>
        </p:spPr>
        <p:txBody>
          <a:bodyPr anchor="ctr" anchorCtr="0"/>
          <a:p>
            <a:pPr algn="ctr"/>
            <a:endParaRPr lang="zh-CN" altLang="zh-CN" sz="100" dirty="0">
              <a:solidFill>
                <a:srgbClr val="FFFFFF"/>
              </a:solidFill>
              <a:latin typeface="宋体" pitchFamily="2" charset="-122"/>
              <a:ea typeface="宋体" pitchFamily="2" charset="-122"/>
              <a:sym typeface="宋体" pitchFamily="2" charset="-122"/>
            </a:endParaRPr>
          </a:p>
        </p:txBody>
      </p:sp>
      <p:sp>
        <p:nvSpPr>
          <p:cNvPr id="62466" name="矩形 26"/>
          <p:cNvSpPr/>
          <p:nvPr/>
        </p:nvSpPr>
        <p:spPr>
          <a:xfrm>
            <a:off x="1143000" y="836613"/>
            <a:ext cx="6858000" cy="1890712"/>
          </a:xfrm>
          <a:prstGeom prst="rect">
            <a:avLst/>
          </a:prstGeom>
          <a:solidFill>
            <a:srgbClr val="0049CF"/>
          </a:solidFill>
          <a:ln w="9525">
            <a:noFill/>
          </a:ln>
        </p:spPr>
        <p:txBody>
          <a:bodyPr anchor="ctr" anchorCtr="0"/>
          <a:p>
            <a:pPr algn="ctr"/>
            <a:endParaRPr lang="zh-CN" altLang="zh-CN" sz="100" dirty="0">
              <a:solidFill>
                <a:srgbClr val="94634C"/>
              </a:solidFill>
              <a:latin typeface="宋体" pitchFamily="2" charset="-122"/>
              <a:ea typeface="宋体" pitchFamily="2" charset="-122"/>
              <a:sym typeface="宋体" pitchFamily="2" charset="-122"/>
            </a:endParaRPr>
          </a:p>
        </p:txBody>
      </p:sp>
      <p:sp>
        <p:nvSpPr>
          <p:cNvPr id="62467" name="TextBox 5" hidden="1"/>
          <p:cNvSpPr/>
          <p:nvPr/>
        </p:nvSpPr>
        <p:spPr>
          <a:xfrm>
            <a:off x="2597150" y="1465263"/>
            <a:ext cx="1457325" cy="107950"/>
          </a:xfrm>
          <a:prstGeom prst="rect">
            <a:avLst/>
          </a:prstGeom>
          <a:noFill/>
          <a:ln w="9525">
            <a:noFill/>
          </a:ln>
        </p:spPr>
        <p:txBody>
          <a:bodyPr anchor="t" anchorCtr="0">
            <a:spAutoFit/>
          </a:bodyPr>
          <a:p>
            <a:r>
              <a:rPr lang="zh-CN" altLang="en-US" sz="100" dirty="0">
                <a:solidFill>
                  <a:srgbClr val="000000"/>
                </a:solidFill>
                <a:latin typeface="微软雅黑" pitchFamily="34" charset="-122"/>
                <a:ea typeface="微软雅黑" pitchFamily="34" charset="-122"/>
                <a:sym typeface="微软雅黑" pitchFamily="34" charset="-122"/>
              </a:rPr>
              <a:t>点击添加文本</a:t>
            </a:r>
            <a:endParaRPr lang="zh-CN" altLang="en-US" sz="100" dirty="0">
              <a:latin typeface="Arial" panose="020B0604020202020204" pitchFamily="34" charset="0"/>
              <a:ea typeface="宋体" pitchFamily="2" charset="-122"/>
            </a:endParaRPr>
          </a:p>
        </p:txBody>
      </p:sp>
      <p:sp>
        <p:nvSpPr>
          <p:cNvPr id="62468" name="矩形 6" hidden="1"/>
          <p:cNvSpPr/>
          <p:nvPr/>
        </p:nvSpPr>
        <p:spPr>
          <a:xfrm>
            <a:off x="2597150" y="2270125"/>
            <a:ext cx="1104900" cy="106363"/>
          </a:xfrm>
          <a:prstGeom prst="rect">
            <a:avLst/>
          </a:prstGeom>
          <a:noFill/>
          <a:ln w="9525">
            <a:noFill/>
          </a:ln>
        </p:spPr>
        <p:txBody>
          <a:bodyPr anchor="t" anchorCtr="0">
            <a:spAutoFit/>
          </a:bodyPr>
          <a:p>
            <a:r>
              <a:rPr lang="zh-CN" altLang="en-US" sz="100" dirty="0">
                <a:solidFill>
                  <a:srgbClr val="000000"/>
                </a:solidFill>
                <a:latin typeface="微软雅黑" pitchFamily="34" charset="-122"/>
                <a:ea typeface="微软雅黑" pitchFamily="34" charset="-122"/>
                <a:sym typeface="微软雅黑" pitchFamily="34" charset="-122"/>
              </a:rPr>
              <a:t>点击添加文本</a:t>
            </a:r>
            <a:endParaRPr lang="zh-CN" altLang="en-US" sz="100" dirty="0">
              <a:latin typeface="Arial" panose="020B0604020202020204" pitchFamily="34" charset="0"/>
              <a:ea typeface="宋体" pitchFamily="2" charset="-122"/>
            </a:endParaRPr>
          </a:p>
        </p:txBody>
      </p:sp>
      <p:sp>
        <p:nvSpPr>
          <p:cNvPr id="62469" name="矩形 7" hidden="1"/>
          <p:cNvSpPr/>
          <p:nvPr/>
        </p:nvSpPr>
        <p:spPr>
          <a:xfrm>
            <a:off x="2651125" y="3181350"/>
            <a:ext cx="1103313" cy="106363"/>
          </a:xfrm>
          <a:prstGeom prst="rect">
            <a:avLst/>
          </a:prstGeom>
          <a:noFill/>
          <a:ln w="9525">
            <a:noFill/>
          </a:ln>
        </p:spPr>
        <p:txBody>
          <a:bodyPr anchor="t" anchorCtr="0">
            <a:spAutoFit/>
          </a:bodyPr>
          <a:p>
            <a:r>
              <a:rPr lang="zh-CN" altLang="en-US" sz="100" dirty="0">
                <a:solidFill>
                  <a:srgbClr val="000000"/>
                </a:solidFill>
                <a:latin typeface="微软雅黑" pitchFamily="34" charset="-122"/>
                <a:ea typeface="微软雅黑" pitchFamily="34" charset="-122"/>
                <a:sym typeface="微软雅黑" pitchFamily="34" charset="-122"/>
              </a:rPr>
              <a:t>点击添加文本</a:t>
            </a:r>
            <a:endParaRPr lang="zh-CN" altLang="en-US" sz="100" dirty="0">
              <a:latin typeface="Arial" panose="020B0604020202020204" pitchFamily="34" charset="0"/>
              <a:ea typeface="宋体" pitchFamily="2" charset="-122"/>
            </a:endParaRPr>
          </a:p>
        </p:txBody>
      </p:sp>
      <p:sp>
        <p:nvSpPr>
          <p:cNvPr id="62470" name="矩形 8" hidden="1"/>
          <p:cNvSpPr/>
          <p:nvPr/>
        </p:nvSpPr>
        <p:spPr>
          <a:xfrm>
            <a:off x="2651125" y="4144963"/>
            <a:ext cx="1103313" cy="106362"/>
          </a:xfrm>
          <a:prstGeom prst="rect">
            <a:avLst/>
          </a:prstGeom>
          <a:noFill/>
          <a:ln w="9525">
            <a:noFill/>
          </a:ln>
        </p:spPr>
        <p:txBody>
          <a:bodyPr anchor="t" anchorCtr="0">
            <a:spAutoFit/>
          </a:bodyPr>
          <a:p>
            <a:r>
              <a:rPr lang="zh-CN" altLang="en-US" sz="100" dirty="0">
                <a:solidFill>
                  <a:srgbClr val="000000"/>
                </a:solidFill>
                <a:latin typeface="微软雅黑" pitchFamily="34" charset="-122"/>
                <a:ea typeface="微软雅黑" pitchFamily="34" charset="-122"/>
                <a:sym typeface="微软雅黑" pitchFamily="34" charset="-122"/>
              </a:rPr>
              <a:t>点击添加文本</a:t>
            </a:r>
            <a:endParaRPr lang="zh-CN" altLang="en-US" sz="100" dirty="0">
              <a:latin typeface="Arial" panose="020B0604020202020204" pitchFamily="34" charset="0"/>
              <a:ea typeface="宋体" pitchFamily="2" charset="-122"/>
            </a:endParaRPr>
          </a:p>
        </p:txBody>
      </p:sp>
      <p:sp>
        <p:nvSpPr>
          <p:cNvPr id="62471" name="TextBox 27"/>
          <p:cNvSpPr/>
          <p:nvPr/>
        </p:nvSpPr>
        <p:spPr>
          <a:xfrm>
            <a:off x="1187450" y="846138"/>
            <a:ext cx="6927850" cy="1754187"/>
          </a:xfrm>
          <a:prstGeom prst="rect">
            <a:avLst/>
          </a:prstGeom>
          <a:noFill/>
          <a:ln w="9525">
            <a:noFill/>
          </a:ln>
        </p:spPr>
        <p:txBody>
          <a:bodyPr wrap="square" anchor="t" anchorCtr="0">
            <a:spAutoFit/>
          </a:bodyPr>
          <a:p>
            <a:pPr algn="ctr" eaLnBrk="0" hangingPunct="0">
              <a:lnSpc>
                <a:spcPct val="150000"/>
              </a:lnSpc>
            </a:pPr>
            <a:r>
              <a:rPr lang="zh-CN" altLang="en-US" sz="100" dirty="0">
                <a:solidFill>
                  <a:srgbClr val="000000"/>
                </a:solidFill>
                <a:latin typeface="Arial" panose="020B0604020202020204" pitchFamily="34" charset="0"/>
                <a:ea typeface="宋体" pitchFamily="2" charset="-122"/>
                <a:sym typeface="宋体" pitchFamily="2" charset="-122"/>
              </a:rPr>
              <a:t>  </a:t>
            </a:r>
            <a:r>
              <a:rPr lang="zh-CN" altLang="en-US" sz="3600" b="1" dirty="0">
                <a:solidFill>
                  <a:schemeClr val="bg1"/>
                </a:solidFill>
                <a:latin typeface="微软雅黑" pitchFamily="34" charset="-122"/>
                <a:ea typeface="微软雅黑" pitchFamily="34" charset="-122"/>
                <a:sym typeface="微软雅黑" pitchFamily="34" charset="-122"/>
              </a:rPr>
              <a:t>财务会计 </a:t>
            </a:r>
            <a:endParaRPr lang="zh-CN" altLang="en-US" sz="3600" b="1" dirty="0">
              <a:solidFill>
                <a:schemeClr val="bg1"/>
              </a:solidFill>
              <a:latin typeface="微软雅黑" pitchFamily="34" charset="-122"/>
              <a:ea typeface="微软雅黑" pitchFamily="34" charset="-122"/>
              <a:sym typeface="微软雅黑" pitchFamily="34" charset="-122"/>
            </a:endParaRPr>
          </a:p>
          <a:p>
            <a:pPr algn="ctr" eaLnBrk="0" hangingPunct="0">
              <a:lnSpc>
                <a:spcPct val="150000"/>
              </a:lnSpc>
            </a:pPr>
            <a:r>
              <a:rPr lang="zh-CN" altLang="en-US" sz="3600" b="1" dirty="0">
                <a:solidFill>
                  <a:schemeClr val="bg1"/>
                </a:solidFill>
                <a:latin typeface="微软雅黑" pitchFamily="34" charset="-122"/>
                <a:ea typeface="微软雅黑" pitchFamily="34" charset="-122"/>
                <a:sym typeface="微软雅黑" pitchFamily="34" charset="-122"/>
              </a:rPr>
              <a:t>理论</a:t>
            </a:r>
            <a:r>
              <a:rPr lang="en-US" altLang="zh-CN" sz="3600" b="1" dirty="0">
                <a:solidFill>
                  <a:schemeClr val="bg1"/>
                </a:solidFill>
                <a:latin typeface="微软雅黑" pitchFamily="34" charset="-122"/>
                <a:ea typeface="微软雅黑" pitchFamily="34" charset="-122"/>
                <a:sym typeface="微软雅黑" pitchFamily="34" charset="-122"/>
              </a:rPr>
              <a:t>·</a:t>
            </a:r>
            <a:r>
              <a:rPr lang="zh-CN" altLang="en-US" sz="3600" b="1" dirty="0">
                <a:solidFill>
                  <a:schemeClr val="bg1"/>
                </a:solidFill>
                <a:latin typeface="微软雅黑" pitchFamily="34" charset="-122"/>
                <a:ea typeface="微软雅黑" pitchFamily="34" charset="-122"/>
                <a:sym typeface="微软雅黑" pitchFamily="34" charset="-122"/>
              </a:rPr>
              <a:t>实务</a:t>
            </a:r>
            <a:r>
              <a:rPr lang="en-US" altLang="zh-CN" sz="3600" b="1" dirty="0">
                <a:solidFill>
                  <a:schemeClr val="bg1"/>
                </a:solidFill>
                <a:latin typeface="微软雅黑" pitchFamily="34" charset="-122"/>
                <a:ea typeface="微软雅黑" pitchFamily="34" charset="-122"/>
                <a:sym typeface="微软雅黑" pitchFamily="34" charset="-122"/>
              </a:rPr>
              <a:t>·</a:t>
            </a:r>
            <a:r>
              <a:rPr lang="zh-CN" altLang="en-US" sz="3600" b="1" dirty="0">
                <a:solidFill>
                  <a:schemeClr val="bg1"/>
                </a:solidFill>
                <a:latin typeface="微软雅黑" pitchFamily="34" charset="-122"/>
                <a:ea typeface="微软雅黑" pitchFamily="34" charset="-122"/>
                <a:sym typeface="微软雅黑" pitchFamily="34" charset="-122"/>
              </a:rPr>
              <a:t>课程思政案例</a:t>
            </a:r>
            <a:endParaRPr lang="zh-CN" altLang="en-US" sz="3600" dirty="0">
              <a:solidFill>
                <a:schemeClr val="bg1"/>
              </a:solidFill>
              <a:latin typeface="微软雅黑" pitchFamily="34" charset="-122"/>
              <a:ea typeface="微软雅黑" pitchFamily="34" charset="-122"/>
              <a:sym typeface="微软雅黑" pitchFamily="34" charset="-122"/>
            </a:endParaRPr>
          </a:p>
        </p:txBody>
      </p:sp>
      <p:sp>
        <p:nvSpPr>
          <p:cNvPr id="62472" name="TextBox 28"/>
          <p:cNvSpPr/>
          <p:nvPr/>
        </p:nvSpPr>
        <p:spPr>
          <a:xfrm>
            <a:off x="3711575" y="3751580"/>
            <a:ext cx="2875280" cy="737235"/>
          </a:xfrm>
          <a:prstGeom prst="rect">
            <a:avLst/>
          </a:prstGeom>
          <a:noFill/>
          <a:ln w="9525">
            <a:noFill/>
          </a:ln>
        </p:spPr>
        <p:txBody>
          <a:bodyPr wrap="square" anchor="t" anchorCtr="0">
            <a:spAutoFit/>
          </a:bodyPr>
          <a:p>
            <a:pPr eaLnBrk="0" hangingPunct="0">
              <a:lnSpc>
                <a:spcPct val="150000"/>
              </a:lnSpc>
            </a:pPr>
            <a:r>
              <a:rPr lang="zh-CN" altLang="en-US" sz="1400" b="1" dirty="0">
                <a:latin typeface="微软雅黑" pitchFamily="34" charset="-122"/>
                <a:ea typeface="微软雅黑" pitchFamily="34" charset="-122"/>
                <a:sym typeface="微软雅黑" pitchFamily="34" charset="-122"/>
              </a:rPr>
              <a:t>主编：张倩、王霞</a:t>
            </a:r>
            <a:endParaRPr lang="zh-CN" altLang="en-US" sz="1400" b="1" dirty="0">
              <a:latin typeface="微软雅黑" pitchFamily="34" charset="-122"/>
              <a:ea typeface="微软雅黑" pitchFamily="34" charset="-122"/>
              <a:sym typeface="微软雅黑" pitchFamily="34" charset="-122"/>
            </a:endParaRPr>
          </a:p>
          <a:p>
            <a:pPr eaLnBrk="0" hangingPunct="0">
              <a:lnSpc>
                <a:spcPct val="150000"/>
              </a:lnSpc>
            </a:pPr>
            <a:r>
              <a:rPr lang="zh-CN" altLang="en-US" sz="1400" b="1" dirty="0">
                <a:latin typeface="微软雅黑" pitchFamily="34" charset="-122"/>
                <a:ea typeface="微软雅黑" pitchFamily="34" charset="-122"/>
                <a:sym typeface="微软雅黑" pitchFamily="34" charset="-122"/>
              </a:rPr>
              <a:t>副主编：凌雁、林子轶、许碧琼</a:t>
            </a:r>
            <a:endParaRPr lang="en-US" altLang="zh-CN" sz="1400" b="1" dirty="0">
              <a:latin typeface="微软雅黑" pitchFamily="34" charset="-122"/>
              <a:ea typeface="微软雅黑" pitchFamily="34" charset="-122"/>
              <a:sym typeface="微软雅黑"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683895" y="267335"/>
            <a:ext cx="7929245"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a:t>
            </a:r>
            <a:r>
              <a:rPr lang="zh-CN" altLang="en-US" kern="1200" spc="200" baseline="0">
                <a:solidFill>
                  <a:srgbClr val="262626"/>
                </a:solidFill>
                <a:latin typeface="微软雅黑" pitchFamily="34" charset="-122"/>
                <a:ea typeface="微软雅黑" pitchFamily="34" charset="-122"/>
                <a:cs typeface="+mj-cs"/>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一、收入的确认和计量方法</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en-US"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根据2017年颁布的《企业会计准则第14号——收入》（以下简称：收入准则）规定确认的与客户之间的合同产生的营业收入。根据收入准则，企业确认收入的方式应当反映其向客户转让商品或服务的模式，确认金额应当反映企业因交付该商品或服务而预期有权获得的金额，并设定了统一的收入确认计量的五步法模型。</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solidFill>
                  <a:schemeClr val="accent1"/>
                </a:solidFill>
                <a:effectLst/>
                <a:uLnTx/>
                <a:uFillTx/>
                <a:latin typeface="Arial" panose="020B0604020202020204" pitchFamily="34" charset="0"/>
                <a:ea typeface="微软雅黑" pitchFamily="34" charset="-122"/>
                <a:cs typeface="+mn-cs"/>
              </a:rPr>
              <a:t>步骤1：识别与客户订立的合同。</a:t>
            </a:r>
            <a:endParaRPr kumimoji="0" lang="zh-CN" altLang="zh-CN" sz="1400" i="0" u="none" strike="noStrike" kern="1200" cap="none" spc="150" normalizeH="0" baseline="0" noProof="0" dirty="0">
              <a:ln>
                <a:noFill/>
              </a:ln>
              <a:solidFill>
                <a:schemeClr val="accent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solidFill>
                  <a:schemeClr val="accent1"/>
                </a:solidFill>
                <a:effectLst/>
                <a:uLnTx/>
                <a:uFillTx/>
                <a:latin typeface="Arial" panose="020B0604020202020204" pitchFamily="34" charset="0"/>
                <a:ea typeface="微软雅黑" pitchFamily="34" charset="-122"/>
                <a:cs typeface="+mn-cs"/>
              </a:rPr>
              <a:t>步骤2：识别合同中的单项履约义务。</a:t>
            </a:r>
            <a:endParaRPr kumimoji="0" lang="zh-CN" altLang="zh-CN" sz="1400" i="0" u="none" strike="noStrike" kern="1200" cap="none" spc="150" normalizeH="0" baseline="0" noProof="0" dirty="0">
              <a:ln>
                <a:noFill/>
              </a:ln>
              <a:solidFill>
                <a:schemeClr val="accent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solidFill>
                  <a:schemeClr val="accent1"/>
                </a:solidFill>
                <a:effectLst/>
                <a:uLnTx/>
                <a:uFillTx/>
                <a:latin typeface="Arial" panose="020B0604020202020204" pitchFamily="34" charset="0"/>
                <a:ea typeface="微软雅黑" pitchFamily="34" charset="-122"/>
                <a:cs typeface="+mn-cs"/>
              </a:rPr>
              <a:t>步骤3：确定交易价格。</a:t>
            </a:r>
            <a:endParaRPr kumimoji="0" lang="zh-CN" altLang="zh-CN" sz="1400" i="0" u="none" strike="noStrike" kern="1200" cap="none" spc="150" normalizeH="0" baseline="0" noProof="0" dirty="0">
              <a:ln>
                <a:noFill/>
              </a:ln>
              <a:solidFill>
                <a:schemeClr val="accent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solidFill>
                  <a:schemeClr val="accent1"/>
                </a:solidFill>
                <a:effectLst/>
                <a:uLnTx/>
                <a:uFillTx/>
                <a:latin typeface="Arial" panose="020B0604020202020204" pitchFamily="34" charset="0"/>
                <a:ea typeface="微软雅黑" pitchFamily="34" charset="-122"/>
                <a:cs typeface="+mn-cs"/>
              </a:rPr>
              <a:t>步骤4：将交易价格分摊至各单项履约义务。</a:t>
            </a:r>
            <a:endParaRPr kumimoji="0" lang="zh-CN" altLang="zh-CN" sz="1400" i="0" u="none" strike="noStrike" kern="1200" cap="none" spc="150" normalizeH="0" baseline="0" noProof="0" dirty="0">
              <a:ln>
                <a:noFill/>
              </a:ln>
              <a:solidFill>
                <a:schemeClr val="accent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solidFill>
                  <a:schemeClr val="accent1"/>
                </a:solidFill>
                <a:effectLst/>
                <a:uLnTx/>
                <a:uFillTx/>
                <a:latin typeface="Arial" panose="020B0604020202020204" pitchFamily="34" charset="0"/>
                <a:ea typeface="微软雅黑" pitchFamily="34" charset="-122"/>
                <a:cs typeface="+mn-cs"/>
              </a:rPr>
              <a:t>步骤5：履行每一单项履约义务时确认收入。</a:t>
            </a:r>
            <a:endParaRPr kumimoji="0" lang="zh-CN" altLang="zh-CN" sz="1400" i="0" u="none" strike="noStrike" kern="1200" cap="none" spc="150" normalizeH="0" baseline="0" noProof="0" dirty="0">
              <a:ln>
                <a:noFill/>
              </a:ln>
              <a:solidFill>
                <a:schemeClr val="accent1"/>
              </a:solidFill>
              <a:effectLst/>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608965" y="339725"/>
            <a:ext cx="7925435" cy="542925"/>
          </a:xfrm>
        </p:spPr>
        <p:txBody>
          <a:bodyPr vert="horz" wrap="square" lIns="101600" tIns="38100" rIns="76200" bIns="38100" numCol="1" anchor="ctr" anchorCtr="0" compatLnSpc="1"/>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一、收入的确认和计量方法</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步骤1：识别与客户订立的合同：</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400" noProof="0" dirty="0">
                <a:ln>
                  <a:noFill/>
                </a:ln>
                <a:effectLst/>
                <a:uLnTx/>
                <a:uFillTx/>
                <a:sym typeface="+mn-ea"/>
              </a:rPr>
              <a:t>   </a:t>
            </a:r>
            <a:r>
              <a:rPr lang="en-US" altLang="zh-CN" sz="1400" noProof="0" dirty="0">
                <a:ln>
                  <a:noFill/>
                </a:ln>
                <a:effectLst/>
                <a:uLnTx/>
                <a:uFillTx/>
                <a:sym typeface="+mn-ea"/>
              </a:rPr>
              <a:t>  </a:t>
            </a:r>
            <a:r>
              <a:rPr lang="zh-CN" altLang="zh-CN" sz="1400" noProof="0" dirty="0">
                <a:ln>
                  <a:noFill/>
                </a:ln>
                <a:effectLst/>
                <a:uLnTx/>
                <a:uFillTx/>
                <a:sym typeface="+mn-ea"/>
              </a:rPr>
              <a:t>收入确认的第一步是识别与客户订立的合同，其中合同是指双方或多方之间订立有法律约束力的权利义务的协议。合同有书面形式、口头形式以及其他形式。客户是指与企业订立合同以向该企业购买其日常活动产出的商品或服务(以下简称“商品”)并支付对价的一方。</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828040" y="84359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步骤1：识别与客户订立的合同</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    1.满足收入确认的合同条件</a:t>
            </a:r>
            <a:endParaRPr kumimoji="0" lang="en-US"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仅当企业与客户之间的合同</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同时满足</a:t>
            </a: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下列条件(以下简称“合同五项条件”)时，企业才能按要求确认收入。</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合同各方已批准该合同并承诺将履行各自义务。</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该合同明确了合同各方与所转让商品或提供劳务（以下简称“转让商品”）相关的权利和义务。</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该合同有明确的与所转让商品相关的支付条款。</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该合同具有商业实质，即履行该合同将改变企业未来现金流量的风险、时间分布或金额。没有商业实质的非货币性资产交换，不确认收入。如两家石油公司之间同意交换石油以便及时满足其位于不同指定地点的客户需求的合同。</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p:txBody>
      </p:sp>
      <p:sp>
        <p:nvSpPr>
          <p:cNvPr id="26625" name="标题 2"/>
          <p:cNvSpPr>
            <a:spLocks noGrp="1" noChangeArrowheads="1"/>
          </p:cNvSpPr>
          <p:nvPr>
            <p:ph type="title"/>
            <p:custDataLst>
              <p:tags r:id="rId2"/>
            </p:custDataLst>
          </p:nvPr>
        </p:nvSpPr>
        <p:spPr>
          <a:xfrm>
            <a:off x="608965" y="267335"/>
            <a:ext cx="7925435" cy="542925"/>
          </a:xfrm>
        </p:spPr>
        <p:txBody>
          <a:bodyPr vert="horz" wrap="square" lIns="101600" tIns="38100" rIns="76200" bIns="38100" numCol="1" anchor="ctr" anchorCtr="0" compatLnSpc="1"/>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828040" y="84359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步骤1：识别与客户订立的合同</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    1.满足收入确认的合同条件</a:t>
            </a:r>
            <a:endParaRPr kumimoji="0" lang="en-US"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仅当企业与客户之间的合同</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同时满足</a:t>
            </a: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下列条件(以下简称“合同五项条件”)时，企业才能按要求确认收入。</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企业因向客户转让商品而有权取得的对价很可能收回。企业应通过考虑客户的支付能力和意愿来评估对价是否很可能收回，主要有以下两方面：</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en-US"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a.客户支付企业因向其转让商品或服务而有权获得的对价金额的能力（财务能</a:t>
            </a:r>
            <a:r>
              <a:rPr kumimoji="0" lang="en-US"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力）。</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en-US"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b.客户支付对价金额的意图。对客户意图的评估要求企业考虑所有的事实和情况，包括该客户或客户类别的过往实务。</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p:txBody>
      </p:sp>
      <p:sp>
        <p:nvSpPr>
          <p:cNvPr id="26625" name="标题 2"/>
          <p:cNvSpPr>
            <a:spLocks noGrp="1" noChangeArrowheads="1"/>
          </p:cNvSpPr>
          <p:nvPr>
            <p:ph type="title"/>
            <p:custDataLst>
              <p:tags r:id="rId2"/>
            </p:custDataLst>
          </p:nvPr>
        </p:nvSpPr>
        <p:spPr>
          <a:xfrm>
            <a:off x="608965" y="267335"/>
            <a:ext cx="7925435" cy="542925"/>
          </a:xfrm>
        </p:spPr>
        <p:txBody>
          <a:bodyPr vert="horz" wrap="square" lIns="101600" tIns="38100" rIns="76200" bIns="38100" numCol="1" anchor="ctr" anchorCtr="0" compatLnSpc="1"/>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962025" y="110585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步骤1：识别与客户订立的合同</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    1.</a:t>
            </a:r>
            <a:r>
              <a:rPr lang="en-US" altLang="zh-CN" sz="1400" noProof="0" dirty="0">
                <a:solidFill>
                  <a:schemeClr val="accent1"/>
                </a:solidFill>
                <a:effectLst>
                  <a:outerShdw blurRad="38100" dist="25400" dir="5400000" algn="ctr" rotWithShape="0">
                    <a:srgbClr val="6E747A">
                      <a:alpha val="43000"/>
                    </a:srgbClr>
                  </a:outerShdw>
                </a:effectLst>
                <a:uLnTx/>
                <a:uFillTx/>
                <a:sym typeface="+mn-ea"/>
              </a:rPr>
              <a:t>满足收入确认的合同条件</a:t>
            </a:r>
            <a:endParaRPr kumimoji="0" lang="en-US"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4</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－1】</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收入确认中对价可收回性的判断。</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甲房地产开发公司与客户订立一项合同，以1000万元出售一栋建筑物。客户计划在该建筑物内开设一家餐馆，并以该餐馆的收益偿还甲公司的欠款。在该建筑物所在的地区新餐馆面临激烈竞争且该客户缺乏餐饮行业的经营经验。</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客户在合同开始时支付了不可返还的保证金 50万元，并就剩余 95%的价款与甲公司签订了不具追索权的长期融资协议(剩余95%属于客户以建筑物作为抵押向甲公司的借款)，如果客户违约，则企业可重新拥有该建筑物，但不能向客户索取进一步赔偿(不具追索权)，即使抵押物不能涵盖所欠款项的总额。甲公司就该建筑物发生的成本为 600万元。客户合同开始时获得对该建筑物的控制。</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3" name="标题 2"/>
          <p:cNvSpPr>
            <a:spLocks noGrp="1" noChangeArrowheads="1"/>
          </p:cNvSpPr>
          <p:nvPr>
            <p:ph type="title"/>
            <p:custDataLst>
              <p:tags r:id="rId2"/>
            </p:custDataLst>
          </p:nvPr>
        </p:nvSpPr>
        <p:spPr>
          <a:xfrm>
            <a:off x="608965" y="267335"/>
            <a:ext cx="7925435" cy="542925"/>
          </a:xfrm>
        </p:spPr>
        <p:txBody>
          <a:bodyPr vert="horz" wrap="square" lIns="101600" tIns="38100" rIns="76200" bIns="38100" numCol="1" anchor="ctr" anchorCtr="0" compatLnSpc="1"/>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962025" y="110585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步骤1：识别与客户订立的合同</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    1.</a:t>
            </a:r>
            <a:r>
              <a:rPr lang="en-US" altLang="zh-CN" sz="1400" noProof="0" dirty="0">
                <a:solidFill>
                  <a:schemeClr val="accent1"/>
                </a:solidFill>
                <a:effectLst>
                  <a:outerShdw blurRad="38100" dist="25400" dir="5400000" algn="ctr" rotWithShape="0">
                    <a:srgbClr val="6E747A">
                      <a:alpha val="43000"/>
                    </a:srgbClr>
                  </a:outerShdw>
                </a:effectLst>
                <a:uLnTx/>
                <a:uFillTx/>
                <a:sym typeface="+mn-ea"/>
              </a:rPr>
              <a:t>满足收入确认的合同条件</a:t>
            </a:r>
            <a:endParaRPr kumimoji="0" lang="en-US"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4</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－1解析】</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鉴于下列因素，甲公司认为客户的支付能力和意图可能令人生疑。</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(1)客户计划主要以其餐馆业务(该业务因行业内竞争激烈和客户的经验有限而面临风险)产生的收益来偿还贷款(贷款余额重大)。</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(2)客户缺乏可用以偿还贷款的其他收益或资产。</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(3)由于贷款不附追索权，因此客户对该贷款承担的负债有限。</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因此甲公司并非很可能取得因转让建筑物而有权获得的对价。企业应将收到的 50万元作为保证金负债。</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3"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962025" y="110585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步骤1：识别与客户订立的合同</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     2.合同合并与变更</a:t>
            </a:r>
            <a:endParaRPr kumimoji="0" lang="en-US"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合同合并是指将两份或多份合同合并为一份合同。当企业与同一客户（或该客户的关联方）同时订立或在相近时间内先后订立的两份或多份合同，在满足下列条件之一时，应当合并为一份合同进行会计处理。</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该两份或多份合同基于同一商业目的而订立并构成一揽子交易。</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该两份或多份合同中的一份合同的对价金额取决于其他合同的定价或履行情况。</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该两份或多份合同中所承诺的商品（或每份合同中所承诺的部分商品）构成单项履约义务。</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3"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962025" y="110585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步骤1：识别与客户订立的合同</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en-US" altLang="zh-CN" sz="1400" noProof="0" dirty="0">
                <a:solidFill>
                  <a:schemeClr val="accent1"/>
                </a:solidFill>
                <a:effectLst>
                  <a:outerShdw blurRad="38100" dist="25400" dir="5400000" algn="ctr" rotWithShape="0">
                    <a:srgbClr val="6E747A">
                      <a:alpha val="43000"/>
                    </a:srgbClr>
                  </a:outerShdw>
                </a:effectLst>
                <a:uLnTx/>
                <a:uFillTx/>
                <a:sym typeface="+mn-ea"/>
              </a:rPr>
              <a:t>     2.合同合并与变更</a:t>
            </a:r>
            <a:endParaRPr kumimoji="0" lang="en-US"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4</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－2】</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为建造一个冶炼厂，建造承包商A公司与客户一揽子签订了三项合同，分别建造一个选矿车间、一个冶炼车间和一个工业污水处理系统。根据合同规定，这三个工程将由该建造承包商同时施工，并根据整个项目的施工进度办理价款结算。</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4</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－2解析】</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由于这三项合同是基于同一商业目的而订立并构成一揽子交易，表明满足条件1；根据合同规定，这三个工程将由该建造承包商同时施工，并根据整个项目的施工进度办理价款结算，三项合同中的一份合同的对价金额取决于其他合同的定价和履行情况，表明满足条件2；三项工程分别建造，表明三份合同中所承诺的商品构成单项履约义务，表明满足条件3。因此，建造承包商A公司应将该组合同合并为一个合同进行会计处理。</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3"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一、收入的确认和计量方法</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步骤2：识别合同中的单项履约义务：</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L="0" marR="0" lvl="0" algn="l" defTabSz="685800" rtl="0" eaLnBrk="1" fontAlgn="base" latinLnBrk="0" hangingPunct="1">
              <a:lnSpc>
                <a:spcPct val="120000"/>
              </a:lnSpc>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合同开始日，企业应当对合同进行评估，识别该合同所包含的各单项履约义务。其中，履约义务是指合同中企业向客户转让可明确区分商品的承诺（单项履约义务）。企业承诺向客户转让的商品通常会在合同中明确约定，也就是合同中通常会约定可明确区分商品。</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p:txBody>
      </p:sp>
      <p:sp>
        <p:nvSpPr>
          <p:cNvPr id="3"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一、收入的确认和计量方法</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步骤2：识别合同中的单项履约义务：</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lang="zh-CN" altLang="zh-CN" sz="1400" noProof="0" dirty="0">
                <a:uLnTx/>
                <a:uFillTx/>
                <a:sym typeface="+mn-ea"/>
              </a:rPr>
              <a:t>可明确区分商品是指企业向客户承诺的同时满足下列条件的商品：</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lang="zh-CN" altLang="zh-CN" sz="1400" noProof="0" dirty="0">
                <a:uLnTx/>
                <a:uFillTx/>
                <a:sym typeface="+mn-ea"/>
              </a:rPr>
              <a:t>客户能够从该商品本身或从该商品与其他易于获得资源一起使用中受益。</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lang="zh-CN" altLang="zh-CN" sz="1400" noProof="0" dirty="0">
                <a:uLnTx/>
                <a:uFillTx/>
                <a:sym typeface="+mn-ea"/>
              </a:rPr>
              <a:t>企业向客户转让该商品的承诺与合同中其他承诺可单独区分，主要有以下几种情况：</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None/>
              <a:defRPr/>
            </a:pPr>
            <a:r>
              <a:rPr lang="zh-CN" altLang="zh-CN" sz="1400" noProof="0" dirty="0">
                <a:uLnTx/>
                <a:uFillTx/>
                <a:sym typeface="+mn-ea"/>
              </a:rPr>
              <a:t>①企业无须提供重大的服务以将该商品与合同中承诺的其他商品整合成某组合产出转让给客户。</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None/>
              <a:defRPr/>
            </a:pPr>
            <a:r>
              <a:rPr lang="zh-CN" altLang="zh-CN" sz="1400" noProof="0" dirty="0">
                <a:uLnTx/>
                <a:uFillTx/>
                <a:sym typeface="+mn-ea"/>
              </a:rPr>
              <a:t>②该商品不会对合同中承诺的其他商品作重大修改或定制。</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None/>
              <a:defRPr/>
            </a:pPr>
            <a:r>
              <a:rPr lang="zh-CN" altLang="zh-CN" sz="1400" noProof="0" dirty="0">
                <a:uLnTx/>
                <a:uFillTx/>
                <a:sym typeface="+mn-ea"/>
              </a:rPr>
              <a:t>③该商品与合同中承诺的其他商品不具有高度关联性。</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algn="l" defTabSz="685800" rtl="0" eaLnBrk="1" fontAlgn="base" latinLnBrk="0" hangingPunct="1">
              <a:lnSpc>
                <a:spcPct val="120000"/>
              </a:lnSpc>
              <a:spcAft>
                <a:spcPts val="1000"/>
              </a:spcAft>
              <a:buClrTx/>
              <a:buSzTx/>
              <a:buFont typeface="Arial" panose="020B0604020202020204" pitchFamily="34" charset="0"/>
              <a:buNone/>
              <a:defRPr/>
            </a:pP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p:txBody>
      </p:sp>
      <p:sp>
        <p:nvSpPr>
          <p:cNvPr id="3"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6"/>
          <p:cNvSpPr>
            <a:spLocks noGrp="1" noChangeArrowheads="1"/>
          </p:cNvSpPr>
          <p:nvPr>
            <p:ph type="title"/>
            <p:custDataLst>
              <p:tags r:id="rId1"/>
            </p:custDataLst>
          </p:nvPr>
        </p:nvSpPr>
        <p:spPr>
          <a:xfrm>
            <a:off x="247015" y="718185"/>
            <a:ext cx="8700770" cy="2383155"/>
          </a:xfrm>
        </p:spPr>
        <p:txBody>
          <a:bodyPr vert="horz" wrap="square" lIns="101600" tIns="38100" rIns="76200" bIns="38100" numCol="1" anchor="b" anchorCtr="0" compatLnSpc="1"/>
          <a:lstStyle/>
          <a:p>
            <a:pPr marL="0" marR="0" lvl="0" indent="0" algn="ctr" defTabSz="685800" rtl="0" eaLnBrk="1" fontAlgn="base" latinLnBrk="0" hangingPunct="1">
              <a:lnSpc>
                <a:spcPct val="150000"/>
              </a:lnSpc>
              <a:spcBef>
                <a:spcPct val="0"/>
              </a:spcBef>
              <a:spcAft>
                <a:spcPct val="0"/>
              </a:spcAft>
              <a:buClrTx/>
              <a:buSzTx/>
              <a:buFontTx/>
              <a:buNone/>
              <a:defRPr/>
            </a:pPr>
            <a:r>
              <a:rPr kumimoji="0" lang="zh-CN" altLang="en-US" sz="3200" b="1" i="0" u="none" strike="noStrike" kern="1200" cap="none" spc="200" normalizeH="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t>第</a:t>
            </a:r>
            <a:r>
              <a:rPr kumimoji="0" lang="zh-CN" altLang="en-US" sz="3200" b="1" i="0" u="none" strike="noStrike" kern="1200" cap="none" spc="200" normalizeH="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t>二篇  收入、费用和利润</a:t>
            </a:r>
            <a:br>
              <a:rPr kumimoji="0" lang="zh-CN" altLang="en-US" sz="3200" b="1" i="0" u="none" strike="noStrike" kern="1200" cap="none" spc="200" normalizeH="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br>
            <a:r>
              <a:rPr kumimoji="0" lang="zh-CN" altLang="en-US" sz="3200" b="1" i="0" u="none" strike="noStrike" kern="1200" cap="none" spc="200" normalizeH="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t>第四章  收入、费用与利润</a:t>
            </a:r>
            <a:endParaRPr kumimoji="0" lang="zh-CN" altLang="en-US" sz="3200" b="1" i="0" u="none" strike="noStrike" kern="1200" cap="none" spc="200" normalizeH="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endParaRPr>
          </a:p>
        </p:txBody>
      </p:sp>
    </p:spTree>
    <p:custDataLst>
      <p:tags r:id="rId2"/>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一、收入的确认和计量方法</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步骤2：识别合同中的单项履约义务：</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lang="zh-CN" altLang="zh-CN" sz="1400" noProof="0" dirty="0">
                <a:uLnTx/>
                <a:uFillTx/>
                <a:sym typeface="+mn-ea"/>
              </a:rPr>
              <a:t>可明确区分商品是指企业向客户承诺的同时满足下列条件的商品：</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lang="zh-CN" altLang="zh-CN" sz="1400" noProof="0" dirty="0">
                <a:uLnTx/>
                <a:uFillTx/>
                <a:sym typeface="+mn-ea"/>
              </a:rPr>
              <a:t>客户能够从该商品本身或从该商品与其他易于获得资源一起使用中受益。</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lang="zh-CN" altLang="zh-CN" sz="1400" noProof="0" dirty="0">
                <a:uLnTx/>
                <a:uFillTx/>
                <a:sym typeface="+mn-ea"/>
              </a:rPr>
              <a:t>企业向客户转让该商品的承诺与合同中其他承诺可单独区分，主要有以下几种情况：</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None/>
              <a:defRPr/>
            </a:pPr>
            <a:r>
              <a:rPr lang="zh-CN" altLang="zh-CN" sz="1400" noProof="0" dirty="0">
                <a:uLnTx/>
                <a:uFillTx/>
                <a:sym typeface="+mn-ea"/>
              </a:rPr>
              <a:t>①企业无须提供重大的服务以将该商品与合同中承诺的其他商品整合成某组合产出转让给客户。</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None/>
              <a:defRPr/>
            </a:pPr>
            <a:r>
              <a:rPr lang="zh-CN" altLang="zh-CN" sz="1400" noProof="0" dirty="0">
                <a:uLnTx/>
                <a:uFillTx/>
                <a:sym typeface="+mn-ea"/>
              </a:rPr>
              <a:t>②该商品不会对合同中承诺的其他商品作重大修改或定制。</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None/>
              <a:defRPr/>
            </a:pPr>
            <a:r>
              <a:rPr lang="zh-CN" altLang="zh-CN" sz="1400" noProof="0" dirty="0">
                <a:uLnTx/>
                <a:uFillTx/>
                <a:sym typeface="+mn-ea"/>
              </a:rPr>
              <a:t>③该商品与合同中承诺的其他商品不具有高度关联性。</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algn="l" defTabSz="685800" rtl="0" eaLnBrk="1" fontAlgn="base" latinLnBrk="0" hangingPunct="1">
              <a:lnSpc>
                <a:spcPct val="120000"/>
              </a:lnSpc>
              <a:spcAft>
                <a:spcPts val="1000"/>
              </a:spcAft>
              <a:buClrTx/>
              <a:buSzTx/>
              <a:buFont typeface="Arial" panose="020B0604020202020204" pitchFamily="34" charset="0"/>
              <a:buNone/>
              <a:defRPr/>
            </a:pP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p:txBody>
      </p:sp>
      <p:sp>
        <p:nvSpPr>
          <p:cNvPr id="3"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865505" y="96805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步骤</a:t>
            </a:r>
            <a:r>
              <a:rPr kumimoji="0" lang="en-US"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2</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识别合同中的单项履约义务。</a:t>
            </a:r>
            <a:endParaRPr lang="zh-CN" altLang="zh-CN" sz="1400" noProof="0" dirty="0">
              <a:solidFill>
                <a:schemeClr val="accent1"/>
              </a:solidFill>
              <a:effectLst>
                <a:outerShdw blurRad="38100" dist="25400" dir="5400000" algn="ctr" rotWithShape="0">
                  <a:srgbClr val="6E747A">
                    <a:alpha val="43000"/>
                  </a:srgbClr>
                </a:outerShdw>
              </a:effectLst>
              <a:uLnTx/>
              <a:uFillTx/>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4</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－3】</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确定商品或服务是否可明确区分。</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软件开发商甲企业与客户订立一项合同，约定转让软件许可证、实施安装服务并在两年期间内提供未明确规定的软件更新和技术支持。甲企业单独出售许可证、安装服务和技术支持。安装服务通常也可以由其他企业执行，并且不会对软件作出重大修订。该软件在没有更新和技术支持的情况下仍可正常运行。</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865505" y="96805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步骤</a:t>
            </a:r>
            <a:r>
              <a:rPr kumimoji="0" lang="en-US"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2</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识别合同中的单项履约义务。</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4</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－3解析】</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甲企业认定软件是在其他商品和服务之前交付，并且在没有更新和技术支持的情况下仍可正常运行。因此，客户能够从单独使用各项商品和服务，或将其与可易于获得的其他商品和服务一起使用中获益。另外可以确定甲企业向客户转让各项商品和服务的承诺可与其他承诺单独区分开来。特别是，企业认为安装服务并未对软件本身作出重大修订。因此，软件及安装服务是企业承诺的单独产出，而非用于生产组合产出的投入。</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基于上述评估，企业可识别出合同中关于下列商品或服务的四项履约义务：(1)   软件许可证。(2)安装服务。(3)软件更新。(4)技术支持。</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865505" y="96805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步骤</a:t>
            </a:r>
            <a:r>
              <a:rPr kumimoji="0" lang="en-US"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2</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识别合同中的单项履约义务。</a:t>
            </a:r>
            <a:endParaRPr lang="zh-CN" altLang="zh-CN" sz="1400" noProof="0" dirty="0">
              <a:solidFill>
                <a:schemeClr val="accent1"/>
              </a:solidFill>
              <a:effectLst>
                <a:outerShdw blurRad="38100" dist="25400" dir="5400000" algn="ctr" rotWithShape="0">
                  <a:srgbClr val="6E747A">
                    <a:alpha val="43000"/>
                  </a:srgbClr>
                </a:outerShdw>
              </a:effectLst>
              <a:uLnTx/>
              <a:uFillTx/>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4</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－4】</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假定已承诺的商品和服务与【实务题</a:t>
            </a:r>
            <a:r>
              <a:rPr kumimoji="0" lang="en-US" altLang="zh-CN" sz="1400" i="0" u="none" strike="noStrike" kern="1200" cap="none" spc="150" normalizeH="0" baseline="0" noProof="0" dirty="0">
                <a:uLnTx/>
                <a:uFillTx/>
                <a:latin typeface="Arial" panose="020B0604020202020204" pitchFamily="34" charset="0"/>
                <a:ea typeface="微软雅黑" pitchFamily="34" charset="-122"/>
                <a:cs typeface="+mn-cs"/>
              </a:rPr>
              <a:t>4</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－3】相同，但合同明确规定，作为安装服务的一部分，软件将作重大定制以增添重要的新功能，从而使软件能够与客户使用的其他定制软件应用程序相对接。定制安装服务可由其他企业提供。</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865505" y="98710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步骤</a:t>
            </a:r>
            <a:r>
              <a:rPr kumimoji="0" lang="en-US"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2</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识别合同中的单项履约义务。</a:t>
            </a:r>
            <a:endParaRPr lang="zh-CN" altLang="zh-CN" sz="1400" noProof="0" dirty="0">
              <a:solidFill>
                <a:schemeClr val="accent1"/>
              </a:solidFill>
              <a:effectLst>
                <a:outerShdw blurRad="38100" dist="25400" dir="5400000" algn="ctr" rotWithShape="0">
                  <a:srgbClr val="6E747A">
                    <a:alpha val="43000"/>
                  </a:srgbClr>
                </a:outerShdw>
              </a:effectLst>
              <a:uLnTx/>
              <a:uFillTx/>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b="1"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4</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－4解析】</a:t>
            </a:r>
            <a:endPar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en-US" altLang="zh-CN" sz="1400" i="0" u="none" strike="noStrike" kern="1200" cap="none" spc="150" normalizeH="0" baseline="0" noProof="0" dirty="0">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尽管定制安装服务可由其他企业提供，但软件安装服务会使软件作重大定制以增添重要的新功能，即企业使用许可证和定制安装服务作为投入以生产合同所列明的组合产出。因此转让许可证的承诺不可与定制安装服务单独区分开来，因此，软件许可证和定制安装服务不可明确区分。</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en-US" altLang="zh-CN" sz="1400" i="0" u="none" strike="noStrike" kern="1200" cap="none" spc="150" normalizeH="0" baseline="0" noProof="0" dirty="0">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软件更新和技术支持可与合同中的其他承诺明确区分开来。这是因为客户可以从单独使用更新和技术支持，或将其与易于获得的其他商品和服务一起使用中获益。</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en-US" altLang="zh-CN" sz="1400" i="0" u="none" strike="noStrike" kern="1200" cap="none" spc="150" normalizeH="0" baseline="0" noProof="0" dirty="0">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基于上述评估，企业识别出合同中关于下列商品或服务的三项履约义务：(1)定制安装服务(包括软件许可证)；(2)软件更新(；3)技术支持。</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一、收入的确认和计量方法</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步骤3：确定交易价格：</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lang="zh-CN" altLang="zh-CN" sz="1400" noProof="0" dirty="0">
                <a:ln>
                  <a:noFill/>
                </a:ln>
                <a:effectLst/>
                <a:uLnTx/>
                <a:uFillTx/>
                <a:sym typeface="+mn-ea"/>
              </a:rPr>
              <a:t>企业应当根据合同条款，并结合其以往的习惯做法确定交易价格。在确定交易价格时，企业应当假定商品或服务将根据现有合同按承诺转让给客户，且合同将不会被撤销、续期或变更。</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400" noProof="0" dirty="0">
                <a:ln>
                  <a:noFill/>
                </a:ln>
                <a:effectLst/>
                <a:uLnTx/>
                <a:uFillTx/>
                <a:sym typeface="+mn-ea"/>
              </a:rPr>
              <a:t>      同时，在确定交易价格时，企业应当考虑可变对价等因素的影响。</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p:txBody>
      </p:sp>
      <p:sp>
        <p:nvSpPr>
          <p:cNvPr id="3"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865505" y="96805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步骤3：确定交易价格。</a:t>
            </a:r>
            <a:endParaRPr lang="zh-CN" altLang="zh-CN" sz="1400" noProof="0" dirty="0">
              <a:solidFill>
                <a:schemeClr val="accent1"/>
              </a:solidFill>
              <a:effectLst>
                <a:outerShdw blurRad="38100" dist="25400" dir="5400000" algn="ctr" rotWithShape="0">
                  <a:srgbClr val="6E747A">
                    <a:alpha val="43000"/>
                  </a:srgbClr>
                </a:outerShdw>
              </a:effectLst>
              <a:uLnTx/>
              <a:uFillTx/>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b="1"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4</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－5】</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甲公司生产和销售洗衣机。20</a:t>
            </a:r>
            <a:r>
              <a:rPr kumimoji="0" lang="en-US" altLang="zh-CN" sz="1400" i="0" u="none" strike="noStrike" kern="1200" cap="none" spc="150" normalizeH="0" baseline="0" noProof="0" dirty="0">
                <a:uLnTx/>
                <a:uFillTx/>
                <a:latin typeface="Arial" panose="020B0604020202020204" pitchFamily="34" charset="0"/>
                <a:ea typeface="微软雅黑" pitchFamily="34" charset="-122"/>
                <a:cs typeface="+mn-cs"/>
              </a:rPr>
              <a:t>X</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0年3月，甲公司向零售商乙公司销售1000台洗衣机，每台价格为3000元，合同价款合计300万元。甲公司向乙公司提供价格保护同意在未来6个月内，如果同款洗衣机售价下降，则按照合同价格与最低售价之间的差额向乙公司支付差价。甲公司根据以往执行类似合同的经验，预计各种结果发生的概率如表 12-1 所示。</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表</a:t>
            </a:r>
            <a:r>
              <a:rPr kumimoji="0" lang="en-US" altLang="zh-CN" sz="1400" i="0" u="none" strike="noStrike" kern="1200" cap="none" spc="150" normalizeH="0" baseline="0" noProof="0" dirty="0">
                <a:uLnTx/>
                <a:uFillTx/>
                <a:latin typeface="Arial" panose="020B0604020202020204" pitchFamily="34" charset="0"/>
                <a:ea typeface="微软雅黑" pitchFamily="34" charset="-122"/>
                <a:cs typeface="+mn-cs"/>
              </a:rPr>
              <a:t>4</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-1 预计各种结果发生的概率</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None/>
              <a:defRPr/>
            </a:pP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None/>
              <a:defRPr/>
            </a:pP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None/>
              <a:defRPr/>
            </a:pP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None/>
              <a:defRPr/>
            </a:pP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graphicFrame>
        <p:nvGraphicFramePr>
          <p:cNvPr id="2" name="表格 1"/>
          <p:cNvGraphicFramePr/>
          <p:nvPr>
            <p:custDataLst>
              <p:tags r:id="rId2"/>
            </p:custDataLst>
          </p:nvPr>
        </p:nvGraphicFramePr>
        <p:xfrm>
          <a:off x="1607185" y="3040380"/>
          <a:ext cx="5688330" cy="1440815"/>
        </p:xfrm>
        <a:graphic>
          <a:graphicData uri="http://schemas.openxmlformats.org/drawingml/2006/table">
            <a:tbl>
              <a:tblPr firstRow="1" bandRow="1">
                <a:tableStyleId>{5940675A-B579-460E-94D1-54222C63F5DA}</a:tableStyleId>
              </a:tblPr>
              <a:tblGrid>
                <a:gridCol w="2844165"/>
                <a:gridCol w="2844000"/>
              </a:tblGrid>
              <a:tr h="288290">
                <a:tc>
                  <a:txBody>
                    <a:bodyPr/>
                    <a:p>
                      <a:pPr indent="0" algn="ctr">
                        <a:buNone/>
                      </a:pPr>
                      <a:r>
                        <a:rPr lang="zh-CN" altLang="en-US" sz="1400" b="0">
                          <a:solidFill>
                            <a:srgbClr val="000000"/>
                          </a:solidFill>
                          <a:latin typeface="微软雅黑" charset="0"/>
                          <a:ea typeface="微软雅黑" charset="0"/>
                          <a:cs typeface="微软雅黑" charset="0"/>
                        </a:rPr>
                        <a:t>未来</a:t>
                      </a:r>
                      <a:r>
                        <a:rPr lang="en-US" altLang="zh-CN" sz="1400" b="0">
                          <a:solidFill>
                            <a:srgbClr val="000000"/>
                          </a:solidFill>
                          <a:latin typeface="微软雅黑" charset="0"/>
                          <a:ea typeface="微软雅黑" charset="0"/>
                          <a:cs typeface="微软雅黑" charset="0"/>
                        </a:rPr>
                        <a:t>6 </a:t>
                      </a:r>
                      <a:r>
                        <a:rPr lang="zh-CN" altLang="en-US" sz="1400" b="0">
                          <a:solidFill>
                            <a:srgbClr val="000000"/>
                          </a:solidFill>
                          <a:latin typeface="微软雅黑" charset="0"/>
                          <a:ea typeface="微软雅黑" charset="0"/>
                          <a:cs typeface="微软雅黑" charset="0"/>
                        </a:rPr>
                        <a:t>个月内的降价金额</a:t>
                      </a:r>
                      <a:r>
                        <a:rPr lang="en-US" altLang="zh-CN" sz="1400" b="0">
                          <a:solidFill>
                            <a:srgbClr val="000000"/>
                          </a:solidFill>
                          <a:latin typeface="微软雅黑" charset="0"/>
                          <a:ea typeface="微软雅黑" charset="0"/>
                          <a:cs typeface="微软雅黑" charset="0"/>
                        </a:rPr>
                        <a:t>/(</a:t>
                      </a:r>
                      <a:r>
                        <a:rPr lang="zh-CN" altLang="en-US" sz="1400" b="0">
                          <a:solidFill>
                            <a:srgbClr val="000000"/>
                          </a:solidFill>
                          <a:latin typeface="微软雅黑" charset="0"/>
                          <a:ea typeface="微软雅黑" charset="0"/>
                          <a:cs typeface="微软雅黑" charset="0"/>
                        </a:rPr>
                        <a:t>元</a:t>
                      </a:r>
                      <a:r>
                        <a:rPr lang="en-US" altLang="zh-CN" sz="1400" b="0">
                          <a:solidFill>
                            <a:srgbClr val="000000"/>
                          </a:solidFill>
                          <a:latin typeface="微软雅黑" charset="0"/>
                          <a:ea typeface="微软雅黑" charset="0"/>
                          <a:cs typeface="微软雅黑" charset="0"/>
                        </a:rPr>
                        <a:t>/</a:t>
                      </a:r>
                      <a:r>
                        <a:rPr lang="zh-CN" altLang="en-US" sz="1400" b="0">
                          <a:solidFill>
                            <a:srgbClr val="000000"/>
                          </a:solidFill>
                          <a:latin typeface="微软雅黑" charset="0"/>
                          <a:ea typeface="微软雅黑" charset="0"/>
                          <a:cs typeface="微软雅黑" charset="0"/>
                        </a:rPr>
                        <a:t>台</a:t>
                      </a:r>
                      <a:r>
                        <a:rPr lang="en-US" altLang="zh-CN" sz="1400" b="0">
                          <a:solidFill>
                            <a:srgbClr val="000000"/>
                          </a:solidFill>
                          <a:latin typeface="微软雅黑" charset="0"/>
                          <a:ea typeface="微软雅黑" charset="0"/>
                          <a:cs typeface="微软雅黑" charset="0"/>
                        </a:rPr>
                        <a:t>)</a:t>
                      </a:r>
                      <a:endParaRPr lang="en-US" altLang="zh-CN" sz="1400" b="0">
                        <a:solidFill>
                          <a:srgbClr val="000000"/>
                        </a:solidFill>
                        <a:latin typeface="微软雅黑" charset="0"/>
                        <a:ea typeface="微软雅黑" charset="0"/>
                        <a:cs typeface="微软雅黑" charset="0"/>
                      </a:endParaRPr>
                    </a:p>
                  </a:txBody>
                  <a:tcPr marL="0" marR="0" marT="0" marB="1"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zh-CN" altLang="en-US" sz="1400" b="0">
                          <a:solidFill>
                            <a:srgbClr val="000000"/>
                          </a:solidFill>
                          <a:latin typeface="微软雅黑" charset="0"/>
                          <a:ea typeface="微软雅黑" charset="0"/>
                          <a:cs typeface="微软雅黑" charset="0"/>
                        </a:rPr>
                        <a:t>概率</a:t>
                      </a:r>
                      <a:r>
                        <a:rPr lang="en-US" altLang="zh-CN" sz="1400" b="0">
                          <a:solidFill>
                            <a:srgbClr val="000000"/>
                          </a:solidFill>
                          <a:latin typeface="微软雅黑" charset="0"/>
                          <a:ea typeface="微软雅黑" charset="0"/>
                          <a:cs typeface="微软雅黑" charset="0"/>
                        </a:rPr>
                        <a:t>/%</a:t>
                      </a:r>
                      <a:endParaRPr lang="en-US" altLang="zh-CN" sz="1400" b="0">
                        <a:solidFill>
                          <a:srgbClr val="000000"/>
                        </a:solidFill>
                        <a:latin typeface="微软雅黑" charset="0"/>
                        <a:ea typeface="微软雅黑" charset="0"/>
                        <a:cs typeface="微软雅黑" charset="0"/>
                      </a:endParaRPr>
                    </a:p>
                  </a:txBody>
                  <a:tcPr marL="0" marR="0" marT="0" marB="1"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88000">
                <a:tc>
                  <a:txBody>
                    <a:bodyPr/>
                    <a:p>
                      <a:pPr indent="0" algn="ctr">
                        <a:buNone/>
                      </a:pPr>
                      <a:r>
                        <a:rPr lang="en-US" altLang="zh-CN" sz="1400" b="0">
                          <a:solidFill>
                            <a:srgbClr val="000000"/>
                          </a:solidFill>
                          <a:latin typeface="微软雅黑" charset="0"/>
                          <a:ea typeface="微软雅黑" charset="0"/>
                          <a:cs typeface="宋体" charset="0"/>
                        </a:rPr>
                        <a:t>0</a:t>
                      </a:r>
                      <a:endParaRPr lang="en-US" altLang="zh-CN" sz="1400" b="0">
                        <a:solidFill>
                          <a:srgbClr val="000000"/>
                        </a:solidFill>
                        <a:latin typeface="微软雅黑" charset="0"/>
                        <a:ea typeface="微软雅黑" charset="0"/>
                        <a:cs typeface="宋体" charset="0"/>
                      </a:endParaRPr>
                    </a:p>
                  </a:txBody>
                  <a:tcPr marL="0" marR="0" marT="0" marB="1"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altLang="zh-CN" sz="1400" b="0">
                          <a:solidFill>
                            <a:srgbClr val="000000"/>
                          </a:solidFill>
                          <a:latin typeface="微软雅黑" charset="0"/>
                          <a:ea typeface="微软雅黑" charset="0"/>
                          <a:cs typeface="宋体" charset="0"/>
                        </a:rPr>
                        <a:t>40</a:t>
                      </a:r>
                      <a:endParaRPr lang="en-US" altLang="zh-CN" sz="1400" b="0">
                        <a:solidFill>
                          <a:srgbClr val="000000"/>
                        </a:solidFill>
                        <a:latin typeface="微软雅黑" charset="0"/>
                        <a:ea typeface="微软雅黑" charset="0"/>
                        <a:cs typeface="宋体" charset="0"/>
                      </a:endParaRPr>
                    </a:p>
                  </a:txBody>
                  <a:tcPr marL="0" marR="0" marT="0" marB="1"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88000">
                <a:tc>
                  <a:txBody>
                    <a:bodyPr/>
                    <a:p>
                      <a:pPr indent="0" algn="ctr">
                        <a:buNone/>
                      </a:pPr>
                      <a:r>
                        <a:rPr lang="en-US" altLang="zh-CN" sz="1400" b="0">
                          <a:solidFill>
                            <a:srgbClr val="000000"/>
                          </a:solidFill>
                          <a:latin typeface="微软雅黑" charset="0"/>
                          <a:ea typeface="微软雅黑" charset="0"/>
                          <a:cs typeface="宋体" charset="0"/>
                        </a:rPr>
                        <a:t>200</a:t>
                      </a:r>
                      <a:endParaRPr lang="en-US" altLang="zh-CN" sz="1400" b="0">
                        <a:solidFill>
                          <a:srgbClr val="000000"/>
                        </a:solidFill>
                        <a:latin typeface="微软雅黑" charset="0"/>
                        <a:ea typeface="微软雅黑" charset="0"/>
                        <a:cs typeface="宋体" charset="0"/>
                      </a:endParaRPr>
                    </a:p>
                  </a:txBody>
                  <a:tcPr marL="0" marR="0" marT="0" marB="1"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altLang="zh-CN" sz="1400" b="0">
                          <a:solidFill>
                            <a:srgbClr val="000000"/>
                          </a:solidFill>
                          <a:latin typeface="微软雅黑" charset="0"/>
                          <a:ea typeface="微软雅黑" charset="0"/>
                          <a:cs typeface="宋体" charset="0"/>
                        </a:rPr>
                        <a:t>30</a:t>
                      </a:r>
                      <a:endParaRPr lang="en-US" altLang="zh-CN" sz="1400" b="0">
                        <a:solidFill>
                          <a:srgbClr val="000000"/>
                        </a:solidFill>
                        <a:latin typeface="微软雅黑" charset="0"/>
                        <a:ea typeface="微软雅黑" charset="0"/>
                        <a:cs typeface="宋体" charset="0"/>
                      </a:endParaRPr>
                    </a:p>
                  </a:txBody>
                  <a:tcPr marL="0" marR="0" marT="0" marB="1"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88000">
                <a:tc>
                  <a:txBody>
                    <a:bodyPr/>
                    <a:p>
                      <a:pPr indent="0" algn="ctr">
                        <a:buNone/>
                      </a:pPr>
                      <a:r>
                        <a:rPr lang="en-US" altLang="zh-CN" sz="1400" b="0">
                          <a:solidFill>
                            <a:srgbClr val="000000"/>
                          </a:solidFill>
                          <a:latin typeface="微软雅黑" charset="0"/>
                          <a:ea typeface="微软雅黑" charset="0"/>
                          <a:cs typeface="宋体" charset="0"/>
                        </a:rPr>
                        <a:t>500</a:t>
                      </a:r>
                      <a:endParaRPr lang="en-US" altLang="zh-CN" sz="1400" b="0">
                        <a:solidFill>
                          <a:srgbClr val="000000"/>
                        </a:solidFill>
                        <a:latin typeface="微软雅黑" charset="0"/>
                        <a:ea typeface="微软雅黑" charset="0"/>
                        <a:cs typeface="宋体" charset="0"/>
                      </a:endParaRPr>
                    </a:p>
                  </a:txBody>
                  <a:tcPr marL="0" marR="0" marT="0" marB="1"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altLang="zh-CN" sz="1400" b="0">
                          <a:solidFill>
                            <a:srgbClr val="000000"/>
                          </a:solidFill>
                          <a:latin typeface="微软雅黑" charset="0"/>
                          <a:ea typeface="微软雅黑" charset="0"/>
                          <a:cs typeface="宋体" charset="0"/>
                        </a:rPr>
                        <a:t>20</a:t>
                      </a:r>
                      <a:endParaRPr lang="en-US" altLang="zh-CN" sz="1400" b="0">
                        <a:solidFill>
                          <a:srgbClr val="000000"/>
                        </a:solidFill>
                        <a:latin typeface="微软雅黑" charset="0"/>
                        <a:ea typeface="微软雅黑" charset="0"/>
                        <a:cs typeface="宋体" charset="0"/>
                      </a:endParaRPr>
                    </a:p>
                  </a:txBody>
                  <a:tcPr marL="0" marR="0" marT="0" marB="1"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88290">
                <a:tc>
                  <a:txBody>
                    <a:bodyPr/>
                    <a:p>
                      <a:pPr indent="0" algn="ctr">
                        <a:buNone/>
                      </a:pPr>
                      <a:r>
                        <a:rPr lang="en-US" altLang="zh-CN" sz="1400" b="0">
                          <a:solidFill>
                            <a:srgbClr val="000000"/>
                          </a:solidFill>
                          <a:latin typeface="微软雅黑" charset="0"/>
                          <a:ea typeface="微软雅黑" charset="0"/>
                          <a:cs typeface="宋体" charset="0"/>
                        </a:rPr>
                        <a:t>1 000</a:t>
                      </a:r>
                      <a:endParaRPr lang="en-US" altLang="zh-CN" sz="1400" b="0">
                        <a:solidFill>
                          <a:srgbClr val="000000"/>
                        </a:solidFill>
                        <a:latin typeface="微软雅黑" charset="0"/>
                        <a:ea typeface="微软雅黑" charset="0"/>
                        <a:cs typeface="宋体" charset="0"/>
                      </a:endParaRPr>
                    </a:p>
                  </a:txBody>
                  <a:tcPr marL="0" marR="0" marT="0" marB="1"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altLang="zh-CN" sz="1400" b="0">
                          <a:solidFill>
                            <a:srgbClr val="000000"/>
                          </a:solidFill>
                          <a:latin typeface="微软雅黑" charset="0"/>
                          <a:ea typeface="微软雅黑" charset="0"/>
                          <a:cs typeface="宋体" charset="0"/>
                        </a:rPr>
                        <a:t>10</a:t>
                      </a:r>
                      <a:endParaRPr lang="en-US" altLang="zh-CN" sz="1400" b="0">
                        <a:solidFill>
                          <a:srgbClr val="000000"/>
                        </a:solidFill>
                        <a:latin typeface="微软雅黑" charset="0"/>
                        <a:ea typeface="微软雅黑" charset="0"/>
                        <a:cs typeface="宋体" charset="0"/>
                      </a:endParaRPr>
                    </a:p>
                  </a:txBody>
                  <a:tcPr marL="0" marR="0" marT="0" marB="1"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5" name="文本框 4"/>
          <p:cNvSpPr txBox="1"/>
          <p:nvPr/>
        </p:nvSpPr>
        <p:spPr>
          <a:xfrm>
            <a:off x="1607185" y="4481195"/>
            <a:ext cx="5080000" cy="306705"/>
          </a:xfrm>
          <a:prstGeom prst="rect">
            <a:avLst/>
          </a:prstGeom>
          <a:noFill/>
          <a:ln w="9525">
            <a:noFill/>
          </a:ln>
        </p:spPr>
        <p:txBody>
          <a:bodyPr>
            <a:spAutoFit/>
          </a:bodyPr>
          <a:p>
            <a:pPr marL="0" indent="0" algn="l"/>
            <a:r>
              <a:rPr lang="zh-CN" altLang="en-US" sz="1400" b="0">
                <a:solidFill>
                  <a:srgbClr val="000000"/>
                </a:solidFill>
                <a:latin typeface="微软雅黑" charset="0"/>
                <a:ea typeface="微软雅黑" charset="0"/>
                <a:cs typeface="宋体" charset="0"/>
              </a:rPr>
              <a:t>注：上述价格均不包含增值税。</a:t>
            </a:r>
            <a:endParaRPr lang="zh-CN" altLang="en-US" sz="1400" b="0">
              <a:solidFill>
                <a:srgbClr val="000000"/>
              </a:solidFill>
              <a:latin typeface="微软雅黑" charset="0"/>
              <a:ea typeface="微软雅黑" charset="0"/>
              <a:cs typeface="宋体" charset="0"/>
            </a:endParaRPr>
          </a:p>
        </p:txBody>
      </p:sp>
      <p:sp>
        <p:nvSpPr>
          <p:cNvPr id="6" name="标题 2"/>
          <p:cNvSpPr>
            <a:spLocks noGrp="1" noChangeArrowheads="1"/>
          </p:cNvSpPr>
          <p:nvPr>
            <p:custDataLst>
              <p:tags r:id="rId3"/>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4"/>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865505" y="968375"/>
            <a:ext cx="759777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步骤3：确定交易价格。</a:t>
            </a:r>
            <a:endParaRPr lang="zh-CN" altLang="zh-CN" sz="1400" noProof="0" dirty="0">
              <a:solidFill>
                <a:schemeClr val="accent1"/>
              </a:solidFill>
              <a:effectLst>
                <a:outerShdw blurRad="38100" dist="25400" dir="5400000" algn="ctr" rotWithShape="0">
                  <a:srgbClr val="6E747A">
                    <a:alpha val="43000"/>
                  </a:srgbClr>
                </a:outerShdw>
              </a:effectLst>
              <a:uLnTx/>
              <a:uFillTx/>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b="1"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4</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－5解析】</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甲公司认为期望值能够更好地预测其有权获取的对价金额。假定不考虑有关将可变对价计入交易价格的限制要求，在该方法下，甲公司估计交易价格为每台2740元(3000×40%+2800×30%+2500×20%+2000×10%)。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注意：在估计某项不确定性对企业有权获得的可变对价金额的影响时，企业应当对整项合同一致地采用同一种方法。并且，企业使用期望值或最可能发生金额确定可变对价的最佳估计数时，包含可变对价的交易价格，应当不超过在相关不确定性消除时累计已确认收入极可能不会发生重大转回的金额。企业在评估累计已确认收入是否极可能不会发生重大转回时，应当同时考虑收入转回的可能性及其比重。</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6"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一、收入的确认和计量方法</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步骤</a:t>
            </a:r>
            <a:r>
              <a:rPr lang="en-US" altLang="zh-CN" sz="1400" noProof="0" dirty="0">
                <a:solidFill>
                  <a:schemeClr val="accent1"/>
                </a:solidFill>
                <a:effectLst>
                  <a:outerShdw blurRad="38100" dist="25400" dir="5400000" algn="ctr" rotWithShape="0">
                    <a:srgbClr val="6E747A">
                      <a:alpha val="43000"/>
                    </a:srgbClr>
                  </a:outerShdw>
                </a:effectLst>
                <a:uLnTx/>
                <a:uFillTx/>
                <a:sym typeface="+mn-ea"/>
              </a:rPr>
              <a:t>4</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：将交易价格分摊至单项履约义务：</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lang="zh-CN" altLang="zh-CN" sz="1400" noProof="0" dirty="0">
                <a:ln>
                  <a:noFill/>
                </a:ln>
                <a:effectLst/>
                <a:uLnTx/>
                <a:uFillTx/>
                <a:sym typeface="+mn-ea"/>
              </a:rPr>
              <a:t>当合同中包含两项或多项履约义务时，需要将交易价格分摊至各单项履约义务，以使企业分摊至各单项履约义务(或可明确区分的商品)的交易价格能够反映其因向客户转让已承诺的相关商品而预期有权收取的对价金额。交易价格分摊有以下两种情况：</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lang="zh-CN" altLang="zh-CN" sz="1400" noProof="0" dirty="0">
                <a:ln>
                  <a:noFill/>
                </a:ln>
                <a:effectLst/>
                <a:uLnTx/>
                <a:uFillTx/>
                <a:sym typeface="+mn-ea"/>
              </a:rPr>
              <a:t>基于单独售价的分摊</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lang="zh-CN" altLang="zh-CN" sz="1400" noProof="0" dirty="0">
                <a:ln>
                  <a:noFill/>
                </a:ln>
                <a:effectLst/>
                <a:uLnTx/>
                <a:uFillTx/>
                <a:sym typeface="+mn-ea"/>
              </a:rPr>
              <a:t>存在合同折扣时的交易价格分摊</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p:txBody>
      </p:sp>
      <p:sp>
        <p:nvSpPr>
          <p:cNvPr id="3"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865505" y="968375"/>
            <a:ext cx="759777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步骤4：将交易价格分摊至各单项履约义务。</a:t>
            </a:r>
            <a:endParaRPr lang="zh-CN" altLang="zh-CN" sz="1400" noProof="0" dirty="0">
              <a:solidFill>
                <a:schemeClr val="accent1"/>
              </a:solidFill>
              <a:effectLst>
                <a:outerShdw blurRad="38100" dist="25400" dir="5400000" algn="ctr" rotWithShape="0">
                  <a:srgbClr val="6E747A">
                    <a:alpha val="43000"/>
                  </a:srgbClr>
                </a:outerShdw>
              </a:effectLst>
              <a:uLnTx/>
              <a:uFillTx/>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lang="zh-CN" altLang="zh-CN" sz="1400" noProof="0" dirty="0">
                <a:ln>
                  <a:noFill/>
                </a:ln>
                <a:effectLst/>
                <a:uLnTx/>
                <a:uFillTx/>
                <a:sym typeface="+mn-ea"/>
              </a:rPr>
              <a:t>基于单独售价的分摊</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a:t>
            </a:r>
            <a:r>
              <a:rPr kumimoji="0" lang="en-US" altLang="zh-CN" sz="1400" i="0" u="none" strike="noStrike" kern="1200" cap="none" spc="150" normalizeH="0" baseline="0" noProof="0" dirty="0">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合同中包含两项或多项履约义务的，企业应当在合同开始日，按照各单项履约义务所承诺商品的单独售价的相对比例，将交易价格分摊至各单项履约义务。企业不得因合同开始日之后单独售价的变动而重新分摊交易价格。单独售价，是指企业向客户单独销售商品的价格。企业在类似环境下向类似客户单独销售商品的价格，应作为确定该商品单独售价的最佳证据。</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en-US" altLang="zh-CN" sz="1400" i="0" u="none" strike="noStrike" kern="1200" cap="none" spc="150" normalizeH="0" baseline="0" noProof="0" dirty="0">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若是商品的单独售价无法直接观察的，企业应当综合考虑其能够合理取得的全部相关信息，包括市场状况、企业特定因素，以及有关客户或客户类别的信息。采用市场调整法、成本加成法、余值法等方法合理估计单独售价。在估计单独售价时，企业应当最大限度地采用可观察的输人值，并对类似的情况采用一致的估计方法。</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6"/>
          <p:cNvSpPr>
            <a:spLocks noGrp="1" noChangeArrowheads="1"/>
          </p:cNvSpPr>
          <p:nvPr>
            <p:ph type="title"/>
            <p:custDataLst>
              <p:tags r:id="rId1"/>
            </p:custDataLst>
          </p:nvPr>
        </p:nvSpPr>
        <p:spPr>
          <a:xfrm>
            <a:off x="179705" y="768985"/>
            <a:ext cx="8700770" cy="2936240"/>
          </a:xfrm>
        </p:spPr>
        <p:txBody>
          <a:bodyPr vert="horz" wrap="square" lIns="101600" tIns="38100" rIns="76200" bIns="38100" numCol="1" anchor="b" anchorCtr="0" compatLnSpc="1">
            <a:normAutofit fontScale="90000"/>
          </a:bodyPr>
          <a:lstStyle/>
          <a:p>
            <a:pPr marL="0" marR="0" lvl="0" indent="863600" algn="l" defTabSz="685800" rtl="0" eaLnBrk="1" latinLnBrk="0" hangingPunct="1">
              <a:lnSpc>
                <a:spcPct val="150000"/>
              </a:lnSpc>
              <a:spcBef>
                <a:spcPct val="0"/>
              </a:spcBef>
              <a:spcAft>
                <a:spcPct val="0"/>
              </a:spcAft>
              <a:buClrTx/>
              <a:buSzTx/>
              <a:buFontTx/>
              <a:buNone/>
              <a:defRPr/>
              <a:extLst>
                <a:ext uri="{35155182-B16C-46BC-9424-99874614C6A1}">
                  <wpsdc:indentchars xmlns:wpsdc="http://www.wps.cn/officeDocument/2017/drawingmlCustomData" val="200" checksum="3662325579"/>
                </a:ext>
              </a:extLst>
            </a:pPr>
            <a:r>
              <a:rPr kumimoji="0" lang="en-US" altLang="zh-CN" sz="3555" b="1" i="0" u="none" strike="noStrike" kern="1200" cap="none" spc="200" normalizeH="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t>      </a:t>
            </a:r>
            <a:r>
              <a:rPr kumimoji="0" lang="zh-CN" altLang="en-US" sz="3555" b="1" i="0" u="none" strike="noStrike" kern="1200" cap="none" spc="200" normalizeH="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t>第四章  收入、费用与利润</a:t>
            </a:r>
            <a:br>
              <a:rPr kumimoji="0" lang="zh-CN" altLang="en-US" sz="1555" b="1" i="0" u="none" strike="noStrike" kern="1200" cap="none" spc="200" normalizeH="0" baseline="0" noProof="0" dirty="0" smtClean="0">
                <a:ln>
                  <a:noFill/>
                </a:ln>
                <a:solidFill>
                  <a:srgbClr val="404040"/>
                </a:solidFill>
                <a:effectLst/>
                <a:uLnTx/>
                <a:uFillTx/>
                <a:latin typeface="微软雅黑" pitchFamily="34" charset="-122"/>
                <a:ea typeface="微软雅黑" pitchFamily="34" charset="-122"/>
                <a:cs typeface="+mj-cs"/>
                <a:sym typeface="微软雅黑" pitchFamily="34" charset="-122"/>
              </a:rPr>
            </a:br>
            <a:r>
              <a:rPr kumimoji="0" lang="zh-CN" altLang="en-US" sz="1555" b="1" i="0" u="none" strike="noStrike" kern="1200" cap="none" spc="200" normalizeH="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t>【本章概述·思政目标·育人元素】</a:t>
            </a:r>
            <a:br>
              <a:rPr kumimoji="0" lang="zh-CN" altLang="en-US" sz="1555" b="1" i="0" u="none" strike="noStrike" kern="1200" cap="none" spc="200" normalizeH="0" baseline="0" noProof="0" dirty="0" smtClean="0">
                <a:ln>
                  <a:noFill/>
                </a:ln>
                <a:solidFill>
                  <a:srgbClr val="404040"/>
                </a:solidFill>
                <a:effectLst/>
                <a:uLnTx/>
                <a:uFillTx/>
                <a:latin typeface="微软雅黑" pitchFamily="34" charset="-122"/>
                <a:ea typeface="微软雅黑" pitchFamily="34" charset="-122"/>
                <a:cs typeface="+mj-cs"/>
                <a:sym typeface="微软雅黑" pitchFamily="34" charset="-122"/>
              </a:rPr>
            </a:br>
            <a:r>
              <a:rPr kumimoji="0" lang="en-US" altLang="zh-CN" sz="1555" b="1" i="0" u="none" strike="noStrike" kern="1200" cap="none" spc="200" normalizeH="0" baseline="0" noProof="0" dirty="0" smtClean="0">
                <a:ln>
                  <a:noFill/>
                </a:ln>
                <a:solidFill>
                  <a:srgbClr val="404040"/>
                </a:solidFill>
                <a:effectLst/>
                <a:uLnTx/>
                <a:uFillTx/>
                <a:latin typeface="微软雅黑" pitchFamily="34" charset="-122"/>
                <a:ea typeface="微软雅黑" pitchFamily="34" charset="-122"/>
                <a:cs typeface="+mj-cs"/>
                <a:sym typeface="微软雅黑" pitchFamily="34" charset="-122"/>
              </a:rPr>
              <a:t>      </a:t>
            </a:r>
            <a:r>
              <a:rPr kumimoji="0" sz="1555" b="0" i="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t>本章概述：合理确认与计量收入、费用与利润，是如实反映企业各期经营成果的重要环节，也是正确进行纳税申报与利润分配的基础。本章重点阐述企业收入、费用与利润的确认与计量，净利润的分配程序及核算方法，同时结合思政案例与延伸阅读进行内容拓展。</a:t>
            </a:r>
            <a:br>
              <a:rPr kumimoji="0" sz="1555" b="0" i="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br>
            <a:r>
              <a:rPr kumimoji="0" lang="en-US" sz="1555" b="0" i="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t>      </a:t>
            </a:r>
            <a:r>
              <a:rPr kumimoji="0" sz="1555" b="0" i="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t>思政目标：通过企业捐助案例分析与企业家事迹介绍，增进家国情怀与社会责任感。</a:t>
            </a:r>
            <a:br>
              <a:rPr kumimoji="0" sz="1555" b="0" i="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br>
            <a:r>
              <a:rPr kumimoji="0" lang="en-US" sz="1555" b="0" i="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t>      </a:t>
            </a:r>
            <a:r>
              <a:rPr kumimoji="0" sz="1555" b="0" i="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t>育人元素：社会主义核心价值观：爱国；以及责任与担当。</a:t>
            </a:r>
            <a:endParaRPr kumimoji="0" sz="1555" b="0" i="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endParaRPr>
          </a:p>
        </p:txBody>
      </p:sp>
    </p:spTree>
    <p:custDataLst>
      <p:tags r:id="rId2"/>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936625" y="810260"/>
            <a:ext cx="759777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步骤4：将交易价格分摊至各单项履约义务。</a:t>
            </a:r>
            <a:endParaRPr lang="zh-CN" altLang="zh-CN" sz="1400" noProof="0" dirty="0">
              <a:solidFill>
                <a:schemeClr val="accent1"/>
              </a:solidFill>
              <a:effectLst>
                <a:outerShdw blurRad="38100" dist="25400" dir="5400000" algn="ctr" rotWithShape="0">
                  <a:srgbClr val="6E747A">
                    <a:alpha val="43000"/>
                  </a:srgbClr>
                </a:outerShdw>
              </a:effectLst>
              <a:uLnTx/>
              <a:uFillTx/>
              <a:sym typeface="+mn-ea"/>
            </a:endParaRPr>
          </a:p>
          <a:p>
            <a:pPr marR="0" lvl="0" algn="l" defTabSz="685800" rtl="0" eaLnBrk="1" latinLnBrk="0" hangingPunct="1">
              <a:lnSpc>
                <a:spcPts val="2080"/>
              </a:lnSpc>
              <a:spcBef>
                <a:spcPct val="0"/>
              </a:spcBef>
              <a:spcAft>
                <a:spcPts val="0"/>
              </a:spcAft>
              <a:buClrTx/>
              <a:buSzTx/>
              <a:buFont typeface="Wingdings" panose="05000000000000000000" charset="0"/>
              <a:buChar char=""/>
              <a:defRPr/>
            </a:pPr>
            <a:r>
              <a:rPr lang="zh-CN" altLang="zh-CN" sz="1400" noProof="0" dirty="0">
                <a:ln>
                  <a:noFill/>
                </a:ln>
                <a:effectLst/>
                <a:uLnTx/>
                <a:uFillTx/>
                <a:sym typeface="+mn-ea"/>
              </a:rPr>
              <a:t>存在合同折扣时的交易价格分摊</a:t>
            </a:r>
            <a:endParaRPr lang="zh-CN" altLang="zh-CN" sz="1400" noProof="0" dirty="0">
              <a:ln>
                <a:noFill/>
              </a:ln>
              <a:effectLst/>
              <a:uLnTx/>
              <a:uFillTx/>
              <a:sym typeface="+mn-ea"/>
            </a:endParaRPr>
          </a:p>
          <a:p>
            <a:pPr marL="0" marR="0" lvl="0" indent="0" algn="l" defTabSz="685800" rtl="0" eaLnBrk="1" latinLnBrk="0" hangingPunct="1">
              <a:lnSpc>
                <a:spcPts val="2080"/>
              </a:lnSpc>
              <a:spcBef>
                <a:spcPct val="0"/>
              </a:spcBef>
              <a:spcAft>
                <a:spcPts val="0"/>
              </a:spcAft>
              <a:buClrTx/>
              <a:buSzTx/>
              <a:buFont typeface="Wingdings" panose="05000000000000000000"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a:t>
            </a:r>
            <a:r>
              <a:rPr kumimoji="0" lang="en-US" altLang="zh-CN" sz="1400" i="0" u="none" strike="noStrike" kern="1200" cap="none" spc="150" normalizeH="0" baseline="0" noProof="0" dirty="0">
                <a:uLnTx/>
                <a:uFillTx/>
                <a:latin typeface="Arial" panose="020B0604020202020204" pitchFamily="34" charset="0"/>
                <a:ea typeface="微软雅黑" pitchFamily="34" charset="-122"/>
                <a:cs typeface="+mn-cs"/>
              </a:rPr>
              <a:t> </a:t>
            </a:r>
            <a:r>
              <a:rPr kumimoji="0" altLang="zh-CN" sz="1400" i="0" u="none" strike="noStrike" kern="1200" cap="none" spc="150" normalizeH="0" baseline="0" noProof="0" dirty="0">
                <a:uLnTx/>
                <a:uFillTx/>
                <a:latin typeface="Arial" panose="020B0604020202020204" pitchFamily="34" charset="0"/>
                <a:ea typeface="微软雅黑" pitchFamily="34" charset="-122"/>
                <a:cs typeface="+mn-cs"/>
              </a:rPr>
              <a:t>合同折扣是指合同中各单项履约义务所承诺商品的单独售价之和高于合同交易价格的金额。</a:t>
            </a:r>
            <a:endParaRPr kumimoji="0"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latinLnBrk="0" hangingPunct="1">
              <a:lnSpc>
                <a:spcPts val="2080"/>
              </a:lnSpc>
              <a:spcBef>
                <a:spcPct val="0"/>
              </a:spcBef>
              <a:spcAft>
                <a:spcPts val="0"/>
              </a:spcAft>
              <a:buClrTx/>
              <a:buSzTx/>
              <a:buFont typeface="Wingdings" panose="05000000000000000000" charset="0"/>
              <a:buNone/>
              <a:defRPr/>
            </a:pPr>
            <a:r>
              <a:rPr kumimoji="0" lang="en-US" sz="1400" i="0" u="none" strike="noStrike" kern="1200" cap="none" spc="150" normalizeH="0" baseline="0" noProof="0" dirty="0">
                <a:uLnTx/>
                <a:uFillTx/>
                <a:latin typeface="Arial" panose="020B0604020202020204" pitchFamily="34" charset="0"/>
                <a:ea typeface="微软雅黑" pitchFamily="34" charset="-122"/>
                <a:cs typeface="+mn-cs"/>
              </a:rPr>
              <a:t>     </a:t>
            </a:r>
            <a:r>
              <a:rPr kumimoji="0" altLang="zh-CN" sz="1400" i="0" u="none" strike="noStrike" kern="1200" cap="none" spc="150" normalizeH="0" baseline="0" noProof="0" dirty="0">
                <a:uLnTx/>
                <a:uFillTx/>
                <a:latin typeface="Arial" panose="020B0604020202020204" pitchFamily="34" charset="0"/>
                <a:ea typeface="微软雅黑" pitchFamily="34" charset="-122"/>
                <a:cs typeface="+mn-cs"/>
              </a:rPr>
              <a:t>对于合同折扣，企业应当在各单项履约义务之间按比例分摊。但有确凿证据表明合同折扣仅与合同中一项或多项（而非全部）履约义务相关的，企业应当将该合同折扣分摊至相关一项或多项履约义务。同时满足下列三项条件时，企业应当将合同折扣全部分摊至合同中的一项或多项（而非全部）履约义务：一是企业经常将该合同中的各项可明确区分商品单独销售或者以组合的方式单独销售；二是企业也经常将其中部分可明确区分的商品以组合的方式按折扣价格单独销售；三是归属于上述第二项中每一组合的商品的折扣与该合同中的折扣基本相同，且针对每一组合中的商品的分析为将该合同的整体折扣归属于某项或多项履约义务提供了可观察的证据。</a:t>
            </a:r>
            <a:endParaRPr kumimoji="0"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latinLnBrk="0" hangingPunct="1">
              <a:lnSpc>
                <a:spcPts val="2080"/>
              </a:lnSpc>
              <a:spcBef>
                <a:spcPct val="0"/>
              </a:spcBef>
              <a:spcAft>
                <a:spcPts val="0"/>
              </a:spcAft>
              <a:buClrTx/>
              <a:buSzTx/>
              <a:buFont typeface="Wingdings" panose="05000000000000000000" charset="0"/>
              <a:buNone/>
              <a:defRPr/>
            </a:pPr>
            <a:r>
              <a:rPr kumimoji="0" lang="en-US" sz="1400" i="0" u="none" strike="noStrike" kern="1200" cap="none" spc="150" normalizeH="0" baseline="0" noProof="0" dirty="0">
                <a:uLnTx/>
                <a:uFillTx/>
                <a:latin typeface="Arial" panose="020B0604020202020204" pitchFamily="34" charset="0"/>
                <a:ea typeface="微软雅黑" pitchFamily="34" charset="-122"/>
                <a:cs typeface="+mn-cs"/>
              </a:rPr>
              <a:t>     </a:t>
            </a:r>
            <a:r>
              <a:rPr kumimoji="0" altLang="zh-CN" sz="1400" i="0" u="none" strike="noStrike" kern="1200" cap="none" spc="150" normalizeH="0" baseline="0" noProof="0" dirty="0">
                <a:uLnTx/>
                <a:uFillTx/>
                <a:latin typeface="Arial" panose="020B0604020202020204" pitchFamily="34" charset="0"/>
                <a:ea typeface="微软雅黑" pitchFamily="34" charset="-122"/>
                <a:cs typeface="+mn-cs"/>
              </a:rPr>
              <a:t>合同折扣仅与合同中一项或多项（而非全部）履约义务相关，且企业采用余值法估计单独售价的，应当首先按照前款规定在该一项或多项（而非全部）履约义务之间分摊合同折扣，然后采用余值法估计单独售价。</a:t>
            </a:r>
            <a:endParaRPr kumimoji="0"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865505" y="968375"/>
            <a:ext cx="759777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步骤4：将交易价格分摊至各单项履约义务。</a:t>
            </a:r>
            <a:endParaRPr lang="zh-CN" altLang="zh-CN" sz="1400" noProof="0" dirty="0">
              <a:solidFill>
                <a:schemeClr val="accent1"/>
              </a:solidFill>
              <a:effectLst>
                <a:outerShdw blurRad="38100" dist="25400" dir="5400000" algn="ctr" rotWithShape="0">
                  <a:srgbClr val="6E747A">
                    <a:alpha val="43000"/>
                  </a:srgbClr>
                </a:outerShdw>
              </a:effectLst>
              <a:uLnTx/>
              <a:uFillTx/>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lang="zh-CN" altLang="zh-CN" sz="1400" b="1" noProof="0" dirty="0">
                <a:ln>
                  <a:noFill/>
                </a:ln>
                <a:effectLst/>
                <a:uLnTx/>
                <a:uFillTx/>
                <a:sym typeface="+mn-ea"/>
              </a:rPr>
              <a:t>【实务题</a:t>
            </a:r>
            <a:r>
              <a:rPr lang="en-US" altLang="zh-CN" sz="1400" b="1" noProof="0" dirty="0">
                <a:ln>
                  <a:noFill/>
                </a:ln>
                <a:effectLst/>
                <a:uLnTx/>
                <a:uFillTx/>
                <a:sym typeface="+mn-ea"/>
              </a:rPr>
              <a:t>4</a:t>
            </a:r>
            <a:r>
              <a:rPr lang="zh-CN" altLang="zh-CN" sz="1400" b="1" noProof="0" dirty="0">
                <a:ln>
                  <a:noFill/>
                </a:ln>
                <a:effectLst/>
                <a:uLnTx/>
                <a:uFillTx/>
                <a:sym typeface="+mn-ea"/>
              </a:rPr>
              <a:t>－6】</a:t>
            </a:r>
            <a:r>
              <a:rPr lang="zh-CN" altLang="zh-CN" sz="1400" noProof="0" dirty="0">
                <a:ln>
                  <a:noFill/>
                </a:ln>
                <a:effectLst/>
                <a:uLnTx/>
                <a:uFillTx/>
                <a:sym typeface="+mn-ea"/>
              </a:rPr>
              <a:t>企业定期单独出售产品A、B和C，从而确定单独售价如下:</a:t>
            </a:r>
            <a:endParaRPr lang="zh-CN" altLang="zh-CN" sz="1400"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None/>
              <a:defRPr/>
            </a:pPr>
            <a:r>
              <a:rPr lang="zh-CN" altLang="zh-CN" sz="1400" noProof="0" dirty="0">
                <a:ln>
                  <a:noFill/>
                </a:ln>
                <a:effectLst/>
                <a:uLnTx/>
                <a:uFillTx/>
                <a:sym typeface="+mn-ea"/>
              </a:rPr>
              <a:t>    产品	           单独售价(元)	</a:t>
            </a:r>
            <a:endParaRPr lang="zh-CN" altLang="zh-CN" sz="1400"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None/>
              <a:defRPr/>
            </a:pPr>
            <a:r>
              <a:rPr lang="zh-CN" altLang="zh-CN" sz="1400" noProof="0" dirty="0">
                <a:ln>
                  <a:noFill/>
                </a:ln>
                <a:effectLst/>
                <a:uLnTx/>
                <a:uFillTx/>
                <a:sym typeface="+mn-ea"/>
              </a:rPr>
              <a:t>    产品A             40</a:t>
            </a:r>
            <a:endParaRPr lang="zh-CN" altLang="zh-CN" sz="1400"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None/>
              <a:defRPr/>
            </a:pPr>
            <a:r>
              <a:rPr lang="zh-CN" altLang="zh-CN" sz="1400" noProof="0" dirty="0">
                <a:ln>
                  <a:noFill/>
                </a:ln>
                <a:effectLst/>
                <a:uLnTx/>
                <a:uFillTx/>
                <a:sym typeface="+mn-ea"/>
              </a:rPr>
              <a:t>    产品B             55 </a:t>
            </a:r>
            <a:endParaRPr lang="zh-CN" altLang="zh-CN" sz="1400"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None/>
              <a:defRPr/>
            </a:pPr>
            <a:r>
              <a:rPr lang="zh-CN" altLang="zh-CN" sz="1400" noProof="0" dirty="0">
                <a:ln>
                  <a:noFill/>
                </a:ln>
                <a:effectLst/>
                <a:uLnTx/>
                <a:uFillTx/>
                <a:sym typeface="+mn-ea"/>
              </a:rPr>
              <a:t>    产品C	     45	</a:t>
            </a:r>
            <a:endParaRPr lang="zh-CN" altLang="zh-CN" sz="1400"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None/>
              <a:defRPr/>
            </a:pPr>
            <a:r>
              <a:rPr lang="zh-CN" altLang="zh-CN" sz="1400" noProof="0" dirty="0">
                <a:ln>
                  <a:noFill/>
                </a:ln>
                <a:effectLst/>
                <a:uLnTx/>
                <a:uFillTx/>
                <a:sym typeface="+mn-ea"/>
              </a:rPr>
              <a:t>    合计              140	</a:t>
            </a:r>
            <a:endParaRPr lang="zh-CN" altLang="zh-CN" sz="1400"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None/>
              <a:defRPr/>
            </a:pPr>
            <a:r>
              <a:rPr lang="zh-CN" altLang="zh-CN" sz="1400" noProof="0" dirty="0">
                <a:ln>
                  <a:noFill/>
                </a:ln>
                <a:effectLst/>
                <a:uLnTx/>
                <a:uFillTx/>
                <a:sym typeface="+mn-ea"/>
              </a:rPr>
              <a:t>此外，企业定期以60元的价格将产品B和C一同出售。2020年7月28日企业与客户订立一项合同，以100元的价格出售产品A、B和C。企业将在不同时点履行针对每项产品的履约义务。</a:t>
            </a:r>
            <a:endParaRPr lang="zh-CN" altLang="zh-CN" sz="1400" noProof="0" dirty="0">
              <a:ln>
                <a:noFill/>
              </a:ln>
              <a:effectLst/>
              <a:uLnTx/>
              <a:uFillTx/>
              <a:sym typeface="+mn-ea"/>
            </a:endParaRPr>
          </a:p>
        </p:txBody>
      </p:sp>
      <p:sp>
        <p:nvSpPr>
          <p:cNvPr id="4"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626110" y="314325"/>
            <a:ext cx="759777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步骤4：将交易价格分摊至各单项履约义务。</a:t>
            </a:r>
            <a:endParaRPr lang="zh-CN" altLang="zh-CN" sz="1400" noProof="0" dirty="0">
              <a:solidFill>
                <a:schemeClr val="accent1"/>
              </a:solidFill>
              <a:effectLst>
                <a:outerShdw blurRad="38100" dist="25400" dir="5400000" algn="ctr" rotWithShape="0">
                  <a:srgbClr val="6E747A">
                    <a:alpha val="43000"/>
                  </a:srgbClr>
                </a:outerShdw>
              </a:effectLst>
              <a:uLnTx/>
              <a:uFillTx/>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lang="zh-CN" altLang="zh-CN" sz="1400" b="1" noProof="0" dirty="0">
                <a:ln>
                  <a:noFill/>
                </a:ln>
                <a:effectLst/>
                <a:uLnTx/>
                <a:uFillTx/>
                <a:sym typeface="+mn-ea"/>
              </a:rPr>
              <a:t>【实务题</a:t>
            </a:r>
            <a:r>
              <a:rPr lang="en-US" altLang="zh-CN" sz="1400" b="1" noProof="0" dirty="0">
                <a:ln>
                  <a:noFill/>
                </a:ln>
                <a:effectLst/>
                <a:uLnTx/>
                <a:uFillTx/>
                <a:sym typeface="+mn-ea"/>
              </a:rPr>
              <a:t>4</a:t>
            </a:r>
            <a:r>
              <a:rPr lang="zh-CN" altLang="zh-CN" sz="1400" b="1" noProof="0" dirty="0">
                <a:ln>
                  <a:noFill/>
                </a:ln>
                <a:effectLst/>
                <a:uLnTx/>
                <a:uFillTx/>
                <a:sym typeface="+mn-ea"/>
              </a:rPr>
              <a:t>－6解析】</a:t>
            </a:r>
            <a:r>
              <a:rPr lang="zh-CN" altLang="zh-CN" sz="1400" noProof="0" dirty="0">
                <a:ln>
                  <a:noFill/>
                </a:ln>
                <a:effectLst/>
                <a:uLnTx/>
                <a:uFillTx/>
                <a:sym typeface="+mn-ea"/>
              </a:rPr>
              <a:t>该合同包含针对整项交易的折扣 40元，如按单独售价的相对比例分摊交易价格，这一折扣将按比例分摊至全部三项履约义务。但是，题中指出企业定期以 60元的价格将产品B和C一同出售，即以40元的价格出售产品A，因此企业有证据证明应当将全部折扣分摊至转让产品B和C的承诺。</a:t>
            </a:r>
            <a:endParaRPr lang="zh-CN" altLang="zh-CN" sz="1400" noProof="0" dirty="0">
              <a:ln>
                <a:noFill/>
              </a:ln>
              <a:effectLst/>
              <a:uLnTx/>
              <a:uFillTx/>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lang="zh-CN" altLang="zh-CN" sz="1400" noProof="0" dirty="0">
                <a:ln>
                  <a:noFill/>
                </a:ln>
                <a:effectLst/>
                <a:uLnTx/>
                <a:uFillTx/>
                <a:sym typeface="+mn-ea"/>
              </a:rPr>
              <a:t>如果企业在同一时点转移对产品B和C的控制，则企业在实务上可将该两个产品的转让作为单一履约义务进行会计处理。也就是说，企业可将60元的交易价格分摊至这项单一履约义务，并在产品B和C同时转让给客户时确认60元的收入。</a:t>
            </a:r>
            <a:endParaRPr lang="zh-CN" altLang="zh-CN" sz="1400" noProof="0" dirty="0">
              <a:ln>
                <a:noFill/>
              </a:ln>
              <a:effectLst/>
              <a:uLnTx/>
              <a:uFillTx/>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lang="zh-CN" altLang="zh-CN" sz="1400" noProof="0" dirty="0">
                <a:ln>
                  <a:noFill/>
                </a:ln>
                <a:effectLst/>
                <a:uLnTx/>
                <a:uFillTx/>
                <a:sym typeface="+mn-ea"/>
              </a:rPr>
              <a:t>如果合同要求企业在不同时点转移对产品B和C的控制，则60元的分摊金额应单独分摊至转让产品B(单独售价为 55 元)和产品C(单独售价为 45元)的承诺，具体如下:</a:t>
            </a:r>
            <a:endParaRPr lang="zh-CN" altLang="zh-CN" sz="1400"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None/>
              <a:defRPr/>
            </a:pPr>
            <a:r>
              <a:rPr lang="zh-CN" altLang="zh-CN" sz="1400" noProof="0" dirty="0">
                <a:ln>
                  <a:noFill/>
                </a:ln>
                <a:effectLst/>
                <a:uLnTx/>
                <a:uFillTx/>
                <a:sym typeface="+mn-ea"/>
              </a:rPr>
              <a:t>产品	   已分摊的交易价格	</a:t>
            </a:r>
            <a:endParaRPr lang="zh-CN" altLang="zh-CN" sz="1400"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None/>
              <a:defRPr/>
            </a:pPr>
            <a:r>
              <a:rPr lang="zh-CN" altLang="zh-CN" sz="1400" noProof="0" dirty="0">
                <a:ln>
                  <a:noFill/>
                </a:ln>
                <a:effectLst/>
                <a:uLnTx/>
                <a:uFillTx/>
                <a:sym typeface="+mn-ea"/>
              </a:rPr>
              <a:t>产品B	   33(55÷B、C产品单独售价总额100×60)	</a:t>
            </a:r>
            <a:endParaRPr lang="zh-CN" altLang="zh-CN" sz="1400"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None/>
              <a:defRPr/>
            </a:pPr>
            <a:r>
              <a:rPr lang="zh-CN" altLang="zh-CN" sz="1400" noProof="0" dirty="0">
                <a:ln>
                  <a:noFill/>
                </a:ln>
                <a:effectLst/>
                <a:uLnTx/>
                <a:uFillTx/>
                <a:sym typeface="+mn-ea"/>
              </a:rPr>
              <a:t>产品C	   27(45+B、C产品单独售价总额100×60)	</a:t>
            </a:r>
            <a:endParaRPr lang="zh-CN" altLang="zh-CN" sz="1400"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None/>
              <a:defRPr/>
            </a:pPr>
            <a:r>
              <a:rPr lang="zh-CN" altLang="zh-CN" sz="1400" noProof="0" dirty="0">
                <a:ln>
                  <a:noFill/>
                </a:ln>
                <a:effectLst/>
                <a:uLnTx/>
                <a:uFillTx/>
                <a:sym typeface="+mn-ea"/>
              </a:rPr>
              <a:t>合计	   60</a:t>
            </a:r>
            <a:endParaRPr lang="zh-CN" altLang="zh-CN" sz="1400" noProof="0" dirty="0">
              <a:ln>
                <a:noFill/>
              </a:ln>
              <a:effectLst/>
              <a:uLnTx/>
              <a:uFillTx/>
              <a:sym typeface="+mn-ea"/>
            </a:endParaRPr>
          </a:p>
        </p:txBody>
      </p:sp>
    </p:spTree>
    <p:custDataLst>
      <p:tags r:id="rId2"/>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962025" y="84105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一、收入的确认和计量方法</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步骤</a:t>
            </a:r>
            <a:r>
              <a:rPr lang="en-US" altLang="zh-CN" sz="1400" noProof="0" dirty="0">
                <a:solidFill>
                  <a:schemeClr val="accent1"/>
                </a:solidFill>
                <a:effectLst>
                  <a:outerShdw blurRad="38100" dist="25400" dir="5400000" algn="ctr" rotWithShape="0">
                    <a:srgbClr val="6E747A">
                      <a:alpha val="43000"/>
                    </a:srgbClr>
                  </a:outerShdw>
                </a:effectLst>
                <a:uLnTx/>
                <a:uFillTx/>
                <a:sym typeface="+mn-ea"/>
              </a:rPr>
              <a:t>5</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：履行每一单项义务时确认收入</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企业应当在履行了合同中的履约义务，即在客户取得相关商品控制权时确认收入。取得相关商品控制权，是指能够主导该商品的使用并从中获得几乎全部的经济利益。企业收入确认的方式包括</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在某一时段内履行履约义务</a:t>
            </a: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和</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在某一时点履行履约义务</a:t>
            </a: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两种。</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773430" y="699135"/>
            <a:ext cx="759777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步骤</a:t>
            </a:r>
            <a:r>
              <a:rPr lang="en-US" altLang="zh-CN" sz="1400" noProof="0" dirty="0">
                <a:solidFill>
                  <a:schemeClr val="accent1"/>
                </a:solidFill>
                <a:effectLst>
                  <a:outerShdw blurRad="38100" dist="25400" dir="5400000" algn="ctr" rotWithShape="0">
                    <a:srgbClr val="6E747A">
                      <a:alpha val="43000"/>
                    </a:srgbClr>
                  </a:outerShdw>
                </a:effectLst>
                <a:uLnTx/>
                <a:uFillTx/>
                <a:sym typeface="+mn-ea"/>
              </a:rPr>
              <a:t>5</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：履行每一单项义务时确认收入。</a:t>
            </a:r>
            <a:endParaRPr lang="zh-CN" altLang="zh-CN" sz="1400" noProof="0" dirty="0">
              <a:solidFill>
                <a:schemeClr val="accent1"/>
              </a:solidFill>
              <a:effectLst>
                <a:outerShdw blurRad="38100" dist="25400" dir="5400000" algn="ctr" rotWithShape="0">
                  <a:srgbClr val="6E747A">
                    <a:alpha val="43000"/>
                  </a:srgbClr>
                </a:outerShdw>
              </a:effectLst>
              <a:uLnTx/>
              <a:uFillTx/>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lang="zh-CN" altLang="zh-CN" sz="1400" noProof="0" dirty="0">
                <a:ln>
                  <a:noFill/>
                </a:ln>
                <a:effectLst/>
                <a:uLnTx/>
                <a:uFillTx/>
                <a:sym typeface="+mn-ea"/>
              </a:rPr>
              <a:t>在某一时段内履行履约义务</a:t>
            </a:r>
            <a:endParaRPr lang="zh-CN" altLang="zh-CN" sz="1400"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对于在某一时段内履行的履约义务，企业应当在该段时间内按照履约进度确认收入。但是，履约进度不能合理确定的除外。</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mj-ea"/>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满足下列条件之一的，属于在某一时段内履行履约义务的情况：</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342900" marR="0" lvl="0" indent="-342900" algn="l" defTabSz="685800" rtl="0" eaLnBrk="1" fontAlgn="base" latinLnBrk="0" hangingPunct="1">
              <a:lnSpc>
                <a:spcPct val="120000"/>
              </a:lnSpc>
              <a:spcBef>
                <a:spcPct val="0"/>
              </a:spcBef>
              <a:spcAft>
                <a:spcPts val="1000"/>
              </a:spcAft>
              <a:buClrTx/>
              <a:buSzTx/>
              <a:buFont typeface="+mj-ea"/>
              <a:buAutoNum type="circleNumDbPlain"/>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客户在企业履约的同时即取得并消耗企业履约所带来的经济利益。</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342900" marR="0" lvl="0" indent="-342900" algn="l" defTabSz="685800" rtl="0" eaLnBrk="1" fontAlgn="base" latinLnBrk="0" hangingPunct="1">
              <a:lnSpc>
                <a:spcPct val="120000"/>
              </a:lnSpc>
              <a:spcBef>
                <a:spcPct val="0"/>
              </a:spcBef>
              <a:spcAft>
                <a:spcPts val="1000"/>
              </a:spcAft>
              <a:buClrTx/>
              <a:buSzTx/>
              <a:buFont typeface="+mj-ea"/>
              <a:buAutoNum type="circleNumDbPlain"/>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客户能够控制企业履约过程中在建的商品。</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342900" marR="0" lvl="0" indent="-342900" algn="l" defTabSz="685800" rtl="0" eaLnBrk="1" fontAlgn="base" latinLnBrk="0" hangingPunct="1">
              <a:lnSpc>
                <a:spcPct val="120000"/>
              </a:lnSpc>
              <a:spcBef>
                <a:spcPct val="0"/>
              </a:spcBef>
              <a:spcAft>
                <a:spcPts val="1000"/>
              </a:spcAft>
              <a:buClrTx/>
              <a:buSzTx/>
              <a:buFont typeface="+mj-ea"/>
              <a:buAutoNum type="circleNumDbPlain"/>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企业履约过程中所产出的商品具有不可替代用途，且该企业在整个合同期间内有权就累计至今已完成的履约部分收取款项。</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mj-ea"/>
              <a:buNone/>
              <a:defRPr/>
            </a:pPr>
            <a:r>
              <a:rPr kumimoji="0" lang="en-US" altLang="zh-CN" sz="1400" i="0" u="none" strike="noStrike" kern="1200" cap="none" spc="150" normalizeH="0" baseline="0" noProof="0" dirty="0">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其中，具有不可替代用途，是指因合同限制或实际可行性限制，企业不能轻易地将商品用于其他用途。有权就累计至今已完成的履约部分收取款项，是指在由于客户或其他方原因终止合同的情况下，企业有权就累计至今已完成的履约部分收取能够补偿其已发生成本和合理利润的款项，并且该权利具有法律约束力。</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195580"/>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865505" y="968375"/>
            <a:ext cx="759777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步骤</a:t>
            </a:r>
            <a:r>
              <a:rPr lang="en-US" altLang="zh-CN" sz="1400" noProof="0" dirty="0">
                <a:solidFill>
                  <a:schemeClr val="accent1"/>
                </a:solidFill>
                <a:effectLst>
                  <a:outerShdw blurRad="38100" dist="25400" dir="5400000" algn="ctr" rotWithShape="0">
                    <a:srgbClr val="6E747A">
                      <a:alpha val="43000"/>
                    </a:srgbClr>
                  </a:outerShdw>
                </a:effectLst>
                <a:uLnTx/>
                <a:uFillTx/>
                <a:sym typeface="+mn-ea"/>
              </a:rPr>
              <a:t>5</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：履行每一单项义务时确认收入。</a:t>
            </a:r>
            <a:endParaRPr lang="zh-CN" altLang="zh-CN" sz="1400" noProof="0" dirty="0">
              <a:solidFill>
                <a:schemeClr val="accent1"/>
              </a:solidFill>
              <a:effectLst>
                <a:outerShdw blurRad="38100" dist="25400" dir="5400000" algn="ctr" rotWithShape="0">
                  <a:srgbClr val="6E747A">
                    <a:alpha val="43000"/>
                  </a:srgbClr>
                </a:outerShdw>
              </a:effectLst>
              <a:uLnTx/>
              <a:uFillTx/>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lang="zh-CN" altLang="zh-CN" sz="1400" noProof="0" dirty="0">
                <a:ln>
                  <a:noFill/>
                </a:ln>
                <a:effectLst/>
                <a:uLnTx/>
                <a:uFillTx/>
                <a:sym typeface="+mn-ea"/>
              </a:rPr>
              <a:t>在某一时段内履行履约义务</a:t>
            </a:r>
            <a:endParaRPr lang="zh-CN" altLang="zh-CN" sz="1400"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4</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－7】</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评估履约义务是在某一时点还是在某一时段内履行。</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企业正在建造一幢包含多个单元的住宅楼。某客户与企业订立一项针对指定在建单元的具有约束力的销售合同。每一住宅单元均具有类似的建筑平面图及类似的面积，但各单元的其他属性（如单元在楼宇中的位置）则有所不同。</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情形1：假定客户在订立合同时支付保证金，且该保证金仅在企业未能按合同完成该单元的建造时才可返还。剩余合同价格须在合同完成后客户实际取得该单元时支付。如果客户在该单元建造完成前违约，则企业仅有权保留已付的保证金。</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195580"/>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865505" y="968375"/>
            <a:ext cx="759777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步骤</a:t>
            </a:r>
            <a:r>
              <a:rPr lang="en-US" altLang="zh-CN" sz="1400" noProof="0" dirty="0">
                <a:solidFill>
                  <a:schemeClr val="accent1"/>
                </a:solidFill>
                <a:effectLst>
                  <a:outerShdw blurRad="38100" dist="25400" dir="5400000" algn="ctr" rotWithShape="0">
                    <a:srgbClr val="6E747A">
                      <a:alpha val="43000"/>
                    </a:srgbClr>
                  </a:outerShdw>
                </a:effectLst>
                <a:uLnTx/>
                <a:uFillTx/>
                <a:sym typeface="+mn-ea"/>
              </a:rPr>
              <a:t>5</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：履行每一单项义务时确认收入。</a:t>
            </a:r>
            <a:endParaRPr lang="zh-CN" altLang="zh-CN" sz="1400" noProof="0" dirty="0">
              <a:solidFill>
                <a:schemeClr val="accent1"/>
              </a:solidFill>
              <a:effectLst>
                <a:outerShdw blurRad="38100" dist="25400" dir="5400000" algn="ctr" rotWithShape="0">
                  <a:srgbClr val="6E747A">
                    <a:alpha val="43000"/>
                  </a:srgbClr>
                </a:outerShdw>
              </a:effectLst>
              <a:uLnTx/>
              <a:uFillTx/>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lang="zh-CN" altLang="zh-CN" sz="1400" noProof="0" dirty="0">
                <a:ln>
                  <a:noFill/>
                </a:ln>
                <a:effectLst/>
                <a:uLnTx/>
                <a:uFillTx/>
                <a:sym typeface="+mn-ea"/>
              </a:rPr>
              <a:t>在某一时段内履行履约义务</a:t>
            </a:r>
            <a:endParaRPr lang="zh-CN" altLang="zh-CN" sz="1400"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4</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－7】</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评估履约义务是在某一时点还是在某一时段内履行。</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企业正在建造一幢包含多个单元的住宅楼。某客户与企业订立一项针对指定在建单元的具有约束力的销售合同。每一住宅单元均具有类似的建筑平面图及类似的面积，但各单元的其他属性（如单元在楼宇中的位置）则有所不同。</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情形2：假定客户在订立合同时支付不可返还的保证金，并须在住宅单元的建造过程中支付进度款。合同具有禁止企业将该单元转让给另一客户的实质性条款。此外，除非企业未能按承诺履约，否则客户无权终止合同。如果客户在进度款到期时未能履行其支付已承诺进度款的义务，则企业在已完成相关单元的建造的情况下有权获得合同规定的所有已承诺对价。此前的法庭判例中，在开发商已履行其合同义务的情况下，开发商要求客户履约的类似权利得到了法庭的支持。</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865505" y="968375"/>
            <a:ext cx="759777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步骤</a:t>
            </a:r>
            <a:r>
              <a:rPr lang="en-US" altLang="zh-CN" sz="1400" noProof="0" dirty="0">
                <a:solidFill>
                  <a:schemeClr val="accent1"/>
                </a:solidFill>
                <a:effectLst>
                  <a:outerShdw blurRad="38100" dist="25400" dir="5400000" algn="ctr" rotWithShape="0">
                    <a:srgbClr val="6E747A">
                      <a:alpha val="43000"/>
                    </a:srgbClr>
                  </a:outerShdw>
                </a:effectLst>
                <a:uLnTx/>
                <a:uFillTx/>
                <a:sym typeface="+mn-ea"/>
              </a:rPr>
              <a:t>5</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：履行每一单项义务时确认收入。</a:t>
            </a:r>
            <a:endParaRPr lang="zh-CN" altLang="zh-CN" sz="1400" noProof="0" dirty="0">
              <a:solidFill>
                <a:schemeClr val="accent1"/>
              </a:solidFill>
              <a:effectLst>
                <a:outerShdw blurRad="38100" dist="25400" dir="5400000" algn="ctr" rotWithShape="0">
                  <a:srgbClr val="6E747A">
                    <a:alpha val="43000"/>
                  </a:srgbClr>
                </a:outerShdw>
              </a:effectLst>
              <a:uLnTx/>
              <a:uFillTx/>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lang="zh-CN" altLang="zh-CN" sz="1400" noProof="0" dirty="0">
                <a:ln>
                  <a:noFill/>
                </a:ln>
                <a:effectLst/>
                <a:uLnTx/>
                <a:uFillTx/>
                <a:sym typeface="+mn-ea"/>
              </a:rPr>
              <a:t>在某一时段内履行履约义务</a:t>
            </a:r>
            <a:endParaRPr lang="zh-CN" altLang="zh-CN" sz="1400"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b="1" i="0" u="none" strike="noStrike" kern="1200" cap="none" spc="150" normalizeH="0" baseline="0" noProof="0" dirty="0">
                <a:uLnTx/>
                <a:uFillTx/>
                <a:latin typeface="微软雅黑" charset="0"/>
                <a:ea typeface="微软雅黑" charset="0"/>
                <a:cs typeface="微软雅黑" charset="0"/>
              </a:rPr>
              <a:t>【实务题</a:t>
            </a:r>
            <a:r>
              <a:rPr kumimoji="0" lang="en-US" altLang="zh-CN" sz="1400" b="1" i="0" u="none" strike="noStrike" kern="1200" cap="none" spc="150" normalizeH="0" baseline="0" noProof="0" dirty="0">
                <a:uLnTx/>
                <a:uFillTx/>
                <a:latin typeface="微软雅黑" charset="0"/>
                <a:ea typeface="微软雅黑" charset="0"/>
                <a:cs typeface="微软雅黑" charset="0"/>
              </a:rPr>
              <a:t>4</a:t>
            </a:r>
            <a:r>
              <a:rPr kumimoji="0" lang="zh-CN" altLang="zh-CN" sz="1400" b="1" i="0" u="none" strike="noStrike" kern="1200" cap="none" spc="150" normalizeH="0" baseline="0" noProof="0" dirty="0">
                <a:uLnTx/>
                <a:uFillTx/>
                <a:latin typeface="微软雅黑" charset="0"/>
                <a:ea typeface="微软雅黑" charset="0"/>
                <a:cs typeface="微软雅黑" charset="0"/>
              </a:rPr>
              <a:t>－7解析】</a:t>
            </a:r>
            <a:endParaRPr kumimoji="0" lang="zh-CN" altLang="zh-CN" sz="1400" b="1" i="0" u="none" strike="noStrike" kern="1200" cap="none" spc="150" normalizeH="0" baseline="0" noProof="0" dirty="0">
              <a:uLnTx/>
              <a:uFillTx/>
              <a:latin typeface="微软雅黑" charset="0"/>
              <a:ea typeface="微软雅黑" charset="0"/>
              <a:cs typeface="微软雅黑" charset="0"/>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情形1：在合同开始时，企业确定其并不具有就累计至今已完成的履约部分获得付款的可执行权利，因为直至单元建造完成前，企业仅有权保留客户已付的保证金。因此，企业应将该住宅单元的销售作为在某一时点履行的履约义务进行会计处理。</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情形2：在合同开始时，企业确定其履约所创造的资产（单元）不可被企业用于替代用途，因为合同禁止企业将该指定单元转让给另一客户。企业还具有就累计至今已完成的履约部分获得付款的权利。因为如果客户未能履行其义务，企业在继续按承诺履约的情况下将具有获得合同规定的所有已承诺对价的可执行权利。因此，该履约义务为在某一时段内履行的履约义务。</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865505" y="968375"/>
            <a:ext cx="759777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步骤</a:t>
            </a:r>
            <a:r>
              <a:rPr lang="en-US" altLang="zh-CN" sz="1400" noProof="0" dirty="0">
                <a:solidFill>
                  <a:schemeClr val="accent1"/>
                </a:solidFill>
                <a:effectLst>
                  <a:outerShdw blurRad="38100" dist="25400" dir="5400000" algn="ctr" rotWithShape="0">
                    <a:srgbClr val="6E747A">
                      <a:alpha val="43000"/>
                    </a:srgbClr>
                  </a:outerShdw>
                </a:effectLst>
                <a:uLnTx/>
                <a:uFillTx/>
                <a:sym typeface="+mn-ea"/>
              </a:rPr>
              <a:t>5</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：履行每一单项义务时确认收入。</a:t>
            </a:r>
            <a:endParaRPr lang="zh-CN" altLang="zh-CN" sz="1400" noProof="0" dirty="0">
              <a:solidFill>
                <a:schemeClr val="accent1"/>
              </a:solidFill>
              <a:effectLst>
                <a:outerShdw blurRad="38100" dist="25400" dir="5400000" algn="ctr" rotWithShape="0">
                  <a:srgbClr val="6E747A">
                    <a:alpha val="43000"/>
                  </a:srgbClr>
                </a:outerShdw>
              </a:effectLst>
              <a:uLnTx/>
              <a:uFillTx/>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lang="zh-CN" altLang="zh-CN" sz="1400" noProof="0" dirty="0">
                <a:ln>
                  <a:noFill/>
                </a:ln>
                <a:effectLst/>
                <a:uLnTx/>
                <a:uFillTx/>
                <a:sym typeface="+mn-ea"/>
              </a:rPr>
              <a:t>在某一时段内履行履约义务</a:t>
            </a:r>
            <a:endParaRPr lang="zh-CN" altLang="zh-CN" sz="1400"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b="1" i="0" u="none" strike="noStrike" kern="1200" cap="none" spc="150" normalizeH="0" baseline="0" noProof="0" dirty="0">
                <a:uLnTx/>
                <a:uFillTx/>
                <a:latin typeface="微软雅黑" charset="0"/>
                <a:ea typeface="微软雅黑" charset="0"/>
                <a:cs typeface="微软雅黑" charset="0"/>
              </a:rPr>
              <a:t>【实务题</a:t>
            </a:r>
            <a:r>
              <a:rPr kumimoji="0" lang="en-US" altLang="zh-CN" sz="1400" b="1" i="0" u="none" strike="noStrike" kern="1200" cap="none" spc="150" normalizeH="0" baseline="0" noProof="0" dirty="0">
                <a:uLnTx/>
                <a:uFillTx/>
                <a:latin typeface="微软雅黑" charset="0"/>
                <a:ea typeface="微软雅黑" charset="0"/>
                <a:cs typeface="微软雅黑" charset="0"/>
              </a:rPr>
              <a:t>4</a:t>
            </a:r>
            <a:r>
              <a:rPr kumimoji="0" lang="zh-CN" altLang="zh-CN" sz="1400" b="1" i="0" u="none" strike="noStrike" kern="1200" cap="none" spc="150" normalizeH="0" baseline="0" noProof="0" dirty="0">
                <a:uLnTx/>
                <a:uFillTx/>
                <a:latin typeface="微软雅黑" charset="0"/>
                <a:ea typeface="微软雅黑" charset="0"/>
                <a:cs typeface="微软雅黑" charset="0"/>
              </a:rPr>
              <a:t>－7解析】</a:t>
            </a:r>
            <a:endParaRPr kumimoji="0" lang="zh-CN" altLang="zh-CN" sz="1400" b="1" i="0" u="none" strike="noStrike" kern="1200" cap="none" spc="150" normalizeH="0" baseline="0" noProof="0" dirty="0">
              <a:uLnTx/>
              <a:uFillTx/>
              <a:latin typeface="微软雅黑" charset="0"/>
              <a:ea typeface="微软雅黑" charset="0"/>
              <a:cs typeface="微软雅黑" charset="0"/>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对于在某一时段内履行的履约义务，企业应当考虑商品的性质，采用产出法或投人法确定恰当的履约进度。产出法是根据已转移给客户的商品对于客户的价值确定履约进度。产出法包括诸如：测量累计至今已完成的履约行为，评估已实现的结果、已达到的里程碑、流逝的时间及已生产或已交付的商品或服务单位。</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865505" y="968375"/>
            <a:ext cx="759777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步骤</a:t>
            </a:r>
            <a:r>
              <a:rPr lang="en-US" altLang="zh-CN" sz="1400" noProof="0" dirty="0">
                <a:solidFill>
                  <a:schemeClr val="accent1"/>
                </a:solidFill>
                <a:effectLst>
                  <a:outerShdw blurRad="38100" dist="25400" dir="5400000" algn="ctr" rotWithShape="0">
                    <a:srgbClr val="6E747A">
                      <a:alpha val="43000"/>
                    </a:srgbClr>
                  </a:outerShdw>
                </a:effectLst>
                <a:uLnTx/>
                <a:uFillTx/>
                <a:sym typeface="+mn-ea"/>
              </a:rPr>
              <a:t>5</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：履行每一单项义务时确认收入。</a:t>
            </a:r>
            <a:endParaRPr lang="zh-CN" altLang="zh-CN" sz="1400" noProof="0" dirty="0">
              <a:solidFill>
                <a:schemeClr val="accent1"/>
              </a:solidFill>
              <a:effectLst>
                <a:outerShdw blurRad="38100" dist="25400" dir="5400000" algn="ctr" rotWithShape="0">
                  <a:srgbClr val="6E747A">
                    <a:alpha val="43000"/>
                  </a:srgbClr>
                </a:outerShdw>
              </a:effectLst>
              <a:uLnTx/>
              <a:uFillTx/>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lang="zh-CN" altLang="zh-CN" sz="1400" noProof="0" dirty="0">
                <a:ln>
                  <a:noFill/>
                </a:ln>
                <a:effectLst/>
                <a:uLnTx/>
                <a:uFillTx/>
                <a:sym typeface="+mn-ea"/>
              </a:rPr>
              <a:t>在某一时段内履行履约义务</a:t>
            </a:r>
            <a:endParaRPr lang="zh-CN" altLang="zh-CN" sz="1400"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4</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－8】</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甲公司与客户签订合同，为该客户拥有的一条铁路更换100根铁轨，合同价格为10万元（不含税价）。截至20×0年12月31日，甲公司共更换铁轨60根，剩余部分预计在20×1年3月31日之前完成。该合同仅包含一项履约义务，且该履约义务满足在某一时段内履行的条件。假定不考虑其他情况。</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【实务题4－8解析】</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甲公司提供的更换铁轨的服务属于在某一时段内履行的履约义务，甲公司按照已完成的工作量确定履约进度。因此，截至20×0年12月31日，该合同的履约进度为60%（60÷100×100%），甲公司应确认的收入为6万元（10×60%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投入法是根据企业为履行履约义务的投入确定履约进度。投入消耗的资源、花费的工时数、发生的成本、流逝的时间或使用的机器运转时数。如果企业的工作或投入在履约期间内平均消耗，则企业按直线法确认收入可能是恰当的。</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稻壳儿春秋广告/盗版必究        原创来源：http://chn.docer.com/works?userid=199329941#!/work_time"/>
          <p:cNvSpPr/>
          <p:nvPr>
            <p:custDataLst>
              <p:tags r:id="rId1"/>
            </p:custDataLst>
          </p:nvPr>
        </p:nvSpPr>
        <p:spPr>
          <a:xfrm>
            <a:off x="3419475" y="1150938"/>
            <a:ext cx="531813" cy="5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文本框 12"/>
          <p:cNvSpPr txBox="1"/>
          <p:nvPr>
            <p:custDataLst>
              <p:tags r:id="rId2"/>
            </p:custDataLst>
          </p:nvPr>
        </p:nvSpPr>
        <p:spPr>
          <a:xfrm>
            <a:off x="3481388" y="1162050"/>
            <a:ext cx="365125" cy="531813"/>
          </a:xfrm>
          <a:prstGeom prst="rect">
            <a:avLst/>
          </a:prstGeom>
          <a:noFill/>
        </p:spPr>
        <p:txBody>
          <a:bodyPr>
            <a:normAutofit fontScale="875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1</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0" name="TextBox 2"/>
          <p:cNvSpPr txBox="1"/>
          <p:nvPr>
            <p:custDataLst>
              <p:tags r:id="rId3"/>
            </p:custDataLst>
          </p:nvPr>
        </p:nvSpPr>
        <p:spPr>
          <a:xfrm>
            <a:off x="4105275" y="1246505"/>
            <a:ext cx="3374390" cy="374650"/>
          </a:xfrm>
          <a:prstGeom prst="rect">
            <a:avLst/>
          </a:prstGeom>
          <a:noFill/>
        </p:spPr>
        <p:txBody>
          <a:bodyPr/>
          <a:lstStyle/>
          <a:p>
            <a:pPr marR="0" defTabSz="914400">
              <a:buClrTx/>
              <a:buSzTx/>
              <a:buFont typeface="Arial" panose="020B0604020202020204" pitchFamily="34" charset="0"/>
              <a:buNone/>
              <a:defRPr/>
            </a:pPr>
            <a:r>
              <a:rPr kumimoji="0" lang="zh-CN" altLang="en-US" sz="2000" b="1" kern="1200" cap="none" spc="150" normalizeH="0" baseline="0" noProof="1">
                <a:solidFill>
                  <a:schemeClr val="tx1">
                    <a:lumMod val="85000"/>
                    <a:lumOff val="15000"/>
                  </a:schemeClr>
                </a:solidFill>
                <a:latin typeface="微软雅黑" pitchFamily="34" charset="-122"/>
                <a:ea typeface="微软雅黑" pitchFamily="34" charset="-122"/>
                <a:cs typeface="微软雅黑" pitchFamily="34" charset="-122"/>
                <a:sym typeface="+mn-ea"/>
              </a:rPr>
              <a:t>新收入准则与收入概述</a:t>
            </a:r>
            <a:endParaRPr kumimoji="0" lang="zh-CN" altLang="en-US" sz="2000" b="1" kern="1200" cap="none" spc="150" normalizeH="0" baseline="0" noProof="1">
              <a:solidFill>
                <a:schemeClr val="tx1">
                  <a:lumMod val="85000"/>
                  <a:lumOff val="15000"/>
                </a:schemeClr>
              </a:solidFill>
              <a:latin typeface="微软雅黑" pitchFamily="34" charset="-122"/>
              <a:ea typeface="微软雅黑" pitchFamily="34" charset="-122"/>
              <a:cs typeface="微软雅黑" pitchFamily="34" charset="-122"/>
              <a:sym typeface="+mn-ea"/>
            </a:endParaRPr>
          </a:p>
        </p:txBody>
      </p:sp>
      <p:grpSp>
        <p:nvGrpSpPr>
          <p:cNvPr id="8" name="组合 7"/>
          <p:cNvGrpSpPr/>
          <p:nvPr/>
        </p:nvGrpSpPr>
        <p:grpSpPr>
          <a:xfrm>
            <a:off x="3419475" y="1943100"/>
            <a:ext cx="532130" cy="542925"/>
            <a:chOff x="5385" y="3278"/>
            <a:chExt cx="838" cy="855"/>
          </a:xfrm>
        </p:grpSpPr>
        <p:sp>
          <p:nvSpPr>
            <p:cNvPr id="12" name="稻壳儿春秋广告/盗版必究        原创来源：http://chn.docer.com/works?userid=199329941#!/work_time"/>
            <p:cNvSpPr/>
            <p:nvPr>
              <p:custDataLst>
                <p:tags r:id="rId4"/>
              </p:custDataLst>
            </p:nvPr>
          </p:nvSpPr>
          <p:spPr>
            <a:xfrm>
              <a:off x="5385" y="3278"/>
              <a:ext cx="838" cy="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3" name="文本框 12"/>
            <p:cNvSpPr txBox="1"/>
            <p:nvPr>
              <p:custDataLst>
                <p:tags r:id="rId5"/>
              </p:custDataLst>
            </p:nvPr>
          </p:nvSpPr>
          <p:spPr>
            <a:xfrm>
              <a:off x="5483" y="3295"/>
              <a:ext cx="575" cy="838"/>
            </a:xfrm>
            <a:prstGeom prst="rect">
              <a:avLst/>
            </a:prstGeom>
            <a:noFill/>
          </p:spPr>
          <p:txBody>
            <a:bodyPr>
              <a:normAutofit fontScale="875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2</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grpSp>
      <p:sp>
        <p:nvSpPr>
          <p:cNvPr id="44038" name="TextBox 2"/>
          <p:cNvSpPr txBox="1"/>
          <p:nvPr>
            <p:custDataLst>
              <p:tags r:id="rId6"/>
            </p:custDataLst>
          </p:nvPr>
        </p:nvSpPr>
        <p:spPr>
          <a:xfrm>
            <a:off x="4105275" y="2005648"/>
            <a:ext cx="5038725" cy="406400"/>
          </a:xfrm>
          <a:prstGeom prst="rect">
            <a:avLst/>
          </a:prstGeom>
          <a:noFill/>
          <a:ln w="9525">
            <a:noFill/>
          </a:ln>
        </p:spPr>
        <p:txBody>
          <a:bodyPr anchor="t"/>
          <a:p>
            <a:pPr indent="0" defTabSz="914400"/>
            <a:r>
              <a:rPr lang="zh-CN" altLang="en-US" sz="2000" b="1">
                <a:latin typeface="微软雅黑" pitchFamily="34" charset="-122"/>
                <a:ea typeface="微软雅黑" pitchFamily="34" charset="-122"/>
                <a:sym typeface="微软雅黑" pitchFamily="34" charset="-122"/>
              </a:rPr>
              <a:t>收入确认与计量重要条款的理解与会计处理</a:t>
            </a:r>
            <a:endParaRPr lang="zh-CN" altLang="en-US" sz="2000" b="1">
              <a:latin typeface="微软雅黑" pitchFamily="34" charset="-122"/>
              <a:ea typeface="微软雅黑" pitchFamily="34" charset="-122"/>
              <a:sym typeface="微软雅黑" pitchFamily="34" charset="-122"/>
            </a:endParaRPr>
          </a:p>
        </p:txBody>
      </p:sp>
      <p:grpSp>
        <p:nvGrpSpPr>
          <p:cNvPr id="3" name="组合 2"/>
          <p:cNvGrpSpPr/>
          <p:nvPr/>
        </p:nvGrpSpPr>
        <p:grpSpPr>
          <a:xfrm>
            <a:off x="3419475" y="2758440"/>
            <a:ext cx="532130" cy="540385"/>
            <a:chOff x="5385" y="4783"/>
            <a:chExt cx="838" cy="851"/>
          </a:xfrm>
        </p:grpSpPr>
        <p:sp>
          <p:nvSpPr>
            <p:cNvPr id="16" name="稻壳儿春秋广告/盗版必究        原创来源：http://chn.docer.com/works?userid=199329941#!/work_time"/>
            <p:cNvSpPr/>
            <p:nvPr>
              <p:custDataLst>
                <p:tags r:id="rId7"/>
              </p:custDataLst>
            </p:nvPr>
          </p:nvSpPr>
          <p:spPr>
            <a:xfrm>
              <a:off x="5385" y="4783"/>
              <a:ext cx="838" cy="83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7" name="文本框 16"/>
            <p:cNvSpPr txBox="1"/>
            <p:nvPr>
              <p:custDataLst>
                <p:tags r:id="rId8"/>
              </p:custDataLst>
            </p:nvPr>
          </p:nvSpPr>
          <p:spPr>
            <a:xfrm>
              <a:off x="5483" y="4800"/>
              <a:ext cx="575" cy="835"/>
            </a:xfrm>
            <a:prstGeom prst="rect">
              <a:avLst/>
            </a:prstGeom>
            <a:noFill/>
          </p:spPr>
          <p:txBody>
            <a:bodyPr>
              <a:normAutofit fontScale="875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3</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grpSp>
      <p:sp>
        <p:nvSpPr>
          <p:cNvPr id="18" name="TextBox 2"/>
          <p:cNvSpPr txBox="1"/>
          <p:nvPr>
            <p:custDataLst>
              <p:tags r:id="rId9"/>
            </p:custDataLst>
          </p:nvPr>
        </p:nvSpPr>
        <p:spPr>
          <a:xfrm>
            <a:off x="4105275" y="3675380"/>
            <a:ext cx="3524885" cy="398780"/>
          </a:xfrm>
          <a:prstGeom prst="rect">
            <a:avLst/>
          </a:prstGeom>
          <a:noFill/>
        </p:spPr>
        <p:txBody>
          <a:bodyPr/>
          <a:lstStyle/>
          <a:p>
            <a:pPr marR="0" defTabSz="914400">
              <a:buClrTx/>
              <a:buSzTx/>
              <a:buFont typeface="Arial" panose="020B0604020202020204" pitchFamily="34" charset="0"/>
              <a:buNone/>
              <a:defRPr/>
            </a:pPr>
            <a:r>
              <a:rPr kumimoji="0" lang="zh-CN" altLang="en-US" sz="2000" b="1" kern="1200" cap="none" spc="0" normalizeH="0" baseline="0" noProof="1">
                <a:latin typeface="微软雅黑" pitchFamily="34" charset="-122"/>
                <a:ea typeface="微软雅黑" pitchFamily="34" charset="-122"/>
                <a:cs typeface="+mn-cs"/>
                <a:sym typeface="+mn-ea"/>
              </a:rPr>
              <a:t>本章课程思政案例及延伸阅读</a:t>
            </a:r>
            <a:endParaRPr kumimoji="0" lang="zh-CN" altLang="en-US" sz="2000" b="1" kern="1200" cap="none" spc="0" normalizeH="0" baseline="0" noProof="1">
              <a:latin typeface="微软雅黑" pitchFamily="34" charset="-122"/>
              <a:ea typeface="微软雅黑" pitchFamily="34" charset="-122"/>
              <a:cs typeface="+mn-cs"/>
              <a:sym typeface="+mn-ea"/>
            </a:endParaRPr>
          </a:p>
        </p:txBody>
      </p:sp>
      <p:sp>
        <p:nvSpPr>
          <p:cNvPr id="24" name="TextBox 2"/>
          <p:cNvSpPr txBox="1"/>
          <p:nvPr>
            <p:custDataLst>
              <p:tags r:id="rId10"/>
            </p:custDataLst>
          </p:nvPr>
        </p:nvSpPr>
        <p:spPr>
          <a:xfrm>
            <a:off x="1150938" y="1393825"/>
            <a:ext cx="1481138" cy="254000"/>
          </a:xfrm>
          <a:prstGeom prst="rect">
            <a:avLst/>
          </a:prstGeom>
          <a:noFill/>
        </p:spPr>
        <p:txBody>
          <a:bodyPr>
            <a:normAutofit fontScale="90000" lnSpcReduction="10000"/>
          </a:bodyPr>
          <a:lstStyle/>
          <a:p>
            <a:pPr marR="0" algn="ctr" defTabSz="914400" fontAlgn="auto">
              <a:spcBef>
                <a:spcPts val="0"/>
              </a:spcBef>
              <a:spcAft>
                <a:spcPts val="0"/>
              </a:spcAft>
              <a:buClrTx/>
              <a:buSzTx/>
              <a:buFontTx/>
              <a:buNone/>
              <a:defRPr/>
            </a:pPr>
            <a:r>
              <a:rPr kumimoji="0" lang="en-US" altLang="zh-CN" sz="1200" kern="1200" cap="none" spc="150" normalizeH="0" baseline="0" noProof="1">
                <a:solidFill>
                  <a:schemeClr val="accent1"/>
                </a:solidFill>
                <a:latin typeface="Arial" panose="020B0604020202020204" pitchFamily="34" charset="0"/>
                <a:ea typeface="微软雅黑" pitchFamily="34" charset="-122"/>
                <a:cs typeface="Arial" panose="020B0604020202020204" pitchFamily="34" charset="0"/>
                <a:sym typeface="+mn-lt"/>
              </a:rPr>
              <a:t>CONTENTS</a:t>
            </a:r>
            <a:endParaRPr kumimoji="0" lang="en-US" altLang="zh-CN" sz="1200" kern="1200" cap="none" spc="150" normalizeH="0" baseline="0" noProof="1">
              <a:solidFill>
                <a:schemeClr val="accent1"/>
              </a:solidFill>
              <a:latin typeface="Arial" panose="020B0604020202020204" pitchFamily="34" charset="0"/>
              <a:ea typeface="微软雅黑" pitchFamily="34" charset="-122"/>
              <a:cs typeface="Arial" panose="020B0604020202020204" pitchFamily="34" charset="0"/>
              <a:sym typeface="+mn-lt"/>
            </a:endParaRPr>
          </a:p>
        </p:txBody>
      </p:sp>
      <p:sp>
        <p:nvSpPr>
          <p:cNvPr id="25" name="TextBox 2"/>
          <p:cNvSpPr txBox="1"/>
          <p:nvPr>
            <p:custDataLst>
              <p:tags r:id="rId11"/>
            </p:custDataLst>
          </p:nvPr>
        </p:nvSpPr>
        <p:spPr>
          <a:xfrm>
            <a:off x="1152525" y="658813"/>
            <a:ext cx="1433513" cy="693738"/>
          </a:xfrm>
          <a:prstGeom prst="rect">
            <a:avLst/>
          </a:prstGeom>
          <a:noFill/>
        </p:spPr>
        <p:txBody>
          <a:bodyPr>
            <a:normAutofit fontScale="90000" lnSpcReduction="10000"/>
          </a:bodyPr>
          <a:lstStyle/>
          <a:p>
            <a:pPr marR="0" algn="ctr" defTabSz="914400" fontAlgn="auto">
              <a:spcBef>
                <a:spcPts val="0"/>
              </a:spcBef>
              <a:spcAft>
                <a:spcPts val="0"/>
              </a:spcAft>
              <a:buClrTx/>
              <a:buSzTx/>
              <a:buFontTx/>
              <a:buNone/>
              <a:defRPr/>
            </a:pPr>
            <a:r>
              <a:rPr kumimoji="0" lang="zh-CN" altLang="en-US" sz="4050" kern="1200" cap="none" spc="150" normalizeH="0" baseline="0" noProof="1">
                <a:solidFill>
                  <a:schemeClr val="tx1">
                    <a:lumMod val="85000"/>
                    <a:lumOff val="15000"/>
                  </a:schemeClr>
                </a:solidFill>
                <a:latin typeface="Arial" panose="020B0604020202020204" pitchFamily="34" charset="0"/>
                <a:ea typeface="汉仪旗黑-85S" pitchFamily="18" charset="-122"/>
                <a:cs typeface="微软雅黑" pitchFamily="34" charset="-122"/>
                <a:sym typeface="+mn-lt"/>
              </a:rPr>
              <a:t>目录</a:t>
            </a:r>
            <a:endParaRPr kumimoji="0" lang="zh-CN" altLang="en-US" sz="4050" kern="1200" cap="none" spc="150" normalizeH="0" baseline="0" noProof="1">
              <a:solidFill>
                <a:schemeClr val="tx1">
                  <a:lumMod val="85000"/>
                  <a:lumOff val="15000"/>
                </a:schemeClr>
              </a:solidFill>
              <a:latin typeface="Arial" panose="020B0604020202020204" pitchFamily="34" charset="0"/>
              <a:ea typeface="汉仪旗黑-85S" pitchFamily="18" charset="-122"/>
              <a:cs typeface="微软雅黑" pitchFamily="34" charset="-122"/>
              <a:sym typeface="+mn-lt"/>
            </a:endParaRPr>
          </a:p>
        </p:txBody>
      </p:sp>
      <p:sp>
        <p:nvSpPr>
          <p:cNvPr id="2" name="TextBox 2"/>
          <p:cNvSpPr txBox="1"/>
          <p:nvPr>
            <p:custDataLst>
              <p:tags r:id="rId12"/>
            </p:custDataLst>
          </p:nvPr>
        </p:nvSpPr>
        <p:spPr>
          <a:xfrm>
            <a:off x="4105275" y="2825433"/>
            <a:ext cx="5038725" cy="406400"/>
          </a:xfrm>
          <a:prstGeom prst="rect">
            <a:avLst/>
          </a:prstGeom>
          <a:noFill/>
          <a:ln w="9525">
            <a:noFill/>
          </a:ln>
        </p:spPr>
        <p:txBody>
          <a:bodyPr anchor="t"/>
          <a:p>
            <a:pPr indent="0" defTabSz="914400"/>
            <a:r>
              <a:rPr lang="zh-CN" altLang="en-US" sz="2000" b="1">
                <a:latin typeface="微软雅黑" pitchFamily="34" charset="-122"/>
                <a:ea typeface="微软雅黑" pitchFamily="34" charset="-122"/>
                <a:sym typeface="微软雅黑" pitchFamily="34" charset="-122"/>
              </a:rPr>
              <a:t>费用与利润重要条款的理解与会计处理</a:t>
            </a:r>
            <a:endParaRPr lang="zh-CN" altLang="en-US" sz="2000" b="1">
              <a:latin typeface="微软雅黑" pitchFamily="34" charset="-122"/>
              <a:ea typeface="微软雅黑" pitchFamily="34" charset="-122"/>
              <a:sym typeface="微软雅黑" pitchFamily="34" charset="-122"/>
            </a:endParaRPr>
          </a:p>
        </p:txBody>
      </p:sp>
      <p:grpSp>
        <p:nvGrpSpPr>
          <p:cNvPr id="4" name="组合 3"/>
          <p:cNvGrpSpPr/>
          <p:nvPr/>
        </p:nvGrpSpPr>
        <p:grpSpPr>
          <a:xfrm>
            <a:off x="3441065" y="3594100"/>
            <a:ext cx="532130" cy="540385"/>
            <a:chOff x="5385" y="4783"/>
            <a:chExt cx="838" cy="851"/>
          </a:xfrm>
        </p:grpSpPr>
        <p:sp>
          <p:nvSpPr>
            <p:cNvPr id="5" name="稻壳儿春秋广告/盗版必究        原创来源：http://chn.docer.com/works?userid=199329941#!/work_time"/>
            <p:cNvSpPr/>
            <p:nvPr>
              <p:custDataLst>
                <p:tags r:id="rId13"/>
              </p:custDataLst>
            </p:nvPr>
          </p:nvSpPr>
          <p:spPr>
            <a:xfrm>
              <a:off x="5385" y="4783"/>
              <a:ext cx="838" cy="83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7" name="文本框 6"/>
            <p:cNvSpPr txBox="1"/>
            <p:nvPr>
              <p:custDataLst>
                <p:tags r:id="rId14"/>
              </p:custDataLst>
            </p:nvPr>
          </p:nvSpPr>
          <p:spPr>
            <a:xfrm>
              <a:off x="5483" y="4800"/>
              <a:ext cx="575" cy="835"/>
            </a:xfrm>
            <a:prstGeom prst="rect">
              <a:avLst/>
            </a:prstGeom>
            <a:noFill/>
          </p:spPr>
          <p:txBody>
            <a:bodyPr>
              <a:normAutofit fontScale="875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4</a:t>
              </a:r>
              <a:endPar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grpSp>
    </p:spTree>
    <p:custDataLst>
      <p:tags r:id="rId15"/>
    </p:custData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828040" y="915670"/>
            <a:ext cx="759777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步骤</a:t>
            </a:r>
            <a:r>
              <a:rPr lang="en-US" altLang="zh-CN" sz="1400" noProof="0" dirty="0">
                <a:solidFill>
                  <a:schemeClr val="accent1"/>
                </a:solidFill>
                <a:effectLst>
                  <a:outerShdw blurRad="38100" dist="25400" dir="5400000" algn="ctr" rotWithShape="0">
                    <a:srgbClr val="6E747A">
                      <a:alpha val="43000"/>
                    </a:srgbClr>
                  </a:outerShdw>
                </a:effectLst>
                <a:uLnTx/>
                <a:uFillTx/>
                <a:sym typeface="+mn-ea"/>
              </a:rPr>
              <a:t>5</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：履行每一单项义务时确认收入。</a:t>
            </a:r>
            <a:endParaRPr lang="zh-CN" altLang="zh-CN" sz="1400" noProof="0" dirty="0">
              <a:solidFill>
                <a:schemeClr val="accent1"/>
              </a:solidFill>
              <a:effectLst>
                <a:outerShdw blurRad="38100" dist="25400" dir="5400000" algn="ctr" rotWithShape="0">
                  <a:srgbClr val="6E747A">
                    <a:alpha val="43000"/>
                  </a:srgbClr>
                </a:outerShdw>
              </a:effectLst>
              <a:uLnTx/>
              <a:uFillTx/>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lang="zh-CN" altLang="zh-CN" sz="1400" noProof="0" dirty="0">
                <a:ln>
                  <a:noFill/>
                </a:ln>
                <a:effectLst/>
                <a:uLnTx/>
                <a:uFillTx/>
                <a:sym typeface="+mn-ea"/>
              </a:rPr>
              <a:t>在某一时段内履行履约义务</a:t>
            </a:r>
            <a:endParaRPr lang="zh-CN" altLang="zh-CN" sz="1400"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altLang="zh-CN" sz="1400" b="1" i="0" u="none" strike="noStrike" kern="1200" cap="none" spc="150" normalizeH="0" baseline="0" noProof="0" dirty="0">
                <a:uLnTx/>
                <a:uFillTx/>
                <a:latin typeface="Arial" panose="020B0604020202020204" pitchFamily="34" charset="0"/>
                <a:ea typeface="微软雅黑" pitchFamily="34" charset="-122"/>
                <a:cs typeface="+mn-cs"/>
              </a:rPr>
              <a:t>【实务题4－9】</a:t>
            </a:r>
            <a:r>
              <a:rPr kumimoji="0" altLang="zh-CN" sz="1400" i="0" u="none" strike="noStrike" kern="1200" cap="none" spc="150" normalizeH="0" baseline="0" noProof="0" dirty="0">
                <a:uLnTx/>
                <a:uFillTx/>
                <a:latin typeface="Arial" panose="020B0604020202020204" pitchFamily="34" charset="0"/>
                <a:ea typeface="微软雅黑" pitchFamily="34" charset="-122"/>
                <a:cs typeface="+mn-cs"/>
              </a:rPr>
              <a:t>某健身企业是A市多家健身俱乐部的所有者兼经营者，其与某位客户订立一项合同，约定客户可在一年内使用其在A市内任一家健身俱乐部提供的服务。客户可无限次使用健身俱乐部的服务并承诺每月向该企业支付100元的费用。</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828040" y="915670"/>
            <a:ext cx="759777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步骤</a:t>
            </a:r>
            <a:r>
              <a:rPr lang="en-US" altLang="zh-CN" sz="1400" noProof="0" dirty="0">
                <a:solidFill>
                  <a:schemeClr val="accent1"/>
                </a:solidFill>
                <a:effectLst>
                  <a:outerShdw blurRad="38100" dist="25400" dir="5400000" algn="ctr" rotWithShape="0">
                    <a:srgbClr val="6E747A">
                      <a:alpha val="43000"/>
                    </a:srgbClr>
                  </a:outerShdw>
                </a:effectLst>
                <a:uLnTx/>
                <a:uFillTx/>
                <a:sym typeface="+mn-ea"/>
              </a:rPr>
              <a:t>5</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：履行每一单项义务时确认收入。</a:t>
            </a:r>
            <a:endParaRPr lang="zh-CN" altLang="zh-CN" sz="1400" noProof="0" dirty="0">
              <a:solidFill>
                <a:schemeClr val="accent1"/>
              </a:solidFill>
              <a:effectLst>
                <a:outerShdw blurRad="38100" dist="25400" dir="5400000" algn="ctr" rotWithShape="0">
                  <a:srgbClr val="6E747A">
                    <a:alpha val="43000"/>
                  </a:srgbClr>
                </a:outerShdw>
              </a:effectLst>
              <a:uLnTx/>
              <a:uFillTx/>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lang="zh-CN" altLang="zh-CN" sz="1400" noProof="0" dirty="0">
                <a:ln>
                  <a:noFill/>
                </a:ln>
                <a:effectLst/>
                <a:uLnTx/>
                <a:uFillTx/>
                <a:sym typeface="+mn-ea"/>
              </a:rPr>
              <a:t>在某一时段内履行履约义务</a:t>
            </a:r>
            <a:endParaRPr lang="zh-CN" altLang="zh-CN" sz="1400"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altLang="zh-CN" sz="1400" b="1" i="0" u="none" strike="noStrike" kern="1200" cap="none" spc="150" normalizeH="0" baseline="0" noProof="0" dirty="0">
                <a:uLnTx/>
                <a:uFillTx/>
                <a:latin typeface="Arial" panose="020B0604020202020204" pitchFamily="34" charset="0"/>
                <a:ea typeface="微软雅黑" pitchFamily="34" charset="-122"/>
                <a:cs typeface="+mn-cs"/>
              </a:rPr>
              <a:t>【实务题4－9解析】</a:t>
            </a:r>
            <a:r>
              <a:rPr kumimoji="0" altLang="zh-CN" sz="1400" i="0" u="none" strike="noStrike" kern="1200" cap="none" spc="150" normalizeH="0" baseline="0" noProof="0" dirty="0">
                <a:uLnTx/>
                <a:uFillTx/>
                <a:latin typeface="Arial" panose="020B0604020202020204" pitchFamily="34" charset="0"/>
                <a:ea typeface="微软雅黑" pitchFamily="34" charset="-122"/>
                <a:cs typeface="+mn-cs"/>
              </a:rPr>
              <a:t>在通过使其健身俱乐部可供客户使用而履约的过程中，客户在企业履约的同时取得即消耗企业履约所提供的利益。因此，企业的履约义务是在某一时段内履行。</a:t>
            </a:r>
            <a:endParaRPr kumimoji="0"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altLang="zh-CN" sz="1400" i="0" u="none" strike="noStrike" kern="1200" cap="none" spc="150" normalizeH="0" baseline="0" noProof="0" dirty="0">
                <a:uLnTx/>
                <a:uFillTx/>
                <a:latin typeface="Arial" panose="020B0604020202020204" pitchFamily="34" charset="0"/>
                <a:ea typeface="微软雅黑" pitchFamily="34" charset="-122"/>
                <a:cs typeface="+mn-cs"/>
              </a:rPr>
              <a:t>企业同时确定，客户可从企业提供的健身服务中获得的利益是平均分布在全年的（无论客户是否实际使用它，其都能从健身俱乐部可供其使用中获益。因此，对于该项在某一时段内履行的履约义务，计量履约进度的最佳方式是基于时间的计量，并且在年内按直线法确认每月100元的收入。</a:t>
            </a:r>
            <a:endParaRPr kumimoji="0"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altLang="zh-CN" sz="1400" i="0" u="none" strike="noStrike" kern="1200" cap="none" spc="150" normalizeH="0" baseline="0" noProof="0" dirty="0">
                <a:uLnTx/>
                <a:uFillTx/>
                <a:latin typeface="Arial" panose="020B0604020202020204" pitchFamily="34" charset="0"/>
                <a:ea typeface="微软雅黑" pitchFamily="34" charset="-122"/>
                <a:cs typeface="+mn-cs"/>
              </a:rPr>
              <a:t>当履约进度不能合理确定时，企业已经发生的成本预计能够得到补偿的，应当按照已经发生的成本金额确认收入，直到履约进度能够合理确定为止。</a:t>
            </a:r>
            <a:endParaRPr kumimoji="0"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865505" y="774700"/>
            <a:ext cx="759777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步骤</a:t>
            </a:r>
            <a:r>
              <a:rPr lang="en-US" altLang="zh-CN" sz="1400" noProof="0" dirty="0">
                <a:solidFill>
                  <a:schemeClr val="accent1"/>
                </a:solidFill>
                <a:effectLst>
                  <a:outerShdw blurRad="38100" dist="25400" dir="5400000" algn="ctr" rotWithShape="0">
                    <a:srgbClr val="6E747A">
                      <a:alpha val="43000"/>
                    </a:srgbClr>
                  </a:outerShdw>
                </a:effectLst>
                <a:uLnTx/>
                <a:uFillTx/>
                <a:sym typeface="+mn-ea"/>
              </a:rPr>
              <a:t>5</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：履行每一单项义务时确认收入。</a:t>
            </a:r>
            <a:endParaRPr lang="zh-CN" altLang="zh-CN" sz="1400" noProof="0" dirty="0">
              <a:solidFill>
                <a:schemeClr val="accent1"/>
              </a:solidFill>
              <a:effectLst>
                <a:outerShdw blurRad="38100" dist="25400" dir="5400000" algn="ctr" rotWithShape="0">
                  <a:srgbClr val="6E747A">
                    <a:alpha val="43000"/>
                  </a:srgbClr>
                </a:outerShdw>
              </a:effectLst>
              <a:uLnTx/>
              <a:uFillTx/>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lang="zh-CN" altLang="zh-CN" sz="1400" noProof="0" dirty="0">
                <a:ln>
                  <a:noFill/>
                </a:ln>
                <a:effectLst/>
                <a:uLnTx/>
                <a:uFillTx/>
                <a:sym typeface="+mn-ea"/>
              </a:rPr>
              <a:t>在某一时点履行履约义务与收入确认</a:t>
            </a:r>
            <a:endParaRPr lang="zh-CN" altLang="zh-CN" sz="1400"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当履约义务不属于在某一时段内履行履约义务，则属于在某一时点履行履约义务。对于在某一时点履行的履约义务，企业应当在客户取得相关商品控制权时点确认收入。在判断客户是否已取得商品控制权时，企业应当考虑下列迹象：</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①企业就该商品享有现时收款权利，即客户就该商品负有现时付款义务。</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②企业已将该商品的法定所有权转移给客户，即客户已拥有该商品的法定所有权。</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③企业已将该商品实物转移给客户，即客户已实物占有该商品。</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④企业已将该商品所有权上的主要风险和报酬转移给客户，即客户已取得该商品所有权上的主要风险和报酬。</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⑤客户已接受该商品。</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⑥其他表明客户已取得商品控制权的迹象。</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23177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962025" y="84105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二、收入会计处理举例</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altLang="zh-CN" sz="1400" noProof="0" dirty="0">
                <a:solidFill>
                  <a:schemeClr val="accent1"/>
                </a:solidFill>
                <a:effectLst>
                  <a:outerShdw blurRad="38100" dist="25400" dir="5400000" algn="ctr" rotWithShape="0">
                    <a:srgbClr val="6E747A">
                      <a:alpha val="43000"/>
                    </a:srgbClr>
                  </a:outerShdw>
                </a:effectLst>
                <a:uLnTx/>
                <a:uFillTx/>
              </a:rPr>
              <a:t>（一）销售商品</a:t>
            </a: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en-US"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企业销售商品，当与客户之间的合同同时满足“合同五项条件”，企业应当在履行履约义务时确认收入。根据具体情况，借记“银行存款”“应收账款”等账户，根据不含增值税的价款，贷记“主营业务收入”账户，根据收取的增值税销项税额，贷记“应交税费-应交增值税（销项税额）”账户。</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但在实际业务中，还存在以下三种特定交易：</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附有销售退回条款的销售</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附有质量保证条款的销售</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售后回购</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865505" y="968375"/>
            <a:ext cx="759777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altLang="zh-CN" sz="1400" noProof="0" dirty="0">
                <a:solidFill>
                  <a:schemeClr val="accent1"/>
                </a:solidFill>
                <a:effectLst>
                  <a:outerShdw blurRad="38100" dist="25400" dir="5400000" algn="ctr" rotWithShape="0">
                    <a:srgbClr val="6E747A">
                      <a:alpha val="43000"/>
                    </a:srgbClr>
                  </a:outerShdw>
                </a:effectLst>
                <a:uLnTx/>
                <a:uFillTx/>
                <a:sym typeface="+mn-ea"/>
              </a:rPr>
              <a:t>（一）销售商品</a:t>
            </a:r>
            <a:r>
              <a:rPr lang="zh-CN" altLang="zh-CN" sz="1400" noProof="0" dirty="0">
                <a:ln>
                  <a:noFill/>
                </a:ln>
                <a:effectLst/>
                <a:uLnTx/>
                <a:uFillTx/>
                <a:sym typeface="+mn-ea"/>
              </a:rPr>
              <a:t>    </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lang="zh-CN" altLang="zh-CN" sz="1400" noProof="0" dirty="0">
                <a:ln>
                  <a:noFill/>
                </a:ln>
                <a:effectLst/>
                <a:uLnTx/>
                <a:uFillTx/>
                <a:sym typeface="+mn-ea"/>
              </a:rPr>
              <a:t>附有销售退回条款的销售</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对于附有销售退回条款的销售，企业应当在客户取得相关商品控制权时，按照因向客户转让商品而预期有权收取的对价金额(</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即，不包含预期因销售退回将退还的金额</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)确认收入，</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按照预期因销售退回将退还的金额确认负债</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；同时，按照预期将退回商品转让时的账面价值，扣除收回该商品预计发生的成本(包括退回商品的价值减损)后的余额，确认为一项资产，按照所转让商品转让时的账面价值，扣除上述资产成本的净额结转成本。</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865505" y="968375"/>
            <a:ext cx="759777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 （一）</a:t>
            </a:r>
            <a:r>
              <a:rPr altLang="zh-CN" sz="1400" noProof="0" dirty="0">
                <a:solidFill>
                  <a:schemeClr val="accent1"/>
                </a:solidFill>
                <a:effectLst>
                  <a:outerShdw blurRad="38100" dist="25400" dir="5400000" algn="ctr" rotWithShape="0">
                    <a:srgbClr val="6E747A">
                      <a:alpha val="43000"/>
                    </a:srgbClr>
                  </a:outerShdw>
                </a:effectLst>
                <a:uLnTx/>
                <a:uFillTx/>
                <a:sym typeface="+mn-ea"/>
              </a:rPr>
              <a:t>销售商品</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lang="zh-CN" altLang="zh-CN" sz="1400" noProof="0" dirty="0">
                <a:ln>
                  <a:noFill/>
                </a:ln>
                <a:effectLst/>
                <a:uLnTx/>
                <a:uFillTx/>
                <a:sym typeface="+mn-ea"/>
              </a:rPr>
              <a:t>附有销售退回条款的销售</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4</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－10】</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甲公司20×1年11月1日销售一批商品，共销售50 000件，每件售价100元，每件成本70元。同时，甲公司与客户签订销售退回条款，约定20×2年3月31日前该商品如出现质量问题可以予以退货。甲公司销售当日预计该商品的退货率为10%，20×1年12月31日甲公司根据最新情况重新预计该商品的退货率为8%；假定不考虑增值税。</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4</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－10解析】</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该批商品20×1年11月1日应确认的收入=50 000×100×（1-10%）=4 500 000（元），20×1年12月31日，根据最新情况重新预计商品的退货率降低了2%，所以应补充确认收入=50 000×100×（10%-8%）=100 000（元）。</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865505" y="841375"/>
            <a:ext cx="759777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sz="1400" noProof="0" dirty="0">
                <a:solidFill>
                  <a:schemeClr val="accent1"/>
                </a:solidFill>
                <a:effectLst>
                  <a:outerShdw blurRad="38100" dist="25400" dir="5400000" algn="ctr" rotWithShape="0">
                    <a:srgbClr val="6E747A">
                      <a:alpha val="43000"/>
                    </a:srgbClr>
                  </a:outerShdw>
                </a:effectLst>
                <a:uLnTx/>
                <a:uFillTx/>
                <a:sym typeface="+mn-ea"/>
              </a:rPr>
              <a:t>（一）</a:t>
            </a:r>
            <a:r>
              <a:rPr altLang="zh-CN" sz="1400" noProof="0" dirty="0">
                <a:solidFill>
                  <a:schemeClr val="accent1"/>
                </a:solidFill>
                <a:effectLst>
                  <a:outerShdw blurRad="38100" dist="25400" dir="5400000" algn="ctr" rotWithShape="0">
                    <a:srgbClr val="6E747A">
                      <a:alpha val="43000"/>
                    </a:srgbClr>
                  </a:outerShdw>
                </a:effectLst>
                <a:uLnTx/>
                <a:uFillTx/>
                <a:sym typeface="+mn-ea"/>
              </a:rPr>
              <a:t>销售商品</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lang="zh-CN" altLang="zh-CN" sz="1400" noProof="0" dirty="0">
                <a:ln>
                  <a:noFill/>
                </a:ln>
                <a:effectLst/>
                <a:uLnTx/>
                <a:uFillTx/>
                <a:sym typeface="+mn-ea"/>
              </a:rPr>
              <a:t>附有质量保证条款的销售</a:t>
            </a:r>
            <a:endParaRPr lang="zh-CN" altLang="zh-CN" sz="1400"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质量保证分为</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服务型质量保证</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和</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保障型质量保证</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服务型保证</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在评估质量保证是否在向客户保证所销售商品符合既定标准之外提供了一项单独的服务时，企业应当考虑该质量保证是否为法定要求、质量保证期限以及企业承诺履行任务的性质等因素。客户能够选择单独购买质量保证的，该质量保证构成单项履约义务。质量保证期限越长，越有可能是单项履约义务。企业作为单项履约义务提供的额外服务，在履行义务后确认收入。无法合理区分是否存在单项履约义务的，应当将这两类质量保证一起作为单项履约义务进行会计处理。</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保障型保证</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如果企业符合既定标准之外未提供额外服务，质量保证责任应当按照或有事项的要求进行会计处理，即在销售商品时预计产品保证费用，借记“销售费用”科目，贷记“预计负债”科目;实际发生保修费时，借记“预计负债”科目，贷记“银行存款”等科目。</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865505" y="968375"/>
            <a:ext cx="759777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lang="zh-CN" sz="1400" noProof="0" dirty="0">
                <a:solidFill>
                  <a:schemeClr val="accent1"/>
                </a:solidFill>
                <a:effectLst>
                  <a:outerShdw blurRad="38100" dist="25400" dir="5400000" algn="ctr" rotWithShape="0">
                    <a:srgbClr val="6E747A">
                      <a:alpha val="43000"/>
                    </a:srgbClr>
                  </a:outerShdw>
                </a:effectLst>
                <a:uLnTx/>
                <a:uFillTx/>
                <a:sym typeface="+mn-ea"/>
              </a:rPr>
              <a:t>（一）</a:t>
            </a:r>
            <a:r>
              <a:rPr altLang="zh-CN" sz="1400" noProof="0" dirty="0">
                <a:solidFill>
                  <a:schemeClr val="accent1"/>
                </a:solidFill>
                <a:effectLst>
                  <a:outerShdw blurRad="38100" dist="25400" dir="5400000" algn="ctr" rotWithShape="0">
                    <a:srgbClr val="6E747A">
                      <a:alpha val="43000"/>
                    </a:srgbClr>
                  </a:outerShdw>
                </a:effectLst>
                <a:uLnTx/>
                <a:uFillTx/>
                <a:sym typeface="+mn-ea"/>
              </a:rPr>
              <a:t>销售商品</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lang="zh-CN" altLang="zh-CN" sz="1400" noProof="0" dirty="0">
                <a:ln>
                  <a:noFill/>
                </a:ln>
                <a:effectLst/>
                <a:uLnTx/>
                <a:uFillTx/>
                <a:sym typeface="+mn-ea"/>
              </a:rPr>
              <a:t>附有质量保证条款的销售</a:t>
            </a:r>
            <a:endParaRPr lang="zh-CN" altLang="zh-CN" sz="1400"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【实务题4－11】</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甲公司为了促销某款手机，在销售的同时，约定免费提供一年期的维修服务，该维修服务既包括手机自身质量问题的修理，也包括非自身质量问题的修理。假定这两项服务可以合理地区分。</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【实务题4－11解析】</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甲公司因手机自身质量问题提供的维修服务，应作为或有事项处理，不构成单项履约义务；因非手机自身质量问题提供的维修服务属于额外提供的服务，且能合理区分，因此应作为单项履约义务，在取得销售价款中按合理比例进行分摊，分别确认手机的销售收入和提供维修的服务收入。</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865505" y="841375"/>
            <a:ext cx="759777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lang="zh-CN" sz="1400" noProof="0" dirty="0">
                <a:solidFill>
                  <a:schemeClr val="accent1"/>
                </a:solidFill>
                <a:effectLst>
                  <a:outerShdw blurRad="38100" dist="25400" dir="5400000" algn="ctr" rotWithShape="0">
                    <a:srgbClr val="6E747A">
                      <a:alpha val="43000"/>
                    </a:srgbClr>
                  </a:outerShdw>
                </a:effectLst>
                <a:uLnTx/>
                <a:uFillTx/>
                <a:sym typeface="+mn-ea"/>
              </a:rPr>
              <a:t>（一）</a:t>
            </a:r>
            <a:r>
              <a:rPr altLang="zh-CN" sz="1400" noProof="0" dirty="0">
                <a:solidFill>
                  <a:schemeClr val="accent1"/>
                </a:solidFill>
                <a:effectLst>
                  <a:outerShdw blurRad="38100" dist="25400" dir="5400000" algn="ctr" rotWithShape="0">
                    <a:srgbClr val="6E747A">
                      <a:alpha val="43000"/>
                    </a:srgbClr>
                  </a:outerShdw>
                </a:effectLst>
                <a:uLnTx/>
                <a:uFillTx/>
                <a:sym typeface="+mn-ea"/>
              </a:rPr>
              <a:t>销售商品</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lang="zh-CN" altLang="zh-CN" sz="1400" noProof="0" dirty="0">
                <a:ln>
                  <a:noFill/>
                </a:ln>
                <a:effectLst/>
                <a:uLnTx/>
                <a:uFillTx/>
                <a:sym typeface="+mn-ea"/>
              </a:rPr>
              <a:t>售后回购</a:t>
            </a:r>
            <a:endParaRPr lang="zh-CN" altLang="zh-CN" sz="1400"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对于售后回购交易，企业应当区分下列两种情形分别进行会计处理。</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一是企业因存在与客户的远期安排而负有回购义务或企业享有回购权利的，表明客户在销售时点并未取得相关商品控制权，企业应当作为租赁交易或融资交易进行相应的会计处理：回购价格低于原售价的，应当视为租赁交易，按照租赁准则进行会计处理。若回购价格不低于原售价的，应当视为融资交易，在收到客户款项时确认金融负债，并将该款项和回购价格的差额在回购期间内确认为利息费用等。企业到期未行使回购权利的，应当在该回购权利到期时终止确认金融负债，同时确认收入。</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二是企业负有应要求回购商品义务的，应当在合同开始日评估客户是否具有行使该要求权的重大经济动因，客户具有行使该要求权重大经济动因的，企业应当将售后回购作为租赁交易或融资交易，按照上述第一种情形进行会计处理;否则，企业应当将其作为附有销售退回条款的销售交易进行会计处理。</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865505" y="968375"/>
            <a:ext cx="759777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lang="zh-CN" sz="1400" noProof="0" dirty="0">
                <a:solidFill>
                  <a:schemeClr val="accent1"/>
                </a:solidFill>
                <a:effectLst>
                  <a:outerShdw blurRad="38100" dist="25400" dir="5400000" algn="ctr" rotWithShape="0">
                    <a:srgbClr val="6E747A">
                      <a:alpha val="43000"/>
                    </a:srgbClr>
                  </a:outerShdw>
                </a:effectLst>
                <a:uLnTx/>
                <a:uFillTx/>
                <a:sym typeface="+mn-ea"/>
              </a:rPr>
              <a:t>（一）</a:t>
            </a:r>
            <a:r>
              <a:rPr altLang="zh-CN" sz="1400" noProof="0" dirty="0">
                <a:solidFill>
                  <a:schemeClr val="accent1"/>
                </a:solidFill>
                <a:effectLst>
                  <a:outerShdw blurRad="38100" dist="25400" dir="5400000" algn="ctr" rotWithShape="0">
                    <a:srgbClr val="6E747A">
                      <a:alpha val="43000"/>
                    </a:srgbClr>
                  </a:outerShdw>
                </a:effectLst>
                <a:uLnTx/>
                <a:uFillTx/>
                <a:sym typeface="+mn-ea"/>
              </a:rPr>
              <a:t>销售商品</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lang="zh-CN" altLang="zh-CN" sz="1400" noProof="0" dirty="0">
                <a:ln>
                  <a:noFill/>
                </a:ln>
                <a:effectLst/>
                <a:uLnTx/>
                <a:uFillTx/>
                <a:sym typeface="+mn-ea"/>
              </a:rPr>
              <a:t>售后回购</a:t>
            </a:r>
            <a:endParaRPr lang="zh-CN" altLang="zh-CN" sz="1400"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【实务题4－12】</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甲公司向乙公司销售一台设备，销售价格为200万元，同时双方约定1年到期时，甲公司将以150万元的价格回购该设备。假定不考虑相关税费等其他因素影响。</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第一节  </a:t>
            </a:r>
            <a:r>
              <a:rPr lang="zh-CN" altLang="en-US" kern="1200" spc="200" baseline="0">
                <a:solidFill>
                  <a:srgbClr val="262626"/>
                </a:solidFill>
                <a:latin typeface="微软雅黑" pitchFamily="34" charset="-122"/>
                <a:ea typeface="微软雅黑" pitchFamily="34" charset="-122"/>
                <a:cs typeface="+mj-cs"/>
                <a:sym typeface="微软雅黑" pitchFamily="34" charset="-122"/>
              </a:rPr>
              <a:t>新收入准则与收入概述</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一、新收入准则修订概述</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2006年2月，财政部发布《企业会计准则第14号——收入》和《企业会计准则第15号——建造合同》，对企业的收入确认、计量和相关信息的披露进行了规范。其中，收入准则规范企业销售商品、提供劳务和让渡资产使用权取得的收入，建造合同准则规范企业建造合同取得的收入；销售商品收入主要以风险和报酬转移为基础确认，提供劳务收入和建造合同收入主要采用完工百分比法确认。然而，随着市场经济的日益发展、交易事项的日趋复杂，实务中收入确认和计量面临越来越多的问题。例如，如何划分收入准则和建造合同准则的边界，如何区分销售商品收入和提供劳务收入，如何判断商品所有权上的主要风险和报酬转移，如何区分按总额还是净额确认收入，对于包含多重交易安排或可变对价的复杂合同如何进行会计处理，等等。这从客观上要求我们完善现行收入相关准则，切实满足实践需要。</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683895" y="915670"/>
            <a:ext cx="759777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4</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－12解析】</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甲公司账务处理如下(单位:万元):</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(1)收到出售款时，不能确认收入，应作为租赁处理:</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借: 银行存款	              200	</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贷: 其他应付款	         200	</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同时，应将存货转为固定资产。</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(2)购回设备时:</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借: 其他应付款	    200	</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贷: 其他业务收入	          50	</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银行存款	         150	</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甲公司应根据折旧政策，计提该固定资产折旧，计入其他业务成本。</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865505" y="968375"/>
            <a:ext cx="759777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lang="zh-CN" sz="1400" noProof="0" dirty="0">
                <a:solidFill>
                  <a:schemeClr val="accent1"/>
                </a:solidFill>
                <a:effectLst>
                  <a:outerShdw blurRad="38100" dist="25400" dir="5400000" algn="ctr" rotWithShape="0">
                    <a:srgbClr val="6E747A">
                      <a:alpha val="43000"/>
                    </a:srgbClr>
                  </a:outerShdw>
                </a:effectLst>
                <a:uLnTx/>
                <a:uFillTx/>
                <a:sym typeface="+mn-ea"/>
              </a:rPr>
              <a:t>（一）</a:t>
            </a:r>
            <a:r>
              <a:rPr altLang="zh-CN" sz="1400" noProof="0" dirty="0">
                <a:solidFill>
                  <a:schemeClr val="accent1"/>
                </a:solidFill>
                <a:effectLst>
                  <a:outerShdw blurRad="38100" dist="25400" dir="5400000" algn="ctr" rotWithShape="0">
                    <a:srgbClr val="6E747A">
                      <a:alpha val="43000"/>
                    </a:srgbClr>
                  </a:outerShdw>
                </a:effectLst>
                <a:uLnTx/>
                <a:uFillTx/>
                <a:sym typeface="+mn-ea"/>
              </a:rPr>
              <a:t>销售商品</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lang="zh-CN" altLang="zh-CN" sz="1400" noProof="0" dirty="0">
                <a:ln>
                  <a:noFill/>
                </a:ln>
                <a:effectLst/>
                <a:uLnTx/>
                <a:uFillTx/>
                <a:sym typeface="+mn-ea"/>
              </a:rPr>
              <a:t>售后回购</a:t>
            </a:r>
            <a:endParaRPr lang="zh-CN" altLang="zh-CN" sz="1400"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【实务题4－13】</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甲公司向乙公司销售一台设备，销售价格为100万元，同时双方约定1年到期时，甲公司将以105万元的价格回购该设备。假定不考虑相关税费等其他因素影响。</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608965" y="915670"/>
            <a:ext cx="759777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4</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－13解析】</a:t>
            </a:r>
            <a:endPar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(1)收到出售款时，不能确认收入，应作为融资处理:</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借: 银行存款            100	</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贷: 其他应付款	       100	</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同时，应将存货转为固定资产。</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(2)购回设备时:</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借: 其他应付款	  100	</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财务费用               5	</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贷: 银行存款	       105	</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甲公司应根据折旧政策，计提该固定资产折旧，计入当期损益。</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962025" y="84105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二、收入会计处理举例</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altLang="zh-CN" sz="1400" noProof="0" dirty="0">
                <a:solidFill>
                  <a:schemeClr val="accent1"/>
                </a:solidFill>
                <a:effectLst>
                  <a:outerShdw blurRad="38100" dist="25400" dir="5400000" algn="ctr" rotWithShape="0">
                    <a:srgbClr val="6E747A">
                      <a:alpha val="43000"/>
                      <a:alpha val="43000"/>
                    </a:srgbClr>
                  </a:outerShdw>
                </a:effectLst>
                <a:uLnTx/>
                <a:uFillTx/>
              </a:rPr>
              <a:t>（二）提供服务</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rPr>
              <a:t> </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en-US"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altLang="zh-CN" sz="1400" i="0" u="none" strike="noStrike" kern="1200" cap="none" spc="150" normalizeH="0" baseline="0" noProof="0" dirty="0">
                <a:uLnTx/>
                <a:uFillTx/>
                <a:latin typeface="Arial" panose="020B0604020202020204" pitchFamily="34" charset="0"/>
                <a:ea typeface="微软雅黑" pitchFamily="34" charset="-122"/>
                <a:cs typeface="+mn-cs"/>
              </a:rPr>
              <a:t>企业对外提供服务的，如果属于在某一时点履行的履约义务，应采用与前述销售商品相同的办法确认营业收入，通过“主营业务收入”账户核算。如果属于在某段时间内履行的义务，对于一次就能完成的服务，如理发、饮食等，应在提供服务时确认“主营业务收入”。对于需要持续一段时间才能完成的劳务，如安装、培训、旅游服务等，应当考虑服务的性质，采用产出法或投入法确定恰当的履约进度，分期确认营业收入。</a:t>
            </a:r>
            <a:endParaRPr kumimoji="0"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962025" y="84105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二、收入会计处理举例</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altLang="zh-CN" sz="1400" noProof="0" dirty="0">
                <a:solidFill>
                  <a:schemeClr val="accent1"/>
                </a:solidFill>
                <a:effectLst>
                  <a:outerShdw blurRad="38100" dist="25400" dir="5400000" algn="ctr" rotWithShape="0">
                    <a:srgbClr val="6E747A">
                      <a:alpha val="43000"/>
                      <a:alpha val="43000"/>
                    </a:srgbClr>
                  </a:outerShdw>
                </a:effectLst>
                <a:uLnTx/>
                <a:uFillTx/>
              </a:rPr>
              <a:t>（二）提供服务</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rPr>
              <a:t> </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en-US"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altLang="zh-CN" sz="1400" i="0" u="none" strike="noStrike" kern="1200" cap="none" spc="150" normalizeH="0" baseline="0" noProof="0" dirty="0">
                <a:uLnTx/>
                <a:uFillTx/>
                <a:latin typeface="Arial" panose="020B0604020202020204" pitchFamily="34" charset="0"/>
                <a:ea typeface="微软雅黑" pitchFamily="34" charset="-122"/>
                <a:cs typeface="+mn-cs"/>
              </a:rPr>
              <a:t>为了履行合同的义务，必然有投入，这就产生了合同履约成本，企业应当对这些成本进行分析，属于其他企业会计准则（如《企业会计准则第1号存货》《企业会计准则第4号——固定资产》以及《企业会计准则第6号——无形资产》等）规范范围的，应当按照相关企业会计准则进行会计处理。不属于其他企业会计准则规范范围且同时满足下列条件的，应当作为合同履约成本确认为一项资产：①该成本与一份当前或预期取得的合同直接相关；②该成本增加了企业未来用于履行（或持续履行）履约义务的资源；③该成本预期能够收回。</a:t>
            </a:r>
            <a:endParaRPr kumimoji="0"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267335"/>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962025" y="84105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二、收入会计处理举例</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altLang="zh-CN" sz="1400" noProof="0" dirty="0">
                <a:solidFill>
                  <a:schemeClr val="accent1"/>
                </a:solidFill>
                <a:effectLst>
                  <a:outerShdw blurRad="38100" dist="25400" dir="5400000" algn="ctr" rotWithShape="0">
                    <a:srgbClr val="6E747A">
                      <a:alpha val="43000"/>
                      <a:alpha val="43000"/>
                    </a:srgbClr>
                  </a:outerShdw>
                </a:effectLst>
                <a:uLnTx/>
                <a:uFillTx/>
              </a:rPr>
              <a:t>（二）提供服务</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rPr>
              <a:t> </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en-US"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altLang="zh-CN" sz="1400" i="0" u="none" strike="noStrike" kern="1200" cap="none" spc="150" normalizeH="0" baseline="0" noProof="0" dirty="0">
                <a:uLnTx/>
                <a:uFillTx/>
                <a:latin typeface="Arial" panose="020B0604020202020204" pitchFamily="34" charset="0"/>
                <a:ea typeface="微软雅黑" pitchFamily="34" charset="-122"/>
                <a:cs typeface="+mn-cs"/>
              </a:rPr>
              <a:t>同样，企业为了取得合同还可能会发生销售佣金、差旅费、投标费等，在会计处理时有两个去向：资本化和费用化。①资本化：企业为取得合同发生的的增量成本（合同取得成本）预期能够收回的，应当作为合同取得成本确认为一项资产。增量成本是指企业不取得合同就不会发生的成本，如销售佣金等。②费用化：合同取得成本确认为资产摊销期限不超过1年的，为简化，可以在发生时计入当期损益；企业为取得合同发生的、除预期能够收回的增量成本之外的其他支出，计入当期损益，比如无论是否取得合同均会发生的差旅费、投标费、为准备投标资料发生的相关费用等，应当在发生时计入当期损益。</a:t>
            </a:r>
            <a:endParaRPr kumimoji="0"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298450"/>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962025" y="84105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altLang="zh-CN" sz="1400" noProof="0" dirty="0">
                <a:solidFill>
                  <a:schemeClr val="accent1"/>
                </a:solidFill>
                <a:effectLst>
                  <a:outerShdw blurRad="38100" dist="25400" dir="5400000" algn="ctr" rotWithShape="0">
                    <a:srgbClr val="6E747A">
                      <a:alpha val="43000"/>
                      <a:alpha val="43000"/>
                    </a:srgbClr>
                  </a:outerShdw>
                </a:effectLst>
                <a:uLnTx/>
                <a:uFillTx/>
                <a:sym typeface="+mn-ea"/>
              </a:rPr>
              <a:t>（二）提供服务</a:t>
            </a:r>
            <a:r>
              <a:rPr lang="zh-CN" altLang="zh-CN" sz="1400" noProof="0" dirty="0">
                <a:solidFill>
                  <a:schemeClr val="accent1"/>
                </a:solidFill>
                <a:effectLst>
                  <a:outerShdw blurRad="38100" dist="25400" dir="5400000" algn="ctr" rotWithShape="0">
                    <a:srgbClr val="6E747A">
                      <a:alpha val="43000"/>
                      <a:alpha val="43000"/>
                    </a:srgbClr>
                  </a:outerShdw>
                </a:effectLst>
                <a:uLnTx/>
                <a:uFillTx/>
                <a:sym typeface="+mn-ea"/>
              </a:rPr>
              <a:t> </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4</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－14】</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20×9年4月1日某咨询公司与客户签订一项咨询合同。合同规定，咨询期2年，咨询费为450 000元，分三次平均支付，第一期在项目开始时支付，第二期在项目中期支付，第三期在项目结束时支付。估计总成本为270 000元（用银行存款支付）。该咨询公司各年发生的成本如表4-2所示。某咨询公司按投入法分期确认各年的收入并结转成本。此项服务按时间比例确定履约进度。</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表</a:t>
            </a:r>
            <a:r>
              <a:rPr kumimoji="0" lang="en-US" altLang="zh-CN" sz="1400" i="0" u="none" strike="noStrike" kern="1200" cap="none" spc="150" normalizeH="0" baseline="0" noProof="0" dirty="0">
                <a:uLnTx/>
                <a:uFillTx/>
                <a:latin typeface="Arial" panose="020B0604020202020204" pitchFamily="34" charset="0"/>
                <a:ea typeface="微软雅黑" pitchFamily="34" charset="-122"/>
                <a:cs typeface="+mn-cs"/>
              </a:rPr>
              <a:t>4</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-2 某咨询公司咨询期间各年发生的成本</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graphicFrame>
        <p:nvGraphicFramePr>
          <p:cNvPr id="2" name="表格 1"/>
          <p:cNvGraphicFramePr/>
          <p:nvPr>
            <p:custDataLst>
              <p:tags r:id="rId2"/>
            </p:custDataLst>
          </p:nvPr>
        </p:nvGraphicFramePr>
        <p:xfrm>
          <a:off x="1672273" y="3202305"/>
          <a:ext cx="5580000" cy="1008000"/>
        </p:xfrm>
        <a:graphic>
          <a:graphicData uri="http://schemas.openxmlformats.org/drawingml/2006/table">
            <a:tbl>
              <a:tblPr firstRow="1" bandRow="1">
                <a:tableStyleId>{5940675A-B579-460E-94D1-54222C63F5DA}</a:tableStyleId>
              </a:tblPr>
              <a:tblGrid>
                <a:gridCol w="1116000"/>
                <a:gridCol w="1116000"/>
                <a:gridCol w="1116000"/>
                <a:gridCol w="1116000"/>
                <a:gridCol w="1116000"/>
              </a:tblGrid>
              <a:tr h="504000">
                <a:tc>
                  <a:txBody>
                    <a:bodyPr/>
                    <a:p>
                      <a:pPr indent="0" algn="ctr">
                        <a:buNone/>
                      </a:pPr>
                      <a:r>
                        <a:rPr lang="zh-CN" altLang="en-US" sz="1400" b="0">
                          <a:solidFill>
                            <a:srgbClr val="000000"/>
                          </a:solidFill>
                          <a:latin typeface="微软雅黑" charset="0"/>
                          <a:ea typeface="微软雅黑" charset="0"/>
                          <a:cs typeface="宋体" charset="0"/>
                        </a:rPr>
                        <a:t>年度</a:t>
                      </a:r>
                      <a:endParaRPr lang="zh-CN" altLang="en-US" sz="1400" b="0">
                        <a:solidFill>
                          <a:srgbClr val="000000"/>
                        </a:solidFill>
                        <a:latin typeface="微软雅黑" charset="0"/>
                        <a:ea typeface="微软雅黑" charset="0"/>
                        <a:cs typeface="宋体" charset="0"/>
                      </a:endParaRPr>
                    </a:p>
                  </a:txBody>
                  <a:tcPr marL="0" marR="0" marT="0" marB="1" vert="horz" anchor="ctr">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400" b="0">
                          <a:solidFill>
                            <a:srgbClr val="000000"/>
                          </a:solidFill>
                          <a:latin typeface="微软雅黑" charset="0"/>
                          <a:ea typeface="微软雅黑" charset="0"/>
                          <a:cs typeface="宋体" charset="0"/>
                        </a:rPr>
                        <a:t>20×9年</a:t>
                      </a:r>
                      <a:endParaRPr lang="zh-CN" altLang="en-US" sz="1400" b="0">
                        <a:solidFill>
                          <a:srgbClr val="000000"/>
                        </a:solidFill>
                        <a:latin typeface="微软雅黑" charset="0"/>
                        <a:ea typeface="微软雅黑" charset="0"/>
                        <a:cs typeface="宋体"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400" b="0">
                          <a:solidFill>
                            <a:srgbClr val="000000"/>
                          </a:solidFill>
                          <a:latin typeface="微软雅黑" charset="0"/>
                          <a:ea typeface="微软雅黑" charset="0"/>
                          <a:cs typeface="宋体" charset="0"/>
                        </a:rPr>
                        <a:t>20×0年</a:t>
                      </a:r>
                      <a:endParaRPr lang="zh-CN" altLang="en-US" sz="1400" b="0">
                        <a:solidFill>
                          <a:srgbClr val="000000"/>
                        </a:solidFill>
                        <a:latin typeface="微软雅黑" charset="0"/>
                        <a:ea typeface="微软雅黑" charset="0"/>
                        <a:cs typeface="宋体"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400" b="0">
                          <a:solidFill>
                            <a:srgbClr val="000000"/>
                          </a:solidFill>
                          <a:latin typeface="微软雅黑" charset="0"/>
                          <a:ea typeface="微软雅黑" charset="0"/>
                          <a:cs typeface="宋体" charset="0"/>
                        </a:rPr>
                        <a:t>20×1年</a:t>
                      </a:r>
                      <a:endParaRPr lang="zh-CN" altLang="en-US" sz="1400" b="0">
                        <a:solidFill>
                          <a:srgbClr val="000000"/>
                        </a:solidFill>
                        <a:latin typeface="微软雅黑" charset="0"/>
                        <a:ea typeface="微软雅黑" charset="0"/>
                        <a:cs typeface="宋体"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400" b="0">
                          <a:solidFill>
                            <a:srgbClr val="000000"/>
                          </a:solidFill>
                          <a:latin typeface="微软雅黑" charset="0"/>
                          <a:ea typeface="微软雅黑" charset="0"/>
                          <a:cs typeface="宋体" charset="0"/>
                        </a:rPr>
                        <a:t>合计</a:t>
                      </a:r>
                      <a:endParaRPr lang="zh-CN" altLang="en-US" sz="1400" b="0">
                        <a:solidFill>
                          <a:srgbClr val="000000"/>
                        </a:solidFill>
                        <a:latin typeface="微软雅黑" charset="0"/>
                        <a:ea typeface="微软雅黑" charset="0"/>
                        <a:cs typeface="宋体" charset="0"/>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04000">
                <a:tc>
                  <a:txBody>
                    <a:bodyPr/>
                    <a:p>
                      <a:pPr indent="0" algn="ctr">
                        <a:buNone/>
                      </a:pPr>
                      <a:r>
                        <a:rPr lang="zh-CN" altLang="en-US" sz="1400" b="0">
                          <a:solidFill>
                            <a:srgbClr val="000000"/>
                          </a:solidFill>
                          <a:latin typeface="微软雅黑" charset="0"/>
                          <a:ea typeface="微软雅黑" charset="0"/>
                          <a:cs typeface="宋体" charset="0"/>
                        </a:rPr>
                        <a:t>发生的成本</a:t>
                      </a:r>
                      <a:endParaRPr lang="zh-CN" altLang="en-US" sz="1400" b="0">
                        <a:solidFill>
                          <a:srgbClr val="000000"/>
                        </a:solidFill>
                        <a:latin typeface="微软雅黑" charset="0"/>
                        <a:ea typeface="微软雅黑" charset="0"/>
                        <a:cs typeface="宋体" charset="0"/>
                      </a:endParaRPr>
                    </a:p>
                  </a:txBody>
                  <a:tcPr marL="0" marR="0" marT="0" marB="1" vert="horz" anchor="ctr">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400" b="0">
                          <a:solidFill>
                            <a:srgbClr val="000000"/>
                          </a:solidFill>
                          <a:latin typeface="微软雅黑" charset="0"/>
                          <a:ea typeface="微软雅黑" charset="0"/>
                          <a:cs typeface="宋体" charset="0"/>
                        </a:rPr>
                        <a:t>105000元</a:t>
                      </a:r>
                      <a:endParaRPr lang="zh-CN" altLang="en-US" sz="1400" b="0">
                        <a:solidFill>
                          <a:srgbClr val="000000"/>
                        </a:solidFill>
                        <a:latin typeface="微软雅黑" charset="0"/>
                        <a:ea typeface="微软雅黑" charset="0"/>
                        <a:cs typeface="宋体"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400" b="0">
                          <a:solidFill>
                            <a:srgbClr val="000000"/>
                          </a:solidFill>
                          <a:latin typeface="微软雅黑" charset="0"/>
                          <a:ea typeface="微软雅黑" charset="0"/>
                          <a:cs typeface="宋体" charset="0"/>
                        </a:rPr>
                        <a:t>135000元</a:t>
                      </a:r>
                      <a:endParaRPr lang="zh-CN" altLang="en-US" sz="1400" b="0">
                        <a:solidFill>
                          <a:srgbClr val="000000"/>
                        </a:solidFill>
                        <a:latin typeface="微软雅黑" charset="0"/>
                        <a:ea typeface="微软雅黑" charset="0"/>
                        <a:cs typeface="宋体"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400" b="0">
                          <a:solidFill>
                            <a:srgbClr val="000000"/>
                          </a:solidFill>
                          <a:latin typeface="微软雅黑" charset="0"/>
                          <a:ea typeface="微软雅黑" charset="0"/>
                          <a:cs typeface="宋体" charset="0"/>
                        </a:rPr>
                        <a:t>30000元</a:t>
                      </a:r>
                      <a:endParaRPr lang="zh-CN" altLang="en-US" sz="1400" b="0">
                        <a:solidFill>
                          <a:srgbClr val="000000"/>
                        </a:solidFill>
                        <a:latin typeface="微软雅黑" charset="0"/>
                        <a:ea typeface="微软雅黑" charset="0"/>
                        <a:cs typeface="宋体"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400" b="0">
                          <a:solidFill>
                            <a:srgbClr val="000000"/>
                          </a:solidFill>
                          <a:latin typeface="微软雅黑" charset="0"/>
                          <a:ea typeface="微软雅黑" charset="0"/>
                          <a:cs typeface="宋体" charset="0"/>
                        </a:rPr>
                        <a:t>270000元</a:t>
                      </a:r>
                      <a:endParaRPr lang="zh-CN" altLang="en-US" sz="1400" b="0">
                        <a:solidFill>
                          <a:srgbClr val="000000"/>
                        </a:solidFill>
                        <a:latin typeface="微软雅黑" charset="0"/>
                        <a:ea typeface="微软雅黑" charset="0"/>
                        <a:cs typeface="宋体" charset="0"/>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4" name="标题 2"/>
          <p:cNvSpPr>
            <a:spLocks noGrp="1" noChangeArrowheads="1"/>
          </p:cNvSpPr>
          <p:nvPr>
            <p:custDataLst>
              <p:tags r:id="rId3"/>
            </p:custDataLst>
          </p:nvPr>
        </p:nvSpPr>
        <p:spPr>
          <a:xfrm>
            <a:off x="608965" y="298450"/>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4"/>
    </p:custData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962025" y="84105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altLang="zh-CN" sz="1400" noProof="0" dirty="0">
                <a:solidFill>
                  <a:schemeClr val="accent1"/>
                </a:solidFill>
                <a:effectLst>
                  <a:outerShdw blurRad="38100" dist="25400" dir="5400000" algn="ctr" rotWithShape="0">
                    <a:srgbClr val="6E747A">
                      <a:alpha val="43000"/>
                      <a:alpha val="43000"/>
                    </a:srgbClr>
                  </a:outerShdw>
                </a:effectLst>
                <a:uLnTx/>
                <a:uFillTx/>
                <a:sym typeface="+mn-ea"/>
              </a:rPr>
              <a:t>（二）提供服务</a:t>
            </a:r>
            <a:r>
              <a:rPr lang="zh-CN" altLang="zh-CN" sz="1400" noProof="0" dirty="0">
                <a:solidFill>
                  <a:schemeClr val="accent1"/>
                </a:solidFill>
                <a:effectLst>
                  <a:outerShdw blurRad="38100" dist="25400" dir="5400000" algn="ctr" rotWithShape="0">
                    <a:srgbClr val="6E747A">
                      <a:alpha val="43000"/>
                      <a:alpha val="43000"/>
                    </a:srgbClr>
                  </a:outerShdw>
                </a:effectLst>
                <a:uLnTx/>
                <a:uFillTx/>
                <a:sym typeface="+mn-ea"/>
              </a:rPr>
              <a:t> </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4</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－14解析】</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咨询合同中的义务属于在某段时间内履行的履约义务，应当按履约进行确认收入，并按要求归集和结转成本。</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金华咨询公司的会计处理如下：</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(1)20×9年</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实际发生成本时:</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借：合同履约成本--服务成本	          105 000	</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贷：银行存款(应付职工薪酬等)	               105 000	</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预收款项时:	</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借：银行存款                                       150 000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贷：合同负债                                         150 000	</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298450"/>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611505" y="842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4</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－14解析】</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咨询合同中的义务属于在某段时间内履行的履约义务，应当按履约进行确认收入，并按要求归集和结转成本。</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某咨询公司的会计处理如下：</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20</a:t>
            </a:r>
            <a:r>
              <a:rPr kumimoji="0" lang="en-US" altLang="zh-CN" sz="1400" i="0" u="none" strike="noStrike" kern="1200" cap="none" spc="150" normalizeH="0" baseline="0" noProof="0" dirty="0">
                <a:uLnTx/>
                <a:uFillTx/>
                <a:latin typeface="Arial" panose="020B0604020202020204" pitchFamily="34" charset="0"/>
                <a:ea typeface="微软雅黑" pitchFamily="34" charset="-122"/>
                <a:cs typeface="+mn-cs"/>
              </a:rPr>
              <a:t>X</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9年12月31日按履约进度确认收入:</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履约进度=9(个月)÷24(个月)=37.5%</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确认收入=450 000×37.5%-0=168 750(元)</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借：合同负债                         168 750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贷：主营业务收入                     168 750	</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同时结转成本：</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借：主营业务成本                     105 000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贷：合同履约成本                    105 000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298450"/>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611505" y="842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4</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－14解析】</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咨询合同中的义务属于在某段时间内履行的履约义务，应当按履约进行确认收入，并按要求归集和结转成本。</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某咨询公司的会计处理如下：</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(2)20×0年</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实际发生成本时:</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借：合同履约成本--服务成本	          135 000	</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贷：银行存款(应付职工薪酬等)	               135 000	</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预收款项时:	</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借：银行存款                                     150 000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贷：合同负债                                          150 000	</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298450"/>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第一节  </a:t>
            </a:r>
            <a:r>
              <a:rPr lang="zh-CN" altLang="en-US" kern="1200" spc="200" baseline="0">
                <a:solidFill>
                  <a:srgbClr val="262626"/>
                </a:solidFill>
                <a:latin typeface="微软雅黑" pitchFamily="34" charset="-122"/>
                <a:ea typeface="微软雅黑" pitchFamily="34" charset="-122"/>
                <a:cs typeface="+mj-cs"/>
                <a:sym typeface="微软雅黑" pitchFamily="34" charset="-122"/>
              </a:rPr>
              <a:t>新收入准则与收入概述</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一、新收入准则修订概述</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此外，国际会计准则理事会于2014年5月发布了《国际财务报告准则第15号——与客户之间的合同产生的收入》（以下简称“国际财务报告准则第15号”），自2018年1月1日起生效。该准则改革了现有的收入确认模型，突出强调了主体确认收入的方式应当反映其向客户转让商品或服务的模式，确认金额应当反映主体因交付该商品或服务而预期有权获得的金额，并设定了统一的收入确认计量的五步法模型，即识别与客户订立的合同、识别合同中的单项履约义务、确定交易价格、将交易价格分摊至各单项履约义务、履行每一单项履约义务时确认收入。</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608965" y="4111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4</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－14解析】</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咨询合同中的义务属于在某段时间内履行的履约义务，应当按履约进行确认收入，并按要求归集和结转成本。</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某咨询公司的会计处理如下：</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(2)20</a:t>
            </a:r>
            <a:r>
              <a:rPr kumimoji="0" lang="en-US" altLang="zh-CN" sz="1400" i="0" u="none" strike="noStrike" kern="1200" cap="none" spc="150" normalizeH="0" baseline="0" noProof="0" dirty="0">
                <a:uLnTx/>
                <a:uFillTx/>
                <a:latin typeface="Arial" panose="020B0604020202020204" pitchFamily="34" charset="0"/>
                <a:ea typeface="微软雅黑" pitchFamily="34" charset="-122"/>
                <a:cs typeface="+mn-cs"/>
              </a:rPr>
              <a:t>X</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0年12月31日按履约进度确认收入:</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履约进度=21(个月)÷24(个月)=87.5%</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确认收入=450 000×87.5%-168 750=225 000(元)</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借：合同负债                             225 000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贷：主营业务收入                          225 000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同时结转成本：</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借：主营业务成本                       135 000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贷：合同履约成本                          135 000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4" name="标题 2"/>
          <p:cNvSpPr>
            <a:spLocks noGrp="1" noChangeArrowheads="1"/>
          </p:cNvSpPr>
          <p:nvPr>
            <p:custDataLst>
              <p:tags r:id="rId2"/>
            </p:custDataLst>
          </p:nvPr>
        </p:nvSpPr>
        <p:spPr>
          <a:xfrm>
            <a:off x="608965" y="298450"/>
            <a:ext cx="7925435" cy="542925"/>
          </a:xfrm>
          <a:prstGeom prst="rect">
            <a:avLst/>
          </a:prstGeom>
          <a:noFill/>
          <a:ln w="9525">
            <a:noFill/>
          </a:ln>
        </p:spPr>
        <p:txBody>
          <a:bodyPr vert="horz" wrap="square" lIns="101600" tIns="38100" rIns="76200" bIns="38100" numCol="1" anchor="ctr" anchorCtr="0" compatLnSpc="1"/>
          <a:lstStyle>
            <a:lvl1pPr algn="l" defTabSz="685800" rtl="0" eaLnBrk="0" fontAlgn="base" hangingPunct="0">
              <a:lnSpc>
                <a:spcPct val="120000"/>
              </a:lnSpc>
              <a:spcBef>
                <a:spcPct val="0"/>
              </a:spcBef>
              <a:spcAft>
                <a:spcPct val="0"/>
              </a:spcAft>
              <a:defRPr sz="2400" b="1" kern="1200" spc="200" baseline="0">
                <a:solidFill>
                  <a:schemeClr val="tx1"/>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a:lstStyle>
          <a:p>
            <a:pPr marL="0" indent="0" algn="ctr" defTabSz="685800" eaLnBrk="1" latinLnBrk="0" hangingPunct="1">
              <a:buClrTx/>
              <a:buNone/>
            </a:pPr>
            <a:r>
              <a:rPr lang="zh-CN" altLang="en-US" dirty="0">
                <a:latin typeface="微软雅黑" pitchFamily="34" charset="-122"/>
                <a:sym typeface="微软雅黑" pitchFamily="34" charset="-122"/>
              </a:rPr>
              <a:t>第二节  </a:t>
            </a:r>
            <a:r>
              <a:rPr lang="zh-CN" altLang="en-US">
                <a:solidFill>
                  <a:srgbClr val="262626"/>
                </a:solidFill>
                <a:latin typeface="微软雅黑" pitchFamily="34" charset="-122"/>
                <a:sym typeface="微软雅黑" pitchFamily="34" charset="-122"/>
              </a:rPr>
              <a:t>收入确认与计量重要条款的理解与会计处理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611505" y="48291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4</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－14解析】</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咨询合同中的义务属于在某段时间内履行的履约义务，应当按履约进行确认收入，并按要求归集和结转成本。</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某咨询公司的会计处理如下：</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(2)20</a:t>
            </a:r>
            <a:r>
              <a:rPr kumimoji="0" lang="en-US" altLang="zh-CN" sz="1400" i="0" u="none" strike="noStrike" kern="1200" cap="none" spc="150" normalizeH="0" baseline="0" noProof="0" dirty="0">
                <a:uLnTx/>
                <a:uFillTx/>
                <a:latin typeface="Arial" panose="020B0604020202020204" pitchFamily="34" charset="0"/>
                <a:ea typeface="微软雅黑" pitchFamily="34" charset="-122"/>
                <a:cs typeface="+mn-cs"/>
              </a:rPr>
              <a:t>X</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0年12月31日按履约进度确认收入:</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履约进度=21(个月)÷24(个月)=87.5%</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确认收入=450 000×87.5%-168 750=225 000(元)</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借：合同负债                             225 000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贷：主营业务收入                          225 000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同时结转成本：</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借：主营业务成本                       135 000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贷：合同履约成本                          135 000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(3)20</a:t>
            </a:r>
            <a:r>
              <a:rPr kumimoji="0" lang="en-US" altLang="zh-CN" sz="1400" i="0" u="none" strike="noStrike" kern="1200" cap="none" spc="150" normalizeH="0" baseline="0" noProof="0" dirty="0">
                <a:uLnTx/>
                <a:uFillTx/>
                <a:latin typeface="Arial" panose="020B0604020202020204" pitchFamily="34" charset="0"/>
                <a:ea typeface="微软雅黑" pitchFamily="34" charset="-122"/>
                <a:cs typeface="+mn-cs"/>
              </a:rPr>
              <a:t>X</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1年，</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某咨询公司的会计处理又如何进行？请大家试一试。</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Tree>
    <p:custDataLst>
      <p:tags r:id="rId2"/>
    </p:custData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a:latin typeface="微软雅黑" pitchFamily="34" charset="-122"/>
                <a:ea typeface="微软雅黑" pitchFamily="34" charset="-122"/>
                <a:cs typeface="+mj-cs"/>
                <a:sym typeface="微软雅黑" pitchFamily="34" charset="-122"/>
              </a:rPr>
              <a:t>第三节  费用与利润重要条款的理解与会计处理</a:t>
            </a:r>
            <a:endParaRPr lang="zh-CN" altLang="en-US" kern="1200" spc="200" baseline="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一、费用重要条款的理解与会计处理</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400" b="1" noProof="0" dirty="0">
                <a:solidFill>
                  <a:srgbClr val="FF0000"/>
                </a:solidFill>
                <a:effectLst/>
                <a:uLnTx/>
                <a:uFillTx/>
                <a:sym typeface="+mn-ea"/>
              </a:rPr>
              <a:t>（一）费用的含义与分类</a:t>
            </a:r>
            <a:endParaRPr lang="zh-CN" altLang="zh-CN" sz="1400" b="1" noProof="0" dirty="0">
              <a:solidFill>
                <a:srgbClr val="FF0000"/>
              </a:solidFill>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1.费用的含义</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按照配比原则，要正确计算企业的利润，不仅要合理确认、计量和记录企业在会计期间内取得的各项收入，而且要合理确认、计量并记录为取得收入而发生的各种费用。</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费用是与收入相对的一个概念，它是指企业在日常活动中发生的，会导致所有者权益减少的，与向所有者分配利润无关的经济利益的总流出。包括工业企业生产并销售产品、商业企业销售商品、咨询公司提供咨询服务、软件公司为客户开发软件、安装公司提供安装服务、商业银行对外贷款、保险公司签发保单、租赁公司出租资产为取得收入而发生的营业成本、税金及附加、销售费用、管理费用、财务费用、资产减值损失和信用减值损失等。</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a:latin typeface="微软雅黑" pitchFamily="34" charset="-122"/>
                <a:ea typeface="微软雅黑" pitchFamily="34" charset="-122"/>
                <a:cs typeface="+mj-cs"/>
                <a:sym typeface="微软雅黑" pitchFamily="34" charset="-122"/>
              </a:rPr>
              <a:t>第三节  费用与利润重要条款的理解与会计处理</a:t>
            </a:r>
            <a:endParaRPr lang="zh-CN" altLang="en-US" kern="1200" spc="200" baseline="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一、费用重要条款的理解与会计处理</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400" b="1" noProof="0" dirty="0">
                <a:solidFill>
                  <a:srgbClr val="FF0000"/>
                </a:solidFill>
                <a:effectLst/>
                <a:uLnTx/>
                <a:uFillTx/>
                <a:sym typeface="+mn-ea"/>
              </a:rPr>
              <a:t>（一）费用的含义与分类</a:t>
            </a:r>
            <a:endParaRPr lang="zh-CN" altLang="zh-CN" sz="1400" b="1" noProof="0" dirty="0">
              <a:solidFill>
                <a:srgbClr val="FF0000"/>
              </a:solidFill>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2.费用的分类</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400" noProof="0" dirty="0">
                <a:ln>
                  <a:noFill/>
                </a:ln>
                <a:effectLst/>
                <a:uLnTx/>
                <a:uFillTx/>
                <a:sym typeface="+mn-ea"/>
              </a:rPr>
              <a:t>按其列报内容，费用可以分为</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营业成本</a:t>
            </a:r>
            <a:r>
              <a:rPr lang="zh-CN" altLang="zh-CN" sz="1400" noProof="0" dirty="0">
                <a:ln>
                  <a:noFill/>
                </a:ln>
                <a:effectLst/>
                <a:uLnTx/>
                <a:uFillTx/>
                <a:sym typeface="+mn-ea"/>
              </a:rPr>
              <a:t>、</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税金及附加</a:t>
            </a:r>
            <a:r>
              <a:rPr lang="zh-CN" altLang="zh-CN" sz="1400" noProof="0" dirty="0">
                <a:ln>
                  <a:noFill/>
                </a:ln>
                <a:effectLst/>
                <a:uLnTx/>
                <a:uFillTx/>
                <a:sym typeface="+mn-ea"/>
              </a:rPr>
              <a:t>、</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销售费用</a:t>
            </a:r>
            <a:r>
              <a:rPr lang="zh-CN" altLang="zh-CN" sz="1400" noProof="0" dirty="0">
                <a:ln>
                  <a:noFill/>
                </a:ln>
                <a:effectLst/>
                <a:uLnTx/>
                <a:uFillTx/>
                <a:sym typeface="+mn-ea"/>
              </a:rPr>
              <a:t>、</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管理费用</a:t>
            </a:r>
            <a:r>
              <a:rPr lang="zh-CN" altLang="zh-CN" sz="1400" noProof="0" dirty="0">
                <a:ln>
                  <a:noFill/>
                </a:ln>
                <a:effectLst/>
                <a:uLnTx/>
                <a:uFillTx/>
                <a:sym typeface="+mn-ea"/>
              </a:rPr>
              <a:t>、</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财务费用</a:t>
            </a:r>
            <a:r>
              <a:rPr lang="zh-CN" altLang="zh-CN" sz="1400" noProof="0" dirty="0">
                <a:ln>
                  <a:noFill/>
                </a:ln>
                <a:effectLst/>
                <a:uLnTx/>
                <a:uFillTx/>
                <a:sym typeface="+mn-ea"/>
              </a:rPr>
              <a:t>、</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资产减值损失</a:t>
            </a:r>
            <a:r>
              <a:rPr lang="zh-CN" altLang="zh-CN" sz="1400" noProof="0" dirty="0">
                <a:ln>
                  <a:noFill/>
                </a:ln>
                <a:effectLst/>
                <a:uLnTx/>
                <a:uFillTx/>
                <a:sym typeface="+mn-ea"/>
              </a:rPr>
              <a:t>和</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信用减值损失</a:t>
            </a:r>
            <a:r>
              <a:rPr lang="zh-CN" altLang="zh-CN" sz="1400" noProof="0" dirty="0">
                <a:ln>
                  <a:noFill/>
                </a:ln>
                <a:effectLst/>
                <a:uLnTx/>
                <a:uFillTx/>
                <a:sym typeface="+mn-ea"/>
              </a:rPr>
              <a:t>等。</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此外，企业从事各项对外证券投资活动形成的损失、持有以公允价值计量且其变动计入当期损益的金融资产、投资性房地产和生物资产等公允价值变动形成的损失、转让固定资产、无形资产等形成的损失，也属于费用。</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p>
            <a:pPr marL="0" indent="0" algn="ctr" defTabSz="685800" eaLnBrk="1" latinLnBrk="0" hangingPunct="1">
              <a:buClrTx/>
              <a:buNone/>
            </a:pPr>
            <a:r>
              <a:rPr lang="zh-CN" altLang="en-US">
                <a:latin typeface="微软雅黑" pitchFamily="34" charset="-122"/>
                <a:sym typeface="微软雅黑" pitchFamily="34" charset="-122"/>
              </a:rPr>
              <a:t>第三节  费用与利润重要条款的理解与会计处理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91535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一、费用重要条款的理解与会计处理</a:t>
            </a:r>
            <a:endParaRPr lang="zh-CN" altLang="en-US" sz="2000" b="1"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400" b="1" noProof="0" dirty="0">
                <a:solidFill>
                  <a:srgbClr val="FF0000"/>
                </a:solidFill>
                <a:effectLst/>
                <a:uLnTx/>
                <a:uFillTx/>
                <a:sym typeface="+mn-ea"/>
              </a:rPr>
              <a:t>（二）费用相关的会计处理要点</a:t>
            </a:r>
            <a:endParaRPr lang="zh-CN" altLang="zh-CN" sz="1400" b="1" noProof="0" dirty="0">
              <a:solidFill>
                <a:srgbClr val="FF0000"/>
              </a:solidFill>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在资产负债观下，费用通常根据资产的减少、负债的增加，或资产的减少和负债的增加确认。费用的确认还应当符合权责发生制和配比原则的要求。权责发生制和配比原则规定了企业应在何时确认费用。例如，营业成本应当根据资产（库存商品等）的减少金额确认，并且应当在取得营业收入的期间确认，这样体现了营业收入和营业成本的直接配比。再如，折旧费用应当根据资产价值的减少金额确认，每期折旧费用一般根据资产的使用寿命平均计算，这体现了与时间配比要求。对于有些期间费用，因无直接因果关系可循，又无预期未来经济利益可作为分配依据，从谨慎性原则出发并考虑简化核算，一般于发生时立即确认为当期费用，计人当期损益。</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费用通常按实际发生的金额，或采用合理的方法计算的金额计量。下面主要阐述有关营业费用和期间费用的会计处理。</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p>
            <a:pPr marL="0" indent="0" algn="ctr" defTabSz="685800" eaLnBrk="1" latinLnBrk="0" hangingPunct="1">
              <a:buClrTx/>
              <a:buNone/>
            </a:pPr>
            <a:r>
              <a:rPr lang="zh-CN" altLang="en-US">
                <a:latin typeface="微软雅黑" pitchFamily="34" charset="-122"/>
                <a:sym typeface="微软雅黑" pitchFamily="34" charset="-122"/>
              </a:rPr>
              <a:t>第三节  费用与利润重要条款的理解与会计处理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84105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一、费用重要条款的理解与会计处理</a:t>
            </a:r>
            <a:endParaRPr lang="zh-CN" altLang="en-US" sz="2000" b="1"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400" b="1" noProof="0" dirty="0">
                <a:solidFill>
                  <a:srgbClr val="FF0000"/>
                </a:solidFill>
                <a:effectLst/>
                <a:uLnTx/>
                <a:uFillTx/>
                <a:sym typeface="+mn-ea"/>
              </a:rPr>
              <a:t>（二）费用相关的会计处理要点</a:t>
            </a:r>
            <a:endParaRPr lang="zh-CN" altLang="zh-CN" sz="1400" b="1" noProof="0" dirty="0">
              <a:solidFill>
                <a:srgbClr val="FF0000"/>
              </a:solidFill>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下面主要阐述有关</a:t>
            </a:r>
            <a:r>
              <a:rPr kumimoji="0" lang="zh-CN" altLang="zh-CN" sz="1400" i="0" u="none" strike="noStrike" kern="1200" cap="none" spc="150" normalizeH="0" baseline="0" noProof="0" dirty="0">
                <a:ln/>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rPr>
              <a:t>营业费用</a:t>
            </a: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和</a:t>
            </a:r>
            <a:r>
              <a:rPr kumimoji="0" lang="zh-CN" altLang="zh-CN" sz="1400" i="0" u="none" strike="noStrike" kern="1200" cap="none" spc="150" normalizeH="0" baseline="0" noProof="0" dirty="0">
                <a:ln/>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rPr>
              <a:t>期间费用</a:t>
            </a: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的会计处理。</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1.营业费用</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营业成本：指为了取得营业收入而发生的成本。营业成本包括</a:t>
            </a:r>
            <a:r>
              <a:rPr kumimoji="0" lang="zh-CN" altLang="zh-CN" sz="1400" i="0" u="none" strike="noStrike" kern="1200" cap="none" spc="150" normalizeH="0" baseline="0" noProof="0" dirty="0">
                <a:ln/>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rPr>
              <a:t>主营业务成本</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和</a:t>
            </a:r>
            <a:r>
              <a:rPr kumimoji="0" lang="zh-CN" altLang="zh-CN" sz="1400" i="0" u="none" strike="noStrike" kern="1200" cap="none" spc="150" normalizeH="0" baseline="0" noProof="0" dirty="0">
                <a:ln/>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rPr>
              <a:t>其他业务成本</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i="0" u="none" strike="noStrike" kern="1200" cap="none" spc="150" normalizeH="0" baseline="0" noProof="0" dirty="0">
                <a:ln/>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rPr>
              <a:t>主营业务成本</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是指企业通过完成其经营目标所从事的主要经营活动而发生的费用，如企业确认销售商品、提供劳务等主营业务收入时应结转的成本。主营业务成本核算，见本章【实务题</a:t>
            </a:r>
            <a:r>
              <a:rPr kumimoji="0" lang="en-US" altLang="zh-CN" sz="1400" i="0" u="none" strike="noStrike" kern="1200" cap="none" spc="150" normalizeH="0" baseline="0" noProof="0" dirty="0">
                <a:uLnTx/>
                <a:uFillTx/>
                <a:latin typeface="Arial" panose="020B0604020202020204" pitchFamily="34" charset="0"/>
                <a:ea typeface="微软雅黑" pitchFamily="34" charset="-122"/>
                <a:cs typeface="+mn-cs"/>
              </a:rPr>
              <a:t>4</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－14】的核算，这里不再重复。</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i="0" u="none" strike="noStrike" kern="1200" cap="none" spc="150" normalizeH="0" baseline="0" noProof="0" dirty="0">
                <a:ln/>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rPr>
              <a:t>其他业务成本</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是指企业确认的除主营业务活动以外的其他经营活动所发生的支出，包括销售材料的成本、出租固定资产的折旧额、出租无形资产的摊销额、出租包装物的成本或摊销额等。</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p>
            <a:pPr marL="0" indent="0" algn="ctr" defTabSz="685800" eaLnBrk="1" latinLnBrk="0" hangingPunct="1">
              <a:buClrTx/>
              <a:buNone/>
            </a:pPr>
            <a:r>
              <a:rPr lang="zh-CN" altLang="en-US">
                <a:latin typeface="微软雅黑" pitchFamily="34" charset="-122"/>
                <a:sym typeface="微软雅黑" pitchFamily="34" charset="-122"/>
              </a:rPr>
              <a:t>第三节  费用与利润重要条款的理解与会计处理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84105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1.营业费用</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税金及附加</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税金及附加是指应由营业收入（包括主营业务收入和其他业务收入）补偿的各种税金及附加费，主要包括消费税、城市维护建设税、教育费附加、房产税、土地使用税、车船税、印花税等。</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企业销售应纳消费税的商品，应按规定计算结转应交消费税，借记“税金及附加”账户，贷记“应交税费——应交消费税”账户。企业取得营业收入以后，应按规定计算结转应交城市维护建设税和应交教育费附加，借记“税金及附加”账户，贷记“应交税费——应交城市维护建设税”和“应交税费——应交教育费附加”账户。企业应按规定计算结转应交房产税，土地使用税、车船税，借记“税金及附加”账户，贷记“应交税费——应交房产税”“应交税费——应交土地使用税”“应交税费——应交车船税”账户。企业按规定应缴纳的印花税，是以购买印花税票方式支付，应根据实际购买印花税票的金额，借记“税金及附加”账户，贷记“银行存款”账户。</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p>
            <a:pPr marL="0" indent="0" algn="ctr" defTabSz="685800" eaLnBrk="1" latinLnBrk="0" hangingPunct="1">
              <a:buClrTx/>
              <a:buNone/>
            </a:pPr>
            <a:r>
              <a:rPr lang="zh-CN" altLang="en-US">
                <a:latin typeface="微软雅黑" pitchFamily="34" charset="-122"/>
                <a:sym typeface="微软雅黑" pitchFamily="34" charset="-122"/>
              </a:rPr>
              <a:t>第三节  费用与利润重要条款的理解与会计处理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84105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一、费用重要条款的理解与会计处理</a:t>
            </a:r>
            <a:endParaRPr lang="zh-CN" altLang="en-US" sz="2000" b="1"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400" b="1" noProof="0" dirty="0">
                <a:solidFill>
                  <a:srgbClr val="FF0000"/>
                </a:solidFill>
                <a:effectLst/>
                <a:uLnTx/>
                <a:uFillTx/>
                <a:sym typeface="+mn-ea"/>
              </a:rPr>
              <a:t>（二）费用相关的会计处理要点</a:t>
            </a:r>
            <a:endParaRPr lang="zh-CN" altLang="zh-CN" sz="1400" b="1" noProof="0" dirty="0">
              <a:solidFill>
                <a:srgbClr val="FF0000"/>
              </a:solidFill>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下面主要阐述有关</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rPr>
              <a:t>营业费用</a:t>
            </a: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和</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rPr>
              <a:t>期间费用</a:t>
            </a: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的会计处理。</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2</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a:t>
            </a:r>
            <a:r>
              <a:rPr lang="zh-CN" altLang="zh-CN" sz="1400" noProof="0" dirty="0">
                <a:solidFill>
                  <a:schemeClr val="accent1"/>
                </a:solidFill>
                <a:effectLst>
                  <a:outerShdw blurRad="38100" dist="25400" dir="5400000" algn="ctr" rotWithShape="0">
                    <a:srgbClr val="6E747A">
                      <a:alpha val="43000"/>
                      <a:alpha val="43000"/>
                    </a:srgbClr>
                  </a:outerShdw>
                </a:effectLst>
                <a:uLnTx/>
                <a:uFillTx/>
                <a:sym typeface="+mn-ea"/>
              </a:rPr>
              <a:t>期间费用</a:t>
            </a:r>
            <a:endParaRPr lang="zh-CN" altLang="zh-CN" sz="1400" noProof="0" dirty="0">
              <a:solidFill>
                <a:schemeClr val="accent1"/>
              </a:solidFill>
              <a:effectLst>
                <a:outerShdw blurRad="38100" dist="25400" dir="5400000" algn="ctr" rotWithShape="0">
                  <a:srgbClr val="6E747A">
                    <a:alpha val="43000"/>
                    <a:alpha val="43000"/>
                  </a:srgbClr>
                </a:outerShdw>
              </a:effectLst>
              <a:uLnTx/>
              <a:uFillTx/>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销售费用</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销售费用是指企业在销售商品、提供劳务和让渡资产使用权过程中发生的各项费用以及专设销售机构的各项经费。包括运输费、装卸费、包装费、保险费、展览费、广告费、租赁费（不包括融资租赁费），以及为销售本企业商品而专设的销售机构（含销售网点、售后服务网点等）的职工薪酬、业务费等经营费用。</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p>
            <a:pPr marL="0" indent="0" algn="ctr" defTabSz="685800" eaLnBrk="1" latinLnBrk="0" hangingPunct="1">
              <a:buClrTx/>
              <a:buNone/>
            </a:pPr>
            <a:r>
              <a:rPr lang="zh-CN" altLang="en-US">
                <a:latin typeface="微软雅黑" pitchFamily="34" charset="-122"/>
                <a:sym typeface="微软雅黑" pitchFamily="34" charset="-122"/>
              </a:rPr>
              <a:t>第三节  费用与利润重要条款的理解与会计处理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84105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一、费用重要条款的理解与会计处理</a:t>
            </a:r>
            <a:endParaRPr lang="zh-CN" altLang="en-US" sz="2000" b="1"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400" b="1" noProof="0" dirty="0">
                <a:solidFill>
                  <a:srgbClr val="FF0000"/>
                </a:solidFill>
                <a:effectLst/>
                <a:uLnTx/>
                <a:uFillTx/>
                <a:sym typeface="+mn-ea"/>
              </a:rPr>
              <a:t>（二）费用相关的会计处理要点</a:t>
            </a:r>
            <a:endParaRPr lang="zh-CN" altLang="zh-CN" sz="1400" b="1" noProof="0" dirty="0">
              <a:solidFill>
                <a:srgbClr val="FF0000"/>
              </a:solidFill>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下面主要阐述有关</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rPr>
              <a:t>营业费用</a:t>
            </a: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和</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rPr>
              <a:t>期间费用</a:t>
            </a: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的会计处理。</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2</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a:t>
            </a:r>
            <a:r>
              <a:rPr lang="zh-CN" altLang="zh-CN" sz="1400" noProof="0" dirty="0">
                <a:solidFill>
                  <a:schemeClr val="accent1"/>
                </a:solidFill>
                <a:effectLst>
                  <a:outerShdw blurRad="38100" dist="25400" dir="5400000" algn="ctr" rotWithShape="0">
                    <a:srgbClr val="6E747A">
                      <a:alpha val="43000"/>
                      <a:alpha val="43000"/>
                    </a:srgbClr>
                  </a:outerShdw>
                </a:effectLst>
                <a:uLnTx/>
                <a:uFillTx/>
                <a:sym typeface="+mn-ea"/>
              </a:rPr>
              <a:t>期间费用</a:t>
            </a:r>
            <a:endParaRPr lang="zh-CN" altLang="zh-CN" sz="1400" noProof="0" dirty="0">
              <a:solidFill>
                <a:schemeClr val="accent1"/>
              </a:solidFill>
              <a:effectLst>
                <a:outerShdw blurRad="38100" dist="25400" dir="5400000" algn="ctr" rotWithShape="0">
                  <a:srgbClr val="6E747A">
                    <a:alpha val="43000"/>
                    <a:alpha val="43000"/>
                  </a:srgbClr>
                </a:outerShdw>
              </a:effectLst>
              <a:uLnTx/>
              <a:uFillTx/>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lang="zh-CN" altLang="zh-CN" sz="1400" noProof="0" dirty="0">
                <a:uLnTx/>
                <a:uFillTx/>
                <a:sym typeface="+mn-ea"/>
              </a:rPr>
              <a:t>管理费用</a:t>
            </a:r>
            <a:endParaRPr lang="zh-CN" altLang="zh-CN" sz="1400" noProof="0" dirty="0">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管理费用是指企业为组织和管理生产经营活动所发生的费用，包括企业的董事会和行政管理部门在企业的经营管理中发生的，或者应由企业统一负担的公司经费（包括行政管理部门职工薪酬、修理费、物料消耗、办公费和差旅费等）、工会经费、董事会费（包括董事会成员津贴、会议费和差旅费等）、聘请中介机构费、咨询费（含顾问费）、诉讼费业务招待费、技术转让费、排污费以及企业生产车间（部门）和行政管理部门等发生的固定资产修理费用等。</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p>
            <a:pPr marL="0" indent="0" algn="ctr" defTabSz="685800" eaLnBrk="1" latinLnBrk="0" hangingPunct="1">
              <a:buClrTx/>
              <a:buNone/>
            </a:pPr>
            <a:r>
              <a:rPr lang="zh-CN" altLang="en-US">
                <a:latin typeface="微软雅黑" pitchFamily="34" charset="-122"/>
                <a:sym typeface="微软雅黑" pitchFamily="34" charset="-122"/>
              </a:rPr>
              <a:t>第三节  费用与利润重要条款的理解与会计处理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84105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一、费用重要条款的理解与会计处理</a:t>
            </a:r>
            <a:endParaRPr lang="zh-CN" altLang="en-US" sz="2000" b="1"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400" b="1" noProof="0" dirty="0">
                <a:solidFill>
                  <a:srgbClr val="FF0000"/>
                </a:solidFill>
                <a:effectLst/>
                <a:uLnTx/>
                <a:uFillTx/>
                <a:sym typeface="+mn-ea"/>
              </a:rPr>
              <a:t>（二）费用相关的会计处理要点</a:t>
            </a:r>
            <a:endParaRPr lang="zh-CN" altLang="zh-CN" sz="1400" b="1" noProof="0" dirty="0">
              <a:solidFill>
                <a:srgbClr val="FF0000"/>
              </a:solidFill>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下面主要阐述有关</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rPr>
              <a:t>营业费用</a:t>
            </a: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和</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rPr>
              <a:t>期间费用</a:t>
            </a: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的会计处理。</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2</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a:t>
            </a:r>
            <a:r>
              <a:rPr lang="zh-CN" altLang="zh-CN" sz="1400" noProof="0" dirty="0">
                <a:solidFill>
                  <a:schemeClr val="accent1"/>
                </a:solidFill>
                <a:effectLst>
                  <a:outerShdw blurRad="38100" dist="25400" dir="5400000" algn="ctr" rotWithShape="0">
                    <a:srgbClr val="6E747A">
                      <a:alpha val="43000"/>
                      <a:alpha val="43000"/>
                    </a:srgbClr>
                  </a:outerShdw>
                </a:effectLst>
                <a:uLnTx/>
                <a:uFillTx/>
                <a:sym typeface="+mn-ea"/>
              </a:rPr>
              <a:t>期间费用</a:t>
            </a:r>
            <a:endParaRPr lang="zh-CN" altLang="zh-CN" sz="1400" noProof="0" dirty="0">
              <a:solidFill>
                <a:schemeClr val="accent1"/>
              </a:solidFill>
              <a:effectLst>
                <a:outerShdw blurRad="38100" dist="25400" dir="5400000" algn="ctr" rotWithShape="0">
                  <a:srgbClr val="6E747A">
                    <a:alpha val="43000"/>
                    <a:alpha val="43000"/>
                  </a:srgbClr>
                </a:outerShdw>
              </a:effectLst>
              <a:uLnTx/>
              <a:uFillTx/>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lang="zh-CN" altLang="zh-CN" sz="1400" noProof="0" dirty="0">
                <a:uLnTx/>
                <a:uFillTx/>
                <a:sym typeface="+mn-ea"/>
              </a:rPr>
              <a:t>财务费用</a:t>
            </a:r>
            <a:endParaRPr lang="zh-CN" altLang="zh-CN" sz="1400" noProof="0" dirty="0">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财务费用是指企业为筹集生产经营所需资金等而发生的费用，包括应作为期间费用的利息支出（减利息收入）、汇兑损失（减汇兑收益）、金融机构手续费以及筹集生产经营资金发生的其他费用等。</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第一节  </a:t>
            </a:r>
            <a:r>
              <a:rPr lang="zh-CN" altLang="en-US" kern="1200" spc="200" baseline="0">
                <a:solidFill>
                  <a:srgbClr val="262626"/>
                </a:solidFill>
                <a:latin typeface="微软雅黑" pitchFamily="34" charset="-122"/>
                <a:ea typeface="微软雅黑" pitchFamily="34" charset="-122"/>
                <a:cs typeface="+mj-cs"/>
                <a:sym typeface="微软雅黑" pitchFamily="34" charset="-122"/>
              </a:rPr>
              <a:t>新收入准则与收入概述</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一、新收入准则修订概述</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综上，为切实解决我国现行准则实施中存在的具体问题，进一步规范收入确认、计量和相关信息披露，并保持我国企业会计准则与国际财务报告准则持续趋同，我国财政部借鉴国际财务报告准则第15号，并结合我国实际情况，修订形成了新收入准则。</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p>
            <a:pPr marL="0" indent="0" algn="ctr" defTabSz="685800" eaLnBrk="1" latinLnBrk="0" hangingPunct="1">
              <a:buClrTx/>
              <a:buNone/>
            </a:pPr>
            <a:r>
              <a:rPr lang="zh-CN" altLang="en-US">
                <a:latin typeface="微软雅黑" pitchFamily="34" charset="-122"/>
                <a:sym typeface="微软雅黑" pitchFamily="34" charset="-122"/>
              </a:rPr>
              <a:t>第三节  费用与利润重要条款的理解与会计处理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84105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二、利润重要条款的理解与会计处理</a:t>
            </a:r>
            <a:endParaRPr lang="zh-CN" altLang="en-US" sz="2000" b="1"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400" b="1" noProof="0" dirty="0">
                <a:solidFill>
                  <a:srgbClr val="FF0000"/>
                </a:solidFill>
                <a:effectLst/>
                <a:uLnTx/>
                <a:uFillTx/>
                <a:sym typeface="+mn-ea"/>
              </a:rPr>
              <a:t>（一）利润的含义与分类</a:t>
            </a:r>
            <a:endParaRPr lang="zh-CN" altLang="zh-CN" sz="1400" b="1" noProof="0" dirty="0">
              <a:solidFill>
                <a:srgbClr val="FF0000"/>
              </a:solidFill>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en-US"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利润是企业一定会计期间的经营成果，包括营业利润、利润总额、净利润三个层次。有关计算如下：</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i="0" u="none" strike="noStrike" kern="1200" cap="none" spc="150" normalizeH="0" baseline="0" noProof="0" dirty="0">
                <a:ln/>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rPr>
              <a:t>营业利润=营业收入-营业成本-税金及附加-销售费用-管理费用-财务费用-资产减值损失+公允价值变动收益+投资收益	</a:t>
            </a:r>
            <a:endParaRPr kumimoji="0" lang="zh-CN" altLang="zh-CN" sz="1400" i="0" u="none" strike="noStrike" kern="1200" cap="none" spc="150" normalizeH="0" baseline="0" noProof="0" dirty="0">
              <a:ln/>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i="0" u="none" strike="noStrike" kern="1200" cap="none" spc="150" normalizeH="0" baseline="0" noProof="0" dirty="0">
                <a:ln/>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rPr>
              <a:t>利润总额=营业利润+营业外收入-营业外支出</a:t>
            </a:r>
            <a:endParaRPr kumimoji="0" lang="zh-CN" altLang="zh-CN" sz="1400" i="0" u="none" strike="noStrike" kern="1200" cap="none" spc="150" normalizeH="0" baseline="0" noProof="0" dirty="0">
              <a:ln/>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i="0" u="none" strike="noStrike" kern="1200" cap="none" spc="150" normalizeH="0" baseline="0" noProof="0" dirty="0">
                <a:ln/>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rPr>
              <a:t>净利润=利润总额-所得税费用	</a:t>
            </a:r>
            <a:endParaRPr kumimoji="0" lang="zh-CN" altLang="zh-CN" sz="1400" i="0" u="none" strike="noStrike" kern="1200" cap="none" spc="150" normalizeH="0" baseline="0" noProof="0" dirty="0">
              <a:ln/>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p>
            <a:pPr marL="0" indent="0" algn="ctr" defTabSz="685800" eaLnBrk="1" latinLnBrk="0" hangingPunct="1">
              <a:buClrTx/>
              <a:buNone/>
            </a:pPr>
            <a:r>
              <a:rPr lang="zh-CN" altLang="en-US">
                <a:latin typeface="微软雅黑" pitchFamily="34" charset="-122"/>
                <a:sym typeface="微软雅黑" pitchFamily="34" charset="-122"/>
              </a:rPr>
              <a:t>第三节  费用与利润重要条款的理解与会计处理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84105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二、利润重要条款的理解与会计处理</a:t>
            </a:r>
            <a:endParaRPr lang="zh-CN" altLang="en-US" sz="2000" b="1"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400" b="1" noProof="0" dirty="0">
                <a:solidFill>
                  <a:srgbClr val="FF0000"/>
                </a:solidFill>
                <a:effectLst/>
                <a:uLnTx/>
                <a:uFillTx/>
                <a:sym typeface="+mn-ea"/>
              </a:rPr>
              <a:t>（一）利润的含义与分类</a:t>
            </a:r>
            <a:endParaRPr lang="zh-CN" altLang="zh-CN" sz="1400" b="1" noProof="0" dirty="0">
              <a:solidFill>
                <a:srgbClr val="FF0000"/>
              </a:solidFill>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en-US"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altLang="zh-CN" sz="1400" i="0" u="none" strike="noStrike" kern="1200" cap="none" spc="150" normalizeH="0" baseline="0" noProof="0" dirty="0">
                <a:uLnTx/>
                <a:uFillTx/>
                <a:latin typeface="Arial" panose="020B0604020202020204" pitchFamily="34" charset="0"/>
                <a:ea typeface="微软雅黑" pitchFamily="34" charset="-122"/>
                <a:cs typeface="+mn-cs"/>
              </a:rPr>
              <a:t>收入和费用是形成利润的主要来源。除了收入、费用外，营业外收支也是构成利润的来源。营业外收支是企业发生的与日常活动没有直接关系的各项收支。虽然它们与企业的生产经营活动没有多大的关系，但从企业主体考虑，同样带来经济利益流入或流出，也是增加或减少利润不可忽视的因素。</a:t>
            </a:r>
            <a:endParaRPr kumimoji="0"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sz="1400" i="0" u="none" strike="noStrike" kern="1200" cap="none" spc="150" normalizeH="0" baseline="0" noProof="0" dirty="0">
                <a:uLnTx/>
                <a:uFillTx/>
                <a:latin typeface="Arial" panose="020B0604020202020204" pitchFamily="34" charset="0"/>
                <a:ea typeface="微软雅黑" pitchFamily="34" charset="-122"/>
                <a:cs typeface="+mn-cs"/>
              </a:rPr>
              <a:t>     </a:t>
            </a:r>
            <a:r>
              <a:rPr kumimoji="0" altLang="zh-CN" sz="1400" i="0" u="none" strike="noStrike" kern="1200" cap="none" spc="150" normalizeH="0" baseline="0" noProof="0" dirty="0">
                <a:uLnTx/>
                <a:uFillTx/>
                <a:latin typeface="Arial" panose="020B0604020202020204" pitchFamily="34" charset="0"/>
                <a:ea typeface="微软雅黑" pitchFamily="34" charset="-122"/>
                <a:cs typeface="+mn-cs"/>
              </a:rPr>
              <a:t>营业外收入是指企业发生的与日常活动无直接关系的各项利得，主要包括报废固定资产或无形资产的净收益、债务重组利得、捐赠利得等。</a:t>
            </a:r>
            <a:endParaRPr kumimoji="0"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sz="1400" i="0" u="none" strike="noStrike" kern="1200" cap="none" spc="150" normalizeH="0" baseline="0" noProof="0" dirty="0">
                <a:uLnTx/>
                <a:uFillTx/>
                <a:latin typeface="Arial" panose="020B0604020202020204" pitchFamily="34" charset="0"/>
                <a:ea typeface="微软雅黑" pitchFamily="34" charset="-122"/>
                <a:cs typeface="+mn-cs"/>
              </a:rPr>
              <a:t>     </a:t>
            </a:r>
            <a:r>
              <a:rPr kumimoji="0" altLang="zh-CN" sz="1400" i="0" u="none" strike="noStrike" kern="1200" cap="none" spc="150" normalizeH="0" baseline="0" noProof="0" dirty="0">
                <a:uLnTx/>
                <a:uFillTx/>
                <a:latin typeface="Arial" panose="020B0604020202020204" pitchFamily="34" charset="0"/>
                <a:ea typeface="微软雅黑" pitchFamily="34" charset="-122"/>
                <a:cs typeface="+mn-cs"/>
              </a:rPr>
              <a:t>营业外支出是指与企业生产经营无直接关系的各项损失，主要包括固定资产盘亏、报废固定资产或无形资产的净损失、债权重组损失、罚款支出、对外捐赠支出和非常损失等。</a:t>
            </a:r>
            <a:endParaRPr kumimoji="0"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sz="1400" i="0" u="none" strike="noStrike" kern="1200" cap="none" spc="150" normalizeH="0" baseline="0" noProof="0" dirty="0">
                <a:uLnTx/>
                <a:uFillTx/>
                <a:latin typeface="Arial" panose="020B0604020202020204" pitchFamily="34" charset="0"/>
                <a:ea typeface="微软雅黑" pitchFamily="34" charset="-122"/>
                <a:cs typeface="+mn-cs"/>
              </a:rPr>
              <a:t>     </a:t>
            </a:r>
            <a:r>
              <a:rPr kumimoji="0" altLang="zh-CN" sz="1400" i="0" u="none" strike="noStrike" kern="1200" cap="none" spc="150" normalizeH="0" baseline="0" noProof="0" dirty="0">
                <a:uLnTx/>
                <a:uFillTx/>
                <a:latin typeface="Arial" panose="020B0604020202020204" pitchFamily="34" charset="0"/>
                <a:ea typeface="微软雅黑" pitchFamily="34" charset="-122"/>
                <a:cs typeface="+mn-cs"/>
              </a:rPr>
              <a:t>在我国，营业外收入不属于收入要素，营业外支出不属于费用要素，营业外收入、营业外支出应归属于利润要素。</a:t>
            </a:r>
            <a:endParaRPr kumimoji="0"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p>
            <a:pPr marL="0" indent="0" algn="ctr" defTabSz="685800" eaLnBrk="1" latinLnBrk="0" hangingPunct="1">
              <a:buClrTx/>
              <a:buNone/>
            </a:pPr>
            <a:r>
              <a:rPr lang="zh-CN" altLang="en-US">
                <a:latin typeface="微软雅黑" pitchFamily="34" charset="-122"/>
                <a:sym typeface="微软雅黑" pitchFamily="34" charset="-122"/>
              </a:rPr>
              <a:t>第三节  费用与利润重要条款的理解与会计处理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二、利润重要条款的理解与会计处理</a:t>
            </a:r>
            <a:endParaRPr lang="zh-CN" altLang="en-US" sz="2000" b="1"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400" b="1" noProof="0" dirty="0">
                <a:solidFill>
                  <a:srgbClr val="FF0000"/>
                </a:solidFill>
                <a:effectLst/>
                <a:uLnTx/>
                <a:uFillTx/>
                <a:sym typeface="+mn-ea"/>
              </a:rPr>
              <a:t>（二）利润形成的会计处理</a:t>
            </a: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en-US"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利润是企业在一定会计期间的经营成果，包括营业利润、利润总额和净利润。企业利润形成过程的会计处理方法有两种：</a:t>
            </a:r>
            <a:r>
              <a:rPr kumimoji="0" lang="zh-CN" altLang="zh-CN" sz="1400" i="0" u="none" strike="noStrike" kern="1200" cap="none" spc="150" normalizeH="0" baseline="0" noProof="0" dirty="0">
                <a:ln/>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rPr>
              <a:t>表结法</a:t>
            </a: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和</a:t>
            </a:r>
            <a:r>
              <a:rPr kumimoji="0" lang="zh-CN" altLang="zh-CN" sz="1400" i="0" u="none" strike="noStrike" kern="1200" cap="none" spc="150" normalizeH="0" baseline="0" noProof="0" dirty="0">
                <a:ln/>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rPr>
              <a:t>账结法</a:t>
            </a: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。这里我们以账结法举例说明。</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i="0" u="none" strike="noStrike" kern="1200" cap="none" spc="150" normalizeH="0" baseline="0" noProof="0" dirty="0">
                <a:ln/>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rPr>
              <a:t>账结法</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是指企业在期末将全部损益类账户（除“以前年度损益调整”外）的本期净发生额转人“本年利润”账户，通过“本年利润”账户结出当期利润和本年累计利润的方法。平时各月采用账结法结算利润的企业，损益类账户期末均无余额。</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962025" y="91281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600" b="1" noProof="0" dirty="0">
                <a:solidFill>
                  <a:srgbClr val="FF0000"/>
                </a:solidFill>
                <a:effectLst/>
                <a:uLnTx/>
                <a:uFillTx/>
                <a:sym typeface="+mn-ea"/>
              </a:rPr>
              <a:t>（二）利润形成的会计处理</a:t>
            </a:r>
            <a:r>
              <a:rPr lang="zh-CN" altLang="zh-CN" sz="1600" noProof="0" dirty="0">
                <a:ln>
                  <a:noFill/>
                </a:ln>
                <a:effectLst/>
                <a:uLnTx/>
                <a:uFillTx/>
                <a:sym typeface="+mn-ea"/>
              </a:rPr>
              <a:t> </a:t>
            </a:r>
            <a:r>
              <a:rPr lang="zh-CN" altLang="zh-CN" sz="2000" noProof="0" dirty="0">
                <a:ln>
                  <a:noFill/>
                </a:ln>
                <a:effectLst/>
                <a:uLnTx/>
                <a:uFillTx/>
                <a:sym typeface="+mn-ea"/>
              </a:rPr>
              <a:t>  </a:t>
            </a:r>
            <a:endParaRPr kumimoji="0" lang="zh-CN" altLang="zh-CN" sz="20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  账结法下，有关结账分录如下:</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1. 结转本期收入时:</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借: 主营业务收入</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其他业务收入</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投资收益</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a:t>
            </a:r>
            <a:r>
              <a:rPr kumimoji="0" lang="en-US" altLang="zh-CN" sz="1400" i="0" u="none" strike="noStrike" kern="1200" cap="none" spc="150" normalizeH="0" baseline="0" noProof="0" dirty="0">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公允价值变动损益</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a:t>
            </a:r>
            <a:r>
              <a:rPr kumimoji="0" lang="en-US" altLang="zh-CN" sz="1400" i="0" u="none" strike="noStrike" kern="1200" cap="none" spc="150" normalizeH="0" baseline="0" noProof="0" dirty="0">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其他收益</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a:t>
            </a:r>
            <a:r>
              <a:rPr kumimoji="0" lang="en-US" altLang="zh-CN" sz="1400" i="0" u="none" strike="noStrike" kern="1200" cap="none" spc="150" normalizeH="0" baseline="0" noProof="0" dirty="0">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营业外收入</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a:t>
            </a:r>
            <a:r>
              <a:rPr kumimoji="0" lang="en-US" altLang="zh-CN" sz="1400" i="0" u="none" strike="noStrike" kern="1200" cap="none" spc="150" normalizeH="0" baseline="0" noProof="0" dirty="0">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贷: 本年利润</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None/>
              <a:defRPr/>
            </a:pP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
        <p:nvSpPr>
          <p:cNvPr id="2" name="文本框 1"/>
          <p:cNvSpPr txBox="1"/>
          <p:nvPr/>
        </p:nvSpPr>
        <p:spPr>
          <a:xfrm>
            <a:off x="4652010" y="1099185"/>
            <a:ext cx="3433445" cy="3829685"/>
          </a:xfrm>
          <a:prstGeom prst="rect">
            <a:avLst/>
          </a:prstGeom>
          <a:noFill/>
        </p:spPr>
        <p:txBody>
          <a:bodyPr wrap="square" rtlCol="0" anchor="t">
            <a:spAutoFit/>
          </a:bodyPr>
          <a:p>
            <a:pPr marL="0" marR="0" lvl="0" indent="0" algn="l" defTabSz="685800" rtl="0" eaLnBrk="1" fontAlgn="base" latinLnBrk="0" hangingPunct="1">
              <a:lnSpc>
                <a:spcPct val="120000"/>
              </a:lnSpc>
              <a:spcBef>
                <a:spcPct val="0"/>
              </a:spcBef>
              <a:spcAft>
                <a:spcPts val="1000"/>
              </a:spcAft>
              <a:buClrTx/>
              <a:buSzTx/>
              <a:buNone/>
              <a:defRPr/>
            </a:pPr>
            <a:r>
              <a:rPr lang="zh-CN" altLang="zh-CN" sz="1400" spc="150" noProof="0" dirty="0">
                <a:uLnTx/>
                <a:uFillTx/>
                <a:ea typeface="微软雅黑" pitchFamily="34" charset="-122"/>
                <a:sym typeface="+mn-ea"/>
              </a:rPr>
              <a:t>2.结转本期成本、费用与损失时:</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None/>
              <a:defRPr/>
            </a:pPr>
            <a:r>
              <a:rPr lang="zh-CN" altLang="zh-CN" sz="1400" spc="150" noProof="0" dirty="0">
                <a:uLnTx/>
                <a:uFillTx/>
                <a:ea typeface="微软雅黑" pitchFamily="34" charset="-122"/>
                <a:sym typeface="+mn-ea"/>
              </a:rPr>
              <a:t>借: 本年利润</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None/>
              <a:defRPr/>
            </a:pPr>
            <a:r>
              <a:rPr lang="zh-CN" altLang="zh-CN" sz="1400" spc="150" noProof="0" dirty="0">
                <a:uLnTx/>
                <a:uFillTx/>
                <a:ea typeface="微软雅黑" pitchFamily="34" charset="-122"/>
                <a:sym typeface="+mn-ea"/>
              </a:rPr>
              <a:t>  贷: 主营业务成本</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None/>
              <a:defRPr/>
            </a:pPr>
            <a:r>
              <a:rPr lang="zh-CN" altLang="zh-CN" sz="1400" spc="150" noProof="0" dirty="0">
                <a:uLnTx/>
                <a:uFillTx/>
                <a:ea typeface="微软雅黑" pitchFamily="34" charset="-122"/>
                <a:sym typeface="+mn-ea"/>
              </a:rPr>
              <a:t>       其他业务成本</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None/>
              <a:defRPr/>
            </a:pPr>
            <a:r>
              <a:rPr lang="zh-CN" altLang="zh-CN" sz="1400" spc="150" noProof="0" dirty="0">
                <a:uLnTx/>
                <a:uFillTx/>
                <a:ea typeface="微软雅黑" pitchFamily="34" charset="-122"/>
                <a:sym typeface="+mn-ea"/>
              </a:rPr>
              <a:t>       税金及附加</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None/>
              <a:defRPr/>
            </a:pPr>
            <a:r>
              <a:rPr lang="zh-CN" altLang="zh-CN" sz="1400" spc="150" noProof="0" dirty="0">
                <a:uLnTx/>
                <a:uFillTx/>
                <a:ea typeface="微软雅黑" pitchFamily="34" charset="-122"/>
                <a:sym typeface="+mn-ea"/>
              </a:rPr>
              <a:t>       销售费用</a:t>
            </a:r>
            <a:r>
              <a:rPr lang="en-US" altLang="zh-CN" sz="1400" spc="150" noProof="0" dirty="0">
                <a:uLnTx/>
                <a:uFillTx/>
                <a:ea typeface="微软雅黑" pitchFamily="34" charset="-122"/>
                <a:sym typeface="+mn-ea"/>
              </a:rPr>
              <a:t>/</a:t>
            </a:r>
            <a:r>
              <a:rPr lang="zh-CN" altLang="zh-CN" sz="1400" spc="150" noProof="0" dirty="0">
                <a:uLnTx/>
                <a:uFillTx/>
                <a:ea typeface="微软雅黑" pitchFamily="34" charset="-122"/>
                <a:sym typeface="+mn-ea"/>
              </a:rPr>
              <a:t>管理费用</a:t>
            </a:r>
            <a:r>
              <a:rPr lang="en-US" altLang="zh-CN" sz="1400" spc="150" noProof="0" dirty="0">
                <a:uLnTx/>
                <a:uFillTx/>
                <a:ea typeface="微软雅黑" pitchFamily="34" charset="-122"/>
                <a:sym typeface="+mn-ea"/>
              </a:rPr>
              <a:t>/</a:t>
            </a:r>
            <a:r>
              <a:rPr lang="zh-CN" altLang="zh-CN" sz="1400" spc="150" noProof="0" dirty="0">
                <a:uLnTx/>
                <a:uFillTx/>
                <a:ea typeface="微软雅黑" pitchFamily="34" charset="-122"/>
                <a:sym typeface="+mn-ea"/>
              </a:rPr>
              <a:t>财务费用</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None/>
              <a:defRPr/>
            </a:pPr>
            <a:r>
              <a:rPr lang="zh-CN" altLang="zh-CN" sz="1400" spc="150" noProof="0" dirty="0">
                <a:uLnTx/>
                <a:uFillTx/>
                <a:ea typeface="微软雅黑" pitchFamily="34" charset="-122"/>
                <a:sym typeface="+mn-ea"/>
              </a:rPr>
              <a:t>       资产减值损失</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None/>
              <a:defRPr/>
            </a:pPr>
            <a:r>
              <a:rPr lang="zh-CN" altLang="zh-CN" sz="1400" spc="150" noProof="0" dirty="0">
                <a:uLnTx/>
                <a:uFillTx/>
                <a:ea typeface="微软雅黑" pitchFamily="34" charset="-122"/>
                <a:sym typeface="+mn-ea"/>
              </a:rPr>
              <a:t>       信用减值损失</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None/>
              <a:defRPr/>
            </a:pPr>
            <a:r>
              <a:rPr lang="zh-CN" altLang="zh-CN" sz="1400" spc="150" noProof="0" dirty="0">
                <a:uLnTx/>
                <a:uFillTx/>
                <a:ea typeface="微软雅黑" pitchFamily="34" charset="-122"/>
                <a:sym typeface="+mn-ea"/>
              </a:rPr>
              <a:t>       营业外支出</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None/>
              <a:defRPr/>
            </a:pPr>
            <a:r>
              <a:rPr lang="zh-CN" altLang="zh-CN" sz="1400" spc="150" noProof="0" dirty="0">
                <a:uLnTx/>
                <a:uFillTx/>
                <a:ea typeface="微软雅黑" pitchFamily="34" charset="-122"/>
                <a:sym typeface="+mn-ea"/>
              </a:rPr>
              <a:t>       所得税费用</a:t>
            </a:r>
            <a:endParaRPr lang="zh-CN" altLang="zh-CN" sz="1400" spc="150" noProof="0" dirty="0">
              <a:uLnTx/>
              <a:uFillTx/>
              <a:ea typeface="微软雅黑" pitchFamily="34" charset="-122"/>
              <a:sym typeface="+mn-ea"/>
            </a:endParaRPr>
          </a:p>
        </p:txBody>
      </p:sp>
      <p:sp>
        <p:nvSpPr>
          <p:cNvPr id="4" name="标题 2"/>
          <p:cNvSpPr>
            <a:spLocks noGrp="1" noChangeArrowheads="1"/>
          </p:cNvSpPr>
          <p:nvPr>
            <p:ph type="title"/>
            <p:custDataLst>
              <p:tags r:id="rId2"/>
            </p:custDataLst>
          </p:nvPr>
        </p:nvSpPr>
        <p:spPr>
          <a:xfrm>
            <a:off x="865188" y="298450"/>
            <a:ext cx="7219950" cy="542925"/>
          </a:xfrm>
        </p:spPr>
        <p:txBody>
          <a:bodyPr vert="horz" wrap="square" lIns="101600" tIns="38100" rIns="76200" bIns="38100" numCol="1" anchor="ctr" anchorCtr="0" compatLnSpc="1"/>
          <a:p>
            <a:pPr marL="0" indent="0" algn="ctr" defTabSz="685800" eaLnBrk="1" latinLnBrk="0" hangingPunct="1">
              <a:buClrTx/>
              <a:buNone/>
            </a:pPr>
            <a:r>
              <a:rPr lang="zh-CN" altLang="en-US">
                <a:latin typeface="微软雅黑" pitchFamily="34" charset="-122"/>
                <a:sym typeface="微软雅黑" pitchFamily="34" charset="-122"/>
              </a:rPr>
              <a:t>第三节  费用与利润重要条款的理解与会计处理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Tree>
    <p:custDataLst>
      <p:tags r:id="rId3"/>
    </p:custData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99478" y="195580"/>
            <a:ext cx="7219950" cy="542925"/>
          </a:xfrm>
        </p:spPr>
        <p:txBody>
          <a:bodyPr vert="horz" wrap="square" lIns="101600" tIns="38100" rIns="76200" bIns="38100" numCol="1" anchor="ctr" anchorCtr="0" compatLnSpc="1"/>
          <a:p>
            <a:pPr marL="0" indent="0" algn="ctr" defTabSz="685800" eaLnBrk="1" latinLnBrk="0" hangingPunct="1">
              <a:buClrTx/>
              <a:buNone/>
            </a:pPr>
            <a:r>
              <a:rPr lang="zh-CN" altLang="en-US">
                <a:latin typeface="微软雅黑" pitchFamily="34" charset="-122"/>
                <a:sym typeface="微软雅黑" pitchFamily="34" charset="-122"/>
              </a:rPr>
              <a:t>第三节  费用与利润重要条款的理解与会计处理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899795" y="69945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二、利润重要条款的理解与会计处理</a:t>
            </a:r>
            <a:endParaRPr lang="zh-CN" altLang="en-US" sz="2000" b="1"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400" b="1" noProof="0" dirty="0">
                <a:solidFill>
                  <a:srgbClr val="FF0000"/>
                </a:solidFill>
                <a:effectLst/>
                <a:uLnTx/>
                <a:uFillTx/>
              </a:rPr>
              <a:t>（三）利润分配的会计处理</a:t>
            </a:r>
            <a:r>
              <a:rPr kumimoji="0" lang="zh-CN" altLang="zh-CN" sz="1400" b="1"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en-US" altLang="zh-CN" sz="1400" b="1"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endParaRPr kumimoji="0" lang="en-US" altLang="zh-CN" sz="1400" b="1"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sz="1400" i="0" u="none" strike="noStrike" kern="1200" cap="none" spc="150" normalizeH="0" baseline="0" noProof="0" dirty="0">
                <a:uLnTx/>
                <a:uFillTx/>
                <a:latin typeface="Arial" panose="020B0604020202020204" pitchFamily="34" charset="0"/>
                <a:ea typeface="微软雅黑" pitchFamily="34" charset="-122"/>
                <a:cs typeface="+mn-cs"/>
              </a:rPr>
              <a:t>      </a:t>
            </a:r>
            <a:r>
              <a:rPr kumimoji="0" altLang="zh-CN" sz="1400" i="0" u="none" strike="noStrike" kern="1200" cap="none" spc="150" normalizeH="0" baseline="0" noProof="0" dirty="0">
                <a:uLnTx/>
                <a:uFillTx/>
                <a:latin typeface="Arial" panose="020B0604020202020204" pitchFamily="34" charset="0"/>
                <a:ea typeface="微软雅黑" pitchFamily="34" charset="-122"/>
                <a:cs typeface="+mn-cs"/>
              </a:rPr>
              <a:t>企业实现的净利润应根据国家有关法规及公司章程的规定进行分配。利润分配的过程和结果是否合理，不仅关系到所有者的合法权益是否得到保护，而且还关系到企业能否长期稳定地发展。</a:t>
            </a:r>
            <a:endParaRPr kumimoji="0"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altLang="zh-CN" sz="1400" i="0" u="none" strike="noStrike" kern="1200" cap="none" spc="150" normalizeH="0" baseline="0" noProof="0" dirty="0">
                <a:ln/>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rPr>
              <a:t>1.利润分配的一般程序</a:t>
            </a:r>
            <a:endParaRPr kumimoji="0" altLang="zh-CN" sz="1400" i="0" u="none" strike="noStrike" kern="1200" cap="none" spc="150" normalizeH="0" baseline="0" noProof="0" dirty="0">
              <a:ln/>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sz="1400" i="0" u="none" strike="noStrike" kern="1200" cap="none" spc="150" normalizeH="0" baseline="0" noProof="0" dirty="0">
                <a:uLnTx/>
                <a:uFillTx/>
                <a:latin typeface="Arial" panose="020B0604020202020204" pitchFamily="34" charset="0"/>
                <a:ea typeface="微软雅黑" pitchFamily="34" charset="-122"/>
                <a:cs typeface="+mn-cs"/>
              </a:rPr>
              <a:t>      </a:t>
            </a:r>
            <a:r>
              <a:rPr kumimoji="0" altLang="zh-CN" sz="1400" i="0" u="none" strike="noStrike" kern="1200" cap="none" spc="150" normalizeH="0" baseline="0" noProof="0" dirty="0">
                <a:uLnTx/>
                <a:uFillTx/>
                <a:latin typeface="Arial" panose="020B0604020202020204" pitchFamily="34" charset="0"/>
                <a:ea typeface="微软雅黑" pitchFamily="34" charset="-122"/>
                <a:cs typeface="+mn-cs"/>
              </a:rPr>
              <a:t>根据我国《公司法》等有关法律法规的规定，企业当年实现的利润在缴纳所得税后，一般应当按照如下顺序进行分配：</a:t>
            </a:r>
            <a:endParaRPr kumimoji="0"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altLang="zh-CN" sz="1400" i="0" u="none" strike="noStrike" kern="1200" cap="none" spc="150" normalizeH="0" baseline="0" noProof="0" dirty="0">
                <a:uLnTx/>
                <a:uFillTx/>
                <a:latin typeface="Arial" panose="020B0604020202020204" pitchFamily="34" charset="0"/>
                <a:ea typeface="微软雅黑" pitchFamily="34" charset="-122"/>
                <a:cs typeface="+mn-cs"/>
              </a:rPr>
              <a:t>（1）弥补以前年度亏损；</a:t>
            </a:r>
            <a:endParaRPr kumimoji="0"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altLang="zh-CN" sz="1400" i="0" u="none" strike="noStrike" kern="1200" cap="none" spc="150" normalizeH="0" baseline="0" noProof="0" dirty="0">
                <a:uLnTx/>
                <a:uFillTx/>
                <a:latin typeface="Arial" panose="020B0604020202020204" pitchFamily="34" charset="0"/>
                <a:ea typeface="微软雅黑" pitchFamily="34" charset="-122"/>
                <a:cs typeface="+mn-cs"/>
              </a:rPr>
              <a:t>（2）提取法定盈余公积；</a:t>
            </a:r>
            <a:endParaRPr kumimoji="0"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altLang="zh-CN" sz="1400" i="0" u="none" strike="noStrike" kern="1200" cap="none" spc="150" normalizeH="0" baseline="0" noProof="0" dirty="0">
                <a:uLnTx/>
                <a:uFillTx/>
                <a:latin typeface="Arial" panose="020B0604020202020204" pitchFamily="34" charset="0"/>
                <a:ea typeface="微软雅黑" pitchFamily="34" charset="-122"/>
                <a:cs typeface="+mn-cs"/>
              </a:rPr>
              <a:t>（3）提取任意盈余公积；</a:t>
            </a:r>
            <a:endParaRPr kumimoji="0"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altLang="zh-CN" sz="1400" i="0" u="none" strike="noStrike" kern="1200" cap="none" spc="150" normalizeH="0" baseline="0" noProof="0" dirty="0">
                <a:uLnTx/>
                <a:uFillTx/>
                <a:latin typeface="Arial" panose="020B0604020202020204" pitchFamily="34" charset="0"/>
                <a:ea typeface="微软雅黑" pitchFamily="34" charset="-122"/>
                <a:cs typeface="+mn-cs"/>
              </a:rPr>
              <a:t>（4）向投资者分配股利。</a:t>
            </a:r>
            <a:endParaRPr kumimoji="0"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99478" y="195580"/>
            <a:ext cx="7219950" cy="542925"/>
          </a:xfrm>
        </p:spPr>
        <p:txBody>
          <a:bodyPr vert="horz" wrap="square" lIns="101600" tIns="38100" rIns="76200" bIns="38100" numCol="1" anchor="ctr" anchorCtr="0" compatLnSpc="1"/>
          <a:p>
            <a:pPr marL="0" indent="0" algn="ctr" defTabSz="685800" eaLnBrk="1" latinLnBrk="0" hangingPunct="1">
              <a:buClrTx/>
              <a:buNone/>
            </a:pPr>
            <a:r>
              <a:rPr lang="zh-CN" altLang="en-US">
                <a:latin typeface="微软雅黑" pitchFamily="34" charset="-122"/>
                <a:sym typeface="微软雅黑" pitchFamily="34" charset="-122"/>
              </a:rPr>
              <a:t>第三节  费用与利润重要条款的理解与会计处理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899795" y="69945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二、利润重要条款的理解与会计处理</a:t>
            </a:r>
            <a:endParaRPr lang="zh-CN" altLang="en-US" sz="2000" b="1"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400" b="1" noProof="0" dirty="0">
                <a:solidFill>
                  <a:srgbClr val="FF0000"/>
                </a:solidFill>
                <a:effectLst/>
                <a:uLnTx/>
                <a:uFillTx/>
              </a:rPr>
              <a:t>（三）利润分配的会计处理</a:t>
            </a:r>
            <a:r>
              <a:rPr kumimoji="0" lang="zh-CN" altLang="zh-CN" sz="1400" b="1"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en-US" altLang="zh-CN" sz="1400" b="1"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endParaRPr kumimoji="0" lang="en-US" altLang="zh-CN" sz="1400" b="1"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sz="1400" i="0" u="none" strike="noStrike" kern="1200" cap="none" spc="150" normalizeH="0" baseline="0" noProof="0" dirty="0">
                <a:uLnTx/>
                <a:uFillTx/>
                <a:latin typeface="Arial" panose="020B0604020202020204" pitchFamily="34" charset="0"/>
                <a:ea typeface="微软雅黑" pitchFamily="34" charset="-122"/>
                <a:cs typeface="+mn-cs"/>
              </a:rPr>
              <a:t>      </a:t>
            </a:r>
            <a:r>
              <a:rPr kumimoji="0" altLang="zh-CN" sz="1400" i="0" u="none" strike="noStrike" kern="1200" cap="none" spc="150" normalizeH="0" baseline="0" noProof="0" dirty="0">
                <a:uLnTx/>
                <a:uFillTx/>
                <a:latin typeface="Arial" panose="020B0604020202020204" pitchFamily="34" charset="0"/>
                <a:ea typeface="微软雅黑" pitchFamily="34" charset="-122"/>
                <a:cs typeface="+mn-cs"/>
              </a:rPr>
              <a:t>企业实现的净利润应根据国家有关法规及公司章程的规定进行分配。利润分配的过程和结果是否合理，不仅关系到所有者的合法权益是否得到保护，而且还关系到企业能否长期稳定地发展。</a:t>
            </a:r>
            <a:endParaRPr kumimoji="0"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altLang="zh-CN" sz="1400" i="0" u="none" strike="noStrike" kern="1200" cap="none" spc="150" normalizeH="0" baseline="0" noProof="0" dirty="0">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rPr>
              <a:t>2.利润分配的会计处理</a:t>
            </a:r>
            <a:r>
              <a:rPr kumimoji="0" lang="en-US" sz="1400" i="0" u="none" strike="noStrike" kern="1200" cap="none" spc="150" normalizeH="0" baseline="0" noProof="0" dirty="0">
                <a:uLnTx/>
                <a:uFillTx/>
                <a:latin typeface="Arial" panose="020B0604020202020204" pitchFamily="34" charset="0"/>
                <a:ea typeface="微软雅黑" pitchFamily="34" charset="-122"/>
                <a:cs typeface="+mn-cs"/>
              </a:rPr>
              <a:t>    </a:t>
            </a:r>
            <a:endParaRPr kumimoji="0" lang="en-US"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sz="1400" i="0" u="none" strike="noStrike" kern="1200" cap="none" spc="150" normalizeH="0" baseline="0" noProof="0" dirty="0">
                <a:uLnTx/>
                <a:uFillTx/>
                <a:latin typeface="Arial" panose="020B0604020202020204" pitchFamily="34" charset="0"/>
                <a:ea typeface="微软雅黑" pitchFamily="34" charset="-122"/>
                <a:cs typeface="+mn-cs"/>
              </a:rPr>
              <a:t>      </a:t>
            </a:r>
            <a:r>
              <a:rPr kumimoji="0" sz="1400" i="0" u="none" strike="noStrike" kern="1200" cap="none" spc="150" normalizeH="0" baseline="0" noProof="0" dirty="0">
                <a:uLnTx/>
                <a:uFillTx/>
                <a:latin typeface="Arial" panose="020B0604020202020204" pitchFamily="34" charset="0"/>
                <a:ea typeface="微软雅黑" pitchFamily="34" charset="-122"/>
                <a:cs typeface="+mn-cs"/>
              </a:rPr>
              <a:t>利润分配一般于年终进行。企业的利润分配通过“利润分配”账户进行，它是“本年利润”的调整账户，也是连接利润表与资产负债表的中间账户。该账户按利润分配的具体内容设置“提取法定盈余公积”“提取任意盈余公积”“应付现金股利或利润”“转作股本的股利”“盈余公积补亏”和“未分配利润”等明细账户进行明细核算。</a:t>
            </a:r>
            <a:endParaRPr kumimoji="0" sz="1400" i="0" u="none" strike="noStrike" kern="1200" cap="none" spc="150" normalizeH="0" baseline="0" noProof="0" dirty="0">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99478" y="339725"/>
            <a:ext cx="7219950" cy="542925"/>
          </a:xfrm>
        </p:spPr>
        <p:txBody>
          <a:bodyPr vert="horz" wrap="square" lIns="101600" tIns="38100" rIns="76200" bIns="38100" numCol="1" anchor="ctr" anchorCtr="0" compatLnSpc="1"/>
          <a:p>
            <a:pPr marL="0" indent="0" algn="ctr" defTabSz="685800" eaLnBrk="1" latinLnBrk="0" hangingPunct="1">
              <a:buClrTx/>
              <a:buNone/>
            </a:pPr>
            <a:r>
              <a:rPr lang="zh-CN" altLang="en-US">
                <a:latin typeface="微软雅黑" pitchFamily="34" charset="-122"/>
                <a:sym typeface="微软雅黑" pitchFamily="34" charset="-122"/>
              </a:rPr>
              <a:t>第三节  费用与利润重要条款的理解与会计处理</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899795" y="105949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二、利润重要条款的理解与会计处理</a:t>
            </a:r>
            <a:endParaRPr lang="zh-CN" altLang="en-US" sz="2000" b="1" noProof="0" dirty="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400" b="1" noProof="0" dirty="0">
                <a:solidFill>
                  <a:srgbClr val="FF0000"/>
                </a:solidFill>
                <a:effectLst/>
                <a:uLnTx/>
                <a:uFillTx/>
              </a:rPr>
              <a:t>（三）利润分配的会计处理</a:t>
            </a:r>
            <a:r>
              <a:rPr kumimoji="0" lang="zh-CN" altLang="zh-CN" sz="1400" b="1"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r>
              <a:rPr kumimoji="0" lang="en-US" altLang="zh-CN" sz="1400" b="1"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endParaRPr kumimoji="0" lang="en-US" altLang="zh-CN" sz="1400" b="1"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sz="1400" i="0" u="none" strike="noStrike" kern="1200" cap="none" spc="150" normalizeH="0" baseline="0" noProof="0" dirty="0">
                <a:uLnTx/>
                <a:uFillTx/>
                <a:latin typeface="Arial" panose="020B0604020202020204" pitchFamily="34" charset="0"/>
                <a:ea typeface="微软雅黑" pitchFamily="34" charset="-122"/>
                <a:cs typeface="+mn-cs"/>
              </a:rPr>
              <a:t> </a:t>
            </a:r>
            <a:r>
              <a:rPr kumimoji="0" altLang="zh-CN" sz="1400" i="0" u="none" strike="noStrike" kern="1200" cap="none" spc="150" normalizeH="0" baseline="0" noProof="0" dirty="0">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rPr>
              <a:t>2.利润分配的会计处理</a:t>
            </a:r>
            <a:r>
              <a:rPr kumimoji="0" lang="en-US" sz="1400" i="0" u="none" strike="noStrike" kern="1200" cap="none" spc="150" normalizeH="0" baseline="0" noProof="0" dirty="0">
                <a:uLnTx/>
                <a:uFillTx/>
                <a:latin typeface="Arial" panose="020B0604020202020204" pitchFamily="34" charset="0"/>
                <a:ea typeface="微软雅黑" pitchFamily="34" charset="-122"/>
                <a:cs typeface="+mn-cs"/>
              </a:rPr>
              <a:t>    </a:t>
            </a:r>
            <a:endParaRPr kumimoji="0" lang="en-US"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sz="1400" b="1" i="0" u="none" strike="noStrike" kern="1200" cap="none" spc="150" normalizeH="0" baseline="0" noProof="0" dirty="0">
                <a:uLnTx/>
                <a:uFillTx/>
                <a:latin typeface="微软雅黑" charset="0"/>
                <a:ea typeface="微软雅黑" charset="0"/>
                <a:cs typeface="微软雅黑" charset="0"/>
              </a:rPr>
              <a:t>【实务题4－15】</a:t>
            </a:r>
            <a:r>
              <a:rPr kumimoji="0" lang="en-US" sz="1400" i="0" u="none" strike="noStrike" kern="1200" cap="none" spc="150" normalizeH="0" baseline="0" noProof="0" dirty="0">
                <a:uLnTx/>
                <a:uFillTx/>
                <a:latin typeface="微软雅黑" charset="0"/>
                <a:ea typeface="微软雅黑" charset="0"/>
                <a:cs typeface="微软雅黑" charset="0"/>
              </a:rPr>
              <a:t>20×0年度，A公司实现净利润90万元，并按规定进行利润分配。</a:t>
            </a:r>
            <a:endParaRPr kumimoji="0" lang="en-US" sz="1400" i="0" u="none" strike="noStrike" kern="1200" cap="none" spc="150" normalizeH="0" baseline="0" noProof="0" dirty="0">
              <a:uLnTx/>
              <a:uFillTx/>
              <a:latin typeface="微软雅黑" charset="0"/>
              <a:ea typeface="微软雅黑" charset="0"/>
              <a:cs typeface="微软雅黑" charset="0"/>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lang="zh-CN" altLang="zh-CN" sz="1400" b="1" noProof="0" dirty="0">
                <a:uLnTx/>
                <a:uFillTx/>
                <a:latin typeface="微软雅黑" charset="0"/>
                <a:ea typeface="微软雅黑" charset="0"/>
                <a:cs typeface="微软雅黑" charset="0"/>
                <a:sym typeface="+mn-ea"/>
              </a:rPr>
              <a:t>【实务题</a:t>
            </a:r>
            <a:r>
              <a:rPr lang="en-US" altLang="zh-CN" sz="1400" b="1" noProof="0" dirty="0">
                <a:uLnTx/>
                <a:uFillTx/>
                <a:latin typeface="微软雅黑" charset="0"/>
                <a:ea typeface="微软雅黑" charset="0"/>
                <a:cs typeface="微软雅黑" charset="0"/>
                <a:sym typeface="+mn-ea"/>
              </a:rPr>
              <a:t>4</a:t>
            </a:r>
            <a:r>
              <a:rPr lang="zh-CN" altLang="zh-CN" sz="1400" b="1" noProof="0" dirty="0">
                <a:uLnTx/>
                <a:uFillTx/>
                <a:latin typeface="微软雅黑" charset="0"/>
                <a:ea typeface="微软雅黑" charset="0"/>
                <a:cs typeface="微软雅黑" charset="0"/>
                <a:sym typeface="+mn-ea"/>
              </a:rPr>
              <a:t>－15解析】</a:t>
            </a:r>
            <a:endParaRPr kumimoji="0" lang="zh-CN" altLang="zh-CN" sz="1400" b="1" i="0" u="none" strike="noStrike" kern="1200" cap="none" spc="150" normalizeH="0" baseline="0" noProof="0" dirty="0">
              <a:uLnTx/>
              <a:uFillTx/>
              <a:latin typeface="微软雅黑" charset="0"/>
              <a:ea typeface="微软雅黑" charset="0"/>
              <a:cs typeface="微软雅黑" charset="0"/>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None/>
              <a:defRPr/>
            </a:pPr>
            <a:r>
              <a:rPr lang="zh-CN" altLang="zh-CN" sz="1400" noProof="0" dirty="0">
                <a:uLnTx/>
                <a:uFillTx/>
                <a:sym typeface="+mn-ea"/>
              </a:rPr>
              <a:t>（1）年度净利润的结转：年终决算时，将全年实现的净利润从“本年利润”账户转入“利润分配--未分配利润”账户。</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lang="zh-CN" altLang="zh-CN" sz="1400" noProof="0" dirty="0">
                <a:uLnTx/>
                <a:uFillTx/>
                <a:sym typeface="+mn-ea"/>
              </a:rPr>
              <a:t>         借：本年利润                          900 000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lang="zh-CN" altLang="zh-CN" sz="1400" noProof="0" dirty="0">
                <a:uLnTx/>
                <a:uFillTx/>
                <a:sym typeface="+mn-ea"/>
              </a:rPr>
              <a:t>           贷：利润分配--未分配利润               900 000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sz="1400" i="0" u="none" strike="noStrike" kern="1200" cap="none" spc="150" normalizeH="0" baseline="0" noProof="0" dirty="0">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p>
            <a:pPr marL="0" indent="0" algn="ctr" defTabSz="685800" eaLnBrk="1" latinLnBrk="0" hangingPunct="1">
              <a:buClrTx/>
              <a:buNone/>
            </a:pPr>
            <a:r>
              <a:rPr lang="zh-CN" altLang="en-US">
                <a:latin typeface="微软雅黑" pitchFamily="34" charset="-122"/>
                <a:sym typeface="微软雅黑" pitchFamily="34" charset="-122"/>
              </a:rPr>
              <a:t>第三节  费用与利润重要条款的理解与会计处理</a:t>
            </a:r>
            <a:endParaRPr lang="zh-CN" altLang="en-US" kern="1200" spc="200" baseline="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92170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en-US" altLang="zh-CN" sz="1400" b="1" noProof="0" dirty="0">
                <a:ln>
                  <a:noFill/>
                </a:ln>
                <a:effectLst/>
                <a:uLnTx/>
                <a:uFillTx/>
                <a:latin typeface="微软雅黑" charset="0"/>
                <a:ea typeface="微软雅黑" charset="0"/>
                <a:cs typeface="微软雅黑" charset="0"/>
                <a:sym typeface="+mn-ea"/>
              </a:rPr>
              <a:t> </a:t>
            </a:r>
            <a:r>
              <a:rPr lang="en-US" sz="1400" noProof="0" dirty="0">
                <a:uLnTx/>
                <a:uFillTx/>
                <a:latin typeface="微软雅黑" charset="0"/>
                <a:ea typeface="微软雅黑" charset="0"/>
                <a:cs typeface="微软雅黑" charset="0"/>
                <a:sym typeface="+mn-ea"/>
              </a:rPr>
              <a:t> </a:t>
            </a:r>
            <a:r>
              <a:rPr altLang="zh-CN" sz="1400" noProof="0" dirty="0">
                <a:solidFill>
                  <a:schemeClr val="accent1"/>
                </a:solidFill>
                <a:effectLst>
                  <a:outerShdw blurRad="38100" dist="25400" dir="5400000" algn="ctr" rotWithShape="0">
                    <a:srgbClr val="6E747A">
                      <a:alpha val="43000"/>
                      <a:alpha val="43000"/>
                    </a:srgbClr>
                  </a:outerShdw>
                </a:effectLst>
                <a:uLnTx/>
                <a:uFillTx/>
                <a:latin typeface="微软雅黑" charset="0"/>
                <a:ea typeface="微软雅黑" charset="0"/>
                <a:cs typeface="微软雅黑" charset="0"/>
                <a:sym typeface="+mn-ea"/>
              </a:rPr>
              <a:t>2.利润分配的会计处理</a:t>
            </a:r>
            <a:r>
              <a:rPr lang="en-US" sz="1400" noProof="0" dirty="0">
                <a:uLnTx/>
                <a:uFillTx/>
                <a:latin typeface="微软雅黑" charset="0"/>
                <a:ea typeface="微软雅黑" charset="0"/>
                <a:cs typeface="微软雅黑" charset="0"/>
                <a:sym typeface="+mn-ea"/>
              </a:rPr>
              <a:t>    </a:t>
            </a:r>
            <a:endParaRPr kumimoji="0" lang="en-US" sz="20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b="1" i="0" u="none" strike="noStrike" kern="1200" cap="none" spc="150" normalizeH="0" baseline="0" noProof="0" dirty="0">
                <a:uLnTx/>
                <a:uFillTx/>
                <a:latin typeface="微软雅黑" charset="0"/>
                <a:ea typeface="微软雅黑" charset="0"/>
                <a:cs typeface="微软雅黑" charset="0"/>
              </a:rPr>
              <a:t>【实务题</a:t>
            </a:r>
            <a:r>
              <a:rPr kumimoji="0" lang="en-US" altLang="zh-CN" sz="1400" b="1" i="0" u="none" strike="noStrike" kern="1200" cap="none" spc="150" normalizeH="0" baseline="0" noProof="0" dirty="0">
                <a:uLnTx/>
                <a:uFillTx/>
                <a:latin typeface="微软雅黑" charset="0"/>
                <a:ea typeface="微软雅黑" charset="0"/>
                <a:cs typeface="微软雅黑" charset="0"/>
              </a:rPr>
              <a:t>4</a:t>
            </a:r>
            <a:r>
              <a:rPr kumimoji="0" lang="zh-CN" altLang="zh-CN" sz="1400" b="1" i="0" u="none" strike="noStrike" kern="1200" cap="none" spc="150" normalizeH="0" baseline="0" noProof="0" dirty="0">
                <a:uLnTx/>
                <a:uFillTx/>
                <a:latin typeface="微软雅黑" charset="0"/>
                <a:ea typeface="微软雅黑" charset="0"/>
                <a:cs typeface="微软雅黑" charset="0"/>
              </a:rPr>
              <a:t>－15解析】</a:t>
            </a:r>
            <a:endParaRPr kumimoji="0" lang="zh-CN" altLang="zh-CN" sz="1400" b="1" i="0" u="none" strike="noStrike" kern="1200" cap="none" spc="150" normalizeH="0" baseline="0" noProof="0" dirty="0">
              <a:uLnTx/>
              <a:uFillTx/>
              <a:latin typeface="微软雅黑" charset="0"/>
              <a:ea typeface="微软雅黑" charset="0"/>
              <a:cs typeface="微软雅黑" charset="0"/>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（2）按税后利润的10%提取法定盈余公积：</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借：利润分配--提取法定盈余公积        90 000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贷：盈余公积--法定盈余公积             90 000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None/>
              <a:defRPr/>
            </a:pPr>
            <a:r>
              <a:rPr lang="zh-CN" altLang="zh-CN" sz="1400" noProof="0" dirty="0">
                <a:uLnTx/>
                <a:uFillTx/>
                <a:sym typeface="+mn-ea"/>
              </a:rPr>
              <a:t>（3）根据股东大会决议，提取任意盈余公积50 000元，分派普通股现金股利400 000元：</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None/>
              <a:defRPr/>
            </a:pPr>
            <a:r>
              <a:rPr lang="zh-CN" altLang="zh-CN" sz="1400" noProof="0" dirty="0">
                <a:uLnTx/>
                <a:uFillTx/>
                <a:sym typeface="+mn-ea"/>
              </a:rPr>
              <a:t>       借：利润分配--提取任意盈余公积        50 000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None/>
              <a:defRPr/>
            </a:pPr>
            <a:r>
              <a:rPr lang="zh-CN" altLang="zh-CN" sz="1400" noProof="0" dirty="0">
                <a:uLnTx/>
                <a:uFillTx/>
                <a:sym typeface="+mn-ea"/>
              </a:rPr>
              <a:t>             利润分配--应付股利                  400 000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None/>
              <a:defRPr/>
            </a:pPr>
            <a:r>
              <a:rPr lang="zh-CN" altLang="zh-CN" sz="1400" noProof="0" dirty="0">
                <a:uLnTx/>
                <a:uFillTx/>
                <a:sym typeface="+mn-ea"/>
              </a:rPr>
              <a:t>           贷：盈余公积--任意盈余公积             50 000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None/>
              <a:defRPr/>
            </a:pPr>
            <a:r>
              <a:rPr lang="zh-CN" altLang="zh-CN" sz="1400" noProof="0" dirty="0">
                <a:uLnTx/>
                <a:uFillTx/>
                <a:sym typeface="+mn-ea"/>
              </a:rPr>
              <a:t>                 应付股利                               400 000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None/>
              <a:defRPr/>
            </a:pP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p>
            <a:pPr marL="0" indent="0" algn="ctr" defTabSz="685800" eaLnBrk="1" latinLnBrk="0" hangingPunct="1">
              <a:buClrTx/>
              <a:buNone/>
            </a:pPr>
            <a:r>
              <a:rPr lang="zh-CN" altLang="en-US">
                <a:latin typeface="微软雅黑" pitchFamily="34" charset="-122"/>
                <a:sym typeface="微软雅黑" pitchFamily="34" charset="-122"/>
              </a:rPr>
              <a:t>第三节  费用与利润重要条款的理解与会计处理</a:t>
            </a:r>
            <a:endParaRPr lang="zh-CN" altLang="en-US" kern="1200" spc="200" baseline="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755650" y="915670"/>
            <a:ext cx="756666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en-US" altLang="zh-CN" sz="1400" b="1" noProof="0" dirty="0">
                <a:ln>
                  <a:noFill/>
                </a:ln>
                <a:effectLst/>
                <a:uLnTx/>
                <a:uFillTx/>
                <a:latin typeface="微软雅黑" charset="0"/>
                <a:ea typeface="微软雅黑" charset="0"/>
                <a:cs typeface="微软雅黑" charset="0"/>
                <a:sym typeface="+mn-ea"/>
              </a:rPr>
              <a:t> </a:t>
            </a:r>
            <a:r>
              <a:rPr lang="en-US" sz="1400" noProof="0" dirty="0">
                <a:uLnTx/>
                <a:uFillTx/>
                <a:latin typeface="微软雅黑" charset="0"/>
                <a:ea typeface="微软雅黑" charset="0"/>
                <a:cs typeface="微软雅黑" charset="0"/>
                <a:sym typeface="+mn-ea"/>
              </a:rPr>
              <a:t> </a:t>
            </a:r>
            <a:r>
              <a:rPr altLang="zh-CN" sz="1400" noProof="0" dirty="0">
                <a:solidFill>
                  <a:schemeClr val="accent1"/>
                </a:solidFill>
                <a:effectLst>
                  <a:outerShdw blurRad="38100" dist="25400" dir="5400000" algn="ctr" rotWithShape="0">
                    <a:srgbClr val="6E747A">
                      <a:alpha val="43000"/>
                      <a:alpha val="43000"/>
                    </a:srgbClr>
                  </a:outerShdw>
                </a:effectLst>
                <a:uLnTx/>
                <a:uFillTx/>
                <a:latin typeface="微软雅黑" charset="0"/>
                <a:ea typeface="微软雅黑" charset="0"/>
                <a:cs typeface="微软雅黑" charset="0"/>
                <a:sym typeface="+mn-ea"/>
              </a:rPr>
              <a:t>2.利润分配的会计处理</a:t>
            </a:r>
            <a:r>
              <a:rPr lang="en-US" sz="1400" noProof="0" dirty="0">
                <a:uLnTx/>
                <a:uFillTx/>
                <a:latin typeface="微软雅黑" charset="0"/>
                <a:ea typeface="微软雅黑" charset="0"/>
                <a:cs typeface="微软雅黑" charset="0"/>
                <a:sym typeface="+mn-ea"/>
              </a:rPr>
              <a:t>    </a:t>
            </a:r>
            <a:endParaRPr kumimoji="0" lang="en-US" sz="20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b="1" i="0" u="none" strike="noStrike" kern="1200" cap="none" spc="150" normalizeH="0" baseline="0" noProof="0" dirty="0">
                <a:uLnTx/>
                <a:uFillTx/>
                <a:latin typeface="微软雅黑" charset="0"/>
                <a:ea typeface="微软雅黑" charset="0"/>
                <a:cs typeface="微软雅黑" charset="0"/>
              </a:rPr>
              <a:t>【实务题</a:t>
            </a:r>
            <a:r>
              <a:rPr kumimoji="0" lang="en-US" altLang="zh-CN" sz="1400" b="1" i="0" u="none" strike="noStrike" kern="1200" cap="none" spc="150" normalizeH="0" baseline="0" noProof="0" dirty="0">
                <a:uLnTx/>
                <a:uFillTx/>
                <a:latin typeface="微软雅黑" charset="0"/>
                <a:ea typeface="微软雅黑" charset="0"/>
                <a:cs typeface="微软雅黑" charset="0"/>
              </a:rPr>
              <a:t>4</a:t>
            </a:r>
            <a:r>
              <a:rPr kumimoji="0" lang="zh-CN" altLang="zh-CN" sz="1400" b="1" i="0" u="none" strike="noStrike" kern="1200" cap="none" spc="150" normalizeH="0" baseline="0" noProof="0" dirty="0">
                <a:uLnTx/>
                <a:uFillTx/>
                <a:latin typeface="微软雅黑" charset="0"/>
                <a:ea typeface="微软雅黑" charset="0"/>
                <a:cs typeface="微软雅黑" charset="0"/>
              </a:rPr>
              <a:t>－15解析】</a:t>
            </a:r>
            <a:endParaRPr kumimoji="0" lang="zh-CN" altLang="zh-CN" sz="1400" b="1" i="0" u="none" strike="noStrike" kern="1200" cap="none" spc="150" normalizeH="0" baseline="0" noProof="0" dirty="0">
              <a:uLnTx/>
              <a:uFillTx/>
              <a:latin typeface="微软雅黑" charset="0"/>
              <a:ea typeface="微软雅黑" charset="0"/>
              <a:cs typeface="微软雅黑" charset="0"/>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None/>
              <a:defRPr/>
            </a:pPr>
            <a:r>
              <a:rPr lang="zh-CN" altLang="zh-CN" sz="1400" noProof="0" dirty="0">
                <a:uLnTx/>
                <a:uFillTx/>
                <a:sym typeface="+mn-ea"/>
              </a:rPr>
              <a:t>（4）最后将“利润分配”账户所属其他明细账户的余额结转至“未分配利润”明细账户：</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None/>
              <a:defRPr/>
            </a:pPr>
            <a:r>
              <a:rPr lang="zh-CN" altLang="zh-CN" sz="1400" noProof="0" dirty="0">
                <a:uLnTx/>
                <a:uFillTx/>
                <a:sym typeface="+mn-ea"/>
              </a:rPr>
              <a:t>       借：利润分配--未分配利润              540 000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None/>
              <a:defRPr/>
            </a:pPr>
            <a:r>
              <a:rPr lang="zh-CN" altLang="zh-CN" sz="1400" noProof="0" dirty="0">
                <a:uLnTx/>
                <a:uFillTx/>
                <a:sym typeface="+mn-ea"/>
              </a:rPr>
              <a:t>           贷：利润分配--提取法定盈余公积         90 000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None/>
              <a:defRPr/>
            </a:pPr>
            <a:r>
              <a:rPr lang="zh-CN" altLang="zh-CN" sz="1400" noProof="0" dirty="0">
                <a:uLnTx/>
                <a:uFillTx/>
                <a:sym typeface="+mn-ea"/>
              </a:rPr>
              <a:t>                            --提取任意盈余公积         50 000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None/>
              <a:defRPr/>
            </a:pPr>
            <a:r>
              <a:rPr lang="zh-CN" altLang="zh-CN" sz="1400" noProof="0" dirty="0">
                <a:uLnTx/>
                <a:uFillTx/>
                <a:sym typeface="+mn-ea"/>
              </a:rPr>
              <a:t>                            --应付现金股利             400 000</a:t>
            </a:r>
            <a:endParaRPr lang="zh-CN" altLang="zh-CN" sz="1400" noProof="0" dirty="0">
              <a:uLnTx/>
              <a:uFillTx/>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None/>
              <a:defRPr/>
            </a:pP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rPr>
              <a:t>第四节  本章课程思政案例及延伸阅读</a:t>
            </a:r>
            <a:endPar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just"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en-US"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一、本章课程思政案例</a:t>
            </a:r>
            <a:endParaRPr kumimoji="0" lang="en-US"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mj-lt"/>
                <a:ea typeface="+mj-lt"/>
                <a:cs typeface="+mj-lt"/>
              </a:rPr>
              <a:t>（一）案例主题与思政意义</a:t>
            </a:r>
            <a:endParaRPr kumimoji="0" lang="en-US" altLang="zh-CN" sz="1400" b="1" i="0" u="none" strike="noStrike" kern="1200" cap="none" spc="150" normalizeH="0" baseline="0" noProof="0" dirty="0">
              <a:ln>
                <a:noFill/>
              </a:ln>
              <a:solidFill>
                <a:schemeClr val="tx1"/>
              </a:solidFill>
              <a:effectLst/>
              <a:uLnTx/>
              <a:uFillTx/>
              <a:latin typeface="+mj-lt"/>
              <a:ea typeface="+mj-lt"/>
              <a:cs typeface="+mj-lt"/>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mj-lt"/>
                <a:ea typeface="+mj-lt"/>
                <a:cs typeface="+mj-lt"/>
              </a:rPr>
              <a:t>【案例主题】</a:t>
            </a:r>
            <a:endParaRPr kumimoji="0" lang="en-US" altLang="zh-CN" sz="1400" b="1" i="0" u="none" strike="noStrike" kern="1200" cap="none" spc="150" normalizeH="0" baseline="0" noProof="0" dirty="0">
              <a:ln>
                <a:noFill/>
              </a:ln>
              <a:solidFill>
                <a:schemeClr val="tx1"/>
              </a:solidFill>
              <a:effectLst/>
              <a:uLnTx/>
              <a:uFillTx/>
              <a:latin typeface="+mj-lt"/>
              <a:ea typeface="+mj-lt"/>
              <a:cs typeface="+mj-lt"/>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mj-lt"/>
                <a:ea typeface="+mj-lt"/>
                <a:cs typeface="+mj-lt"/>
              </a:rPr>
              <a:t>通过案例分析，了解社会责任在品牌价值中的重要作用，以及慈善事业对共同富裕中初次分配和再分配的重要补充。</a:t>
            </a:r>
            <a:r>
              <a:rPr kumimoji="0" lang="en-US" altLang="zh-CN" sz="1400" b="1" i="0" u="none" strike="noStrike" kern="1200" cap="none" spc="150" normalizeH="0" baseline="0" noProof="0" dirty="0">
                <a:ln>
                  <a:noFill/>
                </a:ln>
                <a:solidFill>
                  <a:schemeClr val="tx1"/>
                </a:solidFill>
                <a:effectLst/>
                <a:uLnTx/>
                <a:uFillTx/>
                <a:latin typeface="+mj-lt"/>
                <a:ea typeface="+mj-lt"/>
                <a:cs typeface="+mj-lt"/>
              </a:rPr>
              <a:t> </a:t>
            </a:r>
            <a:endParaRPr kumimoji="0" lang="en-US" altLang="zh-CN" sz="1400" b="1" i="0" u="none" strike="noStrike" kern="1200" cap="none" spc="150" normalizeH="0" baseline="0" noProof="0" dirty="0">
              <a:ln>
                <a:noFill/>
              </a:ln>
              <a:solidFill>
                <a:schemeClr val="tx1"/>
              </a:solidFill>
              <a:effectLst/>
              <a:uLnTx/>
              <a:uFillTx/>
              <a:latin typeface="+mj-lt"/>
              <a:ea typeface="+mj-lt"/>
              <a:cs typeface="+mj-lt"/>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mj-lt"/>
                <a:ea typeface="+mj-lt"/>
                <a:cs typeface="+mj-lt"/>
              </a:rPr>
              <a:t>【</a:t>
            </a:r>
            <a:r>
              <a:rPr kumimoji="0" lang="en-US" altLang="zh-CN" sz="1400" b="1" i="0" u="none" strike="noStrike" kern="1200" cap="none" spc="150" normalizeH="0" baseline="0" noProof="0" dirty="0">
                <a:ln>
                  <a:noFill/>
                </a:ln>
                <a:solidFill>
                  <a:srgbClr val="FF0000"/>
                </a:solidFill>
                <a:effectLst/>
                <a:uLnTx/>
                <a:uFillTx/>
                <a:latin typeface="+mj-lt"/>
                <a:ea typeface="+mj-lt"/>
                <a:cs typeface="+mj-lt"/>
              </a:rPr>
              <a:t>思政意义</a:t>
            </a:r>
            <a:r>
              <a:rPr kumimoji="0" lang="en-US" altLang="zh-CN" sz="1400" b="1" i="0" u="none" strike="noStrike" kern="1200" cap="none" spc="150" normalizeH="0" baseline="0" noProof="0" dirty="0">
                <a:ln>
                  <a:noFill/>
                </a:ln>
                <a:solidFill>
                  <a:schemeClr val="tx1"/>
                </a:solidFill>
                <a:effectLst/>
                <a:uLnTx/>
                <a:uFillTx/>
                <a:latin typeface="+mj-lt"/>
                <a:ea typeface="+mj-lt"/>
                <a:cs typeface="+mj-lt"/>
              </a:rPr>
              <a:t>】</a:t>
            </a:r>
            <a:endParaRPr kumimoji="0" lang="en-US" altLang="zh-CN" sz="1400" b="1" i="0" u="none" strike="noStrike" kern="1200" cap="none" spc="150" normalizeH="0" baseline="0" noProof="0" dirty="0">
              <a:ln>
                <a:noFill/>
              </a:ln>
              <a:solidFill>
                <a:schemeClr val="tx1"/>
              </a:solidFill>
              <a:effectLst/>
              <a:uLnTx/>
              <a:uFillTx/>
              <a:latin typeface="+mj-lt"/>
              <a:ea typeface="+mj-lt"/>
              <a:cs typeface="+mj-lt"/>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effectLst/>
                <a:uLnTx/>
                <a:uFillTx/>
                <a:latin typeface="+mj-lt"/>
                <a:ea typeface="+mj-lt"/>
                <a:cs typeface="+mj-lt"/>
              </a:rPr>
              <a:t>通过鸿星尔克等捐助案例以及张謇民营企业家的事迹介绍，增进学生的</a:t>
            </a:r>
            <a:r>
              <a:rPr kumimoji="0" lang="en-US" altLang="zh-CN" sz="1400" i="0" u="none" strike="noStrike" kern="1200" cap="none" spc="150" normalizeH="0" baseline="0" noProof="0" dirty="0">
                <a:ln>
                  <a:noFill/>
                </a:ln>
                <a:solidFill>
                  <a:srgbClr val="FF0000"/>
                </a:solidFill>
                <a:effectLst/>
                <a:uLnTx/>
                <a:uFillTx/>
                <a:latin typeface="+mj-lt"/>
                <a:ea typeface="+mj-lt"/>
                <a:cs typeface="+mj-lt"/>
              </a:rPr>
              <a:t>家国情怀</a:t>
            </a:r>
            <a:r>
              <a:rPr kumimoji="0" lang="en-US" altLang="zh-CN" sz="1400" i="0" u="none" strike="noStrike" kern="1200" cap="none" spc="150" normalizeH="0" baseline="0" noProof="0" dirty="0">
                <a:ln>
                  <a:noFill/>
                </a:ln>
                <a:effectLst/>
                <a:uLnTx/>
                <a:uFillTx/>
                <a:latin typeface="+mj-lt"/>
                <a:ea typeface="+mj-lt"/>
                <a:cs typeface="+mj-lt"/>
              </a:rPr>
              <a:t>，并强化</a:t>
            </a:r>
            <a:r>
              <a:rPr kumimoji="0" lang="en-US" altLang="zh-CN" sz="1400" i="0" u="none" strike="noStrike" kern="1200" cap="none" spc="150" normalizeH="0" baseline="0" noProof="0" dirty="0">
                <a:ln>
                  <a:noFill/>
                </a:ln>
                <a:solidFill>
                  <a:srgbClr val="FF0000"/>
                </a:solidFill>
                <a:effectLst/>
                <a:uLnTx/>
                <a:uFillTx/>
                <a:latin typeface="+mj-lt"/>
                <a:ea typeface="+mj-lt"/>
                <a:cs typeface="+mj-lt"/>
              </a:rPr>
              <a:t>社会责任感</a:t>
            </a:r>
            <a:r>
              <a:rPr kumimoji="0" lang="en-US" altLang="zh-CN" sz="1400" i="0" u="none" strike="noStrike" kern="1200" cap="none" spc="150" normalizeH="0" baseline="0" noProof="0" dirty="0">
                <a:ln>
                  <a:noFill/>
                </a:ln>
                <a:effectLst/>
                <a:uLnTx/>
                <a:uFillTx/>
                <a:latin typeface="+mj-lt"/>
                <a:ea typeface="+mj-lt"/>
                <a:cs typeface="+mj-lt"/>
              </a:rPr>
              <a:t>。</a:t>
            </a:r>
            <a:endParaRPr kumimoji="0" lang="en-US" altLang="zh-CN" sz="1400" i="0" u="none" strike="noStrike" kern="1200" cap="none" spc="150" normalizeH="0" baseline="0" noProof="0" dirty="0">
              <a:ln>
                <a:noFill/>
              </a:ln>
              <a:effectLst/>
              <a:uLnTx/>
              <a:uFillTx/>
              <a:latin typeface="+mj-lt"/>
              <a:ea typeface="+mj-lt"/>
              <a:cs typeface="+mj-lt"/>
            </a:endParaRPr>
          </a:p>
        </p:txBody>
      </p:sp>
    </p:spTree>
    <p:custDataLst>
      <p:tags r:id="rId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第一节  </a:t>
            </a:r>
            <a:r>
              <a:rPr lang="zh-CN" altLang="en-US" kern="1200" spc="200" baseline="0">
                <a:solidFill>
                  <a:srgbClr val="262626"/>
                </a:solidFill>
                <a:latin typeface="微软雅黑" pitchFamily="34" charset="-122"/>
                <a:ea typeface="微软雅黑" pitchFamily="34" charset="-122"/>
                <a:cs typeface="+mj-cs"/>
                <a:sym typeface="微软雅黑" pitchFamily="34" charset="-122"/>
              </a:rPr>
              <a:t>新收入准则与收入概述</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二、收入概述</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400" b="1" noProof="0" dirty="0">
                <a:solidFill>
                  <a:srgbClr val="FF0000"/>
                </a:solidFill>
                <a:effectLst/>
                <a:uLnTx/>
                <a:uFillTx/>
                <a:sym typeface="+mn-ea"/>
              </a:rPr>
              <a:t>（一）收入的含义</a:t>
            </a:r>
            <a:endParaRPr lang="zh-CN" altLang="zh-CN" sz="1400" b="1" noProof="0" dirty="0">
              <a:solidFill>
                <a:srgbClr val="FF0000"/>
              </a:solidFill>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收入是指企业在日常活动中形成的、会导致所有者权益增加的、与所有者投入资本无关的经济利益的总流入。</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企业为完成其经营目标所从事的经常性活动实现的收入</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企业发生的与经常性活动相关的其他活动</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itchFamily="34" charset="-122"/>
                <a:sym typeface="微软雅黑" pitchFamily="34" charset="-122"/>
              </a:rPr>
              <a:t>第四节  本章课程思政案例及延伸阅读</a:t>
            </a:r>
            <a:endPar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（三）案例描述与分析</a:t>
            </a:r>
            <a:endPar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【案例描述】</a:t>
            </a:r>
            <a:endPar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基于鸿星尔克捐助河南水灾的案例分析</a:t>
            </a:r>
            <a:endPar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L="0" marR="0" lvl="0" indent="0" algn="just"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en-US" altLang="zh-CN" sz="1400"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     鸿星尔克（ERKE）创立于2000年，发展至今已成为集研发、生产、销售为一体的中国大型运动服饰企业。多年以来，在与安踏、李宁、特步、361。等同行企业的激烈竞争中，鸿星尔克渐落下风，遭遇库存挤压、门店关闭、市场份额下滑等困难，被迫将市场瞄准三、四线县市，实行“做强县级、做优地级”的品牌战略。选择“下沉”的鸿星尔克异常低调，与安踏等企业的差距越来越大。即便如此，鸿星尔克始终没有忽视对社会责任的担当与履行，在国家遭受地震、疫情、旱涝灾害等危难之际倾囊相助，在扶贫助残方面更是毫不吝啬。甚至在鸿星尔克净利润为负的情况下，依然坚定地践行企业社会责任，传递助残助弱、回馈社会的价值观，为国货品牌树立起行善的优良榜样。 </a:t>
            </a:r>
            <a:endParaRPr kumimoji="0" lang="en-US" altLang="zh-CN" sz="1400"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i="0" u="none" strike="noStrike" kern="1200" cap="none" spc="150" normalizeH="0" baseline="0" noProof="0" dirty="0">
              <a:ln>
                <a:noFill/>
              </a:ln>
              <a:solidFill>
                <a:schemeClr val="tx1"/>
              </a:solidFill>
              <a:effectLst/>
              <a:uLnTx/>
              <a:uFillTx/>
              <a:latin typeface="微软雅黑" pitchFamily="34" charset="-122"/>
              <a:ea typeface="微软雅黑" pitchFamily="34" charset="-122"/>
              <a:cs typeface="微软雅黑" pitchFamily="34" charset="-122"/>
            </a:endParaRPr>
          </a:p>
        </p:txBody>
      </p:sp>
    </p:spTree>
    <p:custDataLst>
      <p:tags r:id="rId3"/>
    </p:custData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itchFamily="34" charset="-122"/>
                <a:sym typeface="微软雅黑" pitchFamily="34" charset="-122"/>
              </a:rPr>
              <a:t>第四节  本章课程思政案例及延伸阅读</a:t>
            </a:r>
            <a:endPar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（三）案例描述与分析</a:t>
            </a:r>
            <a:endPar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【案例描述】</a:t>
            </a:r>
            <a:endPar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基于鸿星尔克捐助河南水灾的案例分析</a:t>
            </a:r>
            <a:endPar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L="0" marR="0" lvl="0" indent="0" algn="just"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en-US" altLang="zh-CN" sz="1400"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     自2021年7月20日起，河南遭遇罕见持续性强降水，郑州、新乡等地受灾严重。截至8月2日，河南省共有150个县、1 663个乡镇、1 453.16万人受灾，共造成302人遇难、50人失踪，直接经济损失达1 142.69亿元。“一方有难、八方支援”，河南水灾迅速引起全国关注，不少企业、明星及民众纷纷捐款捐物，其中也包括鸿星尔克。 </a:t>
            </a:r>
            <a:endParaRPr kumimoji="0" lang="en-US" altLang="zh-CN" sz="1400"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L="0" marR="0" lvl="0" indent="0" algn="just" defTabSz="685800" rtl="0" eaLnBrk="1" fontAlgn="base" latinLnBrk="0" hangingPunct="1">
              <a:lnSpc>
                <a:spcPct val="120000"/>
              </a:lnSpc>
              <a:spcBef>
                <a:spcPct val="0"/>
              </a:spcBef>
              <a:spcAft>
                <a:spcPts val="1000"/>
              </a:spcAft>
              <a:buClrTx/>
              <a:buSzTx/>
              <a:buFont typeface="Wingdings" panose="05000000000000000000" charset="0"/>
              <a:buNone/>
              <a:defRPr/>
            </a:pPr>
            <a:endParaRPr kumimoji="0" lang="en-US" altLang="zh-CN" sz="1400"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p:txBody>
      </p:sp>
    </p:spTree>
    <p:custDataLst>
      <p:tags r:id="rId3"/>
    </p:custData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itchFamily="34" charset="-122"/>
                <a:sym typeface="微软雅黑" pitchFamily="34" charset="-122"/>
              </a:rPr>
              <a:t>第四节  本章课程思政案例及延伸阅读</a:t>
            </a:r>
            <a:endPar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（三）案例描述与分析</a:t>
            </a:r>
            <a:endPar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【案例描述】</a:t>
            </a:r>
            <a:endPar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基于鸿星尔克捐助河南水灾的案例分析</a:t>
            </a:r>
            <a:endPar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L="0" marR="0" lvl="0" indent="0" algn="just"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en-US" altLang="zh-CN" sz="1400"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     7月21日，鸿星尔克发布微博宣布向河南捐赠5 000万元物资，令网友深感意外。这是因为鸿星尔克的发展正处在瓶颈期，从营业额来看，2020年鸿星尔克为28.43亿元，尚不及安踏营业额的十分之一，也不及李宁营业额的五分之一，同样也落后于特步和361。而鸿星尔克的捐赠金额在众多运动品牌中排在第一位，与安踏并驾齐驱，超过特步的3 000万、李宁的2 500万以及361。的1 000万。捐赠金额与营业额、市场地位的不匹配，充分彰显了鸿星尔克的魄力与责任感，也迅速引爆了网络舆论。</a:t>
            </a:r>
            <a:endParaRPr kumimoji="0" lang="en-US" altLang="zh-CN" sz="1400"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p:txBody>
      </p:sp>
    </p:spTree>
    <p:custDataLst>
      <p:tags r:id="rId3"/>
    </p:custData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itchFamily="34" charset="-122"/>
                <a:sym typeface="微软雅黑" pitchFamily="34" charset="-122"/>
              </a:rPr>
              <a:t>第四节  本章课程思政案例及延伸阅读</a:t>
            </a:r>
            <a:endPar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（三）案例描述与分析</a:t>
            </a:r>
            <a:endPar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【案例描述】</a:t>
            </a:r>
            <a:endPar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基于鸿星尔克捐助河南水灾的案例分析</a:t>
            </a:r>
            <a:endPar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L="0" marR="0" lvl="0" indent="0" algn="just"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en-US" altLang="zh-CN" sz="1400"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     在家国情怀的加持下，网民情绪被激发，并采用行动来宣泄情绪，后续演绎为一种新的消费方式——野性消费。在家国情怀、公益事业和爆梗不断的加持下，鸿星尔克迅速成为新的“国货之光”。在《中国500强最具价值品牌排行榜》中，鸿星尔克的品牌价值跃居运动品牌第二位，品牌价值达到400.65 亿元，仅次于安踏（507.93亿元），力压李宁（327.12亿元）与361。（181.52亿元）。鸿星尔克的发展窘况与对社会责任的担当形成明显的反差。</a:t>
            </a:r>
            <a:endParaRPr kumimoji="0" lang="en-US" altLang="zh-CN" sz="1400"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p:txBody>
      </p:sp>
    </p:spTree>
    <p:custDataLst>
      <p:tags r:id="rId3"/>
    </p:custData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itchFamily="34" charset="-122"/>
                <a:sym typeface="微软雅黑" pitchFamily="34" charset="-122"/>
              </a:rPr>
              <a:t>第四节  本章课程思政案例及延伸阅读</a:t>
            </a:r>
            <a:endPar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30910" y="915353"/>
            <a:ext cx="7281863" cy="2584450"/>
          </a:xfrm>
        </p:spPr>
        <p:txBody>
          <a:bodyPr vert="horz" wrap="square" lIns="101600" tIns="0" rIns="82550" bIns="0" numCol="1" anchor="t" anchorCtr="0" compatLnSpc="1"/>
          <a:lstStyle/>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（三）案例描述与分析</a:t>
            </a:r>
            <a:endPar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【案例分析】基于鸿星尔克捐助河南水灾的案例分析</a:t>
            </a:r>
            <a:endPar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L="0" marR="0" lvl="0" indent="0" algn="just"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en-US" altLang="zh-CN" sz="1400"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     从上述案例的描述可见：企业承担社会责任有利于提升品牌价值，而提升效果与网络情绪的传播息息相关。同时也对国货品牌的崛起具有重要的启示意义：（1）国货品牌要坚定践行社会责任，做中国的良心企业。与其把营销费用花在明星上，不如用于履行企业社会责任，尤其在国家危难时的善举与大义，国货品牌更能引起广大消费者的共鸣与赞赏，这才是最好的品牌宣传，同时规避了代言人可能的道德风险。（2）关注网络情绪，正确引导舆论。网络情绪作为助燃剂，在企业社会责任提升品牌价值的过程中起到重要作用，因此国货品牌要注重对网络情绪的洞察，引导正向的舆论，制止网络谣言或虚假信息。</a:t>
            </a:r>
            <a:endParaRPr kumimoji="0" lang="en-US" altLang="zh-CN" sz="1400"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L="0" marR="0" lvl="0" indent="0" algn="just" defTabSz="685800" rtl="0" eaLnBrk="1" fontAlgn="base" latinLnBrk="0" hangingPunct="1">
              <a:lnSpc>
                <a:spcPct val="120000"/>
              </a:lnSpc>
              <a:spcBef>
                <a:spcPct val="0"/>
              </a:spcBef>
              <a:spcAft>
                <a:spcPts val="1000"/>
              </a:spcAft>
              <a:buClrTx/>
              <a:buSzTx/>
              <a:buFont typeface="Wingdings" panose="05000000000000000000" charset="0"/>
              <a:buNone/>
              <a:defRPr/>
            </a:pPr>
            <a:endParaRPr kumimoji="0" lang="en-US" altLang="zh-CN" sz="1400"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p:txBody>
      </p:sp>
    </p:spTree>
    <p:custDataLst>
      <p:tags r:id="rId3"/>
    </p:custData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itchFamily="34" charset="-122"/>
                <a:sym typeface="微软雅黑" pitchFamily="34" charset="-122"/>
              </a:rPr>
              <a:t>第四节  本章课程思政案例及延伸阅读</a:t>
            </a:r>
            <a:endParaRPr kumimoji="0" lang="zh-CN" altLang="en-US" sz="2400" b="0"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      </a:t>
            </a:r>
            <a:r>
              <a:rPr lang="en-US" altLang="zh-CN" sz="1400" noProof="0" dirty="0">
                <a:ln>
                  <a:noFill/>
                </a:ln>
                <a:effectLst/>
                <a:uLnTx/>
                <a:uFillTx/>
                <a:latin typeface="微软雅黑" pitchFamily="34" charset="-122"/>
                <a:cs typeface="微软雅黑" pitchFamily="34" charset="-122"/>
                <a:sym typeface="+mn-ea"/>
              </a:rPr>
              <a:t> 强调爱国情怀、公益爱心、诚信等正向价值观的品牌会激发网络情绪、受到社会热捧， 但其必须建立在企业与品牌日积月累、发自内心的基础上，刻意为之反而可能适得其反。企业承担社会责任应是自发、长期、常态化的，不应是一时作为，也不能以功利心态将其视为一种营销手段，否则会受到网民质疑、捧杀甚至攻击，反而贬低了品牌价值。</a:t>
            </a:r>
            <a:endParaRPr kumimoji="0" lang="en-US" altLang="zh-CN" sz="1400"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（四）案例讨论与升华</a:t>
            </a:r>
            <a:endPar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【案例讨论】</a:t>
            </a:r>
            <a:endPar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      </a:t>
            </a:r>
            <a:r>
              <a:rPr kumimoji="0" lang="en-US" altLang="zh-CN" sz="1400" i="0" u="none" strike="noStrike" kern="1200" cap="none" spc="150" normalizeH="0" baseline="0" noProof="0" dirty="0">
                <a:ln>
                  <a:noFill/>
                </a:ln>
                <a:effectLst/>
                <a:uLnTx/>
                <a:uFillTx/>
                <a:latin typeface="微软雅黑" pitchFamily="34" charset="-122"/>
                <a:cs typeface="微软雅黑" pitchFamily="34" charset="-122"/>
              </a:rPr>
              <a:t>请大家搜集近几年的企业或者企业家进行慈善捐赠的相关案例并进行分析，</a:t>
            </a:r>
            <a:r>
              <a:rPr kumimoji="0" lang="en-US" altLang="zh-CN" sz="1400" i="0" u="none" strike="noStrike" kern="1200" cap="none" spc="150" normalizeH="0" baseline="0" noProof="0" dirty="0">
                <a:ln/>
                <a:solidFill>
                  <a:schemeClr val="accent1"/>
                </a:solidFill>
                <a:effectLst>
                  <a:outerShdw blurRad="38100" dist="25400" dir="5400000" algn="ctr" rotWithShape="0">
                    <a:srgbClr val="6E747A">
                      <a:alpha val="43000"/>
                      <a:alpha val="43000"/>
                    </a:srgbClr>
                  </a:outerShdw>
                </a:effectLst>
                <a:uLnTx/>
                <a:uFillTx/>
                <a:latin typeface="微软雅黑" pitchFamily="34" charset="-122"/>
                <a:cs typeface="微软雅黑" pitchFamily="34" charset="-122"/>
              </a:rPr>
              <a:t>探寻他们进行慈善事业背后的力量是什么</a:t>
            </a:r>
            <a:r>
              <a:rPr kumimoji="0" lang="en-US" altLang="zh-CN" sz="1400" i="0" u="none" strike="noStrike" kern="1200" cap="none" spc="150" normalizeH="0" baseline="0" noProof="0" dirty="0">
                <a:ln>
                  <a:noFill/>
                </a:ln>
                <a:effectLst/>
                <a:uLnTx/>
                <a:uFillTx/>
                <a:latin typeface="微软雅黑" pitchFamily="34" charset="-122"/>
                <a:cs typeface="微软雅黑" pitchFamily="34" charset="-122"/>
              </a:rPr>
              <a:t>？</a:t>
            </a:r>
            <a:endParaRPr kumimoji="0" lang="en-US" altLang="zh-CN" sz="1400" i="0" u="none" strike="noStrike" kern="1200" cap="none" spc="150" normalizeH="0" baseline="0" noProof="0" dirty="0">
              <a:ln>
                <a:noFill/>
              </a:ln>
              <a:effectLst/>
              <a:uLnTx/>
              <a:uFillTx/>
              <a:latin typeface="微软雅黑" pitchFamily="34" charset="-122"/>
              <a:cs typeface="微软雅黑" pitchFamily="34" charset="-122"/>
            </a:endParaRPr>
          </a:p>
        </p:txBody>
      </p:sp>
      <p:pic>
        <p:nvPicPr>
          <p:cNvPr id="58423" name="图片 1"/>
          <p:cNvPicPr>
            <a:picLocks noGrp="1" noChangeAspect="1"/>
          </p:cNvPicPr>
          <p:nvPr>
            <p:custDataLst>
              <p:tags r:id="rId3"/>
            </p:custDataLst>
          </p:nvPr>
        </p:nvPicPr>
        <p:blipFill>
          <a:blip r:embed="rId4"/>
          <a:stretch>
            <a:fillRect/>
          </a:stretch>
        </p:blipFill>
        <p:spPr>
          <a:xfrm>
            <a:off x="7380288" y="3724275"/>
            <a:ext cx="914400" cy="914400"/>
          </a:xfrm>
          <a:prstGeom prst="rect">
            <a:avLst/>
          </a:prstGeom>
          <a:noFill/>
          <a:ln w="9525">
            <a:noFill/>
          </a:ln>
        </p:spPr>
      </p:pic>
    </p:spTree>
    <p:custDataLst>
      <p:tags r:id="rId5"/>
    </p:custData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itchFamily="34" charset="-122"/>
                <a:sym typeface="微软雅黑" pitchFamily="34" charset="-122"/>
              </a:rPr>
              <a:t>第四节  本章课程思政案例及延伸阅读</a:t>
            </a:r>
            <a:endPar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7280"/>
            <a:ext cx="7282180" cy="2896870"/>
          </a:xfrm>
        </p:spPr>
        <p:txBody>
          <a:bodyPr vert="horz" wrap="square" lIns="101600" tIns="0" rIns="82550" bIns="0" numCol="1" anchor="t" anchorCtr="0" compatLnSpc="1"/>
          <a:lstStyle/>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【案例升华】</a:t>
            </a:r>
            <a:endPar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     </a:t>
            </a:r>
            <a:r>
              <a:rPr kumimoji="0" lang="en-US" altLang="zh-CN" sz="1400" i="0" u="none" strike="noStrike" kern="1200" cap="none" spc="150" normalizeH="0" baseline="0" noProof="0" dirty="0">
                <a:ln>
                  <a:noFill/>
                </a:ln>
                <a:effectLst/>
                <a:uLnTx/>
                <a:uFillTx/>
                <a:latin typeface="微软雅黑" pitchFamily="34" charset="-122"/>
                <a:cs typeface="微软雅黑" pitchFamily="34" charset="-122"/>
              </a:rPr>
              <a:t>2021年8月17日，中央财经委员会第十次会议指出，</a:t>
            </a:r>
            <a:r>
              <a:rPr kumimoji="0" lang="en-US" altLang="zh-CN" sz="1400" b="1" i="0" u="none" strike="noStrike" kern="1200" cap="none" spc="150" normalizeH="0" baseline="0" noProof="0" dirty="0">
                <a:ln>
                  <a:noFill/>
                </a:ln>
                <a:effectLst/>
                <a:uLnTx/>
                <a:uFillTx/>
                <a:latin typeface="微软雅黑" pitchFamily="34" charset="-122"/>
                <a:cs typeface="微软雅黑" pitchFamily="34" charset="-122"/>
              </a:rPr>
              <a:t>在高质量发展中促进共同富裕，正确处理效率和公平的关系，构建初次分配、再分配、三次分配协调配套的基础性制度安排。</a:t>
            </a:r>
            <a:r>
              <a:rPr kumimoji="0" lang="en-US" altLang="zh-CN" sz="1400" i="0" u="none" strike="noStrike" kern="1200" cap="none" spc="150" normalizeH="0" baseline="0" noProof="0" dirty="0">
                <a:ln>
                  <a:noFill/>
                </a:ln>
                <a:effectLst/>
                <a:uLnTx/>
                <a:uFillTx/>
                <a:latin typeface="微软雅黑" pitchFamily="34" charset="-122"/>
                <a:cs typeface="微软雅黑" pitchFamily="34" charset="-122"/>
              </a:rPr>
              <a:t>慈善事业作为第三次分配的主要方式，是对初次分配和再分配的重要补充。</a:t>
            </a:r>
            <a:endParaRPr kumimoji="0" lang="en-US" altLang="zh-CN" sz="1400" i="0" u="none" strike="noStrike" kern="1200" cap="none" spc="150" normalizeH="0" baseline="0" noProof="0" dirty="0">
              <a:ln>
                <a:noFill/>
              </a:ln>
              <a:effectLst/>
              <a:uLnTx/>
              <a:uFillTx/>
              <a:latin typeface="微软雅黑" pitchFamily="34" charset="-122"/>
              <a:cs typeface="微软雅黑" pitchFamily="34" charset="-122"/>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effectLst/>
                <a:uLnTx/>
                <a:uFillTx/>
                <a:latin typeface="微软雅黑" pitchFamily="34" charset="-122"/>
                <a:cs typeface="微软雅黑" pitchFamily="34" charset="-122"/>
              </a:rPr>
              <a:t>     第三次分配是人们在道德、文化、观念等影响下，通过慈善事业、志愿服务等方式自觉自愿参与的社会资源和财富流动，是推进全体人民实现共同富裕的重要途径。党和国家对慈善事业的重视程度前所未有，不仅为第三次分配助力共同富裕开辟了广阔的前景，也为广大企业家履行社会责任、展现企业风采、实现企业价值提供了广阔的舞台。</a:t>
            </a:r>
            <a:endParaRPr kumimoji="0" lang="en-US" altLang="zh-CN" sz="1400" i="0" u="none" strike="noStrike" kern="1200" cap="none" spc="150" normalizeH="0" baseline="0" noProof="0" dirty="0">
              <a:ln>
                <a:noFill/>
              </a:ln>
              <a:effectLst/>
              <a:uLnTx/>
              <a:uFillTx/>
              <a:latin typeface="微软雅黑" pitchFamily="34" charset="-122"/>
              <a:cs typeface="微软雅黑" pitchFamily="34" charset="-122"/>
            </a:endParaRPr>
          </a:p>
        </p:txBody>
      </p:sp>
    </p:spTree>
    <p:custDataLst>
      <p:tags r:id="rId3"/>
    </p:custData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itchFamily="34" charset="-122"/>
                <a:sym typeface="微软雅黑" pitchFamily="34" charset="-122"/>
              </a:rPr>
              <a:t>第四节  本章课程思政案例及延伸阅读</a:t>
            </a:r>
            <a:endPar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7280"/>
            <a:ext cx="7282180" cy="2896870"/>
          </a:xfrm>
        </p:spPr>
        <p:txBody>
          <a:bodyPr vert="horz" wrap="square" lIns="101600" tIns="0" rIns="82550" bIns="0" numCol="1" anchor="t" anchorCtr="0" compatLnSpc="1"/>
          <a:lstStyle/>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【案例升华】</a:t>
            </a:r>
            <a:endPar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     </a:t>
            </a:r>
            <a:r>
              <a:rPr kumimoji="0" lang="en-US" altLang="zh-CN" sz="1400" i="0" u="none" strike="noStrike" kern="1200" cap="none" spc="150" normalizeH="0" baseline="0" noProof="0" dirty="0">
                <a:ln>
                  <a:noFill/>
                </a:ln>
                <a:effectLst/>
                <a:uLnTx/>
                <a:uFillTx/>
                <a:latin typeface="微软雅黑" pitchFamily="34" charset="-122"/>
                <a:cs typeface="微软雅黑" pitchFamily="34" charset="-122"/>
              </a:rPr>
              <a:t>2020年11月12日，习近平总书记考察南通博物苑，了解我国近代著名企业家、教育家张謇创办实业、发展教育和兴办社会公益事业的情况。</a:t>
            </a:r>
            <a:r>
              <a:rPr kumimoji="0" lang="en-US" altLang="zh-CN" sz="1400" b="1" i="0" u="none" strike="noStrike" kern="1200" cap="none" spc="150" normalizeH="0" baseline="0" noProof="0" dirty="0">
                <a:ln>
                  <a:noFill/>
                </a:ln>
                <a:effectLst/>
                <a:uLnTx/>
                <a:uFillTx/>
                <a:latin typeface="微软雅黑" pitchFamily="34" charset="-122"/>
                <a:cs typeface="微软雅黑" pitchFamily="34" charset="-122"/>
              </a:rPr>
              <a:t>习近平总书记强调，民营企业家富起来以后，要见贤思齐，增强家国情怀、担当社会责任，发挥先富帮后富的作用，积极参与和兴办社会公益事业</a:t>
            </a:r>
            <a:r>
              <a:rPr kumimoji="0" lang="en-US" altLang="zh-CN" sz="1400" i="0" u="none" strike="noStrike" kern="1200" cap="none" spc="150" normalizeH="0" baseline="0" noProof="0" dirty="0">
                <a:ln>
                  <a:noFill/>
                </a:ln>
                <a:effectLst/>
                <a:uLnTx/>
                <a:uFillTx/>
                <a:latin typeface="微软雅黑" pitchFamily="34" charset="-122"/>
                <a:cs typeface="微软雅黑" pitchFamily="34" charset="-122"/>
              </a:rPr>
              <a:t>。</a:t>
            </a:r>
            <a:endParaRPr kumimoji="0" lang="en-US" altLang="zh-CN" sz="1400" i="0" u="none" strike="noStrike" kern="1200" cap="none" spc="150" normalizeH="0" baseline="0" noProof="0" dirty="0">
              <a:ln>
                <a:noFill/>
              </a:ln>
              <a:effectLst/>
              <a:uLnTx/>
              <a:uFillTx/>
              <a:latin typeface="微软雅黑" pitchFamily="34" charset="-122"/>
              <a:cs typeface="微软雅黑" pitchFamily="34" charset="-122"/>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effectLst/>
                <a:uLnTx/>
                <a:uFillTx/>
                <a:latin typeface="微软雅黑" pitchFamily="34" charset="-122"/>
                <a:cs typeface="微软雅黑" pitchFamily="34" charset="-122"/>
              </a:rPr>
              <a:t>    “张謇成为激励后世企业家实业报国、履行社会责任的精神丰碑，为企业家正确处理义与利、公与私、家与国之间的关系提供了示范引领。”江苏省南通市政协主席、市慈善总会的黄会长说，</a:t>
            </a:r>
            <a:r>
              <a:rPr kumimoji="0" lang="en-US" altLang="zh-CN" sz="1400" i="0" u="none" strike="noStrike" kern="1200" cap="none" spc="150" normalizeH="0" baseline="0" noProof="0" dirty="0">
                <a:ln/>
                <a:solidFill>
                  <a:schemeClr val="accent1"/>
                </a:solidFill>
                <a:effectLst>
                  <a:outerShdw blurRad="38100" dist="25400" dir="5400000" algn="ctr" rotWithShape="0">
                    <a:srgbClr val="6E747A">
                      <a:alpha val="43000"/>
                      <a:alpha val="43000"/>
                    </a:srgbClr>
                  </a:outerShdw>
                </a:effectLst>
                <a:uLnTx/>
                <a:uFillTx/>
                <a:latin typeface="微软雅黑" pitchFamily="34" charset="-122"/>
                <a:cs typeface="微软雅黑" pitchFamily="34" charset="-122"/>
              </a:rPr>
              <a:t>兼济天下、共同富裕</a:t>
            </a:r>
            <a:r>
              <a:rPr kumimoji="0" lang="en-US" altLang="zh-CN" sz="1400" i="0" u="none" strike="noStrike" kern="1200" cap="none" spc="150" normalizeH="0" baseline="0" noProof="0" dirty="0">
                <a:ln>
                  <a:noFill/>
                </a:ln>
                <a:effectLst/>
                <a:uLnTx/>
                <a:uFillTx/>
                <a:latin typeface="微软雅黑" pitchFamily="34" charset="-122"/>
                <a:cs typeface="微软雅黑" pitchFamily="34" charset="-122"/>
              </a:rPr>
              <a:t>，是爱国企业家典范张謇的慈善情怀，也是每一位企业家的慈善情怀，更是我们每一个慈善人的应有情怀。</a:t>
            </a:r>
            <a:endParaRPr kumimoji="0" lang="en-US" altLang="zh-CN" sz="1400" i="0" u="none" strike="noStrike" kern="1200" cap="none" spc="150" normalizeH="0" baseline="0" noProof="0" dirty="0">
              <a:ln>
                <a:noFill/>
              </a:ln>
              <a:effectLst/>
              <a:uLnTx/>
              <a:uFillTx/>
              <a:latin typeface="微软雅黑" pitchFamily="34" charset="-122"/>
              <a:cs typeface="微软雅黑" pitchFamily="34" charset="-122"/>
            </a:endParaRPr>
          </a:p>
        </p:txBody>
      </p:sp>
    </p:spTree>
    <p:custDataLst>
      <p:tags r:id="rId3"/>
    </p:custData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itchFamily="34" charset="-122"/>
                <a:sym typeface="微软雅黑" pitchFamily="34" charset="-122"/>
              </a:rPr>
              <a:t>第四节  本章课程思政案例及延伸阅读</a:t>
            </a:r>
            <a:endPar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827088" y="1096963"/>
            <a:ext cx="7416800" cy="2584450"/>
          </a:xfrm>
        </p:spPr>
        <p:txBody>
          <a:bodyPr vert="horz" wrap="square" lIns="101600" tIns="0" rIns="82550" bIns="0" numCol="1" anchor="t" anchorCtr="0" compatLnSpc="1"/>
          <a:lstStyle/>
          <a:p>
            <a:pPr marL="0" marR="0" lvl="0" indent="0" algn="l" defTabSz="685800" rtl="0" eaLnBrk="0" fontAlgn="base" latinLnBrk="0" hangingPunct="0">
              <a:lnSpc>
                <a:spcPct val="120000"/>
              </a:lnSpc>
              <a:spcBef>
                <a:spcPct val="0"/>
              </a:spcBef>
              <a:spcAft>
                <a:spcPts val="1000"/>
              </a:spcAft>
              <a:buClrTx/>
              <a:buSzTx/>
              <a:buFont typeface="Wingdings" panose="05000000000000000000" charset="0"/>
              <a:buNone/>
              <a:defRPr/>
            </a:pPr>
            <a:r>
              <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二、本章延伸阅读</a:t>
            </a:r>
            <a:r>
              <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  </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sz="16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延伸阅读1  张謇：中国民营企业家的先贤和楷模</a:t>
            </a:r>
            <a:endParaRPr kumimoji="0" sz="16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smtClean="0">
                <a:ln/>
                <a:solidFill>
                  <a:schemeClr val="accent1"/>
                </a:solidFill>
                <a:effectLst>
                  <a:outerShdw blurRad="38100" dist="25400" dir="5400000" algn="ctr" rotWithShape="0">
                    <a:srgbClr val="6E747A">
                      <a:alpha val="43000"/>
                      <a:alpha val="43000"/>
                    </a:srgbClr>
                  </a:outerShdw>
                </a:effectLst>
                <a:uLnTx/>
                <a:uFillTx/>
                <a:latin typeface="微软雅黑" charset="0"/>
                <a:ea typeface="微软雅黑" charset="0"/>
                <a:cs typeface="微软雅黑" charset="0"/>
              </a:rPr>
              <a:t>（一）状元办厂：愿成一分一毫有用之事，不居八命九命可耻之官</a:t>
            </a:r>
            <a:endParaRPr kumimoji="0" lang="en-US" altLang="zh-CN" sz="1400" i="0" u="none" strike="noStrike" kern="1200" cap="none" spc="150" normalizeH="0" baseline="0" noProof="0" dirty="0" smtClean="0">
              <a:ln/>
              <a:solidFill>
                <a:schemeClr val="accent1"/>
              </a:solidFill>
              <a:effectLst>
                <a:outerShdw blurRad="38100" dist="25400" dir="5400000" algn="ctr" rotWithShape="0">
                  <a:srgbClr val="6E747A">
                    <a:alpha val="43000"/>
                    <a:alpha val="43000"/>
                  </a:srgbClr>
                </a:outerShdw>
              </a:effectLst>
              <a:uLnTx/>
              <a:uFillTx/>
              <a:latin typeface="微软雅黑" charset="0"/>
              <a:ea typeface="微软雅黑" charset="0"/>
              <a:cs typeface="微软雅黑" charset="0"/>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smtClean="0">
                <a:ln/>
                <a:solidFill>
                  <a:schemeClr val="accent1"/>
                </a:solidFill>
                <a:effectLst>
                  <a:outerShdw blurRad="38100" dist="25400" dir="5400000" algn="ctr" rotWithShape="0">
                    <a:srgbClr val="6E747A">
                      <a:alpha val="43000"/>
                      <a:alpha val="43000"/>
                    </a:srgbClr>
                  </a:outerShdw>
                </a:effectLst>
                <a:uLnTx/>
                <a:uFillTx/>
                <a:latin typeface="微软雅黑" charset="0"/>
                <a:ea typeface="微软雅黑" charset="0"/>
                <a:cs typeface="微软雅黑" charset="0"/>
              </a:rPr>
              <a:t>（二）实业救国：天地之大德曰生，世间之大事莫过国计民生</a:t>
            </a:r>
            <a:endParaRPr kumimoji="0" lang="en-US" altLang="zh-CN" sz="1400" i="0" u="none" strike="noStrike" kern="1200" cap="none" spc="150" normalizeH="0" baseline="0" noProof="0" dirty="0" smtClean="0">
              <a:ln/>
              <a:solidFill>
                <a:schemeClr val="accent1"/>
              </a:solidFill>
              <a:effectLst>
                <a:outerShdw blurRad="38100" dist="25400" dir="5400000" algn="ctr" rotWithShape="0">
                  <a:srgbClr val="6E747A">
                    <a:alpha val="43000"/>
                    <a:alpha val="43000"/>
                  </a:srgbClr>
                </a:outerShdw>
              </a:effectLst>
              <a:uLnTx/>
              <a:uFillTx/>
              <a:latin typeface="微软雅黑" charset="0"/>
              <a:ea typeface="微软雅黑" charset="0"/>
              <a:cs typeface="微软雅黑" charset="0"/>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smtClean="0">
                <a:ln/>
                <a:solidFill>
                  <a:schemeClr val="accent1"/>
                </a:solidFill>
                <a:effectLst>
                  <a:outerShdw blurRad="38100" dist="25400" dir="5400000" algn="ctr" rotWithShape="0">
                    <a:srgbClr val="6E747A">
                      <a:alpha val="43000"/>
                      <a:alpha val="43000"/>
                    </a:srgbClr>
                  </a:outerShdw>
                </a:effectLst>
                <a:uLnTx/>
                <a:uFillTx/>
                <a:latin typeface="微软雅黑" charset="0"/>
                <a:ea typeface="微软雅黑" charset="0"/>
                <a:cs typeface="微软雅黑" charset="0"/>
              </a:rPr>
              <a:t>（三）兴办教育：主张“父教育而母实业”，创办中国第一所民办师范</a:t>
            </a:r>
            <a:endParaRPr kumimoji="0" lang="en-US" altLang="zh-CN" sz="1400" i="0" u="none" strike="noStrike" kern="1200" cap="none" spc="150" normalizeH="0" baseline="0" noProof="0" dirty="0" smtClean="0">
              <a:ln/>
              <a:solidFill>
                <a:schemeClr val="accent1"/>
              </a:solidFill>
              <a:effectLst>
                <a:outerShdw blurRad="38100" dist="25400" dir="5400000" algn="ctr" rotWithShape="0">
                  <a:srgbClr val="6E747A">
                    <a:alpha val="43000"/>
                    <a:alpha val="43000"/>
                  </a:srgbClr>
                </a:outerShdw>
              </a:effectLst>
              <a:uLnTx/>
              <a:uFillTx/>
              <a:latin typeface="微软雅黑" charset="0"/>
              <a:ea typeface="微软雅黑" charset="0"/>
              <a:cs typeface="微软雅黑" charset="0"/>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smtClean="0">
                <a:ln/>
                <a:solidFill>
                  <a:schemeClr val="accent1"/>
                </a:solidFill>
                <a:effectLst>
                  <a:outerShdw blurRad="38100" dist="25400" dir="5400000" algn="ctr" rotWithShape="0">
                    <a:srgbClr val="6E747A">
                      <a:alpha val="43000"/>
                      <a:alpha val="43000"/>
                    </a:srgbClr>
                  </a:outerShdw>
                </a:effectLst>
                <a:uLnTx/>
                <a:uFillTx/>
                <a:latin typeface="微软雅黑" charset="0"/>
                <a:ea typeface="微软雅黑" charset="0"/>
                <a:cs typeface="微软雅黑" charset="0"/>
              </a:rPr>
              <a:t>（四）办博物馆：“设为庠序学校以教”，创办中国第一所公共博物馆</a:t>
            </a:r>
            <a:endParaRPr kumimoji="0" lang="en-US" altLang="zh-CN" sz="1400" i="0" u="none" strike="noStrike" kern="1200" cap="none" spc="150" normalizeH="0" baseline="0" noProof="0" dirty="0" smtClean="0">
              <a:ln/>
              <a:solidFill>
                <a:schemeClr val="accent1"/>
              </a:solidFill>
              <a:effectLst>
                <a:outerShdw blurRad="38100" dist="25400" dir="5400000" algn="ctr" rotWithShape="0">
                  <a:srgbClr val="6E747A">
                    <a:alpha val="43000"/>
                    <a:alpha val="43000"/>
                  </a:srgbClr>
                </a:outerShdw>
              </a:effectLst>
              <a:uLnTx/>
              <a:uFillTx/>
              <a:latin typeface="微软雅黑" charset="0"/>
              <a:ea typeface="微软雅黑" charset="0"/>
              <a:cs typeface="微软雅黑" charset="0"/>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smtClean="0">
                <a:ln/>
                <a:solidFill>
                  <a:schemeClr val="accent1"/>
                </a:solidFill>
                <a:effectLst>
                  <a:outerShdw blurRad="38100" dist="25400" dir="5400000" algn="ctr" rotWithShape="0">
                    <a:srgbClr val="6E747A">
                      <a:alpha val="43000"/>
                      <a:alpha val="43000"/>
                    </a:srgbClr>
                  </a:outerShdw>
                </a:effectLst>
                <a:uLnTx/>
                <a:uFillTx/>
                <a:latin typeface="微软雅黑" charset="0"/>
                <a:ea typeface="微软雅黑" charset="0"/>
                <a:cs typeface="微软雅黑" charset="0"/>
              </a:rPr>
              <a:t>（五）投身公益：一生所获财富，皆为社会服务</a:t>
            </a:r>
            <a:endParaRPr kumimoji="0" lang="en-US" altLang="zh-CN" sz="1400" i="0" u="none" strike="noStrike" kern="1200" cap="none" spc="150" normalizeH="0" baseline="0" noProof="0" dirty="0" smtClean="0">
              <a:ln/>
              <a:solidFill>
                <a:schemeClr val="accent1"/>
              </a:solidFill>
              <a:effectLst>
                <a:outerShdw blurRad="38100" dist="25400" dir="5400000" algn="ctr" rotWithShape="0">
                  <a:srgbClr val="6E747A">
                    <a:alpha val="43000"/>
                    <a:alpha val="43000"/>
                  </a:srgbClr>
                </a:outerShdw>
              </a:effectLst>
              <a:uLnTx/>
              <a:uFillTx/>
              <a:latin typeface="微软雅黑" charset="0"/>
              <a:ea typeface="微软雅黑" charset="0"/>
              <a:cs typeface="微软雅黑" charset="0"/>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smtClean="0">
                <a:ln/>
                <a:solidFill>
                  <a:schemeClr val="accent1"/>
                </a:solidFill>
                <a:effectLst>
                  <a:outerShdw blurRad="38100" dist="25400" dir="5400000" algn="ctr" rotWithShape="0">
                    <a:srgbClr val="6E747A">
                      <a:alpha val="43000"/>
                      <a:alpha val="43000"/>
                    </a:srgbClr>
                  </a:outerShdw>
                </a:effectLst>
                <a:uLnTx/>
                <a:uFillTx/>
                <a:latin typeface="微软雅黑" charset="0"/>
                <a:ea typeface="微软雅黑" charset="0"/>
                <a:cs typeface="微软雅黑" charset="0"/>
              </a:rPr>
              <a:t>（六）家风节俭：自号“啬翁”，告诫家人“居家勤俭之法”</a:t>
            </a:r>
            <a:endParaRPr kumimoji="0" lang="en-US" altLang="zh-CN" sz="1400" i="0" u="none" strike="noStrike" kern="1200" cap="none" spc="150" normalizeH="0" baseline="0" noProof="0" dirty="0" smtClean="0">
              <a:ln/>
              <a:solidFill>
                <a:schemeClr val="accent1"/>
              </a:solidFill>
              <a:effectLst>
                <a:outerShdw blurRad="38100" dist="25400" dir="5400000" algn="ctr" rotWithShape="0">
                  <a:srgbClr val="6E747A">
                    <a:alpha val="43000"/>
                    <a:alpha val="43000"/>
                  </a:srgbClr>
                </a:outerShdw>
              </a:effectLst>
              <a:uLnTx/>
              <a:uFillTx/>
              <a:latin typeface="微软雅黑" charset="0"/>
              <a:ea typeface="微软雅黑" charset="0"/>
              <a:cs typeface="微软雅黑" charset="0"/>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标题 5"/>
          <p:cNvSpPr>
            <a:spLocks noGrp="1" noChangeArrowheads="1"/>
          </p:cNvSpPr>
          <p:nvPr>
            <p:ph type="title"/>
            <p:custDataLst>
              <p:tags r:id="rId1"/>
            </p:custDataLst>
          </p:nvPr>
        </p:nvSpPr>
        <p:spPr>
          <a:xfrm>
            <a:off x="406400" y="1722438"/>
            <a:ext cx="4014788" cy="993775"/>
          </a:xfrm>
        </p:spPr>
        <p:txBody>
          <a:bodyPr vert="horz" wrap="square" lIns="90000" tIns="46800" rIns="90000" bIns="46800" numCol="1" rtlCol="0" anchor="t" anchorCtr="0" compatLnSpc="1">
            <a:normAutofit fontScale="90000"/>
          </a:bodyPr>
          <a:lstStyle/>
          <a:p>
            <a:pPr marL="0" marR="0" lvl="0" indent="0" algn="l" defTabSz="685800" rtl="0" eaLnBrk="1" fontAlgn="base" latinLnBrk="0" hangingPunct="1">
              <a:lnSpc>
                <a:spcPct val="100000"/>
              </a:lnSpc>
              <a:spcBef>
                <a:spcPct val="0"/>
              </a:spcBef>
              <a:spcAft>
                <a:spcPct val="0"/>
              </a:spcAft>
              <a:buClrTx/>
              <a:buSzTx/>
              <a:buFontTx/>
              <a:buNone/>
              <a:defRPr/>
            </a:pPr>
            <a:r>
              <a:rPr kumimoji="0" lang="zh-CN" altLang="en-US" sz="6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itchFamily="34" charset="-122"/>
              </a:rPr>
              <a:t>感谢观看</a:t>
            </a:r>
            <a:endParaRPr kumimoji="0" lang="zh-CN" altLang="en-US" sz="6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itchFamily="34" charset="-122"/>
            </a:endParaRPr>
          </a:p>
        </p:txBody>
      </p:sp>
      <p:sp>
        <p:nvSpPr>
          <p:cNvPr id="62472" name="TextBox 28"/>
          <p:cNvSpPr/>
          <p:nvPr/>
        </p:nvSpPr>
        <p:spPr>
          <a:xfrm>
            <a:off x="755650" y="3939540"/>
            <a:ext cx="2853690" cy="737235"/>
          </a:xfrm>
          <a:prstGeom prst="rect">
            <a:avLst/>
          </a:prstGeom>
          <a:noFill/>
          <a:ln w="9525">
            <a:noFill/>
          </a:ln>
        </p:spPr>
        <p:txBody>
          <a:bodyPr wrap="square" anchor="t" anchorCtr="0">
            <a:spAutoFit/>
          </a:bodyPr>
          <a:p>
            <a:pPr eaLnBrk="0" hangingPunct="0">
              <a:lnSpc>
                <a:spcPct val="150000"/>
              </a:lnSpc>
            </a:pPr>
            <a:r>
              <a:rPr lang="zh-CN" altLang="en-US" sz="1400" b="1" dirty="0">
                <a:latin typeface="微软雅黑" pitchFamily="34" charset="-122"/>
                <a:ea typeface="微软雅黑" pitchFamily="34" charset="-122"/>
                <a:sym typeface="微软雅黑" pitchFamily="34" charset="-122"/>
              </a:rPr>
              <a:t>主编：张倩、王霞</a:t>
            </a:r>
            <a:endParaRPr lang="zh-CN" altLang="en-US" sz="1400" b="1" dirty="0">
              <a:latin typeface="微软雅黑" pitchFamily="34" charset="-122"/>
              <a:ea typeface="微软雅黑" pitchFamily="34" charset="-122"/>
              <a:sym typeface="微软雅黑" pitchFamily="34" charset="-122"/>
            </a:endParaRPr>
          </a:p>
          <a:p>
            <a:pPr eaLnBrk="0" hangingPunct="0">
              <a:lnSpc>
                <a:spcPct val="150000"/>
              </a:lnSpc>
            </a:pPr>
            <a:r>
              <a:rPr lang="zh-CN" altLang="en-US" sz="1400" b="1" dirty="0">
                <a:latin typeface="微软雅黑" pitchFamily="34" charset="-122"/>
                <a:ea typeface="微软雅黑" pitchFamily="34" charset="-122"/>
                <a:sym typeface="微软雅黑" pitchFamily="34" charset="-122"/>
              </a:rPr>
              <a:t>副主编：凌雁、林子轶、许碧琼</a:t>
            </a:r>
            <a:endParaRPr lang="en-US" altLang="zh-CN" sz="1400" b="1" dirty="0">
              <a:latin typeface="微软雅黑" pitchFamily="34" charset="-122"/>
              <a:ea typeface="微软雅黑" pitchFamily="34" charset="-122"/>
              <a:sym typeface="微软雅黑" pitchFamily="34" charset="-122"/>
            </a:endParaRPr>
          </a:p>
        </p:txBody>
      </p:sp>
      <p:sp>
        <p:nvSpPr>
          <p:cNvPr id="4" name="文本占位符 13"/>
          <p:cNvSpPr>
            <a:spLocks noGrp="1" noChangeArrowheads="1"/>
          </p:cNvSpPr>
          <p:nvPr>
            <p:ph type="body" sz="quarter" idx="15"/>
            <p:custDataLst>
              <p:tags r:id="rId2"/>
            </p:custDataLst>
          </p:nvPr>
        </p:nvSpPr>
        <p:spPr>
          <a:xfrm>
            <a:off x="406400" y="2813050"/>
            <a:ext cx="3265488" cy="461963"/>
          </a:xfrm>
        </p:spPr>
        <p:txBody>
          <a:bodyPr vert="horz" wrap="square" lIns="90000" tIns="46800" rIns="90000" bIns="46800" numCol="1" anchor="t" anchorCtr="0" compatLnSpc="1">
            <a:normAutofit fontScale="70000"/>
          </a:bodyPr>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《财务会计 理论</a:t>
            </a:r>
            <a:r>
              <a:rPr kumimoji="0" lang="en-US" altLang="zh-CN"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a:t>
            </a:r>
            <a:r>
              <a:rPr kumimoji="0" lang="zh-CN" altLang="en-US"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实务</a:t>
            </a:r>
            <a:r>
              <a:rPr kumimoji="0" lang="en-US" altLang="zh-CN"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a:t>
            </a:r>
            <a:r>
              <a:rPr kumimoji="0" lang="zh-CN" altLang="en-US"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课程思政案例》</a:t>
            </a:r>
            <a:endParaRPr kumimoji="0" lang="zh-CN" altLang="en-US"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第一节 </a:t>
            </a:r>
            <a:r>
              <a:rPr lang="en-US" altLang="zh-CN" kern="1200" spc="200" baseline="0" dirty="0">
                <a:latin typeface="微软雅黑" pitchFamily="34" charset="-122"/>
                <a:ea typeface="微软雅黑" pitchFamily="34" charset="-122"/>
                <a:cs typeface="+mj-cs"/>
                <a:sym typeface="微软雅黑" pitchFamily="34" charset="-122"/>
              </a:rPr>
              <a:t> </a:t>
            </a:r>
            <a:r>
              <a:rPr lang="zh-CN" altLang="en-US">
                <a:solidFill>
                  <a:srgbClr val="262626"/>
                </a:solidFill>
                <a:latin typeface="微软雅黑" pitchFamily="34" charset="-122"/>
                <a:sym typeface="微软雅黑" pitchFamily="34" charset="-122"/>
              </a:rPr>
              <a:t>新收入准则与收入概述</a:t>
            </a:r>
            <a:endParaRPr lang="zh-CN" altLang="en-US" kern="1200" spc="200" baseline="0">
              <a:solidFill>
                <a:srgbClr val="262626"/>
              </a:solidFill>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84105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二、收入概述</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400" b="1" noProof="0" dirty="0">
                <a:solidFill>
                  <a:srgbClr val="FF0000"/>
                </a:solidFill>
                <a:effectLst/>
                <a:uLnTx/>
                <a:uFillTx/>
                <a:sym typeface="+mn-ea"/>
              </a:rPr>
              <a:t>（二）收入的分类</a:t>
            </a:r>
            <a:endParaRPr lang="zh-CN" altLang="zh-CN" sz="1400" b="1" noProof="0" dirty="0">
              <a:solidFill>
                <a:srgbClr val="FF0000"/>
              </a:solidFill>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按其</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形成来源和列报内容</a:t>
            </a: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划分，收入可以分为营业收入、投资收益、公允价值变动收益、资产处置收益、其他收益等。</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营业收入：指企业在从事销售商品、提供服务等日常经营过程中取得的收入。营业收入包括主营业务收入和其他业务收入。</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投资收益：指企业从事各项对外证券投资活动取得的净收益。</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公允价值变动收益：指企业持有以公允价值计量且其变动计人当期损益的金融资产、投资性房地产和生物资产等资产的公允价值变动形成的收益。</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资产处置收益：指企业转让固定资产、无形资产等产生的收益。</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其他收益：指因政府补助而形成的收益。</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UNIT_SUBTYPE" val="q"/>
  <p:tag name="KSO_WM_UNIT_TYPE" val="i"/>
  <p:tag name="KSO_WM_UNIT_INDEX"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2*i*3"/>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 name="KSO_WM_SLIDE_BACKGROUND_TYPE" val="navigation"/>
  <p:tag name="KSO_WM_SLIDE_BK_DARK_LIGHT" val="2"/>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 name="KSO_WM_SLIDE_BACKGROUND_TYPE" val="navigation"/>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 name="KSO_WM_SLIDE_BACKGROUND_TYPE" val="navigation"/>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8*i*2"/>
  <p:tag name="KSO_WM_UNIT_LAYERLEVEL" val="1"/>
  <p:tag name="KSO_WM_TAG_VERSION" val="1.0"/>
  <p:tag name="KSO_WM_BEAUTIFY_FLAG" val="#wm#"/>
  <p:tag name="KSO_WM_SLIDE_BACKGROUND_TYPE" val="belt"/>
  <p:tag name="KSO_WM_SLIDE_BK_DARK_LIGHT" val="1"/>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 name="KSO_WM_SLIDE_BACKGROUND_TYPE" val="belt"/>
  <p:tag name="KSO_WM_SLIDE_BK_DARK_LIGHT"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2*i*4"/>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9.xml><?xml version="1.0" encoding="utf-8"?>
<p:tagLst xmlns:p="http://schemas.openxmlformats.org/presentationml/2006/main">
  <p:tag name="KSO_WM_UNIT_SHOW_EDIT_AREA_INDICATION" val="0"/>
  <p:tag name="KSO_WM_TEMPLATE_THUMBS_INDEX" val="1、4、5、7、8、9、10、11、12、13、15"/>
  <p:tag name="KSO_WM_TEMPLATE_SUBCATEGORY" val="0"/>
  <p:tag name="KSO_WM_TAG_VERSION" val="1.0"/>
  <p:tag name="KSO_WM_BEAUTIFY_FLAG" val="#wm#"/>
  <p:tag name="KSO_WM_TEMPLATE_CATEGORY" val="custom"/>
  <p:tag name="KSO_WM_TEMPLATE_INDEX" val="20200241"/>
  <p:tag name="KSO_WM_TEMPLATE_MASTER_TYPE" val="1"/>
  <p:tag name="KSO_WM_TEMPLATE_COLOR_TYPE" val="1"/>
  <p:tag name="KSO_WM_TEMPLATE_MASTER_THUMB_INDEX" val="1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2*i*5"/>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8*i*2"/>
  <p:tag name="KSO_WM_UNIT_LAYERLEVEL" val="1"/>
  <p:tag name="KSO_WM_TAG_VERSION" val="1.0"/>
  <p:tag name="KSO_WM_BEAUTIFY_FLAG" val="#wm#"/>
  <p:tag name="KSO_WM_SLIDE_BACKGROUND_TYPE" val="belt"/>
  <p:tag name="KSO_WM_SLIDE_BK_DARK_LIGHT" val="1"/>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 name="KSO_WM_SLIDE_BACKGROUND_TYPE" val="belt"/>
  <p:tag name="KSO_WM_SLIDE_BK_DARK_LIGHT" val="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1"/>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UNIT_SUBTYPE" val="q"/>
  <p:tag name="KSO_WM_UNIT_TYPE" val="i"/>
  <p:tag name="KSO_WM_UNIT_INDEX" val="1"/>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 name="KSO_WM_UNIT_BK_DARK_LIGHT" val="2"/>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2*i*3"/>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2*i*4"/>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2*i*5"/>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2.xml><?xml version="1.0" encoding="utf-8"?>
<p:tagLst xmlns:p="http://schemas.openxmlformats.org/presentationml/2006/main">
  <p:tag name="KSO_WM_UNIT_VALUE" val="1904*1692"/>
  <p:tag name="KSO_WM_UNIT_HIGHLIGHT" val="0"/>
  <p:tag name="KSO_WM_UNIT_COMPATIBLE" val="0"/>
  <p:tag name="KSO_WM_UNIT_DIAGRAM_ISNUMVISUAL" val="0"/>
  <p:tag name="KSO_WM_UNIT_DIAGRAM_ISREFERUNIT" val="0"/>
  <p:tag name="KSO_WM_UNIT_TYPE" val="d"/>
  <p:tag name="KSO_WM_UNIT_INDEX" val="1"/>
  <p:tag name="KSO_WM_UNIT_ID" val="_3*d*1"/>
  <p:tag name="KSO_WM_UNIT_LAYERLEVEL" val="1"/>
  <p:tag name="KSO_WM_TAG_VERSION" val="1.0"/>
  <p:tag name="KSO_WM_BEAUTIFY_FLAG" val="#wm#"/>
  <p:tag name="KSO_WM_UNIT_SUPPORT_UNIT_TYPE" val="[&quot;all&quot;]"/>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3*i*4"/>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3*i*5"/>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4*i*3"/>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4*i*4"/>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4*i*5"/>
  <p:tag name="KSO_WM_UNIT_LAYERLEVEL" val="1"/>
  <p:tag name="KSO_WM_TAG_VERSION" val="1.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5*i*3"/>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5*i*4"/>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5*i*5"/>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xml><?xml version="1.0" encoding="utf-8"?>
<p:tagLst xmlns:p="http://schemas.openxmlformats.org/presentationml/2006/main">
  <p:tag name="KSO_WM_UNIT_VALUE" val="1904*1692"/>
  <p:tag name="KSO_WM_UNIT_HIGHLIGHT" val="0"/>
  <p:tag name="KSO_WM_UNIT_COMPATIBLE" val="0"/>
  <p:tag name="KSO_WM_UNIT_DIAGRAM_ISNUMVISUAL" val="0"/>
  <p:tag name="KSO_WM_UNIT_DIAGRAM_ISREFERUNIT" val="0"/>
  <p:tag name="KSO_WM_UNIT_TYPE" val="d"/>
  <p:tag name="KSO_WM_UNIT_INDEX" val="1"/>
  <p:tag name="KSO_WM_UNIT_ID" val="_3*d*1"/>
  <p:tag name="KSO_WM_UNIT_LAYERLEVEL" val="1"/>
  <p:tag name="KSO_WM_TAG_VERSION" val="1.0"/>
  <p:tag name="KSO_WM_BEAUTIFY_FLAG" val="#wm#"/>
  <p:tag name="KSO_WM_UNIT_SUPPORT_UNIT_TYPE" val="[&quot;all&quot;]"/>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6*i*1"/>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6*i*2"/>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6*i*3"/>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6*i*4"/>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3*i*4"/>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8*i*3"/>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8*i*4"/>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8*i*5"/>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9*i*3"/>
  <p:tag name="KSO_WM_UNIT_LAYERLEVEL" val="1"/>
  <p:tag name="KSO_WM_TAG_VERSION" val="1.0"/>
  <p:tag name="KSO_WM_BEAUTIFY_FLAG" val="#wm#"/>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9*i*4"/>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9*i*5"/>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3*i*5"/>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0*i*3"/>
  <p:tag name="KSO_WM_UNIT_LAYERLEVEL" val="1"/>
  <p:tag name="KSO_WM_TAG_VERSION" val="1.0"/>
  <p:tag name="KSO_WM_BEAUTIFY_FLAG" val="#wm#"/>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0*i*4"/>
  <p:tag name="KSO_WM_UNIT_LAYERLEVEL" val="1"/>
  <p:tag name="KSO_WM_TAG_VERSION" val="1.0"/>
  <p:tag name="KSO_WM_BEAUTIFY_FLAG" val="#wm#"/>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0*i*5"/>
  <p:tag name="KSO_WM_UNIT_LAYERLEVEL" val="1"/>
  <p:tag name="KSO_WM_TAG_VERSION" val="1.0"/>
  <p:tag name="KSO_WM_BEAUTIFY_FLAG" val="#wm#"/>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2*i*3"/>
  <p:tag name="KSO_WM_UNIT_LAYERLEVEL" val="1"/>
  <p:tag name="KSO_WM_TAG_VERSION" val="1.0"/>
  <p:tag name="KSO_WM_BEAUTIFY_FLAG" val="#wm#"/>
  <p:tag name="KSO_WM_SLIDE_BACKGROUND_TYPE" val="general"/>
  <p:tag name="KSO_WM_SLIDE_BK_DARK_LIGHT" val="2"/>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2*i*4"/>
  <p:tag name="KSO_WM_UNIT_LAYERLEVEL" val="1"/>
  <p:tag name="KSO_WM_TAG_VERSION" val="1.0"/>
  <p:tag name="KSO_WM_BEAUTIFY_FLAG" val="#wm#"/>
  <p:tag name="KSO_WM_SLIDE_BACKGROUND_TYPE" val="general"/>
  <p:tag name="KSO_WM_SLIDE_BK_DARK_LIGHT" val="2"/>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2*i*5"/>
  <p:tag name="KSO_WM_UNIT_LAYERLEVEL" val="1"/>
  <p:tag name="KSO_WM_TAG_VERSION" val="1.0"/>
  <p:tag name="KSO_WM_BEAUTIFY_FLAG" val="#wm#"/>
  <p:tag name="KSO_WM_SLIDE_BACKGROUND_TYPE" val="general"/>
  <p:tag name="KSO_WM_SLIDE_BK_DARK_LIGHT" val="2"/>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 name="KSO_WM_SLIDE_BACKGROUND_TYPE" val="frame"/>
  <p:tag name="KSO_WM_SLIDE_BK_DARK_LIGHT" val="1"/>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3*i*3"/>
  <p:tag name="KSO_WM_UNIT_LAYERLEVEL" val="1"/>
  <p:tag name="KSO_WM_TAG_VERSION" val="1.0"/>
  <p:tag name="KSO_WM_BEAUTIFY_FLAG" val="#wm#"/>
  <p:tag name="KSO_WM_SLIDE_BACKGROUND_TYPE" val="frame"/>
  <p:tag name="KSO_WM_SLIDE_BK_DARK_LIGHT" val="1"/>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SLIDE_BACKGROUND_TYPE" val="frame"/>
  <p:tag name="KSO_WM_SLIDE_BK_DARK_LIGHT" val="1"/>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 name="KSO_WM_SLIDE_BACKGROUND_TYPE" val="leftRight"/>
  <p:tag name="KSO_WM_SLIDE_BK_DARK_LIGHT" val="2"/>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4*i*3"/>
  <p:tag name="KSO_WM_UNIT_LAYERLEVEL" val="1"/>
  <p:tag name="KSO_WM_TAG_VERSION" val="1.0"/>
  <p:tag name="KSO_WM_BEAUTIFY_FLAG" val="#wm#"/>
  <p:tag name="KSO_WM_SLIDE_BACKGROUND_TYPE" val="leftRight"/>
  <p:tag name="KSO_WM_SLIDE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4*i*4"/>
  <p:tag name="KSO_WM_UNIT_LAYERLEVEL" val="1"/>
  <p:tag name="KSO_WM_TAG_VERSION" val="1.0"/>
  <p:tag name="KSO_WM_BEAUTIFY_FLAG" val="#wm#"/>
  <p:tag name="KSO_WM_SLIDE_BACKGROUND_TYPE" val="leftRight"/>
  <p:tag name="KSO_WM_SLIDE_BK_DARK_LIGHT" val="2"/>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4*i*5"/>
  <p:tag name="KSO_WM_UNIT_LAYERLEVEL" val="1"/>
  <p:tag name="KSO_WM_TAG_VERSION" val="1.0"/>
  <p:tag name="KSO_WM_BEAUTIFY_FLAG" val="#wm#"/>
  <p:tag name="KSO_WM_SLIDE_BACKGROUND_TYPE" val="leftRight"/>
  <p:tag name="KSO_WM_SLIDE_BK_DARK_LIGHT" val="2"/>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 name="KSO_WM_SLIDE_BACKGROUND_TYPE" val="topBottom"/>
  <p:tag name="KSO_WM_SLIDE_BK_DARK_LIGHT" val="2"/>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5*i*4"/>
  <p:tag name="KSO_WM_UNIT_LAYERLEVEL" val="1"/>
  <p:tag name="KSO_WM_TAG_VERSION" val="1.0"/>
  <p:tag name="KSO_WM_BEAUTIFY_FLAG" val="#wm#"/>
  <p:tag name="KSO_WM_SLIDE_BACKGROUND_TYPE" val="topBottom"/>
  <p:tag name="KSO_WM_SLIDE_BK_DARK_LIGHT" val="2"/>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5*i*5"/>
  <p:tag name="KSO_WM_UNIT_LAYERLEVEL" val="1"/>
  <p:tag name="KSO_WM_TAG_VERSION" val="1.0"/>
  <p:tag name="KSO_WM_BEAUTIFY_FLAG" val="#wm#"/>
  <p:tag name="KSO_WM_SLIDE_BACKGROUND_TYPE" val="topBottom"/>
  <p:tag name="KSO_WM_SLIDE_BK_DARK_LIGHT" val="2"/>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5*i*3"/>
  <p:tag name="KSO_WM_UNIT_LAYERLEVEL" val="1"/>
  <p:tag name="KSO_WM_TAG_VERSION" val="1.0"/>
  <p:tag name="KSO_WM_BEAUTIFY_FLAG" val="#wm#"/>
  <p:tag name="KSO_WM_SLIDE_BACKGROUND_TYPE" val="topBottom"/>
  <p:tag name="KSO_WM_SLIDE_BK_DARK_LIGHT" val="2"/>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4*i*3"/>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 name="KSO_WM_SLIDE_BACKGROUND_TYPE" val="bottomTop"/>
  <p:tag name="KSO_WM_SLIDE_BK_DARK_LIGHT" val="2"/>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 name="KSO_WM_SLIDE_BACKGROUND_TYPE" val="bottomTop"/>
  <p:tag name="KSO_WM_SLIDE_BK_DARK_LIGHT" val="2"/>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 name="KSO_WM_SLIDE_BACKGROUND_TYPE" val="navigation"/>
  <p:tag name="KSO_WM_SLIDE_BK_DARK_LIGHT" val="2"/>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 name="KSO_WM_SLIDE_BACKGROUND_TYPE" val="navigation"/>
  <p:tag name="KSO_WM_SLIDE_BK_DARK_LIGHT" val="2"/>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 name="KSO_WM_SLIDE_BACKGROUND_TYPE" val="navigation"/>
  <p:tag name="KSO_WM_SLIDE_BK_DARK_LIGHT" val="2"/>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4*i*4"/>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8*i*2"/>
  <p:tag name="KSO_WM_UNIT_LAYERLEVEL" val="1"/>
  <p:tag name="KSO_WM_TAG_VERSION" val="1.0"/>
  <p:tag name="KSO_WM_BEAUTIFY_FLAG" val="#wm#"/>
  <p:tag name="KSO_WM_SLIDE_BACKGROUND_TYPE" val="belt"/>
  <p:tag name="KSO_WM_SLIDE_BK_DARK_LIGHT" val="1"/>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 name="KSO_WM_SLIDE_BACKGROUND_TYPE" val="belt"/>
  <p:tag name="KSO_WM_SLIDE_BK_DARK_LIGHT" val="1"/>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1"/>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4*i*5"/>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45.xml><?xml version="1.0" encoding="utf-8"?>
<p:tagLst xmlns:p="http://schemas.openxmlformats.org/presentationml/2006/main">
  <p:tag name="KSO_WM_UNIT_SHOW_EDIT_AREA_INDICATION" val="0"/>
  <p:tag name="KSO_WM_TEMPLATE_THUMBS_INDEX" val="1、4、5、7、8、9、10、11、12、13、15"/>
  <p:tag name="KSO_WM_TEMPLATE_SUBCATEGORY" val="0"/>
  <p:tag name="KSO_WM_TAG_VERSION" val="1.0"/>
  <p:tag name="KSO_WM_BEAUTIFY_FLAG" val="#wm#"/>
  <p:tag name="KSO_WM_TEMPLATE_CATEGORY" val="custom"/>
  <p:tag name="KSO_WM_TEMPLATE_INDEX" val="20200241"/>
  <p:tag name="KSO_WM_TEMPLATE_MASTER_TYPE" val="1"/>
  <p:tag name="KSO_WM_TEMPLATE_COLOR_TYPE" val="1"/>
  <p:tag name="KSO_WM_TEMPLATE_MASTER_THUMB_INDEX" val="12"/>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14*a*1"/>
  <p:tag name="KSO_WM_TEMPLATE_CATEGORY" val="custom"/>
  <p:tag name="KSO_WM_TEMPLATE_INDEX" val="20200241"/>
  <p:tag name="KSO_WM_UNIT_LAYERLEVEL" val="1"/>
  <p:tag name="KSO_WM_TAG_VERSION" val="1.0"/>
  <p:tag name="KSO_WM_BEAUTIFY_FLAG" val=""/>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47.xml><?xml version="1.0" encoding="utf-8"?>
<p:tagLst xmlns:p="http://schemas.openxmlformats.org/presentationml/2006/main">
  <p:tag name="KSO_WM_SLIDE_ID" val="custom20200241_14"/>
  <p:tag name="KSO_WM_TEMPLATE_SUBCATEGORY" val="0"/>
  <p:tag name="KSO_WM_SLIDE_ITEM_CNT" val="0"/>
  <p:tag name="KSO_WM_SLIDE_INDEX" val="14"/>
  <p:tag name="KSO_WM_TAG_VERSION" val="1.0"/>
  <p:tag name="KSO_WM_BEAUTIFY_FLAG" val="#wm#"/>
  <p:tag name="KSO_WM_TEMPLATE_CATEGORY" val="custom"/>
  <p:tag name="KSO_WM_TEMPLATE_INDEX" val="20200241"/>
  <p:tag name="KSO_WM_SLIDE_TYPE" val="text"/>
  <p:tag name="KSO_WM_SLIDE_SUBTYPE" val="pureTxt"/>
  <p:tag name="KSO_WM_SLIDE_SIZE" val="720*329"/>
  <p:tag name="KSO_WM_SLIDE_POSITION" val="119*105"/>
  <p:tag name="KSO_WM_SLIDE_LAYOUT" val="a_f"/>
  <p:tag name="KSO_WM_SLIDE_LAYOUT_CNT" val="1_1"/>
  <p:tag name="KSO_WM_TEMPLATE_MASTER_TYPE" val="1"/>
  <p:tag name="KSO_WM_TEMPLATE_COLOR_TYPE" val="1"/>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14*a*1"/>
  <p:tag name="KSO_WM_TEMPLATE_CATEGORY" val="custom"/>
  <p:tag name="KSO_WM_TEMPLATE_INDEX" val="20200241"/>
  <p:tag name="KSO_WM_UNIT_LAYERLEVEL" val="1"/>
  <p:tag name="KSO_WM_TAG_VERSION" val="1.0"/>
  <p:tag name="KSO_WM_BEAUTIFY_FLAG" val=""/>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49.xml><?xml version="1.0" encoding="utf-8"?>
<p:tagLst xmlns:p="http://schemas.openxmlformats.org/presentationml/2006/main">
  <p:tag name="KSO_WM_SLIDE_ID" val="custom20200241_14"/>
  <p:tag name="KSO_WM_TEMPLATE_SUBCATEGORY" val="0"/>
  <p:tag name="KSO_WM_SLIDE_ITEM_CNT" val="0"/>
  <p:tag name="KSO_WM_SLIDE_INDEX" val="14"/>
  <p:tag name="KSO_WM_TAG_VERSION" val="1.0"/>
  <p:tag name="KSO_WM_BEAUTIFY_FLAG" val="#wm#"/>
  <p:tag name="KSO_WM_TEMPLATE_CATEGORY" val="custom"/>
  <p:tag name="KSO_WM_TEMPLATE_INDEX" val="20200241"/>
  <p:tag name="KSO_WM_SLIDE_TYPE" val="text"/>
  <p:tag name="KSO_WM_SLIDE_SUBTYPE" val="pureTxt"/>
  <p:tag name="KSO_WM_SLIDE_SIZE" val="720*329"/>
  <p:tag name="KSO_WM_SLIDE_POSITION" val="119*105"/>
  <p:tag name="KSO_WM_SLIDE_LAYOUT" val="a_f"/>
  <p:tag name="KSO_WM_SLIDE_LAYOUT_CNT" val="1_1"/>
  <p:tag name="KSO_WM_TEMPLATE_MASTER_TYPE" val="1"/>
  <p:tag name="KSO_WM_TEMPLATE_COLOR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custom20200241_4*l_h_i*1_1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custom20200241_4*l_h_i*1_1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252.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custom20200241_4*l_h_a*1_1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custom20200241_4*l_h_i*1_2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custom20200241_4*l_h_i*1_2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255.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custom20200241_4*l_h_a*1_2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custom20200241_4*l_h_i*1_3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custom20200241_4*l_h_i*1_3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258.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custom20200241_4*l_h_a*1_3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259.xml><?xml version="1.0" encoding="utf-8"?>
<p:tagLst xmlns:p="http://schemas.openxmlformats.org/presentationml/2006/main">
  <p:tag name="KSO_WM_UNIT_ISCONTENTSTITLE" val="1"/>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b"/>
  <p:tag name="KSO_WM_UNIT_INDEX" val="1"/>
  <p:tag name="KSO_WM_UNIT_ID" val="custom20200241_4*b*1"/>
  <p:tag name="KSO_WM_TEMPLATE_CATEGORY" val="custom"/>
  <p:tag name="KSO_WM_TEMPLATE_INDEX" val="20200241"/>
  <p:tag name="KSO_WM_UNIT_LAYERLEVEL" val="1"/>
  <p:tag name="KSO_WM_TAG_VERSION" val="1.0"/>
  <p:tag name="KSO_WM_BEAUTIFY_FLAG" val="#wm#"/>
  <p:tag name="KSO_WM_UNIT_PRESET_TEXT" val="CONTENTS"/>
  <p:tag name="KSO_WM_UNIT_ISNUMDGMTITLE" val="0"/>
  <p:tag name="KSO_WM_UNIT_TEXT_FILL_FORE_SCHEMECOLOR_INDEX" val="5"/>
  <p:tag name="KSO_WM_UNIT_TEXT_FILL_TYPE" val="1"/>
  <p:tag name="KSO_WM_UNIT_USESOURCEFORMAT_APPLY"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ISCONTENTSTITLE" val="1"/>
  <p:tag name="KSO_WM_UNIT_NOCLEAR" val="0"/>
  <p:tag name="KSO_WM_UNIT_VALUE" val="2"/>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0241_4*a*1"/>
  <p:tag name="KSO_WM_TEMPLATE_CATEGORY" val="custom"/>
  <p:tag name="KSO_WM_TEMPLATE_INDEX" val="20200241"/>
  <p:tag name="KSO_WM_UNIT_LAYERLEVEL" val="1"/>
  <p:tag name="KSO_WM_TAG_VERSION" val="1.0"/>
  <p:tag name="KSO_WM_BEAUTIFY_FLAG" val="#wm#"/>
  <p:tag name="KSO_WM_UNIT_PRESET_TEXT" val="目录"/>
  <p:tag name="KSO_WM_UNIT_ISNUMDGMTITLE" val="0"/>
  <p:tag name="KSO_WM_UNIT_TEXT_FILL_FORE_SCHEMECOLOR_INDEX" val="13"/>
  <p:tag name="KSO_WM_UNIT_TEXT_FILL_TYPE" val="1"/>
  <p:tag name="KSO_WM_UNIT_USESOURCEFORMAT_APPLY" val="1"/>
</p:tagLst>
</file>

<file path=ppt/tags/tag261.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custom20200241_4*l_h_a*1_2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custom20200241_4*l_h_i*1_3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custom20200241_4*l_h_i*1_3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264.xml><?xml version="1.0" encoding="utf-8"?>
<p:tagLst xmlns:p="http://schemas.openxmlformats.org/presentationml/2006/main">
  <p:tag name="KSO_WM_SLIDE_ID" val="custom20200241_4"/>
  <p:tag name="KSO_WM_TEMPLATE_SUBCATEGORY" val="0"/>
  <p:tag name="KSO_WM_SLIDE_TYPE" val="contents"/>
  <p:tag name="KSO_WM_SLIDE_SUBTYPE" val="diag"/>
  <p:tag name="KSO_WM_SLIDE_ITEM_CNT" val="4"/>
  <p:tag name="KSO_WM_SLIDE_INDEX" val="4"/>
  <p:tag name="KSO_WM_DIAGRAM_GROUP_CODE" val="l1-1"/>
  <p:tag name="KSO_WM_SLIDE_DIAGTYPE" val="l"/>
  <p:tag name="KSO_WM_TAG_VERSION" val="1.0"/>
  <p:tag name="KSO_WM_BEAUTIFY_FLAG" val="#wm#"/>
  <p:tag name="KSO_WM_TEMPLATE_CATEGORY" val="custom"/>
  <p:tag name="KSO_WM_TEMPLATE_INDEX" val="20200241"/>
  <p:tag name="KSO_WM_SLIDE_LAYOUT" val="a_b_l"/>
  <p:tag name="KSO_WM_SLIDE_LAYOUT_CNT" val="1_1_1"/>
  <p:tag name="KSO_WM_TEMPLATE_MASTER_TYPE" val="1"/>
  <p:tag name="KSO_WM_TEMPLATE_COLOR_TYPE" val="1"/>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6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7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7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7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5*i*3"/>
  <p:tag name="KSO_WM_UNIT_LAYERLEVEL" val="1"/>
  <p:tag name="KSO_WM_TAG_VERSION" val="1.0"/>
  <p:tag name="KSO_WM_BEAUTIFY_FLAG" val="#wm#"/>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8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8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8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5*i*4"/>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9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9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9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 name="KSO_WM_UNIT_BK_DARK_LIGHT"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5*i*5"/>
  <p:tag name="KSO_WM_UNIT_LAYERLEVEL" val="1"/>
  <p:tag name="KSO_WM_TAG_VERSION" val="1.0"/>
  <p:tag name="KSO_WM_BEAUTIFY_FLAG" val="#wm#"/>
</p:tagLst>
</file>

<file path=ppt/tags/tag30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0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0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0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1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1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1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2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2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2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29.xml><?xml version="1.0" encoding="utf-8"?>
<p:tagLst xmlns:p="http://schemas.openxmlformats.org/presentationml/2006/main">
  <p:tag name="KSO_WM_UNIT_TABLE_BEAUTIFY" val="smartTable{0e178ec2-fd0e-4289-b6fa-95892c8f881a}"/>
  <p:tag name="TABLE_ENDDRAG_ORIGIN_RECT" val="447*113"/>
  <p:tag name="TABLE_ENDDRAG_RECT" val="126*239*447*113"/>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3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3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3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6*i*1"/>
  <p:tag name="KSO_WM_UNIT_LAYERLEVEL" val="1"/>
  <p:tag name="KSO_WM_TAG_VERSION" val="1.0"/>
  <p:tag name="KSO_WM_BEAUTIFY_FLAG" val="#wm#"/>
</p:tagLst>
</file>

<file path=ppt/tags/tag34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4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4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4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6*i*2"/>
  <p:tag name="KSO_WM_UNIT_LAYERLEVEL" val="1"/>
  <p:tag name="KSO_WM_TAG_VERSION" val="1.0"/>
  <p:tag name="KSO_WM_BEAUTIFY_FLAG" val="#wm#"/>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5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5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5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6*i*3"/>
  <p:tag name="KSO_WM_UNIT_LAYERLEVEL" val="1"/>
  <p:tag name="KSO_WM_TAG_VERSION" val="1.0"/>
  <p:tag name="KSO_WM_BEAUTIFY_FLAG" val="#wm#"/>
</p:tagLst>
</file>

<file path=ppt/tags/tag36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6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6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6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6*i*4"/>
  <p:tag name="KSO_WM_UNIT_LAYERLEVEL" val="1"/>
  <p:tag name="KSO_WM_TAG_VERSION" val="1.0"/>
  <p:tag name="KSO_WM_BEAUTIFY_FLAG" val="#wm#"/>
</p:tagLst>
</file>

<file path=ppt/tags/tag3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7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7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7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8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8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8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9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9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9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0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0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0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1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1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1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19.xml><?xml version="1.0" encoding="utf-8"?>
<p:tagLst xmlns:p="http://schemas.openxmlformats.org/presentationml/2006/main">
  <p:tag name="KSO_WM_UNIT_TABLE_BEAUTIFY" val="smartTable{81296c47-f979-4d5f-972b-42149878df97}"/>
  <p:tag name="TABLE_ENDDRAG_ORIGIN_RECT" val="426*24"/>
  <p:tag name="TABLE_ENDDRAG_RECT" val="131*252*426*33"/>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2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2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2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3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3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3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8*i*3"/>
  <p:tag name="KSO_WM_UNIT_LAYERLEVEL" val="1"/>
  <p:tag name="KSO_WM_TAG_VERSION" val="1.0"/>
  <p:tag name="KSO_WM_BEAUTIFY_FLAG" val="#wm#"/>
</p:tagLst>
</file>

<file path=ppt/tags/tag4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4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4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4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8*i*4"/>
  <p:tag name="KSO_WM_UNIT_LAYERLEVEL" val="1"/>
  <p:tag name="KSO_WM_TAG_VERSION" val="1.0"/>
  <p:tag name="KSO_WM_BEAUTIFY_FLAG" val="#wm#"/>
</p:tagLst>
</file>

<file path=ppt/tags/tag45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5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5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5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8*i*5"/>
  <p:tag name="KSO_WM_UNIT_LAYERLEVEL" val="1"/>
  <p:tag name="KSO_WM_TAG_VERSION" val="1.0"/>
  <p:tag name="KSO_WM_BEAUTIFY_FLAG" val="#wm#"/>
</p:tagLst>
</file>

<file path=ppt/tags/tag4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6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6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6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7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7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7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8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8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8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9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9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9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9*i*3"/>
  <p:tag name="KSO_WM_UNIT_LAYERLEVEL" val="1"/>
  <p:tag name="KSO_WM_TAG_VERSION" val="1.0"/>
  <p:tag name="KSO_WM_BEAUTIFY_FLAG" val="#wm#"/>
</p:tagLst>
</file>

<file path=ppt/tags/tag5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50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5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5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50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5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5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507.xml><?xml version="1.0" encoding="utf-8"?>
<p:tagLst xmlns:p="http://schemas.openxmlformats.org/presentationml/2006/main">
  <p:tag name="KSO_WM_BEAUTIFY_FLAG" val=""/>
</p:tagLst>
</file>

<file path=ppt/tags/tag50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5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9*i*4"/>
  <p:tag name="KSO_WM_UNIT_LAYERLEVEL" val="1"/>
  <p:tag name="KSO_WM_TAG_VERSION" val="1.0"/>
  <p:tag name="KSO_WM_BEAUTIFY_FLAG" val="#wm#"/>
</p:tagLst>
</file>

<file path=ppt/tags/tag5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51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5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5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51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5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5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51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518.xml><?xml version="1.0" encoding="utf-8"?>
<p:tagLst xmlns:p="http://schemas.openxmlformats.org/presentationml/2006/main">
  <p:tag name="KSO_WM_UNIT_ISCONTENTSTITLE" val="0"/>
  <p:tag name="KSO_WM_UNIT_NOCLEAR" val="1"/>
  <p:tag name="KSO_WM_UNIT_VALUE" val="5"/>
  <p:tag name="KSO_WM_UNIT_HIGHLIGHT" val="0"/>
  <p:tag name="KSO_WM_UNIT_COMPATIBLE" val="0"/>
  <p:tag name="KSO_WM_UNIT_DIAGRAM_ISNUMVISUAL" val="0"/>
  <p:tag name="KSO_WM_UNIT_DIAGRAM_ISREFERUNIT" val="0"/>
  <p:tag name="KSO_WM_UNIT_TYPE" val="a"/>
  <p:tag name="KSO_WM_UNIT_INDEX" val="1"/>
  <p:tag name="KSO_WM_UNIT_ID" val="custom20200241_15*a*1"/>
  <p:tag name="KSO_WM_TEMPLATE_CATEGORY" val="custom"/>
  <p:tag name="KSO_WM_TEMPLATE_INDEX" val="20200241"/>
  <p:tag name="KSO_WM_UNIT_LAYERLEVEL" val="1"/>
  <p:tag name="KSO_WM_TAG_VERSION" val="1.0"/>
  <p:tag name="KSO_WM_BEAUTIFY_FLAG" val="#wm#"/>
  <p:tag name="KSO_WM_UNIT_PRESET_TEXT" val="感谢观看"/>
  <p:tag name="KSO_WM_UNIT_ISNUMDGMTITLE" val="0"/>
</p:tagLst>
</file>

<file path=ppt/tags/tag519.xml><?xml version="1.0" encoding="utf-8"?>
<p:tagLst xmlns:p="http://schemas.openxmlformats.org/presentationml/2006/main">
  <p:tag name="KSO_WM_UNIT_ISCONTENTSTITLE" val="0"/>
  <p:tag name="KSO_WM_UNIT_NOCLEAR" val="0"/>
  <p:tag name="KSO_WM_UNIT_VALUE" val="20"/>
  <p:tag name="KSO_WM_UNIT_HIGHLIGHT" val="0"/>
  <p:tag name="KSO_WM_UNIT_COMPATIBLE" val="0"/>
  <p:tag name="KSO_WM_UNIT_DIAGRAM_ISNUMVISUAL" val="0"/>
  <p:tag name="KSO_WM_UNIT_DIAGRAM_ISREFERUNIT" val="0"/>
  <p:tag name="KSO_WM_UNIT_TYPE" val="b"/>
  <p:tag name="KSO_WM_UNIT_INDEX" val="3"/>
  <p:tag name="KSO_WM_UNIT_ID" val="custom20200241_15*b*3"/>
  <p:tag name="KSO_WM_TEMPLATE_CATEGORY" val="custom"/>
  <p:tag name="KSO_WM_TEMPLATE_INDEX" val="20200241"/>
  <p:tag name="KSO_WM_UNIT_LAYERLEVEL" val="1"/>
  <p:tag name="KSO_WM_TAG_VERSION" val="1.0"/>
  <p:tag name="KSO_WM_BEAUTIFY_FLAG" val="#wm#"/>
  <p:tag name="KSO_WM_UNIT_PRESET_TEXT" val="点击此处添加副标题"/>
  <p:tag name="KSO_WM_UNIT_ISNUMDGMTITLE" val="0"/>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9*i*5"/>
  <p:tag name="KSO_WM_UNIT_LAYERLEVEL" val="1"/>
  <p:tag name="KSO_WM_TAG_VERSION" val="1.0"/>
  <p:tag name="KSO_WM_BEAUTIFY_FLAG" val="#wm#"/>
</p:tagLst>
</file>

<file path=ppt/tags/tag520.xml><?xml version="1.0" encoding="utf-8"?>
<p:tagLst xmlns:p="http://schemas.openxmlformats.org/presentationml/2006/main">
  <p:tag name="KSO_WM_SLIDE_ID" val="custom20200241_15"/>
  <p:tag name="KSO_WM_TEMPLATE_SUBCATEGORY" val="0"/>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0241"/>
  <p:tag name="KSO_WM_SLIDE_LAYOUT" val="a_b"/>
  <p:tag name="KSO_WM_SLIDE_LAYOUT_CNT" val="1_3"/>
  <p:tag name="KSO_WM_TEMPLATE_MASTER_TYPE" val="1"/>
  <p:tag name="KSO_WM_TEMPLATE_COLOR_TYPE"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0*i*3"/>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0*i*4"/>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0*i*5"/>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2*i*3"/>
  <p:tag name="KSO_WM_UNIT_LAYERLEVEL" val="1"/>
  <p:tag name="KSO_WM_TAG_VERSION" val="1.0"/>
  <p:tag name="KSO_WM_BEAUTIFY_FLAG" val="#wm#"/>
  <p:tag name="KSO_WM_SLIDE_BACKGROUND_TYPE" val="general"/>
  <p:tag name="KSO_WM_SLIDE_BK_DARK_LIGHT" val="2"/>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2*i*4"/>
  <p:tag name="KSO_WM_UNIT_LAYERLEVEL" val="1"/>
  <p:tag name="KSO_WM_TAG_VERSION" val="1.0"/>
  <p:tag name="KSO_WM_BEAUTIFY_FLAG" val="#wm#"/>
  <p:tag name="KSO_WM_SLIDE_BACKGROUND_TYPE" val="general"/>
  <p:tag name="KSO_WM_SLIDE_BK_DARK_LIGHT" val="2"/>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2*i*5"/>
  <p:tag name="KSO_WM_UNIT_LAYERLEVEL" val="1"/>
  <p:tag name="KSO_WM_TAG_VERSION" val="1.0"/>
  <p:tag name="KSO_WM_BEAUTIFY_FLAG" val="#wm#"/>
  <p:tag name="KSO_WM_SLIDE_BACKGROUND_TYPE" val="general"/>
  <p:tag name="KSO_WM_SLIDE_BK_DARK_LIGHT" val="2"/>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 name="KSO_WM_SLIDE_BACKGROUND_TYPE" val="frame"/>
  <p:tag name="KSO_WM_SLIDE_BK_DARK_LIGHT"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3*i*3"/>
  <p:tag name="KSO_WM_UNIT_LAYERLEVEL" val="1"/>
  <p:tag name="KSO_WM_TAG_VERSION" val="1.0"/>
  <p:tag name="KSO_WM_BEAUTIFY_FLAG" val="#wm#"/>
  <p:tag name="KSO_WM_SLIDE_BACKGROUND_TYPE" val="frame"/>
  <p:tag name="KSO_WM_SLIDE_BK_DARK_LIGHT"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SLIDE_BACKGROUND_TYPE" val="frame"/>
  <p:tag name="KSO_WM_SLIDE_BK_DARK_LIGHT"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 name="KSO_WM_SLIDE_BACKGROUND_TYPE" val="leftRight"/>
  <p:tag name="KSO_WM_SLIDE_BK_DARK_LIGHT" val="2"/>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4*i*3"/>
  <p:tag name="KSO_WM_UNIT_LAYERLEVEL" val="1"/>
  <p:tag name="KSO_WM_TAG_VERSION" val="1.0"/>
  <p:tag name="KSO_WM_BEAUTIFY_FLAG" val="#wm#"/>
  <p:tag name="KSO_WM_SLIDE_BACKGROUND_TYPE" val="leftRight"/>
  <p:tag name="KSO_WM_SLIDE_BK_DARK_LIGHT" val="2"/>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4*i*4"/>
  <p:tag name="KSO_WM_UNIT_LAYERLEVEL" val="1"/>
  <p:tag name="KSO_WM_TAG_VERSION" val="1.0"/>
  <p:tag name="KSO_WM_BEAUTIFY_FLAG" val="#wm#"/>
  <p:tag name="KSO_WM_SLIDE_BACKGROUND_TYPE" val="leftRight"/>
  <p:tag name="KSO_WM_SLIDE_BK_DARK_LIGHT" val="2"/>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4*i*5"/>
  <p:tag name="KSO_WM_UNIT_LAYERLEVEL" val="1"/>
  <p:tag name="KSO_WM_TAG_VERSION" val="1.0"/>
  <p:tag name="KSO_WM_BEAUTIFY_FLAG" val="#wm#"/>
  <p:tag name="KSO_WM_SLIDE_BACKGROUND_TYPE" val="leftRight"/>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 name="KSO_WM_SLIDE_BACKGROUND_TYPE" val="topBottom"/>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5*i*4"/>
  <p:tag name="KSO_WM_UNIT_LAYERLEVEL" val="1"/>
  <p:tag name="KSO_WM_TAG_VERSION" val="1.0"/>
  <p:tag name="KSO_WM_BEAUTIFY_FLAG" val="#wm#"/>
  <p:tag name="KSO_WM_SLIDE_BACKGROUND_TYPE" val="topBottom"/>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5*i*5"/>
  <p:tag name="KSO_WM_UNIT_LAYERLEVEL" val="1"/>
  <p:tag name="KSO_WM_TAG_VERSION" val="1.0"/>
  <p:tag name="KSO_WM_BEAUTIFY_FLAG" val="#wm#"/>
  <p:tag name="KSO_WM_SLIDE_BACKGROUND_TYPE" val="topBottom"/>
  <p:tag name="KSO_WM_SLIDE_BK_DARK_LIGHT" val="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5*i*3"/>
  <p:tag name="KSO_WM_UNIT_LAYERLEVEL" val="1"/>
  <p:tag name="KSO_WM_TAG_VERSION" val="1.0"/>
  <p:tag name="KSO_WM_BEAUTIFY_FLAG" val="#wm#"/>
  <p:tag name="KSO_WM_SLIDE_BACKGROUND_TYPE" val="topBottom"/>
  <p:tag name="KSO_WM_SLIDE_BK_DARK_LIGHT" val="2"/>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 name="KSO_WM_SLIDE_BACKGROUND_TYPE" val="bottomTop"/>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 name="KSO_WM_SLIDE_BACKGROUND_TYPE" val="bottomTop"/>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heme/theme1.xml><?xml version="1.0" encoding="utf-8"?>
<a:theme xmlns:a="http://schemas.openxmlformats.org/drawingml/2006/main" name="2_Office 主题​​">
  <a:themeElements>
    <a:clrScheme name="A20200241">
      <a:dk1>
        <a:srgbClr val="000000"/>
      </a:dk1>
      <a:lt1>
        <a:srgbClr val="FFFFFF"/>
      </a:lt1>
      <a:dk2>
        <a:srgbClr val="0E1242"/>
      </a:dk2>
      <a:lt2>
        <a:srgbClr val="FFFFFF"/>
      </a:lt2>
      <a:accent1>
        <a:srgbClr val="0049CF"/>
      </a:accent1>
      <a:accent2>
        <a:srgbClr val="0076F8"/>
      </a:accent2>
      <a:accent3>
        <a:srgbClr val="0096F2"/>
      </a:accent3>
      <a:accent4>
        <a:srgbClr val="00B1C4"/>
      </a:accent4>
      <a:accent5>
        <a:srgbClr val="00C27D"/>
      </a:accent5>
      <a:accent6>
        <a:srgbClr val="00D01E"/>
      </a:accent6>
      <a:hlink>
        <a:srgbClr val="304FFE"/>
      </a:hlink>
      <a:folHlink>
        <a:srgbClr val="492067"/>
      </a:folHlink>
    </a:clrScheme>
    <a:fontScheme name="商务风">
      <a:majorFont>
        <a:latin typeface="微软雅黑"/>
        <a:ea typeface="汉仪旗黑-85S"/>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A20200241">
      <a:dk1>
        <a:srgbClr val="000000"/>
      </a:dk1>
      <a:lt1>
        <a:srgbClr val="FFFFFF"/>
      </a:lt1>
      <a:dk2>
        <a:srgbClr val="0E1242"/>
      </a:dk2>
      <a:lt2>
        <a:srgbClr val="FFFFFF"/>
      </a:lt2>
      <a:accent1>
        <a:srgbClr val="0049CF"/>
      </a:accent1>
      <a:accent2>
        <a:srgbClr val="0076F8"/>
      </a:accent2>
      <a:accent3>
        <a:srgbClr val="0096F2"/>
      </a:accent3>
      <a:accent4>
        <a:srgbClr val="00B1C4"/>
      </a:accent4>
      <a:accent5>
        <a:srgbClr val="00C27D"/>
      </a:accent5>
      <a:accent6>
        <a:srgbClr val="00D01E"/>
      </a:accent6>
      <a:hlink>
        <a:srgbClr val="304FFE"/>
      </a:hlink>
      <a:folHlink>
        <a:srgbClr val="492067"/>
      </a:folHlink>
    </a:clrScheme>
    <a:fontScheme name="商务风">
      <a:majorFont>
        <a:latin typeface="微软雅黑"/>
        <a:ea typeface="汉仪旗黑-85S"/>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24331</Words>
  <Application>WPS 文字</Application>
  <PresentationFormat>全屏显示(16:9)</PresentationFormat>
  <Paragraphs>832</Paragraphs>
  <Slides>89</Slides>
  <Notes>44</Notes>
  <HiddenSlides>0</HiddenSlides>
  <MMClips>0</MMClips>
  <ScaleCrop>false</ScaleCrop>
  <HeadingPairs>
    <vt:vector size="6" baseType="variant">
      <vt:variant>
        <vt:lpstr>已用的字体</vt:lpstr>
      </vt:variant>
      <vt:variant>
        <vt:i4>23</vt:i4>
      </vt:variant>
      <vt:variant>
        <vt:lpstr>主题</vt:lpstr>
      </vt:variant>
      <vt:variant>
        <vt:i4>3</vt:i4>
      </vt:variant>
      <vt:variant>
        <vt:lpstr>幻灯片标题</vt:lpstr>
      </vt:variant>
      <vt:variant>
        <vt:i4>89</vt:i4>
      </vt:variant>
    </vt:vector>
  </HeadingPairs>
  <TitlesOfParts>
    <vt:vector size="115" baseType="lpstr">
      <vt:lpstr>Arial</vt:lpstr>
      <vt:lpstr>宋体</vt:lpstr>
      <vt:lpstr>Wingdings</vt:lpstr>
      <vt:lpstr>汉仪书宋二KW</vt:lpstr>
      <vt:lpstr>微软雅黑</vt:lpstr>
      <vt:lpstr>汉仪旗黑</vt:lpstr>
      <vt:lpstr>汉仪旗黑-85S</vt:lpstr>
      <vt:lpstr>汉仪中黑KW</vt:lpstr>
      <vt:lpstr>Calibri</vt:lpstr>
      <vt:lpstr>Helvetica Neue</vt:lpstr>
      <vt:lpstr>Wingdings</vt:lpstr>
      <vt:lpstr>微软雅黑</vt:lpstr>
      <vt:lpstr>宋体</vt:lpstr>
      <vt:lpstr>等线</vt:lpstr>
      <vt:lpstr>Arial Unicode MS</vt:lpstr>
      <vt:lpstr>汉仪中等线KW</vt:lpstr>
      <vt:lpstr>Times New Roman</vt:lpstr>
      <vt:lpstr/>
      <vt:lpstr>汉仪旗黑-85S</vt:lpstr>
      <vt:lpstr>等线</vt:lpstr>
      <vt:lpstr>苹方-简</vt:lpstr>
      <vt:lpstr>Arial Regular</vt:lpstr>
      <vt:lpstr>Times New Roman</vt:lpstr>
      <vt:lpstr>2_Office 主题​​</vt:lpstr>
      <vt:lpstr>1_Office 主题</vt:lpstr>
      <vt:lpstr>1_Office 主题​​</vt:lpstr>
      <vt:lpstr>PowerPoint 演示文稿</vt:lpstr>
      <vt:lpstr>第二篇  收入、费用和利润 第四章  收入、费用与利润</vt:lpstr>
      <vt:lpstr>      第四章  收入、费用与利润 【本章概述·思政目标·育人元素】       本章概述：合理确认与计量收入、费用与利润，是如实反映企业各期经营成果的重要环节，也是正确进行纳税申报与利润分配的基础。本章重点阐述企业收入、费用与利润的确认与计量，净利润的分配程序及核算方法，同时结合思政案例与延伸阅读进行内容拓展。       思政目标：通过企业捐助案例分析与企业家事迹介绍，增进家国情怀与社会责任感。       育人元素：社会主义核心价值观：爱国；以及责任与担当。</vt:lpstr>
      <vt:lpstr>PowerPoint 演示文稿</vt:lpstr>
      <vt:lpstr>第一节  新收入准则与收入概述</vt:lpstr>
      <vt:lpstr>第一节  新收入准则与收入概述</vt:lpstr>
      <vt:lpstr>第一节  新收入准则与收入概述</vt:lpstr>
      <vt:lpstr>第一节  新收入准则与收入概述</vt:lpstr>
      <vt:lpstr>第一节  新收入准则与收入概述</vt:lpstr>
      <vt:lpstr>第二节  收入确认与计量重要条款的理解与会计处理</vt:lpstr>
      <vt:lpstr>第二节  收入确认与计量重要条款的理解与会计处理</vt:lpstr>
      <vt:lpstr>第二节  收入确认与计量重要条款的理解与会计处理</vt:lpstr>
      <vt:lpstr>第二节  收入确认与计量重要条款的理解与会计处理</vt:lpstr>
      <vt:lpstr>第二节  收入确认与计量重要条款的理解与会计处理</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第二节　费用</vt:lpstr>
      <vt:lpstr>第三节  费用与利润重要条款的理解与会计处理</vt:lpstr>
      <vt:lpstr>第二节　费用</vt:lpstr>
      <vt:lpstr>第三节  费用与利润重要条款的理解与会计处理</vt:lpstr>
      <vt:lpstr>第三节  费用与利润重要条款的理解与会计处理</vt:lpstr>
      <vt:lpstr>第三节  费用与利润重要条款的理解与会计处理</vt:lpstr>
      <vt:lpstr>第三节  费用与利润重要条款的理解与会计处理</vt:lpstr>
      <vt:lpstr>第三节  费用与利润重要条款的理解与会计处理</vt:lpstr>
      <vt:lpstr>第三节  费用与利润重要条款的理解与会计处理</vt:lpstr>
      <vt:lpstr>第三节  费用与利润重要条款的理解与会计处理</vt:lpstr>
      <vt:lpstr>第三节  费用与利润重要条款的理解与会计处理</vt:lpstr>
      <vt:lpstr>第三节  费用与利润重要条款的理解与会计处理</vt:lpstr>
      <vt:lpstr>第三节  费用与利润重要条款的理解与会计处理</vt:lpstr>
      <vt:lpstr>第三节  费用与利润重要条款的理解与会计处理</vt:lpstr>
      <vt:lpstr>第三节  费用与利润重要条款的理解与会计处理</vt:lpstr>
      <vt:lpstr>第三节　利润及其分配</vt:lpstr>
      <vt:lpstr>第三节  费用与利润重要条款的理解与会计处理</vt:lpstr>
      <vt:lpstr>第三节  本章案例及延伸阅读</vt:lpstr>
      <vt:lpstr>第三节  本章案例及延伸阅读</vt:lpstr>
      <vt:lpstr>第四节  本章课程思政案例及延伸阅读</vt:lpstr>
      <vt:lpstr>第四节  本章课程思政案例及延伸阅读</vt:lpstr>
      <vt:lpstr>第四节  本章课程思政案例及延伸阅读</vt:lpstr>
      <vt:lpstr>第四节  本章课程思政案例及延伸阅读</vt:lpstr>
      <vt:lpstr>第三节  本章案例及延伸阅读</vt:lpstr>
      <vt:lpstr>第三节  本章案例及延伸阅读</vt:lpstr>
      <vt:lpstr>第四节  本章课程思政案例及延伸阅读</vt:lpstr>
      <vt:lpstr>第三节  本章案例及延伸阅读</vt:lpstr>
      <vt:lpstr>感谢观看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林子轶</cp:lastModifiedBy>
  <cp:revision>29</cp:revision>
  <dcterms:created xsi:type="dcterms:W3CDTF">2023-08-22T07:01:30Z</dcterms:created>
  <dcterms:modified xsi:type="dcterms:W3CDTF">2023-08-22T07:01:30Z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2052-5.1.1.7676</vt:lpwstr>
  </property>
  <property fmtid="{D5CDD505-2E9C-101B-9397-08002B2CF9AE}" pid="3" name="ICV">
    <vt:lpwstr>DDC46AA9639CE40F89F5DD644B86D30B</vt:lpwstr>
  </property>
</Properties>
</file>