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7" r:id="rId3"/>
    <p:sldMasterId id="2147483686" r:id="rId4"/>
    <p:sldMasterId id="2147483699" r:id="rId5"/>
  </p:sldMasterIdLst>
  <p:notesMasterIdLst>
    <p:notesMasterId r:id="rId10"/>
  </p:notesMasterIdLst>
  <p:sldIdLst>
    <p:sldId id="475" r:id="rId6"/>
    <p:sldId id="476" r:id="rId7"/>
    <p:sldId id="477" r:id="rId8"/>
    <p:sldId id="280" r:id="rId9"/>
    <p:sldId id="284" r:id="rId11"/>
    <p:sldId id="328" r:id="rId12"/>
    <p:sldId id="329" r:id="rId13"/>
    <p:sldId id="286" r:id="rId14"/>
    <p:sldId id="331" r:id="rId15"/>
    <p:sldId id="332" r:id="rId16"/>
    <p:sldId id="335" r:id="rId17"/>
    <p:sldId id="334" r:id="rId18"/>
    <p:sldId id="333" r:id="rId19"/>
    <p:sldId id="336" r:id="rId20"/>
    <p:sldId id="337" r:id="rId21"/>
    <p:sldId id="338" r:id="rId22"/>
    <p:sldId id="387" r:id="rId23"/>
    <p:sldId id="388" r:id="rId24"/>
    <p:sldId id="389" r:id="rId25"/>
    <p:sldId id="339" r:id="rId26"/>
    <p:sldId id="340" r:id="rId27"/>
    <p:sldId id="341" r:id="rId28"/>
    <p:sldId id="391" r:id="rId29"/>
    <p:sldId id="392" r:id="rId30"/>
    <p:sldId id="393" r:id="rId31"/>
    <p:sldId id="394" r:id="rId32"/>
    <p:sldId id="395" r:id="rId33"/>
    <p:sldId id="390" r:id="rId34"/>
    <p:sldId id="343" r:id="rId35"/>
    <p:sldId id="396" r:id="rId36"/>
    <p:sldId id="397" r:id="rId37"/>
    <p:sldId id="398" r:id="rId38"/>
    <p:sldId id="399" r:id="rId39"/>
    <p:sldId id="400" r:id="rId40"/>
    <p:sldId id="401" r:id="rId41"/>
    <p:sldId id="402" r:id="rId42"/>
    <p:sldId id="403" r:id="rId43"/>
    <p:sldId id="404" r:id="rId44"/>
    <p:sldId id="405" r:id="rId45"/>
    <p:sldId id="406" r:id="rId46"/>
    <p:sldId id="407" r:id="rId47"/>
    <p:sldId id="408" r:id="rId48"/>
    <p:sldId id="409" r:id="rId49"/>
    <p:sldId id="410" r:id="rId50"/>
    <p:sldId id="411" r:id="rId51"/>
    <p:sldId id="412" r:id="rId52"/>
    <p:sldId id="424" r:id="rId53"/>
    <p:sldId id="479" r:id="rId54"/>
    <p:sldId id="480" r:id="rId55"/>
    <p:sldId id="483" r:id="rId56"/>
    <p:sldId id="481" r:id="rId57"/>
    <p:sldId id="484" r:id="rId58"/>
    <p:sldId id="485" r:id="rId59"/>
    <p:sldId id="486" r:id="rId60"/>
    <p:sldId id="487" r:id="rId61"/>
    <p:sldId id="488" r:id="rId62"/>
    <p:sldId id="489" r:id="rId63"/>
  </p:sldIdLst>
  <p:sldSz cx="9144000" cy="5143500"/>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0049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p:scale>
          <a:sx n="110" d="100"/>
          <a:sy n="110" d="100"/>
        </p:scale>
        <p:origin x="-1644" y="-636"/>
      </p:cViewPr>
      <p:guideLst>
        <p:guide orient="horz" pos="1653"/>
        <p:guide pos="2900"/>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6" Type="http://schemas.openxmlformats.org/officeDocument/2006/relationships/tableStyles" Target="tableStyles.xml"/><Relationship Id="rId65" Type="http://schemas.openxmlformats.org/officeDocument/2006/relationships/viewProps" Target="viewProps.xml"/><Relationship Id="rId64" Type="http://schemas.openxmlformats.org/officeDocument/2006/relationships/presProps" Target="presProps.xml"/><Relationship Id="rId63" Type="http://schemas.openxmlformats.org/officeDocument/2006/relationships/slide" Target="slides/slide57.xml"/><Relationship Id="rId62" Type="http://schemas.openxmlformats.org/officeDocument/2006/relationships/slide" Target="slides/slide56.xml"/><Relationship Id="rId61" Type="http://schemas.openxmlformats.org/officeDocument/2006/relationships/slide" Target="slides/slide55.xml"/><Relationship Id="rId60" Type="http://schemas.openxmlformats.org/officeDocument/2006/relationships/slide" Target="slides/slide54.xml"/><Relationship Id="rId6" Type="http://schemas.openxmlformats.org/officeDocument/2006/relationships/slide" Target="slides/slide1.xml"/><Relationship Id="rId59" Type="http://schemas.openxmlformats.org/officeDocument/2006/relationships/slide" Target="slides/slide53.xml"/><Relationship Id="rId58" Type="http://schemas.openxmlformats.org/officeDocument/2006/relationships/slide" Target="slides/slide52.xml"/><Relationship Id="rId57" Type="http://schemas.openxmlformats.org/officeDocument/2006/relationships/slide" Target="slides/slide51.xml"/><Relationship Id="rId56" Type="http://schemas.openxmlformats.org/officeDocument/2006/relationships/slide" Target="slides/slide50.xml"/><Relationship Id="rId55" Type="http://schemas.openxmlformats.org/officeDocument/2006/relationships/slide" Target="slides/slide49.xml"/><Relationship Id="rId54" Type="http://schemas.openxmlformats.org/officeDocument/2006/relationships/slide" Target="slides/slide48.xml"/><Relationship Id="rId53" Type="http://schemas.openxmlformats.org/officeDocument/2006/relationships/slide" Target="slides/slide47.xml"/><Relationship Id="rId52" Type="http://schemas.openxmlformats.org/officeDocument/2006/relationships/slide" Target="slides/slide46.xml"/><Relationship Id="rId51" Type="http://schemas.openxmlformats.org/officeDocument/2006/relationships/slide" Target="slides/slide45.xml"/><Relationship Id="rId50" Type="http://schemas.openxmlformats.org/officeDocument/2006/relationships/slide" Target="slides/slide44.xml"/><Relationship Id="rId5" Type="http://schemas.openxmlformats.org/officeDocument/2006/relationships/slideMaster" Target="slideMasters/slideMaster4.xml"/><Relationship Id="rId49" Type="http://schemas.openxmlformats.org/officeDocument/2006/relationships/slide" Target="slides/slide43.xml"/><Relationship Id="rId48" Type="http://schemas.openxmlformats.org/officeDocument/2006/relationships/slide" Target="slides/slide42.xml"/><Relationship Id="rId47" Type="http://schemas.openxmlformats.org/officeDocument/2006/relationships/slide" Target="slides/slide41.xml"/><Relationship Id="rId46" Type="http://schemas.openxmlformats.org/officeDocument/2006/relationships/slide" Target="slides/slide40.xml"/><Relationship Id="rId45" Type="http://schemas.openxmlformats.org/officeDocument/2006/relationships/slide" Target="slides/slide39.xml"/><Relationship Id="rId44" Type="http://schemas.openxmlformats.org/officeDocument/2006/relationships/slide" Target="slides/slide38.xml"/><Relationship Id="rId43" Type="http://schemas.openxmlformats.org/officeDocument/2006/relationships/slide" Target="slides/slide37.xml"/><Relationship Id="rId42" Type="http://schemas.openxmlformats.org/officeDocument/2006/relationships/slide" Target="slides/slide36.xml"/><Relationship Id="rId41" Type="http://schemas.openxmlformats.org/officeDocument/2006/relationships/slide" Target="slides/slide35.xml"/><Relationship Id="rId40" Type="http://schemas.openxmlformats.org/officeDocument/2006/relationships/slide" Target="slides/slide34.xml"/><Relationship Id="rId4" Type="http://schemas.openxmlformats.org/officeDocument/2006/relationships/slideMaster" Target="slideMasters/slideMaster3.xml"/><Relationship Id="rId39" Type="http://schemas.openxmlformats.org/officeDocument/2006/relationships/slide" Target="slides/slide33.xml"/><Relationship Id="rId38" Type="http://schemas.openxmlformats.org/officeDocument/2006/relationships/slide" Target="slides/slide32.xml"/><Relationship Id="rId37" Type="http://schemas.openxmlformats.org/officeDocument/2006/relationships/slide" Target="slides/slide31.xml"/><Relationship Id="rId36" Type="http://schemas.openxmlformats.org/officeDocument/2006/relationships/slide" Target="slides/slide30.xml"/><Relationship Id="rId35" Type="http://schemas.openxmlformats.org/officeDocument/2006/relationships/slide" Target="slides/slide29.xml"/><Relationship Id="rId34" Type="http://schemas.openxmlformats.org/officeDocument/2006/relationships/slide" Target="slides/slide28.xml"/><Relationship Id="rId33" Type="http://schemas.openxmlformats.org/officeDocument/2006/relationships/slide" Target="slides/slide27.xml"/><Relationship Id="rId32" Type="http://schemas.openxmlformats.org/officeDocument/2006/relationships/slide" Target="slides/slide26.xml"/><Relationship Id="rId31" Type="http://schemas.openxmlformats.org/officeDocument/2006/relationships/slide" Target="slides/slide25.xml"/><Relationship Id="rId30" Type="http://schemas.openxmlformats.org/officeDocument/2006/relationships/slide" Target="slides/slide24.xml"/><Relationship Id="rId3" Type="http://schemas.openxmlformats.org/officeDocument/2006/relationships/slideMaster" Target="slideMasters/slideMaster2.xml"/><Relationship Id="rId29" Type="http://schemas.openxmlformats.org/officeDocument/2006/relationships/slide" Target="slides/slide23.xml"/><Relationship Id="rId28" Type="http://schemas.openxmlformats.org/officeDocument/2006/relationships/slide" Target="slides/slide22.xml"/><Relationship Id="rId27" Type="http://schemas.openxmlformats.org/officeDocument/2006/relationships/slide" Target="slides/slide21.xml"/><Relationship Id="rId26" Type="http://schemas.openxmlformats.org/officeDocument/2006/relationships/slide" Target="slides/slide20.xml"/><Relationship Id="rId25" Type="http://schemas.openxmlformats.org/officeDocument/2006/relationships/slide" Target="slides/slide19.xml"/><Relationship Id="rId24" Type="http://schemas.openxmlformats.org/officeDocument/2006/relationships/slide" Target="slides/slide18.xml"/><Relationship Id="rId23" Type="http://schemas.openxmlformats.org/officeDocument/2006/relationships/slide" Target="slides/slide17.xml"/><Relationship Id="rId22" Type="http://schemas.openxmlformats.org/officeDocument/2006/relationships/slide" Target="slides/slide16.xml"/><Relationship Id="rId21" Type="http://schemas.openxmlformats.org/officeDocument/2006/relationships/slide" Target="slides/slide15.xml"/><Relationship Id="rId20" Type="http://schemas.openxmlformats.org/officeDocument/2006/relationships/slide" Target="slides/slide14.xml"/><Relationship Id="rId2" Type="http://schemas.openxmlformats.org/officeDocument/2006/relationships/theme" Target="theme/theme1.xml"/><Relationship Id="rId19" Type="http://schemas.openxmlformats.org/officeDocument/2006/relationships/slide" Target="slides/slide13.xml"/><Relationship Id="rId18" Type="http://schemas.openxmlformats.org/officeDocument/2006/relationships/slide" Target="slides/slide12.xml"/><Relationship Id="rId17" Type="http://schemas.openxmlformats.org/officeDocument/2006/relationships/slide" Target="slides/slide11.xml"/><Relationship Id="rId16" Type="http://schemas.openxmlformats.org/officeDocument/2006/relationships/slide" Target="slides/slide10.xml"/><Relationship Id="rId15" Type="http://schemas.openxmlformats.org/officeDocument/2006/relationships/slide" Target="slides/slide9.xml"/><Relationship Id="rId14" Type="http://schemas.openxmlformats.org/officeDocument/2006/relationships/slide" Target="slides/slide8.xml"/><Relationship Id="rId13" Type="http://schemas.openxmlformats.org/officeDocument/2006/relationships/slide" Target="slides/slide7.xml"/><Relationship Id="rId12" Type="http://schemas.openxmlformats.org/officeDocument/2006/relationships/slide" Target="slides/slide6.xml"/><Relationship Id="rId11" Type="http://schemas.openxmlformats.org/officeDocument/2006/relationships/slide" Target="slides/slide5.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页眉占位符 1"/>
          <p:cNvSpPr>
            <a:spLocks noGrp="1"/>
          </p:cNvSpPr>
          <p:nvPr>
            <p:ph type="hdr" sz="quarter"/>
          </p:nvPr>
        </p:nvSpPr>
        <p:spPr>
          <a:xfrm>
            <a:off x="0" y="0"/>
            <a:ext cx="2970213" cy="457200"/>
          </a:xfrm>
          <a:prstGeom prst="rect">
            <a:avLst/>
          </a:prstGeom>
          <a:noFill/>
          <a:ln w="9525">
            <a:noFill/>
          </a:ln>
        </p:spPr>
        <p:txBody>
          <a:bodyPr vert="horz"/>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itchFamily="2" charset="-122"/>
              <a:cs typeface="+mn-cs"/>
            </a:endParaRPr>
          </a:p>
        </p:txBody>
      </p:sp>
      <p:sp>
        <p:nvSpPr>
          <p:cNvPr id="2051" name="日期占位符 2"/>
          <p:cNvSpPr>
            <a:spLocks noGrp="1"/>
          </p:cNvSpPr>
          <p:nvPr>
            <p:ph type="dt" idx="1"/>
          </p:nvPr>
        </p:nvSpPr>
        <p:spPr>
          <a:xfrm>
            <a:off x="3883025" y="0"/>
            <a:ext cx="2971800" cy="457200"/>
          </a:xfrm>
          <a:prstGeom prst="rect">
            <a:avLst/>
          </a:prstGeom>
          <a:noFill/>
          <a:ln w="9525">
            <a:noFill/>
          </a:ln>
        </p:spPr>
        <p:txBody>
          <a:bodyPr vert="horz"/>
          <a:lstStyle>
            <a:lvl1pPr algn="r">
              <a:defRPr noProof="1"/>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7ECD15CF-F87F-45ED-B95A-88A43AF54054}" type="datetime1">
              <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宋体" pitchFamily="2" charset="-122"/>
                <a:cs typeface="+mn-cs"/>
              </a:rPr>
            </a:fld>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itchFamily="2" charset="-122"/>
              <a:cs typeface="+mn-cs"/>
            </a:endParaRPr>
          </a:p>
        </p:txBody>
      </p:sp>
      <p:sp>
        <p:nvSpPr>
          <p:cNvPr id="40964" name="幻灯片图像占位符 3"/>
          <p:cNvSpPr>
            <a:spLocks noGrp="1" noRot="1" noChangeAspect="1"/>
          </p:cNvSpPr>
          <p:nvPr>
            <p:ph type="sldImg"/>
          </p:nvPr>
        </p:nvSpPr>
        <p:spPr>
          <a:xfrm>
            <a:off x="381000" y="685800"/>
            <a:ext cx="6094413" cy="3429000"/>
          </a:xfrm>
          <a:prstGeom prst="rect">
            <a:avLst/>
          </a:prstGeom>
          <a:noFill/>
          <a:ln w="9525">
            <a:noFill/>
          </a:ln>
        </p:spPr>
      </p:sp>
      <p:sp>
        <p:nvSpPr>
          <p:cNvPr id="40965" name="备注占位符 4"/>
          <p:cNvSpPr>
            <a:spLocks noGrp="1" noRot="1" noChangeAspect="1"/>
          </p:cNvSpPr>
          <p:nvPr/>
        </p:nvSpPr>
        <p:spPr>
          <a:xfrm>
            <a:off x="685800" y="4343400"/>
            <a:ext cx="5486400" cy="4114800"/>
          </a:xfrm>
          <a:prstGeom prst="rect">
            <a:avLst/>
          </a:prstGeom>
          <a:noFill/>
          <a:ln w="9525">
            <a:noFill/>
          </a:ln>
        </p:spPr>
        <p:txBody>
          <a:bodyPr anchor="ctr"/>
          <a:p>
            <a:pPr lvl="0" indent="0"/>
            <a:r>
              <a:rPr lang="zh-CN" altLang="en-US" dirty="0"/>
              <a:t>单击此处编辑母版文本样式</a:t>
            </a:r>
            <a:endParaRPr lang="zh-CN" altLang="en-US" dirty="0"/>
          </a:p>
          <a:p>
            <a:pPr lvl="1" indent="0" eaLnBrk="1" hangingPunct="1"/>
            <a:r>
              <a:rPr lang="zh-CN" altLang="en-US" dirty="0"/>
              <a:t>第二级</a:t>
            </a:r>
            <a:endParaRPr lang="zh-CN" altLang="en-US" dirty="0"/>
          </a:p>
          <a:p>
            <a:pPr lvl="2" indent="0" eaLnBrk="1" hangingPunct="1"/>
            <a:r>
              <a:rPr lang="zh-CN" altLang="en-US" dirty="0"/>
              <a:t>第三级</a:t>
            </a:r>
            <a:endParaRPr lang="zh-CN" altLang="en-US" dirty="0"/>
          </a:p>
          <a:p>
            <a:pPr lvl="3" indent="0" eaLnBrk="1" hangingPunct="1"/>
            <a:r>
              <a:rPr lang="zh-CN" altLang="en-US" dirty="0"/>
              <a:t>第四级</a:t>
            </a:r>
            <a:endParaRPr lang="zh-CN" altLang="en-US" dirty="0"/>
          </a:p>
          <a:p>
            <a:pPr lvl="4" indent="0" eaLnBrk="1" hangingPunct="1"/>
            <a:r>
              <a:rPr lang="zh-CN" altLang="en-US" dirty="0"/>
              <a:t>第五级</a:t>
            </a:r>
            <a:endParaRPr lang="zh-CN" altLang="en-US" dirty="0"/>
          </a:p>
        </p:txBody>
      </p:sp>
      <p:sp>
        <p:nvSpPr>
          <p:cNvPr id="2054" name="页脚占位符 5"/>
          <p:cNvSpPr>
            <a:spLocks noGrp="1"/>
          </p:cNvSpPr>
          <p:nvPr>
            <p:ph type="ftr" sz="quarter" idx="4"/>
          </p:nvPr>
        </p:nvSpPr>
        <p:spPr>
          <a:xfrm>
            <a:off x="0" y="8683625"/>
            <a:ext cx="2970213" cy="457200"/>
          </a:xfrm>
          <a:prstGeom prst="rect">
            <a:avLst/>
          </a:prstGeom>
          <a:noFill/>
          <a:ln w="9525">
            <a:noFill/>
          </a:ln>
        </p:spPr>
        <p:txBody>
          <a:bodyPr vert="horz" anchor="b"/>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itchFamily="2" charset="-122"/>
              <a:cs typeface="+mn-cs"/>
            </a:endParaRPr>
          </a:p>
        </p:txBody>
      </p:sp>
      <p:sp>
        <p:nvSpPr>
          <p:cNvPr id="2055" name="灯片编号占位符 6"/>
          <p:cNvSpPr>
            <a:spLocks noGrp="1"/>
          </p:cNvSpPr>
          <p:nvPr>
            <p:ph type="sldNum" sz="quarter" idx="5"/>
          </p:nvPr>
        </p:nvSpPr>
        <p:spPr>
          <a:xfrm>
            <a:off x="3883025" y="8683625"/>
            <a:ext cx="2971800" cy="457200"/>
          </a:xfrm>
          <a:prstGeom prst="rect">
            <a:avLst/>
          </a:prstGeom>
          <a:noFill/>
          <a:ln w="9525">
            <a:noFill/>
          </a:ln>
        </p:spPr>
        <p:txBody>
          <a:bodyPr vert="horz" wrap="square" lIns="91440" tIns="45720" rIns="91440" bIns="45720" numCol="1" anchor="b" anchorCtr="0" compatLnSpc="1"/>
          <a:p>
            <a:pPr lvl="0" algn="r" eaLnBrk="1" fontAlgn="base" hangingPunct="1"/>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z="1200" strike="noStrike" noProof="1" dirty="0"/>
          </a:p>
        </p:txBody>
      </p:sp>
    </p:spTree>
  </p:cSld>
  <p:clrMap bg1="lt1" tx1="dk1" bg2="lt2" tx2="dk2" accent1="accent1" accent2="accent2" accent3="accent3" accent4="accent4" accent5="accent5" accent6="accent6" hlink="hlink" folHlink="folHlink"/>
  <p:hf sldNum="0" hdr="0" ftr="0" dt="0"/>
  <p:notesStyle>
    <a:lvl1pPr algn="l" defTabSz="0" rtl="0" eaLnBrk="0" fontAlgn="base" hangingPunct="0">
      <a:spcBef>
        <a:spcPct val="0"/>
      </a:spcBef>
      <a:spcAft>
        <a:spcPct val="0"/>
      </a:spcAft>
      <a:defRPr sz="1200" kern="1200">
        <a:solidFill>
          <a:schemeClr val="tx1"/>
        </a:solidFill>
        <a:latin typeface="Arial" panose="020B0604020202020204" pitchFamily="34" charset="0"/>
      </a:defRPr>
    </a:lvl1pPr>
    <a:lvl2pPr marL="457200" lvl="1" algn="l" defTabSz="0" rtl="0" eaLnBrk="0" fontAlgn="base" hangingPunct="0">
      <a:spcBef>
        <a:spcPct val="0"/>
      </a:spcBef>
      <a:spcAft>
        <a:spcPct val="0"/>
      </a:spcAft>
      <a:defRPr sz="1200" kern="1200">
        <a:solidFill>
          <a:schemeClr val="tx1"/>
        </a:solidFill>
        <a:latin typeface="Arial" panose="020B0604020202020204" pitchFamily="34" charset="0"/>
      </a:defRPr>
    </a:lvl2pPr>
    <a:lvl3pPr marL="914400" lvl="2" algn="l" defTabSz="0" rtl="0" eaLnBrk="0" fontAlgn="base" hangingPunct="0">
      <a:spcBef>
        <a:spcPct val="0"/>
      </a:spcBef>
      <a:spcAft>
        <a:spcPct val="0"/>
      </a:spcAft>
      <a:defRPr sz="1200" kern="1200">
        <a:solidFill>
          <a:schemeClr val="tx1"/>
        </a:solidFill>
        <a:latin typeface="Arial" panose="020B0604020202020204" pitchFamily="34" charset="0"/>
      </a:defRPr>
    </a:lvl3pPr>
    <a:lvl4pPr marL="1371600" lvl="3" algn="l" defTabSz="0" rtl="0" eaLnBrk="0" fontAlgn="base" hangingPunct="0">
      <a:spcBef>
        <a:spcPct val="0"/>
      </a:spcBef>
      <a:spcAft>
        <a:spcPct val="0"/>
      </a:spcAft>
      <a:defRPr sz="1200" kern="1200">
        <a:solidFill>
          <a:schemeClr val="tx1"/>
        </a:solidFill>
        <a:latin typeface="Arial" panose="020B0604020202020204" pitchFamily="34" charset="0"/>
      </a:defRPr>
    </a:lvl4pPr>
    <a:lvl5pPr marL="1828800" lvl="4" algn="l" defTabSz="0" rtl="0" eaLnBrk="0" fontAlgn="base" hangingPunct="0">
      <a:spcBef>
        <a:spcPct val="0"/>
      </a:spcBef>
      <a:spcAft>
        <a:spcPct val="0"/>
      </a:spcAft>
      <a:defRPr sz="1200" kern="1200">
        <a:solidFill>
          <a:schemeClr val="tx1"/>
        </a:solidFill>
        <a:latin typeface="Arial" panose="020B0604020202020204" pitchFamily="34" charset="0"/>
      </a:defRPr>
    </a:lvl5pPr>
    <a:lvl6pPr marL="2286000" lvl="5" indent="0" defTabSz="0" fontAlgn="base">
      <a:defRPr sz="1200" kern="1200"/>
    </a:lvl6pPr>
    <a:lvl7pPr marL="2743200" lvl="6" indent="0" defTabSz="0" fontAlgn="base">
      <a:defRPr sz="1200" kern="1200"/>
    </a:lvl7pPr>
    <a:lvl8pPr marL="3200400" lvl="7" indent="0" defTabSz="0" fontAlgn="base">
      <a:defRPr sz="1200" kern="1200"/>
    </a:lvl8pPr>
    <a:lvl9pPr marL="3657600" lvl="8" indent="0" defTabSz="0" fontAlgn="base">
      <a:defRPr sz="1200" kern="1200"/>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幻灯片图像占位符 1"/>
          <p:cNvSpPr>
            <a:spLocks noGrp="1" noRot="1" noChangeAspect="1" noTextEdit="1"/>
          </p:cNvSpPr>
          <p:nvPr>
            <p:ph type="sldImg"/>
          </p:nvPr>
        </p:nvSpPr>
        <p:spPr/>
      </p:sp>
      <p:sp>
        <p:nvSpPr>
          <p:cNvPr id="45058"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en-US" altLang="zh-CN" dirty="0">
              <a:ea typeface="宋体" pitchFamily="2" charset="-122"/>
            </a:endParaRPr>
          </a:p>
        </p:txBody>
      </p:sp>
      <p:sp>
        <p:nvSpPr>
          <p:cNvPr id="45059"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3489" name="幻灯片图像占位符 1"/>
          <p:cNvSpPr>
            <a:spLocks noGrp="1" noRot="1" noChangeAspect="1" noTextEdit="1"/>
          </p:cNvSpPr>
          <p:nvPr>
            <p:ph type="sldImg"/>
          </p:nvPr>
        </p:nvSpPr>
        <p:spPr/>
      </p:sp>
      <p:sp>
        <p:nvSpPr>
          <p:cNvPr id="63490"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63491"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7" name="幻灯片图像占位符 1"/>
          <p:cNvSpPr>
            <a:spLocks noGrp="1" noRot="1" noChangeAspect="1" noTextEdit="1"/>
          </p:cNvSpPr>
          <p:nvPr>
            <p:ph type="sldImg"/>
          </p:nvPr>
        </p:nvSpPr>
        <p:spPr/>
      </p:sp>
      <p:sp>
        <p:nvSpPr>
          <p:cNvPr id="65538"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65539"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幻灯片图像占位符 1"/>
          <p:cNvSpPr>
            <a:spLocks noGrp="1" noRot="1" noChangeAspect="1" noTextEdit="1"/>
          </p:cNvSpPr>
          <p:nvPr>
            <p:ph type="sldImg"/>
          </p:nvPr>
        </p:nvSpPr>
        <p:spPr/>
      </p:sp>
      <p:sp>
        <p:nvSpPr>
          <p:cNvPr id="6758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6758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幻灯片图像占位符 1"/>
          <p:cNvSpPr>
            <a:spLocks noGrp="1" noRot="1" noChangeAspect="1" noTextEdit="1"/>
          </p:cNvSpPr>
          <p:nvPr>
            <p:ph type="sldImg"/>
          </p:nvPr>
        </p:nvSpPr>
        <p:spPr/>
      </p:sp>
      <p:sp>
        <p:nvSpPr>
          <p:cNvPr id="69634"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69635"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7" name="幻灯片图像占位符 1"/>
          <p:cNvSpPr>
            <a:spLocks noGrp="1" noRot="1" noChangeAspect="1" noTextEdit="1"/>
          </p:cNvSpPr>
          <p:nvPr>
            <p:ph type="sldImg"/>
          </p:nvPr>
        </p:nvSpPr>
        <p:spPr/>
      </p:sp>
      <p:sp>
        <p:nvSpPr>
          <p:cNvPr id="65538"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65539"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7" name="幻灯片图像占位符 1"/>
          <p:cNvSpPr>
            <a:spLocks noGrp="1" noRot="1" noChangeAspect="1" noTextEdit="1"/>
          </p:cNvSpPr>
          <p:nvPr>
            <p:ph type="sldImg"/>
          </p:nvPr>
        </p:nvSpPr>
        <p:spPr/>
      </p:sp>
      <p:sp>
        <p:nvSpPr>
          <p:cNvPr id="65538"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65539"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7" name="幻灯片图像占位符 1"/>
          <p:cNvSpPr>
            <a:spLocks noGrp="1" noRot="1" noChangeAspect="1" noTextEdit="1"/>
          </p:cNvSpPr>
          <p:nvPr>
            <p:ph type="sldImg"/>
          </p:nvPr>
        </p:nvSpPr>
        <p:spPr/>
      </p:sp>
      <p:sp>
        <p:nvSpPr>
          <p:cNvPr id="65538"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65539"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1" name="幻灯片图像占位符 1"/>
          <p:cNvSpPr>
            <a:spLocks noGrp="1" noRot="1" noChangeAspect="1" noTextEdit="1"/>
          </p:cNvSpPr>
          <p:nvPr>
            <p:ph type="sldImg"/>
          </p:nvPr>
        </p:nvSpPr>
        <p:spPr/>
      </p:sp>
      <p:sp>
        <p:nvSpPr>
          <p:cNvPr id="71682"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71683"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29" name="幻灯片图像占位符 1"/>
          <p:cNvSpPr>
            <a:spLocks noGrp="1" noRot="1" noChangeAspect="1" noTextEdit="1"/>
          </p:cNvSpPr>
          <p:nvPr>
            <p:ph type="sldImg"/>
          </p:nvPr>
        </p:nvSpPr>
        <p:spPr/>
      </p:sp>
      <p:sp>
        <p:nvSpPr>
          <p:cNvPr id="73730"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73731"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7" name="幻灯片图像占位符 1"/>
          <p:cNvSpPr>
            <a:spLocks noGrp="1" noRot="1" noChangeAspect="1" noTextEdit="1"/>
          </p:cNvSpPr>
          <p:nvPr>
            <p:ph type="sldImg"/>
          </p:nvPr>
        </p:nvSpPr>
        <p:spPr/>
      </p:sp>
      <p:sp>
        <p:nvSpPr>
          <p:cNvPr id="75778"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75779"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p:sp>
      <p:sp>
        <p:nvSpPr>
          <p:cNvPr id="4710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710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幻灯片图像占位符 1"/>
          <p:cNvSpPr>
            <a:spLocks noGrp="1" noRot="1" noChangeAspect="1" noTextEdit="1"/>
          </p:cNvSpPr>
          <p:nvPr>
            <p:ph type="sldImg"/>
          </p:nvPr>
        </p:nvSpPr>
        <p:spPr/>
      </p:sp>
      <p:sp>
        <p:nvSpPr>
          <p:cNvPr id="53250"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53251"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幻灯片图像占位符 1"/>
          <p:cNvSpPr>
            <a:spLocks noGrp="1" noRot="1" noChangeAspect="1" noTextEdit="1"/>
          </p:cNvSpPr>
          <p:nvPr>
            <p:ph type="sldImg"/>
          </p:nvPr>
        </p:nvSpPr>
        <p:spPr/>
      </p:sp>
      <p:sp>
        <p:nvSpPr>
          <p:cNvPr id="53250"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53251"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幻灯片图像占位符 1"/>
          <p:cNvSpPr>
            <a:spLocks noGrp="1" noRot="1" noChangeAspect="1" noTextEdit="1"/>
          </p:cNvSpPr>
          <p:nvPr>
            <p:ph type="sldImg"/>
          </p:nvPr>
        </p:nvSpPr>
        <p:spPr/>
      </p:sp>
      <p:sp>
        <p:nvSpPr>
          <p:cNvPr id="53250"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53251"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幻灯片图像占位符 1"/>
          <p:cNvSpPr>
            <a:spLocks noGrp="1" noRot="1" noChangeAspect="1" noTextEdit="1"/>
          </p:cNvSpPr>
          <p:nvPr>
            <p:ph type="sldImg"/>
          </p:nvPr>
        </p:nvSpPr>
        <p:spPr/>
      </p:sp>
      <p:sp>
        <p:nvSpPr>
          <p:cNvPr id="53250"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53251"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幻灯片图像占位符 1"/>
          <p:cNvSpPr>
            <a:spLocks noGrp="1" noRot="1" noChangeAspect="1" noTextEdit="1"/>
          </p:cNvSpPr>
          <p:nvPr>
            <p:ph type="sldImg"/>
          </p:nvPr>
        </p:nvSpPr>
        <p:spPr/>
      </p:sp>
      <p:sp>
        <p:nvSpPr>
          <p:cNvPr id="53250"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53251"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5" name="幻灯片图像占位符 1"/>
          <p:cNvSpPr>
            <a:spLocks noGrp="1" noRot="1" noChangeAspect="1" noTextEdit="1"/>
          </p:cNvSpPr>
          <p:nvPr>
            <p:ph type="sldImg"/>
          </p:nvPr>
        </p:nvSpPr>
        <p:spPr/>
      </p:sp>
      <p:sp>
        <p:nvSpPr>
          <p:cNvPr id="7782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7782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3" name="幻灯片图像占位符 1"/>
          <p:cNvSpPr>
            <a:spLocks noGrp="1" noRot="1" noChangeAspect="1" noTextEdit="1"/>
          </p:cNvSpPr>
          <p:nvPr>
            <p:ph type="sldImg"/>
          </p:nvPr>
        </p:nvSpPr>
        <p:spPr/>
      </p:sp>
      <p:sp>
        <p:nvSpPr>
          <p:cNvPr id="79874"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79875"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7" name="幻灯片图像占位符 1"/>
          <p:cNvSpPr>
            <a:spLocks noGrp="1" noRot="1" noChangeAspect="1" noTextEdit="1"/>
          </p:cNvSpPr>
          <p:nvPr>
            <p:ph type="sldImg"/>
          </p:nvPr>
        </p:nvSpPr>
        <p:spPr/>
      </p:sp>
      <p:sp>
        <p:nvSpPr>
          <p:cNvPr id="75778"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75779"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5" name="幻灯片图像占位符 1"/>
          <p:cNvSpPr>
            <a:spLocks noGrp="1" noRot="1" noChangeAspect="1" noTextEdit="1"/>
          </p:cNvSpPr>
          <p:nvPr>
            <p:ph type="sldImg"/>
          </p:nvPr>
        </p:nvSpPr>
        <p:spPr/>
      </p:sp>
      <p:sp>
        <p:nvSpPr>
          <p:cNvPr id="7782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7782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5" name="幻灯片图像占位符 1"/>
          <p:cNvSpPr>
            <a:spLocks noGrp="1" noRot="1" noChangeAspect="1" noTextEdit="1"/>
          </p:cNvSpPr>
          <p:nvPr>
            <p:ph type="sldImg"/>
          </p:nvPr>
        </p:nvSpPr>
        <p:spPr/>
      </p:sp>
      <p:sp>
        <p:nvSpPr>
          <p:cNvPr id="7782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7782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幻灯片图像占位符 1"/>
          <p:cNvSpPr>
            <a:spLocks noGrp="1" noRot="1" noChangeAspect="1" noTextEdit="1"/>
          </p:cNvSpPr>
          <p:nvPr>
            <p:ph type="sldImg"/>
          </p:nvPr>
        </p:nvSpPr>
        <p:spPr/>
      </p:sp>
      <p:sp>
        <p:nvSpPr>
          <p:cNvPr id="49154"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49155"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5" name="幻灯片图像占位符 1"/>
          <p:cNvSpPr>
            <a:spLocks noGrp="1" noRot="1" noChangeAspect="1" noTextEdit="1"/>
          </p:cNvSpPr>
          <p:nvPr>
            <p:ph type="sldImg"/>
          </p:nvPr>
        </p:nvSpPr>
        <p:spPr/>
      </p:sp>
      <p:sp>
        <p:nvSpPr>
          <p:cNvPr id="7782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7782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5" name="幻灯片图像占位符 1"/>
          <p:cNvSpPr>
            <a:spLocks noGrp="1" noRot="1" noChangeAspect="1" noTextEdit="1"/>
          </p:cNvSpPr>
          <p:nvPr>
            <p:ph type="sldImg"/>
          </p:nvPr>
        </p:nvSpPr>
        <p:spPr/>
      </p:sp>
      <p:sp>
        <p:nvSpPr>
          <p:cNvPr id="7782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7782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5" name="幻灯片图像占位符 1"/>
          <p:cNvSpPr>
            <a:spLocks noGrp="1" noRot="1" noChangeAspect="1" noTextEdit="1"/>
          </p:cNvSpPr>
          <p:nvPr>
            <p:ph type="sldImg"/>
          </p:nvPr>
        </p:nvSpPr>
        <p:spPr/>
      </p:sp>
      <p:sp>
        <p:nvSpPr>
          <p:cNvPr id="7782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7782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5" name="幻灯片图像占位符 1"/>
          <p:cNvSpPr>
            <a:spLocks noGrp="1" noRot="1" noChangeAspect="1" noTextEdit="1"/>
          </p:cNvSpPr>
          <p:nvPr>
            <p:ph type="sldImg"/>
          </p:nvPr>
        </p:nvSpPr>
        <p:spPr/>
      </p:sp>
      <p:sp>
        <p:nvSpPr>
          <p:cNvPr id="7782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7782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5" name="幻灯片图像占位符 1"/>
          <p:cNvSpPr>
            <a:spLocks noGrp="1" noRot="1" noChangeAspect="1" noTextEdit="1"/>
          </p:cNvSpPr>
          <p:nvPr>
            <p:ph type="sldImg"/>
          </p:nvPr>
        </p:nvSpPr>
        <p:spPr/>
      </p:sp>
      <p:sp>
        <p:nvSpPr>
          <p:cNvPr id="7782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7782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5" name="幻灯片图像占位符 1"/>
          <p:cNvSpPr>
            <a:spLocks noGrp="1" noRot="1" noChangeAspect="1" noTextEdit="1"/>
          </p:cNvSpPr>
          <p:nvPr>
            <p:ph type="sldImg"/>
          </p:nvPr>
        </p:nvSpPr>
        <p:spPr/>
      </p:sp>
      <p:sp>
        <p:nvSpPr>
          <p:cNvPr id="7782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7782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5" name="幻灯片图像占位符 1"/>
          <p:cNvSpPr>
            <a:spLocks noGrp="1" noRot="1" noChangeAspect="1" noTextEdit="1"/>
          </p:cNvSpPr>
          <p:nvPr>
            <p:ph type="sldImg"/>
          </p:nvPr>
        </p:nvSpPr>
        <p:spPr/>
      </p:sp>
      <p:sp>
        <p:nvSpPr>
          <p:cNvPr id="7782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7782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5" name="幻灯片图像占位符 1"/>
          <p:cNvSpPr>
            <a:spLocks noGrp="1" noRot="1" noChangeAspect="1" noTextEdit="1"/>
          </p:cNvSpPr>
          <p:nvPr>
            <p:ph type="sldImg"/>
          </p:nvPr>
        </p:nvSpPr>
        <p:spPr/>
      </p:sp>
      <p:sp>
        <p:nvSpPr>
          <p:cNvPr id="7782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7782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5" name="幻灯片图像占位符 1"/>
          <p:cNvSpPr>
            <a:spLocks noGrp="1" noRot="1" noChangeAspect="1" noTextEdit="1"/>
          </p:cNvSpPr>
          <p:nvPr>
            <p:ph type="sldImg"/>
          </p:nvPr>
        </p:nvSpPr>
        <p:spPr/>
      </p:sp>
      <p:sp>
        <p:nvSpPr>
          <p:cNvPr id="7782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7782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5" name="幻灯片图像占位符 1"/>
          <p:cNvSpPr>
            <a:spLocks noGrp="1" noRot="1" noChangeAspect="1" noTextEdit="1"/>
          </p:cNvSpPr>
          <p:nvPr>
            <p:ph type="sldImg"/>
          </p:nvPr>
        </p:nvSpPr>
        <p:spPr/>
      </p:sp>
      <p:sp>
        <p:nvSpPr>
          <p:cNvPr id="7782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7782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幻灯片图像占位符 1"/>
          <p:cNvSpPr>
            <a:spLocks noGrp="1" noRot="1" noChangeAspect="1" noTextEdit="1"/>
          </p:cNvSpPr>
          <p:nvPr>
            <p:ph type="sldImg"/>
          </p:nvPr>
        </p:nvSpPr>
        <p:spPr/>
      </p:sp>
      <p:sp>
        <p:nvSpPr>
          <p:cNvPr id="51202"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51203"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5" name="幻灯片图像占位符 1"/>
          <p:cNvSpPr>
            <a:spLocks noGrp="1" noRot="1" noChangeAspect="1" noTextEdit="1"/>
          </p:cNvSpPr>
          <p:nvPr>
            <p:ph type="sldImg"/>
          </p:nvPr>
        </p:nvSpPr>
        <p:spPr/>
      </p:sp>
      <p:sp>
        <p:nvSpPr>
          <p:cNvPr id="7782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7782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5" name="幻灯片图像占位符 1"/>
          <p:cNvSpPr>
            <a:spLocks noGrp="1" noRot="1" noChangeAspect="1" noTextEdit="1"/>
          </p:cNvSpPr>
          <p:nvPr>
            <p:ph type="sldImg"/>
          </p:nvPr>
        </p:nvSpPr>
        <p:spPr/>
      </p:sp>
      <p:sp>
        <p:nvSpPr>
          <p:cNvPr id="7782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7782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5" name="幻灯片图像占位符 1"/>
          <p:cNvSpPr>
            <a:spLocks noGrp="1" noRot="1" noChangeAspect="1" noTextEdit="1"/>
          </p:cNvSpPr>
          <p:nvPr>
            <p:ph type="sldImg"/>
          </p:nvPr>
        </p:nvSpPr>
        <p:spPr/>
      </p:sp>
      <p:sp>
        <p:nvSpPr>
          <p:cNvPr id="7782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7782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5" name="幻灯片图像占位符 1"/>
          <p:cNvSpPr>
            <a:spLocks noGrp="1" noRot="1" noChangeAspect="1" noTextEdit="1"/>
          </p:cNvSpPr>
          <p:nvPr>
            <p:ph type="sldImg"/>
          </p:nvPr>
        </p:nvSpPr>
        <p:spPr/>
      </p:sp>
      <p:sp>
        <p:nvSpPr>
          <p:cNvPr id="7782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7782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4385" name="幻灯片图像占位符 1"/>
          <p:cNvSpPr>
            <a:spLocks noGrp="1" noRot="1" noChangeAspect="1" noTextEdit="1"/>
          </p:cNvSpPr>
          <p:nvPr>
            <p:ph type="sldImg"/>
          </p:nvPr>
        </p:nvSpPr>
        <p:spPr/>
      </p:sp>
      <p:sp>
        <p:nvSpPr>
          <p:cNvPr id="14438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14438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a:fld id="{9A0DB2DC-4C9A-4742-B13C-FB6460FD3503}" type="slidenum">
              <a:rPr lang="zh-CN" altLang="en-US" sz="1300" dirty="0">
                <a:latin typeface="Arial" panose="020B0604020202020204" pitchFamily="34" charset="0"/>
                <a:ea typeface="宋体" pitchFamily="2" charset="-122"/>
              </a:rPr>
            </a:fld>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幻灯片图像占位符 1"/>
          <p:cNvSpPr>
            <a:spLocks noGrp="1" noRot="1" noChangeAspect="1" noTextEdit="1"/>
          </p:cNvSpPr>
          <p:nvPr>
            <p:ph type="sldImg"/>
          </p:nvPr>
        </p:nvSpPr>
        <p:spPr/>
      </p:sp>
      <p:sp>
        <p:nvSpPr>
          <p:cNvPr id="53250"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53251"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4" name="幻灯片图像占位符 1"/>
          <p:cNvSpPr>
            <a:spLocks noGrp="1" noRot="1" noChangeAspect="1" noTextEdit="1"/>
          </p:cNvSpPr>
          <p:nvPr>
            <p:ph type="sldImg"/>
          </p:nvPr>
        </p:nvSpPr>
        <p:spPr/>
      </p:sp>
      <p:sp>
        <p:nvSpPr>
          <p:cNvPr id="10547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itchFamily="2" charset="-122"/>
            </a:endParaRPr>
          </a:p>
        </p:txBody>
      </p:sp>
      <p:sp>
        <p:nvSpPr>
          <p:cNvPr id="10547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4" name="幻灯片图像占位符 1"/>
          <p:cNvSpPr>
            <a:spLocks noGrp="1" noRot="1" noChangeAspect="1" noTextEdit="1"/>
          </p:cNvSpPr>
          <p:nvPr>
            <p:ph type="sldImg"/>
          </p:nvPr>
        </p:nvSpPr>
        <p:spPr/>
      </p:sp>
      <p:sp>
        <p:nvSpPr>
          <p:cNvPr id="10547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itchFamily="2" charset="-122"/>
            </a:endParaRPr>
          </a:p>
        </p:txBody>
      </p:sp>
      <p:sp>
        <p:nvSpPr>
          <p:cNvPr id="10547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4" name="幻灯片图像占位符 1"/>
          <p:cNvSpPr>
            <a:spLocks noGrp="1" noRot="1" noChangeAspect="1" noTextEdit="1"/>
          </p:cNvSpPr>
          <p:nvPr>
            <p:ph type="sldImg"/>
          </p:nvPr>
        </p:nvSpPr>
        <p:spPr/>
      </p:sp>
      <p:sp>
        <p:nvSpPr>
          <p:cNvPr id="10547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itchFamily="2" charset="-122"/>
            </a:endParaRPr>
          </a:p>
        </p:txBody>
      </p:sp>
      <p:sp>
        <p:nvSpPr>
          <p:cNvPr id="10547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4" name="幻灯片图像占位符 1"/>
          <p:cNvSpPr>
            <a:spLocks noGrp="1" noRot="1" noChangeAspect="1" noTextEdit="1"/>
          </p:cNvSpPr>
          <p:nvPr>
            <p:ph type="sldImg"/>
          </p:nvPr>
        </p:nvSpPr>
        <p:spPr/>
      </p:sp>
      <p:sp>
        <p:nvSpPr>
          <p:cNvPr id="10547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itchFamily="2" charset="-122"/>
            </a:endParaRPr>
          </a:p>
        </p:txBody>
      </p:sp>
      <p:sp>
        <p:nvSpPr>
          <p:cNvPr id="10547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3666" name="幻灯片图像占位符 1"/>
          <p:cNvSpPr>
            <a:spLocks noGrp="1" noRot="1" noChangeAspect="1" noTextEdit="1"/>
          </p:cNvSpPr>
          <p:nvPr>
            <p:ph type="sldImg"/>
          </p:nvPr>
        </p:nvSpPr>
        <p:spPr/>
      </p:sp>
      <p:sp>
        <p:nvSpPr>
          <p:cNvPr id="113667"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itchFamily="2" charset="-122"/>
              <a:sym typeface="等线" pitchFamily="2" charset="-122"/>
            </a:endParaRPr>
          </a:p>
        </p:txBody>
      </p:sp>
      <p:sp>
        <p:nvSpPr>
          <p:cNvPr id="11366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7" name="幻灯片图像占位符 1"/>
          <p:cNvSpPr>
            <a:spLocks noGrp="1" noRot="1" noChangeAspect="1" noTextEdit="1"/>
          </p:cNvSpPr>
          <p:nvPr>
            <p:ph type="sldImg"/>
          </p:nvPr>
        </p:nvSpPr>
        <p:spPr/>
      </p:sp>
      <p:sp>
        <p:nvSpPr>
          <p:cNvPr id="55298"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55299"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幻灯片图像占位符 1"/>
          <p:cNvSpPr>
            <a:spLocks noGrp="1" noRot="1" noChangeAspect="1" noTextEdit="1"/>
          </p:cNvSpPr>
          <p:nvPr>
            <p:ph type="sldImg"/>
          </p:nvPr>
        </p:nvSpPr>
        <p:spPr/>
      </p:sp>
      <p:sp>
        <p:nvSpPr>
          <p:cNvPr id="57346"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57347"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3" name="幻灯片图像占位符 1"/>
          <p:cNvSpPr>
            <a:spLocks noGrp="1" noRot="1" noChangeAspect="1" noTextEdit="1"/>
          </p:cNvSpPr>
          <p:nvPr>
            <p:ph type="sldImg"/>
          </p:nvPr>
        </p:nvSpPr>
        <p:spPr/>
      </p:sp>
      <p:sp>
        <p:nvSpPr>
          <p:cNvPr id="59394"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59395"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1" name="幻灯片图像占位符 1"/>
          <p:cNvSpPr>
            <a:spLocks noGrp="1" noRot="1" noChangeAspect="1" noTextEdit="1"/>
          </p:cNvSpPr>
          <p:nvPr>
            <p:ph type="sldImg"/>
          </p:nvPr>
        </p:nvSpPr>
        <p:spPr/>
      </p:sp>
      <p:sp>
        <p:nvSpPr>
          <p:cNvPr id="61442" name="备注占位符 2"/>
          <p:cNvSpPr>
            <a:spLocks noGrp="1"/>
          </p:cNvSpPr>
          <p:nvPr>
            <p:ph type="body"/>
          </p:nvPr>
        </p:nvSpPr>
        <p:spPr>
          <a:xfrm>
            <a:off x="0" y="0"/>
            <a:ext cx="0" cy="0"/>
          </a:xfrm>
          <a:prstGeom prst="rect">
            <a:avLst/>
          </a:prstGeom>
          <a:noFill/>
          <a:ln w="9525">
            <a:noFill/>
          </a:ln>
        </p:spPr>
        <p:txBody>
          <a:bodyPr anchor="t"/>
          <a:p>
            <a:pPr lvl="0" eaLnBrk="1" hangingPunct="1"/>
            <a:endParaRPr lang="zh-CN" altLang="en-US" dirty="0">
              <a:ea typeface="宋体" pitchFamily="2" charset="-122"/>
            </a:endParaRPr>
          </a:p>
        </p:txBody>
      </p:sp>
      <p:sp>
        <p:nvSpPr>
          <p:cNvPr id="61443"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p>
            <a:pPr lvl="0" indent="0"/>
            <a:r>
              <a:rPr lang="zh-CN" altLang="en-US" sz="1300" dirty="0">
                <a:latin typeface="Arial" panose="020B0604020202020204" pitchFamily="34" charset="0"/>
                <a:ea typeface="宋体" pitchFamily="2" charset="-122"/>
              </a:rPr>
              <a:t>*</a:t>
            </a:r>
            <a:endParaRPr lang="zh-CN" altLang="en-US" sz="1300" dirty="0">
              <a:latin typeface="Arial" panose="020B0604020202020204" pitchFamily="34" charset="0"/>
              <a:ea typeface="宋体"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jpeg"/><Relationship Id="rId2" Type="http://schemas.openxmlformats.org/officeDocument/2006/relationships/tags" Target="../tags/tag1.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image" Target="../media/image4.jpeg"/><Relationship Id="rId2" Type="http://schemas.openxmlformats.org/officeDocument/2006/relationships/tags" Target="../tags/tag62.xml"/><Relationship Id="rId10" Type="http://schemas.openxmlformats.org/officeDocument/2006/relationships/tags" Target="../tags/tag69.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81.xml"/><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8" Type="http://schemas.openxmlformats.org/officeDocument/2006/relationships/tags" Target="../tags/tag113.xml"/><Relationship Id="rId7" Type="http://schemas.openxmlformats.org/officeDocument/2006/relationships/tags" Target="../tags/tag112.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26.xml"/><Relationship Id="rId8" Type="http://schemas.openxmlformats.org/officeDocument/2006/relationships/tags" Target="../tags/tag125.xml"/><Relationship Id="rId7" Type="http://schemas.openxmlformats.org/officeDocument/2006/relationships/tags" Target="../tags/tag124.xml"/><Relationship Id="rId6" Type="http://schemas.openxmlformats.org/officeDocument/2006/relationships/tags" Target="../tags/tag123.xml"/><Relationship Id="rId5" Type="http://schemas.openxmlformats.org/officeDocument/2006/relationships/tags" Target="../tags/tag122.xml"/><Relationship Id="rId4" Type="http://schemas.openxmlformats.org/officeDocument/2006/relationships/tags" Target="../tags/tag121.xml"/><Relationship Id="rId3" Type="http://schemas.openxmlformats.org/officeDocument/2006/relationships/image" Target="../media/image1.jpeg"/><Relationship Id="rId2" Type="http://schemas.openxmlformats.org/officeDocument/2006/relationships/tags" Target="../tags/tag120.xml"/><Relationship Id="rId11" Type="http://schemas.openxmlformats.org/officeDocument/2006/relationships/tags" Target="../tags/tag128.xml"/><Relationship Id="rId10" Type="http://schemas.openxmlformats.org/officeDocument/2006/relationships/tags" Target="../tags/tag127.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tags" Target="../tags/tag134.xml"/><Relationship Id="rId6" Type="http://schemas.openxmlformats.org/officeDocument/2006/relationships/tags" Target="../tags/tag133.xml"/><Relationship Id="rId5" Type="http://schemas.openxmlformats.org/officeDocument/2006/relationships/tags" Target="../tags/tag132.xml"/><Relationship Id="rId4" Type="http://schemas.openxmlformats.org/officeDocument/2006/relationships/tags" Target="../tags/tag131.xml"/><Relationship Id="rId3" Type="http://schemas.openxmlformats.org/officeDocument/2006/relationships/tags" Target="../tags/tag130.xml"/><Relationship Id="rId2" Type="http://schemas.openxmlformats.org/officeDocument/2006/relationships/tags" Target="../tags/tag129.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8" Type="http://schemas.openxmlformats.org/officeDocument/2006/relationships/tags" Target="../tags/tag140.xml"/><Relationship Id="rId7" Type="http://schemas.openxmlformats.org/officeDocument/2006/relationships/tags" Target="../tags/tag139.xml"/><Relationship Id="rId6" Type="http://schemas.openxmlformats.org/officeDocument/2006/relationships/tags" Target="../tags/tag138.xml"/><Relationship Id="rId5" Type="http://schemas.openxmlformats.org/officeDocument/2006/relationships/tags" Target="../tags/tag137.xml"/><Relationship Id="rId4" Type="http://schemas.openxmlformats.org/officeDocument/2006/relationships/tags" Target="../tags/tag136.xml"/><Relationship Id="rId3" Type="http://schemas.openxmlformats.org/officeDocument/2006/relationships/image" Target="../media/image2.jpeg"/><Relationship Id="rId2" Type="http://schemas.openxmlformats.org/officeDocument/2006/relationships/tags" Target="../tags/tag135.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7" Type="http://schemas.openxmlformats.org/officeDocument/2006/relationships/tags" Target="../tags/tag146.xml"/><Relationship Id="rId6" Type="http://schemas.openxmlformats.org/officeDocument/2006/relationships/tags" Target="../tags/tag145.xml"/><Relationship Id="rId5" Type="http://schemas.openxmlformats.org/officeDocument/2006/relationships/tags" Target="../tags/tag144.xml"/><Relationship Id="rId4" Type="http://schemas.openxmlformats.org/officeDocument/2006/relationships/tags" Target="../tags/tag143.xml"/><Relationship Id="rId3" Type="http://schemas.openxmlformats.org/officeDocument/2006/relationships/tags" Target="../tags/tag142.xml"/><Relationship Id="rId2" Type="http://schemas.openxmlformats.org/officeDocument/2006/relationships/tags" Target="../tags/tag141.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7" Type="http://schemas.openxmlformats.org/officeDocument/2006/relationships/tags" Target="../tags/tag152.xml"/><Relationship Id="rId6" Type="http://schemas.openxmlformats.org/officeDocument/2006/relationships/tags" Target="../tags/tag151.xml"/><Relationship Id="rId5" Type="http://schemas.openxmlformats.org/officeDocument/2006/relationships/tags" Target="../tags/tag150.xml"/><Relationship Id="rId4" Type="http://schemas.openxmlformats.org/officeDocument/2006/relationships/tags" Target="../tags/tag149.xml"/><Relationship Id="rId3" Type="http://schemas.openxmlformats.org/officeDocument/2006/relationships/tags" Target="../tags/tag148.xml"/><Relationship Id="rId2" Type="http://schemas.openxmlformats.org/officeDocument/2006/relationships/tags" Target="../tags/tag14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59.xml"/><Relationship Id="rId8" Type="http://schemas.openxmlformats.org/officeDocument/2006/relationships/tags" Target="../tags/tag158.xml"/><Relationship Id="rId7" Type="http://schemas.openxmlformats.org/officeDocument/2006/relationships/tags" Target="../tags/tag157.xml"/><Relationship Id="rId6" Type="http://schemas.openxmlformats.org/officeDocument/2006/relationships/tags" Target="../tags/tag156.xml"/><Relationship Id="rId5" Type="http://schemas.openxmlformats.org/officeDocument/2006/relationships/tags" Target="../tags/tag155.xml"/><Relationship Id="rId4" Type="http://schemas.openxmlformats.org/officeDocument/2006/relationships/tags" Target="../tags/tag154.xml"/><Relationship Id="rId3" Type="http://schemas.openxmlformats.org/officeDocument/2006/relationships/image" Target="../media/image3.jpeg"/><Relationship Id="rId2" Type="http://schemas.openxmlformats.org/officeDocument/2006/relationships/tags" Target="../tags/tag153.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4" Type="http://schemas.openxmlformats.org/officeDocument/2006/relationships/tags" Target="../tags/tag162.xml"/><Relationship Id="rId3" Type="http://schemas.openxmlformats.org/officeDocument/2006/relationships/tags" Target="../tags/tag161.xml"/><Relationship Id="rId2" Type="http://schemas.openxmlformats.org/officeDocument/2006/relationships/tags" Target="../tags/tag160.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7" Type="http://schemas.openxmlformats.org/officeDocument/2006/relationships/tags" Target="../tags/tag168.xml"/><Relationship Id="rId6" Type="http://schemas.openxmlformats.org/officeDocument/2006/relationships/tags" Target="../tags/tag167.xml"/><Relationship Id="rId5" Type="http://schemas.openxmlformats.org/officeDocument/2006/relationships/tags" Target="../tags/tag166.xml"/><Relationship Id="rId4" Type="http://schemas.openxmlformats.org/officeDocument/2006/relationships/tags" Target="../tags/tag165.xml"/><Relationship Id="rId3" Type="http://schemas.openxmlformats.org/officeDocument/2006/relationships/tags" Target="../tags/tag164.xml"/><Relationship Id="rId2" Type="http://schemas.openxmlformats.org/officeDocument/2006/relationships/tags" Target="../tags/tag163.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7" Type="http://schemas.openxmlformats.org/officeDocument/2006/relationships/tags" Target="../tags/tag174.xml"/><Relationship Id="rId6" Type="http://schemas.openxmlformats.org/officeDocument/2006/relationships/tags" Target="../tags/tag173.xml"/><Relationship Id="rId5" Type="http://schemas.openxmlformats.org/officeDocument/2006/relationships/tags" Target="../tags/tag172.xml"/><Relationship Id="rId4" Type="http://schemas.openxmlformats.org/officeDocument/2006/relationships/tags" Target="../tags/tag171.xml"/><Relationship Id="rId3" Type="http://schemas.openxmlformats.org/officeDocument/2006/relationships/tags" Target="../tags/tag170.xml"/><Relationship Id="rId2" Type="http://schemas.openxmlformats.org/officeDocument/2006/relationships/tags" Target="../tags/tag16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80.xml"/><Relationship Id="rId6" Type="http://schemas.openxmlformats.org/officeDocument/2006/relationships/tags" Target="../tags/tag179.xml"/><Relationship Id="rId5" Type="http://schemas.openxmlformats.org/officeDocument/2006/relationships/tags" Target="../tags/tag178.xml"/><Relationship Id="rId4" Type="http://schemas.openxmlformats.org/officeDocument/2006/relationships/tags" Target="../tags/tag177.xml"/><Relationship Id="rId3" Type="http://schemas.openxmlformats.org/officeDocument/2006/relationships/tags" Target="../tags/tag176.xml"/><Relationship Id="rId2" Type="http://schemas.openxmlformats.org/officeDocument/2006/relationships/tags" Target="../tags/tag175.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187.xml"/><Relationship Id="rId8" Type="http://schemas.openxmlformats.org/officeDocument/2006/relationships/tags" Target="../tags/tag186.xml"/><Relationship Id="rId7" Type="http://schemas.openxmlformats.org/officeDocument/2006/relationships/tags" Target="../tags/tag185.xml"/><Relationship Id="rId6" Type="http://schemas.openxmlformats.org/officeDocument/2006/relationships/tags" Target="../tags/tag184.xml"/><Relationship Id="rId5" Type="http://schemas.openxmlformats.org/officeDocument/2006/relationships/tags" Target="../tags/tag183.xml"/><Relationship Id="rId4" Type="http://schemas.openxmlformats.org/officeDocument/2006/relationships/tags" Target="../tags/tag182.xml"/><Relationship Id="rId3" Type="http://schemas.openxmlformats.org/officeDocument/2006/relationships/image" Target="../media/image4.jpeg"/><Relationship Id="rId2" Type="http://schemas.openxmlformats.org/officeDocument/2006/relationships/tags" Target="../tags/tag181.xml"/><Relationship Id="rId10" Type="http://schemas.openxmlformats.org/officeDocument/2006/relationships/tags" Target="../tags/tag188.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image" Target="../media/image2.jpeg"/><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7" Type="http://schemas.openxmlformats.org/officeDocument/2006/relationships/tags" Target="../tags/tag194.xml"/><Relationship Id="rId6" Type="http://schemas.openxmlformats.org/officeDocument/2006/relationships/tags" Target="../tags/tag193.xml"/><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7" Type="http://schemas.openxmlformats.org/officeDocument/2006/relationships/tags" Target="../tags/tag200.xml"/><Relationship Id="rId6" Type="http://schemas.openxmlformats.org/officeDocument/2006/relationships/tags" Target="../tags/tag199.xml"/><Relationship Id="rId5" Type="http://schemas.openxmlformats.org/officeDocument/2006/relationships/tags" Target="../tags/tag198.xml"/><Relationship Id="rId4" Type="http://schemas.openxmlformats.org/officeDocument/2006/relationships/tags" Target="../tags/tag197.xml"/><Relationship Id="rId3" Type="http://schemas.openxmlformats.org/officeDocument/2006/relationships/tags" Target="../tags/tag196.xml"/><Relationship Id="rId2" Type="http://schemas.openxmlformats.org/officeDocument/2006/relationships/tags" Target="../tags/tag195.xml"/><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8" Type="http://schemas.openxmlformats.org/officeDocument/2006/relationships/tags" Target="../tags/tag214.xml"/><Relationship Id="rId7" Type="http://schemas.openxmlformats.org/officeDocument/2006/relationships/tags" Target="../tags/tag213.xml"/><Relationship Id="rId6" Type="http://schemas.openxmlformats.org/officeDocument/2006/relationships/tags" Target="../tags/tag212.xml"/><Relationship Id="rId5" Type="http://schemas.openxmlformats.org/officeDocument/2006/relationships/tags" Target="../tags/tag211.xml"/><Relationship Id="rId4" Type="http://schemas.openxmlformats.org/officeDocument/2006/relationships/tags" Target="../tags/tag210.xml"/><Relationship Id="rId3" Type="http://schemas.openxmlformats.org/officeDocument/2006/relationships/tags" Target="../tags/tag209.xml"/><Relationship Id="rId2" Type="http://schemas.openxmlformats.org/officeDocument/2006/relationships/tags" Target="../tags/tag208.xml"/><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6" Type="http://schemas.openxmlformats.org/officeDocument/2006/relationships/tags" Target="../tags/tag219.xml"/><Relationship Id="rId5" Type="http://schemas.openxmlformats.org/officeDocument/2006/relationships/tags" Target="../tags/tag218.xml"/><Relationship Id="rId4" Type="http://schemas.openxmlformats.org/officeDocument/2006/relationships/tags" Target="../tags/tag217.xml"/><Relationship Id="rId3" Type="http://schemas.openxmlformats.org/officeDocument/2006/relationships/tags" Target="../tags/tag216.xml"/><Relationship Id="rId2" Type="http://schemas.openxmlformats.org/officeDocument/2006/relationships/tags" Target="../tags/tag215.xml"/><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7" Type="http://schemas.openxmlformats.org/officeDocument/2006/relationships/tags" Target="../tags/tag225.xml"/><Relationship Id="rId6" Type="http://schemas.openxmlformats.org/officeDocument/2006/relationships/tags" Target="../tags/tag224.xml"/><Relationship Id="rId5" Type="http://schemas.openxmlformats.org/officeDocument/2006/relationships/tags" Target="../tags/tag223.xml"/><Relationship Id="rId4" Type="http://schemas.openxmlformats.org/officeDocument/2006/relationships/tags" Target="../tags/tag222.xml"/><Relationship Id="rId3" Type="http://schemas.openxmlformats.org/officeDocument/2006/relationships/tags" Target="../tags/tag221.xml"/><Relationship Id="rId2" Type="http://schemas.openxmlformats.org/officeDocument/2006/relationships/tags" Target="../tags/tag220.xml"/><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8" Type="http://schemas.openxmlformats.org/officeDocument/2006/relationships/tags" Target="../tags/tag232.xml"/><Relationship Id="rId7" Type="http://schemas.openxmlformats.org/officeDocument/2006/relationships/tags" Target="../tags/tag231.xml"/><Relationship Id="rId6" Type="http://schemas.openxmlformats.org/officeDocument/2006/relationships/tags" Target="../tags/tag230.xml"/><Relationship Id="rId5" Type="http://schemas.openxmlformats.org/officeDocument/2006/relationships/tags" Target="../tags/tag229.xml"/><Relationship Id="rId4" Type="http://schemas.openxmlformats.org/officeDocument/2006/relationships/tags" Target="../tags/tag228.xml"/><Relationship Id="rId3" Type="http://schemas.openxmlformats.org/officeDocument/2006/relationships/tags" Target="../tags/tag227.xml"/><Relationship Id="rId2" Type="http://schemas.openxmlformats.org/officeDocument/2006/relationships/tags" Target="../tags/tag226.xml"/><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8" Type="http://schemas.openxmlformats.org/officeDocument/2006/relationships/tags" Target="../tags/tag245.xml"/><Relationship Id="rId7" Type="http://schemas.openxmlformats.org/officeDocument/2006/relationships/tags" Target="../tags/tag244.xml"/><Relationship Id="rId6" Type="http://schemas.openxmlformats.org/officeDocument/2006/relationships/tags" Target="../tags/tag243.xml"/><Relationship Id="rId5" Type="http://schemas.openxmlformats.org/officeDocument/2006/relationships/tags" Target="../tags/tag242.xml"/><Relationship Id="rId4" Type="http://schemas.openxmlformats.org/officeDocument/2006/relationships/tags" Target="../tags/tag241.xml"/><Relationship Id="rId3" Type="http://schemas.openxmlformats.org/officeDocument/2006/relationships/tags" Target="../tags/tag240.xml"/><Relationship Id="rId2" Type="http://schemas.openxmlformats.org/officeDocument/2006/relationships/tags" Target="../tags/tag239.xml"/><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9" Type="http://schemas.openxmlformats.org/officeDocument/2006/relationships/tags" Target="../tags/tag252.xml"/><Relationship Id="rId8" Type="http://schemas.openxmlformats.org/officeDocument/2006/relationships/tags" Target="../tags/tag251.xml"/><Relationship Id="rId7" Type="http://schemas.openxmlformats.org/officeDocument/2006/relationships/tags" Target="../tags/tag250.xml"/><Relationship Id="rId6" Type="http://schemas.openxmlformats.org/officeDocument/2006/relationships/tags" Target="../tags/tag249.xml"/><Relationship Id="rId5" Type="http://schemas.openxmlformats.org/officeDocument/2006/relationships/tags" Target="../tags/tag248.xml"/><Relationship Id="rId4" Type="http://schemas.openxmlformats.org/officeDocument/2006/relationships/tags" Target="../tags/tag247.xml"/><Relationship Id="rId3" Type="http://schemas.openxmlformats.org/officeDocument/2006/relationships/image" Target="../media/image1.jpeg"/><Relationship Id="rId2" Type="http://schemas.openxmlformats.org/officeDocument/2006/relationships/tags" Target="../tags/tag246.xml"/><Relationship Id="rId11" Type="http://schemas.openxmlformats.org/officeDocument/2006/relationships/tags" Target="../tags/tag254.xml"/><Relationship Id="rId10" Type="http://schemas.openxmlformats.org/officeDocument/2006/relationships/tags" Target="../tags/tag253.xml"/><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7" Type="http://schemas.openxmlformats.org/officeDocument/2006/relationships/tags" Target="../tags/tag260.xml"/><Relationship Id="rId6" Type="http://schemas.openxmlformats.org/officeDocument/2006/relationships/tags" Target="../tags/tag259.xml"/><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8" Type="http://schemas.openxmlformats.org/officeDocument/2006/relationships/tags" Target="../tags/tag266.xml"/><Relationship Id="rId7" Type="http://schemas.openxmlformats.org/officeDocument/2006/relationships/tags" Target="../tags/tag265.xml"/><Relationship Id="rId6" Type="http://schemas.openxmlformats.org/officeDocument/2006/relationships/tags" Target="../tags/tag264.xml"/><Relationship Id="rId5" Type="http://schemas.openxmlformats.org/officeDocument/2006/relationships/tags" Target="../tags/tag263.xml"/><Relationship Id="rId4" Type="http://schemas.openxmlformats.org/officeDocument/2006/relationships/tags" Target="../tags/tag262.xml"/><Relationship Id="rId3" Type="http://schemas.openxmlformats.org/officeDocument/2006/relationships/image" Target="../media/image2.jpeg"/><Relationship Id="rId2" Type="http://schemas.openxmlformats.org/officeDocument/2006/relationships/tags" Target="../tags/tag261.xml"/><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7" Type="http://schemas.openxmlformats.org/officeDocument/2006/relationships/tags" Target="../tags/tag272.xml"/><Relationship Id="rId6" Type="http://schemas.openxmlformats.org/officeDocument/2006/relationships/tags" Target="../tags/tag271.xml"/><Relationship Id="rId5" Type="http://schemas.openxmlformats.org/officeDocument/2006/relationships/tags" Target="../tags/tag270.xml"/><Relationship Id="rId4" Type="http://schemas.openxmlformats.org/officeDocument/2006/relationships/tags" Target="../tags/tag269.xml"/><Relationship Id="rId3" Type="http://schemas.openxmlformats.org/officeDocument/2006/relationships/tags" Target="../tags/tag268.xml"/><Relationship Id="rId2" Type="http://schemas.openxmlformats.org/officeDocument/2006/relationships/tags" Target="../tags/tag267.xml"/><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7" Type="http://schemas.openxmlformats.org/officeDocument/2006/relationships/tags" Target="../tags/tag278.xml"/><Relationship Id="rId6" Type="http://schemas.openxmlformats.org/officeDocument/2006/relationships/tags" Target="../tags/tag277.xml"/><Relationship Id="rId5" Type="http://schemas.openxmlformats.org/officeDocument/2006/relationships/tags" Target="../tags/tag276.xml"/><Relationship Id="rId4" Type="http://schemas.openxmlformats.org/officeDocument/2006/relationships/tags" Target="../tags/tag275.xml"/><Relationship Id="rId3" Type="http://schemas.openxmlformats.org/officeDocument/2006/relationships/tags" Target="../tags/tag274.xml"/><Relationship Id="rId2" Type="http://schemas.openxmlformats.org/officeDocument/2006/relationships/tags" Target="../tags/tag273.xml"/><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9" Type="http://schemas.openxmlformats.org/officeDocument/2006/relationships/tags" Target="../tags/tag285.xml"/><Relationship Id="rId8" Type="http://schemas.openxmlformats.org/officeDocument/2006/relationships/tags" Target="../tags/tag284.xml"/><Relationship Id="rId7" Type="http://schemas.openxmlformats.org/officeDocument/2006/relationships/tags" Target="../tags/tag283.xml"/><Relationship Id="rId6" Type="http://schemas.openxmlformats.org/officeDocument/2006/relationships/tags" Target="../tags/tag282.xml"/><Relationship Id="rId5" Type="http://schemas.openxmlformats.org/officeDocument/2006/relationships/tags" Target="../tags/tag281.xml"/><Relationship Id="rId4" Type="http://schemas.openxmlformats.org/officeDocument/2006/relationships/tags" Target="../tags/tag280.xml"/><Relationship Id="rId3" Type="http://schemas.openxmlformats.org/officeDocument/2006/relationships/image" Target="../media/image3.jpeg"/><Relationship Id="rId2" Type="http://schemas.openxmlformats.org/officeDocument/2006/relationships/tags" Target="../tags/tag279.xml"/><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4" Type="http://schemas.openxmlformats.org/officeDocument/2006/relationships/tags" Target="../tags/tag288.xml"/><Relationship Id="rId3" Type="http://schemas.openxmlformats.org/officeDocument/2006/relationships/tags" Target="../tags/tag287.xml"/><Relationship Id="rId2" Type="http://schemas.openxmlformats.org/officeDocument/2006/relationships/tags" Target="../tags/tag286.xml"/><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7" Type="http://schemas.openxmlformats.org/officeDocument/2006/relationships/tags" Target="../tags/tag294.xml"/><Relationship Id="rId6" Type="http://schemas.openxmlformats.org/officeDocument/2006/relationships/tags" Target="../tags/tag293.xml"/><Relationship Id="rId5" Type="http://schemas.openxmlformats.org/officeDocument/2006/relationships/tags" Target="../tags/tag292.xml"/><Relationship Id="rId4" Type="http://schemas.openxmlformats.org/officeDocument/2006/relationships/tags" Target="../tags/tag291.xml"/><Relationship Id="rId3" Type="http://schemas.openxmlformats.org/officeDocument/2006/relationships/tags" Target="../tags/tag290.xml"/><Relationship Id="rId2" Type="http://schemas.openxmlformats.org/officeDocument/2006/relationships/tags" Target="../tags/tag289.xml"/><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7" Type="http://schemas.openxmlformats.org/officeDocument/2006/relationships/tags" Target="../tags/tag300.xml"/><Relationship Id="rId6" Type="http://schemas.openxmlformats.org/officeDocument/2006/relationships/tags" Target="../tags/tag299.xml"/><Relationship Id="rId5" Type="http://schemas.openxmlformats.org/officeDocument/2006/relationships/tags" Target="../tags/tag298.xml"/><Relationship Id="rId4" Type="http://schemas.openxmlformats.org/officeDocument/2006/relationships/tags" Target="../tags/tag297.xml"/><Relationship Id="rId3" Type="http://schemas.openxmlformats.org/officeDocument/2006/relationships/tags" Target="../tags/tag296.xml"/><Relationship Id="rId2" Type="http://schemas.openxmlformats.org/officeDocument/2006/relationships/tags" Target="../tags/tag295.xml"/><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7" Type="http://schemas.openxmlformats.org/officeDocument/2006/relationships/tags" Target="../tags/tag306.xml"/><Relationship Id="rId6" Type="http://schemas.openxmlformats.org/officeDocument/2006/relationships/tags" Target="../tags/tag305.xml"/><Relationship Id="rId5" Type="http://schemas.openxmlformats.org/officeDocument/2006/relationships/tags" Target="../tags/tag304.xml"/><Relationship Id="rId4" Type="http://schemas.openxmlformats.org/officeDocument/2006/relationships/tags" Target="../tags/tag303.xml"/><Relationship Id="rId3" Type="http://schemas.openxmlformats.org/officeDocument/2006/relationships/tags" Target="../tags/tag302.xml"/><Relationship Id="rId2" Type="http://schemas.openxmlformats.org/officeDocument/2006/relationships/tags" Target="../tags/tag301.xml"/><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9" Type="http://schemas.openxmlformats.org/officeDocument/2006/relationships/tags" Target="../tags/tag313.xml"/><Relationship Id="rId8" Type="http://schemas.openxmlformats.org/officeDocument/2006/relationships/tags" Target="../tags/tag312.xml"/><Relationship Id="rId7" Type="http://schemas.openxmlformats.org/officeDocument/2006/relationships/tags" Target="../tags/tag311.xml"/><Relationship Id="rId6" Type="http://schemas.openxmlformats.org/officeDocument/2006/relationships/tags" Target="../tags/tag310.xml"/><Relationship Id="rId5" Type="http://schemas.openxmlformats.org/officeDocument/2006/relationships/tags" Target="../tags/tag309.xml"/><Relationship Id="rId4" Type="http://schemas.openxmlformats.org/officeDocument/2006/relationships/tags" Target="../tags/tag308.xml"/><Relationship Id="rId3" Type="http://schemas.openxmlformats.org/officeDocument/2006/relationships/image" Target="../media/image4.jpeg"/><Relationship Id="rId2" Type="http://schemas.openxmlformats.org/officeDocument/2006/relationships/tags" Target="../tags/tag307.xml"/><Relationship Id="rId10" Type="http://schemas.openxmlformats.org/officeDocument/2006/relationships/tags" Target="../tags/tag314.xml"/><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image" Target="../media/image3.jpeg"/><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7" Type="http://schemas.openxmlformats.org/officeDocument/2006/relationships/tags" Target="../tags/tag320.xml"/><Relationship Id="rId6" Type="http://schemas.openxmlformats.org/officeDocument/2006/relationships/tags" Target="../tags/tag319.xml"/><Relationship Id="rId5" Type="http://schemas.openxmlformats.org/officeDocument/2006/relationships/tags" Target="../tags/tag318.xml"/><Relationship Id="rId4" Type="http://schemas.openxmlformats.org/officeDocument/2006/relationships/tags" Target="../tags/tag317.xml"/><Relationship Id="rId3" Type="http://schemas.openxmlformats.org/officeDocument/2006/relationships/tags" Target="../tags/tag316.xml"/><Relationship Id="rId2" Type="http://schemas.openxmlformats.org/officeDocument/2006/relationships/tags" Target="../tags/tag315.xml"/><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7" Type="http://schemas.openxmlformats.org/officeDocument/2006/relationships/tags" Target="../tags/tag326.xml"/><Relationship Id="rId6" Type="http://schemas.openxmlformats.org/officeDocument/2006/relationships/tags" Target="../tags/tag325.xml"/><Relationship Id="rId5" Type="http://schemas.openxmlformats.org/officeDocument/2006/relationships/tags" Target="../tags/tag324.xml"/><Relationship Id="rId4" Type="http://schemas.openxmlformats.org/officeDocument/2006/relationships/tags" Target="../tags/tag323.xml"/><Relationship Id="rId3" Type="http://schemas.openxmlformats.org/officeDocument/2006/relationships/tags" Target="../tags/tag322.xml"/><Relationship Id="rId2" Type="http://schemas.openxmlformats.org/officeDocument/2006/relationships/tags" Target="../tags/tag321.xml"/><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8" Type="http://schemas.openxmlformats.org/officeDocument/2006/relationships/tags" Target="../tags/tag333.xml"/><Relationship Id="rId7" Type="http://schemas.openxmlformats.org/officeDocument/2006/relationships/tags" Target="../tags/tag332.xml"/><Relationship Id="rId6" Type="http://schemas.openxmlformats.org/officeDocument/2006/relationships/tags" Target="../tags/tag331.xml"/><Relationship Id="rId5" Type="http://schemas.openxmlformats.org/officeDocument/2006/relationships/tags" Target="../tags/tag330.xml"/><Relationship Id="rId4" Type="http://schemas.openxmlformats.org/officeDocument/2006/relationships/tags" Target="../tags/tag329.xml"/><Relationship Id="rId3" Type="http://schemas.openxmlformats.org/officeDocument/2006/relationships/tags" Target="../tags/tag328.xml"/><Relationship Id="rId2" Type="http://schemas.openxmlformats.org/officeDocument/2006/relationships/tags" Target="../tags/tag327.xml"/><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8" Type="http://schemas.openxmlformats.org/officeDocument/2006/relationships/tags" Target="../tags/tag340.xml"/><Relationship Id="rId7" Type="http://schemas.openxmlformats.org/officeDocument/2006/relationships/tags" Target="../tags/tag339.xml"/><Relationship Id="rId6" Type="http://schemas.openxmlformats.org/officeDocument/2006/relationships/tags" Target="../tags/tag338.xml"/><Relationship Id="rId5" Type="http://schemas.openxmlformats.org/officeDocument/2006/relationships/tags" Target="../tags/tag337.xml"/><Relationship Id="rId4" Type="http://schemas.openxmlformats.org/officeDocument/2006/relationships/tags" Target="../tags/tag336.xml"/><Relationship Id="rId3" Type="http://schemas.openxmlformats.org/officeDocument/2006/relationships/tags" Target="../tags/tag335.xml"/><Relationship Id="rId2" Type="http://schemas.openxmlformats.org/officeDocument/2006/relationships/tags" Target="../tags/tag334.xml"/><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6" Type="http://schemas.openxmlformats.org/officeDocument/2006/relationships/tags" Target="../tags/tag345.xml"/><Relationship Id="rId5" Type="http://schemas.openxmlformats.org/officeDocument/2006/relationships/tags" Target="../tags/tag344.xml"/><Relationship Id="rId4" Type="http://schemas.openxmlformats.org/officeDocument/2006/relationships/tags" Target="../tags/tag343.xml"/><Relationship Id="rId3" Type="http://schemas.openxmlformats.org/officeDocument/2006/relationships/tags" Target="../tags/tag342.xml"/><Relationship Id="rId2" Type="http://schemas.openxmlformats.org/officeDocument/2006/relationships/tags" Target="../tags/tag341.xml"/><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7" Type="http://schemas.openxmlformats.org/officeDocument/2006/relationships/tags" Target="../tags/tag351.xml"/><Relationship Id="rId6" Type="http://schemas.openxmlformats.org/officeDocument/2006/relationships/tags" Target="../tags/tag350.xml"/><Relationship Id="rId5" Type="http://schemas.openxmlformats.org/officeDocument/2006/relationships/tags" Target="../tags/tag349.xml"/><Relationship Id="rId4" Type="http://schemas.openxmlformats.org/officeDocument/2006/relationships/tags" Target="../tags/tag348.xml"/><Relationship Id="rId3" Type="http://schemas.openxmlformats.org/officeDocument/2006/relationships/tags" Target="../tags/tag347.xml"/><Relationship Id="rId2" Type="http://schemas.openxmlformats.org/officeDocument/2006/relationships/tags" Target="../tags/tag346.xml"/><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8" Type="http://schemas.openxmlformats.org/officeDocument/2006/relationships/tags" Target="../tags/tag358.xml"/><Relationship Id="rId7" Type="http://schemas.openxmlformats.org/officeDocument/2006/relationships/tags" Target="../tags/tag357.xml"/><Relationship Id="rId6" Type="http://schemas.openxmlformats.org/officeDocument/2006/relationships/tags" Target="../tags/tag356.xml"/><Relationship Id="rId5" Type="http://schemas.openxmlformats.org/officeDocument/2006/relationships/tags" Target="../tags/tag355.xml"/><Relationship Id="rId4" Type="http://schemas.openxmlformats.org/officeDocument/2006/relationships/tags" Target="../tags/tag354.xml"/><Relationship Id="rId3" Type="http://schemas.openxmlformats.org/officeDocument/2006/relationships/tags" Target="../tags/tag353.xml"/><Relationship Id="rId2" Type="http://schemas.openxmlformats.org/officeDocument/2006/relationships/tags" Target="../tags/tag352.xml"/><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7" Type="http://schemas.openxmlformats.org/officeDocument/2006/relationships/tags" Target="../tags/tag55.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4099" name="图片 20"/>
          <p:cNvPicPr>
            <a:picLocks noChangeAspect="1"/>
          </p:cNvPicPr>
          <p:nvPr>
            <p:custDataLst>
              <p:tags r:id="rId2"/>
            </p:custDataLst>
          </p:nvPr>
        </p:nvPicPr>
        <p:blipFill>
          <a:blip r:embed="rId3"/>
          <a:stretch>
            <a:fillRect/>
          </a:stretch>
        </p:blipFill>
        <p:spPr>
          <a:xfrm>
            <a:off x="484188" y="614363"/>
            <a:ext cx="8180387" cy="3914775"/>
          </a:xfrm>
          <a:prstGeom prst="rect">
            <a:avLst/>
          </a:prstGeom>
          <a:noFill/>
          <a:ln w="9525">
            <a:noFill/>
          </a:ln>
        </p:spPr>
      </p:pic>
      <p:sp>
        <p:nvSpPr>
          <p:cNvPr id="9" name="稻壳儿春秋广告/盗版必究        原创来源：http://chn.docer.com/works?userid=199329941#!/work_time"/>
          <p:cNvSpPr/>
          <p:nvPr>
            <p:custDataLst>
              <p:tags r:id="rId4"/>
            </p:custDataLst>
          </p:nvPr>
        </p:nvSpPr>
        <p:spPr>
          <a:xfrm>
            <a:off x="0" y="3943350"/>
            <a:ext cx="1200150" cy="12001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479425" y="614363"/>
            <a:ext cx="8185150" cy="3914775"/>
          </a:xfrm>
          <a:prstGeom prst="rtTriangl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942975" y="3641725"/>
            <a:ext cx="2530475" cy="692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4103" name="组合 5"/>
          <p:cNvGrpSpPr/>
          <p:nvPr userDrawn="1"/>
        </p:nvGrpSpPr>
        <p:grpSpPr>
          <a:xfrm>
            <a:off x="0" y="0"/>
            <a:ext cx="9144000" cy="5143500"/>
            <a:chOff x="0" y="-1"/>
            <a:chExt cx="12192000" cy="6858001"/>
          </a:xfrm>
        </p:grpSpPr>
        <p:sp>
          <p:nvSpPr>
            <p:cNvPr id="13" name="稻壳儿春秋广告/盗版必究        原创来源：http://chn.docer.com/works?userid=199329941#!/work_time"/>
            <p:cNvSpPr/>
            <p:nvPr>
              <p:custDataLst>
                <p:tags r:id="rId7"/>
              </p:custDataLst>
            </p:nvPr>
          </p:nvSpPr>
          <p:spPr>
            <a:xfrm>
              <a:off x="0" y="-1"/>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4" name="稻壳儿春秋广告/盗版必究        原创来源：http://chn.docer.com/works?userid=199329941#!/work_time"/>
            <p:cNvSpPr/>
            <p:nvPr>
              <p:custDataLst>
                <p:tags r:id="rId8"/>
              </p:custDataLst>
            </p:nvPr>
          </p:nvSpPr>
          <p:spPr>
            <a:xfrm>
              <a:off x="10591800" y="5257800"/>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3" name="副标题 2"/>
          <p:cNvSpPr>
            <a:spLocks noGrp="1"/>
          </p:cNvSpPr>
          <p:nvPr>
            <p:ph type="subTitle" idx="1"/>
          </p:nvPr>
        </p:nvSpPr>
        <p:spPr>
          <a:xfrm>
            <a:off x="875248" y="3070940"/>
            <a:ext cx="4857300" cy="529265"/>
          </a:xfrm>
        </p:spPr>
        <p:txBody>
          <a:bodyPr lIns="90000" tIns="46800" rIns="90000" bIns="46800">
            <a:normAutofit/>
          </a:bodyPr>
          <a:lstStyle>
            <a:lvl1pPr marL="0" indent="0" algn="l" eaLnBrk="1" fontAlgn="auto" latinLnBrk="0" hangingPunct="1">
              <a:lnSpc>
                <a:spcPct val="100000"/>
              </a:lnSpc>
              <a:buNone/>
              <a:defRPr sz="1050" u="none" strike="noStrike" kern="1200" cap="none" spc="200" normalizeH="0" baseline="0">
                <a:solidFill>
                  <a:schemeClr val="accent1"/>
                </a:solidFill>
                <a:uFillTx/>
                <a:latin typeface="Arial" panose="020B0604020202020204" pitchFamily="34" charset="0"/>
                <a:ea typeface="微软雅黑" pitchFamily="34"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835" indent="0" algn="ctr">
              <a:buNone/>
              <a:defRPr sz="1200"/>
            </a:lvl9pPr>
          </a:lstStyle>
          <a:p>
            <a:pPr fontAlgn="auto"/>
            <a:r>
              <a:rPr lang="zh-CN" altLang="en-US" sz="1050" strike="noStrike" noProof="1" smtClean="0"/>
              <a:t>单击此处编辑母版副标题样式</a:t>
            </a:r>
            <a:endParaRPr lang="zh-CN" altLang="en-US" strike="noStrike" noProof="1"/>
          </a:p>
        </p:txBody>
      </p:sp>
      <p:sp>
        <p:nvSpPr>
          <p:cNvPr id="2" name="标题 1"/>
          <p:cNvSpPr>
            <a:spLocks noGrp="1"/>
          </p:cNvSpPr>
          <p:nvPr>
            <p:ph type="ctrTitle"/>
          </p:nvPr>
        </p:nvSpPr>
        <p:spPr>
          <a:xfrm>
            <a:off x="875257" y="1252293"/>
            <a:ext cx="6170785" cy="1761348"/>
          </a:xfrm>
        </p:spPr>
        <p:txBody>
          <a:bodyPr lIns="90000" tIns="46800" rIns="90000" bIns="46800" anchor="b">
            <a:normAutofit/>
          </a:bodyPr>
          <a:lstStyle>
            <a:lvl1pPr algn="l" eaLnBrk="1" fontAlgn="auto" latinLnBrk="0" hangingPunct="1">
              <a:lnSpc>
                <a:spcPct val="100000"/>
              </a:lnSpc>
              <a:defRPr sz="4500" spc="600" baseline="0">
                <a:solidFill>
                  <a:schemeClr val="accent1"/>
                </a:solidFill>
                <a:latin typeface="Arial" panose="020B0604020202020204" pitchFamily="34" charset="0"/>
                <a:ea typeface="汉仪旗黑-85S" pitchFamily="18" charset="-122"/>
              </a:defRPr>
            </a:lvl1pPr>
          </a:lstStyle>
          <a:p>
            <a:pPr fontAlgn="auto"/>
            <a:r>
              <a:rPr lang="zh-CN" altLang="en-US" strike="noStrike" noProof="1" smtClean="0"/>
              <a:t>单击此处编辑母版标题样式</a:t>
            </a:r>
            <a:endParaRPr lang="zh-CN" altLang="en-US" strike="noStrike" noProof="1"/>
          </a:p>
        </p:txBody>
      </p:sp>
      <p:sp>
        <p:nvSpPr>
          <p:cNvPr id="5" name="文本占位符 4"/>
          <p:cNvSpPr>
            <a:spLocks noGrp="1"/>
          </p:cNvSpPr>
          <p:nvPr>
            <p:ph type="body" sz="quarter" idx="13"/>
          </p:nvPr>
        </p:nvSpPr>
        <p:spPr>
          <a:xfrm>
            <a:off x="972173" y="3666267"/>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fontAlgn="base"/>
            <a:r>
              <a:rPr lang="zh-CN" altLang="en-US" sz="1050" strike="noStrike" noProof="1" smtClean="0"/>
              <a:t>单击此处编辑母版文本样式</a:t>
            </a:r>
            <a:endParaRPr lang="zh-CN" altLang="en-US" strike="noStrike" noProof="1" smtClean="0"/>
          </a:p>
        </p:txBody>
      </p:sp>
      <p:sp>
        <p:nvSpPr>
          <p:cNvPr id="30" name="文本占位符 4"/>
          <p:cNvSpPr>
            <a:spLocks noGrp="1"/>
          </p:cNvSpPr>
          <p:nvPr>
            <p:ph type="body" sz="quarter" idx="14"/>
          </p:nvPr>
        </p:nvSpPr>
        <p:spPr>
          <a:xfrm>
            <a:off x="972173" y="4009898"/>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fontAlgn="base"/>
            <a:r>
              <a:rPr lang="zh-CN" altLang="en-US" sz="1050" strike="noStrike" noProof="1" smtClean="0"/>
              <a:t>单击此处编辑母版文本样式</a:t>
            </a:r>
            <a:endParaRPr lang="zh-CN" altLang="en-US" strike="noStrike" noProof="1" smtClean="0"/>
          </a:p>
        </p:txBody>
      </p:sp>
      <p:sp>
        <p:nvSpPr>
          <p:cNvPr id="15" name="日期占位符 15"/>
          <p:cNvSpPr>
            <a:spLocks noGrp="1"/>
          </p:cNvSpPr>
          <p:nvPr>
            <p:ph type="dt" sz="half" idx="2"/>
            <p:custDataLst>
              <p:tags r:id="rId9"/>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6" name="页脚占位符 16"/>
          <p:cNvSpPr>
            <a:spLocks noGrp="1"/>
          </p:cNvSpPr>
          <p:nvPr>
            <p:ph type="ftr" sz="quarter" idx="3"/>
            <p:custDataLst>
              <p:tags r:id="rId10"/>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7" name="灯片编号占位符 17"/>
          <p:cNvSpPr>
            <a:spLocks noGrp="1"/>
          </p:cNvSpPr>
          <p:nvPr>
            <p:ph type="sldNum" sz="quarter" idx="4"/>
            <p:custDataLst>
              <p:tags r:id="rId11"/>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grpSp>
        <p:nvGrpSpPr>
          <p:cNvPr id="13315" name="组合 1"/>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7" name="内容占位符 6"/>
          <p:cNvSpPr>
            <a:spLocks noGrp="1"/>
          </p:cNvSpPr>
          <p:nvPr>
            <p:ph sz="quarter" idx="13"/>
          </p:nvPr>
        </p:nvSpPr>
        <p:spPr>
          <a:xfrm>
            <a:off x="502448" y="714469"/>
            <a:ext cx="8139178" cy="4042179"/>
          </a:xfrm>
        </p:spPr>
        <p:txBody>
          <a:bodyPr/>
          <a:lstStyle>
            <a:lvl1pPr>
              <a:defRPr>
                <a:latin typeface="微软雅黑" pitchFamily="34" charset="-122"/>
                <a:ea typeface="微软雅黑" pitchFamily="34" charset="-122"/>
              </a:defRPr>
            </a:lvl1pPr>
            <a:lvl2pPr>
              <a:defRPr>
                <a:latin typeface="微软雅黑" pitchFamily="34" charset="-122"/>
                <a:ea typeface="微软雅黑" pitchFamily="34" charset="-122"/>
              </a:defRPr>
            </a:lvl2pPr>
            <a:lvl3pPr>
              <a:defRPr>
                <a:latin typeface="微软雅黑" pitchFamily="34" charset="-122"/>
                <a:ea typeface="微软雅黑" pitchFamily="34" charset="-122"/>
              </a:defRPr>
            </a:lvl3pPr>
            <a:lvl4pPr>
              <a:defRPr>
                <a:latin typeface="微软雅黑" pitchFamily="34" charset="-122"/>
                <a:ea typeface="微软雅黑" pitchFamily="34" charset="-122"/>
              </a:defRPr>
            </a:lvl4pPr>
            <a:lvl5pPr>
              <a:defRPr>
                <a:latin typeface="微软雅黑" pitchFamily="34" charset="-122"/>
                <a:ea typeface="微软雅黑"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8" name="稻壳儿春秋广告/盗版必究"/>
          <p:cNvSpPr/>
          <p:nvPr>
            <p:custDataLst>
              <p:tags r:id="rId2"/>
            </p:custDataLst>
          </p:nvPr>
        </p:nvSpPr>
        <p:spPr>
          <a:xfrm>
            <a:off x="4722813" y="2195513"/>
            <a:ext cx="2946400" cy="29479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p:cNvSpPr/>
          <p:nvPr>
            <p:custDataLst>
              <p:tags r:id="rId4"/>
            </p:custDataLst>
          </p:nvPr>
        </p:nvSpPr>
        <p:spPr>
          <a:xfrm>
            <a:off x="0" y="720725"/>
            <a:ext cx="7669213" cy="14747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5"/>
            </p:custDataLst>
          </p:nvPr>
        </p:nvSpPr>
        <p:spPr>
          <a:xfrm>
            <a:off x="7669213" y="3670300"/>
            <a:ext cx="1474788" cy="147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p:cNvSpPr/>
          <p:nvPr>
            <p:custDataLst>
              <p:tags r:id="rId6"/>
            </p:custDataLst>
          </p:nvPr>
        </p:nvSpPr>
        <p:spPr>
          <a:xfrm>
            <a:off x="7669213" y="0"/>
            <a:ext cx="720725" cy="7207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矩形 11"/>
          <p:cNvSpPr/>
          <p:nvPr>
            <p:custDataLst>
              <p:tags r:id="rId7"/>
            </p:custDataLst>
          </p:nvPr>
        </p:nvSpPr>
        <p:spPr>
          <a:xfrm>
            <a:off x="4403725" y="2371725"/>
            <a:ext cx="168275" cy="1682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07069" y="1723100"/>
            <a:ext cx="4014900" cy="993723"/>
          </a:xfrm>
        </p:spPr>
        <p:txBody>
          <a:bodyPr lIns="90000" tIns="46800" rIns="90000" bIns="46800" rtlCol="0">
            <a:normAutofit/>
          </a:bodyPr>
          <a:lstStyle>
            <a:lvl1pPr marL="0" marR="0" algn="l"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itchFamily="18" charset="-122"/>
                <a:cs typeface="+mj-cs"/>
                <a:sym typeface="+mn-ea"/>
              </a:defRPr>
            </a:lvl1pPr>
          </a:lstStyle>
          <a:p>
            <a:pPr lvl="0" fontAlgn="auto"/>
            <a:r>
              <a:rPr lang="zh-CN" altLang="en-US" strike="noStrike" noProof="1" smtClean="0">
                <a:sym typeface="+mn-ea"/>
              </a:rPr>
              <a:t>单击此处编辑母版标题样式</a:t>
            </a:r>
            <a:endParaRPr strike="noStrike" noProof="1">
              <a:sym typeface="+mn-ea"/>
            </a:endParaRPr>
          </a:p>
        </p:txBody>
      </p:sp>
      <p:sp>
        <p:nvSpPr>
          <p:cNvPr id="15" name="文本占位符 4"/>
          <p:cNvSpPr>
            <a:spLocks noGrp="1"/>
          </p:cNvSpPr>
          <p:nvPr>
            <p:ph type="body" sz="quarter" idx="13"/>
          </p:nvPr>
        </p:nvSpPr>
        <p:spPr>
          <a:xfrm>
            <a:off x="407069" y="3945947"/>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fontAlgn="base"/>
            <a:r>
              <a:rPr lang="zh-CN" altLang="en-US" sz="1050" strike="noStrike" noProof="1" smtClean="0"/>
              <a:t>单击此处编辑母版文本样式</a:t>
            </a:r>
            <a:endParaRPr lang="zh-CN" altLang="en-US" strike="noStrike" noProof="1" smtClean="0"/>
          </a:p>
        </p:txBody>
      </p:sp>
      <p:sp>
        <p:nvSpPr>
          <p:cNvPr id="16" name="文本占位符 4"/>
          <p:cNvSpPr>
            <a:spLocks noGrp="1"/>
          </p:cNvSpPr>
          <p:nvPr>
            <p:ph type="body" sz="quarter" idx="14"/>
          </p:nvPr>
        </p:nvSpPr>
        <p:spPr>
          <a:xfrm>
            <a:off x="407069" y="4286430"/>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fontAlgn="base"/>
            <a:r>
              <a:rPr lang="zh-CN" altLang="en-US" sz="1050" strike="noStrike" noProof="1" smtClean="0"/>
              <a:t>单击此处编辑母版文本样式</a:t>
            </a:r>
            <a:endParaRPr lang="zh-CN" altLang="en-US" strike="noStrike" noProof="1" smtClean="0"/>
          </a:p>
        </p:txBody>
      </p:sp>
      <p:sp>
        <p:nvSpPr>
          <p:cNvPr id="17" name="文本占位符 4"/>
          <p:cNvSpPr>
            <a:spLocks noGrp="1"/>
          </p:cNvSpPr>
          <p:nvPr>
            <p:ph type="body" sz="quarter" idx="15"/>
          </p:nvPr>
        </p:nvSpPr>
        <p:spPr>
          <a:xfrm>
            <a:off x="407069" y="2813507"/>
            <a:ext cx="3264300" cy="460967"/>
          </a:xfrm>
        </p:spPr>
        <p:txBody>
          <a:bodyPr lIns="90000" tIns="46800" rIns="90000" bIns="46800">
            <a:normAutofit/>
          </a:bodyPr>
          <a:lstStyle>
            <a:lvl1pPr marL="0" indent="0">
              <a:buNone/>
              <a:defRPr sz="1800" baseline="0">
                <a:solidFill>
                  <a:schemeClr val="tx1"/>
                </a:solidFill>
                <a:latin typeface="Arial" panose="020B0604020202020204" pitchFamily="34" charset="0"/>
                <a:ea typeface="微软雅黑"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fontAlgn="base"/>
            <a:r>
              <a:rPr lang="zh-CN" altLang="en-US" strike="noStrike" noProof="1"/>
              <a:t>单击此处编辑母版文本样式</a:t>
            </a:r>
            <a:endParaRPr lang="zh-CN" altLang="en-US" strike="noStrike" noProof="1"/>
          </a:p>
        </p:txBody>
      </p:sp>
      <p:sp>
        <p:nvSpPr>
          <p:cNvPr id="13" name="日期占位符 2"/>
          <p:cNvSpPr>
            <a:spLocks noGrp="1"/>
          </p:cNvSpPr>
          <p:nvPr>
            <p:ph type="dt" sz="half" idx="2"/>
            <p:custDataLst>
              <p:tags r:id="rId8"/>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页脚占位符 3"/>
          <p:cNvSpPr>
            <a:spLocks noGrp="1"/>
          </p:cNvSpPr>
          <p:nvPr>
            <p:ph type="ftr" sz="quarter" idx="3"/>
            <p:custDataLst>
              <p:tags r:id="rId9"/>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3" name="灯片编号占位符 4"/>
          <p:cNvSpPr>
            <a:spLocks noGrp="1"/>
          </p:cNvSpPr>
          <p:nvPr>
            <p:ph type="sldNum" sz="quarter" idx="4"/>
            <p:custDataLst>
              <p:tags r:id="rId10"/>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8643938" y="4643438"/>
            <a:ext cx="500063" cy="5000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5364"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p:txBody>
          <a:bodyPr/>
          <a:lstStyle>
            <a:lvl1pPr>
              <a:defRPr baseline="0">
                <a:solidFill>
                  <a:schemeClr val="tx1">
                    <a:lumMod val="85000"/>
                    <a:lumOff val="15000"/>
                  </a:schemeClr>
                </a:solidFill>
                <a:latin typeface="Arial" panose="020B0604020202020204" pitchFamily="34" charset="0"/>
                <a:ea typeface="微软雅黑" pitchFamily="34" charset="-122"/>
              </a:defRPr>
            </a:lvl1pPr>
          </a:lstStyle>
          <a:p>
            <a:pPr fontAlgn="base"/>
            <a:r>
              <a:rPr lang="zh-CN" altLang="en-US" strike="noStrike" noProof="1"/>
              <a:t>单击此处编辑母版标题样式</a:t>
            </a:r>
            <a:endParaRPr lang="zh-CN" altLang="en-US" strike="noStrike"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ea typeface="微软雅黑" pitchFamily="34"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19075" y="228600"/>
            <a:ext cx="8705850" cy="46878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357188" y="342900"/>
            <a:ext cx="201613" cy="20161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805863" y="4795838"/>
            <a:ext cx="236538" cy="238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961200" y="937016"/>
            <a:ext cx="7219800" cy="542767"/>
          </a:xfrm>
        </p:spPr>
        <p:txBody>
          <a:bodyPr anchor="ctr"/>
          <a:lstStyle>
            <a:lvl1pPr>
              <a:defRPr sz="2400" baseline="0">
                <a:solidFill>
                  <a:schemeClr val="tx1"/>
                </a:solidFill>
                <a:latin typeface="Arial" panose="020B0604020202020204" pitchFamily="34" charset="0"/>
                <a:ea typeface="微软雅黑" pitchFamily="34" charset="-122"/>
              </a:defRPr>
            </a:lvl1pPr>
          </a:lstStyle>
          <a:p>
            <a:pPr fontAlgn="base"/>
            <a:r>
              <a:rPr lang="zh-CN" altLang="en-US" strike="noStrike" noProof="1" smtClean="0"/>
              <a:t>单击此处编辑母版标题样式</a:t>
            </a:r>
            <a:endParaRPr lang="zh-CN" altLang="en-US" strike="noStrike" noProof="1"/>
          </a:p>
        </p:txBody>
      </p:sp>
      <p:sp>
        <p:nvSpPr>
          <p:cNvPr id="7" name="内容占位符 6"/>
          <p:cNvSpPr>
            <a:spLocks noGrp="1"/>
          </p:cNvSpPr>
          <p:nvPr>
            <p:ph sz="quarter" idx="13"/>
          </p:nvPr>
        </p:nvSpPr>
        <p:spPr>
          <a:xfrm>
            <a:off x="960835" y="1622900"/>
            <a:ext cx="7219950" cy="2584219"/>
          </a:xfrm>
        </p:spPr>
        <p:txBody>
          <a:bodyPr/>
          <a:lstStyle>
            <a:lvl1pPr>
              <a:defRPr baseline="0">
                <a:solidFill>
                  <a:schemeClr val="tx1"/>
                </a:solidFill>
                <a:latin typeface="Arial" panose="020B0604020202020204" pitchFamily="34" charset="0"/>
                <a:ea typeface="微软雅黑" pitchFamily="34" charset="-122"/>
              </a:defRPr>
            </a:lvl1pPr>
            <a:lvl2pPr>
              <a:defRPr baseline="0">
                <a:solidFill>
                  <a:schemeClr val="tx1"/>
                </a:solidFill>
                <a:latin typeface="Arial" panose="020B0604020202020204" pitchFamily="34" charset="0"/>
                <a:ea typeface="微软雅黑" pitchFamily="34" charset="-122"/>
              </a:defRPr>
            </a:lvl2pPr>
            <a:lvl3pPr>
              <a:defRPr baseline="0">
                <a:solidFill>
                  <a:schemeClr val="tx1"/>
                </a:solidFill>
                <a:latin typeface="Arial" panose="020B0604020202020204" pitchFamily="34" charset="0"/>
                <a:ea typeface="微软雅黑" pitchFamily="34" charset="-122"/>
              </a:defRPr>
            </a:lvl3pPr>
            <a:lvl4pPr>
              <a:defRPr baseline="0">
                <a:solidFill>
                  <a:schemeClr val="tx1"/>
                </a:solidFill>
                <a:latin typeface="Arial" panose="020B0604020202020204" pitchFamily="34" charset="0"/>
                <a:ea typeface="微软雅黑" pitchFamily="34" charset="-122"/>
              </a:defRPr>
            </a:lvl4pPr>
            <a:lvl5pPr>
              <a:defRPr baseline="0">
                <a:solidFill>
                  <a:schemeClr val="tx1"/>
                </a:solidFill>
                <a:latin typeface="Arial" panose="020B0604020202020204" pitchFamily="34" charset="0"/>
                <a:ea typeface="微软雅黑"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sym typeface="+mn-ea"/>
              </a:rPr>
              <a:t>第</a:t>
            </a:r>
            <a:r>
              <a:rPr lang="zh-CN" altLang="en-US" strike="noStrike" noProof="1"/>
              <a:t>二级</a:t>
            </a:r>
            <a:endParaRPr lang="zh-CN" altLang="en-US" strike="noStrike" noProof="1"/>
          </a:p>
          <a:p>
            <a:pPr lvl="2" fontAlgn="base"/>
            <a:r>
              <a:rPr lang="zh-CN" altLang="en-US" strike="noStrike" noProof="1">
                <a:sym typeface="+mn-ea"/>
              </a:rPr>
              <a:t>第</a:t>
            </a:r>
            <a:r>
              <a:rPr lang="zh-CN" altLang="en-US" strike="noStrike" noProof="1"/>
              <a:t>三级</a:t>
            </a:r>
            <a:endParaRPr lang="zh-CN" altLang="en-US" strike="noStrike" noProof="1"/>
          </a:p>
          <a:p>
            <a:pPr lvl="3" fontAlgn="base"/>
            <a:r>
              <a:rPr lang="zh-CN" altLang="en-US" strike="noStrike" noProof="1">
                <a:sym typeface="+mn-ea"/>
              </a:rPr>
              <a:t>第</a:t>
            </a:r>
            <a:r>
              <a:rPr lang="zh-CN" altLang="en-US" strike="noStrike" noProof="1"/>
              <a:t>四级</a:t>
            </a:r>
            <a:endParaRPr lang="zh-CN" altLang="en-US" strike="noStrike" noProof="1"/>
          </a:p>
          <a:p>
            <a:pPr lvl="4" fontAlgn="base"/>
            <a:r>
              <a:rPr lang="zh-CN" altLang="en-US" strike="noStrike" noProof="1">
                <a:sym typeface="+mn-ea"/>
              </a:rPr>
              <a:t>第</a:t>
            </a:r>
            <a:r>
              <a:rPr lang="zh-CN" altLang="en-US" strike="noStrike" noProof="1"/>
              <a:t>五级</a:t>
            </a:r>
            <a:endParaRPr lang="zh-CN" altLang="en-US" strike="noStrike" noProof="1"/>
          </a:p>
        </p:txBody>
      </p:sp>
      <p:sp>
        <p:nvSpPr>
          <p:cNvPr id="11"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3"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ea typeface="微软雅黑" pitchFamily="34"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3617913" cy="514985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7413" name="组合 5"/>
          <p:cNvGrpSpPr/>
          <p:nvPr userDrawn="1"/>
        </p:nvGrpSpPr>
        <p:grpSpPr>
          <a:xfrm>
            <a:off x="0" y="0"/>
            <a:ext cx="539750" cy="539750"/>
            <a:chOff x="0" y="0"/>
            <a:chExt cx="718743" cy="718743"/>
          </a:xfrm>
        </p:grpSpPr>
        <p:sp>
          <p:nvSpPr>
            <p:cNvPr id="11" name="稻壳儿春秋广告/盗版必究        原创来源：http://chn.docer.com/works?userid=199329941#!/work_time"/>
            <p:cNvSpPr/>
            <p:nvPr>
              <p:custDataLst>
                <p:tags r:id="rId4"/>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TextBox 18"/>
            <p:cNvSpPr/>
            <p:nvPr>
              <p:custDataLst>
                <p:tags r:id="rId5"/>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a:xfrm>
            <a:off x="437400" y="577871"/>
            <a:ext cx="2970000" cy="661582"/>
          </a:xfrm>
        </p:spPr>
        <p:txBody>
          <a:bodyPr anchor="ctr"/>
          <a:lstStyle>
            <a:lvl1pPr>
              <a:defRPr sz="2700" baseline="0">
                <a:solidFill>
                  <a:schemeClr val="bg1"/>
                </a:solidFill>
                <a:latin typeface="Arial" panose="020B0604020202020204" pitchFamily="34" charset="0"/>
                <a:ea typeface="微软雅黑" pitchFamily="34" charset="-122"/>
              </a:defRPr>
            </a:lvl1pPr>
          </a:lstStyle>
          <a:p>
            <a:pPr fontAlgn="base"/>
            <a:r>
              <a:rPr lang="zh-CN" altLang="en-US" strike="noStrike" noProof="1" smtClean="0"/>
              <a:t>单击此处编辑母版标题样式</a:t>
            </a:r>
            <a:endParaRPr lang="zh-CN" altLang="en-US" strike="noStrike" noProof="1"/>
          </a:p>
        </p:txBody>
      </p:sp>
      <p:sp>
        <p:nvSpPr>
          <p:cNvPr id="7" name="文本占位符 6"/>
          <p:cNvSpPr>
            <a:spLocks noGrp="1"/>
          </p:cNvSpPr>
          <p:nvPr>
            <p:ph type="body" sz="quarter" idx="13"/>
          </p:nvPr>
        </p:nvSpPr>
        <p:spPr>
          <a:xfrm>
            <a:off x="440100" y="1323163"/>
            <a:ext cx="2967300" cy="3070279"/>
          </a:xfrm>
        </p:spPr>
        <p:txBody>
          <a:bodyPr/>
          <a:lstStyle>
            <a:lvl1pPr>
              <a:defRPr baseline="0">
                <a:solidFill>
                  <a:schemeClr val="bg1"/>
                </a:solidFill>
                <a:latin typeface="Arial" panose="020B0604020202020204" pitchFamily="34" charset="0"/>
                <a:ea typeface="微软雅黑" pitchFamily="34" charset="-122"/>
              </a:defRPr>
            </a:lvl1pPr>
            <a:lvl2pPr>
              <a:defRPr baseline="0">
                <a:solidFill>
                  <a:schemeClr val="bg1"/>
                </a:solidFill>
                <a:latin typeface="Arial" panose="020B0604020202020204" pitchFamily="34" charset="0"/>
                <a:ea typeface="微软雅黑" pitchFamily="34" charset="-122"/>
              </a:defRPr>
            </a:lvl2pPr>
            <a:lvl3pPr>
              <a:defRPr baseline="0">
                <a:solidFill>
                  <a:schemeClr val="bg1"/>
                </a:solidFill>
                <a:latin typeface="Arial" panose="020B0604020202020204" pitchFamily="34" charset="0"/>
                <a:ea typeface="微软雅黑" pitchFamily="34" charset="-122"/>
              </a:defRPr>
            </a:lvl3pPr>
            <a:lvl4pPr>
              <a:defRPr baseline="0">
                <a:solidFill>
                  <a:schemeClr val="bg1"/>
                </a:solidFill>
                <a:latin typeface="Arial" panose="020B0604020202020204" pitchFamily="34" charset="0"/>
                <a:ea typeface="微软雅黑" pitchFamily="34" charset="-122"/>
              </a:defRPr>
            </a:lvl4pPr>
            <a:lvl5pPr>
              <a:defRPr baseline="0">
                <a:solidFill>
                  <a:schemeClr val="bg1"/>
                </a:solidFill>
                <a:latin typeface="Arial" panose="020B0604020202020204" pitchFamily="34" charset="0"/>
                <a:ea typeface="微软雅黑"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sym typeface="+mn-ea"/>
              </a:rPr>
              <a:t>第</a:t>
            </a:r>
            <a:r>
              <a:rPr lang="zh-CN" altLang="en-US" strike="noStrike" noProof="1"/>
              <a:t>二级</a:t>
            </a:r>
            <a:endParaRPr lang="zh-CN" altLang="en-US" strike="noStrike" noProof="1"/>
          </a:p>
          <a:p>
            <a:pPr lvl="2" fontAlgn="base"/>
            <a:r>
              <a:rPr lang="zh-CN" altLang="en-US" strike="noStrike" noProof="1">
                <a:sym typeface="+mn-ea"/>
              </a:rPr>
              <a:t>第</a:t>
            </a:r>
            <a:r>
              <a:rPr lang="zh-CN" altLang="en-US" strike="noStrike" noProof="1"/>
              <a:t>三级</a:t>
            </a:r>
            <a:endParaRPr lang="zh-CN" altLang="en-US" strike="noStrike" noProof="1"/>
          </a:p>
          <a:p>
            <a:pPr lvl="3" fontAlgn="base"/>
            <a:r>
              <a:rPr lang="zh-CN" altLang="en-US" strike="noStrike" noProof="1">
                <a:sym typeface="+mn-ea"/>
              </a:rPr>
              <a:t>第</a:t>
            </a:r>
            <a:r>
              <a:rPr lang="zh-CN" altLang="en-US" strike="noStrike" noProof="1"/>
              <a:t>四级</a:t>
            </a:r>
            <a:endParaRPr lang="zh-CN" altLang="en-US" strike="noStrike" noProof="1"/>
          </a:p>
          <a:p>
            <a:pPr lvl="4" fontAlgn="base"/>
            <a:r>
              <a:rPr lang="zh-CN" altLang="en-US" strike="noStrike" noProof="1">
                <a:sym typeface="+mn-ea"/>
              </a:rPr>
              <a:t>第</a:t>
            </a:r>
            <a:r>
              <a:rPr lang="zh-CN" altLang="en-US" strike="noStrike" noProof="1"/>
              <a:t>五级</a:t>
            </a:r>
            <a:endParaRPr lang="zh-CN" altLang="en-US" strike="noStrike" noProof="1"/>
          </a:p>
        </p:txBody>
      </p:sp>
      <p:sp>
        <p:nvSpPr>
          <p:cNvPr id="9" name="内容占位符 8"/>
          <p:cNvSpPr>
            <a:spLocks noGrp="1"/>
          </p:cNvSpPr>
          <p:nvPr>
            <p:ph sz="quarter" idx="14"/>
          </p:nvPr>
        </p:nvSpPr>
        <p:spPr>
          <a:xfrm>
            <a:off x="3825900" y="577525"/>
            <a:ext cx="4860000" cy="3816424"/>
          </a:xfrm>
        </p:spPr>
        <p:txBody>
          <a:bodyPr/>
          <a:lstStyle>
            <a:lvl1pPr>
              <a:defRPr baseline="0">
                <a:latin typeface="Arial" panose="020B0604020202020204" pitchFamily="34" charset="0"/>
                <a:ea typeface="微软雅黑" pitchFamily="34" charset="-122"/>
              </a:defRPr>
            </a:lvl1pPr>
            <a:lvl2pPr>
              <a:defRPr baseline="0">
                <a:latin typeface="Arial" panose="020B0604020202020204" pitchFamily="34" charset="0"/>
                <a:ea typeface="微软雅黑" pitchFamily="34" charset="-122"/>
              </a:defRPr>
            </a:lvl2pPr>
            <a:lvl3pPr>
              <a:defRPr baseline="0">
                <a:latin typeface="Arial" panose="020B0604020202020204" pitchFamily="34" charset="0"/>
                <a:ea typeface="微软雅黑" pitchFamily="34" charset="-122"/>
              </a:defRPr>
            </a:lvl3pPr>
            <a:lvl4pPr>
              <a:defRPr baseline="0">
                <a:latin typeface="Arial" panose="020B0604020202020204" pitchFamily="34" charset="0"/>
                <a:ea typeface="微软雅黑" pitchFamily="34" charset="-122"/>
              </a:defRPr>
            </a:lvl4pPr>
            <a:lvl5pPr>
              <a:defRPr baseline="0">
                <a:latin typeface="Arial" panose="020B0604020202020204" pitchFamily="34" charset="0"/>
                <a:ea typeface="微软雅黑"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sym typeface="+mn-ea"/>
              </a:rPr>
              <a:t>第</a:t>
            </a:r>
            <a:r>
              <a:rPr lang="zh-CN" altLang="en-US" strike="noStrike" noProof="1"/>
              <a:t>二级</a:t>
            </a:r>
            <a:endParaRPr lang="zh-CN" altLang="en-US" strike="noStrike" noProof="1"/>
          </a:p>
          <a:p>
            <a:pPr lvl="2" fontAlgn="base"/>
            <a:r>
              <a:rPr lang="zh-CN" altLang="en-US" strike="noStrike" noProof="1">
                <a:sym typeface="+mn-ea"/>
              </a:rPr>
              <a:t>第</a:t>
            </a:r>
            <a:r>
              <a:rPr lang="zh-CN" altLang="en-US" strike="noStrike" noProof="1"/>
              <a:t>三级</a:t>
            </a:r>
            <a:endParaRPr lang="zh-CN" altLang="en-US" strike="noStrike" noProof="1"/>
          </a:p>
          <a:p>
            <a:pPr lvl="3" fontAlgn="base"/>
            <a:r>
              <a:rPr lang="zh-CN" altLang="en-US" strike="noStrike" noProof="1">
                <a:sym typeface="+mn-ea"/>
              </a:rPr>
              <a:t>第</a:t>
            </a:r>
            <a:r>
              <a:rPr lang="zh-CN" altLang="en-US" strike="noStrike" noProof="1"/>
              <a:t>四级</a:t>
            </a:r>
            <a:endParaRPr lang="zh-CN" altLang="en-US" strike="noStrike" noProof="1"/>
          </a:p>
          <a:p>
            <a:pPr lvl="4" fontAlgn="base"/>
            <a:r>
              <a:rPr lang="zh-CN" altLang="en-US" strike="noStrike" noProof="1">
                <a:sym typeface="+mn-ea"/>
              </a:rPr>
              <a:t>第</a:t>
            </a:r>
            <a:r>
              <a:rPr lang="zh-CN" altLang="en-US" strike="noStrike" noProof="1"/>
              <a:t>五级</a:t>
            </a:r>
            <a:endParaRPr lang="zh-CN" altLang="en-US" strike="noStrike"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ea typeface="微软雅黑" pitchFamily="34" charset="-122"/>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199866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grpSp>
        <p:nvGrpSpPr>
          <p:cNvPr id="18436"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12" name="稻壳儿春秋广告/盗版必究        原创来源：http://chn.docer.com/works?userid=199329941#!/work_time"/>
          <p:cNvSpPr/>
          <p:nvPr>
            <p:custDataLst>
              <p:tags r:id="rId5"/>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9000" y="585972"/>
            <a:ext cx="8232300" cy="469858"/>
          </a:xfrm>
        </p:spPr>
        <p:txBody>
          <a:bodyPr anchor="ctr"/>
          <a:lstStyle>
            <a:lvl1pPr algn="ctr">
              <a:defRPr sz="2700" baseline="0">
                <a:solidFill>
                  <a:schemeClr val="bg1"/>
                </a:solidFill>
                <a:latin typeface="Arial" panose="020B0604020202020204" pitchFamily="34" charset="0"/>
                <a:ea typeface="微软雅黑" pitchFamily="34" charset="-122"/>
              </a:defRPr>
            </a:lvl1pPr>
          </a:lstStyle>
          <a:p>
            <a:pPr fontAlgn="base"/>
            <a:r>
              <a:rPr lang="zh-CN" altLang="en-US" strike="noStrike" noProof="1"/>
              <a:t>单击此处编辑母版标题样式</a:t>
            </a:r>
            <a:endParaRPr lang="zh-CN" altLang="en-US" strike="noStrike" noProof="1"/>
          </a:p>
        </p:txBody>
      </p:sp>
      <p:sp>
        <p:nvSpPr>
          <p:cNvPr id="7" name="文本占位符 6"/>
          <p:cNvSpPr>
            <a:spLocks noGrp="1"/>
          </p:cNvSpPr>
          <p:nvPr>
            <p:ph type="body" sz="quarter" idx="13"/>
          </p:nvPr>
        </p:nvSpPr>
        <p:spPr>
          <a:xfrm>
            <a:off x="459000" y="1244854"/>
            <a:ext cx="8231981" cy="621077"/>
          </a:xfrm>
        </p:spPr>
        <p:txBody>
          <a:bodyPr/>
          <a:lstStyle>
            <a:lvl1pPr algn="ctr">
              <a:defRPr baseline="0">
                <a:solidFill>
                  <a:schemeClr val="bg1"/>
                </a:solidFill>
                <a:latin typeface="Arial" panose="020B0604020202020204" pitchFamily="34" charset="0"/>
                <a:ea typeface="微软雅黑" pitchFamily="34" charset="-122"/>
              </a:defRPr>
            </a:lvl1pPr>
          </a:lstStyle>
          <a:p>
            <a:pPr lvl="0" fontAlgn="base"/>
            <a:r>
              <a:rPr lang="zh-CN" altLang="en-US" strike="noStrike" noProof="1"/>
              <a:t>单击此处编辑母版文本样式</a:t>
            </a:r>
            <a:endParaRPr lang="zh-CN" altLang="en-US" strike="noStrike" noProof="1"/>
          </a:p>
        </p:txBody>
      </p:sp>
      <p:sp>
        <p:nvSpPr>
          <p:cNvPr id="9" name="内容占位符 8"/>
          <p:cNvSpPr>
            <a:spLocks noGrp="1"/>
          </p:cNvSpPr>
          <p:nvPr>
            <p:ph sz="quarter" idx="14"/>
          </p:nvPr>
        </p:nvSpPr>
        <p:spPr>
          <a:xfrm>
            <a:off x="459581" y="2106260"/>
            <a:ext cx="8224200" cy="2573418"/>
          </a:xfrm>
        </p:spPr>
        <p:txBody>
          <a:bodyPr/>
          <a:lstStyle>
            <a:lvl1pPr>
              <a:defRPr baseline="0">
                <a:latin typeface="Arial" panose="020B0604020202020204" pitchFamily="34" charset="0"/>
                <a:ea typeface="微软雅黑" pitchFamily="34" charset="-122"/>
              </a:defRPr>
            </a:lvl1pPr>
            <a:lvl2pPr>
              <a:defRPr baseline="0">
                <a:latin typeface="Arial" panose="020B0604020202020204" pitchFamily="34" charset="0"/>
                <a:ea typeface="微软雅黑" pitchFamily="34" charset="-122"/>
              </a:defRPr>
            </a:lvl2pPr>
            <a:lvl3pPr>
              <a:defRPr baseline="0">
                <a:latin typeface="Arial" panose="020B0604020202020204" pitchFamily="34" charset="0"/>
                <a:ea typeface="微软雅黑" pitchFamily="34" charset="-122"/>
              </a:defRPr>
            </a:lvl3pPr>
            <a:lvl4pPr>
              <a:defRPr baseline="0">
                <a:latin typeface="Arial" panose="020B0604020202020204" pitchFamily="34" charset="0"/>
                <a:ea typeface="微软雅黑" pitchFamily="34" charset="-122"/>
              </a:defRPr>
            </a:lvl4pPr>
            <a:lvl5pPr>
              <a:defRPr baseline="0">
                <a:latin typeface="Arial" panose="020B0604020202020204" pitchFamily="34" charset="0"/>
                <a:ea typeface="微软雅黑"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sym typeface="+mn-ea"/>
              </a:rPr>
              <a:t>第</a:t>
            </a:r>
            <a:r>
              <a:rPr lang="zh-CN" altLang="en-US" strike="noStrike" noProof="1"/>
              <a:t>二级</a:t>
            </a:r>
            <a:endParaRPr lang="zh-CN" altLang="en-US" strike="noStrike" noProof="1"/>
          </a:p>
          <a:p>
            <a:pPr lvl="2" fontAlgn="base"/>
            <a:r>
              <a:rPr lang="zh-CN" altLang="en-US" strike="noStrike" noProof="1">
                <a:sym typeface="+mn-ea"/>
              </a:rPr>
              <a:t>第</a:t>
            </a:r>
            <a:r>
              <a:rPr lang="zh-CN" altLang="en-US" strike="noStrike" noProof="1"/>
              <a:t>三级</a:t>
            </a:r>
            <a:endParaRPr lang="zh-CN" altLang="en-US" strike="noStrike" noProof="1"/>
          </a:p>
          <a:p>
            <a:pPr lvl="3" fontAlgn="base"/>
            <a:r>
              <a:rPr lang="zh-CN" altLang="en-US" strike="noStrike" noProof="1">
                <a:sym typeface="+mn-ea"/>
              </a:rPr>
              <a:t>第</a:t>
            </a:r>
            <a:r>
              <a:rPr lang="zh-CN" altLang="en-US" strike="noStrike" noProof="1"/>
              <a:t>四级</a:t>
            </a:r>
            <a:endParaRPr lang="zh-CN" altLang="en-US" strike="noStrike" noProof="1"/>
          </a:p>
          <a:p>
            <a:pPr lvl="4" fontAlgn="base"/>
            <a:r>
              <a:rPr lang="zh-CN" altLang="en-US" strike="noStrike" noProof="1">
                <a:sym typeface="+mn-ea"/>
              </a:rPr>
              <a:t>第</a:t>
            </a:r>
            <a:r>
              <a:rPr lang="zh-CN" altLang="en-US" strike="noStrike" noProof="1"/>
              <a:t>五级</a:t>
            </a:r>
            <a:endParaRPr lang="zh-CN" altLang="en-US" strike="noStrike"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ea typeface="微软雅黑" pitchFamily="34" charset="-122"/>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3771900"/>
            <a:ext cx="9144000" cy="13716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0"/>
            <a:ext cx="449263" cy="449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3600" y="502262"/>
            <a:ext cx="8232300" cy="423952"/>
          </a:xfrm>
        </p:spPr>
        <p:txBody>
          <a:bodyPr anchor="ctr"/>
          <a:lstStyle>
            <a:lvl1pPr algn="ctr">
              <a:defRPr sz="2400" baseline="0">
                <a:latin typeface="Arial" panose="020B0604020202020204" pitchFamily="34" charset="0"/>
                <a:ea typeface="微软雅黑" pitchFamily="34" charset="-122"/>
              </a:defRPr>
            </a:lvl1pPr>
          </a:lstStyle>
          <a:p>
            <a:pPr fontAlgn="base"/>
            <a:r>
              <a:rPr lang="zh-CN" altLang="en-US" strike="noStrike" noProof="1"/>
              <a:t>单击此处编辑母版标题样式</a:t>
            </a:r>
            <a:endParaRPr lang="zh-CN" altLang="en-US" strike="noStrike" noProof="1"/>
          </a:p>
        </p:txBody>
      </p:sp>
      <p:sp>
        <p:nvSpPr>
          <p:cNvPr id="7" name="内容占位符 6"/>
          <p:cNvSpPr>
            <a:spLocks noGrp="1"/>
          </p:cNvSpPr>
          <p:nvPr>
            <p:ph sz="quarter" idx="13"/>
          </p:nvPr>
        </p:nvSpPr>
        <p:spPr>
          <a:xfrm>
            <a:off x="453628" y="1261056"/>
            <a:ext cx="8243100" cy="2408697"/>
          </a:xfrm>
        </p:spPr>
        <p:txBody>
          <a:bodyPr/>
          <a:lstStyle>
            <a:lvl1pPr>
              <a:defRPr baseline="0">
                <a:latin typeface="Arial" panose="020B0604020202020204" pitchFamily="34" charset="0"/>
                <a:ea typeface="微软雅黑" pitchFamily="34" charset="-122"/>
              </a:defRPr>
            </a:lvl1pPr>
            <a:lvl2pPr>
              <a:defRPr baseline="0">
                <a:latin typeface="Arial" panose="020B0604020202020204" pitchFamily="34" charset="0"/>
                <a:ea typeface="微软雅黑" pitchFamily="34" charset="-122"/>
              </a:defRPr>
            </a:lvl2pPr>
            <a:lvl3pPr>
              <a:defRPr baseline="0">
                <a:latin typeface="Arial" panose="020B0604020202020204" pitchFamily="34" charset="0"/>
                <a:ea typeface="微软雅黑" pitchFamily="34" charset="-122"/>
              </a:defRPr>
            </a:lvl3pPr>
            <a:lvl4pPr>
              <a:defRPr baseline="0">
                <a:latin typeface="Arial" panose="020B0604020202020204" pitchFamily="34" charset="0"/>
                <a:ea typeface="微软雅黑" pitchFamily="34" charset="-122"/>
              </a:defRPr>
            </a:lvl4pPr>
            <a:lvl5pPr>
              <a:defRPr baseline="0">
                <a:latin typeface="Arial" panose="020B0604020202020204" pitchFamily="34" charset="0"/>
                <a:ea typeface="微软雅黑"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sym typeface="+mn-ea"/>
              </a:rPr>
              <a:t>第</a:t>
            </a:r>
            <a:r>
              <a:rPr lang="zh-CN" altLang="en-US" strike="noStrike" noProof="1"/>
              <a:t>二级</a:t>
            </a:r>
            <a:endParaRPr lang="zh-CN" altLang="en-US" strike="noStrike" noProof="1"/>
          </a:p>
          <a:p>
            <a:pPr lvl="2" fontAlgn="base"/>
            <a:r>
              <a:rPr lang="zh-CN" altLang="en-US" strike="noStrike" noProof="1">
                <a:sym typeface="+mn-ea"/>
              </a:rPr>
              <a:t>第</a:t>
            </a:r>
            <a:r>
              <a:rPr lang="zh-CN" altLang="en-US" strike="noStrike" noProof="1"/>
              <a:t>三级</a:t>
            </a:r>
            <a:endParaRPr lang="zh-CN" altLang="en-US" strike="noStrike" noProof="1"/>
          </a:p>
          <a:p>
            <a:pPr lvl="3" fontAlgn="base"/>
            <a:r>
              <a:rPr lang="zh-CN" altLang="en-US" strike="noStrike" noProof="1">
                <a:sym typeface="+mn-ea"/>
              </a:rPr>
              <a:t>第</a:t>
            </a:r>
            <a:r>
              <a:rPr lang="zh-CN" altLang="en-US" strike="noStrike" noProof="1"/>
              <a:t>四级</a:t>
            </a:r>
            <a:endParaRPr lang="zh-CN" altLang="en-US" strike="noStrike" noProof="1"/>
          </a:p>
          <a:p>
            <a:pPr lvl="4" fontAlgn="base"/>
            <a:r>
              <a:rPr lang="zh-CN" altLang="en-US" strike="noStrike" noProof="1">
                <a:sym typeface="+mn-ea"/>
              </a:rPr>
              <a:t>第</a:t>
            </a:r>
            <a:r>
              <a:rPr lang="zh-CN" altLang="en-US" strike="noStrike" noProof="1"/>
              <a:t>五级</a:t>
            </a:r>
            <a:endParaRPr lang="zh-CN" altLang="en-US" strike="noStrike" noProof="1"/>
          </a:p>
        </p:txBody>
      </p:sp>
      <p:sp>
        <p:nvSpPr>
          <p:cNvPr id="9" name="文本占位符 8"/>
          <p:cNvSpPr>
            <a:spLocks noGrp="1"/>
          </p:cNvSpPr>
          <p:nvPr>
            <p:ph type="body" sz="quarter" idx="14"/>
          </p:nvPr>
        </p:nvSpPr>
        <p:spPr>
          <a:xfrm>
            <a:off x="445500" y="3885780"/>
            <a:ext cx="8251200" cy="758794"/>
          </a:xfrm>
        </p:spPr>
        <p:txBody>
          <a:bodyPr/>
          <a:lstStyle>
            <a:lvl1pPr marL="0" indent="0">
              <a:buNone/>
              <a:defRPr baseline="0">
                <a:solidFill>
                  <a:schemeClr val="bg1"/>
                </a:solidFill>
                <a:latin typeface="Arial" panose="020B0604020202020204" pitchFamily="34" charset="0"/>
                <a:ea typeface="微软雅黑" pitchFamily="34" charset="-122"/>
              </a:defRPr>
            </a:lvl1pPr>
          </a:lstStyle>
          <a:p>
            <a:pPr lvl="0" fontAlgn="base"/>
            <a:r>
              <a:rPr lang="zh-CN" altLang="en-US" strike="noStrike" noProof="1"/>
              <a:t>单击此处编辑母版文本样式</a:t>
            </a:r>
            <a:endParaRPr lang="zh-CN" altLang="en-US" strike="noStrike" noProof="1"/>
          </a:p>
        </p:txBody>
      </p:sp>
      <p:sp>
        <p:nvSpPr>
          <p:cNvPr id="10" name="日期占位符 2"/>
          <p:cNvSpPr>
            <a:spLocks noGrp="1"/>
          </p:cNvSpPr>
          <p:nvPr>
            <p:ph type="dt" sz="half" idx="2"/>
            <p:custDataLst>
              <p:tags r:id="rId4"/>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1" name="页脚占位符 3"/>
          <p:cNvSpPr>
            <a:spLocks noGrp="1"/>
          </p:cNvSpPr>
          <p:nvPr>
            <p:ph type="ftr" sz="quarter" idx="3"/>
            <p:custDataLst>
              <p:tags r:id="rId5"/>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2" name="灯片编号占位符 4"/>
          <p:cNvSpPr>
            <a:spLocks noGrp="1"/>
          </p:cNvSpPr>
          <p:nvPr>
            <p:ph type="sldNum" sz="quarter" idx="4"/>
            <p:custDataLst>
              <p:tags r:id="rId6"/>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ea typeface="微软雅黑" pitchFamily="34" charset="-122"/>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矩形 8"/>
          <p:cNvSpPr/>
          <p:nvPr>
            <p:custDataLst>
              <p:tags r:id="rId3"/>
            </p:custDataLst>
          </p:nvPr>
        </p:nvSpPr>
        <p:spPr>
          <a:xfrm>
            <a:off x="142875" y="203200"/>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769350" y="4770438"/>
            <a:ext cx="374650" cy="3730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34700" y="178222"/>
            <a:ext cx="8278200" cy="331514"/>
          </a:xfrm>
        </p:spPr>
        <p:txBody>
          <a:bodyPr>
            <a:normAutofit/>
          </a:bodyPr>
          <a:lstStyle>
            <a:lvl1pPr>
              <a:defRPr baseline="0">
                <a:solidFill>
                  <a:schemeClr val="bg1"/>
                </a:solidFill>
                <a:latin typeface="Arial" panose="020B0604020202020204" pitchFamily="34" charset="0"/>
                <a:ea typeface="微软雅黑" pitchFamily="34" charset="-122"/>
              </a:defRPr>
            </a:lvl1pPr>
          </a:lstStyle>
          <a:p>
            <a:pPr fontAlgn="base"/>
            <a:r>
              <a:rPr lang="zh-CN" altLang="en-US" strike="noStrike" noProof="1"/>
              <a:t>单击此处编辑母版标题样式</a:t>
            </a:r>
            <a:endParaRPr lang="zh-CN" altLang="en-US" strike="noStrike" noProof="1"/>
          </a:p>
        </p:txBody>
      </p:sp>
      <p:sp>
        <p:nvSpPr>
          <p:cNvPr id="7" name="内容占位符 6"/>
          <p:cNvSpPr>
            <a:spLocks noGrp="1"/>
          </p:cNvSpPr>
          <p:nvPr>
            <p:ph sz="quarter" idx="13"/>
          </p:nvPr>
        </p:nvSpPr>
        <p:spPr>
          <a:xfrm>
            <a:off x="434700" y="1247554"/>
            <a:ext cx="4006800" cy="2171068"/>
          </a:xfrm>
        </p:spPr>
        <p:txBody>
          <a:bodyPr>
            <a:normAutofit/>
          </a:bodyPr>
          <a:lstStyle>
            <a:lvl1pPr>
              <a:defRPr baseline="0">
                <a:latin typeface="Arial" panose="020B0604020202020204" pitchFamily="34" charset="0"/>
                <a:ea typeface="微软雅黑" pitchFamily="34" charset="-122"/>
              </a:defRPr>
            </a:lvl1pPr>
            <a:lvl2pPr>
              <a:defRPr baseline="0">
                <a:latin typeface="Arial" panose="020B0604020202020204" pitchFamily="34" charset="0"/>
                <a:ea typeface="微软雅黑" pitchFamily="34" charset="-122"/>
              </a:defRPr>
            </a:lvl2pPr>
            <a:lvl3pPr>
              <a:defRPr baseline="0">
                <a:latin typeface="Arial" panose="020B0604020202020204" pitchFamily="34" charset="0"/>
                <a:ea typeface="微软雅黑" pitchFamily="34" charset="-122"/>
              </a:defRPr>
            </a:lvl3pPr>
            <a:lvl4pPr>
              <a:defRPr baseline="0">
                <a:latin typeface="Arial" panose="020B0604020202020204" pitchFamily="34" charset="0"/>
                <a:ea typeface="微软雅黑" pitchFamily="34" charset="-122"/>
              </a:defRPr>
            </a:lvl4pPr>
            <a:lvl5pPr>
              <a:defRPr baseline="0">
                <a:latin typeface="Arial" panose="020B0604020202020204" pitchFamily="34" charset="0"/>
                <a:ea typeface="微软雅黑"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sym typeface="+mn-ea"/>
              </a:rPr>
              <a:t>第</a:t>
            </a:r>
            <a:r>
              <a:rPr lang="zh-CN" altLang="en-US" strike="noStrike" noProof="1"/>
              <a:t>二级</a:t>
            </a:r>
            <a:endParaRPr lang="zh-CN" altLang="en-US" strike="noStrike" noProof="1"/>
          </a:p>
          <a:p>
            <a:pPr lvl="2" fontAlgn="base"/>
            <a:r>
              <a:rPr lang="zh-CN" altLang="en-US" strike="noStrike" noProof="1">
                <a:sym typeface="+mn-ea"/>
              </a:rPr>
              <a:t>第</a:t>
            </a:r>
            <a:r>
              <a:rPr lang="zh-CN" altLang="en-US" strike="noStrike" noProof="1"/>
              <a:t>三级</a:t>
            </a:r>
            <a:endParaRPr lang="zh-CN" altLang="en-US" strike="noStrike" noProof="1"/>
          </a:p>
          <a:p>
            <a:pPr lvl="3" fontAlgn="base"/>
            <a:r>
              <a:rPr lang="zh-CN" altLang="en-US" strike="noStrike" noProof="1">
                <a:sym typeface="+mn-ea"/>
              </a:rPr>
              <a:t>第</a:t>
            </a:r>
            <a:r>
              <a:rPr lang="zh-CN" altLang="en-US" strike="noStrike" noProof="1"/>
              <a:t>四级</a:t>
            </a:r>
            <a:endParaRPr lang="zh-CN" altLang="en-US" strike="noStrike" noProof="1"/>
          </a:p>
          <a:p>
            <a:pPr lvl="4" fontAlgn="base"/>
            <a:r>
              <a:rPr lang="zh-CN" altLang="en-US" strike="noStrike" noProof="1">
                <a:sym typeface="+mn-ea"/>
              </a:rPr>
              <a:t>第</a:t>
            </a:r>
            <a:r>
              <a:rPr lang="zh-CN" altLang="en-US" strike="noStrike" noProof="1"/>
              <a:t>五级</a:t>
            </a:r>
            <a:endParaRPr lang="zh-CN" altLang="en-US" strike="noStrike" noProof="1"/>
          </a:p>
        </p:txBody>
      </p:sp>
      <p:sp>
        <p:nvSpPr>
          <p:cNvPr id="9" name="内容占位符 8"/>
          <p:cNvSpPr>
            <a:spLocks noGrp="1"/>
          </p:cNvSpPr>
          <p:nvPr>
            <p:ph sz="quarter" idx="14"/>
          </p:nvPr>
        </p:nvSpPr>
        <p:spPr>
          <a:xfrm>
            <a:off x="4681800" y="1247554"/>
            <a:ext cx="4025700" cy="2171068"/>
          </a:xfrm>
        </p:spPr>
        <p:txBody>
          <a:bodyPr>
            <a:normAutofit/>
          </a:bodyPr>
          <a:lstStyle>
            <a:lvl1pPr>
              <a:defRPr baseline="0">
                <a:latin typeface="Arial" panose="020B0604020202020204" pitchFamily="34" charset="0"/>
                <a:ea typeface="微软雅黑" pitchFamily="34" charset="-122"/>
              </a:defRPr>
            </a:lvl1pPr>
            <a:lvl2pPr>
              <a:defRPr baseline="0">
                <a:latin typeface="Arial" panose="020B0604020202020204" pitchFamily="34" charset="0"/>
                <a:ea typeface="微软雅黑" pitchFamily="34" charset="-122"/>
              </a:defRPr>
            </a:lvl2pPr>
            <a:lvl3pPr>
              <a:defRPr baseline="0">
                <a:latin typeface="Arial" panose="020B0604020202020204" pitchFamily="34" charset="0"/>
                <a:ea typeface="微软雅黑" pitchFamily="34" charset="-122"/>
              </a:defRPr>
            </a:lvl3pPr>
            <a:lvl4pPr>
              <a:defRPr baseline="0">
                <a:latin typeface="Arial" panose="020B0604020202020204" pitchFamily="34" charset="0"/>
                <a:ea typeface="微软雅黑" pitchFamily="34" charset="-122"/>
              </a:defRPr>
            </a:lvl4pPr>
            <a:lvl5pPr>
              <a:defRPr baseline="0">
                <a:latin typeface="Arial" panose="020B0604020202020204" pitchFamily="34" charset="0"/>
                <a:ea typeface="微软雅黑"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sym typeface="+mn-ea"/>
              </a:rPr>
              <a:t>第</a:t>
            </a:r>
            <a:r>
              <a:rPr lang="zh-CN" altLang="en-US" strike="noStrike" noProof="1"/>
              <a:t>二级</a:t>
            </a:r>
            <a:endParaRPr lang="zh-CN" altLang="en-US" strike="noStrike" noProof="1"/>
          </a:p>
          <a:p>
            <a:pPr lvl="2" fontAlgn="base"/>
            <a:r>
              <a:rPr lang="zh-CN" altLang="en-US" strike="noStrike" noProof="1">
                <a:sym typeface="+mn-ea"/>
              </a:rPr>
              <a:t>第</a:t>
            </a:r>
            <a:r>
              <a:rPr lang="zh-CN" altLang="en-US" strike="noStrike" noProof="1"/>
              <a:t>三级</a:t>
            </a:r>
            <a:endParaRPr lang="zh-CN" altLang="en-US" strike="noStrike" noProof="1"/>
          </a:p>
          <a:p>
            <a:pPr lvl="3" fontAlgn="base"/>
            <a:r>
              <a:rPr lang="zh-CN" altLang="en-US" strike="noStrike" noProof="1">
                <a:sym typeface="+mn-ea"/>
              </a:rPr>
              <a:t>第</a:t>
            </a:r>
            <a:r>
              <a:rPr lang="zh-CN" altLang="en-US" strike="noStrike" noProof="1"/>
              <a:t>四级</a:t>
            </a:r>
            <a:endParaRPr lang="zh-CN" altLang="en-US" strike="noStrike" noProof="1"/>
          </a:p>
          <a:p>
            <a:pPr lvl="4" fontAlgn="base"/>
            <a:r>
              <a:rPr lang="zh-CN" altLang="en-US" strike="noStrike" noProof="1">
                <a:sym typeface="+mn-ea"/>
              </a:rPr>
              <a:t>第</a:t>
            </a:r>
            <a:r>
              <a:rPr lang="zh-CN" altLang="en-US" strike="noStrike" noProof="1"/>
              <a:t>五级</a:t>
            </a:r>
            <a:endParaRPr lang="zh-CN" altLang="en-US" strike="noStrike" noProof="1"/>
          </a:p>
        </p:txBody>
      </p:sp>
      <p:sp>
        <p:nvSpPr>
          <p:cNvPr id="11" name="文本占位符 10"/>
          <p:cNvSpPr>
            <a:spLocks noGrp="1"/>
          </p:cNvSpPr>
          <p:nvPr>
            <p:ph type="body" sz="quarter" idx="15"/>
          </p:nvPr>
        </p:nvSpPr>
        <p:spPr>
          <a:xfrm>
            <a:off x="429300" y="3613046"/>
            <a:ext cx="4006800" cy="585972"/>
          </a:xfrm>
        </p:spPr>
        <p:txBody>
          <a:bodyPr>
            <a:normAutofit/>
          </a:bodyPr>
          <a:lstStyle>
            <a:lvl1pPr>
              <a:defRPr baseline="0">
                <a:latin typeface="Arial" panose="020B0604020202020204" pitchFamily="34" charset="0"/>
                <a:ea typeface="微软雅黑" pitchFamily="34" charset="-122"/>
              </a:defRPr>
            </a:lvl1pPr>
          </a:lstStyle>
          <a:p>
            <a:pPr lvl="0" fontAlgn="base"/>
            <a:r>
              <a:rPr lang="zh-CN" altLang="en-US" strike="noStrike" noProof="1"/>
              <a:t>单击此处编辑母版文本样式</a:t>
            </a:r>
            <a:endParaRPr lang="zh-CN" altLang="en-US" strike="noStrike" noProof="1"/>
          </a:p>
        </p:txBody>
      </p:sp>
      <p:sp>
        <p:nvSpPr>
          <p:cNvPr id="13" name="文本占位符 12"/>
          <p:cNvSpPr>
            <a:spLocks noGrp="1"/>
          </p:cNvSpPr>
          <p:nvPr>
            <p:ph type="body" sz="quarter" idx="16"/>
          </p:nvPr>
        </p:nvSpPr>
        <p:spPr>
          <a:xfrm>
            <a:off x="4689900" y="3610346"/>
            <a:ext cx="4025700" cy="585972"/>
          </a:xfrm>
        </p:spPr>
        <p:txBody>
          <a:bodyPr>
            <a:normAutofit/>
          </a:bodyPr>
          <a:lstStyle>
            <a:lvl1pPr>
              <a:defRPr baseline="0">
                <a:latin typeface="Arial" panose="020B0604020202020204" pitchFamily="34" charset="0"/>
                <a:ea typeface="微软雅黑" pitchFamily="34" charset="-122"/>
              </a:defRPr>
            </a:lvl1pPr>
          </a:lstStyle>
          <a:p>
            <a:pPr lvl="0" fontAlgn="base"/>
            <a:r>
              <a:rPr lang="zh-CN" altLang="en-US" strike="noStrike" noProof="1"/>
              <a:t>单击此处编辑母版文本样式</a:t>
            </a:r>
            <a:endParaRPr lang="zh-CN" altLang="en-US" strike="noStrike" noProof="1"/>
          </a:p>
        </p:txBody>
      </p:sp>
      <p:sp>
        <p:nvSpPr>
          <p:cNvPr id="4"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5"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ea typeface="微软雅黑" pitchFamily="34" charset="-122"/>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itchFamily="34" charset="-122"/>
              </a:defRPr>
            </a:lvl1pPr>
          </a:lstStyle>
          <a:p>
            <a:pPr fontAlgn="base"/>
            <a:r>
              <a:rPr lang="zh-CN" altLang="en-US" strike="noStrike" noProof="1" smtClean="0"/>
              <a:t>单击此处编辑母版标题样式</a:t>
            </a:r>
            <a:endParaRPr lang="zh-CN" altLang="en-US" strike="noStrike"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itchFamily="34" charset="-122"/>
              </a:defRPr>
            </a:lvl1pPr>
          </a:lstStyle>
          <a:p>
            <a:pPr lvl="0" fontAlgn="base"/>
            <a:r>
              <a:rPr lang="zh-CN" altLang="en-US" strike="noStrike" noProof="1"/>
              <a:t>单击此处编辑母版文本样式</a:t>
            </a:r>
            <a:endParaRPr lang="zh-CN" altLang="en-US" strike="noStrike"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ea typeface="微软雅黑" pitchFamily="34" charset="-122"/>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22531" name="图片 20"/>
          <p:cNvPicPr>
            <a:picLocks noChangeAspect="1"/>
          </p:cNvPicPr>
          <p:nvPr>
            <p:custDataLst>
              <p:tags r:id="rId2"/>
            </p:custDataLst>
          </p:nvPr>
        </p:nvPicPr>
        <p:blipFill>
          <a:blip r:embed="rId3"/>
          <a:stretch>
            <a:fillRect/>
          </a:stretch>
        </p:blipFill>
        <p:spPr>
          <a:xfrm>
            <a:off x="484188" y="614363"/>
            <a:ext cx="8180387" cy="3914775"/>
          </a:xfrm>
          <a:prstGeom prst="rect">
            <a:avLst/>
          </a:prstGeom>
          <a:noFill/>
          <a:ln w="9525">
            <a:noFill/>
          </a:ln>
        </p:spPr>
      </p:pic>
      <p:sp>
        <p:nvSpPr>
          <p:cNvPr id="9" name="稻壳儿春秋广告/盗版必究        原创来源：http://chn.docer.com/works?userid=199329941#!/work_time"/>
          <p:cNvSpPr/>
          <p:nvPr>
            <p:custDataLst>
              <p:tags r:id="rId4"/>
            </p:custDataLst>
          </p:nvPr>
        </p:nvSpPr>
        <p:spPr>
          <a:xfrm>
            <a:off x="0" y="3943350"/>
            <a:ext cx="1200150" cy="12001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479425" y="614363"/>
            <a:ext cx="8185150" cy="3914775"/>
          </a:xfrm>
          <a:prstGeom prst="rtTriangl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942975" y="3641725"/>
            <a:ext cx="2530475" cy="692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22535" name="组合 5"/>
          <p:cNvGrpSpPr/>
          <p:nvPr userDrawn="1"/>
        </p:nvGrpSpPr>
        <p:grpSpPr>
          <a:xfrm>
            <a:off x="0" y="0"/>
            <a:ext cx="9144000" cy="5143500"/>
            <a:chOff x="0" y="-1"/>
            <a:chExt cx="12192000" cy="6858001"/>
          </a:xfrm>
        </p:grpSpPr>
        <p:sp>
          <p:nvSpPr>
            <p:cNvPr id="13" name="稻壳儿春秋广告/盗版必究        原创来源：http://chn.docer.com/works?userid=199329941#!/work_time"/>
            <p:cNvSpPr/>
            <p:nvPr>
              <p:custDataLst>
                <p:tags r:id="rId7"/>
              </p:custDataLst>
            </p:nvPr>
          </p:nvSpPr>
          <p:spPr>
            <a:xfrm>
              <a:off x="0" y="-1"/>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4" name="稻壳儿春秋广告/盗版必究        原创来源：http://chn.docer.com/works?userid=199329941#!/work_time"/>
            <p:cNvSpPr/>
            <p:nvPr>
              <p:custDataLst>
                <p:tags r:id="rId8"/>
              </p:custDataLst>
            </p:nvPr>
          </p:nvSpPr>
          <p:spPr>
            <a:xfrm>
              <a:off x="10591800" y="5257800"/>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3" name="副标题 2"/>
          <p:cNvSpPr>
            <a:spLocks noGrp="1"/>
          </p:cNvSpPr>
          <p:nvPr>
            <p:ph type="subTitle" idx="1"/>
          </p:nvPr>
        </p:nvSpPr>
        <p:spPr>
          <a:xfrm>
            <a:off x="875248" y="3070940"/>
            <a:ext cx="4857300" cy="529265"/>
          </a:xfrm>
        </p:spPr>
        <p:txBody>
          <a:bodyPr lIns="90000" tIns="46800" rIns="90000" bIns="46800">
            <a:normAutofit/>
          </a:bodyPr>
          <a:lstStyle>
            <a:lvl1pPr marL="0" indent="0" algn="l" eaLnBrk="1" fontAlgn="auto" latinLnBrk="0" hangingPunct="1">
              <a:lnSpc>
                <a:spcPct val="100000"/>
              </a:lnSpc>
              <a:buNone/>
              <a:defRPr sz="1050" u="none" strike="noStrike" kern="1200" cap="none" spc="200" normalizeH="0" baseline="0">
                <a:solidFill>
                  <a:schemeClr val="accent1"/>
                </a:solidFill>
                <a:uFillTx/>
                <a:latin typeface="Arial" panose="020B0604020202020204" pitchFamily="34" charset="0"/>
                <a:ea typeface="微软雅黑" pitchFamily="34"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835" indent="0" algn="ctr">
              <a:buNone/>
              <a:defRPr sz="1200"/>
            </a:lvl9pPr>
          </a:lstStyle>
          <a:p>
            <a:pPr fontAlgn="auto"/>
            <a:r>
              <a:rPr lang="zh-CN" altLang="en-US" sz="1050" strike="noStrike" noProof="1" smtClean="0"/>
              <a:t>单击此处编辑母版副标题样式</a:t>
            </a:r>
            <a:endParaRPr lang="zh-CN" altLang="en-US" strike="noStrike" noProof="1"/>
          </a:p>
        </p:txBody>
      </p:sp>
      <p:sp>
        <p:nvSpPr>
          <p:cNvPr id="2" name="标题 1"/>
          <p:cNvSpPr>
            <a:spLocks noGrp="1"/>
          </p:cNvSpPr>
          <p:nvPr>
            <p:ph type="ctrTitle"/>
          </p:nvPr>
        </p:nvSpPr>
        <p:spPr>
          <a:xfrm>
            <a:off x="875257" y="1252293"/>
            <a:ext cx="6170785" cy="1761348"/>
          </a:xfrm>
        </p:spPr>
        <p:txBody>
          <a:bodyPr lIns="90000" tIns="46800" rIns="90000" bIns="46800" anchor="b">
            <a:normAutofit/>
          </a:bodyPr>
          <a:lstStyle>
            <a:lvl1pPr algn="l" eaLnBrk="1" fontAlgn="auto" latinLnBrk="0" hangingPunct="1">
              <a:lnSpc>
                <a:spcPct val="100000"/>
              </a:lnSpc>
              <a:defRPr sz="4500" spc="600" baseline="0">
                <a:solidFill>
                  <a:schemeClr val="accent1"/>
                </a:solidFill>
                <a:latin typeface="Arial" panose="020B0604020202020204" pitchFamily="34" charset="0"/>
                <a:ea typeface="汉仪旗黑-85S" pitchFamily="18" charset="-122"/>
              </a:defRPr>
            </a:lvl1pPr>
          </a:lstStyle>
          <a:p>
            <a:pPr fontAlgn="auto"/>
            <a:r>
              <a:rPr lang="zh-CN" altLang="en-US" strike="noStrike" noProof="1" smtClean="0"/>
              <a:t>单击此处编辑母版标题样式</a:t>
            </a:r>
            <a:endParaRPr lang="zh-CN" altLang="en-US" strike="noStrike" noProof="1"/>
          </a:p>
        </p:txBody>
      </p:sp>
      <p:sp>
        <p:nvSpPr>
          <p:cNvPr id="5" name="文本占位符 4"/>
          <p:cNvSpPr>
            <a:spLocks noGrp="1"/>
          </p:cNvSpPr>
          <p:nvPr>
            <p:ph type="body" sz="quarter" idx="13"/>
          </p:nvPr>
        </p:nvSpPr>
        <p:spPr>
          <a:xfrm>
            <a:off x="972173" y="3666267"/>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fontAlgn="base"/>
            <a:r>
              <a:rPr lang="zh-CN" altLang="en-US" sz="1050" strike="noStrike" noProof="1" smtClean="0"/>
              <a:t>单击此处编辑母版文本样式</a:t>
            </a:r>
            <a:endParaRPr lang="zh-CN" altLang="en-US" strike="noStrike" noProof="1" smtClean="0"/>
          </a:p>
        </p:txBody>
      </p:sp>
      <p:sp>
        <p:nvSpPr>
          <p:cNvPr id="30" name="文本占位符 4"/>
          <p:cNvSpPr>
            <a:spLocks noGrp="1"/>
          </p:cNvSpPr>
          <p:nvPr>
            <p:ph type="body" sz="quarter" idx="14"/>
          </p:nvPr>
        </p:nvSpPr>
        <p:spPr>
          <a:xfrm>
            <a:off x="972173" y="4009898"/>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fontAlgn="base"/>
            <a:r>
              <a:rPr lang="zh-CN" altLang="en-US" sz="1050" strike="noStrike" noProof="1" smtClean="0"/>
              <a:t>单击此处编辑母版文本样式</a:t>
            </a:r>
            <a:endParaRPr lang="zh-CN" altLang="en-US" strike="noStrike" noProof="1" smtClean="0"/>
          </a:p>
        </p:txBody>
      </p:sp>
      <p:sp>
        <p:nvSpPr>
          <p:cNvPr id="15" name="日期占位符 15"/>
          <p:cNvSpPr>
            <a:spLocks noGrp="1"/>
          </p:cNvSpPr>
          <p:nvPr>
            <p:ph type="dt" sz="half" idx="2"/>
            <p:custDataLst>
              <p:tags r:id="rId9"/>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6" name="页脚占位符 16"/>
          <p:cNvSpPr>
            <a:spLocks noGrp="1"/>
          </p:cNvSpPr>
          <p:nvPr>
            <p:ph type="ftr" sz="quarter" idx="3"/>
            <p:custDataLst>
              <p:tags r:id="rId10"/>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7" name="灯片编号占位符 17"/>
          <p:cNvSpPr>
            <a:spLocks noGrp="1"/>
          </p:cNvSpPr>
          <p:nvPr>
            <p:ph type="sldNum" sz="quarter" idx="4"/>
            <p:custDataLst>
              <p:tags r:id="rId11"/>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grpSp>
        <p:nvGrpSpPr>
          <p:cNvPr id="5123"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idx="1"/>
          </p:nvPr>
        </p:nvSpPr>
        <p:spPr>
          <a:xfrm>
            <a:off x="502412" y="714469"/>
            <a:ext cx="8139178"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atin typeface="微软雅黑" pitchFamily="34" charset="-122"/>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微软雅黑" pitchFamily="34" charset="-122"/>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微软雅黑" pitchFamily="34" charset="-122"/>
              <a:ea typeface="微软雅黑" pitchFamily="34"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atin typeface="微软雅黑" pitchFamily="34" charset="-122"/>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微软雅黑" pitchFamily="34" charset="-122"/>
              <a:ea typeface="微软雅黑" pitchFamily="34"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微软雅黑" pitchFamily="34" charset="-122"/>
                <a:ea typeface="微软雅黑" pitchFamily="34" charset="-122"/>
                <a:cs typeface="+mn-cs"/>
              </a:rPr>
            </a:fld>
            <a:endParaRPr lang="zh-CN" altLang="en-US" strike="noStrike" noProof="1" dirty="0">
              <a:latin typeface="微软雅黑" pitchFamily="34" charset="-122"/>
              <a:ea typeface="微软雅黑" pitchFamily="34" charset="-122"/>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grpSp>
        <p:nvGrpSpPr>
          <p:cNvPr id="23555"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idx="1"/>
          </p:nvPr>
        </p:nvSpPr>
        <p:spPr>
          <a:xfrm>
            <a:off x="502412" y="714469"/>
            <a:ext cx="8139178"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atin typeface="微软雅黑" pitchFamily="34" charset="-122"/>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微软雅黑" pitchFamily="34" charset="-122"/>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微软雅黑" pitchFamily="34" charset="-122"/>
              <a:ea typeface="微软雅黑" pitchFamily="34"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atin typeface="微软雅黑" pitchFamily="34" charset="-122"/>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微软雅黑" pitchFamily="34" charset="-122"/>
              <a:ea typeface="微软雅黑" pitchFamily="34"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微软雅黑" pitchFamily="34" charset="-122"/>
                <a:ea typeface="微软雅黑" pitchFamily="34" charset="-122"/>
                <a:cs typeface="+mn-cs"/>
              </a:rPr>
            </a:fld>
            <a:endParaRPr lang="zh-CN" altLang="en-US" strike="noStrike" noProof="1" dirty="0">
              <a:latin typeface="微软雅黑" pitchFamily="34" charset="-122"/>
              <a:ea typeface="微软雅黑" pitchFamily="34" charset="-122"/>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4572000" y="0"/>
            <a:ext cx="4572000" cy="5143500"/>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428625" y="428625"/>
            <a:ext cx="111125" cy="111125"/>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TextBox 18"/>
          <p:cNvSpPr/>
          <p:nvPr>
            <p:custDataLst>
              <p:tags r:id="rId5"/>
            </p:custDataLst>
          </p:nvPr>
        </p:nvSpPr>
        <p:spPr>
          <a:xfrm>
            <a:off x="0" y="0"/>
            <a:ext cx="428625" cy="428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112776" y="2072729"/>
            <a:ext cx="4333863" cy="618804"/>
          </a:xfrm>
        </p:spPr>
        <p:txBody>
          <a:bodyPr lIns="90000" tIns="46800" rIns="90000" bIns="46800">
            <a:normAutofit/>
          </a:bodyPr>
          <a:lstStyle>
            <a:lvl1pPr algn="ctr">
              <a:defRPr sz="3000" u="none" strike="noStrike" kern="1200" cap="none" spc="300" normalizeH="0" baseline="0">
                <a:solidFill>
                  <a:schemeClr val="tx1"/>
                </a:solidFill>
                <a:uFillTx/>
                <a:latin typeface="Arial" panose="020B0604020202020204" pitchFamily="34" charset="0"/>
                <a:ea typeface="汉仪旗黑-85S" pitchFamily="18" charset="-122"/>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112776" y="2742194"/>
            <a:ext cx="4333863" cy="363130"/>
          </a:xfrm>
        </p:spPr>
        <p:txBody>
          <a:bodyPr lIns="90000" tIns="46800" rIns="90000" bIns="46800">
            <a:normAutofit/>
          </a:bodyPr>
          <a:lstStyle>
            <a:lvl1pPr marL="0" indent="0" algn="ctr" eaLnBrk="1" fontAlgn="auto" latinLnBrk="0" hangingPunct="1">
              <a:buNone/>
              <a:defRPr kumimoji="0" lang="zh-CN" altLang="en-US" sz="1050" b="0" i="0" u="none" strike="noStrike" kern="1200" cap="none" spc="150" normalizeH="0" baseline="0" noProof="1">
                <a:solidFill>
                  <a:schemeClr val="tx1"/>
                </a:solidFill>
                <a:uFillTx/>
                <a:latin typeface="Arial" panose="020B0604020202020204" pitchFamily="34" charset="0"/>
                <a:ea typeface="微软雅黑"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835" indent="0">
              <a:buNone/>
              <a:defRPr sz="1200">
                <a:solidFill>
                  <a:schemeClr val="tx1">
                    <a:tint val="75000"/>
                  </a:schemeClr>
                </a:solidFill>
              </a:defRPr>
            </a:lvl9pPr>
          </a:lstStyle>
          <a:p>
            <a:pPr lvl="0" fontAlgn="auto"/>
            <a:r>
              <a:rPr lang="zh-CN" altLang="en-US" sz="1050" strike="noStrike" noProof="1"/>
              <a:t>单击此处编辑母版文本样式</a:t>
            </a:r>
            <a:endParaRPr lang="zh-CN" altLang="en-US" strike="noStrike" noProof="1"/>
          </a:p>
        </p:txBody>
      </p:sp>
      <p:sp>
        <p:nvSpPr>
          <p:cNvPr id="11" name="日期占位符 3"/>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2" name="页脚占位符 4"/>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灯片编号占位符 5"/>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grpSp>
        <p:nvGrpSpPr>
          <p:cNvPr id="25603"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502448" y="714469"/>
            <a:ext cx="3962432"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4679158" y="714469"/>
            <a:ext cx="3962432" cy="4042179"/>
          </a:xfrm>
        </p:spPr>
        <p:txBody>
          <a:bodyPr>
            <a:noAutofit/>
          </a:bodyPr>
          <a:lstStyle>
            <a:lvl1pPr>
              <a:lnSpc>
                <a:spcPct val="120000"/>
              </a:lnSpc>
              <a:defRPr sz="1200">
                <a:solidFill>
                  <a:schemeClr val="tx1">
                    <a:lumMod val="85000"/>
                    <a:lumOff val="15000"/>
                  </a:schemeClr>
                </a:solidFill>
                <a:latin typeface="微软雅黑" pitchFamily="34" charset="-122"/>
                <a:ea typeface="微软雅黑" pitchFamily="34" charset="-122"/>
              </a:defRPr>
            </a:lvl1pPr>
            <a:lvl2pPr>
              <a:lnSpc>
                <a:spcPct val="120000"/>
              </a:lnSpc>
              <a:defRPr sz="1200">
                <a:solidFill>
                  <a:schemeClr val="tx1">
                    <a:lumMod val="85000"/>
                    <a:lumOff val="15000"/>
                  </a:schemeClr>
                </a:solidFill>
                <a:latin typeface="微软雅黑" pitchFamily="34" charset="-122"/>
                <a:ea typeface="微软雅黑" pitchFamily="34" charset="-122"/>
              </a:defRPr>
            </a:lvl2pPr>
            <a:lvl3pPr>
              <a:lnSpc>
                <a:spcPct val="120000"/>
              </a:lnSpc>
              <a:defRPr sz="1200">
                <a:solidFill>
                  <a:schemeClr val="tx1">
                    <a:lumMod val="85000"/>
                    <a:lumOff val="15000"/>
                  </a:schemeClr>
                </a:solidFill>
                <a:latin typeface="微软雅黑" pitchFamily="34" charset="-122"/>
                <a:ea typeface="微软雅黑" pitchFamily="34" charset="-122"/>
              </a:defRPr>
            </a:lvl3pPr>
            <a:lvl4pPr>
              <a:lnSpc>
                <a:spcPct val="120000"/>
              </a:lnSpc>
              <a:defRPr sz="1200">
                <a:solidFill>
                  <a:schemeClr val="tx1">
                    <a:lumMod val="85000"/>
                    <a:lumOff val="15000"/>
                  </a:schemeClr>
                </a:solidFill>
                <a:latin typeface="微软雅黑" pitchFamily="34" charset="-122"/>
                <a:ea typeface="微软雅黑" pitchFamily="34" charset="-122"/>
              </a:defRPr>
            </a:lvl4pPr>
            <a:lvl5pPr>
              <a:lnSpc>
                <a:spcPct val="120000"/>
              </a:lnSpc>
              <a:defRPr sz="1200">
                <a:solidFill>
                  <a:schemeClr val="tx1">
                    <a:lumMod val="85000"/>
                    <a:lumOff val="15000"/>
                  </a:schemeClr>
                </a:solidFill>
                <a:latin typeface="微软雅黑" pitchFamily="34" charset="-122"/>
                <a:ea typeface="微软雅黑"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比较">
    <p:bg>
      <p:bgPr>
        <a:solidFill>
          <a:schemeClr val="bg1"/>
        </a:solidFill>
        <a:effectLst/>
      </p:bgPr>
    </p:bg>
    <p:spTree>
      <p:nvGrpSpPr>
        <p:cNvPr id="1" name=""/>
        <p:cNvGrpSpPr/>
        <p:nvPr/>
      </p:nvGrpSpPr>
      <p:grpSpPr>
        <a:xfrm>
          <a:off x="0" y="0"/>
          <a:ext cx="0" cy="0"/>
          <a:chOff x="0" y="0"/>
          <a:chExt cx="0" cy="0"/>
        </a:xfrm>
      </p:grpSpPr>
      <p:grpSp>
        <p:nvGrpSpPr>
          <p:cNvPr id="26627" name="组合 12"/>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p:nvPr>
        </p:nvSpPr>
        <p:spPr>
          <a:xfrm>
            <a:off x="502448" y="714469"/>
            <a:ext cx="3962432" cy="285788"/>
          </a:xfrm>
        </p:spPr>
        <p:txBody>
          <a:bodyPr tIns="38100" rIns="76200" bIns="38100">
            <a:noAutofit/>
          </a:bodyPr>
          <a:lstStyle>
            <a:lvl1pPr marL="0" indent="0" eaLnBrk="1" fontAlgn="auto" latinLnBrk="0" hangingPunct="1">
              <a:lnSpc>
                <a:spcPct val="120000"/>
              </a:lnSpc>
              <a:spcAft>
                <a:spcPts val="0"/>
              </a:spcAft>
              <a:buNone/>
              <a:defRPr sz="1500" b="0" u="none" strike="noStrike" kern="1200" cap="none" spc="200" normalizeH="0" baseline="0">
                <a:solidFill>
                  <a:schemeClr val="tx1">
                    <a:lumMod val="85000"/>
                    <a:lumOff val="15000"/>
                  </a:schemeClr>
                </a:solidFill>
                <a:uFillTx/>
                <a:latin typeface="微软雅黑" pitchFamily="34" charset="-122"/>
                <a:ea typeface="微软雅黑"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fontAlgn="auto"/>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502444" y="1055024"/>
            <a:ext cx="3962400"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5" name="文本占位符 4"/>
          <p:cNvSpPr>
            <a:spLocks noGrp="1"/>
          </p:cNvSpPr>
          <p:nvPr>
            <p:ph type="body" sz="quarter" idx="3"/>
          </p:nvPr>
        </p:nvSpPr>
        <p:spPr>
          <a:xfrm>
            <a:off x="4676813" y="714469"/>
            <a:ext cx="3962432" cy="285788"/>
          </a:xfrm>
        </p:spPr>
        <p:txBody>
          <a:bodyPr tIns="38100" rIns="76200" bIns="38100" rtlCol="0">
            <a:noAutofit/>
          </a:bodyPr>
          <a:lstStyle>
            <a:lvl1pPr marL="0" marR="0" lvl="0" indent="0" algn="l" defTabSz="914400" rtl="0" eaLnBrk="1" fontAlgn="auto" latinLnBrk="0" hangingPunct="1">
              <a:lnSpc>
                <a:spcPct val="12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fontAlgn="auto"/>
            <a:r>
              <a:rPr lang="zh-CN" altLang="en-US" strike="noStrike" noProof="1" smtClean="0">
                <a:sym typeface="+mn-ea"/>
              </a:rPr>
              <a:t>单击此处编辑母版文本样式</a:t>
            </a:r>
            <a:endParaRPr lang="zh-CN" altLang="en-US" strike="noStrike" noProof="1" smtClean="0">
              <a:sym typeface="+mn-ea"/>
            </a:endParaRPr>
          </a:p>
        </p:txBody>
      </p:sp>
      <p:sp>
        <p:nvSpPr>
          <p:cNvPr id="6" name="内容占位符 5"/>
          <p:cNvSpPr>
            <a:spLocks noGrp="1"/>
          </p:cNvSpPr>
          <p:nvPr>
            <p:ph sz="quarter" idx="4"/>
          </p:nvPr>
        </p:nvSpPr>
        <p:spPr>
          <a:xfrm>
            <a:off x="4676813" y="1055024"/>
            <a:ext cx="3962432"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12" name="日期占位符 6"/>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7"/>
          <p:cNvSpPr>
            <a:spLocks noGrp="1"/>
          </p:cNvSpPr>
          <p:nvPr>
            <p:ph type="ftr" sz="quarter" idx="1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8"/>
          <p:cNvSpPr>
            <a:spLocks noGrp="1"/>
          </p:cNvSpPr>
          <p:nvPr>
            <p:ph type="sldNum" sz="quarter" idx="1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0" y="1793875"/>
            <a:ext cx="2327275" cy="23383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1512888" y="1793875"/>
            <a:ext cx="1474788" cy="3349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0" y="893763"/>
            <a:ext cx="900113" cy="9001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8243888" y="4243388"/>
            <a:ext cx="900113" cy="900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p:txBody>
          <a:bodyPr rtlCol="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12" name="日期占位符 2"/>
          <p:cNvSpPr>
            <a:spLocks noGrp="1"/>
          </p:cNvSpPr>
          <p:nvPr>
            <p:ph type="dt" sz="half" idx="2"/>
            <p:custDataLst>
              <p:tags r:id="rId7"/>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3"/>
          <p:cNvSpPr>
            <a:spLocks noGrp="1"/>
          </p:cNvSpPr>
          <p:nvPr>
            <p:ph type="ftr" sz="quarter" idx="3"/>
            <p:custDataLst>
              <p:tags r:id="rId8"/>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4"/>
          <p:cNvSpPr>
            <a:spLocks noGrp="1"/>
          </p:cNvSpPr>
          <p:nvPr>
            <p:ph type="sldNum" sz="quarter" idx="4"/>
            <p:custDataLst>
              <p:tags r:id="rId9"/>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8" name="日期占位符 1"/>
          <p:cNvSpPr>
            <a:spLocks noGrp="1"/>
          </p:cNvSpPr>
          <p:nvPr>
            <p:ph type="dt" sz="half" idx="2"/>
            <p:custDataLst>
              <p:tags r:id="rId2"/>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9" name="页脚占位符 2"/>
          <p:cNvSpPr>
            <a:spLocks noGrp="1"/>
          </p:cNvSpPr>
          <p:nvPr>
            <p:ph type="ftr" sz="quarter" idx="3"/>
            <p:custDataLst>
              <p:tags r:id="rId3"/>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0" name="灯片编号占位符 3"/>
          <p:cNvSpPr>
            <a:spLocks noGrp="1"/>
          </p:cNvSpPr>
          <p:nvPr>
            <p:ph type="sldNum" sz="quarter" idx="4"/>
            <p:custDataLst>
              <p:tags r:id="rId4"/>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grpSp>
        <p:nvGrpSpPr>
          <p:cNvPr id="29699"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48"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图片占位符 2"/>
          <p:cNvSpPr>
            <a:spLocks noGrp="1"/>
          </p:cNvSpPr>
          <p:nvPr>
            <p:ph type="pic" idx="1"/>
          </p:nvPr>
        </p:nvSpPr>
        <p:spPr>
          <a:xfrm>
            <a:off x="502448" y="714469"/>
            <a:ext cx="3962432" cy="4042179"/>
          </a:xfrm>
        </p:spPr>
        <p:txBody>
          <a:bodyPr vert="horz" wrap="square" lIns="101600" tIns="0" rIns="82550" bIns="0" numCol="1" rtlCol="0" anchor="t" anchorCtr="0" compatLnSpc="1">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marL="0" marR="0" lvl="0" indent="0" algn="l" defTabSz="914400" rtl="0" eaLnBrk="1" fontAlgn="auto" latinLnBrk="0" hangingPunct="1">
              <a:lnSpc>
                <a:spcPct val="120000"/>
              </a:lnSpc>
              <a:spcBef>
                <a:spcPts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1">
              <a:ln>
                <a:noFill/>
              </a:ln>
              <a:solidFill>
                <a:schemeClr val="tx1">
                  <a:lumMod val="85000"/>
                  <a:lumOff val="15000"/>
                </a:schemeClr>
              </a:solidFill>
              <a:effectLst/>
              <a:uLnTx/>
              <a:uFillTx/>
              <a:latin typeface="微软雅黑" pitchFamily="34" charset="-122"/>
              <a:ea typeface="微软雅黑" pitchFamily="34" charset="-122"/>
              <a:cs typeface="+mn-cs"/>
              <a:sym typeface="+mn-ea"/>
            </a:endParaRPr>
          </a:p>
        </p:txBody>
      </p:sp>
      <p:sp>
        <p:nvSpPr>
          <p:cNvPr id="4" name="文本占位符 3"/>
          <p:cNvSpPr>
            <a:spLocks noGrp="1"/>
          </p:cNvSpPr>
          <p:nvPr>
            <p:ph type="body" sz="half" idx="2"/>
          </p:nvPr>
        </p:nvSpPr>
        <p:spPr>
          <a:xfrm>
            <a:off x="4679194" y="714469"/>
            <a:ext cx="3962432" cy="4042179"/>
          </a:xfrm>
        </p:spPr>
        <p:txBody>
          <a:bodyPr rtlCol="0">
            <a:norm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9EFD9D74-47D9-4702-A33C-335B63B48DBF}"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grpSp>
        <p:nvGrpSpPr>
          <p:cNvPr id="30723"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竖排标题 1"/>
          <p:cNvSpPr>
            <a:spLocks noGrp="1"/>
          </p:cNvSpPr>
          <p:nvPr>
            <p:ph type="title" orient="vert"/>
          </p:nvPr>
        </p:nvSpPr>
        <p:spPr>
          <a:xfrm>
            <a:off x="7928351" y="714469"/>
            <a:ext cx="713238" cy="4042179"/>
          </a:xfrm>
        </p:spPr>
        <p:txBody>
          <a:bodyPr vert="eaVert" rtlCol="0" anchor="ctr">
            <a:noAutofit/>
          </a:bodyPr>
          <a:lstStyle>
            <a:lvl1pPr marL="0" marR="0" lvl="0" algn="l" defTabSz="914400" rtl="0" eaLnBrk="1" fontAlgn="auto" latinLnBrk="0" hangingPunct="1">
              <a:lnSpc>
                <a:spcPct val="120000"/>
              </a:lnSpc>
              <a:spcAft>
                <a:spcPts val="0"/>
              </a:spcAft>
              <a:buNone/>
              <a:defRPr kumimoji="0" lang="zh-CN" altLang="en-US" sz="1800" b="1"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502444" y="714463"/>
            <a:ext cx="7371076" cy="4042179"/>
          </a:xfrm>
        </p:spPr>
        <p:txBody>
          <a:bodyPr vert="eaVert"/>
          <a:lstStyle>
            <a:lvl1pPr indent="0" eaLnBrk="1" fontAlgn="auto" latinLnBrk="0" hangingPunct="1">
              <a:lnSpc>
                <a:spcPct val="120000"/>
              </a:lnSpc>
              <a:defRPr>
                <a:solidFill>
                  <a:schemeClr val="tx1">
                    <a:lumMod val="85000"/>
                    <a:lumOff val="15000"/>
                  </a:schemeClr>
                </a:solidFill>
                <a:latin typeface="微软雅黑" pitchFamily="34" charset="-122"/>
                <a:ea typeface="微软雅黑" pitchFamily="34" charset="-122"/>
              </a:defRPr>
            </a:lvl1pPr>
            <a:lvl2pPr indent="0" eaLnBrk="1" fontAlgn="auto" latinLnBrk="0" hangingPunct="1">
              <a:lnSpc>
                <a:spcPct val="120000"/>
              </a:lnSpc>
              <a:defRPr>
                <a:solidFill>
                  <a:schemeClr val="tx1">
                    <a:lumMod val="85000"/>
                    <a:lumOff val="15000"/>
                  </a:schemeClr>
                </a:solidFill>
                <a:latin typeface="微软雅黑" pitchFamily="34" charset="-122"/>
                <a:ea typeface="微软雅黑" pitchFamily="34" charset="-122"/>
              </a:defRPr>
            </a:lvl2pPr>
            <a:lvl3pPr indent="0" eaLnBrk="1" fontAlgn="auto" latinLnBrk="0" hangingPunct="1">
              <a:lnSpc>
                <a:spcPct val="120000"/>
              </a:lnSpc>
              <a:defRPr>
                <a:solidFill>
                  <a:schemeClr val="tx1">
                    <a:lumMod val="85000"/>
                    <a:lumOff val="15000"/>
                  </a:schemeClr>
                </a:solidFill>
                <a:latin typeface="微软雅黑" pitchFamily="34" charset="-122"/>
                <a:ea typeface="微软雅黑" pitchFamily="34" charset="-122"/>
              </a:defRPr>
            </a:lvl3pPr>
            <a:lvl4pPr indent="0" eaLnBrk="1" fontAlgn="auto" latinLnBrk="0" hangingPunct="1">
              <a:lnSpc>
                <a:spcPct val="120000"/>
              </a:lnSpc>
              <a:defRPr>
                <a:solidFill>
                  <a:schemeClr val="tx1">
                    <a:lumMod val="85000"/>
                    <a:lumOff val="15000"/>
                  </a:schemeClr>
                </a:solidFill>
                <a:latin typeface="微软雅黑" pitchFamily="34" charset="-122"/>
                <a:ea typeface="微软雅黑" pitchFamily="34" charset="-122"/>
              </a:defRPr>
            </a:lvl4pPr>
            <a:lvl5pPr indent="0" eaLnBrk="1" fontAlgn="auto" latinLnBrk="0" hangingPunct="1">
              <a:lnSpc>
                <a:spcPct val="120000"/>
              </a:lnSpc>
              <a:defRPr>
                <a:solidFill>
                  <a:schemeClr val="tx1">
                    <a:lumMod val="85000"/>
                    <a:lumOff val="15000"/>
                  </a:schemeClr>
                </a:solidFill>
                <a:latin typeface="微软雅黑" pitchFamily="34" charset="-122"/>
                <a:ea typeface="微软雅黑" pitchFamily="34" charset="-122"/>
              </a:defRPr>
            </a:lvl5pPr>
          </a:lstStyle>
          <a:p>
            <a:pPr lvl="0" fontAlgn="auto"/>
            <a:r>
              <a:rPr lang="zh-CN" altLang="en-US" strike="noStrike" noProof="1"/>
              <a:t>单击此处编辑母版文本样式</a:t>
            </a:r>
            <a:endParaRPr lang="zh-CN" altLang="en-US" strike="noStrike" noProof="1"/>
          </a:p>
          <a:p>
            <a:pPr lvl="1" fontAlgn="auto"/>
            <a:r>
              <a:rPr lang="zh-CN" altLang="en-US" strike="noStrike" noProof="1"/>
              <a:t>第二级</a:t>
            </a:r>
            <a:endParaRPr lang="zh-CN" altLang="en-US" strike="noStrike" noProof="1"/>
          </a:p>
          <a:p>
            <a:pPr lvl="2" fontAlgn="auto"/>
            <a:r>
              <a:rPr lang="zh-CN" altLang="en-US" strike="noStrike" noProof="1"/>
              <a:t>第三级</a:t>
            </a:r>
            <a:endParaRPr lang="zh-CN" altLang="en-US" strike="noStrike" noProof="1"/>
          </a:p>
          <a:p>
            <a:pPr lvl="3" fontAlgn="auto"/>
            <a:r>
              <a:rPr lang="zh-CN" altLang="en-US" strike="noStrike" noProof="1"/>
              <a:t>第四级</a:t>
            </a:r>
            <a:endParaRPr lang="zh-CN" altLang="en-US" strike="noStrike" noProof="1"/>
          </a:p>
          <a:p>
            <a:pPr lvl="4" fontAlgn="auto"/>
            <a:r>
              <a:rPr lang="zh-CN" altLang="en-US" strike="noStrike" noProof="1"/>
              <a:t>第五级</a:t>
            </a:r>
            <a:endParaRPr lang="zh-CN" altLang="en-US" strike="noStrike" noProof="1"/>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grpSp>
        <p:nvGrpSpPr>
          <p:cNvPr id="31747" name="组合 1"/>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7" name="内容占位符 6"/>
          <p:cNvSpPr>
            <a:spLocks noGrp="1"/>
          </p:cNvSpPr>
          <p:nvPr>
            <p:ph sz="quarter" idx="13"/>
          </p:nvPr>
        </p:nvSpPr>
        <p:spPr>
          <a:xfrm>
            <a:off x="502448" y="714469"/>
            <a:ext cx="8139178" cy="4042179"/>
          </a:xfrm>
        </p:spPr>
        <p:txBody>
          <a:bodyPr/>
          <a:lstStyle>
            <a:lvl1pPr>
              <a:defRPr>
                <a:latin typeface="微软雅黑" pitchFamily="34" charset="-122"/>
                <a:ea typeface="微软雅黑" pitchFamily="34" charset="-122"/>
              </a:defRPr>
            </a:lvl1pPr>
            <a:lvl2pPr>
              <a:defRPr>
                <a:latin typeface="微软雅黑" pitchFamily="34" charset="-122"/>
                <a:ea typeface="微软雅黑" pitchFamily="34" charset="-122"/>
              </a:defRPr>
            </a:lvl2pPr>
            <a:lvl3pPr>
              <a:defRPr>
                <a:latin typeface="微软雅黑" pitchFamily="34" charset="-122"/>
                <a:ea typeface="微软雅黑" pitchFamily="34" charset="-122"/>
              </a:defRPr>
            </a:lvl3pPr>
            <a:lvl4pPr>
              <a:defRPr>
                <a:latin typeface="微软雅黑" pitchFamily="34" charset="-122"/>
                <a:ea typeface="微软雅黑" pitchFamily="34" charset="-122"/>
              </a:defRPr>
            </a:lvl4pPr>
            <a:lvl5pPr>
              <a:defRPr>
                <a:latin typeface="微软雅黑" pitchFamily="34" charset="-122"/>
                <a:ea typeface="微软雅黑"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8" name="稻壳儿春秋广告/盗版必究"/>
          <p:cNvSpPr/>
          <p:nvPr>
            <p:custDataLst>
              <p:tags r:id="rId2"/>
            </p:custDataLst>
          </p:nvPr>
        </p:nvSpPr>
        <p:spPr>
          <a:xfrm>
            <a:off x="4722813" y="2195513"/>
            <a:ext cx="2946400" cy="29479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p:cNvSpPr/>
          <p:nvPr>
            <p:custDataLst>
              <p:tags r:id="rId4"/>
            </p:custDataLst>
          </p:nvPr>
        </p:nvSpPr>
        <p:spPr>
          <a:xfrm>
            <a:off x="0" y="720725"/>
            <a:ext cx="7669213" cy="14747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5"/>
            </p:custDataLst>
          </p:nvPr>
        </p:nvSpPr>
        <p:spPr>
          <a:xfrm>
            <a:off x="7669213" y="3670300"/>
            <a:ext cx="1474788" cy="147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p:cNvSpPr/>
          <p:nvPr>
            <p:custDataLst>
              <p:tags r:id="rId6"/>
            </p:custDataLst>
          </p:nvPr>
        </p:nvSpPr>
        <p:spPr>
          <a:xfrm>
            <a:off x="7669213" y="0"/>
            <a:ext cx="720725" cy="7207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矩形 11"/>
          <p:cNvSpPr/>
          <p:nvPr>
            <p:custDataLst>
              <p:tags r:id="rId7"/>
            </p:custDataLst>
          </p:nvPr>
        </p:nvSpPr>
        <p:spPr>
          <a:xfrm>
            <a:off x="4403725" y="2371725"/>
            <a:ext cx="168275" cy="1682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07069" y="1723100"/>
            <a:ext cx="4014900" cy="993723"/>
          </a:xfrm>
        </p:spPr>
        <p:txBody>
          <a:bodyPr lIns="90000" tIns="46800" rIns="90000" bIns="46800" rtlCol="0">
            <a:normAutofit/>
          </a:bodyPr>
          <a:lstStyle>
            <a:lvl1pPr marL="0" marR="0" algn="l"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itchFamily="18" charset="-122"/>
                <a:cs typeface="+mj-cs"/>
                <a:sym typeface="+mn-ea"/>
              </a:defRPr>
            </a:lvl1pPr>
          </a:lstStyle>
          <a:p>
            <a:pPr lvl="0" fontAlgn="auto"/>
            <a:r>
              <a:rPr lang="zh-CN" altLang="en-US" strike="noStrike" noProof="1" smtClean="0">
                <a:sym typeface="+mn-ea"/>
              </a:rPr>
              <a:t>单击此处编辑母版标题样式</a:t>
            </a:r>
            <a:endParaRPr strike="noStrike" noProof="1">
              <a:sym typeface="+mn-ea"/>
            </a:endParaRPr>
          </a:p>
        </p:txBody>
      </p:sp>
      <p:sp>
        <p:nvSpPr>
          <p:cNvPr id="15" name="文本占位符 4"/>
          <p:cNvSpPr>
            <a:spLocks noGrp="1"/>
          </p:cNvSpPr>
          <p:nvPr>
            <p:ph type="body" sz="quarter" idx="13"/>
          </p:nvPr>
        </p:nvSpPr>
        <p:spPr>
          <a:xfrm>
            <a:off x="407069" y="3945947"/>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fontAlgn="base"/>
            <a:r>
              <a:rPr lang="zh-CN" altLang="en-US" sz="1050" strike="noStrike" noProof="1" smtClean="0"/>
              <a:t>单击此处编辑母版文本样式</a:t>
            </a:r>
            <a:endParaRPr lang="zh-CN" altLang="en-US" strike="noStrike" noProof="1" smtClean="0"/>
          </a:p>
        </p:txBody>
      </p:sp>
      <p:sp>
        <p:nvSpPr>
          <p:cNvPr id="16" name="文本占位符 4"/>
          <p:cNvSpPr>
            <a:spLocks noGrp="1"/>
          </p:cNvSpPr>
          <p:nvPr>
            <p:ph type="body" sz="quarter" idx="14"/>
          </p:nvPr>
        </p:nvSpPr>
        <p:spPr>
          <a:xfrm>
            <a:off x="407069" y="4286430"/>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fontAlgn="base"/>
            <a:r>
              <a:rPr lang="zh-CN" altLang="en-US" sz="1050" strike="noStrike" noProof="1" smtClean="0"/>
              <a:t>单击此处编辑母版文本样式</a:t>
            </a:r>
            <a:endParaRPr lang="zh-CN" altLang="en-US" strike="noStrike" noProof="1" smtClean="0"/>
          </a:p>
        </p:txBody>
      </p:sp>
      <p:sp>
        <p:nvSpPr>
          <p:cNvPr id="17" name="文本占位符 4"/>
          <p:cNvSpPr>
            <a:spLocks noGrp="1"/>
          </p:cNvSpPr>
          <p:nvPr>
            <p:ph type="body" sz="quarter" idx="15"/>
          </p:nvPr>
        </p:nvSpPr>
        <p:spPr>
          <a:xfrm>
            <a:off x="407069" y="2813507"/>
            <a:ext cx="3264300" cy="460967"/>
          </a:xfrm>
        </p:spPr>
        <p:txBody>
          <a:bodyPr lIns="90000" tIns="46800" rIns="90000" bIns="46800">
            <a:normAutofit/>
          </a:bodyPr>
          <a:lstStyle>
            <a:lvl1pPr marL="0" indent="0">
              <a:buNone/>
              <a:defRPr sz="1800" baseline="0">
                <a:solidFill>
                  <a:schemeClr val="tx1"/>
                </a:solidFill>
                <a:latin typeface="Arial" panose="020B0604020202020204" pitchFamily="34" charset="0"/>
                <a:ea typeface="微软雅黑"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fontAlgn="base"/>
            <a:r>
              <a:rPr lang="zh-CN" altLang="en-US" strike="noStrike" noProof="1"/>
              <a:t>单击此处编辑母版文本样式</a:t>
            </a:r>
            <a:endParaRPr lang="zh-CN" altLang="en-US" strike="noStrike" noProof="1"/>
          </a:p>
        </p:txBody>
      </p:sp>
      <p:sp>
        <p:nvSpPr>
          <p:cNvPr id="13" name="日期占位符 2"/>
          <p:cNvSpPr>
            <a:spLocks noGrp="1"/>
          </p:cNvSpPr>
          <p:nvPr>
            <p:ph type="dt" sz="half" idx="2"/>
            <p:custDataLst>
              <p:tags r:id="rId8"/>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页脚占位符 3"/>
          <p:cNvSpPr>
            <a:spLocks noGrp="1"/>
          </p:cNvSpPr>
          <p:nvPr>
            <p:ph type="ftr" sz="quarter" idx="3"/>
            <p:custDataLst>
              <p:tags r:id="rId9"/>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3" name="灯片编号占位符 4"/>
          <p:cNvSpPr>
            <a:spLocks noGrp="1"/>
          </p:cNvSpPr>
          <p:nvPr>
            <p:ph type="sldNum" sz="quarter" idx="4"/>
            <p:custDataLst>
              <p:tags r:id="rId10"/>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4572000" y="0"/>
            <a:ext cx="4572000" cy="5143500"/>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428625" y="428625"/>
            <a:ext cx="111125" cy="111125"/>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TextBox 18"/>
          <p:cNvSpPr/>
          <p:nvPr>
            <p:custDataLst>
              <p:tags r:id="rId5"/>
            </p:custDataLst>
          </p:nvPr>
        </p:nvSpPr>
        <p:spPr>
          <a:xfrm>
            <a:off x="0" y="0"/>
            <a:ext cx="428625" cy="428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112776" y="2072729"/>
            <a:ext cx="4333863" cy="618804"/>
          </a:xfrm>
        </p:spPr>
        <p:txBody>
          <a:bodyPr lIns="90000" tIns="46800" rIns="90000" bIns="46800">
            <a:normAutofit/>
          </a:bodyPr>
          <a:lstStyle>
            <a:lvl1pPr algn="ctr">
              <a:defRPr sz="3000" u="none" strike="noStrike" kern="1200" cap="none" spc="300" normalizeH="0" baseline="0">
                <a:solidFill>
                  <a:schemeClr val="tx1"/>
                </a:solidFill>
                <a:uFillTx/>
                <a:latin typeface="Arial" panose="020B0604020202020204" pitchFamily="34" charset="0"/>
                <a:ea typeface="汉仪旗黑-85S" pitchFamily="18" charset="-122"/>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112776" y="2742194"/>
            <a:ext cx="4333863" cy="363130"/>
          </a:xfrm>
        </p:spPr>
        <p:txBody>
          <a:bodyPr lIns="90000" tIns="46800" rIns="90000" bIns="46800">
            <a:normAutofit/>
          </a:bodyPr>
          <a:lstStyle>
            <a:lvl1pPr marL="0" indent="0" algn="ctr" eaLnBrk="1" fontAlgn="auto" latinLnBrk="0" hangingPunct="1">
              <a:buNone/>
              <a:defRPr kumimoji="0" lang="zh-CN" altLang="en-US" sz="1050" b="0" i="0" u="none" strike="noStrike" kern="1200" cap="none" spc="150" normalizeH="0" baseline="0" noProof="1">
                <a:solidFill>
                  <a:schemeClr val="tx1"/>
                </a:solidFill>
                <a:uFillTx/>
                <a:latin typeface="Arial" panose="020B0604020202020204" pitchFamily="34" charset="0"/>
                <a:ea typeface="微软雅黑"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835" indent="0">
              <a:buNone/>
              <a:defRPr sz="1200">
                <a:solidFill>
                  <a:schemeClr val="tx1">
                    <a:tint val="75000"/>
                  </a:schemeClr>
                </a:solidFill>
              </a:defRPr>
            </a:lvl9pPr>
          </a:lstStyle>
          <a:p>
            <a:pPr lvl="0" fontAlgn="auto"/>
            <a:r>
              <a:rPr lang="zh-CN" altLang="en-US" sz="1050" strike="noStrike" noProof="1"/>
              <a:t>单击此处编辑母版文本样式</a:t>
            </a:r>
            <a:endParaRPr lang="zh-CN" altLang="en-US" strike="noStrike" noProof="1"/>
          </a:p>
        </p:txBody>
      </p:sp>
      <p:sp>
        <p:nvSpPr>
          <p:cNvPr id="11" name="日期占位符 3"/>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2" name="页脚占位符 4"/>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灯片编号占位符 5"/>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8643938" y="4643438"/>
            <a:ext cx="500063" cy="5000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33796"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p:txBody>
          <a:bodyPr/>
          <a:lstStyle>
            <a:lvl1pPr>
              <a:defRPr baseline="0">
                <a:solidFill>
                  <a:schemeClr val="tx1">
                    <a:lumMod val="85000"/>
                    <a:lumOff val="15000"/>
                  </a:schemeClr>
                </a:solidFill>
                <a:latin typeface="Arial" panose="020B0604020202020204" pitchFamily="34" charset="0"/>
                <a:ea typeface="微软雅黑" pitchFamily="34" charset="-122"/>
              </a:defRPr>
            </a:lvl1pPr>
          </a:lstStyle>
          <a:p>
            <a:pPr fontAlgn="base"/>
            <a:r>
              <a:rPr lang="zh-CN" altLang="en-US" strike="noStrike" noProof="1"/>
              <a:t>单击此处编辑母版标题样式</a:t>
            </a:r>
            <a:endParaRPr lang="zh-CN" altLang="en-US" strike="noStrike"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ea typeface="微软雅黑" pitchFamily="34" charset="-122"/>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19075" y="228600"/>
            <a:ext cx="8705850" cy="46878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357188" y="342900"/>
            <a:ext cx="201613" cy="20161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805863" y="4795838"/>
            <a:ext cx="236538" cy="238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961200" y="937016"/>
            <a:ext cx="7219800" cy="542767"/>
          </a:xfrm>
        </p:spPr>
        <p:txBody>
          <a:bodyPr anchor="ctr"/>
          <a:lstStyle>
            <a:lvl1pPr>
              <a:defRPr sz="2400" baseline="0">
                <a:solidFill>
                  <a:schemeClr val="tx1"/>
                </a:solidFill>
                <a:latin typeface="Arial" panose="020B0604020202020204" pitchFamily="34" charset="0"/>
                <a:ea typeface="微软雅黑" pitchFamily="34" charset="-122"/>
              </a:defRPr>
            </a:lvl1pPr>
          </a:lstStyle>
          <a:p>
            <a:pPr fontAlgn="base"/>
            <a:r>
              <a:rPr lang="zh-CN" altLang="en-US" strike="noStrike" noProof="1" smtClean="0"/>
              <a:t>单击此处编辑母版标题样式</a:t>
            </a:r>
            <a:endParaRPr lang="zh-CN" altLang="en-US" strike="noStrike" noProof="1"/>
          </a:p>
        </p:txBody>
      </p:sp>
      <p:sp>
        <p:nvSpPr>
          <p:cNvPr id="7" name="内容占位符 6"/>
          <p:cNvSpPr>
            <a:spLocks noGrp="1"/>
          </p:cNvSpPr>
          <p:nvPr>
            <p:ph sz="quarter" idx="13"/>
          </p:nvPr>
        </p:nvSpPr>
        <p:spPr>
          <a:xfrm>
            <a:off x="960835" y="1622900"/>
            <a:ext cx="7219950" cy="2584219"/>
          </a:xfrm>
        </p:spPr>
        <p:txBody>
          <a:bodyPr/>
          <a:lstStyle>
            <a:lvl1pPr>
              <a:defRPr baseline="0">
                <a:solidFill>
                  <a:schemeClr val="tx1"/>
                </a:solidFill>
                <a:latin typeface="Arial" panose="020B0604020202020204" pitchFamily="34" charset="0"/>
                <a:ea typeface="微软雅黑" pitchFamily="34" charset="-122"/>
              </a:defRPr>
            </a:lvl1pPr>
            <a:lvl2pPr>
              <a:defRPr baseline="0">
                <a:solidFill>
                  <a:schemeClr val="tx1"/>
                </a:solidFill>
                <a:latin typeface="Arial" panose="020B0604020202020204" pitchFamily="34" charset="0"/>
                <a:ea typeface="微软雅黑" pitchFamily="34" charset="-122"/>
              </a:defRPr>
            </a:lvl2pPr>
            <a:lvl3pPr>
              <a:defRPr baseline="0">
                <a:solidFill>
                  <a:schemeClr val="tx1"/>
                </a:solidFill>
                <a:latin typeface="Arial" panose="020B0604020202020204" pitchFamily="34" charset="0"/>
                <a:ea typeface="微软雅黑" pitchFamily="34" charset="-122"/>
              </a:defRPr>
            </a:lvl3pPr>
            <a:lvl4pPr>
              <a:defRPr baseline="0">
                <a:solidFill>
                  <a:schemeClr val="tx1"/>
                </a:solidFill>
                <a:latin typeface="Arial" panose="020B0604020202020204" pitchFamily="34" charset="0"/>
                <a:ea typeface="微软雅黑" pitchFamily="34" charset="-122"/>
              </a:defRPr>
            </a:lvl4pPr>
            <a:lvl5pPr>
              <a:defRPr baseline="0">
                <a:solidFill>
                  <a:schemeClr val="tx1"/>
                </a:solidFill>
                <a:latin typeface="Arial" panose="020B0604020202020204" pitchFamily="34" charset="0"/>
                <a:ea typeface="微软雅黑"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sym typeface="+mn-ea"/>
              </a:rPr>
              <a:t>第</a:t>
            </a:r>
            <a:r>
              <a:rPr lang="zh-CN" altLang="en-US" strike="noStrike" noProof="1"/>
              <a:t>二级</a:t>
            </a:r>
            <a:endParaRPr lang="zh-CN" altLang="en-US" strike="noStrike" noProof="1"/>
          </a:p>
          <a:p>
            <a:pPr lvl="2" fontAlgn="base"/>
            <a:r>
              <a:rPr lang="zh-CN" altLang="en-US" strike="noStrike" noProof="1">
                <a:sym typeface="+mn-ea"/>
              </a:rPr>
              <a:t>第</a:t>
            </a:r>
            <a:r>
              <a:rPr lang="zh-CN" altLang="en-US" strike="noStrike" noProof="1"/>
              <a:t>三级</a:t>
            </a:r>
            <a:endParaRPr lang="zh-CN" altLang="en-US" strike="noStrike" noProof="1"/>
          </a:p>
          <a:p>
            <a:pPr lvl="3" fontAlgn="base"/>
            <a:r>
              <a:rPr lang="zh-CN" altLang="en-US" strike="noStrike" noProof="1">
                <a:sym typeface="+mn-ea"/>
              </a:rPr>
              <a:t>第</a:t>
            </a:r>
            <a:r>
              <a:rPr lang="zh-CN" altLang="en-US" strike="noStrike" noProof="1"/>
              <a:t>四级</a:t>
            </a:r>
            <a:endParaRPr lang="zh-CN" altLang="en-US" strike="noStrike" noProof="1"/>
          </a:p>
          <a:p>
            <a:pPr lvl="4" fontAlgn="base"/>
            <a:r>
              <a:rPr lang="zh-CN" altLang="en-US" strike="noStrike" noProof="1">
                <a:sym typeface="+mn-ea"/>
              </a:rPr>
              <a:t>第</a:t>
            </a:r>
            <a:r>
              <a:rPr lang="zh-CN" altLang="en-US" strike="noStrike" noProof="1"/>
              <a:t>五级</a:t>
            </a:r>
            <a:endParaRPr lang="zh-CN" altLang="en-US" strike="noStrike" noProof="1"/>
          </a:p>
        </p:txBody>
      </p:sp>
      <p:sp>
        <p:nvSpPr>
          <p:cNvPr id="11"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3"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ea typeface="微软雅黑" pitchFamily="34" charset="-122"/>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3617913" cy="514985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35845" name="组合 5"/>
          <p:cNvGrpSpPr/>
          <p:nvPr userDrawn="1"/>
        </p:nvGrpSpPr>
        <p:grpSpPr>
          <a:xfrm>
            <a:off x="0" y="0"/>
            <a:ext cx="539750" cy="539750"/>
            <a:chOff x="0" y="0"/>
            <a:chExt cx="718743" cy="718743"/>
          </a:xfrm>
        </p:grpSpPr>
        <p:sp>
          <p:nvSpPr>
            <p:cNvPr id="11" name="稻壳儿春秋广告/盗版必究        原创来源：http://chn.docer.com/works?userid=199329941#!/work_time"/>
            <p:cNvSpPr/>
            <p:nvPr>
              <p:custDataLst>
                <p:tags r:id="rId4"/>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TextBox 18"/>
            <p:cNvSpPr/>
            <p:nvPr>
              <p:custDataLst>
                <p:tags r:id="rId5"/>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a:xfrm>
            <a:off x="437400" y="577871"/>
            <a:ext cx="2970000" cy="661582"/>
          </a:xfrm>
        </p:spPr>
        <p:txBody>
          <a:bodyPr anchor="ctr"/>
          <a:lstStyle>
            <a:lvl1pPr>
              <a:defRPr sz="2700" baseline="0">
                <a:solidFill>
                  <a:schemeClr val="bg1"/>
                </a:solidFill>
                <a:latin typeface="Arial" panose="020B0604020202020204" pitchFamily="34" charset="0"/>
                <a:ea typeface="微软雅黑" pitchFamily="34" charset="-122"/>
              </a:defRPr>
            </a:lvl1pPr>
          </a:lstStyle>
          <a:p>
            <a:pPr fontAlgn="base"/>
            <a:r>
              <a:rPr lang="zh-CN" altLang="en-US" strike="noStrike" noProof="1" smtClean="0"/>
              <a:t>单击此处编辑母版标题样式</a:t>
            </a:r>
            <a:endParaRPr lang="zh-CN" altLang="en-US" strike="noStrike" noProof="1"/>
          </a:p>
        </p:txBody>
      </p:sp>
      <p:sp>
        <p:nvSpPr>
          <p:cNvPr id="7" name="文本占位符 6"/>
          <p:cNvSpPr>
            <a:spLocks noGrp="1"/>
          </p:cNvSpPr>
          <p:nvPr>
            <p:ph type="body" sz="quarter" idx="13"/>
          </p:nvPr>
        </p:nvSpPr>
        <p:spPr>
          <a:xfrm>
            <a:off x="440100" y="1323163"/>
            <a:ext cx="2967300" cy="3070279"/>
          </a:xfrm>
        </p:spPr>
        <p:txBody>
          <a:bodyPr/>
          <a:lstStyle>
            <a:lvl1pPr>
              <a:defRPr baseline="0">
                <a:solidFill>
                  <a:schemeClr val="bg1"/>
                </a:solidFill>
                <a:latin typeface="Arial" panose="020B0604020202020204" pitchFamily="34" charset="0"/>
                <a:ea typeface="微软雅黑" pitchFamily="34" charset="-122"/>
              </a:defRPr>
            </a:lvl1pPr>
            <a:lvl2pPr>
              <a:defRPr baseline="0">
                <a:solidFill>
                  <a:schemeClr val="bg1"/>
                </a:solidFill>
                <a:latin typeface="Arial" panose="020B0604020202020204" pitchFamily="34" charset="0"/>
                <a:ea typeface="微软雅黑" pitchFamily="34" charset="-122"/>
              </a:defRPr>
            </a:lvl2pPr>
            <a:lvl3pPr>
              <a:defRPr baseline="0">
                <a:solidFill>
                  <a:schemeClr val="bg1"/>
                </a:solidFill>
                <a:latin typeface="Arial" panose="020B0604020202020204" pitchFamily="34" charset="0"/>
                <a:ea typeface="微软雅黑" pitchFamily="34" charset="-122"/>
              </a:defRPr>
            </a:lvl3pPr>
            <a:lvl4pPr>
              <a:defRPr baseline="0">
                <a:solidFill>
                  <a:schemeClr val="bg1"/>
                </a:solidFill>
                <a:latin typeface="Arial" panose="020B0604020202020204" pitchFamily="34" charset="0"/>
                <a:ea typeface="微软雅黑" pitchFamily="34" charset="-122"/>
              </a:defRPr>
            </a:lvl4pPr>
            <a:lvl5pPr>
              <a:defRPr baseline="0">
                <a:solidFill>
                  <a:schemeClr val="bg1"/>
                </a:solidFill>
                <a:latin typeface="Arial" panose="020B0604020202020204" pitchFamily="34" charset="0"/>
                <a:ea typeface="微软雅黑"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sym typeface="+mn-ea"/>
              </a:rPr>
              <a:t>第</a:t>
            </a:r>
            <a:r>
              <a:rPr lang="zh-CN" altLang="en-US" strike="noStrike" noProof="1"/>
              <a:t>二级</a:t>
            </a:r>
            <a:endParaRPr lang="zh-CN" altLang="en-US" strike="noStrike" noProof="1"/>
          </a:p>
          <a:p>
            <a:pPr lvl="2" fontAlgn="base"/>
            <a:r>
              <a:rPr lang="zh-CN" altLang="en-US" strike="noStrike" noProof="1">
                <a:sym typeface="+mn-ea"/>
              </a:rPr>
              <a:t>第</a:t>
            </a:r>
            <a:r>
              <a:rPr lang="zh-CN" altLang="en-US" strike="noStrike" noProof="1"/>
              <a:t>三级</a:t>
            </a:r>
            <a:endParaRPr lang="zh-CN" altLang="en-US" strike="noStrike" noProof="1"/>
          </a:p>
          <a:p>
            <a:pPr lvl="3" fontAlgn="base"/>
            <a:r>
              <a:rPr lang="zh-CN" altLang="en-US" strike="noStrike" noProof="1">
                <a:sym typeface="+mn-ea"/>
              </a:rPr>
              <a:t>第</a:t>
            </a:r>
            <a:r>
              <a:rPr lang="zh-CN" altLang="en-US" strike="noStrike" noProof="1"/>
              <a:t>四级</a:t>
            </a:r>
            <a:endParaRPr lang="zh-CN" altLang="en-US" strike="noStrike" noProof="1"/>
          </a:p>
          <a:p>
            <a:pPr lvl="4" fontAlgn="base"/>
            <a:r>
              <a:rPr lang="zh-CN" altLang="en-US" strike="noStrike" noProof="1">
                <a:sym typeface="+mn-ea"/>
              </a:rPr>
              <a:t>第</a:t>
            </a:r>
            <a:r>
              <a:rPr lang="zh-CN" altLang="en-US" strike="noStrike" noProof="1"/>
              <a:t>五级</a:t>
            </a:r>
            <a:endParaRPr lang="zh-CN" altLang="en-US" strike="noStrike" noProof="1"/>
          </a:p>
        </p:txBody>
      </p:sp>
      <p:sp>
        <p:nvSpPr>
          <p:cNvPr id="9" name="内容占位符 8"/>
          <p:cNvSpPr>
            <a:spLocks noGrp="1"/>
          </p:cNvSpPr>
          <p:nvPr>
            <p:ph sz="quarter" idx="14"/>
          </p:nvPr>
        </p:nvSpPr>
        <p:spPr>
          <a:xfrm>
            <a:off x="3825900" y="577525"/>
            <a:ext cx="4860000" cy="3816424"/>
          </a:xfrm>
        </p:spPr>
        <p:txBody>
          <a:bodyPr/>
          <a:lstStyle>
            <a:lvl1pPr>
              <a:defRPr baseline="0">
                <a:latin typeface="Arial" panose="020B0604020202020204" pitchFamily="34" charset="0"/>
                <a:ea typeface="微软雅黑" pitchFamily="34" charset="-122"/>
              </a:defRPr>
            </a:lvl1pPr>
            <a:lvl2pPr>
              <a:defRPr baseline="0">
                <a:latin typeface="Arial" panose="020B0604020202020204" pitchFamily="34" charset="0"/>
                <a:ea typeface="微软雅黑" pitchFamily="34" charset="-122"/>
              </a:defRPr>
            </a:lvl2pPr>
            <a:lvl3pPr>
              <a:defRPr baseline="0">
                <a:latin typeface="Arial" panose="020B0604020202020204" pitchFamily="34" charset="0"/>
                <a:ea typeface="微软雅黑" pitchFamily="34" charset="-122"/>
              </a:defRPr>
            </a:lvl3pPr>
            <a:lvl4pPr>
              <a:defRPr baseline="0">
                <a:latin typeface="Arial" panose="020B0604020202020204" pitchFamily="34" charset="0"/>
                <a:ea typeface="微软雅黑" pitchFamily="34" charset="-122"/>
              </a:defRPr>
            </a:lvl4pPr>
            <a:lvl5pPr>
              <a:defRPr baseline="0">
                <a:latin typeface="Arial" panose="020B0604020202020204" pitchFamily="34" charset="0"/>
                <a:ea typeface="微软雅黑"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sym typeface="+mn-ea"/>
              </a:rPr>
              <a:t>第</a:t>
            </a:r>
            <a:r>
              <a:rPr lang="zh-CN" altLang="en-US" strike="noStrike" noProof="1"/>
              <a:t>二级</a:t>
            </a:r>
            <a:endParaRPr lang="zh-CN" altLang="en-US" strike="noStrike" noProof="1"/>
          </a:p>
          <a:p>
            <a:pPr lvl="2" fontAlgn="base"/>
            <a:r>
              <a:rPr lang="zh-CN" altLang="en-US" strike="noStrike" noProof="1">
                <a:sym typeface="+mn-ea"/>
              </a:rPr>
              <a:t>第</a:t>
            </a:r>
            <a:r>
              <a:rPr lang="zh-CN" altLang="en-US" strike="noStrike" noProof="1"/>
              <a:t>三级</a:t>
            </a:r>
            <a:endParaRPr lang="zh-CN" altLang="en-US" strike="noStrike" noProof="1"/>
          </a:p>
          <a:p>
            <a:pPr lvl="3" fontAlgn="base"/>
            <a:r>
              <a:rPr lang="zh-CN" altLang="en-US" strike="noStrike" noProof="1">
                <a:sym typeface="+mn-ea"/>
              </a:rPr>
              <a:t>第</a:t>
            </a:r>
            <a:r>
              <a:rPr lang="zh-CN" altLang="en-US" strike="noStrike" noProof="1"/>
              <a:t>四级</a:t>
            </a:r>
            <a:endParaRPr lang="zh-CN" altLang="en-US" strike="noStrike" noProof="1"/>
          </a:p>
          <a:p>
            <a:pPr lvl="4" fontAlgn="base"/>
            <a:r>
              <a:rPr lang="zh-CN" altLang="en-US" strike="noStrike" noProof="1">
                <a:sym typeface="+mn-ea"/>
              </a:rPr>
              <a:t>第</a:t>
            </a:r>
            <a:r>
              <a:rPr lang="zh-CN" altLang="en-US" strike="noStrike" noProof="1"/>
              <a:t>五级</a:t>
            </a:r>
            <a:endParaRPr lang="zh-CN" altLang="en-US" strike="noStrike"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ea typeface="微软雅黑" pitchFamily="34" charset="-122"/>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199866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grpSp>
        <p:nvGrpSpPr>
          <p:cNvPr id="36868"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12" name="稻壳儿春秋广告/盗版必究        原创来源：http://chn.docer.com/works?userid=199329941#!/work_time"/>
          <p:cNvSpPr/>
          <p:nvPr>
            <p:custDataLst>
              <p:tags r:id="rId5"/>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9000" y="585972"/>
            <a:ext cx="8232300" cy="469858"/>
          </a:xfrm>
        </p:spPr>
        <p:txBody>
          <a:bodyPr anchor="ctr"/>
          <a:lstStyle>
            <a:lvl1pPr algn="ctr">
              <a:defRPr sz="2700" baseline="0">
                <a:solidFill>
                  <a:schemeClr val="bg1"/>
                </a:solidFill>
                <a:latin typeface="Arial" panose="020B0604020202020204" pitchFamily="34" charset="0"/>
                <a:ea typeface="微软雅黑" pitchFamily="34" charset="-122"/>
              </a:defRPr>
            </a:lvl1pPr>
          </a:lstStyle>
          <a:p>
            <a:pPr fontAlgn="base"/>
            <a:r>
              <a:rPr lang="zh-CN" altLang="en-US" strike="noStrike" noProof="1"/>
              <a:t>单击此处编辑母版标题样式</a:t>
            </a:r>
            <a:endParaRPr lang="zh-CN" altLang="en-US" strike="noStrike" noProof="1"/>
          </a:p>
        </p:txBody>
      </p:sp>
      <p:sp>
        <p:nvSpPr>
          <p:cNvPr id="7" name="文本占位符 6"/>
          <p:cNvSpPr>
            <a:spLocks noGrp="1"/>
          </p:cNvSpPr>
          <p:nvPr>
            <p:ph type="body" sz="quarter" idx="13"/>
          </p:nvPr>
        </p:nvSpPr>
        <p:spPr>
          <a:xfrm>
            <a:off x="459000" y="1244854"/>
            <a:ext cx="8231981" cy="621077"/>
          </a:xfrm>
        </p:spPr>
        <p:txBody>
          <a:bodyPr/>
          <a:lstStyle>
            <a:lvl1pPr algn="ctr">
              <a:defRPr baseline="0">
                <a:solidFill>
                  <a:schemeClr val="bg1"/>
                </a:solidFill>
                <a:latin typeface="Arial" panose="020B0604020202020204" pitchFamily="34" charset="0"/>
                <a:ea typeface="微软雅黑" pitchFamily="34" charset="-122"/>
              </a:defRPr>
            </a:lvl1pPr>
          </a:lstStyle>
          <a:p>
            <a:pPr lvl="0" fontAlgn="base"/>
            <a:r>
              <a:rPr lang="zh-CN" altLang="en-US" strike="noStrike" noProof="1"/>
              <a:t>单击此处编辑母版文本样式</a:t>
            </a:r>
            <a:endParaRPr lang="zh-CN" altLang="en-US" strike="noStrike" noProof="1"/>
          </a:p>
        </p:txBody>
      </p:sp>
      <p:sp>
        <p:nvSpPr>
          <p:cNvPr id="9" name="内容占位符 8"/>
          <p:cNvSpPr>
            <a:spLocks noGrp="1"/>
          </p:cNvSpPr>
          <p:nvPr>
            <p:ph sz="quarter" idx="14"/>
          </p:nvPr>
        </p:nvSpPr>
        <p:spPr>
          <a:xfrm>
            <a:off x="459581" y="2106260"/>
            <a:ext cx="8224200" cy="2573418"/>
          </a:xfrm>
        </p:spPr>
        <p:txBody>
          <a:bodyPr/>
          <a:lstStyle>
            <a:lvl1pPr>
              <a:defRPr baseline="0">
                <a:latin typeface="Arial" panose="020B0604020202020204" pitchFamily="34" charset="0"/>
                <a:ea typeface="微软雅黑" pitchFamily="34" charset="-122"/>
              </a:defRPr>
            </a:lvl1pPr>
            <a:lvl2pPr>
              <a:defRPr baseline="0">
                <a:latin typeface="Arial" panose="020B0604020202020204" pitchFamily="34" charset="0"/>
                <a:ea typeface="微软雅黑" pitchFamily="34" charset="-122"/>
              </a:defRPr>
            </a:lvl2pPr>
            <a:lvl3pPr>
              <a:defRPr baseline="0">
                <a:latin typeface="Arial" panose="020B0604020202020204" pitchFamily="34" charset="0"/>
                <a:ea typeface="微软雅黑" pitchFamily="34" charset="-122"/>
              </a:defRPr>
            </a:lvl3pPr>
            <a:lvl4pPr>
              <a:defRPr baseline="0">
                <a:latin typeface="Arial" panose="020B0604020202020204" pitchFamily="34" charset="0"/>
                <a:ea typeface="微软雅黑" pitchFamily="34" charset="-122"/>
              </a:defRPr>
            </a:lvl4pPr>
            <a:lvl5pPr>
              <a:defRPr baseline="0">
                <a:latin typeface="Arial" panose="020B0604020202020204" pitchFamily="34" charset="0"/>
                <a:ea typeface="微软雅黑"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sym typeface="+mn-ea"/>
              </a:rPr>
              <a:t>第</a:t>
            </a:r>
            <a:r>
              <a:rPr lang="zh-CN" altLang="en-US" strike="noStrike" noProof="1"/>
              <a:t>二级</a:t>
            </a:r>
            <a:endParaRPr lang="zh-CN" altLang="en-US" strike="noStrike" noProof="1"/>
          </a:p>
          <a:p>
            <a:pPr lvl="2" fontAlgn="base"/>
            <a:r>
              <a:rPr lang="zh-CN" altLang="en-US" strike="noStrike" noProof="1">
                <a:sym typeface="+mn-ea"/>
              </a:rPr>
              <a:t>第</a:t>
            </a:r>
            <a:r>
              <a:rPr lang="zh-CN" altLang="en-US" strike="noStrike" noProof="1"/>
              <a:t>三级</a:t>
            </a:r>
            <a:endParaRPr lang="zh-CN" altLang="en-US" strike="noStrike" noProof="1"/>
          </a:p>
          <a:p>
            <a:pPr lvl="3" fontAlgn="base"/>
            <a:r>
              <a:rPr lang="zh-CN" altLang="en-US" strike="noStrike" noProof="1">
                <a:sym typeface="+mn-ea"/>
              </a:rPr>
              <a:t>第</a:t>
            </a:r>
            <a:r>
              <a:rPr lang="zh-CN" altLang="en-US" strike="noStrike" noProof="1"/>
              <a:t>四级</a:t>
            </a:r>
            <a:endParaRPr lang="zh-CN" altLang="en-US" strike="noStrike" noProof="1"/>
          </a:p>
          <a:p>
            <a:pPr lvl="4" fontAlgn="base"/>
            <a:r>
              <a:rPr lang="zh-CN" altLang="en-US" strike="noStrike" noProof="1">
                <a:sym typeface="+mn-ea"/>
              </a:rPr>
              <a:t>第</a:t>
            </a:r>
            <a:r>
              <a:rPr lang="zh-CN" altLang="en-US" strike="noStrike" noProof="1"/>
              <a:t>五级</a:t>
            </a:r>
            <a:endParaRPr lang="zh-CN" altLang="en-US" strike="noStrike"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ea typeface="微软雅黑" pitchFamily="34" charset="-122"/>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3771900"/>
            <a:ext cx="9144000" cy="13716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0"/>
            <a:ext cx="449263" cy="449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3600" y="502262"/>
            <a:ext cx="8232300" cy="423952"/>
          </a:xfrm>
        </p:spPr>
        <p:txBody>
          <a:bodyPr anchor="ctr"/>
          <a:lstStyle>
            <a:lvl1pPr algn="ctr">
              <a:defRPr sz="2400" baseline="0">
                <a:latin typeface="Arial" panose="020B0604020202020204" pitchFamily="34" charset="0"/>
                <a:ea typeface="微软雅黑" pitchFamily="34" charset="-122"/>
              </a:defRPr>
            </a:lvl1pPr>
          </a:lstStyle>
          <a:p>
            <a:pPr fontAlgn="base"/>
            <a:r>
              <a:rPr lang="zh-CN" altLang="en-US" strike="noStrike" noProof="1"/>
              <a:t>单击此处编辑母版标题样式</a:t>
            </a:r>
            <a:endParaRPr lang="zh-CN" altLang="en-US" strike="noStrike" noProof="1"/>
          </a:p>
        </p:txBody>
      </p:sp>
      <p:sp>
        <p:nvSpPr>
          <p:cNvPr id="7" name="内容占位符 6"/>
          <p:cNvSpPr>
            <a:spLocks noGrp="1"/>
          </p:cNvSpPr>
          <p:nvPr>
            <p:ph sz="quarter" idx="13"/>
          </p:nvPr>
        </p:nvSpPr>
        <p:spPr>
          <a:xfrm>
            <a:off x="453628" y="1261056"/>
            <a:ext cx="8243100" cy="2408697"/>
          </a:xfrm>
        </p:spPr>
        <p:txBody>
          <a:bodyPr/>
          <a:lstStyle>
            <a:lvl1pPr>
              <a:defRPr baseline="0">
                <a:latin typeface="Arial" panose="020B0604020202020204" pitchFamily="34" charset="0"/>
                <a:ea typeface="微软雅黑" pitchFamily="34" charset="-122"/>
              </a:defRPr>
            </a:lvl1pPr>
            <a:lvl2pPr>
              <a:defRPr baseline="0">
                <a:latin typeface="Arial" panose="020B0604020202020204" pitchFamily="34" charset="0"/>
                <a:ea typeface="微软雅黑" pitchFamily="34" charset="-122"/>
              </a:defRPr>
            </a:lvl2pPr>
            <a:lvl3pPr>
              <a:defRPr baseline="0">
                <a:latin typeface="Arial" panose="020B0604020202020204" pitchFamily="34" charset="0"/>
                <a:ea typeface="微软雅黑" pitchFamily="34" charset="-122"/>
              </a:defRPr>
            </a:lvl3pPr>
            <a:lvl4pPr>
              <a:defRPr baseline="0">
                <a:latin typeface="Arial" panose="020B0604020202020204" pitchFamily="34" charset="0"/>
                <a:ea typeface="微软雅黑" pitchFamily="34" charset="-122"/>
              </a:defRPr>
            </a:lvl4pPr>
            <a:lvl5pPr>
              <a:defRPr baseline="0">
                <a:latin typeface="Arial" panose="020B0604020202020204" pitchFamily="34" charset="0"/>
                <a:ea typeface="微软雅黑"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sym typeface="+mn-ea"/>
              </a:rPr>
              <a:t>第</a:t>
            </a:r>
            <a:r>
              <a:rPr lang="zh-CN" altLang="en-US" strike="noStrike" noProof="1"/>
              <a:t>二级</a:t>
            </a:r>
            <a:endParaRPr lang="zh-CN" altLang="en-US" strike="noStrike" noProof="1"/>
          </a:p>
          <a:p>
            <a:pPr lvl="2" fontAlgn="base"/>
            <a:r>
              <a:rPr lang="zh-CN" altLang="en-US" strike="noStrike" noProof="1">
                <a:sym typeface="+mn-ea"/>
              </a:rPr>
              <a:t>第</a:t>
            </a:r>
            <a:r>
              <a:rPr lang="zh-CN" altLang="en-US" strike="noStrike" noProof="1"/>
              <a:t>三级</a:t>
            </a:r>
            <a:endParaRPr lang="zh-CN" altLang="en-US" strike="noStrike" noProof="1"/>
          </a:p>
          <a:p>
            <a:pPr lvl="3" fontAlgn="base"/>
            <a:r>
              <a:rPr lang="zh-CN" altLang="en-US" strike="noStrike" noProof="1">
                <a:sym typeface="+mn-ea"/>
              </a:rPr>
              <a:t>第</a:t>
            </a:r>
            <a:r>
              <a:rPr lang="zh-CN" altLang="en-US" strike="noStrike" noProof="1"/>
              <a:t>四级</a:t>
            </a:r>
            <a:endParaRPr lang="zh-CN" altLang="en-US" strike="noStrike" noProof="1"/>
          </a:p>
          <a:p>
            <a:pPr lvl="4" fontAlgn="base"/>
            <a:r>
              <a:rPr lang="zh-CN" altLang="en-US" strike="noStrike" noProof="1">
                <a:sym typeface="+mn-ea"/>
              </a:rPr>
              <a:t>第</a:t>
            </a:r>
            <a:r>
              <a:rPr lang="zh-CN" altLang="en-US" strike="noStrike" noProof="1"/>
              <a:t>五级</a:t>
            </a:r>
            <a:endParaRPr lang="zh-CN" altLang="en-US" strike="noStrike" noProof="1"/>
          </a:p>
        </p:txBody>
      </p:sp>
      <p:sp>
        <p:nvSpPr>
          <p:cNvPr id="9" name="文本占位符 8"/>
          <p:cNvSpPr>
            <a:spLocks noGrp="1"/>
          </p:cNvSpPr>
          <p:nvPr>
            <p:ph type="body" sz="quarter" idx="14"/>
          </p:nvPr>
        </p:nvSpPr>
        <p:spPr>
          <a:xfrm>
            <a:off x="445500" y="3885780"/>
            <a:ext cx="8251200" cy="758794"/>
          </a:xfrm>
        </p:spPr>
        <p:txBody>
          <a:bodyPr/>
          <a:lstStyle>
            <a:lvl1pPr marL="0" indent="0">
              <a:buNone/>
              <a:defRPr baseline="0">
                <a:solidFill>
                  <a:schemeClr val="bg1"/>
                </a:solidFill>
                <a:latin typeface="Arial" panose="020B0604020202020204" pitchFamily="34" charset="0"/>
                <a:ea typeface="微软雅黑" pitchFamily="34" charset="-122"/>
              </a:defRPr>
            </a:lvl1pPr>
          </a:lstStyle>
          <a:p>
            <a:pPr lvl="0" fontAlgn="base"/>
            <a:r>
              <a:rPr lang="zh-CN" altLang="en-US" strike="noStrike" noProof="1"/>
              <a:t>单击此处编辑母版文本样式</a:t>
            </a:r>
            <a:endParaRPr lang="zh-CN" altLang="en-US" strike="noStrike" noProof="1"/>
          </a:p>
        </p:txBody>
      </p:sp>
      <p:sp>
        <p:nvSpPr>
          <p:cNvPr id="10" name="日期占位符 2"/>
          <p:cNvSpPr>
            <a:spLocks noGrp="1"/>
          </p:cNvSpPr>
          <p:nvPr>
            <p:ph type="dt" sz="half" idx="2"/>
            <p:custDataLst>
              <p:tags r:id="rId4"/>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1" name="页脚占位符 3"/>
          <p:cNvSpPr>
            <a:spLocks noGrp="1"/>
          </p:cNvSpPr>
          <p:nvPr>
            <p:ph type="ftr" sz="quarter" idx="3"/>
            <p:custDataLst>
              <p:tags r:id="rId5"/>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2" name="灯片编号占位符 4"/>
          <p:cNvSpPr>
            <a:spLocks noGrp="1"/>
          </p:cNvSpPr>
          <p:nvPr>
            <p:ph type="sldNum" sz="quarter" idx="4"/>
            <p:custDataLst>
              <p:tags r:id="rId6"/>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ea typeface="微软雅黑" pitchFamily="34" charset="-122"/>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矩形 8"/>
          <p:cNvSpPr/>
          <p:nvPr>
            <p:custDataLst>
              <p:tags r:id="rId3"/>
            </p:custDataLst>
          </p:nvPr>
        </p:nvSpPr>
        <p:spPr>
          <a:xfrm>
            <a:off x="142875" y="203200"/>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769350" y="4770438"/>
            <a:ext cx="374650" cy="3730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34700" y="178222"/>
            <a:ext cx="8278200" cy="331514"/>
          </a:xfrm>
        </p:spPr>
        <p:txBody>
          <a:bodyPr>
            <a:normAutofit/>
          </a:bodyPr>
          <a:lstStyle>
            <a:lvl1pPr>
              <a:defRPr baseline="0">
                <a:solidFill>
                  <a:schemeClr val="bg1"/>
                </a:solidFill>
                <a:latin typeface="Arial" panose="020B0604020202020204" pitchFamily="34" charset="0"/>
                <a:ea typeface="微软雅黑" pitchFamily="34" charset="-122"/>
              </a:defRPr>
            </a:lvl1pPr>
          </a:lstStyle>
          <a:p>
            <a:pPr fontAlgn="base"/>
            <a:r>
              <a:rPr lang="zh-CN" altLang="en-US" strike="noStrike" noProof="1"/>
              <a:t>单击此处编辑母版标题样式</a:t>
            </a:r>
            <a:endParaRPr lang="zh-CN" altLang="en-US" strike="noStrike" noProof="1"/>
          </a:p>
        </p:txBody>
      </p:sp>
      <p:sp>
        <p:nvSpPr>
          <p:cNvPr id="7" name="内容占位符 6"/>
          <p:cNvSpPr>
            <a:spLocks noGrp="1"/>
          </p:cNvSpPr>
          <p:nvPr>
            <p:ph sz="quarter" idx="13"/>
          </p:nvPr>
        </p:nvSpPr>
        <p:spPr>
          <a:xfrm>
            <a:off x="434700" y="1247554"/>
            <a:ext cx="4006800" cy="2171068"/>
          </a:xfrm>
        </p:spPr>
        <p:txBody>
          <a:bodyPr>
            <a:normAutofit/>
          </a:bodyPr>
          <a:lstStyle>
            <a:lvl1pPr>
              <a:defRPr baseline="0">
                <a:latin typeface="Arial" panose="020B0604020202020204" pitchFamily="34" charset="0"/>
                <a:ea typeface="微软雅黑" pitchFamily="34" charset="-122"/>
              </a:defRPr>
            </a:lvl1pPr>
            <a:lvl2pPr>
              <a:defRPr baseline="0">
                <a:latin typeface="Arial" panose="020B0604020202020204" pitchFamily="34" charset="0"/>
                <a:ea typeface="微软雅黑" pitchFamily="34" charset="-122"/>
              </a:defRPr>
            </a:lvl2pPr>
            <a:lvl3pPr>
              <a:defRPr baseline="0">
                <a:latin typeface="Arial" panose="020B0604020202020204" pitchFamily="34" charset="0"/>
                <a:ea typeface="微软雅黑" pitchFamily="34" charset="-122"/>
              </a:defRPr>
            </a:lvl3pPr>
            <a:lvl4pPr>
              <a:defRPr baseline="0">
                <a:latin typeface="Arial" panose="020B0604020202020204" pitchFamily="34" charset="0"/>
                <a:ea typeface="微软雅黑" pitchFamily="34" charset="-122"/>
              </a:defRPr>
            </a:lvl4pPr>
            <a:lvl5pPr>
              <a:defRPr baseline="0">
                <a:latin typeface="Arial" panose="020B0604020202020204" pitchFamily="34" charset="0"/>
                <a:ea typeface="微软雅黑"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sym typeface="+mn-ea"/>
              </a:rPr>
              <a:t>第</a:t>
            </a:r>
            <a:r>
              <a:rPr lang="zh-CN" altLang="en-US" strike="noStrike" noProof="1"/>
              <a:t>二级</a:t>
            </a:r>
            <a:endParaRPr lang="zh-CN" altLang="en-US" strike="noStrike" noProof="1"/>
          </a:p>
          <a:p>
            <a:pPr lvl="2" fontAlgn="base"/>
            <a:r>
              <a:rPr lang="zh-CN" altLang="en-US" strike="noStrike" noProof="1">
                <a:sym typeface="+mn-ea"/>
              </a:rPr>
              <a:t>第</a:t>
            </a:r>
            <a:r>
              <a:rPr lang="zh-CN" altLang="en-US" strike="noStrike" noProof="1"/>
              <a:t>三级</a:t>
            </a:r>
            <a:endParaRPr lang="zh-CN" altLang="en-US" strike="noStrike" noProof="1"/>
          </a:p>
          <a:p>
            <a:pPr lvl="3" fontAlgn="base"/>
            <a:r>
              <a:rPr lang="zh-CN" altLang="en-US" strike="noStrike" noProof="1">
                <a:sym typeface="+mn-ea"/>
              </a:rPr>
              <a:t>第</a:t>
            </a:r>
            <a:r>
              <a:rPr lang="zh-CN" altLang="en-US" strike="noStrike" noProof="1"/>
              <a:t>四级</a:t>
            </a:r>
            <a:endParaRPr lang="zh-CN" altLang="en-US" strike="noStrike" noProof="1"/>
          </a:p>
          <a:p>
            <a:pPr lvl="4" fontAlgn="base"/>
            <a:r>
              <a:rPr lang="zh-CN" altLang="en-US" strike="noStrike" noProof="1">
                <a:sym typeface="+mn-ea"/>
              </a:rPr>
              <a:t>第</a:t>
            </a:r>
            <a:r>
              <a:rPr lang="zh-CN" altLang="en-US" strike="noStrike" noProof="1"/>
              <a:t>五级</a:t>
            </a:r>
            <a:endParaRPr lang="zh-CN" altLang="en-US" strike="noStrike" noProof="1"/>
          </a:p>
        </p:txBody>
      </p:sp>
      <p:sp>
        <p:nvSpPr>
          <p:cNvPr id="9" name="内容占位符 8"/>
          <p:cNvSpPr>
            <a:spLocks noGrp="1"/>
          </p:cNvSpPr>
          <p:nvPr>
            <p:ph sz="quarter" idx="14"/>
          </p:nvPr>
        </p:nvSpPr>
        <p:spPr>
          <a:xfrm>
            <a:off x="4681800" y="1247554"/>
            <a:ext cx="4025700" cy="2171068"/>
          </a:xfrm>
        </p:spPr>
        <p:txBody>
          <a:bodyPr>
            <a:normAutofit/>
          </a:bodyPr>
          <a:lstStyle>
            <a:lvl1pPr>
              <a:defRPr baseline="0">
                <a:latin typeface="Arial" panose="020B0604020202020204" pitchFamily="34" charset="0"/>
                <a:ea typeface="微软雅黑" pitchFamily="34" charset="-122"/>
              </a:defRPr>
            </a:lvl1pPr>
            <a:lvl2pPr>
              <a:defRPr baseline="0">
                <a:latin typeface="Arial" panose="020B0604020202020204" pitchFamily="34" charset="0"/>
                <a:ea typeface="微软雅黑" pitchFamily="34" charset="-122"/>
              </a:defRPr>
            </a:lvl2pPr>
            <a:lvl3pPr>
              <a:defRPr baseline="0">
                <a:latin typeface="Arial" panose="020B0604020202020204" pitchFamily="34" charset="0"/>
                <a:ea typeface="微软雅黑" pitchFamily="34" charset="-122"/>
              </a:defRPr>
            </a:lvl3pPr>
            <a:lvl4pPr>
              <a:defRPr baseline="0">
                <a:latin typeface="Arial" panose="020B0604020202020204" pitchFamily="34" charset="0"/>
                <a:ea typeface="微软雅黑" pitchFamily="34" charset="-122"/>
              </a:defRPr>
            </a:lvl4pPr>
            <a:lvl5pPr>
              <a:defRPr baseline="0">
                <a:latin typeface="Arial" panose="020B0604020202020204" pitchFamily="34" charset="0"/>
                <a:ea typeface="微软雅黑"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sym typeface="+mn-ea"/>
              </a:rPr>
              <a:t>第</a:t>
            </a:r>
            <a:r>
              <a:rPr lang="zh-CN" altLang="en-US" strike="noStrike" noProof="1"/>
              <a:t>二级</a:t>
            </a:r>
            <a:endParaRPr lang="zh-CN" altLang="en-US" strike="noStrike" noProof="1"/>
          </a:p>
          <a:p>
            <a:pPr lvl="2" fontAlgn="base"/>
            <a:r>
              <a:rPr lang="zh-CN" altLang="en-US" strike="noStrike" noProof="1">
                <a:sym typeface="+mn-ea"/>
              </a:rPr>
              <a:t>第</a:t>
            </a:r>
            <a:r>
              <a:rPr lang="zh-CN" altLang="en-US" strike="noStrike" noProof="1"/>
              <a:t>三级</a:t>
            </a:r>
            <a:endParaRPr lang="zh-CN" altLang="en-US" strike="noStrike" noProof="1"/>
          </a:p>
          <a:p>
            <a:pPr lvl="3" fontAlgn="base"/>
            <a:r>
              <a:rPr lang="zh-CN" altLang="en-US" strike="noStrike" noProof="1">
                <a:sym typeface="+mn-ea"/>
              </a:rPr>
              <a:t>第</a:t>
            </a:r>
            <a:r>
              <a:rPr lang="zh-CN" altLang="en-US" strike="noStrike" noProof="1"/>
              <a:t>四级</a:t>
            </a:r>
            <a:endParaRPr lang="zh-CN" altLang="en-US" strike="noStrike" noProof="1"/>
          </a:p>
          <a:p>
            <a:pPr lvl="4" fontAlgn="base"/>
            <a:r>
              <a:rPr lang="zh-CN" altLang="en-US" strike="noStrike" noProof="1">
                <a:sym typeface="+mn-ea"/>
              </a:rPr>
              <a:t>第</a:t>
            </a:r>
            <a:r>
              <a:rPr lang="zh-CN" altLang="en-US" strike="noStrike" noProof="1"/>
              <a:t>五级</a:t>
            </a:r>
            <a:endParaRPr lang="zh-CN" altLang="en-US" strike="noStrike" noProof="1"/>
          </a:p>
        </p:txBody>
      </p:sp>
      <p:sp>
        <p:nvSpPr>
          <p:cNvPr id="11" name="文本占位符 10"/>
          <p:cNvSpPr>
            <a:spLocks noGrp="1"/>
          </p:cNvSpPr>
          <p:nvPr>
            <p:ph type="body" sz="quarter" idx="15"/>
          </p:nvPr>
        </p:nvSpPr>
        <p:spPr>
          <a:xfrm>
            <a:off x="429300" y="3613046"/>
            <a:ext cx="4006800" cy="585972"/>
          </a:xfrm>
        </p:spPr>
        <p:txBody>
          <a:bodyPr>
            <a:normAutofit/>
          </a:bodyPr>
          <a:lstStyle>
            <a:lvl1pPr>
              <a:defRPr baseline="0">
                <a:latin typeface="Arial" panose="020B0604020202020204" pitchFamily="34" charset="0"/>
                <a:ea typeface="微软雅黑" pitchFamily="34" charset="-122"/>
              </a:defRPr>
            </a:lvl1pPr>
          </a:lstStyle>
          <a:p>
            <a:pPr lvl="0" fontAlgn="base"/>
            <a:r>
              <a:rPr lang="zh-CN" altLang="en-US" strike="noStrike" noProof="1"/>
              <a:t>单击此处编辑母版文本样式</a:t>
            </a:r>
            <a:endParaRPr lang="zh-CN" altLang="en-US" strike="noStrike" noProof="1"/>
          </a:p>
        </p:txBody>
      </p:sp>
      <p:sp>
        <p:nvSpPr>
          <p:cNvPr id="13" name="文本占位符 12"/>
          <p:cNvSpPr>
            <a:spLocks noGrp="1"/>
          </p:cNvSpPr>
          <p:nvPr>
            <p:ph type="body" sz="quarter" idx="16"/>
          </p:nvPr>
        </p:nvSpPr>
        <p:spPr>
          <a:xfrm>
            <a:off x="4689900" y="3610346"/>
            <a:ext cx="4025700" cy="585972"/>
          </a:xfrm>
        </p:spPr>
        <p:txBody>
          <a:bodyPr>
            <a:normAutofit/>
          </a:bodyPr>
          <a:lstStyle>
            <a:lvl1pPr>
              <a:defRPr baseline="0">
                <a:latin typeface="Arial" panose="020B0604020202020204" pitchFamily="34" charset="0"/>
                <a:ea typeface="微软雅黑" pitchFamily="34" charset="-122"/>
              </a:defRPr>
            </a:lvl1pPr>
          </a:lstStyle>
          <a:p>
            <a:pPr lvl="0" fontAlgn="base"/>
            <a:r>
              <a:rPr lang="zh-CN" altLang="en-US" strike="noStrike" noProof="1"/>
              <a:t>单击此处编辑母版文本样式</a:t>
            </a:r>
            <a:endParaRPr lang="zh-CN" altLang="en-US" strike="noStrike" noProof="1"/>
          </a:p>
        </p:txBody>
      </p:sp>
      <p:sp>
        <p:nvSpPr>
          <p:cNvPr id="4"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5"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ea typeface="微软雅黑" pitchFamily="34" charset="-122"/>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itchFamily="34" charset="-122"/>
              </a:defRPr>
            </a:lvl1pPr>
          </a:lstStyle>
          <a:p>
            <a:pPr fontAlgn="base"/>
            <a:r>
              <a:rPr lang="zh-CN" altLang="en-US" strike="noStrike" noProof="1" smtClean="0"/>
              <a:t>单击此处编辑母版标题样式</a:t>
            </a:r>
            <a:endParaRPr lang="zh-CN" altLang="en-US" strike="noStrike"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itchFamily="34" charset="-122"/>
              </a:defRPr>
            </a:lvl1pPr>
          </a:lstStyle>
          <a:p>
            <a:pPr lvl="0" fontAlgn="base"/>
            <a:r>
              <a:rPr lang="zh-CN" altLang="en-US" strike="noStrike" noProof="1"/>
              <a:t>单击此处编辑母版文本样式</a:t>
            </a:r>
            <a:endParaRPr lang="zh-CN" altLang="en-US" strike="noStrike"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ea typeface="微软雅黑" pitchFamily="34" charset="-122"/>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3375"/>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2702001"/>
            <a:ext cx="6858000" cy="1242039"/>
          </a:xfrm>
        </p:spPr>
        <p:txBody>
          <a:bodyPr/>
          <a:lstStyle>
            <a:lvl1pPr marL="0" indent="0" algn="ctr">
              <a:buNone/>
              <a:defRPr sz="1350"/>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8035" indent="0" algn="ctr">
              <a:buNone/>
              <a:defRPr sz="9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rPr>
            </a:fld>
            <a:endPar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itchFamily="34" charset="0"/>
              </a:rPr>
            </a:fld>
            <a:endParaRPr lang="zh-CN" altLang="en-US" dirty="0">
              <a:latin typeface="Arial" panose="020B0604020202020204" pitchFamily="34" charset="0"/>
              <a:sym typeface="Calibri" pitchFamily="34" charset="0"/>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sym typeface="+mn-ea"/>
              </a:rPr>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rPr>
            </a:fld>
            <a:endPar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itchFamily="34" charset="0"/>
              </a:rPr>
            </a:fld>
            <a:endParaRPr lang="zh-CN" altLang="en-US" dirty="0">
              <a:latin typeface="Arial" panose="020B0604020202020204" pitchFamily="34" charset="0"/>
              <a:sym typeface="Calibri" pitchFamily="34" charset="0"/>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3375"/>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3442699"/>
            <a:ext cx="7886700" cy="11253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5">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8035" indent="0">
              <a:buNone/>
              <a:defRPr sz="9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rPr>
            </a:fld>
            <a:endPar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itchFamily="34" charset="0"/>
              </a:rPr>
            </a:fld>
            <a:endParaRPr lang="zh-CN" altLang="en-US" dirty="0">
              <a:latin typeface="Arial" panose="020B0604020202020204" pitchFamily="34" charset="0"/>
              <a:sym typeface="Calibri"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grpSp>
        <p:nvGrpSpPr>
          <p:cNvPr id="7171"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502448" y="714469"/>
            <a:ext cx="3962432"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4679158" y="714469"/>
            <a:ext cx="3962432" cy="4042179"/>
          </a:xfrm>
        </p:spPr>
        <p:txBody>
          <a:bodyPr>
            <a:noAutofit/>
          </a:bodyPr>
          <a:lstStyle>
            <a:lvl1pPr>
              <a:lnSpc>
                <a:spcPct val="120000"/>
              </a:lnSpc>
              <a:defRPr sz="1200">
                <a:solidFill>
                  <a:schemeClr val="tx1">
                    <a:lumMod val="85000"/>
                    <a:lumOff val="15000"/>
                  </a:schemeClr>
                </a:solidFill>
                <a:latin typeface="微软雅黑" pitchFamily="34" charset="-122"/>
                <a:ea typeface="微软雅黑" pitchFamily="34" charset="-122"/>
              </a:defRPr>
            </a:lvl1pPr>
            <a:lvl2pPr>
              <a:lnSpc>
                <a:spcPct val="120000"/>
              </a:lnSpc>
              <a:defRPr sz="1200">
                <a:solidFill>
                  <a:schemeClr val="tx1">
                    <a:lumMod val="85000"/>
                    <a:lumOff val="15000"/>
                  </a:schemeClr>
                </a:solidFill>
                <a:latin typeface="微软雅黑" pitchFamily="34" charset="-122"/>
                <a:ea typeface="微软雅黑" pitchFamily="34" charset="-122"/>
              </a:defRPr>
            </a:lvl2pPr>
            <a:lvl3pPr>
              <a:lnSpc>
                <a:spcPct val="120000"/>
              </a:lnSpc>
              <a:defRPr sz="1200">
                <a:solidFill>
                  <a:schemeClr val="tx1">
                    <a:lumMod val="85000"/>
                    <a:lumOff val="15000"/>
                  </a:schemeClr>
                </a:solidFill>
                <a:latin typeface="微软雅黑" pitchFamily="34" charset="-122"/>
                <a:ea typeface="微软雅黑" pitchFamily="34" charset="-122"/>
              </a:defRPr>
            </a:lvl3pPr>
            <a:lvl4pPr>
              <a:lnSpc>
                <a:spcPct val="120000"/>
              </a:lnSpc>
              <a:defRPr sz="1200">
                <a:solidFill>
                  <a:schemeClr val="tx1">
                    <a:lumMod val="85000"/>
                    <a:lumOff val="15000"/>
                  </a:schemeClr>
                </a:solidFill>
                <a:latin typeface="微软雅黑" pitchFamily="34" charset="-122"/>
                <a:ea typeface="微软雅黑" pitchFamily="34" charset="-122"/>
              </a:defRPr>
            </a:lvl4pPr>
            <a:lvl5pPr>
              <a:lnSpc>
                <a:spcPct val="120000"/>
              </a:lnSpc>
              <a:defRPr sz="1200">
                <a:solidFill>
                  <a:schemeClr val="tx1">
                    <a:lumMod val="85000"/>
                    <a:lumOff val="15000"/>
                  </a:schemeClr>
                </a:solidFill>
                <a:latin typeface="微软雅黑" pitchFamily="34" charset="-122"/>
                <a:ea typeface="微软雅黑"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54296"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rPr>
            </a:fld>
            <a:endPar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itchFamily="34" charset="0"/>
              </a:rPr>
            </a:fld>
            <a:endParaRPr lang="zh-CN" altLang="en-US" dirty="0">
              <a:latin typeface="Arial" panose="020B0604020202020204" pitchFamily="34" charset="0"/>
              <a:sym typeface="Calibri" pitchFamily="34" charset="0"/>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1" y="1334062"/>
            <a:ext cx="3655181"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890081" y="1999384"/>
            <a:ext cx="3655181"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334062"/>
            <a:ext cx="3673182"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92704" y="1999384"/>
            <a:ext cx="3673182"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rPr>
            </a:fld>
            <a:endPar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zh-CN" altLang="en-US" dirty="0">
                <a:sym typeface="Calibri" pitchFamily="34" charset="0"/>
              </a:rPr>
            </a:fld>
            <a:endParaRPr lang="zh-CN" altLang="en-US" dirty="0">
              <a:latin typeface="Arial" panose="020B0604020202020204" pitchFamily="34" charset="0"/>
              <a:sym typeface="Calibri" pitchFamily="34" charset="0"/>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rPr>
            </a:fld>
            <a:endPar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zh-CN" altLang="en-US" dirty="0">
                <a:sym typeface="Calibri" pitchFamily="34" charset="0"/>
              </a:rPr>
            </a:fld>
            <a:endParaRPr lang="zh-CN" altLang="en-US" dirty="0">
              <a:latin typeface="Arial" panose="020B0604020202020204" pitchFamily="34" charset="0"/>
              <a:sym typeface="Calibri" pitchFamily="34" charset="0"/>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rPr>
            </a:fld>
            <a:endPar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zh-CN" altLang="en-US" dirty="0">
                <a:sym typeface="Calibri" pitchFamily="34" charset="0"/>
              </a:rPr>
            </a:fld>
            <a:endParaRPr lang="zh-CN" altLang="en-US" dirty="0">
              <a:latin typeface="Arial" panose="020B0604020202020204" pitchFamily="34" charset="0"/>
              <a:sym typeface="Calibri" pitchFamily="34" charset="0"/>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740698"/>
            <a:ext cx="4629150" cy="3655858"/>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1543320"/>
            <a:ext cx="2949178" cy="2859191"/>
          </a:xfrm>
        </p:spPr>
        <p:txBody>
          <a:bodyPr/>
          <a:lstStyle>
            <a:lvl1pPr marL="0" indent="0">
              <a:buNone/>
              <a:defRPr sz="900"/>
            </a:lvl1pPr>
            <a:lvl2pPr marL="257175" indent="0">
              <a:buNone/>
              <a:defRPr sz="790"/>
            </a:lvl2pPr>
            <a:lvl3pPr marL="514350" indent="0">
              <a:buNone/>
              <a:defRPr sz="675"/>
            </a:lvl3pPr>
            <a:lvl4pPr marL="771525" indent="0">
              <a:buNone/>
              <a:defRPr sz="565"/>
            </a:lvl4pPr>
            <a:lvl5pPr marL="1028700" indent="0">
              <a:buNone/>
              <a:defRPr sz="565"/>
            </a:lvl5pPr>
            <a:lvl6pPr marL="1285875" indent="0">
              <a:buNone/>
              <a:defRPr sz="565"/>
            </a:lvl6pPr>
            <a:lvl7pPr marL="1543050" indent="0">
              <a:buNone/>
              <a:defRPr sz="565"/>
            </a:lvl7pPr>
            <a:lvl8pPr marL="1800225" indent="0">
              <a:buNone/>
              <a:defRPr sz="565"/>
            </a:lvl8pPr>
            <a:lvl9pPr marL="2058035" indent="0">
              <a:buNone/>
              <a:defRPr sz="565"/>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rPr>
            </a:fld>
            <a:endPar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itchFamily="34" charset="0"/>
              </a:rPr>
            </a:fld>
            <a:endParaRPr lang="zh-CN" altLang="en-US" dirty="0">
              <a:latin typeface="Arial" panose="020B0604020202020204" pitchFamily="34" charset="0"/>
              <a:sym typeface="Calibri" pitchFamily="34" charset="0"/>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342961"/>
            <a:ext cx="4629150" cy="4053597"/>
          </a:xfrm>
        </p:spPr>
        <p:txBody>
          <a:bodyPr vert="horz" wrap="square" lIns="91440" tIns="45720" rIns="91440" bIns="45720" numCol="1" anchor="t" anchorCtr="0" compatLnSpc="1"/>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8035" indent="0">
              <a:buNone/>
              <a:defRPr sz="1125"/>
            </a:lvl9pPr>
          </a:lstStyle>
          <a:p>
            <a:pPr marL="0" marR="0" lvl="0" indent="0" algn="l" defTabSz="0" rtl="0" eaLnBrk="0" fontAlgn="base" latinLnBrk="0" hangingPunct="0">
              <a:lnSpc>
                <a:spcPct val="100000"/>
              </a:lnSpc>
              <a:spcBef>
                <a:spcPct val="1500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mn-lt"/>
              <a:ea typeface="+mn-ea"/>
              <a:cs typeface="+mn-cs"/>
              <a:sym typeface="Calibri" pitchFamily="34" charset="0"/>
            </a:endParaRPr>
          </a:p>
        </p:txBody>
      </p:sp>
      <p:sp>
        <p:nvSpPr>
          <p:cNvPr id="4" name="文本占位符 3"/>
          <p:cNvSpPr>
            <a:spLocks noGrp="1"/>
          </p:cNvSpPr>
          <p:nvPr>
            <p:ph type="body" sz="half" idx="2"/>
          </p:nvPr>
        </p:nvSpPr>
        <p:spPr>
          <a:xfrm>
            <a:off x="629841" y="1543320"/>
            <a:ext cx="3124012" cy="2859191"/>
          </a:xfrm>
        </p:spPr>
        <p:txBody>
          <a:bodyPr/>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8035" indent="0">
              <a:buNone/>
              <a:defRPr sz="79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rPr>
            </a:fld>
            <a:endPar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itchFamily="34" charset="0"/>
              </a:rPr>
            </a:fld>
            <a:endParaRPr lang="zh-CN" altLang="en-US" dirty="0">
              <a:latin typeface="Arial" panose="020B0604020202020204" pitchFamily="34" charset="0"/>
              <a:sym typeface="Calibri" pitchFamily="34" charset="0"/>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rPr>
            </a:fld>
            <a:endPar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itchFamily="34" charset="0"/>
              </a:rPr>
            </a:fld>
            <a:endParaRPr lang="zh-CN" altLang="en-US" dirty="0">
              <a:latin typeface="Arial" panose="020B0604020202020204" pitchFamily="34" charset="0"/>
              <a:sym typeface="Calibri" pitchFamily="34" charset="0"/>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15"/>
            <a:ext cx="2057400" cy="4389411"/>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06015"/>
            <a:ext cx="6052930" cy="4389411"/>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rPr>
            </a:fld>
            <a:endPar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itchFamily="34" charset="0"/>
              </a:rPr>
            </a:fld>
            <a:endParaRPr lang="zh-CN" altLang="en-US" dirty="0">
              <a:latin typeface="Arial" panose="020B0604020202020204" pitchFamily="34" charset="0"/>
              <a:sym typeface="Calibri" pitchFamily="34" charset="0"/>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itchFamily="34" charset="-122"/>
              </a:defRPr>
            </a:lvl1pPr>
          </a:lstStyle>
          <a:p>
            <a:pPr lvl="0"/>
            <a:r>
              <a:rPr lang="zh-CN" altLang="en-US" noProof="1"/>
              <a:t>单击此处编辑母版文本样式</a:t>
            </a:r>
            <a:endParaRPr lang="zh-CN" altLang="en-US"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itchFamily="34" charset="-122"/>
              </a:rPr>
            </a:fld>
            <a:endParaRPr lang="zh-CN" altLang="en-US" dirty="0">
              <a:ea typeface="微软雅黑" pitchFamily="34" charset="-122"/>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3075" name="图片 20"/>
          <p:cNvPicPr>
            <a:picLocks noChangeAspect="1"/>
          </p:cNvPicPr>
          <p:nvPr>
            <p:custDataLst>
              <p:tags r:id="rId2"/>
            </p:custDataLst>
          </p:nvPr>
        </p:nvPicPr>
        <p:blipFill>
          <a:blip r:embed="rId3"/>
          <a:stretch>
            <a:fillRect/>
          </a:stretch>
        </p:blipFill>
        <p:spPr>
          <a:xfrm>
            <a:off x="484188" y="614363"/>
            <a:ext cx="8180387" cy="3914775"/>
          </a:xfrm>
          <a:prstGeom prst="rect">
            <a:avLst/>
          </a:prstGeom>
          <a:noFill/>
          <a:ln w="9525">
            <a:noFill/>
          </a:ln>
        </p:spPr>
      </p:pic>
      <p:sp>
        <p:nvSpPr>
          <p:cNvPr id="9" name="稻壳儿春秋广告/盗版必究        原创来源：http://chn.docer.com/works?userid=199329941#!/work_time"/>
          <p:cNvSpPr/>
          <p:nvPr>
            <p:custDataLst>
              <p:tags r:id="rId4"/>
            </p:custDataLst>
          </p:nvPr>
        </p:nvSpPr>
        <p:spPr>
          <a:xfrm>
            <a:off x="0" y="3943350"/>
            <a:ext cx="1200150" cy="12001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479425" y="614363"/>
            <a:ext cx="8185150" cy="3914775"/>
          </a:xfrm>
          <a:prstGeom prst="rtTriangl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942975" y="3641725"/>
            <a:ext cx="2530475" cy="692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3079" name="组合 5"/>
          <p:cNvGrpSpPr/>
          <p:nvPr userDrawn="1"/>
        </p:nvGrpSpPr>
        <p:grpSpPr>
          <a:xfrm>
            <a:off x="0" y="0"/>
            <a:ext cx="9144000" cy="5143500"/>
            <a:chOff x="0" y="-1"/>
            <a:chExt cx="12192000" cy="6858001"/>
          </a:xfrm>
        </p:grpSpPr>
        <p:sp>
          <p:nvSpPr>
            <p:cNvPr id="13" name="稻壳儿春秋广告/盗版必究        原创来源：http://chn.docer.com/works?userid=199329941#!/work_time"/>
            <p:cNvSpPr/>
            <p:nvPr>
              <p:custDataLst>
                <p:tags r:id="rId7"/>
              </p:custDataLst>
            </p:nvPr>
          </p:nvSpPr>
          <p:spPr>
            <a:xfrm>
              <a:off x="0" y="-1"/>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4" name="稻壳儿春秋广告/盗版必究        原创来源：http://chn.docer.com/works?userid=199329941#!/work_time"/>
            <p:cNvSpPr/>
            <p:nvPr>
              <p:custDataLst>
                <p:tags r:id="rId8"/>
              </p:custDataLst>
            </p:nvPr>
          </p:nvSpPr>
          <p:spPr>
            <a:xfrm>
              <a:off x="10591800" y="5257800"/>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3" name="副标题 2"/>
          <p:cNvSpPr>
            <a:spLocks noGrp="1"/>
          </p:cNvSpPr>
          <p:nvPr>
            <p:ph type="subTitle" idx="1"/>
          </p:nvPr>
        </p:nvSpPr>
        <p:spPr>
          <a:xfrm>
            <a:off x="875248" y="3070940"/>
            <a:ext cx="4857300" cy="529265"/>
          </a:xfrm>
        </p:spPr>
        <p:txBody>
          <a:bodyPr lIns="90000" tIns="46800" rIns="90000" bIns="46800">
            <a:normAutofit/>
          </a:bodyPr>
          <a:lstStyle>
            <a:lvl1pPr marL="0" indent="0" algn="l" eaLnBrk="1" fontAlgn="auto" latinLnBrk="0" hangingPunct="1">
              <a:lnSpc>
                <a:spcPct val="100000"/>
              </a:lnSpc>
              <a:buNone/>
              <a:defRPr sz="1050" u="none" strike="noStrike" kern="1200" cap="none" spc="200" normalizeH="0" baseline="0">
                <a:solidFill>
                  <a:schemeClr val="accent1"/>
                </a:solidFill>
                <a:uFillTx/>
                <a:latin typeface="Arial" panose="020B0604020202020204" pitchFamily="34" charset="0"/>
                <a:ea typeface="微软雅黑" pitchFamily="34"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835" indent="0" algn="ctr">
              <a:buNone/>
              <a:defRPr sz="1200"/>
            </a:lvl9pPr>
          </a:lstStyle>
          <a:p>
            <a:r>
              <a:rPr lang="zh-CN" altLang="en-US" noProof="1" smtClean="0"/>
              <a:t>单击此处编辑母版副标题样式</a:t>
            </a:r>
            <a:endParaRPr lang="zh-CN" altLang="en-US" noProof="1"/>
          </a:p>
        </p:txBody>
      </p:sp>
      <p:sp>
        <p:nvSpPr>
          <p:cNvPr id="2" name="标题 1"/>
          <p:cNvSpPr>
            <a:spLocks noGrp="1"/>
          </p:cNvSpPr>
          <p:nvPr>
            <p:ph type="ctrTitle"/>
          </p:nvPr>
        </p:nvSpPr>
        <p:spPr>
          <a:xfrm>
            <a:off x="875257" y="1252293"/>
            <a:ext cx="6170785" cy="1761348"/>
          </a:xfrm>
        </p:spPr>
        <p:txBody>
          <a:bodyPr lIns="90000" tIns="46800" rIns="90000" bIns="46800" anchor="b">
            <a:normAutofit/>
          </a:bodyPr>
          <a:lstStyle>
            <a:lvl1pPr algn="l" eaLnBrk="1" fontAlgn="auto" latinLnBrk="0" hangingPunct="1">
              <a:lnSpc>
                <a:spcPct val="100000"/>
              </a:lnSpc>
              <a:defRPr sz="4500" spc="600" baseline="0">
                <a:solidFill>
                  <a:schemeClr val="accent1"/>
                </a:solidFill>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5" name="文本占位符 4"/>
          <p:cNvSpPr>
            <a:spLocks noGrp="1"/>
          </p:cNvSpPr>
          <p:nvPr>
            <p:ph type="body" sz="quarter" idx="13"/>
          </p:nvPr>
        </p:nvSpPr>
        <p:spPr>
          <a:xfrm>
            <a:off x="972173" y="3666267"/>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30" name="文本占位符 4"/>
          <p:cNvSpPr>
            <a:spLocks noGrp="1"/>
          </p:cNvSpPr>
          <p:nvPr>
            <p:ph type="body" sz="quarter" idx="14"/>
          </p:nvPr>
        </p:nvSpPr>
        <p:spPr>
          <a:xfrm>
            <a:off x="972173" y="4009898"/>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5" name="日期占位符 15"/>
          <p:cNvSpPr>
            <a:spLocks noGrp="1"/>
          </p:cNvSpPr>
          <p:nvPr>
            <p:ph type="dt" sz="half" idx="2"/>
            <p:custDataLst>
              <p:tags r:id="rId9"/>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6" name="页脚占位符 16"/>
          <p:cNvSpPr>
            <a:spLocks noGrp="1"/>
          </p:cNvSpPr>
          <p:nvPr>
            <p:ph type="ftr" sz="quarter" idx="3"/>
            <p:custDataLst>
              <p:tags r:id="rId10"/>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7" name="灯片编号占位符 17"/>
          <p:cNvSpPr>
            <a:spLocks noGrp="1"/>
          </p:cNvSpPr>
          <p:nvPr>
            <p:ph type="sldNum" sz="quarter" idx="4"/>
            <p:custDataLst>
              <p:tags r:id="rId11"/>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bg>
      <p:bgPr>
        <a:solidFill>
          <a:schemeClr val="bg1"/>
        </a:solidFill>
        <a:effectLst/>
      </p:bgPr>
    </p:bg>
    <p:spTree>
      <p:nvGrpSpPr>
        <p:cNvPr id="1" name=""/>
        <p:cNvGrpSpPr/>
        <p:nvPr/>
      </p:nvGrpSpPr>
      <p:grpSpPr>
        <a:xfrm>
          <a:off x="0" y="0"/>
          <a:ext cx="0" cy="0"/>
          <a:chOff x="0" y="0"/>
          <a:chExt cx="0" cy="0"/>
        </a:xfrm>
      </p:grpSpPr>
      <p:grpSp>
        <p:nvGrpSpPr>
          <p:cNvPr id="8195" name="组合 12"/>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p:nvPr>
        </p:nvSpPr>
        <p:spPr>
          <a:xfrm>
            <a:off x="502448" y="714469"/>
            <a:ext cx="3962432" cy="285788"/>
          </a:xfrm>
        </p:spPr>
        <p:txBody>
          <a:bodyPr tIns="38100" rIns="76200" bIns="38100">
            <a:noAutofit/>
          </a:bodyPr>
          <a:lstStyle>
            <a:lvl1pPr marL="0" indent="0" eaLnBrk="1" fontAlgn="auto" latinLnBrk="0" hangingPunct="1">
              <a:lnSpc>
                <a:spcPct val="120000"/>
              </a:lnSpc>
              <a:spcAft>
                <a:spcPts val="0"/>
              </a:spcAft>
              <a:buNone/>
              <a:defRPr sz="1500" b="0" u="none" strike="noStrike" kern="1200" cap="none" spc="200" normalizeH="0" baseline="0">
                <a:solidFill>
                  <a:schemeClr val="tx1">
                    <a:lumMod val="85000"/>
                    <a:lumOff val="15000"/>
                  </a:schemeClr>
                </a:solidFill>
                <a:uFillTx/>
                <a:latin typeface="微软雅黑" pitchFamily="34" charset="-122"/>
                <a:ea typeface="微软雅黑"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fontAlgn="auto"/>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502444" y="1055024"/>
            <a:ext cx="3962400"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5" name="文本占位符 4"/>
          <p:cNvSpPr>
            <a:spLocks noGrp="1"/>
          </p:cNvSpPr>
          <p:nvPr>
            <p:ph type="body" sz="quarter" idx="3"/>
          </p:nvPr>
        </p:nvSpPr>
        <p:spPr>
          <a:xfrm>
            <a:off x="4676813" y="714469"/>
            <a:ext cx="3962432" cy="285788"/>
          </a:xfrm>
        </p:spPr>
        <p:txBody>
          <a:bodyPr tIns="38100" rIns="76200" bIns="38100" rtlCol="0">
            <a:noAutofit/>
          </a:bodyPr>
          <a:lstStyle>
            <a:lvl1pPr marL="0" marR="0" lvl="0" indent="0" algn="l" defTabSz="914400" rtl="0" eaLnBrk="1" fontAlgn="auto" latinLnBrk="0" hangingPunct="1">
              <a:lnSpc>
                <a:spcPct val="12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fontAlgn="auto"/>
            <a:r>
              <a:rPr lang="zh-CN" altLang="en-US" strike="noStrike" noProof="1" smtClean="0">
                <a:sym typeface="+mn-ea"/>
              </a:rPr>
              <a:t>单击此处编辑母版文本样式</a:t>
            </a:r>
            <a:endParaRPr lang="zh-CN" altLang="en-US" strike="noStrike" noProof="1" smtClean="0">
              <a:sym typeface="+mn-ea"/>
            </a:endParaRPr>
          </a:p>
        </p:txBody>
      </p:sp>
      <p:sp>
        <p:nvSpPr>
          <p:cNvPr id="6" name="内容占位符 5"/>
          <p:cNvSpPr>
            <a:spLocks noGrp="1"/>
          </p:cNvSpPr>
          <p:nvPr>
            <p:ph sz="quarter" idx="4"/>
          </p:nvPr>
        </p:nvSpPr>
        <p:spPr>
          <a:xfrm>
            <a:off x="4676813" y="1055024"/>
            <a:ext cx="3962432"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12" name="日期占位符 6"/>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7"/>
          <p:cNvSpPr>
            <a:spLocks noGrp="1"/>
          </p:cNvSpPr>
          <p:nvPr>
            <p:ph type="ftr" sz="quarter" idx="1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8"/>
          <p:cNvSpPr>
            <a:spLocks noGrp="1"/>
          </p:cNvSpPr>
          <p:nvPr>
            <p:ph type="sldNum" sz="quarter" idx="1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grpSp>
        <p:nvGrpSpPr>
          <p:cNvPr id="4099"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idx="1"/>
          </p:nvPr>
        </p:nvSpPr>
        <p:spPr>
          <a:xfrm>
            <a:off x="502412" y="714469"/>
            <a:ext cx="8139178"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atin typeface="微软雅黑" pitchFamily="34" charset="-122"/>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微软雅黑" pitchFamily="34" charset="-122"/>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微软雅黑" pitchFamily="34" charset="-122"/>
              <a:ea typeface="微软雅黑" pitchFamily="34"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atin typeface="微软雅黑" pitchFamily="34" charset="-122"/>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微软雅黑" pitchFamily="34" charset="-122"/>
              <a:ea typeface="微软雅黑" pitchFamily="34"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latin typeface="微软雅黑" pitchFamily="34" charset="-122"/>
                <a:ea typeface="微软雅黑" pitchFamily="34" charset="-122"/>
              </a:rPr>
            </a:fld>
            <a:endParaRPr lang="zh-CN" altLang="en-US" dirty="0">
              <a:latin typeface="微软雅黑" pitchFamily="34" charset="-122"/>
              <a:ea typeface="微软雅黑" pitchFamily="34" charset="-122"/>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4572000" y="0"/>
            <a:ext cx="4572000" cy="5143500"/>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428625" y="428625"/>
            <a:ext cx="111125" cy="111125"/>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TextBox 18"/>
          <p:cNvSpPr/>
          <p:nvPr>
            <p:custDataLst>
              <p:tags r:id="rId5"/>
            </p:custDataLst>
          </p:nvPr>
        </p:nvSpPr>
        <p:spPr>
          <a:xfrm>
            <a:off x="0" y="0"/>
            <a:ext cx="428625" cy="428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112776" y="2072729"/>
            <a:ext cx="4333863" cy="618804"/>
          </a:xfrm>
        </p:spPr>
        <p:txBody>
          <a:bodyPr lIns="90000" tIns="46800" rIns="90000" bIns="46800">
            <a:normAutofit/>
          </a:bodyPr>
          <a:lstStyle>
            <a:lvl1pPr algn="ctr">
              <a:defRPr sz="3000" u="none" strike="noStrike" kern="1200" cap="none" spc="300" normalizeH="0" baseline="0">
                <a:solidFill>
                  <a:schemeClr val="tx1"/>
                </a:solidFill>
                <a:uFillTx/>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2776" y="2742194"/>
            <a:ext cx="4333863" cy="363130"/>
          </a:xfrm>
        </p:spPr>
        <p:txBody>
          <a:bodyPr lIns="90000" tIns="46800" rIns="90000" bIns="46800">
            <a:normAutofit/>
          </a:bodyPr>
          <a:lstStyle>
            <a:lvl1pPr marL="0" indent="0" algn="ctr" eaLnBrk="1" fontAlgn="auto" latinLnBrk="0" hangingPunct="1">
              <a:buNone/>
              <a:defRPr kumimoji="0" lang="zh-CN" altLang="en-US" sz="1050" b="0" i="0" u="none" strike="noStrike" kern="1200" cap="none" spc="150" normalizeH="0" baseline="0" noProof="1">
                <a:solidFill>
                  <a:schemeClr val="tx1"/>
                </a:solidFill>
                <a:uFillTx/>
                <a:latin typeface="Arial" panose="020B0604020202020204" pitchFamily="34" charset="0"/>
                <a:ea typeface="微软雅黑"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noProof="1"/>
              <a:t>单击此处编辑母版文本样式</a:t>
            </a:r>
            <a:endParaRPr lang="zh-CN" altLang="en-US" noProof="1"/>
          </a:p>
        </p:txBody>
      </p:sp>
      <p:sp>
        <p:nvSpPr>
          <p:cNvPr id="11" name="日期占位符 3"/>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2" name="页脚占位符 4"/>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灯片编号占位符 5"/>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grpSp>
        <p:nvGrpSpPr>
          <p:cNvPr id="6147"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sz="half" idx="1"/>
          </p:nvPr>
        </p:nvSpPr>
        <p:spPr>
          <a:xfrm>
            <a:off x="502448" y="714469"/>
            <a:ext cx="3962432"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4" name="内容占位符 3"/>
          <p:cNvSpPr>
            <a:spLocks noGrp="1"/>
          </p:cNvSpPr>
          <p:nvPr>
            <p:ph sz="half" idx="2"/>
          </p:nvPr>
        </p:nvSpPr>
        <p:spPr>
          <a:xfrm>
            <a:off x="4679158" y="714469"/>
            <a:ext cx="3962432" cy="4042179"/>
          </a:xfrm>
        </p:spPr>
        <p:txBody>
          <a:bodyPr>
            <a:noAutofit/>
          </a:bodyPr>
          <a:lstStyle>
            <a:lvl1pPr>
              <a:lnSpc>
                <a:spcPct val="120000"/>
              </a:lnSpc>
              <a:defRPr sz="1200">
                <a:solidFill>
                  <a:schemeClr val="tx1">
                    <a:lumMod val="85000"/>
                    <a:lumOff val="15000"/>
                  </a:schemeClr>
                </a:solidFill>
                <a:latin typeface="微软雅黑" pitchFamily="34" charset="-122"/>
                <a:ea typeface="微软雅黑" pitchFamily="34" charset="-122"/>
              </a:defRPr>
            </a:lvl1pPr>
            <a:lvl2pPr>
              <a:lnSpc>
                <a:spcPct val="120000"/>
              </a:lnSpc>
              <a:defRPr sz="1200">
                <a:solidFill>
                  <a:schemeClr val="tx1">
                    <a:lumMod val="85000"/>
                    <a:lumOff val="15000"/>
                  </a:schemeClr>
                </a:solidFill>
                <a:latin typeface="微软雅黑" pitchFamily="34" charset="-122"/>
                <a:ea typeface="微软雅黑" pitchFamily="34" charset="-122"/>
              </a:defRPr>
            </a:lvl2pPr>
            <a:lvl3pPr>
              <a:lnSpc>
                <a:spcPct val="120000"/>
              </a:lnSpc>
              <a:defRPr sz="1200">
                <a:solidFill>
                  <a:schemeClr val="tx1">
                    <a:lumMod val="85000"/>
                    <a:lumOff val="15000"/>
                  </a:schemeClr>
                </a:solidFill>
                <a:latin typeface="微软雅黑" pitchFamily="34" charset="-122"/>
                <a:ea typeface="微软雅黑" pitchFamily="34" charset="-122"/>
              </a:defRPr>
            </a:lvl3pPr>
            <a:lvl4pPr>
              <a:lnSpc>
                <a:spcPct val="120000"/>
              </a:lnSpc>
              <a:defRPr sz="1200">
                <a:solidFill>
                  <a:schemeClr val="tx1">
                    <a:lumMod val="85000"/>
                    <a:lumOff val="15000"/>
                  </a:schemeClr>
                </a:solidFill>
                <a:latin typeface="微软雅黑" pitchFamily="34" charset="-122"/>
                <a:ea typeface="微软雅黑" pitchFamily="34" charset="-122"/>
              </a:defRPr>
            </a:lvl4pPr>
            <a:lvl5pPr>
              <a:lnSpc>
                <a:spcPct val="120000"/>
              </a:lnSpc>
              <a:defRPr sz="1200">
                <a:solidFill>
                  <a:schemeClr val="tx1">
                    <a:lumMod val="85000"/>
                    <a:lumOff val="15000"/>
                  </a:schemeClr>
                </a:solidFill>
                <a:latin typeface="微软雅黑" pitchFamily="34" charset="-122"/>
                <a:ea typeface="微软雅黑"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比较">
    <p:bg>
      <p:bgPr>
        <a:solidFill>
          <a:schemeClr val="bg1"/>
        </a:solidFill>
        <a:effectLst/>
      </p:bgPr>
    </p:bg>
    <p:spTree>
      <p:nvGrpSpPr>
        <p:cNvPr id="1" name=""/>
        <p:cNvGrpSpPr/>
        <p:nvPr/>
      </p:nvGrpSpPr>
      <p:grpSpPr>
        <a:xfrm>
          <a:off x="0" y="0"/>
          <a:ext cx="0" cy="0"/>
          <a:chOff x="0" y="0"/>
          <a:chExt cx="0" cy="0"/>
        </a:xfrm>
      </p:grpSpPr>
      <p:grpSp>
        <p:nvGrpSpPr>
          <p:cNvPr id="7171" name="组合 12"/>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j-cs"/>
                <a:sym typeface="+mn-ea"/>
              </a:defRPr>
            </a:lvl1pPr>
          </a:lstStyle>
          <a:p>
            <a:pPr lvl="0"/>
            <a:r>
              <a:rPr noProof="1">
                <a:sym typeface="+mn-ea"/>
              </a:rPr>
              <a:t>单击此处编辑母版标题样式</a:t>
            </a:r>
            <a:endParaRPr noProof="1">
              <a:sym typeface="+mn-ea"/>
            </a:endParaRPr>
          </a:p>
        </p:txBody>
      </p:sp>
      <p:sp>
        <p:nvSpPr>
          <p:cNvPr id="3" name="文本占位符 2"/>
          <p:cNvSpPr>
            <a:spLocks noGrp="1"/>
          </p:cNvSpPr>
          <p:nvPr>
            <p:ph type="body" idx="1"/>
          </p:nvPr>
        </p:nvSpPr>
        <p:spPr>
          <a:xfrm>
            <a:off x="502448" y="714469"/>
            <a:ext cx="3962432" cy="285788"/>
          </a:xfrm>
        </p:spPr>
        <p:txBody>
          <a:bodyPr tIns="38100" rIns="76200" bIns="38100">
            <a:noAutofit/>
          </a:bodyPr>
          <a:lstStyle>
            <a:lvl1pPr marL="0" indent="0" eaLnBrk="1" fontAlgn="auto" latinLnBrk="0" hangingPunct="1">
              <a:lnSpc>
                <a:spcPct val="120000"/>
              </a:lnSpc>
              <a:spcAft>
                <a:spcPts val="0"/>
              </a:spcAft>
              <a:buNone/>
              <a:defRPr sz="1500" b="0" u="none" strike="noStrike" kern="1200" cap="none" spc="200" normalizeH="0" baseline="0">
                <a:solidFill>
                  <a:schemeClr val="tx1">
                    <a:lumMod val="85000"/>
                    <a:lumOff val="15000"/>
                  </a:schemeClr>
                </a:solidFill>
                <a:uFillTx/>
                <a:latin typeface="微软雅黑" pitchFamily="34" charset="-122"/>
                <a:ea typeface="微软雅黑"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502444" y="1055024"/>
            <a:ext cx="3962400"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5" name="文本占位符 4"/>
          <p:cNvSpPr>
            <a:spLocks noGrp="1"/>
          </p:cNvSpPr>
          <p:nvPr>
            <p:ph type="body" sz="quarter" idx="3"/>
          </p:nvPr>
        </p:nvSpPr>
        <p:spPr>
          <a:xfrm>
            <a:off x="4676813" y="714469"/>
            <a:ext cx="3962432" cy="285788"/>
          </a:xfrm>
        </p:spPr>
        <p:txBody>
          <a:bodyPr tIns="38100" rIns="76200" bIns="38100" rtlCol="0">
            <a:noAutofit/>
          </a:bodyPr>
          <a:lstStyle>
            <a:lvl1pPr marL="0" marR="0" lvl="0" indent="0" algn="l" defTabSz="914400" rtl="0" eaLnBrk="1" fontAlgn="auto" latinLnBrk="0" hangingPunct="1">
              <a:lnSpc>
                <a:spcPct val="12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sym typeface="+mn-ea"/>
              </a:rPr>
              <a:t>单击此处编辑母版文本样式</a:t>
            </a:r>
            <a:endParaRPr lang="zh-CN" altLang="en-US" noProof="1" smtClean="0">
              <a:sym typeface="+mn-ea"/>
            </a:endParaRPr>
          </a:p>
        </p:txBody>
      </p:sp>
      <p:sp>
        <p:nvSpPr>
          <p:cNvPr id="6" name="内容占位符 5"/>
          <p:cNvSpPr>
            <a:spLocks noGrp="1"/>
          </p:cNvSpPr>
          <p:nvPr>
            <p:ph sz="quarter" idx="4"/>
          </p:nvPr>
        </p:nvSpPr>
        <p:spPr>
          <a:xfrm>
            <a:off x="4676813" y="1055024"/>
            <a:ext cx="3962432"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6"/>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7"/>
          <p:cNvSpPr>
            <a:spLocks noGrp="1"/>
          </p:cNvSpPr>
          <p:nvPr>
            <p:ph type="ftr" sz="quarter" idx="1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8"/>
          <p:cNvSpPr>
            <a:spLocks noGrp="1"/>
          </p:cNvSpPr>
          <p:nvPr>
            <p:ph type="sldNum" sz="quarter" idx="1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0" y="1793875"/>
            <a:ext cx="2327275" cy="23383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1512888" y="1793875"/>
            <a:ext cx="1474788" cy="3349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0" y="893763"/>
            <a:ext cx="900113" cy="9001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8243888" y="4243388"/>
            <a:ext cx="900113" cy="900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p:txBody>
          <a:bodyPr rtlCol="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itchFamily="34" charset="-122"/>
                <a:cs typeface="+mj-cs"/>
                <a:sym typeface="+mn-ea"/>
              </a:defRPr>
            </a:lvl1pPr>
          </a:lstStyle>
          <a:p>
            <a:pPr lvl="0"/>
            <a:r>
              <a:rPr noProof="1">
                <a:sym typeface="+mn-ea"/>
              </a:rPr>
              <a:t>单击此处编辑母版标题样式</a:t>
            </a:r>
            <a:endParaRPr noProof="1">
              <a:sym typeface="+mn-ea"/>
            </a:endParaRPr>
          </a:p>
        </p:txBody>
      </p:sp>
      <p:sp>
        <p:nvSpPr>
          <p:cNvPr id="12" name="日期占位符 2"/>
          <p:cNvSpPr>
            <a:spLocks noGrp="1"/>
          </p:cNvSpPr>
          <p:nvPr>
            <p:ph type="dt" sz="half" idx="2"/>
            <p:custDataLst>
              <p:tags r:id="rId7"/>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3"/>
          <p:cNvSpPr>
            <a:spLocks noGrp="1"/>
          </p:cNvSpPr>
          <p:nvPr>
            <p:ph type="ftr" sz="quarter" idx="3"/>
            <p:custDataLst>
              <p:tags r:id="rId8"/>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4"/>
          <p:cNvSpPr>
            <a:spLocks noGrp="1"/>
          </p:cNvSpPr>
          <p:nvPr>
            <p:ph type="sldNum" sz="quarter" idx="4"/>
            <p:custDataLst>
              <p:tags r:id="rId9"/>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8" name="日期占位符 1"/>
          <p:cNvSpPr>
            <a:spLocks noGrp="1"/>
          </p:cNvSpPr>
          <p:nvPr>
            <p:ph type="dt" sz="half" idx="2"/>
            <p:custDataLst>
              <p:tags r:id="rId2"/>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9" name="页脚占位符 2"/>
          <p:cNvSpPr>
            <a:spLocks noGrp="1"/>
          </p:cNvSpPr>
          <p:nvPr>
            <p:ph type="ftr" sz="quarter" idx="3"/>
            <p:custDataLst>
              <p:tags r:id="rId3"/>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0" name="灯片编号占位符 3"/>
          <p:cNvSpPr>
            <a:spLocks noGrp="1"/>
          </p:cNvSpPr>
          <p:nvPr>
            <p:ph type="sldNum" sz="quarter" idx="4"/>
            <p:custDataLst>
              <p:tags r:id="rId4"/>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grpSp>
        <p:nvGrpSpPr>
          <p:cNvPr id="10243"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48"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j-cs"/>
                <a:sym typeface="+mn-ea"/>
              </a:defRPr>
            </a:lvl1pPr>
          </a:lstStyle>
          <a:p>
            <a:pPr lvl="0"/>
            <a:r>
              <a:rPr noProof="1">
                <a:sym typeface="+mn-ea"/>
              </a:rPr>
              <a:t>单击此处编辑母版标题样式</a:t>
            </a:r>
            <a:endParaRPr noProof="1">
              <a:sym typeface="+mn-ea"/>
            </a:endParaRPr>
          </a:p>
        </p:txBody>
      </p:sp>
      <p:sp>
        <p:nvSpPr>
          <p:cNvPr id="3" name="图片占位符 2"/>
          <p:cNvSpPr>
            <a:spLocks noGrp="1"/>
          </p:cNvSpPr>
          <p:nvPr>
            <p:ph type="pic" idx="1"/>
          </p:nvPr>
        </p:nvSpPr>
        <p:spPr>
          <a:xfrm>
            <a:off x="502448" y="714469"/>
            <a:ext cx="3962432" cy="4042179"/>
          </a:xfrm>
        </p:spPr>
        <p:txBody>
          <a:bodyPr vert="horz" wrap="square" lIns="101600" tIns="0" rIns="82550" bIns="0" numCol="1" rtlCol="0" anchor="t" anchorCtr="0" compatLnSpc="1">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marL="0" marR="0" lvl="0" indent="0" algn="l" defTabSz="914400" rtl="0" eaLnBrk="1" fontAlgn="auto" latinLnBrk="0" hangingPunct="1">
              <a:lnSpc>
                <a:spcPct val="120000"/>
              </a:lnSpc>
              <a:spcBef>
                <a:spcPts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1">
              <a:ln>
                <a:noFill/>
              </a:ln>
              <a:solidFill>
                <a:schemeClr val="tx1">
                  <a:lumMod val="85000"/>
                  <a:lumOff val="15000"/>
                </a:schemeClr>
              </a:solidFill>
              <a:effectLst/>
              <a:uLnTx/>
              <a:uFillTx/>
              <a:latin typeface="微软雅黑" pitchFamily="34" charset="-122"/>
              <a:ea typeface="微软雅黑" pitchFamily="34" charset="-122"/>
              <a:cs typeface="+mn-cs"/>
              <a:sym typeface="+mn-ea"/>
            </a:endParaRPr>
          </a:p>
        </p:txBody>
      </p:sp>
      <p:sp>
        <p:nvSpPr>
          <p:cNvPr id="4" name="文本占位符 3"/>
          <p:cNvSpPr>
            <a:spLocks noGrp="1"/>
          </p:cNvSpPr>
          <p:nvPr>
            <p:ph type="body" sz="half" idx="2"/>
          </p:nvPr>
        </p:nvSpPr>
        <p:spPr>
          <a:xfrm>
            <a:off x="4679194" y="714469"/>
            <a:ext cx="3962432" cy="4042179"/>
          </a:xfrm>
        </p:spPr>
        <p:txBody>
          <a:bodyPr rtlCol="0">
            <a:norm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stStyle>
          <a:p>
            <a:pPr lvl="0"/>
            <a:r>
              <a:rPr noProof="1">
                <a:sym typeface="+mn-ea"/>
              </a:rPr>
              <a:t>单击此处编辑母版文本样式</a:t>
            </a:r>
            <a:endParaRPr noProof="1">
              <a:sym typeface="+mn-ea"/>
            </a:endParaRPr>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9EFD9D74-47D9-4702-A33C-335B63B48DBF}"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grpSp>
        <p:nvGrpSpPr>
          <p:cNvPr id="11267"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竖排标题 1"/>
          <p:cNvSpPr>
            <a:spLocks noGrp="1"/>
          </p:cNvSpPr>
          <p:nvPr>
            <p:ph type="title" orient="vert"/>
          </p:nvPr>
        </p:nvSpPr>
        <p:spPr>
          <a:xfrm>
            <a:off x="7928351" y="714469"/>
            <a:ext cx="713238" cy="4042179"/>
          </a:xfrm>
        </p:spPr>
        <p:txBody>
          <a:bodyPr vert="eaVert" rtlCol="0" anchor="ctr">
            <a:noAutofit/>
          </a:bodyPr>
          <a:lstStyle>
            <a:lvl1pPr marL="0" marR="0" lvl="0" algn="l" defTabSz="914400" rtl="0" eaLnBrk="1" fontAlgn="auto" latinLnBrk="0" hangingPunct="1">
              <a:lnSpc>
                <a:spcPct val="120000"/>
              </a:lnSpc>
              <a:spcAft>
                <a:spcPts val="0"/>
              </a:spcAft>
              <a:buNone/>
              <a:defRPr kumimoji="0" lang="zh-CN" altLang="en-US" sz="1800" b="1"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j-cs"/>
                <a:sym typeface="+mn-ea"/>
              </a:defRPr>
            </a:lvl1pPr>
          </a:lstStyle>
          <a:p>
            <a:pPr lvl="0"/>
            <a:r>
              <a:rPr noProof="1">
                <a:sym typeface="+mn-ea"/>
              </a:rPr>
              <a:t>单击此处编辑母版标题样式</a:t>
            </a:r>
            <a:endParaRPr noProof="1">
              <a:sym typeface="+mn-ea"/>
            </a:endParaRPr>
          </a:p>
        </p:txBody>
      </p:sp>
      <p:sp>
        <p:nvSpPr>
          <p:cNvPr id="3" name="竖排文字占位符 2"/>
          <p:cNvSpPr>
            <a:spLocks noGrp="1"/>
          </p:cNvSpPr>
          <p:nvPr>
            <p:ph type="body" orient="vert" idx="1"/>
          </p:nvPr>
        </p:nvSpPr>
        <p:spPr>
          <a:xfrm>
            <a:off x="502444" y="714463"/>
            <a:ext cx="7371076" cy="4042179"/>
          </a:xfrm>
        </p:spPr>
        <p:txBody>
          <a:bodyPr vert="eaVert"/>
          <a:lstStyle>
            <a:lvl1pPr indent="0" eaLnBrk="1" fontAlgn="auto" latinLnBrk="0" hangingPunct="1">
              <a:lnSpc>
                <a:spcPct val="120000"/>
              </a:lnSpc>
              <a:defRPr>
                <a:solidFill>
                  <a:schemeClr val="tx1">
                    <a:lumMod val="85000"/>
                    <a:lumOff val="15000"/>
                  </a:schemeClr>
                </a:solidFill>
                <a:latin typeface="微软雅黑" pitchFamily="34" charset="-122"/>
                <a:ea typeface="微软雅黑" pitchFamily="34" charset="-122"/>
              </a:defRPr>
            </a:lvl1pPr>
            <a:lvl2pPr indent="0" eaLnBrk="1" fontAlgn="auto" latinLnBrk="0" hangingPunct="1">
              <a:lnSpc>
                <a:spcPct val="120000"/>
              </a:lnSpc>
              <a:defRPr>
                <a:solidFill>
                  <a:schemeClr val="tx1">
                    <a:lumMod val="85000"/>
                    <a:lumOff val="15000"/>
                  </a:schemeClr>
                </a:solidFill>
                <a:latin typeface="微软雅黑" pitchFamily="34" charset="-122"/>
                <a:ea typeface="微软雅黑" pitchFamily="34" charset="-122"/>
              </a:defRPr>
            </a:lvl2pPr>
            <a:lvl3pPr indent="0" eaLnBrk="1" fontAlgn="auto" latinLnBrk="0" hangingPunct="1">
              <a:lnSpc>
                <a:spcPct val="120000"/>
              </a:lnSpc>
              <a:defRPr>
                <a:solidFill>
                  <a:schemeClr val="tx1">
                    <a:lumMod val="85000"/>
                    <a:lumOff val="15000"/>
                  </a:schemeClr>
                </a:solidFill>
                <a:latin typeface="微软雅黑" pitchFamily="34" charset="-122"/>
                <a:ea typeface="微软雅黑" pitchFamily="34" charset="-122"/>
              </a:defRPr>
            </a:lvl3pPr>
            <a:lvl4pPr indent="0" eaLnBrk="1" fontAlgn="auto" latinLnBrk="0" hangingPunct="1">
              <a:lnSpc>
                <a:spcPct val="120000"/>
              </a:lnSpc>
              <a:defRPr>
                <a:solidFill>
                  <a:schemeClr val="tx1">
                    <a:lumMod val="85000"/>
                    <a:lumOff val="15000"/>
                  </a:schemeClr>
                </a:solidFill>
                <a:latin typeface="微软雅黑" pitchFamily="34" charset="-122"/>
                <a:ea typeface="微软雅黑" pitchFamily="34" charset="-122"/>
              </a:defRPr>
            </a:lvl4pPr>
            <a:lvl5pPr indent="0" eaLnBrk="1" fontAlgn="auto" latinLnBrk="0" hangingPunct="1">
              <a:lnSpc>
                <a:spcPct val="120000"/>
              </a:lnSpc>
              <a:defRPr>
                <a:solidFill>
                  <a:schemeClr val="tx1">
                    <a:lumMod val="85000"/>
                    <a:lumOff val="15000"/>
                  </a:schemeClr>
                </a:solidFill>
                <a:latin typeface="微软雅黑" pitchFamily="34" charset="-122"/>
                <a:ea typeface="微软雅黑"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grpSp>
        <p:nvGrpSpPr>
          <p:cNvPr id="12291" name="组合 1"/>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7" name="内容占位符 6"/>
          <p:cNvSpPr>
            <a:spLocks noGrp="1"/>
          </p:cNvSpPr>
          <p:nvPr>
            <p:ph sz="quarter" idx="13"/>
          </p:nvPr>
        </p:nvSpPr>
        <p:spPr>
          <a:xfrm>
            <a:off x="502448" y="714469"/>
            <a:ext cx="8139178" cy="4042179"/>
          </a:xfrm>
        </p:spPr>
        <p:txBody>
          <a:bodyPr/>
          <a:lstStyle>
            <a:lvl1pPr>
              <a:defRPr>
                <a:latin typeface="微软雅黑" pitchFamily="34" charset="-122"/>
                <a:ea typeface="微软雅黑" pitchFamily="34" charset="-122"/>
              </a:defRPr>
            </a:lvl1pPr>
            <a:lvl2pPr>
              <a:defRPr>
                <a:latin typeface="微软雅黑" pitchFamily="34" charset="-122"/>
                <a:ea typeface="微软雅黑" pitchFamily="34" charset="-122"/>
              </a:defRPr>
            </a:lvl2pPr>
            <a:lvl3pPr>
              <a:defRPr>
                <a:latin typeface="微软雅黑" pitchFamily="34" charset="-122"/>
                <a:ea typeface="微软雅黑" pitchFamily="34" charset="-122"/>
              </a:defRPr>
            </a:lvl3pPr>
            <a:lvl4pPr>
              <a:defRPr>
                <a:latin typeface="微软雅黑" pitchFamily="34" charset="-122"/>
                <a:ea typeface="微软雅黑" pitchFamily="34" charset="-122"/>
              </a:defRPr>
            </a:lvl4pPr>
            <a:lvl5pPr>
              <a:defRPr>
                <a:latin typeface="微软雅黑" pitchFamily="34" charset="-122"/>
                <a:ea typeface="微软雅黑"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8" name="稻壳儿春秋广告/盗版必究"/>
          <p:cNvSpPr/>
          <p:nvPr>
            <p:custDataLst>
              <p:tags r:id="rId2"/>
            </p:custDataLst>
          </p:nvPr>
        </p:nvSpPr>
        <p:spPr>
          <a:xfrm>
            <a:off x="4722813" y="2195513"/>
            <a:ext cx="2946400" cy="29479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p:cNvSpPr/>
          <p:nvPr>
            <p:custDataLst>
              <p:tags r:id="rId4"/>
            </p:custDataLst>
          </p:nvPr>
        </p:nvSpPr>
        <p:spPr>
          <a:xfrm>
            <a:off x="0" y="720725"/>
            <a:ext cx="7669213" cy="14747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5"/>
            </p:custDataLst>
          </p:nvPr>
        </p:nvSpPr>
        <p:spPr>
          <a:xfrm>
            <a:off x="7669213" y="3670300"/>
            <a:ext cx="1474788" cy="147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p:cNvSpPr/>
          <p:nvPr>
            <p:custDataLst>
              <p:tags r:id="rId6"/>
            </p:custDataLst>
          </p:nvPr>
        </p:nvSpPr>
        <p:spPr>
          <a:xfrm>
            <a:off x="7669213" y="0"/>
            <a:ext cx="720725" cy="7207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矩形 11"/>
          <p:cNvSpPr/>
          <p:nvPr>
            <p:custDataLst>
              <p:tags r:id="rId7"/>
            </p:custDataLst>
          </p:nvPr>
        </p:nvSpPr>
        <p:spPr>
          <a:xfrm>
            <a:off x="4403725" y="2371725"/>
            <a:ext cx="168275" cy="1682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07069" y="1723100"/>
            <a:ext cx="4014900" cy="993723"/>
          </a:xfrm>
        </p:spPr>
        <p:txBody>
          <a:bodyPr lIns="90000" tIns="46800" rIns="90000" bIns="46800" rtlCol="0">
            <a:normAutofit/>
          </a:bodyPr>
          <a:lstStyle>
            <a:lvl1pPr marL="0" marR="0" algn="l"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itchFamily="18" charset="-122"/>
                <a:cs typeface="+mj-cs"/>
                <a:sym typeface="+mn-ea"/>
              </a:defRPr>
            </a:lvl1pPr>
          </a:lstStyle>
          <a:p>
            <a:pPr lvl="0"/>
            <a:r>
              <a:rPr lang="zh-CN" altLang="en-US" noProof="1" smtClean="0">
                <a:sym typeface="+mn-ea"/>
              </a:rPr>
              <a:t>单击此处编辑母版标题样式</a:t>
            </a:r>
            <a:endParaRPr noProof="1">
              <a:sym typeface="+mn-ea"/>
            </a:endParaRPr>
          </a:p>
        </p:txBody>
      </p:sp>
      <p:sp>
        <p:nvSpPr>
          <p:cNvPr id="15" name="文本占位符 4"/>
          <p:cNvSpPr>
            <a:spLocks noGrp="1"/>
          </p:cNvSpPr>
          <p:nvPr>
            <p:ph type="body" sz="quarter" idx="13"/>
          </p:nvPr>
        </p:nvSpPr>
        <p:spPr>
          <a:xfrm>
            <a:off x="407069" y="3945947"/>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6" name="文本占位符 4"/>
          <p:cNvSpPr>
            <a:spLocks noGrp="1"/>
          </p:cNvSpPr>
          <p:nvPr>
            <p:ph type="body" sz="quarter" idx="14"/>
          </p:nvPr>
        </p:nvSpPr>
        <p:spPr>
          <a:xfrm>
            <a:off x="407069" y="4286430"/>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7" name="文本占位符 4"/>
          <p:cNvSpPr>
            <a:spLocks noGrp="1"/>
          </p:cNvSpPr>
          <p:nvPr>
            <p:ph type="body" sz="quarter" idx="15"/>
          </p:nvPr>
        </p:nvSpPr>
        <p:spPr>
          <a:xfrm>
            <a:off x="407069" y="2813507"/>
            <a:ext cx="3264300" cy="460967"/>
          </a:xfrm>
        </p:spPr>
        <p:txBody>
          <a:bodyPr lIns="90000" tIns="46800" rIns="90000" bIns="46800">
            <a:normAutofit/>
          </a:bodyPr>
          <a:lstStyle>
            <a:lvl1pPr marL="0" indent="0">
              <a:buNone/>
              <a:defRPr sz="1800" baseline="0">
                <a:solidFill>
                  <a:schemeClr val="tx1"/>
                </a:solidFill>
                <a:latin typeface="Arial" panose="020B0604020202020204" pitchFamily="34" charset="0"/>
                <a:ea typeface="微软雅黑"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a:t>单击此处编辑母版文本样式</a:t>
            </a:r>
            <a:endParaRPr lang="zh-CN" altLang="en-US" noProof="1"/>
          </a:p>
        </p:txBody>
      </p:sp>
      <p:sp>
        <p:nvSpPr>
          <p:cNvPr id="13" name="日期占位符 2"/>
          <p:cNvSpPr>
            <a:spLocks noGrp="1"/>
          </p:cNvSpPr>
          <p:nvPr>
            <p:ph type="dt" sz="half" idx="2"/>
            <p:custDataLst>
              <p:tags r:id="rId8"/>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页脚占位符 3"/>
          <p:cNvSpPr>
            <a:spLocks noGrp="1"/>
          </p:cNvSpPr>
          <p:nvPr>
            <p:ph type="ftr" sz="quarter" idx="3"/>
            <p:custDataLst>
              <p:tags r:id="rId9"/>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3" name="灯片编号占位符 4"/>
          <p:cNvSpPr>
            <a:spLocks noGrp="1"/>
          </p:cNvSpPr>
          <p:nvPr>
            <p:ph type="sldNum" sz="quarter" idx="4"/>
            <p:custDataLst>
              <p:tags r:id="rId10"/>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0" y="1793875"/>
            <a:ext cx="2327275" cy="23383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1512888" y="1793875"/>
            <a:ext cx="1474788" cy="3349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0" y="893763"/>
            <a:ext cx="900113" cy="9001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8243888" y="4243388"/>
            <a:ext cx="900113" cy="900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p:txBody>
          <a:bodyPr rtlCol="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12" name="日期占位符 2"/>
          <p:cNvSpPr>
            <a:spLocks noGrp="1"/>
          </p:cNvSpPr>
          <p:nvPr>
            <p:ph type="dt" sz="half" idx="2"/>
            <p:custDataLst>
              <p:tags r:id="rId7"/>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3"/>
          <p:cNvSpPr>
            <a:spLocks noGrp="1"/>
          </p:cNvSpPr>
          <p:nvPr>
            <p:ph type="ftr" sz="quarter" idx="3"/>
            <p:custDataLst>
              <p:tags r:id="rId8"/>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4"/>
          <p:cNvSpPr>
            <a:spLocks noGrp="1"/>
          </p:cNvSpPr>
          <p:nvPr>
            <p:ph type="sldNum" sz="quarter" idx="4"/>
            <p:custDataLst>
              <p:tags r:id="rId9"/>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8643938" y="4643438"/>
            <a:ext cx="500063" cy="5000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4340"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p:txBody>
          <a:bodyPr/>
          <a:lstStyle>
            <a:lvl1pPr>
              <a:defRPr baseline="0">
                <a:solidFill>
                  <a:schemeClr val="tx1">
                    <a:lumMod val="85000"/>
                    <a:lumOff val="15000"/>
                  </a:schemeClr>
                </a:solidFill>
                <a:latin typeface="Arial" panose="020B0604020202020204" pitchFamily="34" charset="0"/>
                <a:ea typeface="微软雅黑" pitchFamily="34" charset="-122"/>
              </a:defRPr>
            </a:lvl1pPr>
          </a:lstStyle>
          <a:p>
            <a:r>
              <a:rPr lang="zh-CN" altLang="en-US" noProof="1"/>
              <a:t>单击此处编辑母版标题样式</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itchFamily="34" charset="-122"/>
              </a:rPr>
            </a:fld>
            <a:endParaRPr lang="zh-CN" altLang="en-US" dirty="0">
              <a:ea typeface="微软雅黑" pitchFamily="34" charset="-122"/>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19075" y="228600"/>
            <a:ext cx="8705850" cy="46878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357188" y="342900"/>
            <a:ext cx="201613" cy="20161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805863" y="4795838"/>
            <a:ext cx="236538" cy="238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961200" y="937016"/>
            <a:ext cx="7219800" cy="542767"/>
          </a:xfrm>
        </p:spPr>
        <p:txBody>
          <a:bodyPr anchor="ctr"/>
          <a:lstStyle>
            <a:lvl1pPr>
              <a:defRPr sz="2400" baseline="0">
                <a:solidFill>
                  <a:schemeClr val="tx1"/>
                </a:solidFill>
                <a:latin typeface="Arial" panose="020B0604020202020204" pitchFamily="34" charset="0"/>
                <a:ea typeface="微软雅黑" pitchFamily="34" charset="-122"/>
              </a:defRPr>
            </a:lvl1pPr>
          </a:lstStyle>
          <a:p>
            <a:r>
              <a:rPr lang="zh-CN" altLang="en-US" noProof="1" smtClean="0"/>
              <a:t>单击此处编辑母版标题样式</a:t>
            </a:r>
            <a:endParaRPr lang="zh-CN" altLang="en-US" noProof="1"/>
          </a:p>
        </p:txBody>
      </p:sp>
      <p:sp>
        <p:nvSpPr>
          <p:cNvPr id="7" name="内容占位符 6"/>
          <p:cNvSpPr>
            <a:spLocks noGrp="1"/>
          </p:cNvSpPr>
          <p:nvPr>
            <p:ph sz="quarter" idx="13"/>
          </p:nvPr>
        </p:nvSpPr>
        <p:spPr>
          <a:xfrm>
            <a:off x="960835" y="1622900"/>
            <a:ext cx="7219950" cy="2584219"/>
          </a:xfrm>
        </p:spPr>
        <p:txBody>
          <a:bodyPr/>
          <a:lstStyle>
            <a:lvl1pPr>
              <a:defRPr baseline="0">
                <a:solidFill>
                  <a:schemeClr val="tx1"/>
                </a:solidFill>
                <a:latin typeface="Arial" panose="020B0604020202020204" pitchFamily="34" charset="0"/>
                <a:ea typeface="微软雅黑" pitchFamily="34" charset="-122"/>
              </a:defRPr>
            </a:lvl1pPr>
            <a:lvl2pPr>
              <a:defRPr baseline="0">
                <a:solidFill>
                  <a:schemeClr val="tx1"/>
                </a:solidFill>
                <a:latin typeface="Arial" panose="020B0604020202020204" pitchFamily="34" charset="0"/>
                <a:ea typeface="微软雅黑" pitchFamily="34" charset="-122"/>
              </a:defRPr>
            </a:lvl2pPr>
            <a:lvl3pPr>
              <a:defRPr baseline="0">
                <a:solidFill>
                  <a:schemeClr val="tx1"/>
                </a:solidFill>
                <a:latin typeface="Arial" panose="020B0604020202020204" pitchFamily="34" charset="0"/>
                <a:ea typeface="微软雅黑" pitchFamily="34" charset="-122"/>
              </a:defRPr>
            </a:lvl3pPr>
            <a:lvl4pPr>
              <a:defRPr baseline="0">
                <a:solidFill>
                  <a:schemeClr val="tx1"/>
                </a:solidFill>
                <a:latin typeface="Arial" panose="020B0604020202020204" pitchFamily="34" charset="0"/>
                <a:ea typeface="微软雅黑" pitchFamily="34" charset="-122"/>
              </a:defRPr>
            </a:lvl4pPr>
            <a:lvl5pPr>
              <a:defRPr baseline="0">
                <a:solidFill>
                  <a:schemeClr val="tx1"/>
                </a:solidFill>
                <a:latin typeface="Arial" panose="020B0604020202020204" pitchFamily="34" charset="0"/>
                <a:ea typeface="微软雅黑"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3"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itchFamily="34" charset="-122"/>
              </a:rPr>
            </a:fld>
            <a:endParaRPr lang="zh-CN" altLang="en-US" dirty="0">
              <a:ea typeface="微软雅黑" pitchFamily="34" charset="-122"/>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3617913" cy="514985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6389" name="组合 5"/>
          <p:cNvGrpSpPr/>
          <p:nvPr userDrawn="1"/>
        </p:nvGrpSpPr>
        <p:grpSpPr>
          <a:xfrm>
            <a:off x="0" y="0"/>
            <a:ext cx="539750" cy="539750"/>
            <a:chOff x="0" y="0"/>
            <a:chExt cx="718743" cy="718743"/>
          </a:xfrm>
        </p:grpSpPr>
        <p:sp>
          <p:nvSpPr>
            <p:cNvPr id="11" name="稻壳儿春秋广告/盗版必究        原创来源：http://chn.docer.com/works?userid=199329941#!/work_time"/>
            <p:cNvSpPr/>
            <p:nvPr>
              <p:custDataLst>
                <p:tags r:id="rId4"/>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TextBox 18"/>
            <p:cNvSpPr/>
            <p:nvPr>
              <p:custDataLst>
                <p:tags r:id="rId5"/>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a:xfrm>
            <a:off x="437400" y="577871"/>
            <a:ext cx="2970000" cy="661582"/>
          </a:xfrm>
        </p:spPr>
        <p:txBody>
          <a:bodyPr anchor="ctr"/>
          <a:lstStyle>
            <a:lvl1pPr>
              <a:defRPr sz="2700" baseline="0">
                <a:solidFill>
                  <a:schemeClr val="bg1"/>
                </a:solidFill>
                <a:latin typeface="Arial" panose="020B0604020202020204" pitchFamily="34" charset="0"/>
                <a:ea typeface="微软雅黑"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440100" y="1323163"/>
            <a:ext cx="2967300" cy="3070279"/>
          </a:xfrm>
        </p:spPr>
        <p:txBody>
          <a:bodyPr/>
          <a:lstStyle>
            <a:lvl1pPr>
              <a:defRPr baseline="0">
                <a:solidFill>
                  <a:schemeClr val="bg1"/>
                </a:solidFill>
                <a:latin typeface="Arial" panose="020B0604020202020204" pitchFamily="34" charset="0"/>
                <a:ea typeface="微软雅黑" pitchFamily="34" charset="-122"/>
              </a:defRPr>
            </a:lvl1pPr>
            <a:lvl2pPr>
              <a:defRPr baseline="0">
                <a:solidFill>
                  <a:schemeClr val="bg1"/>
                </a:solidFill>
                <a:latin typeface="Arial" panose="020B0604020202020204" pitchFamily="34" charset="0"/>
                <a:ea typeface="微软雅黑" pitchFamily="34" charset="-122"/>
              </a:defRPr>
            </a:lvl2pPr>
            <a:lvl3pPr>
              <a:defRPr baseline="0">
                <a:solidFill>
                  <a:schemeClr val="bg1"/>
                </a:solidFill>
                <a:latin typeface="Arial" panose="020B0604020202020204" pitchFamily="34" charset="0"/>
                <a:ea typeface="微软雅黑" pitchFamily="34" charset="-122"/>
              </a:defRPr>
            </a:lvl3pPr>
            <a:lvl4pPr>
              <a:defRPr baseline="0">
                <a:solidFill>
                  <a:schemeClr val="bg1"/>
                </a:solidFill>
                <a:latin typeface="Arial" panose="020B0604020202020204" pitchFamily="34" charset="0"/>
                <a:ea typeface="微软雅黑" pitchFamily="34" charset="-122"/>
              </a:defRPr>
            </a:lvl4pPr>
            <a:lvl5pPr>
              <a:defRPr baseline="0">
                <a:solidFill>
                  <a:schemeClr val="bg1"/>
                </a:solidFill>
                <a:latin typeface="Arial" panose="020B0604020202020204" pitchFamily="34" charset="0"/>
                <a:ea typeface="微软雅黑"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3825900" y="577525"/>
            <a:ext cx="4860000" cy="3816424"/>
          </a:xfrm>
        </p:spPr>
        <p:txBody>
          <a:bodyPr/>
          <a:lstStyle>
            <a:lvl1pPr>
              <a:defRPr baseline="0">
                <a:latin typeface="Arial" panose="020B0604020202020204" pitchFamily="34" charset="0"/>
                <a:ea typeface="微软雅黑" pitchFamily="34" charset="-122"/>
              </a:defRPr>
            </a:lvl1pPr>
            <a:lvl2pPr>
              <a:defRPr baseline="0">
                <a:latin typeface="Arial" panose="020B0604020202020204" pitchFamily="34" charset="0"/>
                <a:ea typeface="微软雅黑" pitchFamily="34" charset="-122"/>
              </a:defRPr>
            </a:lvl2pPr>
            <a:lvl3pPr>
              <a:defRPr baseline="0">
                <a:latin typeface="Arial" panose="020B0604020202020204" pitchFamily="34" charset="0"/>
                <a:ea typeface="微软雅黑" pitchFamily="34" charset="-122"/>
              </a:defRPr>
            </a:lvl3pPr>
            <a:lvl4pPr>
              <a:defRPr baseline="0">
                <a:latin typeface="Arial" panose="020B0604020202020204" pitchFamily="34" charset="0"/>
                <a:ea typeface="微软雅黑" pitchFamily="34" charset="-122"/>
              </a:defRPr>
            </a:lvl4pPr>
            <a:lvl5pPr>
              <a:defRPr baseline="0">
                <a:latin typeface="Arial" panose="020B0604020202020204" pitchFamily="34" charset="0"/>
                <a:ea typeface="微软雅黑"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itchFamily="34" charset="-122"/>
              </a:rPr>
            </a:fld>
            <a:endParaRPr lang="zh-CN" altLang="en-US" dirty="0">
              <a:ea typeface="微软雅黑" pitchFamily="34" charset="-122"/>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199866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grpSp>
        <p:nvGrpSpPr>
          <p:cNvPr id="17412"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12" name="稻壳儿春秋广告/盗版必究        原创来源：http://chn.docer.com/works?userid=199329941#!/work_time"/>
          <p:cNvSpPr/>
          <p:nvPr>
            <p:custDataLst>
              <p:tags r:id="rId5"/>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9000" y="585972"/>
            <a:ext cx="8232300" cy="469858"/>
          </a:xfrm>
        </p:spPr>
        <p:txBody>
          <a:bodyPr anchor="ctr"/>
          <a:lstStyle>
            <a:lvl1pPr algn="ctr">
              <a:defRPr sz="2700" baseline="0">
                <a:solidFill>
                  <a:schemeClr val="bg1"/>
                </a:solidFill>
                <a:latin typeface="Arial" panose="020B0604020202020204" pitchFamily="34" charset="0"/>
                <a:ea typeface="微软雅黑" pitchFamily="34" charset="-122"/>
              </a:defRPr>
            </a:lvl1pPr>
          </a:lstStyle>
          <a:p>
            <a:r>
              <a:rPr lang="zh-CN" altLang="en-US" noProof="1"/>
              <a:t>单击此处编辑母版标题样式</a:t>
            </a:r>
            <a:endParaRPr lang="zh-CN" altLang="en-US" noProof="1"/>
          </a:p>
        </p:txBody>
      </p:sp>
      <p:sp>
        <p:nvSpPr>
          <p:cNvPr id="7" name="文本占位符 6"/>
          <p:cNvSpPr>
            <a:spLocks noGrp="1"/>
          </p:cNvSpPr>
          <p:nvPr>
            <p:ph type="body" sz="quarter" idx="13"/>
          </p:nvPr>
        </p:nvSpPr>
        <p:spPr>
          <a:xfrm>
            <a:off x="459000" y="1244854"/>
            <a:ext cx="8231981" cy="621077"/>
          </a:xfrm>
        </p:spPr>
        <p:txBody>
          <a:bodyPr/>
          <a:lstStyle>
            <a:lvl1pPr algn="ctr">
              <a:defRPr baseline="0">
                <a:solidFill>
                  <a:schemeClr val="bg1"/>
                </a:solidFill>
                <a:latin typeface="Arial" panose="020B0604020202020204" pitchFamily="34" charset="0"/>
                <a:ea typeface="微软雅黑" pitchFamily="34" charset="-122"/>
              </a:defRPr>
            </a:lvl1pPr>
          </a:lstStyle>
          <a:p>
            <a:pPr lvl="0"/>
            <a:r>
              <a:rPr lang="zh-CN" altLang="en-US" noProof="1"/>
              <a:t>单击此处编辑母版文本样式</a:t>
            </a:r>
            <a:endParaRPr lang="zh-CN" altLang="en-US" noProof="1"/>
          </a:p>
        </p:txBody>
      </p:sp>
      <p:sp>
        <p:nvSpPr>
          <p:cNvPr id="9" name="内容占位符 8"/>
          <p:cNvSpPr>
            <a:spLocks noGrp="1"/>
          </p:cNvSpPr>
          <p:nvPr>
            <p:ph sz="quarter" idx="14"/>
          </p:nvPr>
        </p:nvSpPr>
        <p:spPr>
          <a:xfrm>
            <a:off x="459581" y="2106260"/>
            <a:ext cx="8224200" cy="2573418"/>
          </a:xfrm>
        </p:spPr>
        <p:txBody>
          <a:bodyPr/>
          <a:lstStyle>
            <a:lvl1pPr>
              <a:defRPr baseline="0">
                <a:latin typeface="Arial" panose="020B0604020202020204" pitchFamily="34" charset="0"/>
                <a:ea typeface="微软雅黑" pitchFamily="34" charset="-122"/>
              </a:defRPr>
            </a:lvl1pPr>
            <a:lvl2pPr>
              <a:defRPr baseline="0">
                <a:latin typeface="Arial" panose="020B0604020202020204" pitchFamily="34" charset="0"/>
                <a:ea typeface="微软雅黑" pitchFamily="34" charset="-122"/>
              </a:defRPr>
            </a:lvl2pPr>
            <a:lvl3pPr>
              <a:defRPr baseline="0">
                <a:latin typeface="Arial" panose="020B0604020202020204" pitchFamily="34" charset="0"/>
                <a:ea typeface="微软雅黑" pitchFamily="34" charset="-122"/>
              </a:defRPr>
            </a:lvl3pPr>
            <a:lvl4pPr>
              <a:defRPr baseline="0">
                <a:latin typeface="Arial" panose="020B0604020202020204" pitchFamily="34" charset="0"/>
                <a:ea typeface="微软雅黑" pitchFamily="34" charset="-122"/>
              </a:defRPr>
            </a:lvl4pPr>
            <a:lvl5pPr>
              <a:defRPr baseline="0">
                <a:latin typeface="Arial" panose="020B0604020202020204" pitchFamily="34" charset="0"/>
                <a:ea typeface="微软雅黑"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itchFamily="34" charset="-122"/>
              </a:rPr>
            </a:fld>
            <a:endParaRPr lang="zh-CN" altLang="en-US" dirty="0">
              <a:ea typeface="微软雅黑" pitchFamily="34" charset="-122"/>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3771900"/>
            <a:ext cx="9144000" cy="13716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0"/>
            <a:ext cx="449263" cy="449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3600" y="502262"/>
            <a:ext cx="8232300" cy="423952"/>
          </a:xfrm>
        </p:spPr>
        <p:txBody>
          <a:bodyPr anchor="ctr"/>
          <a:lstStyle>
            <a:lvl1pPr algn="ctr">
              <a:defRPr sz="2400" baseline="0">
                <a:latin typeface="Arial" panose="020B0604020202020204" pitchFamily="34" charset="0"/>
                <a:ea typeface="微软雅黑"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53628" y="1261056"/>
            <a:ext cx="8243100" cy="2408697"/>
          </a:xfrm>
        </p:spPr>
        <p:txBody>
          <a:bodyPr/>
          <a:lstStyle>
            <a:lvl1pPr>
              <a:defRPr baseline="0">
                <a:latin typeface="Arial" panose="020B0604020202020204" pitchFamily="34" charset="0"/>
                <a:ea typeface="微软雅黑" pitchFamily="34" charset="-122"/>
              </a:defRPr>
            </a:lvl1pPr>
            <a:lvl2pPr>
              <a:defRPr baseline="0">
                <a:latin typeface="Arial" panose="020B0604020202020204" pitchFamily="34" charset="0"/>
                <a:ea typeface="微软雅黑" pitchFamily="34" charset="-122"/>
              </a:defRPr>
            </a:lvl2pPr>
            <a:lvl3pPr>
              <a:defRPr baseline="0">
                <a:latin typeface="Arial" panose="020B0604020202020204" pitchFamily="34" charset="0"/>
                <a:ea typeface="微软雅黑" pitchFamily="34" charset="-122"/>
              </a:defRPr>
            </a:lvl3pPr>
            <a:lvl4pPr>
              <a:defRPr baseline="0">
                <a:latin typeface="Arial" panose="020B0604020202020204" pitchFamily="34" charset="0"/>
                <a:ea typeface="微软雅黑" pitchFamily="34" charset="-122"/>
              </a:defRPr>
            </a:lvl4pPr>
            <a:lvl5pPr>
              <a:defRPr baseline="0">
                <a:latin typeface="Arial" panose="020B0604020202020204" pitchFamily="34" charset="0"/>
                <a:ea typeface="微软雅黑"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文本占位符 8"/>
          <p:cNvSpPr>
            <a:spLocks noGrp="1"/>
          </p:cNvSpPr>
          <p:nvPr>
            <p:ph type="body" sz="quarter" idx="14"/>
          </p:nvPr>
        </p:nvSpPr>
        <p:spPr>
          <a:xfrm>
            <a:off x="445500" y="3885780"/>
            <a:ext cx="8251200" cy="758794"/>
          </a:xfrm>
        </p:spPr>
        <p:txBody>
          <a:bodyPr/>
          <a:lstStyle>
            <a:lvl1pPr marL="0" indent="0">
              <a:buNone/>
              <a:defRPr baseline="0">
                <a:solidFill>
                  <a:schemeClr val="bg1"/>
                </a:solidFill>
                <a:latin typeface="Arial" panose="020B0604020202020204" pitchFamily="34" charset="0"/>
                <a:ea typeface="微软雅黑" pitchFamily="34" charset="-122"/>
              </a:defRPr>
            </a:lvl1pPr>
          </a:lstStyle>
          <a:p>
            <a:pPr lvl="0"/>
            <a:r>
              <a:rPr lang="zh-CN" altLang="en-US" noProof="1"/>
              <a:t>单击此处编辑母版文本样式</a:t>
            </a:r>
            <a:endParaRPr lang="zh-CN" altLang="en-US" noProof="1"/>
          </a:p>
        </p:txBody>
      </p:sp>
      <p:sp>
        <p:nvSpPr>
          <p:cNvPr id="10" name="日期占位符 2"/>
          <p:cNvSpPr>
            <a:spLocks noGrp="1"/>
          </p:cNvSpPr>
          <p:nvPr>
            <p:ph type="dt" sz="half" idx="2"/>
            <p:custDataLst>
              <p:tags r:id="rId4"/>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1" name="页脚占位符 3"/>
          <p:cNvSpPr>
            <a:spLocks noGrp="1"/>
          </p:cNvSpPr>
          <p:nvPr>
            <p:ph type="ftr" sz="quarter" idx="3"/>
            <p:custDataLst>
              <p:tags r:id="rId5"/>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2" name="灯片编号占位符 4"/>
          <p:cNvSpPr>
            <a:spLocks noGrp="1"/>
          </p:cNvSpPr>
          <p:nvPr>
            <p:ph type="sldNum" sz="quarter" idx="4"/>
            <p:custDataLst>
              <p:tags r:id="rId6"/>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itchFamily="34" charset="-122"/>
              </a:rPr>
            </a:fld>
            <a:endParaRPr lang="zh-CN" altLang="en-US" dirty="0">
              <a:ea typeface="微软雅黑" pitchFamily="34" charset="-122"/>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矩形 8"/>
          <p:cNvSpPr/>
          <p:nvPr>
            <p:custDataLst>
              <p:tags r:id="rId3"/>
            </p:custDataLst>
          </p:nvPr>
        </p:nvSpPr>
        <p:spPr>
          <a:xfrm>
            <a:off x="142875" y="203200"/>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769350" y="4770438"/>
            <a:ext cx="374650" cy="3730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34700" y="178222"/>
            <a:ext cx="8278200" cy="331514"/>
          </a:xfrm>
        </p:spPr>
        <p:txBody>
          <a:bodyPr>
            <a:normAutofit/>
          </a:bodyPr>
          <a:lstStyle>
            <a:lvl1pPr>
              <a:defRPr baseline="0">
                <a:solidFill>
                  <a:schemeClr val="bg1"/>
                </a:solidFill>
                <a:latin typeface="Arial" panose="020B0604020202020204" pitchFamily="34" charset="0"/>
                <a:ea typeface="微软雅黑"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34700" y="1247554"/>
            <a:ext cx="4006800" cy="2171068"/>
          </a:xfrm>
        </p:spPr>
        <p:txBody>
          <a:bodyPr>
            <a:normAutofit/>
          </a:bodyPr>
          <a:lstStyle>
            <a:lvl1pPr>
              <a:defRPr baseline="0">
                <a:latin typeface="Arial" panose="020B0604020202020204" pitchFamily="34" charset="0"/>
                <a:ea typeface="微软雅黑" pitchFamily="34" charset="-122"/>
              </a:defRPr>
            </a:lvl1pPr>
            <a:lvl2pPr>
              <a:defRPr baseline="0">
                <a:latin typeface="Arial" panose="020B0604020202020204" pitchFamily="34" charset="0"/>
                <a:ea typeface="微软雅黑" pitchFamily="34" charset="-122"/>
              </a:defRPr>
            </a:lvl2pPr>
            <a:lvl3pPr>
              <a:defRPr baseline="0">
                <a:latin typeface="Arial" panose="020B0604020202020204" pitchFamily="34" charset="0"/>
                <a:ea typeface="微软雅黑" pitchFamily="34" charset="-122"/>
              </a:defRPr>
            </a:lvl3pPr>
            <a:lvl4pPr>
              <a:defRPr baseline="0">
                <a:latin typeface="Arial" panose="020B0604020202020204" pitchFamily="34" charset="0"/>
                <a:ea typeface="微软雅黑" pitchFamily="34" charset="-122"/>
              </a:defRPr>
            </a:lvl4pPr>
            <a:lvl5pPr>
              <a:defRPr baseline="0">
                <a:latin typeface="Arial" panose="020B0604020202020204" pitchFamily="34" charset="0"/>
                <a:ea typeface="微软雅黑"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4681800" y="1247554"/>
            <a:ext cx="4025700" cy="2171068"/>
          </a:xfrm>
        </p:spPr>
        <p:txBody>
          <a:bodyPr>
            <a:normAutofit/>
          </a:bodyPr>
          <a:lstStyle>
            <a:lvl1pPr>
              <a:defRPr baseline="0">
                <a:latin typeface="Arial" panose="020B0604020202020204" pitchFamily="34" charset="0"/>
                <a:ea typeface="微软雅黑" pitchFamily="34" charset="-122"/>
              </a:defRPr>
            </a:lvl1pPr>
            <a:lvl2pPr>
              <a:defRPr baseline="0">
                <a:latin typeface="Arial" panose="020B0604020202020204" pitchFamily="34" charset="0"/>
                <a:ea typeface="微软雅黑" pitchFamily="34" charset="-122"/>
              </a:defRPr>
            </a:lvl2pPr>
            <a:lvl3pPr>
              <a:defRPr baseline="0">
                <a:latin typeface="Arial" panose="020B0604020202020204" pitchFamily="34" charset="0"/>
                <a:ea typeface="微软雅黑" pitchFamily="34" charset="-122"/>
              </a:defRPr>
            </a:lvl3pPr>
            <a:lvl4pPr>
              <a:defRPr baseline="0">
                <a:latin typeface="Arial" panose="020B0604020202020204" pitchFamily="34" charset="0"/>
                <a:ea typeface="微软雅黑" pitchFamily="34" charset="-122"/>
              </a:defRPr>
            </a:lvl4pPr>
            <a:lvl5pPr>
              <a:defRPr baseline="0">
                <a:latin typeface="Arial" panose="020B0604020202020204" pitchFamily="34" charset="0"/>
                <a:ea typeface="微软雅黑"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文本占位符 10"/>
          <p:cNvSpPr>
            <a:spLocks noGrp="1"/>
          </p:cNvSpPr>
          <p:nvPr>
            <p:ph type="body" sz="quarter" idx="15"/>
          </p:nvPr>
        </p:nvSpPr>
        <p:spPr>
          <a:xfrm>
            <a:off x="429300" y="3613046"/>
            <a:ext cx="4006800" cy="585972"/>
          </a:xfrm>
        </p:spPr>
        <p:txBody>
          <a:bodyPr>
            <a:normAutofit/>
          </a:bodyPr>
          <a:lstStyle>
            <a:lvl1pPr>
              <a:defRPr baseline="0">
                <a:latin typeface="Arial" panose="020B0604020202020204" pitchFamily="34" charset="0"/>
                <a:ea typeface="微软雅黑" pitchFamily="34" charset="-122"/>
              </a:defRPr>
            </a:lvl1pPr>
          </a:lstStyle>
          <a:p>
            <a:pPr lvl="0"/>
            <a:r>
              <a:rPr lang="zh-CN" altLang="en-US" noProof="1"/>
              <a:t>单击此处编辑母版文本样式</a:t>
            </a:r>
            <a:endParaRPr lang="zh-CN" altLang="en-US" noProof="1"/>
          </a:p>
        </p:txBody>
      </p:sp>
      <p:sp>
        <p:nvSpPr>
          <p:cNvPr id="13" name="文本占位符 12"/>
          <p:cNvSpPr>
            <a:spLocks noGrp="1"/>
          </p:cNvSpPr>
          <p:nvPr>
            <p:ph type="body" sz="quarter" idx="16"/>
          </p:nvPr>
        </p:nvSpPr>
        <p:spPr>
          <a:xfrm>
            <a:off x="4689900" y="3610346"/>
            <a:ext cx="4025700" cy="585972"/>
          </a:xfrm>
        </p:spPr>
        <p:txBody>
          <a:bodyPr>
            <a:normAutofit/>
          </a:bodyPr>
          <a:lstStyle>
            <a:lvl1pPr>
              <a:defRPr baseline="0">
                <a:latin typeface="Arial" panose="020B0604020202020204" pitchFamily="34" charset="0"/>
                <a:ea typeface="微软雅黑" pitchFamily="34" charset="-122"/>
              </a:defRPr>
            </a:lvl1pPr>
          </a:lstStyle>
          <a:p>
            <a:pPr lvl="0"/>
            <a:r>
              <a:rPr lang="zh-CN" altLang="en-US" noProof="1"/>
              <a:t>单击此处编辑母版文本样式</a:t>
            </a:r>
            <a:endParaRPr lang="zh-CN" altLang="en-US" noProof="1"/>
          </a:p>
        </p:txBody>
      </p:sp>
      <p:sp>
        <p:nvSpPr>
          <p:cNvPr id="4"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5"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itchFamily="34" charset="-122"/>
              </a:rPr>
            </a:fld>
            <a:endParaRPr lang="zh-CN" altLang="en-US" dirty="0">
              <a:ea typeface="微软雅黑" pitchFamily="34" charset="-122"/>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itchFamily="34" charset="-122"/>
              </a:defRPr>
            </a:lvl1pPr>
          </a:lstStyle>
          <a:p>
            <a:pPr lvl="0"/>
            <a:r>
              <a:rPr lang="zh-CN" altLang="en-US" noProof="1"/>
              <a:t>单击此处编辑母版文本样式</a:t>
            </a:r>
            <a:endParaRPr lang="zh-CN" altLang="en-US"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itchFamily="34" charset="-122"/>
              </a:rPr>
            </a:fld>
            <a:endParaRPr lang="zh-CN" altLang="en-US" dirty="0">
              <a:ea typeface="微软雅黑" pitchFamily="34" charset="-122"/>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8" name="日期占位符 1"/>
          <p:cNvSpPr>
            <a:spLocks noGrp="1"/>
          </p:cNvSpPr>
          <p:nvPr>
            <p:ph type="dt" sz="half" idx="2"/>
            <p:custDataLst>
              <p:tags r:id="rId2"/>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9" name="页脚占位符 2"/>
          <p:cNvSpPr>
            <a:spLocks noGrp="1"/>
          </p:cNvSpPr>
          <p:nvPr>
            <p:ph type="ftr" sz="quarter" idx="3"/>
            <p:custDataLst>
              <p:tags r:id="rId3"/>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0" name="灯片编号占位符 3"/>
          <p:cNvSpPr>
            <a:spLocks noGrp="1"/>
          </p:cNvSpPr>
          <p:nvPr>
            <p:ph type="sldNum" sz="quarter" idx="4"/>
            <p:custDataLst>
              <p:tags r:id="rId4"/>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grpSp>
        <p:nvGrpSpPr>
          <p:cNvPr id="11267"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48"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图片占位符 2"/>
          <p:cNvSpPr>
            <a:spLocks noGrp="1"/>
          </p:cNvSpPr>
          <p:nvPr>
            <p:ph type="pic" idx="1"/>
          </p:nvPr>
        </p:nvSpPr>
        <p:spPr>
          <a:xfrm>
            <a:off x="502448" y="714469"/>
            <a:ext cx="3962432" cy="4042179"/>
          </a:xfrm>
        </p:spPr>
        <p:txBody>
          <a:bodyPr vert="horz" wrap="square" lIns="101600" tIns="0" rIns="82550" bIns="0" numCol="1" rtlCol="0" anchor="t" anchorCtr="0" compatLnSpc="1">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marL="0" marR="0" lvl="0" indent="0" algn="l" defTabSz="914400" rtl="0" eaLnBrk="1" fontAlgn="auto" latinLnBrk="0" hangingPunct="1">
              <a:lnSpc>
                <a:spcPct val="120000"/>
              </a:lnSpc>
              <a:spcBef>
                <a:spcPts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1">
              <a:ln>
                <a:noFill/>
              </a:ln>
              <a:solidFill>
                <a:schemeClr val="tx1">
                  <a:lumMod val="85000"/>
                  <a:lumOff val="15000"/>
                </a:schemeClr>
              </a:solidFill>
              <a:effectLst/>
              <a:uLnTx/>
              <a:uFillTx/>
              <a:latin typeface="微软雅黑" pitchFamily="34" charset="-122"/>
              <a:ea typeface="微软雅黑" pitchFamily="34" charset="-122"/>
              <a:cs typeface="+mn-cs"/>
              <a:sym typeface="+mn-ea"/>
            </a:endParaRPr>
          </a:p>
        </p:txBody>
      </p:sp>
      <p:sp>
        <p:nvSpPr>
          <p:cNvPr id="4" name="文本占位符 3"/>
          <p:cNvSpPr>
            <a:spLocks noGrp="1"/>
          </p:cNvSpPr>
          <p:nvPr>
            <p:ph type="body" sz="half" idx="2"/>
          </p:nvPr>
        </p:nvSpPr>
        <p:spPr>
          <a:xfrm>
            <a:off x="4679194" y="714469"/>
            <a:ext cx="3962432" cy="4042179"/>
          </a:xfrm>
        </p:spPr>
        <p:txBody>
          <a:bodyPr rtlCol="0">
            <a:norm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itchFamily="34" charset="-122"/>
                <a:ea typeface="微软雅黑"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9EFD9D74-47D9-4702-A33C-335B63B48DBF}"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grpSp>
        <p:nvGrpSpPr>
          <p:cNvPr id="12291"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竖排标题 1"/>
          <p:cNvSpPr>
            <a:spLocks noGrp="1"/>
          </p:cNvSpPr>
          <p:nvPr>
            <p:ph type="title" orient="vert"/>
          </p:nvPr>
        </p:nvSpPr>
        <p:spPr>
          <a:xfrm>
            <a:off x="7928351" y="714469"/>
            <a:ext cx="713238" cy="4042179"/>
          </a:xfrm>
        </p:spPr>
        <p:txBody>
          <a:bodyPr vert="eaVert" rtlCol="0" anchor="ctr">
            <a:noAutofit/>
          </a:bodyPr>
          <a:lstStyle>
            <a:lvl1pPr marL="0" marR="0" lvl="0" algn="l" defTabSz="914400" rtl="0" eaLnBrk="1" fontAlgn="auto" latinLnBrk="0" hangingPunct="1">
              <a:lnSpc>
                <a:spcPct val="120000"/>
              </a:lnSpc>
              <a:spcAft>
                <a:spcPts val="0"/>
              </a:spcAft>
              <a:buNone/>
              <a:defRPr kumimoji="0" lang="zh-CN" altLang="en-US" sz="1800" b="1" i="0" u="none" strike="noStrike" kern="1200" cap="none" spc="200" normalizeH="0" baseline="0" noProof="1" dirty="0">
                <a:solidFill>
                  <a:schemeClr val="tx1">
                    <a:lumMod val="85000"/>
                    <a:lumOff val="15000"/>
                  </a:schemeClr>
                </a:solidFill>
                <a:uFillTx/>
                <a:latin typeface="微软雅黑" pitchFamily="34" charset="-122"/>
                <a:ea typeface="微软雅黑"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502444" y="714463"/>
            <a:ext cx="7371076" cy="4042179"/>
          </a:xfrm>
        </p:spPr>
        <p:txBody>
          <a:bodyPr vert="eaVert"/>
          <a:lstStyle>
            <a:lvl1pPr indent="0" eaLnBrk="1" fontAlgn="auto" latinLnBrk="0" hangingPunct="1">
              <a:lnSpc>
                <a:spcPct val="120000"/>
              </a:lnSpc>
              <a:defRPr>
                <a:solidFill>
                  <a:schemeClr val="tx1">
                    <a:lumMod val="85000"/>
                    <a:lumOff val="15000"/>
                  </a:schemeClr>
                </a:solidFill>
                <a:latin typeface="微软雅黑" pitchFamily="34" charset="-122"/>
                <a:ea typeface="微软雅黑" pitchFamily="34" charset="-122"/>
              </a:defRPr>
            </a:lvl1pPr>
            <a:lvl2pPr indent="0" eaLnBrk="1" fontAlgn="auto" latinLnBrk="0" hangingPunct="1">
              <a:lnSpc>
                <a:spcPct val="120000"/>
              </a:lnSpc>
              <a:defRPr>
                <a:solidFill>
                  <a:schemeClr val="tx1">
                    <a:lumMod val="85000"/>
                    <a:lumOff val="15000"/>
                  </a:schemeClr>
                </a:solidFill>
                <a:latin typeface="微软雅黑" pitchFamily="34" charset="-122"/>
                <a:ea typeface="微软雅黑" pitchFamily="34" charset="-122"/>
              </a:defRPr>
            </a:lvl2pPr>
            <a:lvl3pPr indent="0" eaLnBrk="1" fontAlgn="auto" latinLnBrk="0" hangingPunct="1">
              <a:lnSpc>
                <a:spcPct val="120000"/>
              </a:lnSpc>
              <a:defRPr>
                <a:solidFill>
                  <a:schemeClr val="tx1">
                    <a:lumMod val="85000"/>
                    <a:lumOff val="15000"/>
                  </a:schemeClr>
                </a:solidFill>
                <a:latin typeface="微软雅黑" pitchFamily="34" charset="-122"/>
                <a:ea typeface="微软雅黑" pitchFamily="34" charset="-122"/>
              </a:defRPr>
            </a:lvl3pPr>
            <a:lvl4pPr indent="0" eaLnBrk="1" fontAlgn="auto" latinLnBrk="0" hangingPunct="1">
              <a:lnSpc>
                <a:spcPct val="120000"/>
              </a:lnSpc>
              <a:defRPr>
                <a:solidFill>
                  <a:schemeClr val="tx1">
                    <a:lumMod val="85000"/>
                    <a:lumOff val="15000"/>
                  </a:schemeClr>
                </a:solidFill>
                <a:latin typeface="微软雅黑" pitchFamily="34" charset="-122"/>
                <a:ea typeface="微软雅黑" pitchFamily="34" charset="-122"/>
              </a:defRPr>
            </a:lvl4pPr>
            <a:lvl5pPr indent="0" eaLnBrk="1" fontAlgn="auto" latinLnBrk="0" hangingPunct="1">
              <a:lnSpc>
                <a:spcPct val="120000"/>
              </a:lnSpc>
              <a:defRPr>
                <a:solidFill>
                  <a:schemeClr val="tx1">
                    <a:lumMod val="85000"/>
                    <a:lumOff val="15000"/>
                  </a:schemeClr>
                </a:solidFill>
                <a:latin typeface="微软雅黑" pitchFamily="34" charset="-122"/>
                <a:ea typeface="微软雅黑" pitchFamily="34" charset="-122"/>
              </a:defRPr>
            </a:lvl5pPr>
          </a:lstStyle>
          <a:p>
            <a:pPr lvl="0" fontAlgn="auto"/>
            <a:r>
              <a:rPr lang="zh-CN" altLang="en-US" strike="noStrike" noProof="1"/>
              <a:t>单击此处编辑母版文本样式</a:t>
            </a:r>
            <a:endParaRPr lang="zh-CN" altLang="en-US" strike="noStrike" noProof="1"/>
          </a:p>
          <a:p>
            <a:pPr lvl="1" fontAlgn="auto"/>
            <a:r>
              <a:rPr lang="zh-CN" altLang="en-US" strike="noStrike" noProof="1"/>
              <a:t>第二级</a:t>
            </a:r>
            <a:endParaRPr lang="zh-CN" altLang="en-US" strike="noStrike" noProof="1"/>
          </a:p>
          <a:p>
            <a:pPr lvl="2" fontAlgn="auto"/>
            <a:r>
              <a:rPr lang="zh-CN" altLang="en-US" strike="noStrike" noProof="1"/>
              <a:t>第三级</a:t>
            </a:r>
            <a:endParaRPr lang="zh-CN" altLang="en-US" strike="noStrike" noProof="1"/>
          </a:p>
          <a:p>
            <a:pPr lvl="3" fontAlgn="auto"/>
            <a:r>
              <a:rPr lang="zh-CN" altLang="en-US" strike="noStrike" noProof="1"/>
              <a:t>第四级</a:t>
            </a:r>
            <a:endParaRPr lang="zh-CN" altLang="en-US" strike="noStrike" noProof="1"/>
          </a:p>
          <a:p>
            <a:pPr lvl="4" fontAlgn="auto"/>
            <a:r>
              <a:rPr lang="zh-CN" altLang="en-US" strike="noStrike" noProof="1"/>
              <a:t>第五级</a:t>
            </a:r>
            <a:endParaRPr lang="zh-CN" altLang="en-US" strike="noStrike" noProof="1"/>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fontAlgn="base">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tags" Target="../tags/tag119.xml"/><Relationship Id="rId23" Type="http://schemas.openxmlformats.org/officeDocument/2006/relationships/tags" Target="../tags/tag118.xml"/><Relationship Id="rId22" Type="http://schemas.openxmlformats.org/officeDocument/2006/relationships/tags" Target="../tags/tag117.xml"/><Relationship Id="rId21" Type="http://schemas.openxmlformats.org/officeDocument/2006/relationships/tags" Target="../tags/tag116.xml"/><Relationship Id="rId20" Type="http://schemas.openxmlformats.org/officeDocument/2006/relationships/tags" Target="../tags/tag115.xml"/><Relationship Id="rId2" Type="http://schemas.openxmlformats.org/officeDocument/2006/relationships/slideLayout" Target="../slideLayouts/slideLayout2.xml"/><Relationship Id="rId19" Type="http://schemas.openxmlformats.org/officeDocument/2006/relationships/tags" Target="../tags/tag114.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7.xml"/><Relationship Id="rId8" Type="http://schemas.openxmlformats.org/officeDocument/2006/relationships/slideLayout" Target="../slideLayouts/slideLayout26.xml"/><Relationship Id="rId7" Type="http://schemas.openxmlformats.org/officeDocument/2006/relationships/slideLayout" Target="../slideLayouts/slideLayout25.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3" Type="http://schemas.openxmlformats.org/officeDocument/2006/relationships/slideLayout" Target="../slideLayouts/slideLayout21.xml"/><Relationship Id="rId25" Type="http://schemas.openxmlformats.org/officeDocument/2006/relationships/theme" Target="../theme/theme2.xml"/><Relationship Id="rId24" Type="http://schemas.openxmlformats.org/officeDocument/2006/relationships/tags" Target="../tags/tag238.xml"/><Relationship Id="rId23" Type="http://schemas.openxmlformats.org/officeDocument/2006/relationships/tags" Target="../tags/tag237.xml"/><Relationship Id="rId22" Type="http://schemas.openxmlformats.org/officeDocument/2006/relationships/tags" Target="../tags/tag236.xml"/><Relationship Id="rId21" Type="http://schemas.openxmlformats.org/officeDocument/2006/relationships/tags" Target="../tags/tag235.xml"/><Relationship Id="rId20" Type="http://schemas.openxmlformats.org/officeDocument/2006/relationships/tags" Target="../tags/tag234.xml"/><Relationship Id="rId2" Type="http://schemas.openxmlformats.org/officeDocument/2006/relationships/slideLayout" Target="../slideLayouts/slideLayout20.xml"/><Relationship Id="rId19" Type="http://schemas.openxmlformats.org/officeDocument/2006/relationships/tags" Target="../tags/tag233.xml"/><Relationship Id="rId18" Type="http://schemas.openxmlformats.org/officeDocument/2006/relationships/slideLayout" Target="../slideLayouts/slideLayout36.xml"/><Relationship Id="rId17" Type="http://schemas.openxmlformats.org/officeDocument/2006/relationships/slideLayout" Target="../slideLayouts/slideLayout35.xml"/><Relationship Id="rId16" Type="http://schemas.openxmlformats.org/officeDocument/2006/relationships/slideLayout" Target="../slideLayouts/slideLayout34.xml"/><Relationship Id="rId15" Type="http://schemas.openxmlformats.org/officeDocument/2006/relationships/slideLayout" Target="../slideLayouts/slideLayout33.xml"/><Relationship Id="rId14" Type="http://schemas.openxmlformats.org/officeDocument/2006/relationships/slideLayout" Target="../slideLayouts/slideLayout32.xml"/><Relationship Id="rId13" Type="http://schemas.openxmlformats.org/officeDocument/2006/relationships/slideLayout" Target="../slideLayouts/slideLayout31.xml"/><Relationship Id="rId12" Type="http://schemas.openxmlformats.org/officeDocument/2006/relationships/slideLayout" Target="../slideLayouts/slideLayout30.xml"/><Relationship Id="rId11" Type="http://schemas.openxmlformats.org/officeDocument/2006/relationships/slideLayout" Target="../slideLayouts/slideLayout29.xml"/><Relationship Id="rId10" Type="http://schemas.openxmlformats.org/officeDocument/2006/relationships/slideLayout" Target="../slideLayouts/slideLayout28.xml"/><Relationship Id="rId1"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45.xml"/><Relationship Id="rId8" Type="http://schemas.openxmlformats.org/officeDocument/2006/relationships/slideLayout" Target="../slideLayouts/slideLayout44.xml"/><Relationship Id="rId7" Type="http://schemas.openxmlformats.org/officeDocument/2006/relationships/slideLayout" Target="../slideLayouts/slideLayout43.xml"/><Relationship Id="rId6" Type="http://schemas.openxmlformats.org/officeDocument/2006/relationships/slideLayout" Target="../slideLayouts/slideLayout42.xml"/><Relationship Id="rId5" Type="http://schemas.openxmlformats.org/officeDocument/2006/relationships/slideLayout" Target="../slideLayouts/slideLayout41.xml"/><Relationship Id="rId4" Type="http://schemas.openxmlformats.org/officeDocument/2006/relationships/slideLayout" Target="../slideLayouts/slideLayout40.xml"/><Relationship Id="rId3" Type="http://schemas.openxmlformats.org/officeDocument/2006/relationships/slideLayout" Target="../slideLayouts/slideLayout39.xml"/><Relationship Id="rId2" Type="http://schemas.openxmlformats.org/officeDocument/2006/relationships/slideLayout" Target="../slideLayouts/slideLayout38.xml"/><Relationship Id="rId13" Type="http://schemas.openxmlformats.org/officeDocument/2006/relationships/theme" Target="../theme/theme3.xml"/><Relationship Id="rId12" Type="http://schemas.openxmlformats.org/officeDocument/2006/relationships/slideLayout" Target="../slideLayouts/slideLayout48.xml"/><Relationship Id="rId11" Type="http://schemas.openxmlformats.org/officeDocument/2006/relationships/slideLayout" Target="../slideLayouts/slideLayout47.xml"/><Relationship Id="rId10" Type="http://schemas.openxmlformats.org/officeDocument/2006/relationships/slideLayout" Target="../slideLayouts/slideLayout46.xml"/><Relationship Id="rId1"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57.xml"/><Relationship Id="rId8" Type="http://schemas.openxmlformats.org/officeDocument/2006/relationships/slideLayout" Target="../slideLayouts/slideLayout56.xml"/><Relationship Id="rId7" Type="http://schemas.openxmlformats.org/officeDocument/2006/relationships/slideLayout" Target="../slideLayouts/slideLayout55.xml"/><Relationship Id="rId6" Type="http://schemas.openxmlformats.org/officeDocument/2006/relationships/slideLayout" Target="../slideLayouts/slideLayout54.xml"/><Relationship Id="rId5" Type="http://schemas.openxmlformats.org/officeDocument/2006/relationships/slideLayout" Target="../slideLayouts/slideLayout53.xml"/><Relationship Id="rId4" Type="http://schemas.openxmlformats.org/officeDocument/2006/relationships/slideLayout" Target="../slideLayouts/slideLayout52.xml"/><Relationship Id="rId3" Type="http://schemas.openxmlformats.org/officeDocument/2006/relationships/slideLayout" Target="../slideLayouts/slideLayout51.xml"/><Relationship Id="rId25" Type="http://schemas.openxmlformats.org/officeDocument/2006/relationships/theme" Target="../theme/theme4.xml"/><Relationship Id="rId24" Type="http://schemas.openxmlformats.org/officeDocument/2006/relationships/tags" Target="../tags/tag364.xml"/><Relationship Id="rId23" Type="http://schemas.openxmlformats.org/officeDocument/2006/relationships/tags" Target="../tags/tag363.xml"/><Relationship Id="rId22" Type="http://schemas.openxmlformats.org/officeDocument/2006/relationships/tags" Target="../tags/tag362.xml"/><Relationship Id="rId21" Type="http://schemas.openxmlformats.org/officeDocument/2006/relationships/tags" Target="../tags/tag361.xml"/><Relationship Id="rId20" Type="http://schemas.openxmlformats.org/officeDocument/2006/relationships/tags" Target="../tags/tag360.xml"/><Relationship Id="rId2" Type="http://schemas.openxmlformats.org/officeDocument/2006/relationships/slideLayout" Target="../slideLayouts/slideLayout50.xml"/><Relationship Id="rId19" Type="http://schemas.openxmlformats.org/officeDocument/2006/relationships/tags" Target="../tags/tag359.xml"/><Relationship Id="rId18" Type="http://schemas.openxmlformats.org/officeDocument/2006/relationships/slideLayout" Target="../slideLayouts/slideLayout66.xml"/><Relationship Id="rId17" Type="http://schemas.openxmlformats.org/officeDocument/2006/relationships/slideLayout" Target="../slideLayouts/slideLayout65.xml"/><Relationship Id="rId16" Type="http://schemas.openxmlformats.org/officeDocument/2006/relationships/slideLayout" Target="../slideLayouts/slideLayout64.xml"/><Relationship Id="rId15" Type="http://schemas.openxmlformats.org/officeDocument/2006/relationships/slideLayout" Target="../slideLayouts/slideLayout63.xml"/><Relationship Id="rId14" Type="http://schemas.openxmlformats.org/officeDocument/2006/relationships/slideLayout" Target="../slideLayouts/slideLayout62.xml"/><Relationship Id="rId13" Type="http://schemas.openxmlformats.org/officeDocument/2006/relationships/slideLayout" Target="../slideLayouts/slideLayout61.xml"/><Relationship Id="rId12" Type="http://schemas.openxmlformats.org/officeDocument/2006/relationships/slideLayout" Target="../slideLayouts/slideLayout60.xml"/><Relationship Id="rId11" Type="http://schemas.openxmlformats.org/officeDocument/2006/relationships/slideLayout" Target="../slideLayouts/slideLayout59.xml"/><Relationship Id="rId10" Type="http://schemas.openxmlformats.org/officeDocument/2006/relationships/slideLayout" Target="../slideLayouts/slideLayout58.xml"/><Relationship Id="rId1"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p:cNvSpPr>
          <p:nvPr>
            <p:ph type="title"/>
            <p:custDataLst>
              <p:tags r:id="rId19"/>
            </p:custDataLst>
          </p:nvPr>
        </p:nvSpPr>
        <p:spPr>
          <a:xfrm>
            <a:off x="501650" y="331788"/>
            <a:ext cx="8140700" cy="331787"/>
          </a:xfrm>
          <a:prstGeom prst="rect">
            <a:avLst/>
          </a:prstGeom>
          <a:noFill/>
          <a:ln w="9525">
            <a:noFill/>
          </a:ln>
        </p:spPr>
        <p:txBody>
          <a:bodyPr vert="horz" wrap="square" lIns="101600" tIns="38100" rIns="76200" bIns="38100" anchor="t"/>
          <a:p>
            <a:pPr lvl="0"/>
            <a:r>
              <a:rPr lang="zh-CN" altLang="en-US"/>
              <a:t>单击此处编辑母版标题样式</a:t>
            </a:r>
            <a:endParaRPr lang="zh-CN" altLang="en-US"/>
          </a:p>
        </p:txBody>
      </p:sp>
      <p:sp>
        <p:nvSpPr>
          <p:cNvPr id="2051" name="文本占位符 2"/>
          <p:cNvSpPr>
            <a:spLocks noGrp="1"/>
          </p:cNvSpPr>
          <p:nvPr>
            <p:ph type="body"/>
            <p:custDataLst>
              <p:tags r:id="rId20"/>
            </p:custDataLst>
          </p:nvPr>
        </p:nvSpPr>
        <p:spPr>
          <a:xfrm>
            <a:off x="501650" y="714375"/>
            <a:ext cx="8140700" cy="4041775"/>
          </a:xfrm>
          <a:prstGeom prst="rect">
            <a:avLst/>
          </a:prstGeom>
          <a:noFill/>
          <a:ln w="9525">
            <a:noFill/>
          </a:ln>
        </p:spPr>
        <p:txBody>
          <a:bodyPr vert="horz" wrap="square" lIns="101600" tIns="0" rIns="82550" bIns="0" anchor="t"/>
          <a:p>
            <a:pPr lvl="0" indent="-171450"/>
            <a:r>
              <a:rPr lang="zh-CN" altLang="en-US"/>
              <a:t>单击此处编辑母版文本样式</a:t>
            </a:r>
            <a:endParaRPr lang="zh-CN" altLang="en-US"/>
          </a:p>
          <a:p>
            <a:pPr lvl="1" indent="-171450"/>
            <a:r>
              <a:rPr lang="zh-CN" altLang="en-US"/>
              <a:t>第二级</a:t>
            </a:r>
            <a:endParaRPr lang="zh-CN" altLang="en-US"/>
          </a:p>
          <a:p>
            <a:pPr lvl="2" indent="-171450"/>
            <a:r>
              <a:rPr lang="zh-CN" altLang="en-US"/>
              <a:t>第三级</a:t>
            </a:r>
            <a:endParaRPr lang="zh-CN" altLang="en-US"/>
          </a:p>
          <a:p>
            <a:pPr lvl="3" indent="-171450"/>
            <a:r>
              <a:rPr lang="zh-CN" altLang="en-US"/>
              <a:t>第四级</a:t>
            </a:r>
            <a:endParaRPr lang="zh-CN" altLang="en-US"/>
          </a:p>
          <a:p>
            <a:pPr lvl="4" indent="-171450"/>
            <a:r>
              <a:rPr lang="zh-CN" altLang="en-US"/>
              <a:t>第五级</a:t>
            </a:r>
            <a:endParaRPr lang="zh-CN" altLang="en-US"/>
          </a:p>
        </p:txBody>
      </p:sp>
      <p:sp>
        <p:nvSpPr>
          <p:cNvPr id="4" name="日期占位符 3"/>
          <p:cNvSpPr>
            <a:spLocks noGrp="1"/>
          </p:cNvSpPr>
          <p:nvPr>
            <p:ph type="dt" sz="half" idx="2"/>
            <p:custDataLst>
              <p:tags r:id="rId21"/>
            </p:custDataLst>
          </p:nvPr>
        </p:nvSpPr>
        <p:spPr>
          <a:xfrm>
            <a:off x="660400" y="4762500"/>
            <a:ext cx="2024063" cy="238125"/>
          </a:xfrm>
          <a:prstGeom prst="rect">
            <a:avLst/>
          </a:prstGeom>
        </p:spPr>
        <p:txBody>
          <a:bodyPr vert="horz" lIns="91440" tIns="45720" rIns="91440" bIns="45720" rtlCol="0" anchor="ctr">
            <a:normAutofit/>
          </a:bodyPr>
          <a:lstStyle>
            <a:lvl1pPr algn="l">
              <a:lnSpc>
                <a:spcPct val="120000"/>
              </a:lnSpc>
              <a:defRPr sz="900" baseline="0" noProof="1">
                <a:solidFill>
                  <a:schemeClr val="tx1">
                    <a:tint val="75000"/>
                  </a:schemeClr>
                </a:solidFill>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5" name="页脚占位符 4"/>
          <p:cNvSpPr>
            <a:spLocks noGrp="1"/>
          </p:cNvSpPr>
          <p:nvPr>
            <p:ph type="ftr" sz="quarter" idx="3"/>
            <p:custDataLst>
              <p:tags r:id="rId22"/>
            </p:custDataLst>
          </p:nvPr>
        </p:nvSpPr>
        <p:spPr>
          <a:xfrm>
            <a:off x="3087688" y="4762500"/>
            <a:ext cx="2968625" cy="238125"/>
          </a:xfrm>
          <a:prstGeom prst="rect">
            <a:avLst/>
          </a:prstGeom>
        </p:spPr>
        <p:txBody>
          <a:bodyPr vert="horz" lIns="91440" tIns="45720" rIns="91440" bIns="45720" rtlCol="0" anchor="ctr">
            <a:normAutofit/>
          </a:bodyPr>
          <a:lstStyle>
            <a:lvl1pPr algn="ctr">
              <a:lnSpc>
                <a:spcPct val="120000"/>
              </a:lnSpc>
              <a:defRPr sz="900" baseline="0" noProof="1">
                <a:solidFill>
                  <a:schemeClr val="tx1">
                    <a:tint val="75000"/>
                  </a:schemeClr>
                </a:solidFill>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6" name="灯片编号占位符 5"/>
          <p:cNvSpPr>
            <a:spLocks noGrp="1"/>
          </p:cNvSpPr>
          <p:nvPr>
            <p:ph type="sldNum" sz="quarter" idx="4"/>
            <p:custDataLst>
              <p:tags r:id="rId23"/>
            </p:custDataLst>
          </p:nvPr>
        </p:nvSpPr>
        <p:spPr>
          <a:xfrm>
            <a:off x="6457950" y="4762500"/>
            <a:ext cx="2025650" cy="238125"/>
          </a:xfrm>
          <a:prstGeom prst="rect">
            <a:avLst/>
          </a:prstGeom>
        </p:spPr>
        <p:txBody>
          <a:bodyPr vert="horz" wrap="square" lIns="91440" tIns="45720" rIns="91440" bIns="45720" numCol="1" anchor="ctr" anchorCtr="0" compatLnSpc="1"/>
          <a:lstStyle>
            <a:lvl1pPr algn="r">
              <a:defRPr sz="900">
                <a:solidFill>
                  <a:srgbClr val="898989"/>
                </a:solidFill>
              </a:defRPr>
            </a:lvl1pPr>
          </a:lstStyle>
          <a:p>
            <a:pPr lvl="0" eaLnBrk="1" fontAlgn="base" hangingPunct="1">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latin typeface="Arial" panose="020B0604020202020204" pitchFamily="34" charset="0"/>
            </a:endParaRPr>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sldNum="0" hdr="0" ftr="0" dt="0"/>
  <p:txStyles>
    <p:titleStyle>
      <a:lvl1pPr algn="l" defTabSz="685800" rtl="0" eaLnBrk="0" fontAlgn="base" hangingPunct="0">
        <a:lnSpc>
          <a:spcPct val="120000"/>
        </a:lnSpc>
        <a:spcBef>
          <a:spcPct val="0"/>
        </a:spcBef>
        <a:spcAft>
          <a:spcPct val="0"/>
        </a:spcAft>
        <a:defRPr b="1" kern="1200" spc="200">
          <a:solidFill>
            <a:srgbClr val="262626"/>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p:titleStyle>
    <p:bodyStyle>
      <a:lvl1pPr marL="171450" indent="-171450" algn="l" defTabSz="685800" rtl="0" eaLnBrk="0" fontAlgn="base" hangingPunct="0">
        <a:lnSpc>
          <a:spcPct val="120000"/>
        </a:lnSpc>
        <a:spcBef>
          <a:spcPct val="0"/>
        </a:spcBef>
        <a:spcAft>
          <a:spcPts val="1000"/>
        </a:spcAft>
        <a:buFont typeface="Arial" panose="020B0604020202020204" pitchFamily="34" charset="0"/>
        <a:buChar char="•"/>
        <a:defRPr sz="1200" kern="1200" spc="150">
          <a:solidFill>
            <a:srgbClr val="262626"/>
          </a:solidFill>
          <a:latin typeface="Arial" panose="020B0604020202020204" pitchFamily="34" charset="0"/>
          <a:ea typeface="微软雅黑" pitchFamily="34" charset="-122"/>
          <a:cs typeface="+mn-cs"/>
        </a:defRPr>
      </a:lvl1pPr>
      <a:lvl2pPr marL="5143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itchFamily="34" charset="-122"/>
          <a:cs typeface="+mn-cs"/>
        </a:defRPr>
      </a:lvl2pPr>
      <a:lvl3pPr marL="8572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itchFamily="34" charset="-122"/>
          <a:cs typeface="+mn-cs"/>
        </a:defRPr>
      </a:lvl3pPr>
      <a:lvl4pPr marL="12001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itchFamily="34" charset="-122"/>
          <a:cs typeface="+mn-cs"/>
        </a:defRPr>
      </a:lvl4pPr>
      <a:lvl5pPr marL="15430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标题占位符 1"/>
          <p:cNvSpPr>
            <a:spLocks noGrp="1"/>
          </p:cNvSpPr>
          <p:nvPr>
            <p:ph type="title"/>
            <p:custDataLst>
              <p:tags r:id="rId19"/>
            </p:custDataLst>
          </p:nvPr>
        </p:nvSpPr>
        <p:spPr>
          <a:xfrm>
            <a:off x="501650" y="331788"/>
            <a:ext cx="8140700" cy="331787"/>
          </a:xfrm>
          <a:prstGeom prst="rect">
            <a:avLst/>
          </a:prstGeom>
          <a:noFill/>
          <a:ln w="9525">
            <a:noFill/>
          </a:ln>
        </p:spPr>
        <p:txBody>
          <a:bodyPr vert="horz" wrap="square" lIns="101600" tIns="38100" rIns="76200" bIns="38100" anchor="t"/>
          <a:p>
            <a:pPr lvl="0"/>
            <a:r>
              <a:rPr lang="zh-CN" altLang="en-US"/>
              <a:t>单击此处编辑母版标题样式</a:t>
            </a:r>
            <a:endParaRPr lang="zh-CN" altLang="en-US"/>
          </a:p>
        </p:txBody>
      </p:sp>
      <p:sp>
        <p:nvSpPr>
          <p:cNvPr id="3075" name="文本占位符 2"/>
          <p:cNvSpPr>
            <a:spLocks noGrp="1"/>
          </p:cNvSpPr>
          <p:nvPr>
            <p:ph type="body"/>
            <p:custDataLst>
              <p:tags r:id="rId20"/>
            </p:custDataLst>
          </p:nvPr>
        </p:nvSpPr>
        <p:spPr>
          <a:xfrm>
            <a:off x="501650" y="714375"/>
            <a:ext cx="8140700" cy="4041775"/>
          </a:xfrm>
          <a:prstGeom prst="rect">
            <a:avLst/>
          </a:prstGeom>
          <a:noFill/>
          <a:ln w="9525">
            <a:noFill/>
          </a:ln>
        </p:spPr>
        <p:txBody>
          <a:bodyPr vert="horz" wrap="square" lIns="101600" tIns="0" rIns="82550" bIns="0" anchor="t"/>
          <a:p>
            <a:pPr lvl="0" indent="-171450"/>
            <a:r>
              <a:rPr lang="zh-CN" altLang="en-US"/>
              <a:t>单击此处编辑母版文本样式</a:t>
            </a:r>
            <a:endParaRPr lang="zh-CN" altLang="en-US"/>
          </a:p>
          <a:p>
            <a:pPr lvl="1" indent="-171450"/>
            <a:r>
              <a:rPr lang="zh-CN" altLang="en-US"/>
              <a:t>第二级</a:t>
            </a:r>
            <a:endParaRPr lang="zh-CN" altLang="en-US"/>
          </a:p>
          <a:p>
            <a:pPr lvl="2" indent="-171450"/>
            <a:r>
              <a:rPr lang="zh-CN" altLang="en-US"/>
              <a:t>第三级</a:t>
            </a:r>
            <a:endParaRPr lang="zh-CN" altLang="en-US"/>
          </a:p>
          <a:p>
            <a:pPr lvl="3" indent="-171450"/>
            <a:r>
              <a:rPr lang="zh-CN" altLang="en-US"/>
              <a:t>第四级</a:t>
            </a:r>
            <a:endParaRPr lang="zh-CN" altLang="en-US"/>
          </a:p>
          <a:p>
            <a:pPr lvl="4" indent="-171450"/>
            <a:r>
              <a:rPr lang="zh-CN" altLang="en-US"/>
              <a:t>第五级</a:t>
            </a:r>
            <a:endParaRPr lang="zh-CN" altLang="en-US"/>
          </a:p>
        </p:txBody>
      </p:sp>
      <p:sp>
        <p:nvSpPr>
          <p:cNvPr id="4" name="日期占位符 3"/>
          <p:cNvSpPr>
            <a:spLocks noGrp="1"/>
          </p:cNvSpPr>
          <p:nvPr>
            <p:ph type="dt" sz="half" idx="2"/>
            <p:custDataLst>
              <p:tags r:id="rId21"/>
            </p:custDataLst>
          </p:nvPr>
        </p:nvSpPr>
        <p:spPr>
          <a:xfrm>
            <a:off x="660400" y="4762500"/>
            <a:ext cx="2024063" cy="238125"/>
          </a:xfrm>
          <a:prstGeom prst="rect">
            <a:avLst/>
          </a:prstGeom>
        </p:spPr>
        <p:txBody>
          <a:bodyPr vert="horz" lIns="91440" tIns="45720" rIns="91440" bIns="45720" rtlCol="0" anchor="ctr">
            <a:normAutofit/>
          </a:bodyPr>
          <a:lstStyle>
            <a:lvl1pPr algn="l">
              <a:lnSpc>
                <a:spcPct val="120000"/>
              </a:lnSpc>
              <a:defRPr sz="900" baseline="0" noProof="1">
                <a:solidFill>
                  <a:schemeClr val="tx1">
                    <a:tint val="75000"/>
                  </a:schemeClr>
                </a:solidFill>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5" name="页脚占位符 4"/>
          <p:cNvSpPr>
            <a:spLocks noGrp="1"/>
          </p:cNvSpPr>
          <p:nvPr>
            <p:ph type="ftr" sz="quarter" idx="3"/>
            <p:custDataLst>
              <p:tags r:id="rId22"/>
            </p:custDataLst>
          </p:nvPr>
        </p:nvSpPr>
        <p:spPr>
          <a:xfrm>
            <a:off x="3087688" y="4762500"/>
            <a:ext cx="2968625" cy="238125"/>
          </a:xfrm>
          <a:prstGeom prst="rect">
            <a:avLst/>
          </a:prstGeom>
        </p:spPr>
        <p:txBody>
          <a:bodyPr vert="horz" lIns="91440" tIns="45720" rIns="91440" bIns="45720" rtlCol="0" anchor="ctr">
            <a:normAutofit/>
          </a:bodyPr>
          <a:lstStyle>
            <a:lvl1pPr algn="ctr">
              <a:lnSpc>
                <a:spcPct val="120000"/>
              </a:lnSpc>
              <a:defRPr sz="900" baseline="0" noProof="1">
                <a:solidFill>
                  <a:schemeClr val="tx1">
                    <a:tint val="75000"/>
                  </a:schemeClr>
                </a:solidFill>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6" name="灯片编号占位符 5"/>
          <p:cNvSpPr>
            <a:spLocks noGrp="1"/>
          </p:cNvSpPr>
          <p:nvPr>
            <p:ph type="sldNum" sz="quarter" idx="4"/>
            <p:custDataLst>
              <p:tags r:id="rId23"/>
            </p:custDataLst>
          </p:nvPr>
        </p:nvSpPr>
        <p:spPr>
          <a:xfrm>
            <a:off x="6457950" y="4762500"/>
            <a:ext cx="2025650" cy="238125"/>
          </a:xfrm>
          <a:prstGeom prst="rect">
            <a:avLst/>
          </a:prstGeom>
        </p:spPr>
        <p:txBody>
          <a:bodyPr vert="horz" wrap="square" lIns="91440" tIns="45720" rIns="91440" bIns="45720" numCol="1" anchor="ctr" anchorCtr="0" compatLnSpc="1"/>
          <a:lstStyle>
            <a:lvl1pPr algn="r">
              <a:defRPr sz="900">
                <a:solidFill>
                  <a:srgbClr val="898989"/>
                </a:solidFill>
              </a:defRPr>
            </a:lvl1pPr>
          </a:lstStyle>
          <a:p>
            <a:pPr lvl="0" eaLnBrk="1" fontAlgn="base" hangingPunct="1">
              <a:lnSpc>
                <a:spcPct val="120000"/>
              </a:lnSpc>
            </a:pPr>
            <a:fld id="{9A0DB2DC-4C9A-4742-B13C-FB6460FD3503}" type="slidenum">
              <a:rPr lang="zh-CN" altLang="en-US" strike="noStrike" noProof="1" dirty="0">
                <a:latin typeface="Arial" panose="020B0604020202020204" pitchFamily="34" charset="0"/>
                <a:ea typeface="宋体" pitchFamily="2" charset="-122"/>
                <a:cs typeface="+mn-cs"/>
              </a:rPr>
            </a:fld>
            <a:endParaRPr lang="zh-CN" altLang="en-US" strike="noStrike" noProof="1" dirty="0">
              <a:latin typeface="Arial" panose="020B0604020202020204" pitchFamily="34" charset="0"/>
            </a:endParaRPr>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 id="2147483684" r:id="rId17"/>
    <p:sldLayoutId id="2147483685" r:id="rId18"/>
  </p:sldLayoutIdLst>
  <p:hf sldNum="0" hdr="0" ftr="0" dt="0"/>
  <p:txStyles>
    <p:titleStyle>
      <a:lvl1pPr algn="l" defTabSz="685800" rtl="0" eaLnBrk="0" fontAlgn="base" hangingPunct="0">
        <a:lnSpc>
          <a:spcPct val="120000"/>
        </a:lnSpc>
        <a:spcBef>
          <a:spcPct val="0"/>
        </a:spcBef>
        <a:spcAft>
          <a:spcPct val="0"/>
        </a:spcAft>
        <a:defRPr b="1" kern="1200" spc="200">
          <a:solidFill>
            <a:srgbClr val="262626"/>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p:titleStyle>
    <p:bodyStyle>
      <a:lvl1pPr marL="171450" indent="-171450" algn="l" defTabSz="685800" rtl="0" eaLnBrk="0" fontAlgn="base" hangingPunct="0">
        <a:lnSpc>
          <a:spcPct val="120000"/>
        </a:lnSpc>
        <a:spcBef>
          <a:spcPct val="0"/>
        </a:spcBef>
        <a:spcAft>
          <a:spcPts val="1000"/>
        </a:spcAft>
        <a:buFont typeface="Arial" panose="020B0604020202020204" pitchFamily="34" charset="0"/>
        <a:buChar char="•"/>
        <a:defRPr sz="1200" kern="1200" spc="150">
          <a:solidFill>
            <a:srgbClr val="262626"/>
          </a:solidFill>
          <a:latin typeface="Arial" panose="020B0604020202020204" pitchFamily="34" charset="0"/>
          <a:ea typeface="微软雅黑" pitchFamily="34" charset="-122"/>
          <a:cs typeface="+mn-cs"/>
        </a:defRPr>
      </a:lvl1pPr>
      <a:lvl2pPr marL="5143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itchFamily="34" charset="-122"/>
          <a:cs typeface="+mn-cs"/>
        </a:defRPr>
      </a:lvl2pPr>
      <a:lvl3pPr marL="8572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itchFamily="34" charset="-122"/>
          <a:cs typeface="+mn-cs"/>
        </a:defRPr>
      </a:lvl3pPr>
      <a:lvl4pPr marL="12001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itchFamily="34" charset="-122"/>
          <a:cs typeface="+mn-cs"/>
        </a:defRPr>
      </a:lvl4pPr>
      <a:lvl5pPr marL="15430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nvPr>
        </p:nvSpPr>
        <p:spPr>
          <a:xfrm>
            <a:off x="457200" y="206375"/>
            <a:ext cx="8229600" cy="85725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200150"/>
            <a:ext cx="8229600" cy="33956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日期占位符 3"/>
          <p:cNvSpPr>
            <a:spLocks noGrp="1"/>
          </p:cNvSpPr>
          <p:nvPr>
            <p:ph type="dt" sz="half" idx="2"/>
          </p:nvPr>
        </p:nvSpPr>
        <p:spPr>
          <a:xfrm>
            <a:off x="457200" y="4768850"/>
            <a:ext cx="2133600" cy="273050"/>
          </a:xfrm>
          <a:prstGeom prst="rect">
            <a:avLst/>
          </a:prstGeom>
          <a:noFill/>
          <a:ln w="9525">
            <a:noFill/>
          </a:ln>
        </p:spPr>
        <p:txBody>
          <a:bodyPr vert="horz" anchor="ctr"/>
          <a:lstStyle>
            <a:lvl1pPr algn="l" fontAlgn="base">
              <a:defRPr sz="900" noProof="1">
                <a:solidFill>
                  <a:srgbClr val="898989"/>
                </a:solidFill>
                <a:latin typeface="Calibri" pitchFamily="34" charset="0"/>
                <a:cs typeface="Calibri" pitchFamily="34" charset="0"/>
                <a:sym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rPr>
            </a:fld>
            <a:endParaRPr kumimoji="0" lang="zh-CN" altLang="en-US"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1029" name="页脚占位符 4"/>
          <p:cNvSpPr>
            <a:spLocks noGrp="1"/>
          </p:cNvSpPr>
          <p:nvPr>
            <p:ph type="ftr" sz="quarter" idx="3"/>
          </p:nvPr>
        </p:nvSpPr>
        <p:spPr>
          <a:xfrm>
            <a:off x="3124200" y="4768850"/>
            <a:ext cx="2895600" cy="273050"/>
          </a:xfrm>
          <a:prstGeom prst="rect">
            <a:avLst/>
          </a:prstGeom>
          <a:noFill/>
          <a:ln w="9525">
            <a:noFill/>
          </a:ln>
        </p:spPr>
        <p:txBody>
          <a:bodyPr vert="horz" wrap="square" lIns="91440" tIns="45720" rIns="91440" bIns="45720" numCol="1" anchor="ctr" anchorCtr="0" compatLnSpc="1"/>
          <a:lstStyle>
            <a:lvl1pPr algn="ctr">
              <a:defRPr sz="900" noProof="1">
                <a:solidFill>
                  <a:srgbClr val="898989"/>
                </a:solidFill>
                <a:latin typeface="Calibri" pitchFamily="34" charset="0"/>
                <a:cs typeface="Calibri" pitchFamily="34" charset="0"/>
                <a:sym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itchFamily="34" charset="0"/>
              <a:ea typeface="宋体" pitchFamily="2" charset="-122"/>
              <a:cs typeface="Calibri" pitchFamily="34" charset="0"/>
              <a:sym typeface="Calibri" pitchFamily="34" charset="0"/>
            </a:endParaRPr>
          </a:p>
        </p:txBody>
      </p:sp>
      <p:sp>
        <p:nvSpPr>
          <p:cNvPr id="1030" name="灯片编号占位符 5"/>
          <p:cNvSpPr>
            <a:spLocks noGrp="1"/>
          </p:cNvSpPr>
          <p:nvPr>
            <p:ph type="sldNum" sz="quarter" idx="4"/>
          </p:nvPr>
        </p:nvSpPr>
        <p:spPr>
          <a:xfrm>
            <a:off x="6553200" y="4768850"/>
            <a:ext cx="2133600" cy="273050"/>
          </a:xfrm>
          <a:prstGeom prst="rect">
            <a:avLst/>
          </a:prstGeom>
          <a:noFill/>
          <a:ln w="9525">
            <a:noFill/>
          </a:ln>
        </p:spPr>
        <p:txBody>
          <a:bodyPr vert="horz" wrap="square" lIns="91440" tIns="45720" rIns="91440" bIns="45720" numCol="1" anchor="ctr" anchorCtr="0" compatLnSpc="1"/>
          <a:lstStyle>
            <a:lvl1pPr algn="r">
              <a:defRPr sz="900">
                <a:solidFill>
                  <a:srgbClr val="898989"/>
                </a:solidFill>
                <a:latin typeface="Calibri" pitchFamily="34" charset="0"/>
              </a:defRPr>
            </a:lvl1pPr>
          </a:lstStyle>
          <a:p>
            <a:pPr lvl="0" eaLnBrk="1" hangingPunct="1">
              <a:buNone/>
            </a:pPr>
            <a:fld id="{9A0DB2DC-4C9A-4742-B13C-FB6460FD3503}" type="slidenum">
              <a:rPr lang="zh-CN" altLang="en-US" dirty="0">
                <a:sym typeface="Calibri" pitchFamily="34" charset="0"/>
              </a:rPr>
            </a:fld>
            <a:endParaRPr lang="zh-CN" altLang="en-US" dirty="0">
              <a:latin typeface="Arial" panose="020B0604020202020204" pitchFamily="34" charset="0"/>
              <a:sym typeface="Calibri" pitchFamily="34" charset="0"/>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sldNum="0" hdr="0" ftr="0" dt="0"/>
  <p:txStyles>
    <p:titleStyle>
      <a:lvl1pPr algn="ctr" rtl="0" eaLnBrk="0" fontAlgn="base" hangingPunct="0">
        <a:spcBef>
          <a:spcPct val="0"/>
        </a:spcBef>
        <a:spcAft>
          <a:spcPct val="0"/>
        </a:spcAft>
        <a:defRPr sz="3300" kern="1200">
          <a:solidFill>
            <a:schemeClr val="tx1"/>
          </a:solidFill>
          <a:latin typeface="+mj-lt"/>
          <a:ea typeface="+mj-ea"/>
          <a:cs typeface="+mj-cs"/>
          <a:sym typeface="Calibri" pitchFamily="34" charset="0"/>
        </a:defRPr>
      </a:lvl1pPr>
      <a:lvl2pPr algn="ctr" rtl="0" eaLnBrk="0" fontAlgn="base" hangingPunct="0">
        <a:spcBef>
          <a:spcPct val="0"/>
        </a:spcBef>
        <a:spcAft>
          <a:spcPct val="0"/>
        </a:spcAft>
        <a:defRPr sz="3300">
          <a:solidFill>
            <a:schemeClr val="tx1"/>
          </a:solidFill>
          <a:latin typeface="Calibri" pitchFamily="34" charset="0"/>
          <a:ea typeface="宋体" pitchFamily="2" charset="-122"/>
          <a:sym typeface="Calibri" pitchFamily="34" charset="0"/>
        </a:defRPr>
      </a:lvl2pPr>
      <a:lvl3pPr algn="ctr" rtl="0" eaLnBrk="0" fontAlgn="base" hangingPunct="0">
        <a:spcBef>
          <a:spcPct val="0"/>
        </a:spcBef>
        <a:spcAft>
          <a:spcPct val="0"/>
        </a:spcAft>
        <a:defRPr sz="3300">
          <a:solidFill>
            <a:schemeClr val="tx1"/>
          </a:solidFill>
          <a:latin typeface="Calibri" pitchFamily="34" charset="0"/>
          <a:ea typeface="宋体" pitchFamily="2" charset="-122"/>
          <a:sym typeface="Calibri" pitchFamily="34" charset="0"/>
        </a:defRPr>
      </a:lvl3pPr>
      <a:lvl4pPr algn="ctr" rtl="0" eaLnBrk="0" fontAlgn="base" hangingPunct="0">
        <a:spcBef>
          <a:spcPct val="0"/>
        </a:spcBef>
        <a:spcAft>
          <a:spcPct val="0"/>
        </a:spcAft>
        <a:defRPr sz="3300">
          <a:solidFill>
            <a:schemeClr val="tx1"/>
          </a:solidFill>
          <a:latin typeface="Calibri" pitchFamily="34" charset="0"/>
          <a:ea typeface="宋体" pitchFamily="2" charset="-122"/>
          <a:sym typeface="Calibri" pitchFamily="34" charset="0"/>
        </a:defRPr>
      </a:lvl4pPr>
      <a:lvl5pPr algn="ctr" rtl="0" eaLnBrk="0" fontAlgn="base" hangingPunct="0">
        <a:spcBef>
          <a:spcPct val="0"/>
        </a:spcBef>
        <a:spcAft>
          <a:spcPct val="0"/>
        </a:spcAft>
        <a:defRPr sz="3300">
          <a:solidFill>
            <a:schemeClr val="tx1"/>
          </a:solidFill>
          <a:latin typeface="Calibri" pitchFamily="34" charset="0"/>
          <a:ea typeface="宋体" pitchFamily="2" charset="-122"/>
          <a:sym typeface="Calibri" pitchFamily="34" charset="0"/>
        </a:defRPr>
      </a:lvl5pPr>
      <a:lvl6pPr marL="457200" algn="ctr" rtl="0" eaLnBrk="0" fontAlgn="base" hangingPunct="0">
        <a:spcBef>
          <a:spcPct val="0"/>
        </a:spcBef>
        <a:spcAft>
          <a:spcPct val="0"/>
        </a:spcAft>
        <a:defRPr sz="3300">
          <a:solidFill>
            <a:schemeClr val="tx1"/>
          </a:solidFill>
          <a:latin typeface="Calibri" pitchFamily="34" charset="0"/>
          <a:ea typeface="宋体" pitchFamily="2" charset="-122"/>
          <a:sym typeface="Calibri" pitchFamily="34" charset="0"/>
        </a:defRPr>
      </a:lvl6pPr>
      <a:lvl7pPr marL="914400" algn="ctr" rtl="0" eaLnBrk="0" fontAlgn="base" hangingPunct="0">
        <a:spcBef>
          <a:spcPct val="0"/>
        </a:spcBef>
        <a:spcAft>
          <a:spcPct val="0"/>
        </a:spcAft>
        <a:defRPr sz="3300">
          <a:solidFill>
            <a:schemeClr val="tx1"/>
          </a:solidFill>
          <a:latin typeface="Calibri" pitchFamily="34" charset="0"/>
          <a:ea typeface="宋体" pitchFamily="2" charset="-122"/>
          <a:sym typeface="Calibri" pitchFamily="34" charset="0"/>
        </a:defRPr>
      </a:lvl7pPr>
      <a:lvl8pPr marL="1371600" algn="ctr" rtl="0" eaLnBrk="0" fontAlgn="base" hangingPunct="0">
        <a:spcBef>
          <a:spcPct val="0"/>
        </a:spcBef>
        <a:spcAft>
          <a:spcPct val="0"/>
        </a:spcAft>
        <a:defRPr sz="3300">
          <a:solidFill>
            <a:schemeClr val="tx1"/>
          </a:solidFill>
          <a:latin typeface="Calibri" pitchFamily="34" charset="0"/>
          <a:ea typeface="宋体" pitchFamily="2" charset="-122"/>
          <a:sym typeface="Calibri" pitchFamily="34" charset="0"/>
        </a:defRPr>
      </a:lvl8pPr>
      <a:lvl9pPr marL="1828800" algn="ctr" rtl="0" eaLnBrk="0" fontAlgn="base" hangingPunct="0">
        <a:spcBef>
          <a:spcPct val="0"/>
        </a:spcBef>
        <a:spcAft>
          <a:spcPct val="0"/>
        </a:spcAft>
        <a:defRPr sz="3300">
          <a:solidFill>
            <a:schemeClr val="tx1"/>
          </a:solidFill>
          <a:latin typeface="Calibri" pitchFamily="34" charset="0"/>
          <a:ea typeface="宋体" pitchFamily="2" charset="-122"/>
          <a:sym typeface="Calibri" pitchFamily="34" charset="0"/>
        </a:defRPr>
      </a:lvl9pPr>
    </p:titleStyle>
    <p:bodyStyle>
      <a:lvl1pPr marL="257175" indent="-257175" algn="l" defTabSz="0" rtl="0" eaLnBrk="0" fontAlgn="base" hangingPunct="0">
        <a:spcBef>
          <a:spcPct val="15000"/>
        </a:spcBef>
        <a:spcAft>
          <a:spcPct val="0"/>
        </a:spcAft>
        <a:buFont typeface="Arial" panose="020B0604020202020204" pitchFamily="34" charset="0"/>
        <a:buChar char="•"/>
        <a:defRPr sz="2400" kern="1200">
          <a:solidFill>
            <a:schemeClr val="tx1"/>
          </a:solidFill>
          <a:latin typeface="+mn-lt"/>
          <a:ea typeface="+mn-ea"/>
          <a:cs typeface="+mn-cs"/>
          <a:sym typeface="Calibri" pitchFamily="34" charset="0"/>
        </a:defRPr>
      </a:lvl1pPr>
      <a:lvl2pPr marL="557530" lvl="1" indent="-214630" algn="l" defTabSz="0" rtl="0" eaLnBrk="0" fontAlgn="base" hangingPunct="0">
        <a:spcBef>
          <a:spcPct val="15000"/>
        </a:spcBef>
        <a:spcAft>
          <a:spcPct val="0"/>
        </a:spcAft>
        <a:buFont typeface="Arial" panose="020B0604020202020204" pitchFamily="34" charset="0"/>
        <a:buChar char="–"/>
        <a:defRPr sz="2100" kern="1200">
          <a:solidFill>
            <a:schemeClr val="tx1"/>
          </a:solidFill>
          <a:latin typeface="Calibri" pitchFamily="34" charset="0"/>
          <a:ea typeface="宋体" pitchFamily="2" charset="-122"/>
          <a:cs typeface="+mn-cs"/>
          <a:sym typeface="Calibri" pitchFamily="34" charset="0"/>
        </a:defRPr>
      </a:lvl2pPr>
      <a:lvl3pPr marL="857250" lvl="2" indent="-171450" algn="l" defTabSz="0" rtl="0" eaLnBrk="0" fontAlgn="base" hangingPunct="0">
        <a:spcBef>
          <a:spcPct val="15000"/>
        </a:spcBef>
        <a:spcAft>
          <a:spcPct val="0"/>
        </a:spcAft>
        <a:buFont typeface="Arial" panose="020B0604020202020204" pitchFamily="34" charset="0"/>
        <a:buChar char="•"/>
        <a:defRPr kern="1200">
          <a:solidFill>
            <a:schemeClr val="tx1"/>
          </a:solidFill>
          <a:latin typeface="Calibri" pitchFamily="34" charset="0"/>
          <a:ea typeface="宋体" pitchFamily="2" charset="-122"/>
          <a:cs typeface="+mn-cs"/>
          <a:sym typeface="Calibri" pitchFamily="34" charset="0"/>
        </a:defRPr>
      </a:lvl3pPr>
      <a:lvl4pPr marL="1200150" lvl="3"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itchFamily="34" charset="0"/>
          <a:ea typeface="宋体" pitchFamily="2" charset="-122"/>
          <a:cs typeface="+mn-cs"/>
          <a:sym typeface="Calibri" pitchFamily="34" charset="0"/>
        </a:defRPr>
      </a:lvl4pPr>
      <a:lvl5pPr marL="1543050" lvl="4"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itchFamily="34" charset="0"/>
          <a:ea typeface="宋体" pitchFamily="2" charset="-122"/>
          <a:cs typeface="+mn-cs"/>
          <a:sym typeface="Calibri" pitchFamily="34" charset="0"/>
        </a:defRPr>
      </a:lvl5pPr>
      <a:lvl6pPr marL="1886585" lvl="5"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itchFamily="34" charset="0"/>
          <a:ea typeface="宋体" pitchFamily="2" charset="-122"/>
          <a:cs typeface="+mn-cs"/>
          <a:sym typeface="Calibri" pitchFamily="34" charset="0"/>
        </a:defRPr>
      </a:lvl6pPr>
      <a:lvl7pPr marL="2229485" lvl="6"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itchFamily="34" charset="0"/>
          <a:ea typeface="宋体" pitchFamily="2" charset="-122"/>
          <a:cs typeface="+mn-cs"/>
          <a:sym typeface="Calibri" pitchFamily="34" charset="0"/>
        </a:defRPr>
      </a:lvl7pPr>
      <a:lvl8pPr marL="2572385" lvl="7"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itchFamily="34" charset="0"/>
          <a:ea typeface="宋体" pitchFamily="2" charset="-122"/>
          <a:cs typeface="+mn-cs"/>
          <a:sym typeface="Calibri" pitchFamily="34" charset="0"/>
        </a:defRPr>
      </a:lvl8pPr>
      <a:lvl9pPr marL="2915285" lvl="8"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itchFamily="34" charset="0"/>
          <a:ea typeface="宋体" pitchFamily="2" charset="-122"/>
          <a:cs typeface="+mn-cs"/>
          <a:sym typeface="Calibri" pitchFamily="34" charset="0"/>
        </a:defRPr>
      </a:lvl9pPr>
    </p:bodyStyle>
    <p:otherStyle>
      <a:lvl1pPr lvl="0" algn="l" defTabSz="685800" fontAlgn="base">
        <a:lnSpc>
          <a:spcPct val="100000"/>
        </a:lnSpc>
        <a:spcBef>
          <a:spcPct val="0"/>
        </a:spcBef>
        <a:spcAft>
          <a:spcPct val="0"/>
        </a:spcAft>
        <a:buFont typeface="Arial" panose="020B0604020202020204" pitchFamily="34" charset="0"/>
        <a:defRPr sz="1350" kern="1200" baseline="0">
          <a:solidFill>
            <a:schemeClr val="tx1"/>
          </a:solidFill>
          <a:latin typeface="+mn-lt"/>
          <a:ea typeface="+mn-ea"/>
          <a:cs typeface="+mn-cs"/>
        </a:defRPr>
      </a:lvl1pPr>
      <a:lvl2pPr marL="342900" lvl="1"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itchFamily="2" charset="-122"/>
          <a:cs typeface="+mn-cs"/>
        </a:defRPr>
      </a:lvl2pPr>
      <a:lvl3pPr marL="685800" lvl="2"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itchFamily="2" charset="-122"/>
          <a:cs typeface="+mn-cs"/>
        </a:defRPr>
      </a:lvl3pPr>
      <a:lvl4pPr marL="1028700" lvl="3"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itchFamily="2" charset="-122"/>
          <a:cs typeface="+mn-cs"/>
        </a:defRPr>
      </a:lvl4pPr>
      <a:lvl5pPr marL="1371600" lvl="4"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itchFamily="2" charset="-122"/>
          <a:cs typeface="+mn-cs"/>
        </a:defRPr>
      </a:lvl5pPr>
      <a:lvl6pPr marL="1714500" lvl="5"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itchFamily="2" charset="-122"/>
          <a:cs typeface="+mn-cs"/>
        </a:defRPr>
      </a:lvl6pPr>
      <a:lvl7pPr marL="2058035" lvl="6"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itchFamily="2" charset="-122"/>
          <a:cs typeface="+mn-cs"/>
        </a:defRPr>
      </a:lvl7pPr>
      <a:lvl8pPr marL="2400935" lvl="7"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itchFamily="2" charset="-122"/>
          <a:cs typeface="+mn-cs"/>
        </a:defRPr>
      </a:lvl8pPr>
      <a:lvl9pPr marL="2743835" lvl="8"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itchFamily="2" charset="-122"/>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noChangeArrowheads="1"/>
          </p:cNvSpPr>
          <p:nvPr>
            <p:ph type="title" idx="4294967295"/>
            <p:custDataLst>
              <p:tags r:id="rId19"/>
            </p:custDataLst>
          </p:nvPr>
        </p:nvSpPr>
        <p:spPr bwMode="auto">
          <a:xfrm>
            <a:off x="501650" y="331788"/>
            <a:ext cx="8140700"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38100" rIns="76200" bIns="38100" numCol="1" anchor="t" anchorCtr="0" compatLnSpc="1"/>
          <a:lstStyle/>
          <a:p>
            <a:pPr lvl="0"/>
            <a:r>
              <a:rPr lang="zh-CN" altLang="en-US" smtClean="0"/>
              <a:t>单击此处编辑母版标题样式</a:t>
            </a:r>
            <a:endParaRPr lang="zh-CN" altLang="en-US" smtClean="0"/>
          </a:p>
        </p:txBody>
      </p:sp>
      <p:sp>
        <p:nvSpPr>
          <p:cNvPr id="2051" name="文本占位符 2"/>
          <p:cNvSpPr>
            <a:spLocks noGrp="1" noChangeArrowheads="1"/>
          </p:cNvSpPr>
          <p:nvPr>
            <p:ph type="body" idx="9"/>
            <p:custDataLst>
              <p:tags r:id="rId20"/>
            </p:custDataLst>
          </p:nvPr>
        </p:nvSpPr>
        <p:spPr bwMode="auto">
          <a:xfrm>
            <a:off x="501650" y="714375"/>
            <a:ext cx="8140700" cy="404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0" rIns="82550" bIns="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custDataLst>
              <p:tags r:id="rId21"/>
            </p:custDataLst>
          </p:nvPr>
        </p:nvSpPr>
        <p:spPr>
          <a:xfrm>
            <a:off x="660400" y="4762500"/>
            <a:ext cx="2024063" cy="238125"/>
          </a:xfrm>
          <a:prstGeom prst="rect">
            <a:avLst/>
          </a:prstGeom>
        </p:spPr>
        <p:txBody>
          <a:bodyPr vert="horz" lIns="91440" tIns="45720" rIns="91440" bIns="45720" rtlCol="0" anchor="ctr">
            <a:normAutofit/>
          </a:bodyPr>
          <a:lstStyle>
            <a:lvl1pPr algn="l">
              <a:lnSpc>
                <a:spcPct val="120000"/>
              </a:lnSpc>
              <a:defRPr sz="900" baseline="0" noProof="1">
                <a:solidFill>
                  <a:schemeClr val="tx1">
                    <a:tint val="75000"/>
                  </a:schemeClr>
                </a:solidFill>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5" name="页脚占位符 4"/>
          <p:cNvSpPr>
            <a:spLocks noGrp="1"/>
          </p:cNvSpPr>
          <p:nvPr>
            <p:ph type="ftr" sz="quarter" idx="3"/>
            <p:custDataLst>
              <p:tags r:id="rId22"/>
            </p:custDataLst>
          </p:nvPr>
        </p:nvSpPr>
        <p:spPr>
          <a:xfrm>
            <a:off x="3087688" y="4762500"/>
            <a:ext cx="2968625" cy="238125"/>
          </a:xfrm>
          <a:prstGeom prst="rect">
            <a:avLst/>
          </a:prstGeom>
        </p:spPr>
        <p:txBody>
          <a:bodyPr vert="horz" lIns="91440" tIns="45720" rIns="91440" bIns="45720" rtlCol="0" anchor="ctr">
            <a:normAutofit/>
          </a:bodyPr>
          <a:lstStyle>
            <a:lvl1pPr algn="ctr">
              <a:lnSpc>
                <a:spcPct val="120000"/>
              </a:lnSpc>
              <a:defRPr sz="900" baseline="0" noProof="1">
                <a:solidFill>
                  <a:schemeClr val="tx1">
                    <a:tint val="75000"/>
                  </a:schemeClr>
                </a:solidFill>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itchFamily="2" charset="-122"/>
              <a:cs typeface="+mn-cs"/>
            </a:endParaRPr>
          </a:p>
        </p:txBody>
      </p:sp>
      <p:sp>
        <p:nvSpPr>
          <p:cNvPr id="6" name="灯片编号占位符 5"/>
          <p:cNvSpPr>
            <a:spLocks noGrp="1"/>
          </p:cNvSpPr>
          <p:nvPr>
            <p:ph type="sldNum" sz="quarter" idx="4"/>
            <p:custDataLst>
              <p:tags r:id="rId23"/>
            </p:custDataLst>
          </p:nvPr>
        </p:nvSpPr>
        <p:spPr>
          <a:xfrm>
            <a:off x="6457950" y="4762500"/>
            <a:ext cx="2025650" cy="238125"/>
          </a:xfrm>
          <a:prstGeom prst="rect">
            <a:avLst/>
          </a:prstGeom>
        </p:spPr>
        <p:txBody>
          <a:bodyPr vert="horz" wrap="square" lIns="91440" tIns="45720" rIns="91440" bIns="45720" numCol="1" anchor="ctr" anchorCtr="0" compatLnSpc="1"/>
          <a:lstStyle>
            <a:lvl1pPr algn="r">
              <a:defRPr sz="900">
                <a:solidFill>
                  <a:srgbClr val="898989"/>
                </a:solidFill>
              </a:defRPr>
            </a:lvl1pPr>
          </a:lstStyle>
          <a:p>
            <a:pPr lvl="0" eaLnBrk="1" hangingPunct="1">
              <a:lnSpc>
                <a:spcPct val="120000"/>
              </a:lnSpc>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 id="2147483714" r:id="rId15"/>
    <p:sldLayoutId id="2147483715" r:id="rId16"/>
    <p:sldLayoutId id="2147483716" r:id="rId17"/>
    <p:sldLayoutId id="2147483717" r:id="rId18"/>
  </p:sldLayoutIdLst>
  <p:hf sldNum="0" hdr="0" ftr="0" dt="0"/>
  <p:txStyles>
    <p:titleStyle>
      <a:lvl1pPr algn="l" defTabSz="685800" rtl="0" eaLnBrk="0" fontAlgn="base" hangingPunct="0">
        <a:lnSpc>
          <a:spcPct val="120000"/>
        </a:lnSpc>
        <a:spcBef>
          <a:spcPct val="0"/>
        </a:spcBef>
        <a:spcAft>
          <a:spcPct val="0"/>
        </a:spcAft>
        <a:defRPr b="1" kern="1200" spc="200">
          <a:solidFill>
            <a:srgbClr val="262626"/>
          </a:solidFill>
          <a:latin typeface="Arial" panose="020B0604020202020204" pitchFamily="34" charset="0"/>
          <a:ea typeface="微软雅黑"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itchFamily="34" charset="-122"/>
        </a:defRPr>
      </a:lvl9pPr>
    </p:titleStyle>
    <p:bodyStyle>
      <a:lvl1pPr marL="171450" indent="-171450" algn="l" defTabSz="685800" rtl="0" eaLnBrk="0" fontAlgn="base" hangingPunct="0">
        <a:lnSpc>
          <a:spcPct val="120000"/>
        </a:lnSpc>
        <a:spcBef>
          <a:spcPct val="0"/>
        </a:spcBef>
        <a:spcAft>
          <a:spcPts val="1000"/>
        </a:spcAft>
        <a:buFont typeface="Arial" panose="020B0604020202020204" pitchFamily="34" charset="0"/>
        <a:buChar char="•"/>
        <a:defRPr sz="1200" kern="1200" spc="150">
          <a:solidFill>
            <a:srgbClr val="262626"/>
          </a:solidFill>
          <a:latin typeface="Arial" panose="020B0604020202020204" pitchFamily="34" charset="0"/>
          <a:ea typeface="微软雅黑" pitchFamily="34" charset="-122"/>
          <a:cs typeface="+mn-cs"/>
        </a:defRPr>
      </a:lvl1pPr>
      <a:lvl2pPr marL="5143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itchFamily="34" charset="-122"/>
          <a:cs typeface="+mn-cs"/>
        </a:defRPr>
      </a:lvl2pPr>
      <a:lvl3pPr marL="8572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itchFamily="34" charset="-122"/>
          <a:cs typeface="+mn-cs"/>
        </a:defRPr>
      </a:lvl3pPr>
      <a:lvl4pPr marL="12001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itchFamily="34" charset="-122"/>
          <a:cs typeface="+mn-cs"/>
        </a:defRPr>
      </a:lvl4pPr>
      <a:lvl5pPr marL="15430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31.xml"/><Relationship Id="rId3" Type="http://schemas.openxmlformats.org/officeDocument/2006/relationships/tags" Target="../tags/tag399.xml"/><Relationship Id="rId2" Type="http://schemas.openxmlformats.org/officeDocument/2006/relationships/tags" Target="../tags/tag398.xml"/><Relationship Id="rId1" Type="http://schemas.openxmlformats.org/officeDocument/2006/relationships/tags" Target="../tags/tag397.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31.xml"/><Relationship Id="rId3" Type="http://schemas.openxmlformats.org/officeDocument/2006/relationships/tags" Target="../tags/tag402.xml"/><Relationship Id="rId2" Type="http://schemas.openxmlformats.org/officeDocument/2006/relationships/tags" Target="../tags/tag401.xml"/><Relationship Id="rId1" Type="http://schemas.openxmlformats.org/officeDocument/2006/relationships/tags" Target="../tags/tag400.xml"/></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31.xml"/><Relationship Id="rId3" Type="http://schemas.openxmlformats.org/officeDocument/2006/relationships/tags" Target="../tags/tag405.xml"/><Relationship Id="rId2" Type="http://schemas.openxmlformats.org/officeDocument/2006/relationships/tags" Target="../tags/tag404.xml"/><Relationship Id="rId1" Type="http://schemas.openxmlformats.org/officeDocument/2006/relationships/tags" Target="../tags/tag403.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31.xml"/><Relationship Id="rId3" Type="http://schemas.openxmlformats.org/officeDocument/2006/relationships/tags" Target="../tags/tag408.xml"/><Relationship Id="rId2" Type="http://schemas.openxmlformats.org/officeDocument/2006/relationships/tags" Target="../tags/tag407.xml"/><Relationship Id="rId1" Type="http://schemas.openxmlformats.org/officeDocument/2006/relationships/tags" Target="../tags/tag406.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31.xml"/><Relationship Id="rId3" Type="http://schemas.openxmlformats.org/officeDocument/2006/relationships/tags" Target="../tags/tag411.xml"/><Relationship Id="rId2" Type="http://schemas.openxmlformats.org/officeDocument/2006/relationships/tags" Target="../tags/tag410.xml"/><Relationship Id="rId1" Type="http://schemas.openxmlformats.org/officeDocument/2006/relationships/tags" Target="../tags/tag409.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31.xml"/><Relationship Id="rId3" Type="http://schemas.openxmlformats.org/officeDocument/2006/relationships/tags" Target="../tags/tag414.xml"/><Relationship Id="rId2" Type="http://schemas.openxmlformats.org/officeDocument/2006/relationships/tags" Target="../tags/tag413.xml"/><Relationship Id="rId1" Type="http://schemas.openxmlformats.org/officeDocument/2006/relationships/tags" Target="../tags/tag412.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31.xml"/><Relationship Id="rId3" Type="http://schemas.openxmlformats.org/officeDocument/2006/relationships/tags" Target="../tags/tag417.xml"/><Relationship Id="rId2" Type="http://schemas.openxmlformats.org/officeDocument/2006/relationships/tags" Target="../tags/tag416.xml"/><Relationship Id="rId1" Type="http://schemas.openxmlformats.org/officeDocument/2006/relationships/tags" Target="../tags/tag415.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3.xml"/><Relationship Id="rId3" Type="http://schemas.openxmlformats.org/officeDocument/2006/relationships/tags" Target="../tags/tag420.xml"/><Relationship Id="rId2" Type="http://schemas.openxmlformats.org/officeDocument/2006/relationships/tags" Target="../tags/tag419.xml"/><Relationship Id="rId1" Type="http://schemas.openxmlformats.org/officeDocument/2006/relationships/tags" Target="../tags/tag418.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3.xml"/><Relationship Id="rId3" Type="http://schemas.openxmlformats.org/officeDocument/2006/relationships/tags" Target="../tags/tag423.xml"/><Relationship Id="rId2" Type="http://schemas.openxmlformats.org/officeDocument/2006/relationships/tags" Target="../tags/tag422.xml"/><Relationship Id="rId1" Type="http://schemas.openxmlformats.org/officeDocument/2006/relationships/tags" Target="../tags/tag421.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3.xml"/><Relationship Id="rId3" Type="http://schemas.openxmlformats.org/officeDocument/2006/relationships/tags" Target="../tags/tag426.xml"/><Relationship Id="rId2" Type="http://schemas.openxmlformats.org/officeDocument/2006/relationships/tags" Target="../tags/tag425.xml"/><Relationship Id="rId1" Type="http://schemas.openxmlformats.org/officeDocument/2006/relationships/tags" Target="../tags/tag424.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66.xml"/><Relationship Id="rId2" Type="http://schemas.openxmlformats.org/officeDocument/2006/relationships/tags" Target="../tags/tag366.xml"/><Relationship Id="rId1" Type="http://schemas.openxmlformats.org/officeDocument/2006/relationships/tags" Target="../tags/tag365.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31.xml"/><Relationship Id="rId3" Type="http://schemas.openxmlformats.org/officeDocument/2006/relationships/tags" Target="../tags/tag429.xml"/><Relationship Id="rId2" Type="http://schemas.openxmlformats.org/officeDocument/2006/relationships/tags" Target="../tags/tag428.xml"/><Relationship Id="rId1" Type="http://schemas.openxmlformats.org/officeDocument/2006/relationships/tags" Target="../tags/tag427.xml"/></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31.xml"/><Relationship Id="rId3" Type="http://schemas.openxmlformats.org/officeDocument/2006/relationships/tags" Target="../tags/tag432.xml"/><Relationship Id="rId2" Type="http://schemas.openxmlformats.org/officeDocument/2006/relationships/tags" Target="../tags/tag431.xml"/><Relationship Id="rId1" Type="http://schemas.openxmlformats.org/officeDocument/2006/relationships/tags" Target="../tags/tag430.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31.xml"/><Relationship Id="rId2" Type="http://schemas.openxmlformats.org/officeDocument/2006/relationships/tags" Target="../tags/tag434.xml"/><Relationship Id="rId1" Type="http://schemas.openxmlformats.org/officeDocument/2006/relationships/tags" Target="../tags/tag433.xml"/></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3.xml"/><Relationship Id="rId3" Type="http://schemas.openxmlformats.org/officeDocument/2006/relationships/tags" Target="../tags/tag437.xml"/><Relationship Id="rId2" Type="http://schemas.openxmlformats.org/officeDocument/2006/relationships/tags" Target="../tags/tag436.xml"/><Relationship Id="rId1" Type="http://schemas.openxmlformats.org/officeDocument/2006/relationships/tags" Target="../tags/tag435.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13.xml"/><Relationship Id="rId3" Type="http://schemas.openxmlformats.org/officeDocument/2006/relationships/tags" Target="../tags/tag440.xml"/><Relationship Id="rId2" Type="http://schemas.openxmlformats.org/officeDocument/2006/relationships/tags" Target="../tags/tag439.xml"/><Relationship Id="rId1" Type="http://schemas.openxmlformats.org/officeDocument/2006/relationships/tags" Target="../tags/tag438.xml"/></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3.xml"/><Relationship Id="rId3" Type="http://schemas.openxmlformats.org/officeDocument/2006/relationships/tags" Target="../tags/tag443.xml"/><Relationship Id="rId2" Type="http://schemas.openxmlformats.org/officeDocument/2006/relationships/tags" Target="../tags/tag442.xml"/><Relationship Id="rId1" Type="http://schemas.openxmlformats.org/officeDocument/2006/relationships/tags" Target="../tags/tag441.xml"/></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13.xml"/><Relationship Id="rId3" Type="http://schemas.openxmlformats.org/officeDocument/2006/relationships/tags" Target="../tags/tag446.xml"/><Relationship Id="rId2" Type="http://schemas.openxmlformats.org/officeDocument/2006/relationships/tags" Target="../tags/tag445.xml"/><Relationship Id="rId1" Type="http://schemas.openxmlformats.org/officeDocument/2006/relationships/tags" Target="../tags/tag444.xml"/></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3.xml"/><Relationship Id="rId3" Type="http://schemas.openxmlformats.org/officeDocument/2006/relationships/tags" Target="../tags/tag449.xml"/><Relationship Id="rId2" Type="http://schemas.openxmlformats.org/officeDocument/2006/relationships/tags" Target="../tags/tag448.xml"/><Relationship Id="rId1" Type="http://schemas.openxmlformats.org/officeDocument/2006/relationships/tags" Target="../tags/tag447.xml"/></Relationships>
</file>

<file path=ppt/slides/_rels/slide28.xml.rels><?xml version="1.0" encoding="UTF-8" standalone="yes"?>
<Relationships xmlns="http://schemas.openxmlformats.org/package/2006/relationships"><Relationship Id="rId7" Type="http://schemas.openxmlformats.org/officeDocument/2006/relationships/notesSlide" Target="../notesSlides/notesSlide25.xml"/><Relationship Id="rId6" Type="http://schemas.openxmlformats.org/officeDocument/2006/relationships/slideLayout" Target="../slideLayouts/slideLayout13.xml"/><Relationship Id="rId5" Type="http://schemas.openxmlformats.org/officeDocument/2006/relationships/tags" Target="../tags/tag452.xml"/><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tags" Target="../tags/tag451.xml"/><Relationship Id="rId1" Type="http://schemas.openxmlformats.org/officeDocument/2006/relationships/tags" Target="../tags/tag450.xml"/></Relationships>
</file>

<file path=ppt/slides/_rels/slide29.xml.rels><?xml version="1.0" encoding="UTF-8" standalone="yes"?>
<Relationships xmlns="http://schemas.openxmlformats.org/package/2006/relationships"><Relationship Id="rId9" Type="http://schemas.openxmlformats.org/officeDocument/2006/relationships/tags" Target="../tags/tag461.xml"/><Relationship Id="rId8" Type="http://schemas.openxmlformats.org/officeDocument/2006/relationships/tags" Target="../tags/tag460.xml"/><Relationship Id="rId7" Type="http://schemas.openxmlformats.org/officeDocument/2006/relationships/tags" Target="../tags/tag459.xml"/><Relationship Id="rId6" Type="http://schemas.openxmlformats.org/officeDocument/2006/relationships/tags" Target="../tags/tag458.xml"/><Relationship Id="rId5" Type="http://schemas.openxmlformats.org/officeDocument/2006/relationships/tags" Target="../tags/tag457.xml"/><Relationship Id="rId4" Type="http://schemas.openxmlformats.org/officeDocument/2006/relationships/tags" Target="../tags/tag456.xml"/><Relationship Id="rId3" Type="http://schemas.openxmlformats.org/officeDocument/2006/relationships/tags" Target="../tags/tag455.xml"/><Relationship Id="rId2" Type="http://schemas.openxmlformats.org/officeDocument/2006/relationships/tags" Target="../tags/tag454.xml"/><Relationship Id="rId16" Type="http://schemas.openxmlformats.org/officeDocument/2006/relationships/notesSlide" Target="../notesSlides/notesSlide26.xml"/><Relationship Id="rId15" Type="http://schemas.openxmlformats.org/officeDocument/2006/relationships/slideLayout" Target="../slideLayouts/slideLayout31.xml"/><Relationship Id="rId14" Type="http://schemas.openxmlformats.org/officeDocument/2006/relationships/tags" Target="../tags/tag464.xml"/><Relationship Id="rId13" Type="http://schemas.openxmlformats.org/officeDocument/2006/relationships/image" Target="../media/image8.png"/><Relationship Id="rId12" Type="http://schemas.openxmlformats.org/officeDocument/2006/relationships/image" Target="../media/image7.png"/><Relationship Id="rId11" Type="http://schemas.openxmlformats.org/officeDocument/2006/relationships/tags" Target="../tags/tag463.xml"/><Relationship Id="rId10" Type="http://schemas.openxmlformats.org/officeDocument/2006/relationships/tags" Target="../tags/tag462.xml"/><Relationship Id="rId1" Type="http://schemas.openxmlformats.org/officeDocument/2006/relationships/tags" Target="../tags/tag453.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66.xml"/><Relationship Id="rId2" Type="http://schemas.openxmlformats.org/officeDocument/2006/relationships/tags" Target="../tags/tag368.xml"/><Relationship Id="rId1" Type="http://schemas.openxmlformats.org/officeDocument/2006/relationships/tags" Target="../tags/tag367.xml"/></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3.xml"/><Relationship Id="rId2" Type="http://schemas.openxmlformats.org/officeDocument/2006/relationships/tags" Target="../tags/tag466.xml"/><Relationship Id="rId1" Type="http://schemas.openxmlformats.org/officeDocument/2006/relationships/tags" Target="../tags/tag465.xml"/></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13.xml"/><Relationship Id="rId3" Type="http://schemas.openxmlformats.org/officeDocument/2006/relationships/tags" Target="../tags/tag469.xml"/><Relationship Id="rId2" Type="http://schemas.openxmlformats.org/officeDocument/2006/relationships/tags" Target="../tags/tag468.xml"/><Relationship Id="rId1" Type="http://schemas.openxmlformats.org/officeDocument/2006/relationships/tags" Target="../tags/tag467.xml"/></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13.xml"/><Relationship Id="rId3" Type="http://schemas.openxmlformats.org/officeDocument/2006/relationships/tags" Target="../tags/tag472.xml"/><Relationship Id="rId2" Type="http://schemas.openxmlformats.org/officeDocument/2006/relationships/tags" Target="../tags/tag471.xml"/><Relationship Id="rId1" Type="http://schemas.openxmlformats.org/officeDocument/2006/relationships/tags" Target="../tags/tag470.xml"/></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0.xml"/><Relationship Id="rId4" Type="http://schemas.openxmlformats.org/officeDocument/2006/relationships/slideLayout" Target="../slideLayouts/slideLayout13.xml"/><Relationship Id="rId3" Type="http://schemas.openxmlformats.org/officeDocument/2006/relationships/tags" Target="../tags/tag475.xml"/><Relationship Id="rId2" Type="http://schemas.openxmlformats.org/officeDocument/2006/relationships/tags" Target="../tags/tag474.xml"/><Relationship Id="rId1" Type="http://schemas.openxmlformats.org/officeDocument/2006/relationships/tags" Target="../tags/tag473.xml"/></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13.xml"/><Relationship Id="rId3" Type="http://schemas.openxmlformats.org/officeDocument/2006/relationships/tags" Target="../tags/tag478.xml"/><Relationship Id="rId2" Type="http://schemas.openxmlformats.org/officeDocument/2006/relationships/tags" Target="../tags/tag477.xml"/><Relationship Id="rId1" Type="http://schemas.openxmlformats.org/officeDocument/2006/relationships/tags" Target="../tags/tag476.xml"/></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13.xml"/><Relationship Id="rId3" Type="http://schemas.openxmlformats.org/officeDocument/2006/relationships/tags" Target="../tags/tag481.xml"/><Relationship Id="rId2" Type="http://schemas.openxmlformats.org/officeDocument/2006/relationships/tags" Target="../tags/tag480.xml"/><Relationship Id="rId1" Type="http://schemas.openxmlformats.org/officeDocument/2006/relationships/tags" Target="../tags/tag479.xml"/></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13.xml"/><Relationship Id="rId3" Type="http://schemas.openxmlformats.org/officeDocument/2006/relationships/tags" Target="../tags/tag484.xml"/><Relationship Id="rId2" Type="http://schemas.openxmlformats.org/officeDocument/2006/relationships/tags" Target="../tags/tag483.xml"/><Relationship Id="rId1" Type="http://schemas.openxmlformats.org/officeDocument/2006/relationships/tags" Target="../tags/tag482.xml"/></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13.xml"/><Relationship Id="rId2" Type="http://schemas.openxmlformats.org/officeDocument/2006/relationships/tags" Target="../tags/tag486.xml"/><Relationship Id="rId1" Type="http://schemas.openxmlformats.org/officeDocument/2006/relationships/tags" Target="../tags/tag485.xml"/></Relationships>
</file>

<file path=ppt/slides/_rels/slide38.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13.xml"/><Relationship Id="rId3" Type="http://schemas.openxmlformats.org/officeDocument/2006/relationships/tags" Target="../tags/tag489.xml"/><Relationship Id="rId2" Type="http://schemas.openxmlformats.org/officeDocument/2006/relationships/tags" Target="../tags/tag488.xml"/><Relationship Id="rId1" Type="http://schemas.openxmlformats.org/officeDocument/2006/relationships/tags" Target="../tags/tag487.xml"/></Relationships>
</file>

<file path=ppt/slides/_rels/slide39.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13.xml"/><Relationship Id="rId3" Type="http://schemas.openxmlformats.org/officeDocument/2006/relationships/tags" Target="../tags/tag492.xml"/><Relationship Id="rId2" Type="http://schemas.openxmlformats.org/officeDocument/2006/relationships/tags" Target="../tags/tag491.xml"/><Relationship Id="rId1" Type="http://schemas.openxmlformats.org/officeDocument/2006/relationships/tags" Target="../tags/tag490.xml"/></Relationships>
</file>

<file path=ppt/slides/_rels/slide4.xml.rels><?xml version="1.0" encoding="UTF-8" standalone="yes"?>
<Relationships xmlns="http://schemas.openxmlformats.org/package/2006/relationships"><Relationship Id="rId9" Type="http://schemas.openxmlformats.org/officeDocument/2006/relationships/tags" Target="../tags/tag377.xml"/><Relationship Id="rId8" Type="http://schemas.openxmlformats.org/officeDocument/2006/relationships/tags" Target="../tags/tag376.xml"/><Relationship Id="rId7" Type="http://schemas.openxmlformats.org/officeDocument/2006/relationships/tags" Target="../tags/tag375.xml"/><Relationship Id="rId6" Type="http://schemas.openxmlformats.org/officeDocument/2006/relationships/tags" Target="../tags/tag374.xml"/><Relationship Id="rId5" Type="http://schemas.openxmlformats.org/officeDocument/2006/relationships/tags" Target="../tags/tag373.xml"/><Relationship Id="rId4" Type="http://schemas.openxmlformats.org/officeDocument/2006/relationships/tags" Target="../tags/tag372.xml"/><Relationship Id="rId3" Type="http://schemas.openxmlformats.org/officeDocument/2006/relationships/tags" Target="../tags/tag371.xml"/><Relationship Id="rId2" Type="http://schemas.openxmlformats.org/officeDocument/2006/relationships/tags" Target="../tags/tag370.xml"/><Relationship Id="rId14" Type="http://schemas.openxmlformats.org/officeDocument/2006/relationships/notesSlide" Target="../notesSlides/notesSlide1.xml"/><Relationship Id="rId13" Type="http://schemas.openxmlformats.org/officeDocument/2006/relationships/slideLayout" Target="../slideLayouts/slideLayout6.xml"/><Relationship Id="rId12" Type="http://schemas.openxmlformats.org/officeDocument/2006/relationships/tags" Target="../tags/tag380.xml"/><Relationship Id="rId11" Type="http://schemas.openxmlformats.org/officeDocument/2006/relationships/tags" Target="../tags/tag379.xml"/><Relationship Id="rId10" Type="http://schemas.openxmlformats.org/officeDocument/2006/relationships/tags" Target="../tags/tag378.xml"/><Relationship Id="rId1" Type="http://schemas.openxmlformats.org/officeDocument/2006/relationships/tags" Target="../tags/tag369.xml"/></Relationships>
</file>

<file path=ppt/slides/_rels/slide40.xml.rels><?xml version="1.0" encoding="UTF-8" standalone="yes"?>
<Relationships xmlns="http://schemas.openxmlformats.org/package/2006/relationships"><Relationship Id="rId5" Type="http://schemas.openxmlformats.org/officeDocument/2006/relationships/notesSlide" Target="../notesSlides/notesSlide37.xml"/><Relationship Id="rId4" Type="http://schemas.openxmlformats.org/officeDocument/2006/relationships/slideLayout" Target="../slideLayouts/slideLayout13.xml"/><Relationship Id="rId3" Type="http://schemas.openxmlformats.org/officeDocument/2006/relationships/tags" Target="../tags/tag495.xml"/><Relationship Id="rId2" Type="http://schemas.openxmlformats.org/officeDocument/2006/relationships/tags" Target="../tags/tag494.xml"/><Relationship Id="rId1" Type="http://schemas.openxmlformats.org/officeDocument/2006/relationships/tags" Target="../tags/tag493.xml"/></Relationships>
</file>

<file path=ppt/slides/_rels/slide41.xml.rels><?xml version="1.0" encoding="UTF-8" standalone="yes"?>
<Relationships xmlns="http://schemas.openxmlformats.org/package/2006/relationships"><Relationship Id="rId5" Type="http://schemas.openxmlformats.org/officeDocument/2006/relationships/notesSlide" Target="../notesSlides/notesSlide38.xml"/><Relationship Id="rId4" Type="http://schemas.openxmlformats.org/officeDocument/2006/relationships/slideLayout" Target="../slideLayouts/slideLayout13.xml"/><Relationship Id="rId3" Type="http://schemas.openxmlformats.org/officeDocument/2006/relationships/tags" Target="../tags/tag498.xml"/><Relationship Id="rId2" Type="http://schemas.openxmlformats.org/officeDocument/2006/relationships/tags" Target="../tags/tag497.xml"/><Relationship Id="rId1" Type="http://schemas.openxmlformats.org/officeDocument/2006/relationships/tags" Target="../tags/tag496.xml"/></Relationships>
</file>

<file path=ppt/slides/_rels/slide42.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13.xml"/><Relationship Id="rId3" Type="http://schemas.openxmlformats.org/officeDocument/2006/relationships/tags" Target="../tags/tag501.xml"/><Relationship Id="rId2" Type="http://schemas.openxmlformats.org/officeDocument/2006/relationships/tags" Target="../tags/tag500.xml"/><Relationship Id="rId1" Type="http://schemas.openxmlformats.org/officeDocument/2006/relationships/tags" Target="../tags/tag499.xml"/></Relationships>
</file>

<file path=ppt/slides/_rels/slide43.xml.rels><?xml version="1.0" encoding="UTF-8" standalone="yes"?>
<Relationships xmlns="http://schemas.openxmlformats.org/package/2006/relationships"><Relationship Id="rId5" Type="http://schemas.openxmlformats.org/officeDocument/2006/relationships/notesSlide" Target="../notesSlides/notesSlide40.xml"/><Relationship Id="rId4" Type="http://schemas.openxmlformats.org/officeDocument/2006/relationships/slideLayout" Target="../slideLayouts/slideLayout13.xml"/><Relationship Id="rId3" Type="http://schemas.openxmlformats.org/officeDocument/2006/relationships/tags" Target="../tags/tag504.xml"/><Relationship Id="rId2" Type="http://schemas.openxmlformats.org/officeDocument/2006/relationships/tags" Target="../tags/tag503.xml"/><Relationship Id="rId1" Type="http://schemas.openxmlformats.org/officeDocument/2006/relationships/tags" Target="../tags/tag502.xml"/></Relationships>
</file>

<file path=ppt/slides/_rels/slide44.xml.rels><?xml version="1.0" encoding="UTF-8" standalone="yes"?>
<Relationships xmlns="http://schemas.openxmlformats.org/package/2006/relationships"><Relationship Id="rId5" Type="http://schemas.openxmlformats.org/officeDocument/2006/relationships/notesSlide" Target="../notesSlides/notesSlide41.xml"/><Relationship Id="rId4" Type="http://schemas.openxmlformats.org/officeDocument/2006/relationships/slideLayout" Target="../slideLayouts/slideLayout13.xml"/><Relationship Id="rId3" Type="http://schemas.openxmlformats.org/officeDocument/2006/relationships/tags" Target="../tags/tag507.xml"/><Relationship Id="rId2" Type="http://schemas.openxmlformats.org/officeDocument/2006/relationships/tags" Target="../tags/tag506.xml"/><Relationship Id="rId1" Type="http://schemas.openxmlformats.org/officeDocument/2006/relationships/tags" Target="../tags/tag505.xml"/></Relationships>
</file>

<file path=ppt/slides/_rels/slide45.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13.xml"/><Relationship Id="rId2" Type="http://schemas.openxmlformats.org/officeDocument/2006/relationships/tags" Target="../tags/tag509.xml"/><Relationship Id="rId1" Type="http://schemas.openxmlformats.org/officeDocument/2006/relationships/tags" Target="../tags/tag508.xml"/></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13.xml"/><Relationship Id="rId2" Type="http://schemas.openxmlformats.org/officeDocument/2006/relationships/tags" Target="../tags/tag511.xml"/><Relationship Id="rId1" Type="http://schemas.openxmlformats.org/officeDocument/2006/relationships/tags" Target="../tags/tag510.xml"/></Relationships>
</file>

<file path=ppt/slides/_rels/slide47.xml.rels><?xml version="1.0" encoding="UTF-8" standalone="yes"?>
<Relationships xmlns="http://schemas.openxmlformats.org/package/2006/relationships"><Relationship Id="rId5" Type="http://schemas.openxmlformats.org/officeDocument/2006/relationships/notesSlide" Target="../notesSlides/notesSlide44.xml"/><Relationship Id="rId4" Type="http://schemas.openxmlformats.org/officeDocument/2006/relationships/slideLayout" Target="../slideLayouts/slideLayout13.xml"/><Relationship Id="rId3" Type="http://schemas.openxmlformats.org/officeDocument/2006/relationships/tags" Target="../tags/tag514.xml"/><Relationship Id="rId2" Type="http://schemas.openxmlformats.org/officeDocument/2006/relationships/tags" Target="../tags/tag513.xml"/><Relationship Id="rId1" Type="http://schemas.openxmlformats.org/officeDocument/2006/relationships/tags" Target="../tags/tag512.xml"/></Relationships>
</file>

<file path=ppt/slides/_rels/slide48.xml.rels><?xml version="1.0" encoding="UTF-8" standalone="yes"?>
<Relationships xmlns="http://schemas.openxmlformats.org/package/2006/relationships"><Relationship Id="rId6" Type="http://schemas.openxmlformats.org/officeDocument/2006/relationships/notesSlide" Target="../notesSlides/notesSlide45.xml"/><Relationship Id="rId5" Type="http://schemas.openxmlformats.org/officeDocument/2006/relationships/slideLayout" Target="../slideLayouts/slideLayout13.xml"/><Relationship Id="rId4" Type="http://schemas.openxmlformats.org/officeDocument/2006/relationships/tags" Target="../tags/tag518.xml"/><Relationship Id="rId3" Type="http://schemas.openxmlformats.org/officeDocument/2006/relationships/tags" Target="../tags/tag517.xml"/><Relationship Id="rId2" Type="http://schemas.openxmlformats.org/officeDocument/2006/relationships/tags" Target="../tags/tag516.xml"/><Relationship Id="rId1" Type="http://schemas.openxmlformats.org/officeDocument/2006/relationships/tags" Target="../tags/tag515.xml"/></Relationships>
</file>

<file path=ppt/slides/_rels/slide49.xml.rels><?xml version="1.0" encoding="UTF-8" standalone="yes"?>
<Relationships xmlns="http://schemas.openxmlformats.org/package/2006/relationships"><Relationship Id="rId5" Type="http://schemas.openxmlformats.org/officeDocument/2006/relationships/notesSlide" Target="../notesSlides/notesSlide46.xml"/><Relationship Id="rId4" Type="http://schemas.openxmlformats.org/officeDocument/2006/relationships/slideLayout" Target="../slideLayouts/slideLayout13.xml"/><Relationship Id="rId3" Type="http://schemas.openxmlformats.org/officeDocument/2006/relationships/tags" Target="../tags/tag521.xml"/><Relationship Id="rId2" Type="http://schemas.openxmlformats.org/officeDocument/2006/relationships/tags" Target="../tags/tag520.xml"/><Relationship Id="rId1" Type="http://schemas.openxmlformats.org/officeDocument/2006/relationships/tags" Target="../tags/tag519.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3.xml"/><Relationship Id="rId3" Type="http://schemas.openxmlformats.org/officeDocument/2006/relationships/tags" Target="../tags/tag383.xml"/><Relationship Id="rId2" Type="http://schemas.openxmlformats.org/officeDocument/2006/relationships/tags" Target="../tags/tag382.xml"/><Relationship Id="rId1" Type="http://schemas.openxmlformats.org/officeDocument/2006/relationships/tags" Target="../tags/tag381.xml"/></Relationships>
</file>

<file path=ppt/slides/_rels/slide50.xml.rels><?xml version="1.0" encoding="UTF-8" standalone="yes"?>
<Relationships xmlns="http://schemas.openxmlformats.org/package/2006/relationships"><Relationship Id="rId5" Type="http://schemas.openxmlformats.org/officeDocument/2006/relationships/notesSlide" Target="../notesSlides/notesSlide47.xml"/><Relationship Id="rId4" Type="http://schemas.openxmlformats.org/officeDocument/2006/relationships/slideLayout" Target="../slideLayouts/slideLayout13.xml"/><Relationship Id="rId3" Type="http://schemas.openxmlformats.org/officeDocument/2006/relationships/tags" Target="../tags/tag524.xml"/><Relationship Id="rId2" Type="http://schemas.openxmlformats.org/officeDocument/2006/relationships/tags" Target="../tags/tag523.xml"/><Relationship Id="rId1" Type="http://schemas.openxmlformats.org/officeDocument/2006/relationships/tags" Target="../tags/tag522.xml"/></Relationships>
</file>

<file path=ppt/slides/_rels/slide51.xml.rels><?xml version="1.0" encoding="UTF-8" standalone="yes"?>
<Relationships xmlns="http://schemas.openxmlformats.org/package/2006/relationships"><Relationship Id="rId6" Type="http://schemas.openxmlformats.org/officeDocument/2006/relationships/notesSlide" Target="../notesSlides/notesSlide48.xml"/><Relationship Id="rId5" Type="http://schemas.openxmlformats.org/officeDocument/2006/relationships/slideLayout" Target="../slideLayouts/slideLayout13.xml"/><Relationship Id="rId4" Type="http://schemas.openxmlformats.org/officeDocument/2006/relationships/tags" Target="../tags/tag527.xml"/><Relationship Id="rId3" Type="http://schemas.openxmlformats.org/officeDocument/2006/relationships/image" Target="../media/image9.png"/><Relationship Id="rId2" Type="http://schemas.openxmlformats.org/officeDocument/2006/relationships/tags" Target="../tags/tag526.xml"/><Relationship Id="rId1" Type="http://schemas.openxmlformats.org/officeDocument/2006/relationships/tags" Target="../tags/tag525.xml"/></Relationships>
</file>

<file path=ppt/slides/_rels/slide52.xml.rels><?xml version="1.0" encoding="UTF-8" standalone="yes"?>
<Relationships xmlns="http://schemas.openxmlformats.org/package/2006/relationships"><Relationship Id="rId5" Type="http://schemas.openxmlformats.org/officeDocument/2006/relationships/notesSlide" Target="../notesSlides/notesSlide49.xml"/><Relationship Id="rId4" Type="http://schemas.openxmlformats.org/officeDocument/2006/relationships/slideLayout" Target="../slideLayouts/slideLayout13.xml"/><Relationship Id="rId3" Type="http://schemas.openxmlformats.org/officeDocument/2006/relationships/tags" Target="../tags/tag530.xml"/><Relationship Id="rId2" Type="http://schemas.openxmlformats.org/officeDocument/2006/relationships/tags" Target="../tags/tag529.xml"/><Relationship Id="rId1" Type="http://schemas.openxmlformats.org/officeDocument/2006/relationships/tags" Target="../tags/tag528.xml"/></Relationships>
</file>

<file path=ppt/slides/_rels/slide53.xml.rels><?xml version="1.0" encoding="UTF-8" standalone="yes"?>
<Relationships xmlns="http://schemas.openxmlformats.org/package/2006/relationships"><Relationship Id="rId5" Type="http://schemas.openxmlformats.org/officeDocument/2006/relationships/notesSlide" Target="../notesSlides/notesSlide50.xml"/><Relationship Id="rId4" Type="http://schemas.openxmlformats.org/officeDocument/2006/relationships/slideLayout" Target="../slideLayouts/slideLayout13.xml"/><Relationship Id="rId3" Type="http://schemas.openxmlformats.org/officeDocument/2006/relationships/tags" Target="../tags/tag533.xml"/><Relationship Id="rId2" Type="http://schemas.openxmlformats.org/officeDocument/2006/relationships/tags" Target="../tags/tag532.xml"/><Relationship Id="rId1" Type="http://schemas.openxmlformats.org/officeDocument/2006/relationships/tags" Target="../tags/tag531.xml"/></Relationships>
</file>

<file path=ppt/slides/_rels/slide54.xml.rels><?xml version="1.0" encoding="UTF-8" standalone="yes"?>
<Relationships xmlns="http://schemas.openxmlformats.org/package/2006/relationships"><Relationship Id="rId6" Type="http://schemas.openxmlformats.org/officeDocument/2006/relationships/notesSlide" Target="../notesSlides/notesSlide51.xml"/><Relationship Id="rId5" Type="http://schemas.openxmlformats.org/officeDocument/2006/relationships/slideLayout" Target="../slideLayouts/slideLayout13.xml"/><Relationship Id="rId4" Type="http://schemas.openxmlformats.org/officeDocument/2006/relationships/tags" Target="../tags/tag537.xml"/><Relationship Id="rId3" Type="http://schemas.openxmlformats.org/officeDocument/2006/relationships/tags" Target="../tags/tag536.xml"/><Relationship Id="rId2" Type="http://schemas.openxmlformats.org/officeDocument/2006/relationships/tags" Target="../tags/tag535.xml"/><Relationship Id="rId1" Type="http://schemas.openxmlformats.org/officeDocument/2006/relationships/tags" Target="../tags/tag534.xml"/></Relationships>
</file>

<file path=ppt/slides/_rels/slide55.xml.rels><?xml version="1.0" encoding="UTF-8" standalone="yes"?>
<Relationships xmlns="http://schemas.openxmlformats.org/package/2006/relationships"><Relationship Id="rId6" Type="http://schemas.openxmlformats.org/officeDocument/2006/relationships/notesSlide" Target="../notesSlides/notesSlide52.xml"/><Relationship Id="rId5" Type="http://schemas.openxmlformats.org/officeDocument/2006/relationships/slideLayout" Target="../slideLayouts/slideLayout13.xml"/><Relationship Id="rId4" Type="http://schemas.openxmlformats.org/officeDocument/2006/relationships/tags" Target="../tags/tag541.xml"/><Relationship Id="rId3" Type="http://schemas.openxmlformats.org/officeDocument/2006/relationships/tags" Target="../tags/tag540.xml"/><Relationship Id="rId2" Type="http://schemas.openxmlformats.org/officeDocument/2006/relationships/tags" Target="../tags/tag539.xml"/><Relationship Id="rId1" Type="http://schemas.openxmlformats.org/officeDocument/2006/relationships/tags" Target="../tags/tag538.xml"/></Relationships>
</file>

<file path=ppt/slides/_rels/slide56.xml.rels><?xml version="1.0" encoding="UTF-8" standalone="yes"?>
<Relationships xmlns="http://schemas.openxmlformats.org/package/2006/relationships"><Relationship Id="rId6" Type="http://schemas.openxmlformats.org/officeDocument/2006/relationships/notesSlide" Target="../notesSlides/notesSlide53.xml"/><Relationship Id="rId5" Type="http://schemas.openxmlformats.org/officeDocument/2006/relationships/slideLayout" Target="../slideLayouts/slideLayout13.xml"/><Relationship Id="rId4" Type="http://schemas.openxmlformats.org/officeDocument/2006/relationships/tags" Target="../tags/tag545.xml"/><Relationship Id="rId3" Type="http://schemas.openxmlformats.org/officeDocument/2006/relationships/tags" Target="../tags/tag544.xml"/><Relationship Id="rId2" Type="http://schemas.openxmlformats.org/officeDocument/2006/relationships/tags" Target="../tags/tag543.xml"/><Relationship Id="rId1" Type="http://schemas.openxmlformats.org/officeDocument/2006/relationships/tags" Target="../tags/tag542.xml"/></Relationships>
</file>

<file path=ppt/slides/_rels/slide57.xml.rels><?xml version="1.0" encoding="UTF-8" standalone="yes"?>
<Relationships xmlns="http://schemas.openxmlformats.org/package/2006/relationships"><Relationship Id="rId5" Type="http://schemas.openxmlformats.org/officeDocument/2006/relationships/notesSlide" Target="../notesSlides/notesSlide54.xml"/><Relationship Id="rId4" Type="http://schemas.openxmlformats.org/officeDocument/2006/relationships/slideLayout" Target="../slideLayouts/slideLayout11.xml"/><Relationship Id="rId3" Type="http://schemas.openxmlformats.org/officeDocument/2006/relationships/tags" Target="../tags/tag548.xml"/><Relationship Id="rId2" Type="http://schemas.openxmlformats.org/officeDocument/2006/relationships/tags" Target="../tags/tag547.xml"/><Relationship Id="rId1" Type="http://schemas.openxmlformats.org/officeDocument/2006/relationships/tags" Target="../tags/tag546.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31.xml"/><Relationship Id="rId3" Type="http://schemas.openxmlformats.org/officeDocument/2006/relationships/tags" Target="../tags/tag386.xml"/><Relationship Id="rId2" Type="http://schemas.openxmlformats.org/officeDocument/2006/relationships/tags" Target="../tags/tag385.xml"/><Relationship Id="rId1" Type="http://schemas.openxmlformats.org/officeDocument/2006/relationships/tags" Target="../tags/tag384.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31.xml"/><Relationship Id="rId3" Type="http://schemas.openxmlformats.org/officeDocument/2006/relationships/tags" Target="../tags/tag389.xml"/><Relationship Id="rId2" Type="http://schemas.openxmlformats.org/officeDocument/2006/relationships/tags" Target="../tags/tag388.xml"/><Relationship Id="rId1" Type="http://schemas.openxmlformats.org/officeDocument/2006/relationships/tags" Target="../tags/tag387.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3.xml"/><Relationship Id="rId3" Type="http://schemas.openxmlformats.org/officeDocument/2006/relationships/tags" Target="../tags/tag392.xml"/><Relationship Id="rId2" Type="http://schemas.openxmlformats.org/officeDocument/2006/relationships/tags" Target="../tags/tag391.xml"/><Relationship Id="rId1" Type="http://schemas.openxmlformats.org/officeDocument/2006/relationships/tags" Target="../tags/tag390.xml"/></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31.xml"/><Relationship Id="rId4" Type="http://schemas.openxmlformats.org/officeDocument/2006/relationships/tags" Target="../tags/tag396.xml"/><Relationship Id="rId3" Type="http://schemas.openxmlformats.org/officeDocument/2006/relationships/tags" Target="../tags/tag395.xml"/><Relationship Id="rId2" Type="http://schemas.openxmlformats.org/officeDocument/2006/relationships/tags" Target="../tags/tag394.xml"/><Relationship Id="rId1" Type="http://schemas.openxmlformats.org/officeDocument/2006/relationships/tags" Target="../tags/tag39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矩形 29"/>
          <p:cNvSpPr/>
          <p:nvPr/>
        </p:nvSpPr>
        <p:spPr>
          <a:xfrm>
            <a:off x="3340100" y="3751263"/>
            <a:ext cx="2571750" cy="728662"/>
          </a:xfrm>
          <a:prstGeom prst="rect">
            <a:avLst/>
          </a:prstGeom>
          <a:noFill/>
          <a:ln w="9525">
            <a:noFill/>
          </a:ln>
        </p:spPr>
        <p:txBody>
          <a:bodyPr anchor="ctr" anchorCtr="0"/>
          <a:p>
            <a:pPr algn="ctr"/>
            <a:endParaRPr lang="zh-CN" altLang="zh-CN" sz="100" dirty="0">
              <a:solidFill>
                <a:srgbClr val="FFFFFF"/>
              </a:solidFill>
              <a:latin typeface="宋体" pitchFamily="2" charset="-122"/>
              <a:ea typeface="宋体" pitchFamily="2" charset="-122"/>
              <a:sym typeface="宋体" pitchFamily="2" charset="-122"/>
            </a:endParaRPr>
          </a:p>
        </p:txBody>
      </p:sp>
      <p:sp>
        <p:nvSpPr>
          <p:cNvPr id="62466" name="矩形 26"/>
          <p:cNvSpPr/>
          <p:nvPr/>
        </p:nvSpPr>
        <p:spPr>
          <a:xfrm>
            <a:off x="1143000" y="836613"/>
            <a:ext cx="6858000" cy="1890712"/>
          </a:xfrm>
          <a:prstGeom prst="rect">
            <a:avLst/>
          </a:prstGeom>
          <a:solidFill>
            <a:srgbClr val="0049CF"/>
          </a:solidFill>
          <a:ln w="9525">
            <a:noFill/>
          </a:ln>
        </p:spPr>
        <p:txBody>
          <a:bodyPr anchor="ctr" anchorCtr="0"/>
          <a:p>
            <a:pPr algn="ctr"/>
            <a:endParaRPr lang="zh-CN" altLang="zh-CN" sz="100" dirty="0">
              <a:solidFill>
                <a:srgbClr val="94634C"/>
              </a:solidFill>
              <a:latin typeface="宋体" pitchFamily="2" charset="-122"/>
              <a:ea typeface="宋体" pitchFamily="2" charset="-122"/>
              <a:sym typeface="宋体" pitchFamily="2" charset="-122"/>
            </a:endParaRPr>
          </a:p>
        </p:txBody>
      </p:sp>
      <p:sp>
        <p:nvSpPr>
          <p:cNvPr id="62467" name="TextBox 5" hidden="1"/>
          <p:cNvSpPr/>
          <p:nvPr/>
        </p:nvSpPr>
        <p:spPr>
          <a:xfrm>
            <a:off x="2597150" y="1465263"/>
            <a:ext cx="1457325" cy="107950"/>
          </a:xfrm>
          <a:prstGeom prst="rect">
            <a:avLst/>
          </a:prstGeom>
          <a:noFill/>
          <a:ln w="9525">
            <a:noFill/>
          </a:ln>
        </p:spPr>
        <p:txBody>
          <a:bodyPr anchor="t" anchorCtr="0">
            <a:spAutoFit/>
          </a:bodyPr>
          <a:p>
            <a:r>
              <a:rPr lang="zh-CN" altLang="en-US" sz="100" dirty="0">
                <a:solidFill>
                  <a:srgbClr val="000000"/>
                </a:solidFill>
                <a:latin typeface="微软雅黑" pitchFamily="34" charset="-122"/>
                <a:ea typeface="微软雅黑" pitchFamily="34" charset="-122"/>
                <a:sym typeface="微软雅黑" pitchFamily="34" charset="-122"/>
              </a:rPr>
              <a:t>点击添加文本</a:t>
            </a:r>
            <a:endParaRPr lang="zh-CN" altLang="en-US" sz="100" dirty="0">
              <a:latin typeface="Arial" panose="020B0604020202020204" pitchFamily="34" charset="0"/>
              <a:ea typeface="宋体" pitchFamily="2" charset="-122"/>
            </a:endParaRPr>
          </a:p>
        </p:txBody>
      </p:sp>
      <p:sp>
        <p:nvSpPr>
          <p:cNvPr id="62468" name="矩形 6" hidden="1"/>
          <p:cNvSpPr/>
          <p:nvPr/>
        </p:nvSpPr>
        <p:spPr>
          <a:xfrm>
            <a:off x="2597150" y="2270125"/>
            <a:ext cx="1104900" cy="106363"/>
          </a:xfrm>
          <a:prstGeom prst="rect">
            <a:avLst/>
          </a:prstGeom>
          <a:noFill/>
          <a:ln w="9525">
            <a:noFill/>
          </a:ln>
        </p:spPr>
        <p:txBody>
          <a:bodyPr anchor="t" anchorCtr="0">
            <a:spAutoFit/>
          </a:bodyPr>
          <a:p>
            <a:r>
              <a:rPr lang="zh-CN" altLang="en-US" sz="100" dirty="0">
                <a:solidFill>
                  <a:srgbClr val="000000"/>
                </a:solidFill>
                <a:latin typeface="微软雅黑" pitchFamily="34" charset="-122"/>
                <a:ea typeface="微软雅黑" pitchFamily="34" charset="-122"/>
                <a:sym typeface="微软雅黑" pitchFamily="34" charset="-122"/>
              </a:rPr>
              <a:t>点击添加文本</a:t>
            </a:r>
            <a:endParaRPr lang="zh-CN" altLang="en-US" sz="100" dirty="0">
              <a:latin typeface="Arial" panose="020B0604020202020204" pitchFamily="34" charset="0"/>
              <a:ea typeface="宋体" pitchFamily="2" charset="-122"/>
            </a:endParaRPr>
          </a:p>
        </p:txBody>
      </p:sp>
      <p:sp>
        <p:nvSpPr>
          <p:cNvPr id="62469" name="矩形 7" hidden="1"/>
          <p:cNvSpPr/>
          <p:nvPr/>
        </p:nvSpPr>
        <p:spPr>
          <a:xfrm>
            <a:off x="2651125" y="3181350"/>
            <a:ext cx="1103313" cy="106363"/>
          </a:xfrm>
          <a:prstGeom prst="rect">
            <a:avLst/>
          </a:prstGeom>
          <a:noFill/>
          <a:ln w="9525">
            <a:noFill/>
          </a:ln>
        </p:spPr>
        <p:txBody>
          <a:bodyPr anchor="t" anchorCtr="0">
            <a:spAutoFit/>
          </a:bodyPr>
          <a:p>
            <a:r>
              <a:rPr lang="zh-CN" altLang="en-US" sz="100" dirty="0">
                <a:solidFill>
                  <a:srgbClr val="000000"/>
                </a:solidFill>
                <a:latin typeface="微软雅黑" pitchFamily="34" charset="-122"/>
                <a:ea typeface="微软雅黑" pitchFamily="34" charset="-122"/>
                <a:sym typeface="微软雅黑" pitchFamily="34" charset="-122"/>
              </a:rPr>
              <a:t>点击添加文本</a:t>
            </a:r>
            <a:endParaRPr lang="zh-CN" altLang="en-US" sz="100" dirty="0">
              <a:latin typeface="Arial" panose="020B0604020202020204" pitchFamily="34" charset="0"/>
              <a:ea typeface="宋体" pitchFamily="2" charset="-122"/>
            </a:endParaRPr>
          </a:p>
        </p:txBody>
      </p:sp>
      <p:sp>
        <p:nvSpPr>
          <p:cNvPr id="62470" name="矩形 8" hidden="1"/>
          <p:cNvSpPr/>
          <p:nvPr/>
        </p:nvSpPr>
        <p:spPr>
          <a:xfrm>
            <a:off x="2651125" y="4144963"/>
            <a:ext cx="1103313" cy="106362"/>
          </a:xfrm>
          <a:prstGeom prst="rect">
            <a:avLst/>
          </a:prstGeom>
          <a:noFill/>
          <a:ln w="9525">
            <a:noFill/>
          </a:ln>
        </p:spPr>
        <p:txBody>
          <a:bodyPr anchor="t" anchorCtr="0">
            <a:spAutoFit/>
          </a:bodyPr>
          <a:p>
            <a:r>
              <a:rPr lang="zh-CN" altLang="en-US" sz="100" dirty="0">
                <a:solidFill>
                  <a:srgbClr val="000000"/>
                </a:solidFill>
                <a:latin typeface="微软雅黑" pitchFamily="34" charset="-122"/>
                <a:ea typeface="微软雅黑" pitchFamily="34" charset="-122"/>
                <a:sym typeface="微软雅黑" pitchFamily="34" charset="-122"/>
              </a:rPr>
              <a:t>点击添加文本</a:t>
            </a:r>
            <a:endParaRPr lang="zh-CN" altLang="en-US" sz="100" dirty="0">
              <a:latin typeface="Arial" panose="020B0604020202020204" pitchFamily="34" charset="0"/>
              <a:ea typeface="宋体" pitchFamily="2" charset="-122"/>
            </a:endParaRPr>
          </a:p>
        </p:txBody>
      </p:sp>
      <p:sp>
        <p:nvSpPr>
          <p:cNvPr id="62471" name="TextBox 27"/>
          <p:cNvSpPr/>
          <p:nvPr/>
        </p:nvSpPr>
        <p:spPr>
          <a:xfrm>
            <a:off x="1187450" y="846138"/>
            <a:ext cx="6927850" cy="1754187"/>
          </a:xfrm>
          <a:prstGeom prst="rect">
            <a:avLst/>
          </a:prstGeom>
          <a:noFill/>
          <a:ln w="9525">
            <a:noFill/>
          </a:ln>
        </p:spPr>
        <p:txBody>
          <a:bodyPr wrap="square" anchor="t" anchorCtr="0">
            <a:spAutoFit/>
          </a:bodyPr>
          <a:p>
            <a:pPr algn="ctr" eaLnBrk="0" hangingPunct="0">
              <a:lnSpc>
                <a:spcPct val="150000"/>
              </a:lnSpc>
            </a:pPr>
            <a:r>
              <a:rPr lang="zh-CN" altLang="en-US" sz="100" dirty="0">
                <a:solidFill>
                  <a:srgbClr val="000000"/>
                </a:solidFill>
                <a:latin typeface="Arial" panose="020B0604020202020204" pitchFamily="34" charset="0"/>
                <a:ea typeface="宋体" pitchFamily="2" charset="-122"/>
                <a:sym typeface="宋体" pitchFamily="2" charset="-122"/>
              </a:rPr>
              <a:t>  </a:t>
            </a:r>
            <a:r>
              <a:rPr lang="zh-CN" altLang="en-US" sz="3600" b="1" dirty="0">
                <a:solidFill>
                  <a:schemeClr val="bg1"/>
                </a:solidFill>
                <a:latin typeface="微软雅黑" pitchFamily="34" charset="-122"/>
                <a:ea typeface="微软雅黑" pitchFamily="34" charset="-122"/>
                <a:sym typeface="微软雅黑" pitchFamily="34" charset="-122"/>
              </a:rPr>
              <a:t>财务会计 </a:t>
            </a:r>
            <a:endParaRPr lang="zh-CN" altLang="en-US" sz="3600" b="1" dirty="0">
              <a:solidFill>
                <a:schemeClr val="bg1"/>
              </a:solidFill>
              <a:latin typeface="微软雅黑" pitchFamily="34" charset="-122"/>
              <a:ea typeface="微软雅黑" pitchFamily="34" charset="-122"/>
              <a:sym typeface="微软雅黑" pitchFamily="34" charset="-122"/>
            </a:endParaRPr>
          </a:p>
          <a:p>
            <a:pPr algn="ctr" eaLnBrk="0" hangingPunct="0">
              <a:lnSpc>
                <a:spcPct val="150000"/>
              </a:lnSpc>
            </a:pPr>
            <a:r>
              <a:rPr lang="zh-CN" altLang="en-US" sz="3600" b="1" dirty="0">
                <a:solidFill>
                  <a:schemeClr val="bg1"/>
                </a:solidFill>
                <a:latin typeface="微软雅黑" pitchFamily="34" charset="-122"/>
                <a:ea typeface="微软雅黑" pitchFamily="34" charset="-122"/>
                <a:sym typeface="微软雅黑" pitchFamily="34" charset="-122"/>
              </a:rPr>
              <a:t>理论</a:t>
            </a:r>
            <a:r>
              <a:rPr lang="en-US" altLang="zh-CN" sz="3600" b="1" dirty="0">
                <a:solidFill>
                  <a:schemeClr val="bg1"/>
                </a:solidFill>
                <a:latin typeface="微软雅黑" pitchFamily="34" charset="-122"/>
                <a:ea typeface="微软雅黑" pitchFamily="34" charset="-122"/>
                <a:sym typeface="微软雅黑" pitchFamily="34" charset="-122"/>
              </a:rPr>
              <a:t>·</a:t>
            </a:r>
            <a:r>
              <a:rPr lang="zh-CN" altLang="en-US" sz="3600" b="1" dirty="0">
                <a:solidFill>
                  <a:schemeClr val="bg1"/>
                </a:solidFill>
                <a:latin typeface="微软雅黑" pitchFamily="34" charset="-122"/>
                <a:ea typeface="微软雅黑" pitchFamily="34" charset="-122"/>
                <a:sym typeface="微软雅黑" pitchFamily="34" charset="-122"/>
              </a:rPr>
              <a:t>实务</a:t>
            </a:r>
            <a:r>
              <a:rPr lang="en-US" altLang="zh-CN" sz="3600" b="1" dirty="0">
                <a:solidFill>
                  <a:schemeClr val="bg1"/>
                </a:solidFill>
                <a:latin typeface="微软雅黑" pitchFamily="34" charset="-122"/>
                <a:ea typeface="微软雅黑" pitchFamily="34" charset="-122"/>
                <a:sym typeface="微软雅黑" pitchFamily="34" charset="-122"/>
              </a:rPr>
              <a:t>·</a:t>
            </a:r>
            <a:r>
              <a:rPr lang="zh-CN" altLang="en-US" sz="3600" b="1" dirty="0">
                <a:solidFill>
                  <a:schemeClr val="bg1"/>
                </a:solidFill>
                <a:latin typeface="微软雅黑" pitchFamily="34" charset="-122"/>
                <a:ea typeface="微软雅黑" pitchFamily="34" charset="-122"/>
                <a:sym typeface="微软雅黑" pitchFamily="34" charset="-122"/>
              </a:rPr>
              <a:t>课程思政案例</a:t>
            </a:r>
            <a:endParaRPr lang="zh-CN" altLang="en-US" sz="3600" dirty="0">
              <a:solidFill>
                <a:schemeClr val="bg1"/>
              </a:solidFill>
              <a:latin typeface="微软雅黑" pitchFamily="34" charset="-122"/>
              <a:ea typeface="微软雅黑" pitchFamily="34" charset="-122"/>
              <a:sym typeface="微软雅黑" pitchFamily="34" charset="-122"/>
            </a:endParaRPr>
          </a:p>
        </p:txBody>
      </p:sp>
      <p:sp>
        <p:nvSpPr>
          <p:cNvPr id="62472" name="TextBox 28"/>
          <p:cNvSpPr/>
          <p:nvPr/>
        </p:nvSpPr>
        <p:spPr>
          <a:xfrm>
            <a:off x="3711575" y="3751580"/>
            <a:ext cx="2875280" cy="737235"/>
          </a:xfrm>
          <a:prstGeom prst="rect">
            <a:avLst/>
          </a:prstGeom>
          <a:noFill/>
          <a:ln w="9525">
            <a:noFill/>
          </a:ln>
        </p:spPr>
        <p:txBody>
          <a:bodyPr wrap="square" anchor="t" anchorCtr="0">
            <a:spAutoFit/>
          </a:bodyPr>
          <a:p>
            <a:pPr eaLnBrk="0" hangingPunct="0">
              <a:lnSpc>
                <a:spcPct val="150000"/>
              </a:lnSpc>
            </a:pPr>
            <a:r>
              <a:rPr lang="zh-CN" altLang="en-US" sz="1400" b="1" dirty="0">
                <a:latin typeface="微软雅黑" pitchFamily="34" charset="-122"/>
                <a:ea typeface="微软雅黑" pitchFamily="34" charset="-122"/>
                <a:sym typeface="微软雅黑" pitchFamily="34" charset="-122"/>
              </a:rPr>
              <a:t>主编：张倩、王霞</a:t>
            </a:r>
            <a:endParaRPr lang="zh-CN" altLang="en-US" sz="1400" b="1" dirty="0">
              <a:latin typeface="微软雅黑" pitchFamily="34" charset="-122"/>
              <a:ea typeface="微软雅黑" pitchFamily="34" charset="-122"/>
              <a:sym typeface="微软雅黑" pitchFamily="34" charset="-122"/>
            </a:endParaRPr>
          </a:p>
          <a:p>
            <a:pPr eaLnBrk="0" hangingPunct="0">
              <a:lnSpc>
                <a:spcPct val="150000"/>
              </a:lnSpc>
            </a:pPr>
            <a:r>
              <a:rPr lang="zh-CN" altLang="en-US" sz="1400" b="1" dirty="0">
                <a:latin typeface="微软雅黑" pitchFamily="34" charset="-122"/>
                <a:ea typeface="微软雅黑" pitchFamily="34" charset="-122"/>
                <a:sym typeface="微软雅黑" pitchFamily="34" charset="-122"/>
              </a:rPr>
              <a:t>副主编：凌雁、林子轶、许碧琼</a:t>
            </a:r>
            <a:endParaRPr lang="en-US" altLang="zh-CN" sz="1400" b="1" dirty="0">
              <a:latin typeface="微软雅黑" pitchFamily="34" charset="-122"/>
              <a:ea typeface="微软雅黑" pitchFamily="34" charset="-122"/>
              <a:sym typeface="微软雅黑"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54938"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30910"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一、</a:t>
            </a:r>
            <a:r>
              <a:rPr lang="zh-CN" altLang="en-US" sz="2000" b="1" strike="noStrike" noProof="0" dirty="0">
                <a:ln>
                  <a:noFill/>
                </a:ln>
                <a:effectLst/>
                <a:uLnTx/>
                <a:uFillTx/>
                <a:sym typeface="+mn-ea"/>
              </a:rPr>
              <a:t>实收资本</a:t>
            </a:r>
            <a:r>
              <a:rPr lang="zh-CN" altLang="en-US" sz="2000" b="1" noProof="0" dirty="0">
                <a:ln>
                  <a:noFill/>
                </a:ln>
                <a:effectLst/>
                <a:uLnTx/>
                <a:uFillTx/>
                <a:sym typeface="+mn-ea"/>
              </a:rPr>
              <a:t>（股本）</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Wingdings" panose="05000000000000000000" pitchFamily="2" charset="2"/>
              <a:buNone/>
              <a:defRPr/>
            </a:pPr>
            <a:r>
              <a:rPr lang="zh-CN" altLang="zh-CN" sz="1400" b="1" strike="noStrike" noProof="0" dirty="0">
                <a:solidFill>
                  <a:srgbClr val="FF0000"/>
                </a:solidFill>
                <a:effectLst/>
                <a:uLnTx/>
                <a:uFillTx/>
                <a:sym typeface="+mn-ea"/>
              </a:rPr>
              <a:t>（二）实收资本（股本）增减变动的会计处理</a:t>
            </a:r>
            <a:endParaRPr lang="zh-CN" altLang="zh-CN" sz="1400" b="1" strike="noStrike" noProof="0" dirty="0">
              <a:solidFill>
                <a:srgbClr val="FF0000"/>
              </a:solidFill>
              <a:effectLst/>
              <a:uLnTx/>
              <a:uFillTx/>
              <a:sym typeface="+mn-ea"/>
            </a:endParaRPr>
          </a:p>
          <a:p>
            <a:pPr marL="0" marR="0" lvl="0" indent="0" algn="l" defTabSz="685800" rtl="0" eaLnBrk="0" fontAlgn="base" latinLnBrk="0" hangingPunct="0">
              <a:lnSpc>
                <a:spcPct val="120000"/>
              </a:lnSpc>
              <a:spcBef>
                <a:spcPct val="0"/>
              </a:spcBef>
              <a:spcAft>
                <a:spcPts val="1000"/>
              </a:spcAft>
              <a:buClrTx/>
              <a:buSzTx/>
              <a:buNone/>
              <a:defRPr/>
            </a:pPr>
            <a:r>
              <a:rPr kumimoji="0"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1</a:t>
            </a:r>
            <a:r>
              <a:rPr kumimoji="0" lang="en-US"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a:t>
            </a:r>
            <a:r>
              <a:rPr kumimoji="0"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实收资本（或股本）的增加</a:t>
            </a:r>
            <a:endParaRPr kumimoji="0"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endParaRPr>
          </a:p>
          <a:p>
            <a:pPr marR="0" lvl="0" algn="l" defTabSz="685800" rtl="0" eaLnBrk="0" fontAlgn="base" latinLnBrk="0" hangingPunct="0">
              <a:lnSpc>
                <a:spcPct val="120000"/>
              </a:lnSpc>
              <a:spcBef>
                <a:spcPct val="0"/>
              </a:spcBef>
              <a:spcAft>
                <a:spcPts val="1000"/>
              </a:spcAft>
              <a:buClrTx/>
              <a:buSzTx/>
              <a:buFont typeface="Wingdings" panose="05000000000000000000" charset="0"/>
              <a:buChar char=""/>
              <a:defRPr/>
            </a:pPr>
            <a:r>
              <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实收资本的增加包括以下多种情况：</a:t>
            </a:r>
            <a:endPar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endParaRPr>
          </a:p>
          <a:p>
            <a:pPr marL="0" marR="0" lvl="0" indent="0" algn="l" defTabSz="685800" rtl="0" eaLnBrk="0" fontAlgn="base" latinLnBrk="0" hangingPunct="0">
              <a:lnSpc>
                <a:spcPct val="120000"/>
              </a:lnSpc>
              <a:spcBef>
                <a:spcPct val="0"/>
              </a:spcBef>
              <a:spcAft>
                <a:spcPts val="1000"/>
              </a:spcAft>
              <a:buClrTx/>
              <a:buSzTx/>
              <a:buFont typeface="+mj-lt"/>
              <a:buNone/>
              <a:defRPr/>
            </a:pPr>
            <a:r>
              <a:rPr kumimoji="0" lang="zh-CN"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rPr>
              <a:t>（</a:t>
            </a:r>
            <a:r>
              <a:rPr kumimoji="0" lang="en-US" altLang="zh-CN"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rPr>
              <a:t>1</a:t>
            </a:r>
            <a:r>
              <a:rPr kumimoji="0" lang="zh-CN" altLang="en-US"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rPr>
              <a:t>）</a:t>
            </a:r>
            <a:r>
              <a:rPr kumimoji="0"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rPr>
              <a:t>追加投资</a:t>
            </a:r>
            <a:endParaRPr kumimoji="0"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endParaRPr>
          </a:p>
          <a:p>
            <a:pPr marL="0" marR="0" lvl="0" indent="0" algn="l" defTabSz="685800" rtl="0" eaLnBrk="0" fontAlgn="base" latinLnBrk="0" hangingPunct="0">
              <a:lnSpc>
                <a:spcPct val="120000"/>
              </a:lnSpc>
              <a:spcBef>
                <a:spcPct val="0"/>
              </a:spcBef>
              <a:spcAft>
                <a:spcPts val="1000"/>
              </a:spcAft>
              <a:buClrTx/>
              <a:buSzTx/>
              <a:buFont typeface="+mj-lt"/>
              <a:buNone/>
              <a:defRPr/>
            </a:pPr>
            <a:r>
              <a:rPr kumimoji="0" lang="zh-CN"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rPr>
              <a:t>（</a:t>
            </a:r>
            <a:r>
              <a:rPr kumimoji="0" lang="en-US" altLang="zh-CN"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rPr>
              <a:t>2</a:t>
            </a:r>
            <a:r>
              <a:rPr kumimoji="0" lang="zh-CN" altLang="en-US"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rPr>
              <a:t>）</a:t>
            </a:r>
            <a:r>
              <a:rPr kumimoji="0"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rPr>
              <a:t>增发新股</a:t>
            </a:r>
            <a:endParaRPr kumimoji="0"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endParaRPr>
          </a:p>
          <a:p>
            <a:pPr marL="0" marR="0" lvl="0" indent="0" algn="l" defTabSz="685800" rtl="0" eaLnBrk="0" fontAlgn="base" latinLnBrk="0" hangingPunct="0">
              <a:lnSpc>
                <a:spcPct val="120000"/>
              </a:lnSpc>
              <a:spcBef>
                <a:spcPct val="0"/>
              </a:spcBef>
              <a:spcAft>
                <a:spcPts val="1000"/>
              </a:spcAft>
              <a:buClrTx/>
              <a:buSzTx/>
              <a:buFont typeface="+mj-lt"/>
              <a:buNone/>
              <a:defRPr/>
            </a:pPr>
            <a:r>
              <a:rPr kumimoji="0" lang="zh-CN"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rPr>
              <a:t>（</a:t>
            </a:r>
            <a:r>
              <a:rPr kumimoji="0" lang="en-US" altLang="zh-CN"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rPr>
              <a:t>3</a:t>
            </a:r>
            <a:r>
              <a:rPr kumimoji="0" lang="zh-CN" altLang="en-US"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rPr>
              <a:t>）</a:t>
            </a:r>
            <a:r>
              <a:rPr kumimoji="0"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rPr>
              <a:t>公积金转增资本</a:t>
            </a:r>
            <a:endParaRPr kumimoji="0"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endParaRPr>
          </a:p>
          <a:p>
            <a:pPr marL="0" marR="0" lvl="0" indent="0" algn="l" defTabSz="685800" rtl="0" eaLnBrk="0" fontAlgn="base" latinLnBrk="0" hangingPunct="0">
              <a:lnSpc>
                <a:spcPct val="120000"/>
              </a:lnSpc>
              <a:spcBef>
                <a:spcPct val="0"/>
              </a:spcBef>
              <a:spcAft>
                <a:spcPts val="1000"/>
              </a:spcAft>
              <a:buClrTx/>
              <a:buSzTx/>
              <a:buFont typeface="+mj-lt"/>
              <a:buNone/>
              <a:defRPr/>
            </a:pPr>
            <a:r>
              <a:rPr kumimoji="0" lang="zh-CN"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rPr>
              <a:t>（</a:t>
            </a:r>
            <a:r>
              <a:rPr kumimoji="0" lang="en-US" altLang="zh-CN"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rPr>
              <a:t>4</a:t>
            </a:r>
            <a:r>
              <a:rPr kumimoji="0" lang="zh-CN" altLang="en-US"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rPr>
              <a:t>）</a:t>
            </a:r>
            <a:r>
              <a:rPr kumimoji="0"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rPr>
              <a:t>发放股票股利</a:t>
            </a:r>
            <a:endParaRPr kumimoji="0"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endParaRPr>
          </a:p>
        </p:txBody>
      </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54938"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3027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en-US" sz="1600" noProof="0" dirty="0">
                <a:solidFill>
                  <a:schemeClr val="tx1"/>
                </a:solidFill>
                <a:effectLst>
                  <a:outerShdw blurRad="38100" dist="19050" dir="2700000" algn="tl" rotWithShape="0">
                    <a:schemeClr val="dk1">
                      <a:alpha val="40000"/>
                    </a:schemeClr>
                  </a:outerShdw>
                </a:effectLst>
                <a:uLnTx/>
                <a:uFillTx/>
                <a:latin typeface="微软雅黑" charset="0"/>
                <a:ea typeface="微软雅黑" charset="0"/>
                <a:cs typeface="微软雅黑" charset="0"/>
                <a:sym typeface="+mn-ea"/>
              </a:rPr>
              <a:t>（1）</a:t>
            </a:r>
            <a:r>
              <a:rPr sz="1600" noProof="0" dirty="0">
                <a:solidFill>
                  <a:schemeClr val="tx1"/>
                </a:solidFill>
                <a:effectLst>
                  <a:outerShdw blurRad="38100" dist="19050" dir="2700000" algn="tl" rotWithShape="0">
                    <a:schemeClr val="dk1">
                      <a:alpha val="40000"/>
                    </a:schemeClr>
                  </a:outerShdw>
                </a:effectLst>
                <a:uLnTx/>
                <a:uFillTx/>
                <a:latin typeface="微软雅黑" charset="0"/>
                <a:ea typeface="微软雅黑" charset="0"/>
                <a:cs typeface="微软雅黑" charset="0"/>
                <a:sym typeface="+mn-ea"/>
              </a:rPr>
              <a:t>追加投资</a:t>
            </a:r>
            <a:endParaRPr kumimoji="0"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R="0" lvl="0" algn="l" defTabSz="685800" rtl="0" eaLnBrk="0" fontAlgn="base" latinLnBrk="0" hangingPunct="0">
              <a:lnSpc>
                <a:spcPct val="120000"/>
              </a:lnSpc>
              <a:spcBef>
                <a:spcPct val="0"/>
              </a:spcBef>
              <a:spcAft>
                <a:spcPts val="1000"/>
              </a:spcAft>
              <a:buClrTx/>
              <a:buSzTx/>
              <a:buFont typeface="Wingdings" panose="05000000000000000000" charset="0"/>
              <a:buChar char=""/>
              <a:defRPr/>
            </a:pPr>
            <a:r>
              <a:rPr kumimoji="0"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接受现金资产投资</a:t>
            </a:r>
            <a:endParaRPr kumimoji="0"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L="0" marR="0" lvl="0" algn="l" defTabSz="685800" rtl="0" eaLnBrk="0" fontAlgn="base" latinLnBrk="0" hangingPunct="0">
              <a:lnSpc>
                <a:spcPct val="120000"/>
              </a:lnSpc>
              <a:spcAft>
                <a:spcPts val="1000"/>
              </a:spcAft>
              <a:buClrTx/>
              <a:buSzTx/>
              <a:buNone/>
              <a:defRPr/>
            </a:pPr>
            <a:r>
              <a:rPr kumimoji="0" sz="1400" b="0" i="0" u="none" strike="noStrike" kern="1200" cap="none" spc="150" normalizeH="0" baseline="0" noProof="0" dirty="0">
                <a:ln>
                  <a:noFill/>
                </a:ln>
                <a:effectLst/>
                <a:uLnTx/>
                <a:uFillTx/>
                <a:latin typeface="微软雅黑" charset="0"/>
                <a:ea typeface="微软雅黑" charset="0"/>
                <a:cs typeface="微软雅黑" charset="0"/>
              </a:rPr>
              <a:t>有限责任公司收到投资者投入的现金时，应按实际收到的金额或存入企业开户银行的金额，借记“库存现金”、“银行存款”账户；按投资合同或协议约定的投资者在企业注册资本中所占份额的部分，贷记“实收资本”账户；并将超过投资者在企业注册资本中所占份额的部分，贷记“资本公积--资本溢价”账户。</a:t>
            </a:r>
            <a:endParaRPr kumimoji="0" sz="1400" b="0" i="0" u="none" strike="noStrike" kern="1200" cap="none" spc="150" normalizeH="0" baseline="0" noProof="0" dirty="0">
              <a:ln>
                <a:noFill/>
              </a:ln>
              <a:effectLst/>
              <a:uLnTx/>
              <a:uFillTx/>
              <a:latin typeface="微软雅黑" charset="0"/>
              <a:ea typeface="微软雅黑" charset="0"/>
              <a:cs typeface="微软雅黑" charset="0"/>
            </a:endParaRPr>
          </a:p>
          <a:p>
            <a:pPr marL="0" marR="0" lvl="0" algn="l" defTabSz="685800" rtl="0" eaLnBrk="0" fontAlgn="base" latinLnBrk="0" hangingPunct="0">
              <a:lnSpc>
                <a:spcPct val="120000"/>
              </a:lnSpc>
              <a:spcAft>
                <a:spcPts val="1000"/>
              </a:spcAft>
              <a:buClrTx/>
              <a:buSzTx/>
              <a:buNone/>
              <a:defRPr/>
            </a:pPr>
            <a:r>
              <a:rPr kumimoji="0" sz="1400" b="0" i="0" u="none" strike="noStrike" kern="1200" cap="none" spc="150" normalizeH="0" baseline="0" noProof="0" dirty="0">
                <a:ln>
                  <a:noFill/>
                </a:ln>
                <a:effectLst/>
                <a:uLnTx/>
                <a:uFillTx/>
                <a:latin typeface="微软雅黑" charset="0"/>
                <a:ea typeface="微软雅黑" charset="0"/>
                <a:cs typeface="微软雅黑" charset="0"/>
              </a:rPr>
              <a:t>股份有限公司与其他企业相比，最显著的特点就是其全部资本均由等额股份构成，并通过发行股票的方式筹集资本。股票是指股份有限公司发行的、证明股东按其股份享有权利和承担义务的凭证。股票的面值与股份总数的乘积称为股本，股份有限公司应单独设置“股本”账户来反映股东投入企业的股本。并且一般企业会在“股本”账户下按股份的类别及股东单位或姓名设置明细账，用于清晰得反映企业股份的构成情况。</a:t>
            </a:r>
            <a:endParaRPr kumimoji="0" sz="1400" b="0" i="0" u="none" strike="noStrike" kern="1200" cap="none" spc="150" normalizeH="0" baseline="0" noProof="0" dirty="0">
              <a:ln>
                <a:noFill/>
              </a:ln>
              <a:effectLst/>
              <a:uLnTx/>
              <a:uFillTx/>
              <a:latin typeface="微软雅黑" charset="0"/>
              <a:ea typeface="微软雅黑" charset="0"/>
              <a:cs typeface="微软雅黑" charset="0"/>
            </a:endParaRPr>
          </a:p>
        </p:txBody>
      </p:sp>
    </p:spTree>
    <p:custDataLst>
      <p:tags r:id="rId3"/>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54938"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3027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en-US" sz="1600" noProof="0" dirty="0">
                <a:effectLst>
                  <a:outerShdw blurRad="38100" dist="19050" dir="2700000" algn="tl" rotWithShape="0">
                    <a:schemeClr val="dk1">
                      <a:alpha val="40000"/>
                    </a:schemeClr>
                  </a:outerShdw>
                </a:effectLst>
                <a:uLnTx/>
                <a:uFillTx/>
                <a:latin typeface="微软雅黑" charset="0"/>
                <a:ea typeface="微软雅黑" charset="0"/>
                <a:cs typeface="微软雅黑" charset="0"/>
                <a:sym typeface="+mn-ea"/>
              </a:rPr>
              <a:t>（1）追加投资</a:t>
            </a:r>
            <a:endParaRPr kumimoji="0"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R="0" lvl="0" algn="l" defTabSz="685800" rtl="0" eaLnBrk="0" fontAlgn="base" latinLnBrk="0" hangingPunct="0">
              <a:lnSpc>
                <a:spcPct val="120000"/>
              </a:lnSpc>
              <a:spcBef>
                <a:spcPct val="0"/>
              </a:spcBef>
              <a:spcAft>
                <a:spcPts val="1000"/>
              </a:spcAft>
              <a:buClrTx/>
              <a:buSzTx/>
              <a:buFont typeface="Wingdings" panose="05000000000000000000" charset="0"/>
              <a:buChar char=""/>
              <a:defRPr/>
            </a:pPr>
            <a:r>
              <a:rPr sz="1400" strike="noStrike" noProof="0" dirty="0">
                <a:solidFill>
                  <a:schemeClr val="accent1"/>
                </a:solidFill>
                <a:effectLst>
                  <a:outerShdw blurRad="38100" dist="25400" dir="5400000" algn="ctr" rotWithShape="0">
                    <a:srgbClr val="6E747A">
                      <a:alpha val="43000"/>
                    </a:srgbClr>
                  </a:outerShdw>
                </a:effectLst>
                <a:uLnTx/>
                <a:uFillTx/>
                <a:sym typeface="+mn-ea"/>
              </a:rPr>
              <a:t>接受现金资产投资</a:t>
            </a:r>
            <a:endParaRPr kumimoji="0" lang="zh-CN" altLang="zh-CN" sz="1400" b="1" i="0" u="none" strike="noStrike" kern="1200" cap="none" spc="150" normalizeH="0" baseline="0" noProof="0" dirty="0">
              <a:solidFill>
                <a:srgbClr val="FF0000"/>
              </a:solidFill>
              <a:effectLst/>
              <a:uLnTx/>
              <a:uFillTx/>
              <a:latin typeface="Arial" panose="020B0604020202020204" pitchFamily="34" charset="0"/>
              <a:ea typeface="微软雅黑" pitchFamily="34" charset="-122"/>
              <a:cs typeface="+mn-cs"/>
            </a:endParaRPr>
          </a:p>
          <a:p>
            <a:pPr marR="0" lvl="0" algn="l" defTabSz="685800" rtl="0" eaLnBrk="0" fontAlgn="base" latinLnBrk="0" hangingPunct="0">
              <a:lnSpc>
                <a:spcPct val="120000"/>
              </a:lnSpc>
              <a:spcBef>
                <a:spcPct val="0"/>
              </a:spcBef>
              <a:spcAft>
                <a:spcPts val="1000"/>
              </a:spcAft>
              <a:buClrTx/>
              <a:buSzTx/>
              <a:buFont typeface="Wingdings" panose="05000000000000000000" charset="0"/>
              <a:buChar char=""/>
              <a:defRPr/>
            </a:pPr>
            <a:r>
              <a:rPr kumimoji="0" sz="14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【实务题</a:t>
            </a:r>
            <a:r>
              <a:rPr kumimoji="0" 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3</a:t>
            </a:r>
            <a:r>
              <a:rPr kumimoji="0" sz="14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－1】</a:t>
            </a:r>
            <a:r>
              <a:rPr kumimoji="0"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  2021年1月1日，华海公司委托华泰证券股份有限公司代理发行普通股15 000 000股，每股面值1元，每股发行价格2元，并与受托单位约定，按发行收入的3%收取手续费，从发行收入中扣除。假定股票已发行成功，股款已全部收到存入银行，不考虑发行过程中的税费等因素。</a:t>
            </a:r>
            <a:endParaRPr kumimoji="0"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54938"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3027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en-US" sz="1600" noProof="0" dirty="0">
                <a:effectLst>
                  <a:outerShdw blurRad="38100" dist="19050" dir="2700000" algn="tl" rotWithShape="0">
                    <a:schemeClr val="dk1">
                      <a:alpha val="40000"/>
                    </a:schemeClr>
                  </a:outerShdw>
                </a:effectLst>
                <a:uLnTx/>
                <a:uFillTx/>
                <a:latin typeface="微软雅黑" charset="0"/>
                <a:ea typeface="微软雅黑" charset="0"/>
                <a:cs typeface="微软雅黑" charset="0"/>
                <a:sym typeface="+mn-ea"/>
              </a:rPr>
              <a:t>（1）追加投资</a:t>
            </a:r>
            <a:endParaRPr kumimoji="0"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R="0" lvl="0" algn="l" defTabSz="685800" rtl="0" eaLnBrk="0" fontAlgn="base" latinLnBrk="0" hangingPunct="0">
              <a:lnSpc>
                <a:spcPct val="120000"/>
              </a:lnSpc>
              <a:spcBef>
                <a:spcPct val="0"/>
              </a:spcBef>
              <a:spcAft>
                <a:spcPts val="1000"/>
              </a:spcAft>
              <a:buClrTx/>
              <a:buSzTx/>
              <a:buFont typeface="Wingdings" panose="05000000000000000000" charset="0"/>
              <a:buChar char=""/>
              <a:defRPr/>
            </a:pPr>
            <a:r>
              <a:rPr sz="1400" strike="noStrike" noProof="0" dirty="0">
                <a:solidFill>
                  <a:schemeClr val="accent1"/>
                </a:solidFill>
                <a:effectLst>
                  <a:outerShdw blurRad="38100" dist="25400" dir="5400000" algn="ctr" rotWithShape="0">
                    <a:srgbClr val="6E747A">
                      <a:alpha val="43000"/>
                    </a:srgbClr>
                  </a:outerShdw>
                </a:effectLst>
                <a:uLnTx/>
                <a:uFillTx/>
                <a:sym typeface="+mn-ea"/>
              </a:rPr>
              <a:t>接受现金资产投资</a:t>
            </a:r>
            <a:endParaRPr kumimoji="0" lang="zh-CN" altLang="zh-CN" sz="1400" b="1" i="0" u="none" strike="noStrike" kern="1200" cap="none" spc="150" normalizeH="0" baseline="0" noProof="0" dirty="0">
              <a:solidFill>
                <a:srgbClr val="FF0000"/>
              </a:solidFill>
              <a:effectLst/>
              <a:uLnTx/>
              <a:uFillTx/>
              <a:latin typeface="Arial" panose="020B0604020202020204" pitchFamily="34" charset="0"/>
              <a:ea typeface="微软雅黑" pitchFamily="34" charset="-122"/>
              <a:cs typeface="+mn-cs"/>
            </a:endParaRPr>
          </a:p>
          <a:p>
            <a:pPr marR="0" lvl="0" algn="l" defTabSz="685800" rtl="0" eaLnBrk="0" fontAlgn="base" latinLnBrk="0" hangingPunct="0">
              <a:lnSpc>
                <a:spcPct val="120000"/>
              </a:lnSpc>
              <a:spcBef>
                <a:spcPct val="0"/>
              </a:spcBef>
              <a:spcAft>
                <a:spcPts val="1000"/>
              </a:spcAft>
              <a:buClrTx/>
              <a:buSzTx/>
              <a:buFont typeface="Wingdings" panose="05000000000000000000" charset="0"/>
              <a:buChar char=""/>
              <a:defRPr/>
            </a:pPr>
            <a:r>
              <a:rPr kumimoji="0" sz="14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【实务题</a:t>
            </a:r>
            <a:r>
              <a:rPr kumimoji="0" 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3</a:t>
            </a:r>
            <a:r>
              <a:rPr kumimoji="0" sz="14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－1解析】</a:t>
            </a:r>
            <a:r>
              <a:rPr kumimoji="0"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  公司收到委托发行单位交来的股款应为29 100 000元[15 000 000×2×（1-3%）]，此时应编制如下会计分录：</a:t>
            </a:r>
            <a:endParaRPr kumimoji="0"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0" fontAlgn="base" latinLnBrk="0" hangingPunct="0">
              <a:lnSpc>
                <a:spcPct val="120000"/>
              </a:lnSpc>
              <a:spcBef>
                <a:spcPct val="0"/>
              </a:spcBef>
              <a:spcAft>
                <a:spcPts val="1000"/>
              </a:spcAft>
              <a:buClrTx/>
              <a:buSzTx/>
              <a:buNone/>
              <a:defRPr/>
            </a:pPr>
            <a:r>
              <a:rPr kumimoji="0"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借：银行存款                                          29 100 000                      </a:t>
            </a:r>
            <a:endParaRPr kumimoji="0"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0" fontAlgn="base" latinLnBrk="0" hangingPunct="0">
              <a:lnSpc>
                <a:spcPct val="120000"/>
              </a:lnSpc>
              <a:spcBef>
                <a:spcPct val="0"/>
              </a:spcBef>
              <a:spcAft>
                <a:spcPts val="1000"/>
              </a:spcAft>
              <a:buClrTx/>
              <a:buSzTx/>
              <a:buNone/>
              <a:defRPr/>
            </a:pPr>
            <a:r>
              <a:rPr kumimoji="0"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      贷：股本                                               15 000 000</a:t>
            </a:r>
            <a:endParaRPr kumimoji="0"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0" fontAlgn="base" latinLnBrk="0" hangingPunct="0">
              <a:lnSpc>
                <a:spcPct val="120000"/>
              </a:lnSpc>
              <a:spcBef>
                <a:spcPct val="0"/>
              </a:spcBef>
              <a:spcAft>
                <a:spcPts val="1000"/>
              </a:spcAft>
              <a:buClrTx/>
              <a:buSzTx/>
              <a:buNone/>
              <a:defRPr/>
            </a:pPr>
            <a:r>
              <a:rPr kumimoji="0"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            资本公积--股本溢价                            14 100 000</a:t>
            </a:r>
            <a:endParaRPr kumimoji="0"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54938"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3027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en-US" sz="1600" noProof="0" dirty="0">
                <a:effectLst>
                  <a:outerShdw blurRad="38100" dist="19050" dir="2700000" algn="tl" rotWithShape="0">
                    <a:schemeClr val="dk1">
                      <a:alpha val="40000"/>
                    </a:schemeClr>
                  </a:outerShdw>
                </a:effectLst>
                <a:uLnTx/>
                <a:uFillTx/>
                <a:latin typeface="微软雅黑" charset="0"/>
                <a:ea typeface="微软雅黑" charset="0"/>
                <a:cs typeface="微软雅黑" charset="0"/>
                <a:sym typeface="+mn-ea"/>
              </a:rPr>
              <a:t>（1）追加投资</a:t>
            </a:r>
            <a:endParaRPr kumimoji="0"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R="0" lvl="0" algn="l" defTabSz="685800" rtl="0" eaLnBrk="0" fontAlgn="base" latinLnBrk="0" hangingPunct="0">
              <a:lnSpc>
                <a:spcPct val="120000"/>
              </a:lnSpc>
              <a:spcBef>
                <a:spcPct val="0"/>
              </a:spcBef>
              <a:spcAft>
                <a:spcPts val="1000"/>
              </a:spcAft>
              <a:buClrTx/>
              <a:buSzTx/>
              <a:buFont typeface="Wingdings" panose="05000000000000000000" charset="0"/>
              <a:buChar char=""/>
              <a:defRPr/>
            </a:pPr>
            <a:r>
              <a:rPr kumimoji="0"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接受非现金资产投资</a:t>
            </a:r>
            <a:endParaRPr kumimoji="0"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Wingdings" panose="05000000000000000000" charset="0"/>
              <a:buNone/>
              <a:defRPr/>
            </a:pPr>
            <a:r>
              <a:rPr kumimoji="0" sz="1400" b="0" i="0" u="none" strike="noStrike" kern="1200" cap="none" spc="150" normalizeH="0" baseline="0" noProof="0" dirty="0">
                <a:ln>
                  <a:noFill/>
                </a:ln>
                <a:effectLst/>
                <a:uLnTx/>
                <a:uFillTx/>
                <a:latin typeface="微软雅黑" charset="0"/>
                <a:ea typeface="微软雅黑" charset="0"/>
                <a:cs typeface="微软雅黑" charset="0"/>
              </a:rPr>
              <a:t>企业接受非现金投资（比如固定资产、材料物资、无形资产等）时，应按投资合同或协议约定的价值（不公允的除外）作为非现金资产的入账价值，按投资合同或协议约定的投资者在企业注册资本或股本中所占份额的部分作为实收资本或股本入账，投资合同或协议约定的价值（不公允的除外）超过投资者在企业注册资本或股本中所占份额的部分，计入资本公积。</a:t>
            </a:r>
            <a:endParaRPr kumimoji="0" sz="1400" b="0" i="0" u="none" strike="noStrike" kern="1200" cap="none" spc="150" normalizeH="0" baseline="0" noProof="0" dirty="0">
              <a:ln>
                <a:noFill/>
              </a:ln>
              <a:effectLst/>
              <a:uLnTx/>
              <a:uFillTx/>
              <a:latin typeface="微软雅黑" charset="0"/>
              <a:ea typeface="微软雅黑" charset="0"/>
              <a:cs typeface="微软雅黑" charset="0"/>
            </a:endParaRPr>
          </a:p>
        </p:txBody>
      </p:sp>
    </p:spTree>
    <p:custDataLst>
      <p:tags r:id="rId3"/>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54938"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3027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en-US" sz="1600" noProof="0" dirty="0">
                <a:effectLst>
                  <a:outerShdw blurRad="38100" dist="19050" dir="2700000" algn="tl" rotWithShape="0">
                    <a:schemeClr val="dk1">
                      <a:alpha val="40000"/>
                    </a:schemeClr>
                  </a:outerShdw>
                </a:effectLst>
                <a:uLnTx/>
                <a:uFillTx/>
                <a:latin typeface="微软雅黑" charset="0"/>
                <a:ea typeface="微软雅黑" charset="0"/>
                <a:cs typeface="微软雅黑" charset="0"/>
                <a:sym typeface="+mn-ea"/>
              </a:rPr>
              <a:t>（1）追加投资</a:t>
            </a:r>
            <a:endParaRPr kumimoji="0"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R="0" lvl="0" algn="l" defTabSz="685800" rtl="0" eaLnBrk="0" fontAlgn="base" latinLnBrk="0" hangingPunct="0">
              <a:lnSpc>
                <a:spcPct val="120000"/>
              </a:lnSpc>
              <a:spcBef>
                <a:spcPct val="0"/>
              </a:spcBef>
              <a:spcAft>
                <a:spcPts val="1000"/>
              </a:spcAft>
              <a:buClrTx/>
              <a:buSzTx/>
              <a:buFont typeface="Wingdings" panose="05000000000000000000" charset="0"/>
              <a:buChar char=""/>
              <a:defRPr/>
            </a:pPr>
            <a:r>
              <a:rPr sz="1400" strike="noStrike" noProof="0" dirty="0">
                <a:solidFill>
                  <a:schemeClr val="accent1"/>
                </a:solidFill>
                <a:effectLst>
                  <a:outerShdw blurRad="38100" dist="25400" dir="5400000" algn="ctr" rotWithShape="0">
                    <a:srgbClr val="6E747A">
                      <a:alpha val="43000"/>
                    </a:srgbClr>
                  </a:outerShdw>
                </a:effectLst>
                <a:uLnTx/>
                <a:uFillTx/>
                <a:sym typeface="+mn-ea"/>
              </a:rPr>
              <a:t>接受非现金资产投资</a:t>
            </a:r>
            <a:endParaRPr kumimoji="0"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R="0" lvl="0" algn="l" defTabSz="685800" rtl="0" eaLnBrk="0" fontAlgn="base" latinLnBrk="0" hangingPunct="0">
              <a:lnSpc>
                <a:spcPct val="120000"/>
              </a:lnSpc>
              <a:spcBef>
                <a:spcPct val="0"/>
              </a:spcBef>
              <a:spcAft>
                <a:spcPts val="1000"/>
              </a:spcAft>
              <a:buClrTx/>
              <a:buSzTx/>
              <a:buFont typeface="Wingdings" panose="05000000000000000000" charset="0"/>
              <a:buChar char=""/>
              <a:defRPr/>
            </a:pPr>
            <a:r>
              <a:rPr kumimoji="0" sz="14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【实务题</a:t>
            </a:r>
            <a:r>
              <a:rPr kumimoji="0" 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3</a:t>
            </a:r>
            <a:r>
              <a:rPr kumimoji="0" sz="14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－2】</a:t>
            </a:r>
            <a:r>
              <a:rPr kumimoji="0"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  2020年1月1日，南华投资公司、铅华投资公司、宗华投资公司共同投资设立万方实业有限公司。其中。南华公司以一台不需要安装的机床出资，合同约定该机床的价值为522 000元（与公允价值相符），增值税进项税额为78 000元（由南华公司支付税款，并提供增值税专用发票）。经约定，万方公司接受南华公司的投入资本为600 000元，并已如期收到固定资产，不考虑其他因素。</a:t>
            </a:r>
            <a:endParaRPr kumimoji="0"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54938"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30275" y="911225"/>
            <a:ext cx="74358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en-US" sz="1600" noProof="0" dirty="0">
                <a:effectLst>
                  <a:outerShdw blurRad="38100" dist="19050" dir="2700000" algn="tl" rotWithShape="0">
                    <a:schemeClr val="dk1">
                      <a:alpha val="40000"/>
                    </a:schemeClr>
                  </a:outerShdw>
                </a:effectLst>
                <a:uLnTx/>
                <a:uFillTx/>
                <a:latin typeface="微软雅黑" charset="0"/>
                <a:ea typeface="微软雅黑" charset="0"/>
                <a:cs typeface="微软雅黑" charset="0"/>
                <a:sym typeface="+mn-ea"/>
              </a:rPr>
              <a:t>（1）追加投资</a:t>
            </a:r>
            <a:endParaRPr kumimoji="0"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R="0" lvl="0" algn="l" defTabSz="685800" rtl="0" eaLnBrk="0" fontAlgn="base" latinLnBrk="0" hangingPunct="0">
              <a:lnSpc>
                <a:spcPct val="120000"/>
              </a:lnSpc>
              <a:spcBef>
                <a:spcPct val="0"/>
              </a:spcBef>
              <a:spcAft>
                <a:spcPts val="1000"/>
              </a:spcAft>
              <a:buClrTx/>
              <a:buSzTx/>
              <a:buFont typeface="Wingdings" panose="05000000000000000000" charset="0"/>
              <a:buChar char=""/>
              <a:defRPr/>
            </a:pPr>
            <a:r>
              <a:rPr sz="1400" strike="noStrike"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sym typeface="+mn-ea"/>
              </a:rPr>
              <a:t>接受非现金资产投资</a:t>
            </a:r>
            <a:endParaRPr kumimoji="0"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endParaRPr>
          </a:p>
          <a:p>
            <a:pPr marR="0" lvl="0" algn="l" defTabSz="685800" rtl="0" eaLnBrk="0" fontAlgn="base" latinLnBrk="0" hangingPunct="0">
              <a:lnSpc>
                <a:spcPct val="120000"/>
              </a:lnSpc>
              <a:spcBef>
                <a:spcPct val="0"/>
              </a:spcBef>
              <a:spcAft>
                <a:spcPts val="1000"/>
              </a:spcAft>
              <a:buClrTx/>
              <a:buSzTx/>
              <a:buFont typeface="Wingdings" panose="05000000000000000000" charset="0"/>
              <a:buChar char=""/>
              <a:defRPr/>
            </a:pPr>
            <a:r>
              <a:rPr kumimoji="0"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【实务题</a:t>
            </a:r>
            <a:r>
              <a:rPr kumimoji="0" lang="en-US"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3</a:t>
            </a:r>
            <a:r>
              <a:rPr kumimoji="0"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－2解析】</a:t>
            </a:r>
            <a:r>
              <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  万方公司于2020年1月1日收到南华公司固定资产投资，合同约定的价值与公允价值相符，接受南华公司投入的固定资产按合同约定金额及增值税进项税额作为实收资本，因此，可按600 000元作为企业实收资本。万方公司应编制如下会计分录：</a:t>
            </a:r>
            <a:endPar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endParaRPr>
          </a:p>
          <a:p>
            <a:pPr marL="0" marR="0" lvl="0" indent="0" algn="l" defTabSz="685800" rtl="0" eaLnBrk="0" fontAlgn="base" latinLnBrk="0" hangingPunct="0">
              <a:lnSpc>
                <a:spcPct val="120000"/>
              </a:lnSpc>
              <a:spcBef>
                <a:spcPct val="0"/>
              </a:spcBef>
              <a:spcAft>
                <a:spcPts val="1000"/>
              </a:spcAft>
              <a:buClrTx/>
              <a:buSzTx/>
              <a:buNone/>
              <a:defRPr/>
            </a:pPr>
            <a:r>
              <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借：固定资产                                         522 000</a:t>
            </a:r>
            <a:endPar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endParaRPr>
          </a:p>
          <a:p>
            <a:pPr marL="0" marR="0" lvl="0" indent="0" algn="l" defTabSz="685800" rtl="0" eaLnBrk="0" fontAlgn="base" latinLnBrk="0" hangingPunct="0">
              <a:lnSpc>
                <a:spcPct val="120000"/>
              </a:lnSpc>
              <a:spcBef>
                <a:spcPct val="0"/>
              </a:spcBef>
              <a:spcAft>
                <a:spcPts val="1000"/>
              </a:spcAft>
              <a:buClrTx/>
              <a:buSzTx/>
              <a:buNone/>
              <a:defRPr/>
            </a:pPr>
            <a:r>
              <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     应交税费-应交增值税（进项税额）              78 000     </a:t>
            </a:r>
            <a:endPar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endParaRPr>
          </a:p>
          <a:p>
            <a:pPr marL="0" marR="0" lvl="0" indent="0" algn="l" defTabSz="685800" rtl="0" eaLnBrk="0" fontAlgn="base" latinLnBrk="0" hangingPunct="0">
              <a:lnSpc>
                <a:spcPct val="120000"/>
              </a:lnSpc>
              <a:spcBef>
                <a:spcPct val="0"/>
              </a:spcBef>
              <a:spcAft>
                <a:spcPts val="1000"/>
              </a:spcAft>
              <a:buClrTx/>
              <a:buSzTx/>
              <a:buNone/>
              <a:defRPr/>
            </a:pPr>
            <a:r>
              <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      贷：实收资本                                            600 000</a:t>
            </a:r>
            <a:endPar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endParaRPr>
          </a:p>
        </p:txBody>
      </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54938"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755650" y="1131570"/>
            <a:ext cx="759841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1600" noProof="0" dirty="0">
                <a:effectLst>
                  <a:outerShdw blurRad="38100" dist="19050" dir="2700000" algn="tl" rotWithShape="0">
                    <a:schemeClr val="dk1">
                      <a:alpha val="40000"/>
                    </a:schemeClr>
                  </a:outerShdw>
                </a:effectLst>
                <a:uLnTx/>
                <a:uFillTx/>
                <a:latin typeface="微软雅黑" charset="0"/>
                <a:ea typeface="微软雅黑" charset="0"/>
                <a:cs typeface="微软雅黑" charset="0"/>
                <a:sym typeface="+mn-ea"/>
              </a:rPr>
              <a:t>（</a:t>
            </a:r>
            <a:r>
              <a:rPr lang="en-US" sz="1600" noProof="0" dirty="0">
                <a:effectLst>
                  <a:outerShdw blurRad="38100" dist="19050" dir="2700000" algn="tl" rotWithShape="0">
                    <a:schemeClr val="dk1">
                      <a:alpha val="40000"/>
                    </a:schemeClr>
                  </a:outerShdw>
                </a:effectLst>
                <a:uLnTx/>
                <a:uFillTx/>
                <a:latin typeface="微软雅黑" charset="0"/>
                <a:ea typeface="微软雅黑" charset="0"/>
                <a:cs typeface="微软雅黑" charset="0"/>
                <a:sym typeface="+mn-ea"/>
              </a:rPr>
              <a:t>2</a:t>
            </a:r>
            <a:r>
              <a:rPr lang="zh-CN" altLang="en-US" sz="1600" noProof="0" dirty="0">
                <a:effectLst>
                  <a:outerShdw blurRad="38100" dist="19050" dir="2700000" algn="tl" rotWithShape="0">
                    <a:schemeClr val="dk1">
                      <a:alpha val="40000"/>
                    </a:schemeClr>
                  </a:outerShdw>
                </a:effectLst>
                <a:uLnTx/>
                <a:uFillTx/>
                <a:latin typeface="微软雅黑" charset="0"/>
                <a:ea typeface="微软雅黑" charset="0"/>
                <a:cs typeface="微软雅黑" charset="0"/>
                <a:sym typeface="+mn-ea"/>
              </a:rPr>
              <a:t>）</a:t>
            </a:r>
            <a:r>
              <a:rPr lang="en-US" sz="1600" noProof="0" dirty="0">
                <a:effectLst>
                  <a:outerShdw blurRad="38100" dist="19050" dir="2700000" algn="tl" rotWithShape="0">
                    <a:schemeClr val="dk1">
                      <a:alpha val="40000"/>
                    </a:schemeClr>
                  </a:outerShdw>
                </a:effectLst>
                <a:uLnTx/>
                <a:uFillTx/>
                <a:latin typeface="微软雅黑" charset="0"/>
                <a:ea typeface="微软雅黑" charset="0"/>
                <a:cs typeface="微软雅黑" charset="0"/>
                <a:sym typeface="+mn-ea"/>
              </a:rPr>
              <a:t>增发新股</a:t>
            </a:r>
            <a:endParaRPr lang="en-US" sz="1600" noProof="0" dirty="0">
              <a:effectLst>
                <a:outerShdw blurRad="38100" dist="19050" dir="2700000" algn="tl" rotWithShape="0">
                  <a:schemeClr val="dk1">
                    <a:alpha val="40000"/>
                  </a:schemeClr>
                </a:outerShdw>
              </a:effectLst>
              <a:uLnTx/>
              <a:uFillTx/>
              <a:latin typeface="微软雅黑" charset="0"/>
              <a:ea typeface="微软雅黑" charset="0"/>
              <a:cs typeface="微软雅黑" charset="0"/>
              <a:sym typeface="+mn-ea"/>
            </a:endParaRPr>
          </a:p>
          <a:p>
            <a:pPr marR="0" lvl="0" algn="l" defTabSz="685800" rtl="0" fontAlgn="base" latinLnBrk="0">
              <a:lnSpc>
                <a:spcPct val="120000"/>
              </a:lnSpc>
              <a:spcAft>
                <a:spcPts val="1000"/>
              </a:spcAft>
              <a:buClrTx/>
              <a:buSzTx/>
              <a:buFont typeface="Wingdings" panose="05000000000000000000" charset="0"/>
              <a:buChar char=""/>
              <a:defRPr/>
            </a:pPr>
            <a:r>
              <a:rPr sz="1400" noProof="0" dirty="0">
                <a:ln>
                  <a:noFill/>
                </a:ln>
                <a:effectLst/>
                <a:uLnTx/>
                <a:uFillTx/>
                <a:latin typeface="微软雅黑" charset="0"/>
                <a:ea typeface="微软雅黑" charset="0"/>
                <a:cs typeface="微软雅黑" charset="0"/>
                <a:sym typeface="+mn-ea"/>
              </a:rPr>
              <a:t>按照证监会《关于上市公司增发新股有关条件的通知》，股份有限公司在符合相关条件的情况下，可增发新股。其具体账务处理与股份有限公司投入股本的会计处理相同。</a:t>
            </a:r>
            <a:endParaRPr sz="1400" noProof="0" dirty="0">
              <a:ln>
                <a:noFill/>
              </a:ln>
              <a:effectLst/>
              <a:uLnTx/>
              <a:uFillTx/>
              <a:latin typeface="微软雅黑" charset="0"/>
              <a:ea typeface="微软雅黑" charset="0"/>
              <a:cs typeface="微软雅黑" charset="0"/>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1600" noProof="0" dirty="0">
                <a:effectLst>
                  <a:outerShdw blurRad="38100" dist="19050" dir="2700000" algn="tl" rotWithShape="0">
                    <a:schemeClr val="dk1">
                      <a:alpha val="40000"/>
                    </a:schemeClr>
                  </a:outerShdw>
                </a:effectLst>
                <a:uLnTx/>
                <a:uFillTx/>
                <a:latin typeface="微软雅黑" charset="0"/>
                <a:ea typeface="微软雅黑" charset="0"/>
                <a:cs typeface="微软雅黑" charset="0"/>
                <a:sym typeface="+mn-ea"/>
              </a:rPr>
              <a:t>（</a:t>
            </a:r>
            <a:r>
              <a:rPr lang="en-US" sz="1600" noProof="0" dirty="0">
                <a:effectLst>
                  <a:outerShdw blurRad="38100" dist="19050" dir="2700000" algn="tl" rotWithShape="0">
                    <a:schemeClr val="dk1">
                      <a:alpha val="40000"/>
                    </a:schemeClr>
                  </a:outerShdw>
                </a:effectLst>
                <a:uLnTx/>
                <a:uFillTx/>
                <a:latin typeface="微软雅黑" charset="0"/>
                <a:ea typeface="微软雅黑" charset="0"/>
                <a:cs typeface="微软雅黑" charset="0"/>
                <a:sym typeface="+mn-ea"/>
              </a:rPr>
              <a:t>3</a:t>
            </a:r>
            <a:r>
              <a:rPr lang="zh-CN" altLang="en-US" sz="1600" noProof="0" dirty="0">
                <a:effectLst>
                  <a:outerShdw blurRad="38100" dist="19050" dir="2700000" algn="tl" rotWithShape="0">
                    <a:schemeClr val="dk1">
                      <a:alpha val="40000"/>
                    </a:schemeClr>
                  </a:outerShdw>
                </a:effectLst>
                <a:uLnTx/>
                <a:uFillTx/>
                <a:latin typeface="微软雅黑" charset="0"/>
                <a:ea typeface="微软雅黑" charset="0"/>
                <a:cs typeface="微软雅黑" charset="0"/>
                <a:sym typeface="+mn-ea"/>
              </a:rPr>
              <a:t>）</a:t>
            </a:r>
            <a:r>
              <a:rPr lang="en-US" sz="1600" noProof="0" dirty="0">
                <a:effectLst>
                  <a:outerShdw blurRad="38100" dist="19050" dir="2700000" algn="tl" rotWithShape="0">
                    <a:schemeClr val="dk1">
                      <a:alpha val="40000"/>
                    </a:schemeClr>
                  </a:outerShdw>
                </a:effectLst>
                <a:uLnTx/>
                <a:uFillTx/>
                <a:latin typeface="微软雅黑" charset="0"/>
                <a:ea typeface="微软雅黑" charset="0"/>
                <a:cs typeface="微软雅黑" charset="0"/>
                <a:sym typeface="+mn-ea"/>
              </a:rPr>
              <a:t>公积金转增资本</a:t>
            </a:r>
            <a:endParaRPr lang="en-US" sz="1600" noProof="0" dirty="0">
              <a:effectLst>
                <a:outerShdw blurRad="38100" dist="19050" dir="2700000" algn="tl" rotWithShape="0">
                  <a:schemeClr val="dk1">
                    <a:alpha val="40000"/>
                  </a:schemeClr>
                </a:outerShdw>
              </a:effectLst>
              <a:uLnTx/>
              <a:uFillTx/>
              <a:latin typeface="微软雅黑" charset="0"/>
              <a:ea typeface="微软雅黑" charset="0"/>
              <a:cs typeface="微软雅黑" charset="0"/>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sz="1400" noProof="0" dirty="0">
                <a:ln>
                  <a:noFill/>
                </a:ln>
                <a:effectLst/>
                <a:uLnTx/>
                <a:uFillTx/>
                <a:latin typeface="微软雅黑" charset="0"/>
                <a:ea typeface="微软雅黑" charset="0"/>
                <a:cs typeface="微软雅黑" charset="0"/>
                <a:sym typeface="+mn-ea"/>
              </a:rPr>
              <a:t>根据我国《公司法》的规定，企业可将资本公积和盈余公积转增资本。在转增资本时，应按照投资者的出资额（或股东所持股份）同比例增加各投资者的资本。其具体账务处理会在“资本公积确认与计量”中举例说明，可参见【实务题</a:t>
            </a:r>
            <a:r>
              <a:rPr lang="en-US" sz="1400" noProof="0" dirty="0">
                <a:ln>
                  <a:noFill/>
                </a:ln>
                <a:effectLst/>
                <a:uLnTx/>
                <a:uFillTx/>
                <a:latin typeface="微软雅黑" charset="0"/>
                <a:ea typeface="微软雅黑" charset="0"/>
                <a:cs typeface="微软雅黑" charset="0"/>
                <a:sym typeface="+mn-ea"/>
              </a:rPr>
              <a:t>3</a:t>
            </a:r>
            <a:r>
              <a:rPr sz="1400" noProof="0" dirty="0">
                <a:ln>
                  <a:noFill/>
                </a:ln>
                <a:effectLst/>
                <a:uLnTx/>
                <a:uFillTx/>
                <a:latin typeface="微软雅黑" charset="0"/>
                <a:ea typeface="微软雅黑" charset="0"/>
                <a:cs typeface="微软雅黑" charset="0"/>
                <a:sym typeface="+mn-ea"/>
              </a:rPr>
              <a:t>－4】。</a:t>
            </a:r>
            <a:endParaRPr sz="1400" noProof="0" dirty="0">
              <a:ln>
                <a:noFill/>
              </a:ln>
              <a:effectLst/>
              <a:uLnTx/>
              <a:uFillTx/>
              <a:latin typeface="微软雅黑" charset="0"/>
              <a:ea typeface="微软雅黑" charset="0"/>
              <a:cs typeface="微软雅黑" charset="0"/>
              <a:sym typeface="+mn-ea"/>
            </a:endParaRPr>
          </a:p>
        </p:txBody>
      </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54938"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3027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1600" noProof="0" dirty="0">
                <a:effectLst>
                  <a:outerShdw blurRad="38100" dist="19050" dir="2700000" algn="tl" rotWithShape="0">
                    <a:schemeClr val="dk1">
                      <a:alpha val="40000"/>
                    </a:schemeClr>
                  </a:outerShdw>
                </a:effectLst>
                <a:uLnTx/>
                <a:uFillTx/>
                <a:latin typeface="微软雅黑" charset="0"/>
                <a:ea typeface="微软雅黑" charset="0"/>
                <a:cs typeface="微软雅黑" charset="0"/>
                <a:sym typeface="+mn-ea"/>
              </a:rPr>
              <a:t>（</a:t>
            </a:r>
            <a:r>
              <a:rPr lang="en-US" sz="1600" noProof="0" dirty="0">
                <a:effectLst>
                  <a:outerShdw blurRad="38100" dist="19050" dir="2700000" algn="tl" rotWithShape="0">
                    <a:schemeClr val="dk1">
                      <a:alpha val="40000"/>
                    </a:schemeClr>
                  </a:outerShdw>
                </a:effectLst>
                <a:uLnTx/>
                <a:uFillTx/>
                <a:latin typeface="微软雅黑" charset="0"/>
                <a:ea typeface="微软雅黑" charset="0"/>
                <a:cs typeface="微软雅黑" charset="0"/>
                <a:sym typeface="+mn-ea"/>
              </a:rPr>
              <a:t>4</a:t>
            </a:r>
            <a:r>
              <a:rPr lang="zh-CN" altLang="en-US" sz="1600" noProof="0" dirty="0">
                <a:effectLst>
                  <a:outerShdw blurRad="38100" dist="19050" dir="2700000" algn="tl" rotWithShape="0">
                    <a:schemeClr val="dk1">
                      <a:alpha val="40000"/>
                    </a:schemeClr>
                  </a:outerShdw>
                </a:effectLst>
                <a:uLnTx/>
                <a:uFillTx/>
                <a:latin typeface="微软雅黑" charset="0"/>
                <a:ea typeface="微软雅黑" charset="0"/>
                <a:cs typeface="微软雅黑" charset="0"/>
                <a:sym typeface="+mn-ea"/>
              </a:rPr>
              <a:t>）</a:t>
            </a:r>
            <a:r>
              <a:rPr lang="en-US" sz="1600" noProof="0" dirty="0">
                <a:effectLst>
                  <a:outerShdw blurRad="38100" dist="19050" dir="2700000" algn="tl" rotWithShape="0">
                    <a:schemeClr val="dk1">
                      <a:alpha val="40000"/>
                    </a:schemeClr>
                  </a:outerShdw>
                </a:effectLst>
                <a:uLnTx/>
                <a:uFillTx/>
                <a:latin typeface="微软雅黑" charset="0"/>
                <a:ea typeface="微软雅黑" charset="0"/>
                <a:cs typeface="微软雅黑" charset="0"/>
                <a:sym typeface="+mn-ea"/>
              </a:rPr>
              <a:t>发放股票股利</a:t>
            </a:r>
            <a:endParaRPr lang="en-US" sz="1600" noProof="0" dirty="0">
              <a:effectLst>
                <a:outerShdw blurRad="38100" dist="19050" dir="2700000" algn="tl" rotWithShape="0">
                  <a:schemeClr val="dk1">
                    <a:alpha val="40000"/>
                  </a:schemeClr>
                </a:outerShdw>
              </a:effectLst>
              <a:uLnTx/>
              <a:uFillTx/>
              <a:latin typeface="微软雅黑" charset="0"/>
              <a:ea typeface="微软雅黑" charset="0"/>
              <a:cs typeface="微软雅黑" charset="0"/>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sz="1400" noProof="0" dirty="0">
                <a:ln>
                  <a:noFill/>
                </a:ln>
                <a:effectLst/>
                <a:uLnTx/>
                <a:uFillTx/>
                <a:latin typeface="微软雅黑" charset="0"/>
                <a:ea typeface="微软雅黑" charset="0"/>
                <a:cs typeface="微软雅黑" charset="0"/>
                <a:sym typeface="+mn-ea"/>
              </a:rPr>
              <a:t>股票股利是指采用增发普通股的方式向股东分派股利。目前在我国发放股票股利多以配股(送股)方式进行。</a:t>
            </a:r>
            <a:endParaRPr sz="1400" noProof="0" dirty="0">
              <a:ln>
                <a:noFill/>
              </a:ln>
              <a:effectLst/>
              <a:uLnTx/>
              <a:uFillTx/>
              <a:latin typeface="微软雅黑" charset="0"/>
              <a:ea typeface="微软雅黑" charset="0"/>
              <a:cs typeface="微软雅黑" charset="0"/>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sz="1400" noProof="0" dirty="0">
                <a:ln>
                  <a:noFill/>
                </a:ln>
                <a:effectLst/>
                <a:uLnTx/>
                <a:uFillTx/>
                <a:latin typeface="微软雅黑" charset="0"/>
                <a:ea typeface="微软雅黑" charset="0"/>
                <a:cs typeface="微软雅黑" charset="0"/>
                <a:sym typeface="+mn-ea"/>
              </a:rPr>
              <a:t>发放股票股利应根据股东所持有的股数，按应发股利的等值比例折算后发放给股东。若股东分得的股利不足1股，应采用适当的方法处理。其处理方法有两种:一是将不足1股的股票股利按股票的市价折算为现金股利，用现金发放;二是股东之间相互转售，集为整股。</a:t>
            </a:r>
            <a:endParaRPr sz="1400" noProof="0" dirty="0">
              <a:ln>
                <a:noFill/>
              </a:ln>
              <a:effectLst/>
              <a:uLnTx/>
              <a:uFillTx/>
              <a:latin typeface="微软雅黑" charset="0"/>
              <a:ea typeface="微软雅黑" charset="0"/>
              <a:cs typeface="微软雅黑" charset="0"/>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sz="1400" noProof="0" dirty="0">
                <a:ln>
                  <a:noFill/>
                </a:ln>
                <a:effectLst/>
                <a:uLnTx/>
                <a:uFillTx/>
                <a:latin typeface="微软雅黑" charset="0"/>
                <a:ea typeface="微软雅黑" charset="0"/>
                <a:cs typeface="微软雅黑" charset="0"/>
                <a:sym typeface="+mn-ea"/>
              </a:rPr>
              <a:t>发放股票股利会影响公司所有者权益的结构，但并不影响公司的资产和负债，也不会造成现金流出。我国会计准则要求发放的股票股利以股票面值为标准进行会计处理。</a:t>
            </a:r>
            <a:endParaRPr sz="1400" noProof="0" dirty="0">
              <a:ln>
                <a:noFill/>
              </a:ln>
              <a:effectLst/>
              <a:uLnTx/>
              <a:uFillTx/>
              <a:latin typeface="微软雅黑" charset="0"/>
              <a:ea typeface="微软雅黑" charset="0"/>
              <a:cs typeface="微软雅黑" charset="0"/>
              <a:sym typeface="+mn-ea"/>
            </a:endParaRPr>
          </a:p>
        </p:txBody>
      </p:sp>
    </p:spTree>
    <p:custDataLst>
      <p:tags r:id="rId3"/>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54938"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3027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1600" noProof="0" dirty="0">
                <a:effectLst>
                  <a:outerShdw blurRad="38100" dist="19050" dir="2700000" algn="tl" rotWithShape="0">
                    <a:schemeClr val="dk1">
                      <a:alpha val="40000"/>
                    </a:schemeClr>
                  </a:outerShdw>
                </a:effectLst>
                <a:uLnTx/>
                <a:uFillTx/>
                <a:latin typeface="微软雅黑" charset="0"/>
                <a:ea typeface="微软雅黑" charset="0"/>
                <a:cs typeface="微软雅黑" charset="0"/>
                <a:sym typeface="+mn-ea"/>
              </a:rPr>
              <a:t>（</a:t>
            </a:r>
            <a:r>
              <a:rPr lang="en-US" sz="1600" noProof="0" dirty="0">
                <a:effectLst>
                  <a:outerShdw blurRad="38100" dist="19050" dir="2700000" algn="tl" rotWithShape="0">
                    <a:schemeClr val="dk1">
                      <a:alpha val="40000"/>
                    </a:schemeClr>
                  </a:outerShdw>
                </a:effectLst>
                <a:uLnTx/>
                <a:uFillTx/>
                <a:latin typeface="微软雅黑" charset="0"/>
                <a:ea typeface="微软雅黑" charset="0"/>
                <a:cs typeface="微软雅黑" charset="0"/>
                <a:sym typeface="+mn-ea"/>
              </a:rPr>
              <a:t>4</a:t>
            </a:r>
            <a:r>
              <a:rPr lang="zh-CN" altLang="en-US" sz="1600" noProof="0" dirty="0">
                <a:effectLst>
                  <a:outerShdw blurRad="38100" dist="19050" dir="2700000" algn="tl" rotWithShape="0">
                    <a:schemeClr val="dk1">
                      <a:alpha val="40000"/>
                    </a:schemeClr>
                  </a:outerShdw>
                </a:effectLst>
                <a:uLnTx/>
                <a:uFillTx/>
                <a:latin typeface="微软雅黑" charset="0"/>
                <a:ea typeface="微软雅黑" charset="0"/>
                <a:cs typeface="微软雅黑" charset="0"/>
                <a:sym typeface="+mn-ea"/>
              </a:rPr>
              <a:t>）</a:t>
            </a:r>
            <a:r>
              <a:rPr lang="en-US" sz="1600" noProof="0" dirty="0">
                <a:effectLst>
                  <a:outerShdw blurRad="38100" dist="19050" dir="2700000" algn="tl" rotWithShape="0">
                    <a:schemeClr val="dk1">
                      <a:alpha val="40000"/>
                    </a:schemeClr>
                  </a:outerShdw>
                </a:effectLst>
                <a:uLnTx/>
                <a:uFillTx/>
                <a:latin typeface="微软雅黑" charset="0"/>
                <a:ea typeface="微软雅黑" charset="0"/>
                <a:cs typeface="微软雅黑" charset="0"/>
                <a:sym typeface="+mn-ea"/>
              </a:rPr>
              <a:t>发放股票股利</a:t>
            </a:r>
            <a:endParaRPr lang="en-US" sz="1600" noProof="0" dirty="0">
              <a:effectLst>
                <a:outerShdw blurRad="38100" dist="19050" dir="2700000" algn="tl" rotWithShape="0">
                  <a:schemeClr val="dk1">
                    <a:alpha val="40000"/>
                  </a:schemeClr>
                </a:outerShdw>
              </a:effectLst>
              <a:uLnTx/>
              <a:uFillTx/>
              <a:latin typeface="微软雅黑" charset="0"/>
              <a:ea typeface="微软雅黑" charset="0"/>
              <a:cs typeface="微软雅黑" charset="0"/>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sz="1400" b="1" noProof="0" dirty="0">
                <a:ln>
                  <a:noFill/>
                </a:ln>
                <a:effectLst/>
                <a:uLnTx/>
                <a:uFillTx/>
                <a:latin typeface="微软雅黑" charset="0"/>
                <a:ea typeface="微软雅黑" charset="0"/>
                <a:cs typeface="微软雅黑" charset="0"/>
                <a:sym typeface="+mn-ea"/>
              </a:rPr>
              <a:t>【实务题</a:t>
            </a:r>
            <a:r>
              <a:rPr lang="en-US" sz="1400" b="1" noProof="0" dirty="0">
                <a:ln>
                  <a:noFill/>
                </a:ln>
                <a:effectLst/>
                <a:uLnTx/>
                <a:uFillTx/>
                <a:latin typeface="微软雅黑" charset="0"/>
                <a:ea typeface="微软雅黑" charset="0"/>
                <a:cs typeface="微软雅黑" charset="0"/>
                <a:sym typeface="+mn-ea"/>
              </a:rPr>
              <a:t>3</a:t>
            </a:r>
            <a:r>
              <a:rPr sz="1400" b="1" noProof="0" dirty="0">
                <a:ln>
                  <a:noFill/>
                </a:ln>
                <a:effectLst/>
                <a:uLnTx/>
                <a:uFillTx/>
                <a:latin typeface="微软雅黑" charset="0"/>
                <a:ea typeface="微软雅黑" charset="0"/>
                <a:cs typeface="微软雅黑" charset="0"/>
                <a:sym typeface="+mn-ea"/>
              </a:rPr>
              <a:t>－3】</a:t>
            </a:r>
            <a:r>
              <a:rPr sz="1400" noProof="0" dirty="0">
                <a:ln>
                  <a:noFill/>
                </a:ln>
                <a:effectLst/>
                <a:uLnTx/>
                <a:uFillTx/>
                <a:latin typeface="微软雅黑" charset="0"/>
                <a:ea typeface="微软雅黑" charset="0"/>
                <a:cs typeface="微软雅黑" charset="0"/>
                <a:sym typeface="+mn-ea"/>
              </a:rPr>
              <a:t>F公司发行在外的普通股股票10 000 000股，每股面值1元。F公司2x20年4月14日股票市价为5元，于4月15日宣布发放10%的股票股利，股权登记日为4月25日，股利发放日是5月30日。</a:t>
            </a:r>
            <a:endParaRPr sz="1400" noProof="0" dirty="0">
              <a:ln>
                <a:noFill/>
              </a:ln>
              <a:effectLst/>
              <a:uLnTx/>
              <a:uFillTx/>
              <a:latin typeface="微软雅黑" charset="0"/>
              <a:ea typeface="微软雅黑" charset="0"/>
              <a:cs typeface="微软雅黑" charset="0"/>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sz="1400" b="1" noProof="0" dirty="0">
                <a:ln>
                  <a:noFill/>
                </a:ln>
                <a:effectLst/>
                <a:uLnTx/>
                <a:uFillTx/>
                <a:latin typeface="微软雅黑" charset="0"/>
                <a:ea typeface="微软雅黑" charset="0"/>
                <a:cs typeface="微软雅黑" charset="0"/>
                <a:sym typeface="+mn-ea"/>
              </a:rPr>
              <a:t>【实务题</a:t>
            </a:r>
            <a:r>
              <a:rPr lang="en-US" sz="1400" b="1" noProof="0" dirty="0">
                <a:ln>
                  <a:noFill/>
                </a:ln>
                <a:effectLst/>
                <a:uLnTx/>
                <a:uFillTx/>
                <a:latin typeface="微软雅黑" charset="0"/>
                <a:ea typeface="微软雅黑" charset="0"/>
                <a:cs typeface="微软雅黑" charset="0"/>
                <a:sym typeface="+mn-ea"/>
              </a:rPr>
              <a:t>3</a:t>
            </a:r>
            <a:r>
              <a:rPr sz="1400" b="1" noProof="0" dirty="0">
                <a:ln>
                  <a:noFill/>
                </a:ln>
                <a:effectLst/>
                <a:uLnTx/>
                <a:uFillTx/>
                <a:latin typeface="微软雅黑" charset="0"/>
                <a:ea typeface="微软雅黑" charset="0"/>
                <a:cs typeface="微软雅黑" charset="0"/>
                <a:sym typeface="+mn-ea"/>
              </a:rPr>
              <a:t>－3解析】</a:t>
            </a:r>
            <a:r>
              <a:rPr sz="1400" noProof="0" dirty="0">
                <a:ln>
                  <a:noFill/>
                </a:ln>
                <a:effectLst/>
                <a:uLnTx/>
                <a:uFillTx/>
                <a:latin typeface="微软雅黑" charset="0"/>
                <a:ea typeface="微软雅黑" charset="0"/>
                <a:cs typeface="微软雅黑" charset="0"/>
                <a:sym typeface="+mn-ea"/>
              </a:rPr>
              <a:t>F公司应进行如下会计处理:</a:t>
            </a:r>
            <a:endParaRPr sz="1400" noProof="0" dirty="0">
              <a:ln>
                <a:noFill/>
              </a:ln>
              <a:effectLst/>
              <a:uLnTx/>
              <a:uFillTx/>
              <a:latin typeface="微软雅黑" charset="0"/>
              <a:ea typeface="微软雅黑" charset="0"/>
              <a:cs typeface="微软雅黑" charset="0"/>
              <a:sym typeface="+mn-ea"/>
            </a:endParaRPr>
          </a:p>
          <a:p>
            <a:pPr marL="0" marR="0" lvl="0" indent="0" algn="l" defTabSz="685800" rtl="0" eaLnBrk="1" fontAlgn="base" latinLnBrk="0" hangingPunct="1">
              <a:lnSpc>
                <a:spcPct val="120000"/>
              </a:lnSpc>
              <a:spcBef>
                <a:spcPct val="0"/>
              </a:spcBef>
              <a:spcAft>
                <a:spcPts val="1000"/>
              </a:spcAft>
              <a:buClrTx/>
              <a:buSzTx/>
              <a:buNone/>
              <a:defRPr/>
            </a:pPr>
            <a:r>
              <a:rPr sz="1400" noProof="0" dirty="0">
                <a:ln>
                  <a:noFill/>
                </a:ln>
                <a:effectLst/>
                <a:uLnTx/>
                <a:uFillTx/>
                <a:latin typeface="微软雅黑" charset="0"/>
                <a:ea typeface="微软雅黑" charset="0"/>
                <a:cs typeface="微软雅黑" charset="0"/>
                <a:sym typeface="+mn-ea"/>
              </a:rPr>
              <a:t>   5月 30日股利发放时：</a:t>
            </a:r>
            <a:endParaRPr sz="1400" noProof="0" dirty="0">
              <a:ln>
                <a:noFill/>
              </a:ln>
              <a:effectLst/>
              <a:uLnTx/>
              <a:uFillTx/>
              <a:latin typeface="微软雅黑" charset="0"/>
              <a:ea typeface="微软雅黑" charset="0"/>
              <a:cs typeface="微软雅黑" charset="0"/>
              <a:sym typeface="+mn-ea"/>
            </a:endParaRPr>
          </a:p>
          <a:p>
            <a:pPr marL="0" marR="0" lvl="0" indent="0" algn="l" defTabSz="685800" rtl="0" eaLnBrk="1" fontAlgn="base" latinLnBrk="0" hangingPunct="1">
              <a:lnSpc>
                <a:spcPct val="120000"/>
              </a:lnSpc>
              <a:spcBef>
                <a:spcPct val="0"/>
              </a:spcBef>
              <a:spcAft>
                <a:spcPts val="1000"/>
              </a:spcAft>
              <a:buClrTx/>
              <a:buSzTx/>
              <a:buNone/>
              <a:defRPr/>
            </a:pPr>
            <a:r>
              <a:rPr sz="1400" noProof="0" dirty="0">
                <a:ln>
                  <a:noFill/>
                </a:ln>
                <a:effectLst/>
                <a:uLnTx/>
                <a:uFillTx/>
                <a:latin typeface="微软雅黑" charset="0"/>
                <a:ea typeface="微软雅黑" charset="0"/>
                <a:cs typeface="微软雅黑" charset="0"/>
                <a:sym typeface="+mn-ea"/>
              </a:rPr>
              <a:t>   借: 利润分配         1 000 000</a:t>
            </a:r>
            <a:endParaRPr sz="1400" noProof="0" dirty="0">
              <a:ln>
                <a:noFill/>
              </a:ln>
              <a:effectLst/>
              <a:uLnTx/>
              <a:uFillTx/>
              <a:latin typeface="微软雅黑" charset="0"/>
              <a:ea typeface="微软雅黑" charset="0"/>
              <a:cs typeface="微软雅黑" charset="0"/>
              <a:sym typeface="+mn-ea"/>
            </a:endParaRPr>
          </a:p>
          <a:p>
            <a:pPr marL="0" marR="0" lvl="0" indent="0" algn="l" defTabSz="685800" rtl="0" eaLnBrk="1" fontAlgn="base" latinLnBrk="0" hangingPunct="1">
              <a:lnSpc>
                <a:spcPct val="120000"/>
              </a:lnSpc>
              <a:spcBef>
                <a:spcPct val="0"/>
              </a:spcBef>
              <a:spcAft>
                <a:spcPts val="1000"/>
              </a:spcAft>
              <a:buClrTx/>
              <a:buSzTx/>
              <a:buNone/>
              <a:defRPr/>
            </a:pPr>
            <a:r>
              <a:rPr sz="1400" noProof="0" dirty="0">
                <a:ln>
                  <a:noFill/>
                </a:ln>
                <a:effectLst/>
                <a:uLnTx/>
                <a:uFillTx/>
                <a:latin typeface="微软雅黑" charset="0"/>
                <a:ea typeface="微软雅黑" charset="0"/>
                <a:cs typeface="微软雅黑" charset="0"/>
                <a:sym typeface="+mn-ea"/>
              </a:rPr>
              <a:t>      贷: 股本--普通股       	1 000 000</a:t>
            </a:r>
            <a:endParaRPr sz="1400" noProof="0" dirty="0">
              <a:ln>
                <a:noFill/>
              </a:ln>
              <a:effectLst/>
              <a:uLnTx/>
              <a:uFillTx/>
              <a:latin typeface="微软雅黑" charset="0"/>
              <a:ea typeface="微软雅黑" charset="0"/>
              <a:cs typeface="微软雅黑" charset="0"/>
              <a:sym typeface="+mn-ea"/>
            </a:endParaRPr>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6"/>
          <p:cNvSpPr>
            <a:spLocks noGrp="1" noChangeArrowheads="1"/>
          </p:cNvSpPr>
          <p:nvPr>
            <p:ph type="title"/>
            <p:custDataLst>
              <p:tags r:id="rId1"/>
            </p:custDataLst>
          </p:nvPr>
        </p:nvSpPr>
        <p:spPr>
          <a:xfrm>
            <a:off x="247015" y="718185"/>
            <a:ext cx="8700770" cy="2383155"/>
          </a:xfrm>
        </p:spPr>
        <p:txBody>
          <a:bodyPr vert="horz" wrap="square" lIns="101600" tIns="38100" rIns="76200" bIns="38100" numCol="1" anchor="b" anchorCtr="0" compatLnSpc="1"/>
          <a:lstStyle/>
          <a:p>
            <a:pPr marL="0" marR="0" lvl="0" indent="0" algn="ctr" defTabSz="685800" rtl="0" eaLnBrk="1" fontAlgn="base" latinLnBrk="0" hangingPunct="1">
              <a:lnSpc>
                <a:spcPct val="150000"/>
              </a:lnSpc>
              <a:spcBef>
                <a:spcPct val="0"/>
              </a:spcBef>
              <a:spcAft>
                <a:spcPct val="0"/>
              </a:spcAft>
              <a:buClrTx/>
              <a:buSzTx/>
              <a:buFontTx/>
              <a:buNone/>
              <a:defRPr/>
            </a:pPr>
            <a:r>
              <a:rPr kumimoji="0" lang="zh-CN" altLang="en-US" sz="3200" b="1" i="0" u="none" strike="noStrike" kern="1200" cap="none" spc="200" normalizeH="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第一篇  负债与所有者</a:t>
            </a:r>
            <a:r>
              <a:rPr kumimoji="0" lang="zh-CN" altLang="en-US" sz="3200" b="1" i="0" u="none" strike="noStrike" kern="1200" cap="none" spc="200" normalizeH="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权益</a:t>
            </a:r>
            <a:br>
              <a:rPr kumimoji="0" lang="zh-CN" altLang="en-US" sz="3200" b="1" i="0" u="none" strike="noStrike" kern="1200" cap="none" spc="200" normalizeH="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br>
            <a:r>
              <a:rPr kumimoji="0" lang="zh-CN" altLang="en-US" sz="3200" b="1" i="0" u="none" strike="noStrike" kern="1200" cap="none" spc="200" normalizeH="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第三章  所有者权益</a:t>
            </a:r>
            <a:endParaRPr kumimoji="0" lang="zh-CN" altLang="en-US" sz="3200" b="1" i="0" u="none" strike="noStrike" kern="1200" cap="none" spc="200" normalizeH="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endParaRPr>
          </a:p>
        </p:txBody>
      </p:sp>
    </p:spTree>
    <p:custDataLst>
      <p:tags r:id="rId2"/>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54938"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3027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一、</a:t>
            </a:r>
            <a:r>
              <a:rPr lang="zh-CN" altLang="en-US" sz="2000" b="1" strike="noStrike" noProof="0" dirty="0">
                <a:ln>
                  <a:noFill/>
                </a:ln>
                <a:effectLst/>
                <a:uLnTx/>
                <a:uFillTx/>
                <a:sym typeface="+mn-ea"/>
              </a:rPr>
              <a:t>实收资本（股本）</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Wingdings" panose="05000000000000000000" pitchFamily="2" charset="2"/>
              <a:buNone/>
              <a:defRPr/>
            </a:pPr>
            <a:r>
              <a:rPr lang="zh-CN" altLang="zh-CN" sz="1400" b="1" strike="noStrike" noProof="0" dirty="0">
                <a:solidFill>
                  <a:srgbClr val="FF0000"/>
                </a:solidFill>
                <a:effectLst/>
                <a:uLnTx/>
                <a:uFillTx/>
                <a:sym typeface="+mn-ea"/>
              </a:rPr>
              <a:t>（二）实收资本（股本）增减变动的会计处理</a:t>
            </a:r>
            <a:endParaRPr lang="zh-CN" altLang="zh-CN" sz="1400" b="1" strike="noStrike" noProof="0" dirty="0">
              <a:solidFill>
                <a:srgbClr val="FF0000"/>
              </a:solidFill>
              <a:effectLst/>
              <a:uLnTx/>
              <a:uFillTx/>
              <a:sym typeface="+mn-ea"/>
            </a:endParaRPr>
          </a:p>
          <a:p>
            <a:pPr marL="0" marR="0" lvl="0" indent="0" algn="l" defTabSz="685800" rtl="0" eaLnBrk="0" fontAlgn="base" latinLnBrk="0" hangingPunct="0">
              <a:lnSpc>
                <a:spcPct val="120000"/>
              </a:lnSpc>
              <a:spcBef>
                <a:spcPct val="0"/>
              </a:spcBef>
              <a:spcAft>
                <a:spcPts val="1000"/>
              </a:spcAft>
              <a:buClrTx/>
              <a:buSzTx/>
              <a:buFont typeface="Wingdings" panose="05000000000000000000" pitchFamily="2" charset="2"/>
              <a:buNone/>
              <a:defRPr/>
            </a:pPr>
            <a:r>
              <a:rPr kumimoji="0"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2</a:t>
            </a:r>
            <a:r>
              <a:rPr kumimoji="0" lang="en-US"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a:t>
            </a:r>
            <a:r>
              <a:rPr kumimoji="0"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实收资本（股本）的减少</a:t>
            </a:r>
            <a:endParaRPr kumimoji="0"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endParaRPr>
          </a:p>
          <a:p>
            <a:pPr marR="0" lvl="0" algn="l" defTabSz="685800" rtl="0" eaLnBrk="0" fontAlgn="base" latinLnBrk="0" hangingPunct="0">
              <a:lnSpc>
                <a:spcPct val="120000"/>
              </a:lnSpc>
              <a:spcBef>
                <a:spcPct val="0"/>
              </a:spcBef>
              <a:spcAft>
                <a:spcPts val="1000"/>
              </a:spcAft>
              <a:buClrTx/>
              <a:buSzTx/>
              <a:buFont typeface="Wingdings" panose="05000000000000000000" charset="0"/>
              <a:buChar char=""/>
              <a:defRPr/>
            </a:pPr>
            <a:r>
              <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一个企业的投入资本通常被视作企业的资本。按照《资本金制度》的规定，在一般情况下，投入资本不可以随便撤回，企业的资本金不能任意减少。只有出现不可抗力作用时或按照法定程序报经批准后才能减少企业资本。</a:t>
            </a:r>
            <a:endPar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endParaRPr>
          </a:p>
          <a:p>
            <a:pPr marR="0" lvl="0" algn="l" defTabSz="685800" rtl="0" eaLnBrk="0" fontAlgn="base" latinLnBrk="0" hangingPunct="0">
              <a:lnSpc>
                <a:spcPct val="120000"/>
              </a:lnSpc>
              <a:spcBef>
                <a:spcPct val="0"/>
              </a:spcBef>
              <a:spcAft>
                <a:spcPts val="1000"/>
              </a:spcAft>
              <a:buClrTx/>
              <a:buSzTx/>
              <a:buFont typeface="Wingdings" panose="05000000000000000000" charset="0"/>
              <a:buChar char=""/>
              <a:defRPr/>
            </a:pPr>
            <a:r>
              <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在股票市场上，有时企业会回购自己的普通股，即库存股票，这通常是出于为特定目的将其支付给部分股东或主管人员的需要，或是减少在外流通股票数额以稳定股票市价的需要。企业可设置“库存股”账户用以反映股票回购、转让或注销业务。</a:t>
            </a:r>
            <a:endPar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endParaRPr>
          </a:p>
        </p:txBody>
      </p:sp>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54938"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3027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一、</a:t>
            </a:r>
            <a:r>
              <a:rPr lang="zh-CN" altLang="en-US" sz="2000" b="1" strike="noStrike" noProof="0" dirty="0">
                <a:ln>
                  <a:noFill/>
                </a:ln>
                <a:effectLst/>
                <a:uLnTx/>
                <a:uFillTx/>
                <a:sym typeface="+mn-ea"/>
              </a:rPr>
              <a:t>实收资本（股本）</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Wingdings" panose="05000000000000000000" pitchFamily="2" charset="2"/>
              <a:buNone/>
              <a:defRPr/>
            </a:pPr>
            <a:r>
              <a:rPr lang="zh-CN" altLang="zh-CN" sz="1400" b="1" strike="noStrike" noProof="0" dirty="0">
                <a:solidFill>
                  <a:srgbClr val="FF0000"/>
                </a:solidFill>
                <a:effectLst/>
                <a:uLnTx/>
                <a:uFillTx/>
                <a:sym typeface="+mn-ea"/>
              </a:rPr>
              <a:t>（二）实收资本（股本）</a:t>
            </a:r>
            <a:r>
              <a:rPr lang="zh-CN" altLang="zh-CN" sz="1400" b="1" noProof="0" dirty="0">
                <a:solidFill>
                  <a:srgbClr val="FF0000"/>
                </a:solidFill>
                <a:effectLst/>
                <a:uLnTx/>
                <a:uFillTx/>
                <a:sym typeface="+mn-ea"/>
              </a:rPr>
              <a:t>增减变动的会计处理</a:t>
            </a:r>
            <a:endParaRPr lang="zh-CN" altLang="zh-CN" sz="1400" b="1" strike="noStrike" noProof="0" dirty="0">
              <a:solidFill>
                <a:srgbClr val="FF0000"/>
              </a:solidFill>
              <a:effectLst/>
              <a:uLnTx/>
              <a:uFillTx/>
              <a:sym typeface="+mn-ea"/>
            </a:endParaRPr>
          </a:p>
          <a:p>
            <a:pPr marL="0" marR="0" lvl="0" indent="0" algn="l" defTabSz="685800" rtl="0" eaLnBrk="0" fontAlgn="base" latinLnBrk="0" hangingPunct="0">
              <a:lnSpc>
                <a:spcPct val="120000"/>
              </a:lnSpc>
              <a:spcBef>
                <a:spcPct val="0"/>
              </a:spcBef>
              <a:spcAft>
                <a:spcPts val="1000"/>
              </a:spcAft>
              <a:buClrTx/>
              <a:buSzTx/>
              <a:buFont typeface="Wingdings" panose="05000000000000000000" pitchFamily="2" charset="2"/>
              <a:buNone/>
              <a:defRPr/>
            </a:pPr>
            <a:r>
              <a:rPr kumimoji="0"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2</a:t>
            </a:r>
            <a:r>
              <a:rPr kumimoji="0" lang="en-US"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a:t>
            </a:r>
            <a:r>
              <a:rPr kumimoji="0"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实收资本（股本）的减少</a:t>
            </a:r>
            <a:endParaRPr kumimoji="0"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endParaRPr>
          </a:p>
          <a:p>
            <a:pPr marR="0" lvl="0" algn="l" defTabSz="685800" rtl="0" eaLnBrk="0" fontAlgn="base" latinLnBrk="0" hangingPunct="0">
              <a:lnSpc>
                <a:spcPct val="120000"/>
              </a:lnSpc>
              <a:spcBef>
                <a:spcPct val="0"/>
              </a:spcBef>
              <a:spcAft>
                <a:spcPts val="1000"/>
              </a:spcAft>
              <a:buClrTx/>
              <a:buSzTx/>
              <a:buFont typeface="Wingdings" panose="05000000000000000000" charset="0"/>
              <a:buChar char=""/>
              <a:defRPr/>
            </a:pPr>
            <a:r>
              <a:rPr lang="zh-CN" sz="1400" strike="noStrike"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sym typeface="+mn-ea"/>
              </a:rPr>
              <a:t>股份制企业回购股票：</a:t>
            </a:r>
            <a:endParaRPr lang="zh-CN" sz="1400" strike="noStrike"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sym typeface="+mn-ea"/>
            </a:endParaRPr>
          </a:p>
          <a:p>
            <a:pPr marR="0" lvl="0" algn="l" defTabSz="685800" rtl="0" eaLnBrk="0" fontAlgn="base" latinLnBrk="0" hangingPunct="0">
              <a:lnSpc>
                <a:spcPct val="120000"/>
              </a:lnSpc>
              <a:spcBef>
                <a:spcPct val="0"/>
              </a:spcBef>
              <a:spcAft>
                <a:spcPts val="1000"/>
              </a:spcAft>
              <a:buClrTx/>
              <a:buSzTx/>
              <a:buFont typeface="Wingdings" panose="05000000000000000000" charset="0"/>
              <a:buChar char=""/>
              <a:defRPr/>
            </a:pPr>
            <a:r>
              <a:rPr kumimoji="0"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【实务题</a:t>
            </a:r>
            <a:r>
              <a:rPr kumimoji="0" lang="en-US"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3</a:t>
            </a:r>
            <a:r>
              <a:rPr kumimoji="0"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a:t>
            </a:r>
            <a:r>
              <a:rPr kumimoji="0" lang="en-US"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4</a:t>
            </a:r>
            <a:r>
              <a:rPr kumimoji="0"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a:t>
            </a:r>
            <a:r>
              <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华海公司2020年12月31日的股本为150 000 000元，每股面值为1元。资本公司（股本溢价）为40 000 000元，盈余公积为45 000 000元。经股东大会批准，华海公司以现金回购本公司股票35 000 000股并注销。假定华海公司按每股2元回购股票，不考虑其他因素。</a:t>
            </a:r>
            <a:endPar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endParaRPr>
          </a:p>
        </p:txBody>
      </p:sp>
    </p:spTree>
    <p:custDataLst>
      <p:tags r:id="rId3"/>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500063" y="469900"/>
            <a:ext cx="8120063" cy="2584450"/>
          </a:xfrm>
        </p:spPr>
        <p:txBody>
          <a:bodyPr vert="horz" wrap="square" lIns="101600" tIns="0" rIns="82550" bIns="0" numCol="1" anchor="t" anchorCtr="0" compatLnSpc="1"/>
          <a:lstStyle/>
          <a:p>
            <a:pPr marR="0" lvl="0" algn="l" defTabSz="685800" rtl="0" eaLnBrk="0" fontAlgn="base" latinLnBrk="0" hangingPunct="0">
              <a:lnSpc>
                <a:spcPct val="120000"/>
              </a:lnSpc>
              <a:spcBef>
                <a:spcPct val="0"/>
              </a:spcBef>
              <a:spcAft>
                <a:spcPts val="1000"/>
              </a:spcAft>
              <a:buClrTx/>
              <a:buSzTx/>
              <a:buFont typeface="Wingdings" panose="05000000000000000000" charset="0"/>
              <a:buChar char=""/>
              <a:defRPr/>
            </a:pPr>
            <a:r>
              <a:rPr lang="zh-CN" sz="1400" strike="noStrike"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sym typeface="+mn-ea"/>
              </a:rPr>
              <a:t>股份制企业回购股票：</a:t>
            </a:r>
            <a:endParaRPr lang="zh-CN" sz="1400" strike="noStrike"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sym typeface="+mn-ea"/>
            </a:endParaRPr>
          </a:p>
          <a:p>
            <a:pPr marR="0" lvl="0" algn="l" defTabSz="685800" rtl="0" eaLnBrk="0" fontAlgn="base" latinLnBrk="0" hangingPunct="0">
              <a:lnSpc>
                <a:spcPct val="120000"/>
              </a:lnSpc>
              <a:spcBef>
                <a:spcPct val="0"/>
              </a:spcBef>
              <a:spcAft>
                <a:spcPts val="1000"/>
              </a:spcAft>
              <a:buClrTx/>
              <a:buSzTx/>
              <a:buFont typeface="Wingdings" panose="05000000000000000000" charset="0"/>
              <a:buChar char=""/>
              <a:defRPr/>
            </a:pPr>
            <a:r>
              <a:rPr kumimoji="0"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【实务题3－</a:t>
            </a:r>
            <a:r>
              <a:rPr kumimoji="0" lang="en-US"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4</a:t>
            </a:r>
            <a:r>
              <a:rPr kumimoji="0"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解析】</a:t>
            </a:r>
            <a:r>
              <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 华海公司回购本公司股份时，按实际支付的金额作为库存股成本：35 000 000×2=70 000 000元，此时应编制如下会计分录：</a:t>
            </a:r>
            <a:endPar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endParaRPr>
          </a:p>
          <a:p>
            <a:pPr marL="0" marR="0" lvl="0" indent="0" algn="l" defTabSz="685800" rtl="0" eaLnBrk="0" fontAlgn="base" latinLnBrk="0" hangingPunct="0">
              <a:lnSpc>
                <a:spcPct val="120000"/>
              </a:lnSpc>
              <a:spcBef>
                <a:spcPct val="0"/>
              </a:spcBef>
              <a:spcAft>
                <a:spcPts val="1000"/>
              </a:spcAft>
              <a:buClrTx/>
              <a:buSzTx/>
              <a:buFont typeface="Wingdings" panose="05000000000000000000" charset="0"/>
              <a:buNone/>
              <a:defRPr/>
            </a:pPr>
            <a:r>
              <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   借：库存股                                          70 000 000</a:t>
            </a:r>
            <a:endPar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endParaRPr>
          </a:p>
          <a:p>
            <a:pPr marL="0" marR="0" lvl="0" indent="0" algn="l" defTabSz="685800" rtl="0" eaLnBrk="0" fontAlgn="base" latinLnBrk="0" hangingPunct="0">
              <a:lnSpc>
                <a:spcPct val="120000"/>
              </a:lnSpc>
              <a:spcBef>
                <a:spcPct val="0"/>
              </a:spcBef>
              <a:spcAft>
                <a:spcPts val="1000"/>
              </a:spcAft>
              <a:buClrTx/>
              <a:buSzTx/>
              <a:buFont typeface="Wingdings" panose="05000000000000000000" charset="0"/>
              <a:buNone/>
              <a:defRPr/>
            </a:pPr>
            <a:r>
              <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      贷：银行存款                                         70 000 000</a:t>
            </a:r>
            <a:endPar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endParaRPr>
          </a:p>
          <a:p>
            <a:pPr marR="0" lvl="0" algn="l" defTabSz="685800" rtl="0" eaLnBrk="0" fontAlgn="base" latinLnBrk="0" hangingPunct="0">
              <a:lnSpc>
                <a:spcPct val="120000"/>
              </a:lnSpc>
              <a:spcBef>
                <a:spcPct val="0"/>
              </a:spcBef>
              <a:spcAft>
                <a:spcPts val="1000"/>
              </a:spcAft>
              <a:buClrTx/>
              <a:buSzTx/>
              <a:buFont typeface="Wingdings" panose="05000000000000000000" charset="0"/>
              <a:buChar char=""/>
              <a:defRPr/>
            </a:pPr>
            <a:r>
              <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当公司注销股份时，</a:t>
            </a:r>
            <a:r>
              <a:rPr sz="1400" strike="noStrike" noProof="0" dirty="0">
                <a:ln>
                  <a:noFill/>
                </a:ln>
                <a:effectLst/>
                <a:uLnTx/>
                <a:uFillTx/>
                <a:latin typeface="微软雅黑" charset="0"/>
                <a:ea typeface="微软雅黑" charset="0"/>
                <a:cs typeface="微软雅黑" charset="0"/>
                <a:sym typeface="+mn-ea"/>
              </a:rPr>
              <a:t>如果购回股票支付的价款低于面值总额的，应按股票面值总额，借记“股本”科目；按注销库存股的账面余额，贷记“库存股”科目；按其差额，贷记“资本公积--股本溢价”科目。</a:t>
            </a:r>
            <a:endPar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endParaRPr>
          </a:p>
          <a:p>
            <a:pPr marR="0" lvl="0" algn="l" defTabSz="685800" rtl="0" eaLnBrk="0" fontAlgn="base" latinLnBrk="0" hangingPunct="0">
              <a:lnSpc>
                <a:spcPct val="120000"/>
              </a:lnSpc>
              <a:spcBef>
                <a:spcPct val="0"/>
              </a:spcBef>
              <a:spcAft>
                <a:spcPts val="1000"/>
              </a:spcAft>
              <a:buClrTx/>
              <a:buSzTx/>
              <a:buFont typeface="Wingdings" panose="05000000000000000000" charset="0"/>
              <a:buNone/>
              <a:defRPr/>
            </a:pPr>
            <a:r>
              <a:rPr kumimoji="0" lang="zh-CN"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  因此华海公司在注销股票时，</a:t>
            </a:r>
            <a:r>
              <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应冲减的资本公积为35 000 000元（35 000 000×2-35 000 000×1），此时应编制如下会计分录：</a:t>
            </a:r>
            <a:endPar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endParaRPr>
          </a:p>
          <a:p>
            <a:pPr marL="0" marR="0" lvl="0" indent="0" algn="l" defTabSz="685800" rtl="0" eaLnBrk="0" fontAlgn="base" latinLnBrk="0" hangingPunct="0">
              <a:lnSpc>
                <a:spcPct val="120000"/>
              </a:lnSpc>
              <a:spcBef>
                <a:spcPct val="0"/>
              </a:spcBef>
              <a:spcAft>
                <a:spcPts val="1000"/>
              </a:spcAft>
              <a:buClrTx/>
              <a:buSzTx/>
              <a:buFont typeface="Wingdings" panose="05000000000000000000" charset="0"/>
              <a:buNone/>
              <a:defRPr/>
            </a:pPr>
            <a:r>
              <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  借：股本                                          35 000 000</a:t>
            </a:r>
            <a:endPar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endParaRPr>
          </a:p>
          <a:p>
            <a:pPr marL="0" marR="0" lvl="0" indent="0" algn="l" defTabSz="685800" rtl="0" eaLnBrk="0" fontAlgn="base" latinLnBrk="0" hangingPunct="0">
              <a:lnSpc>
                <a:spcPct val="120000"/>
              </a:lnSpc>
              <a:spcBef>
                <a:spcPct val="0"/>
              </a:spcBef>
              <a:spcAft>
                <a:spcPts val="1000"/>
              </a:spcAft>
              <a:buClrTx/>
              <a:buSzTx/>
              <a:buFont typeface="Wingdings" panose="05000000000000000000" charset="0"/>
              <a:buNone/>
              <a:defRPr/>
            </a:pPr>
            <a:r>
              <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       资本公积                                      35 000 000</a:t>
            </a:r>
            <a:endPar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endParaRPr>
          </a:p>
          <a:p>
            <a:pPr marL="0" marR="0" lvl="0" indent="0" algn="l" defTabSz="685800" rtl="0" eaLnBrk="0" fontAlgn="base" latinLnBrk="0" hangingPunct="0">
              <a:lnSpc>
                <a:spcPct val="120000"/>
              </a:lnSpc>
              <a:spcBef>
                <a:spcPct val="0"/>
              </a:spcBef>
              <a:spcAft>
                <a:spcPts val="1000"/>
              </a:spcAft>
              <a:buClrTx/>
              <a:buSzTx/>
              <a:buFont typeface="Wingdings" panose="05000000000000000000" charset="0"/>
              <a:buNone/>
              <a:defRPr/>
            </a:pPr>
            <a:r>
              <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      贷：库存股                                         70 000 000</a:t>
            </a:r>
            <a:endPar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endParaRPr>
          </a:p>
          <a:p>
            <a:pPr marL="0" marR="0" lvl="0" indent="0" algn="l" defTabSz="685800" rtl="0" eaLnBrk="0" fontAlgn="base" latinLnBrk="0" hangingPunct="0">
              <a:lnSpc>
                <a:spcPct val="120000"/>
              </a:lnSpc>
              <a:spcBef>
                <a:spcPct val="0"/>
              </a:spcBef>
              <a:spcAft>
                <a:spcPts val="1000"/>
              </a:spcAft>
              <a:buClrTx/>
              <a:buSzTx/>
              <a:buFont typeface="Wingdings" panose="05000000000000000000" charset="0"/>
              <a:buNone/>
              <a:defRPr/>
            </a:pPr>
            <a:endPar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endParaRPr>
          </a:p>
        </p:txBody>
      </p:sp>
    </p:spTree>
    <p:custDataLst>
      <p:tags r:id="rId2"/>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3430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2"/>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二、其他权益工具</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lang="zh-CN" altLang="zh-CN" sz="1400" b="1" i="0" u="none" strike="noStrike" kern="1200" cap="none" spc="150" normalizeH="0" baseline="0" noProof="0" dirty="0">
                <a:solidFill>
                  <a:srgbClr val="FF0000"/>
                </a:solidFill>
                <a:effectLst/>
                <a:uLnTx/>
                <a:uFillTx/>
                <a:latin typeface="Arial" panose="020B0604020202020204" pitchFamily="34" charset="0"/>
                <a:ea typeface="微软雅黑" pitchFamily="34" charset="-122"/>
                <a:cs typeface="+mn-cs"/>
              </a:rPr>
              <a:t>（一）其他权益工具概述</a:t>
            </a:r>
            <a:endParaRPr kumimoji="0" lang="zh-CN" altLang="zh-CN" sz="1400" b="1" i="0" u="none" strike="noStrike" kern="1200" cap="none" spc="150" normalizeH="0" baseline="0" noProof="0" dirty="0">
              <a:solidFill>
                <a:srgbClr val="FF0000"/>
              </a:solidFill>
              <a:effectLst/>
              <a:uLnTx/>
              <a:uFillTx/>
              <a:latin typeface="Arial" panose="020B0604020202020204" pitchFamily="34" charset="0"/>
              <a:ea typeface="微软雅黑" pitchFamily="34" charset="-122"/>
              <a:cs typeface="+mn-cs"/>
            </a:endParaRPr>
          </a:p>
          <a:p>
            <a:pPr marL="171450" marR="0" lvl="0" indent="-171450" algn="l" defTabSz="685800" rtl="0" eaLnBrk="1" fontAlgn="base" latinLnBrk="0" hangingPunct="1">
              <a:lnSpc>
                <a:spcPct val="120000"/>
              </a:lnSpc>
              <a:spcAft>
                <a:spcPts val="1000"/>
              </a:spcAft>
              <a:buClrTx/>
              <a:buSzTx/>
              <a:buFont typeface="Wingdings" panose="05000000000000000000" pitchFamily="2" charset="2"/>
              <a:buChar char="u"/>
              <a:defRPr/>
            </a:pPr>
            <a:r>
              <a:rPr kumimoji="0" lang="zh-CN" altLang="zh-CN" sz="1400" b="0" i="0" u="none" strike="noStrike" kern="1200" cap="none" spc="150" normalizeH="0" baseline="0" noProof="0" dirty="0">
                <a:uLnTx/>
                <a:uFillTx/>
                <a:latin typeface="Arial" panose="020B0604020202020204" pitchFamily="34" charset="0"/>
                <a:ea typeface="微软雅黑" pitchFamily="34" charset="-122"/>
                <a:cs typeface="+mn-cs"/>
              </a:rPr>
              <a:t>企业发行的除普通股（作为实收资本或股本）以外，按照金融负债和权益工具区分原则分类为权益工具的应当划分为其他权益工具。常见的其他权益工具有</a:t>
            </a:r>
            <a:r>
              <a:rPr kumimoji="0" lang="zh-CN" altLang="zh-CN"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优先股</a:t>
            </a:r>
            <a:r>
              <a:rPr kumimoji="0" lang="zh-CN" altLang="zh-CN" sz="1400" b="0" i="0" u="none" strike="noStrike" kern="1200" cap="none" spc="150" normalizeH="0" baseline="0" noProof="0" dirty="0">
                <a:uLnTx/>
                <a:uFillTx/>
                <a:latin typeface="Arial" panose="020B0604020202020204" pitchFamily="34" charset="0"/>
                <a:ea typeface="微软雅黑" pitchFamily="34" charset="-122"/>
                <a:cs typeface="+mn-cs"/>
              </a:rPr>
              <a:t>和</a:t>
            </a:r>
            <a:r>
              <a:rPr kumimoji="0" lang="zh-CN" altLang="zh-CN"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永续债</a:t>
            </a:r>
            <a:r>
              <a:rPr kumimoji="0" lang="zh-CN" altLang="zh-CN" sz="1400" b="0" i="0" u="none" strike="noStrike" kern="1200" cap="none" spc="150" normalizeH="0" baseline="0" noProof="0" dirty="0">
                <a:uLnTx/>
                <a:uFillTx/>
                <a:latin typeface="Arial" panose="020B0604020202020204" pitchFamily="34" charset="0"/>
                <a:ea typeface="微软雅黑" pitchFamily="34" charset="-122"/>
                <a:cs typeface="+mn-cs"/>
              </a:rPr>
              <a:t>等。</a:t>
            </a:r>
            <a:endParaRPr kumimoji="0" lang="zh-CN" altLang="zh-CN" sz="1400" b="0" i="0" u="none" strike="noStrike" kern="1200" cap="none" spc="150" normalizeH="0" baseline="0" noProof="0" dirty="0">
              <a:uLnTx/>
              <a:uFillTx/>
              <a:latin typeface="Arial" panose="020B0604020202020204" pitchFamily="34" charset="0"/>
              <a:ea typeface="微软雅黑" pitchFamily="34" charset="-122"/>
              <a:cs typeface="+mn-cs"/>
            </a:endParaRPr>
          </a:p>
          <a:p>
            <a:pPr marL="171450" marR="0" lvl="0" indent="-171450" algn="l" defTabSz="685800" rtl="0" eaLnBrk="1" fontAlgn="base" latinLnBrk="0" hangingPunct="1">
              <a:lnSpc>
                <a:spcPct val="120000"/>
              </a:lnSpc>
              <a:spcAft>
                <a:spcPts val="1000"/>
              </a:spcAft>
              <a:buClrTx/>
              <a:buSzTx/>
              <a:buFont typeface="Wingdings" panose="05000000000000000000" pitchFamily="2" charset="2"/>
              <a:buChar char="u"/>
              <a:defRPr/>
            </a:pPr>
            <a:r>
              <a:rPr lang="zh-CN" altLang="zh-CN" sz="1400" noProof="0" dirty="0">
                <a:uLnTx/>
                <a:uFillTx/>
                <a:sym typeface="+mn-ea"/>
              </a:rPr>
              <a:t>企业发行的优先股、永续债，归类为权益工具的，应当在其他权益工具中列报。在这种情况下，意味着与普通股相比，优先股和永续债既能够增加公司的权益资本，又不会稀释既有股东股权，同时还不会提高发行人的资产负债率，因而受到很多公司的推崇。企业发行的不能归类为权益工具的优先股、永续债，应当归类为债务工具，在“应付债券”等项目中列报。</a:t>
            </a:r>
            <a:endParaRPr lang="zh-CN" altLang="zh-CN" sz="1400" noProof="0" dirty="0">
              <a:uLnTx/>
              <a:uFillTx/>
              <a:sym typeface="+mn-ea"/>
            </a:endParaRPr>
          </a:p>
        </p:txBody>
      </p:sp>
    </p:spTree>
    <p:custDataLst>
      <p:tags r:id="rId3"/>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3430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2"/>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二、其他权益工具</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lang="zh-CN" altLang="zh-CN" sz="1400" b="1" i="0" u="none" strike="noStrike" kern="1200" cap="none" spc="150" normalizeH="0" baseline="0" noProof="0" dirty="0">
                <a:solidFill>
                  <a:srgbClr val="FF0000"/>
                </a:solidFill>
                <a:effectLst/>
                <a:uLnTx/>
                <a:uFillTx/>
                <a:latin typeface="Arial" panose="020B0604020202020204" pitchFamily="34" charset="0"/>
                <a:ea typeface="微软雅黑" pitchFamily="34" charset="-122"/>
                <a:cs typeface="+mn-cs"/>
              </a:rPr>
              <a:t>（二）其他权益工具的会计处理</a:t>
            </a:r>
            <a:endParaRPr kumimoji="0" lang="zh-CN" altLang="zh-CN" sz="1400" b="1" i="0" u="none" strike="noStrike" kern="1200" cap="none" spc="150" normalizeH="0" baseline="0" noProof="0" dirty="0">
              <a:solidFill>
                <a:srgbClr val="FF0000"/>
              </a:solidFill>
              <a:effectLst/>
              <a:uLnTx/>
              <a:uFillTx/>
              <a:latin typeface="Arial" panose="020B0604020202020204" pitchFamily="34" charset="0"/>
              <a:ea typeface="微软雅黑" pitchFamily="34" charset="-122"/>
              <a:cs typeface="+mn-cs"/>
            </a:endParaRPr>
          </a:p>
          <a:p>
            <a:pPr marL="171450" marR="0" lvl="0" indent="-171450" algn="l" defTabSz="685800" rtl="0" eaLnBrk="1" fontAlgn="base" latinLnBrk="0" hangingPunct="1">
              <a:lnSpc>
                <a:spcPct val="120000"/>
              </a:lnSpc>
              <a:spcAft>
                <a:spcPts val="1000"/>
              </a:spcAft>
              <a:buClrTx/>
              <a:buSzTx/>
              <a:buFont typeface="Wingdings" panose="05000000000000000000" pitchFamily="2" charset="2"/>
              <a:buChar char="u"/>
              <a:defRPr/>
            </a:pPr>
            <a:r>
              <a:rPr kumimoji="0" lang="zh-CN" altLang="zh-CN" sz="1400" b="0" i="0" u="none" strike="noStrike" kern="1200" cap="none" spc="150" normalizeH="0" baseline="0" noProof="0" dirty="0">
                <a:uLnTx/>
                <a:uFillTx/>
                <a:latin typeface="Arial" panose="020B0604020202020204" pitchFamily="34" charset="0"/>
                <a:ea typeface="微软雅黑" pitchFamily="34" charset="-122"/>
                <a:cs typeface="+mn-cs"/>
              </a:rPr>
              <a:t>发行方应设置</a:t>
            </a:r>
            <a:r>
              <a:rPr kumimoji="0" lang="zh-CN" altLang="zh-CN"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“其他权益工具”账户</a:t>
            </a:r>
            <a:r>
              <a:rPr kumimoji="0" lang="zh-CN" altLang="zh-CN" sz="1400" b="0" i="0" u="none" strike="noStrike" kern="1200" cap="none" spc="150" normalizeH="0" baseline="0" noProof="0" dirty="0">
                <a:uLnTx/>
                <a:uFillTx/>
                <a:latin typeface="Arial" panose="020B0604020202020204" pitchFamily="34" charset="0"/>
                <a:ea typeface="微软雅黑" pitchFamily="34" charset="-122"/>
                <a:cs typeface="+mn-cs"/>
              </a:rPr>
              <a:t>，核算企业发行的除普通股以外的归类为权益工具的各种金融工具。并按照发行金融工具的种类进行明细核算，可设置“其他权益工具--优先股”、“其他权益工具--永续债”等明细账户。</a:t>
            </a:r>
            <a:endParaRPr kumimoji="0" lang="zh-CN" altLang="zh-CN" sz="1400" b="0" i="0" u="none" strike="noStrike" kern="1200" cap="none" spc="150" normalizeH="0" baseline="0" noProof="0" dirty="0">
              <a:uLnTx/>
              <a:uFillTx/>
              <a:latin typeface="Arial" panose="020B0604020202020204" pitchFamily="34" charset="0"/>
              <a:ea typeface="微软雅黑" pitchFamily="34" charset="-122"/>
              <a:cs typeface="+mn-cs"/>
            </a:endParaRPr>
          </a:p>
          <a:p>
            <a:pPr marL="171450" marR="0" lvl="0" indent="-171450" algn="l" defTabSz="685800" rtl="0" eaLnBrk="1" fontAlgn="base" latinLnBrk="0" hangingPunct="1">
              <a:lnSpc>
                <a:spcPct val="120000"/>
              </a:lnSpc>
              <a:spcAft>
                <a:spcPts val="1000"/>
              </a:spcAft>
              <a:buClrTx/>
              <a:buSzTx/>
              <a:buFont typeface="Wingdings" panose="05000000000000000000" pitchFamily="2" charset="2"/>
              <a:buChar char="u"/>
              <a:defRPr/>
            </a:pPr>
            <a:r>
              <a:rPr lang="zh-CN" altLang="zh-CN" sz="1400" noProof="0" dirty="0">
                <a:uLnTx/>
                <a:uFillTx/>
                <a:sym typeface="+mn-ea"/>
              </a:rPr>
              <a:t>其他权益工具的</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发行手续费、佣金等交易费用</a:t>
            </a:r>
            <a:r>
              <a:rPr lang="zh-CN" altLang="zh-CN" sz="1400" noProof="0" dirty="0">
                <a:uLnTx/>
                <a:uFillTx/>
                <a:sym typeface="+mn-ea"/>
              </a:rPr>
              <a:t>，应当从其他权益工具中扣除。</a:t>
            </a:r>
            <a:endParaRPr lang="zh-CN" altLang="zh-CN" sz="1400" noProof="0" dirty="0">
              <a:uLnTx/>
              <a:uFillTx/>
              <a:sym typeface="+mn-ea"/>
            </a:endParaRPr>
          </a:p>
          <a:p>
            <a:pPr marL="171450" marR="0" lvl="0" indent="-171450" algn="l" defTabSz="685800" rtl="0" eaLnBrk="1" fontAlgn="base" latinLnBrk="0" hangingPunct="1">
              <a:lnSpc>
                <a:spcPct val="120000"/>
              </a:lnSpc>
              <a:spcAft>
                <a:spcPts val="1000"/>
              </a:spcAft>
              <a:buClrTx/>
              <a:buSzTx/>
              <a:buFont typeface="Wingdings" panose="05000000000000000000" pitchFamily="2" charset="2"/>
              <a:buChar char="u"/>
              <a:defRPr/>
            </a:pPr>
            <a:r>
              <a:rPr lang="zh-CN" altLang="zh-CN" sz="1400" noProof="0" dirty="0">
                <a:uLnTx/>
                <a:uFillTx/>
                <a:sym typeface="+mn-ea"/>
              </a:rPr>
              <a:t>其他权益工具的</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利息支出或股利分配</a:t>
            </a:r>
            <a:r>
              <a:rPr lang="zh-CN" altLang="zh-CN" sz="1400" noProof="0" dirty="0">
                <a:uLnTx/>
                <a:uFillTx/>
                <a:sym typeface="+mn-ea"/>
              </a:rPr>
              <a:t>都应当作为发行企业的利润分配，其回购、赎回、注销等作为权益的变动处理，参见库存股的会计处理。</a:t>
            </a:r>
            <a:endParaRPr lang="zh-CN" altLang="zh-CN" sz="1400" noProof="0" dirty="0">
              <a:uLnTx/>
              <a:uFillTx/>
              <a:sym typeface="+mn-ea"/>
            </a:endParaRPr>
          </a:p>
        </p:txBody>
      </p:sp>
    </p:spTree>
    <p:custDataLst>
      <p:tags r:id="rId3"/>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3430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2"/>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二、其他权益工具</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lang="zh-CN" altLang="zh-CN" sz="1400" b="1" i="0" u="none" strike="noStrike" kern="1200" cap="none" spc="150" normalizeH="0" baseline="0" noProof="0" dirty="0">
                <a:solidFill>
                  <a:srgbClr val="FF0000"/>
                </a:solidFill>
                <a:effectLst/>
                <a:uLnTx/>
                <a:uFillTx/>
                <a:latin typeface="Arial" panose="020B0604020202020204" pitchFamily="34" charset="0"/>
                <a:ea typeface="微软雅黑" pitchFamily="34" charset="-122"/>
                <a:cs typeface="+mn-cs"/>
              </a:rPr>
              <a:t>（二）其他权益工具的会计处理</a:t>
            </a:r>
            <a:endParaRPr kumimoji="0" lang="zh-CN" altLang="zh-CN" sz="1400" b="1" i="0" u="none" strike="noStrike" kern="1200" cap="none" spc="150" normalizeH="0" baseline="0" noProof="0" dirty="0">
              <a:solidFill>
                <a:srgbClr val="FF0000"/>
              </a:solidFill>
              <a:effectLst/>
              <a:uLnTx/>
              <a:uFillTx/>
              <a:latin typeface="Arial" panose="020B0604020202020204" pitchFamily="34" charset="0"/>
              <a:ea typeface="微软雅黑" pitchFamily="34" charset="-122"/>
              <a:cs typeface="+mn-cs"/>
            </a:endParaRPr>
          </a:p>
          <a:p>
            <a:pPr marL="171450" marR="0" lvl="0" indent="-171450" algn="l" defTabSz="685800" rtl="0" eaLnBrk="1" fontAlgn="base" latinLnBrk="0" hangingPunct="1">
              <a:lnSpc>
                <a:spcPct val="120000"/>
              </a:lnSpc>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3</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－5】</a:t>
            </a:r>
            <a:r>
              <a:rPr kumimoji="0" lang="zh-CN" altLang="zh-CN" sz="1400" b="0" i="0" u="none" strike="noStrike" kern="1200" cap="none" spc="150" normalizeH="0" baseline="0" noProof="0" dirty="0">
                <a:uLnTx/>
                <a:uFillTx/>
                <a:latin typeface="Arial" panose="020B0604020202020204" pitchFamily="34" charset="0"/>
                <a:ea typeface="微软雅黑" pitchFamily="34" charset="-122"/>
                <a:cs typeface="+mn-cs"/>
              </a:rPr>
              <a:t>甲股份有限公司委托A证券公司代理向社会发行累积不可参与分红优先股10万股，每股面值为4元，优先股股利率由股东大会授权董事会通过询价方式确定为4.50%。优先股股利发放条件为：有可分配税后利润的情况下，可以向优先股股东分配股利。发行单位按发行收入的1%收取手续费，费用从发行收入中扣除。该公司将其划分为其他权益工具进行会计处理。股票按面值发行，收到A证券公司交来的股款，存入银行。</a:t>
            </a:r>
            <a:endParaRPr kumimoji="0" lang="zh-CN" altLang="zh-CN" sz="1400" b="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3430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2"/>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二、其他权益工具</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lang="zh-CN" altLang="zh-CN" sz="1400" b="1" i="0" u="none" strike="noStrike" kern="1200" cap="none" spc="150" normalizeH="0" baseline="0" noProof="0" dirty="0">
                <a:solidFill>
                  <a:srgbClr val="FF0000"/>
                </a:solidFill>
                <a:effectLst/>
                <a:uLnTx/>
                <a:uFillTx/>
                <a:latin typeface="Arial" panose="020B0604020202020204" pitchFamily="34" charset="0"/>
                <a:ea typeface="微软雅黑" pitchFamily="34" charset="-122"/>
                <a:cs typeface="+mn-cs"/>
              </a:rPr>
              <a:t>（二）其他权益工具的会计处理</a:t>
            </a:r>
            <a:endParaRPr kumimoji="0" lang="zh-CN" altLang="zh-CN" sz="1400" b="1" i="0" u="none" strike="noStrike" kern="1200" cap="none" spc="150" normalizeH="0" baseline="0" noProof="0" dirty="0">
              <a:solidFill>
                <a:srgbClr val="FF0000"/>
              </a:solidFill>
              <a:effectLst/>
              <a:uLnTx/>
              <a:uFillTx/>
              <a:latin typeface="Arial" panose="020B0604020202020204" pitchFamily="34" charset="0"/>
              <a:ea typeface="微软雅黑" pitchFamily="34" charset="-122"/>
              <a:cs typeface="+mn-cs"/>
            </a:endParaRPr>
          </a:p>
          <a:p>
            <a:pPr marL="171450" marR="0" lvl="0" indent="-171450" algn="l" defTabSz="685800" rtl="0" eaLnBrk="1" fontAlgn="base" latinLnBrk="0" hangingPunct="1">
              <a:lnSpc>
                <a:spcPct val="120000"/>
              </a:lnSpc>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3</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－5解析】</a:t>
            </a:r>
            <a:r>
              <a:rPr kumimoji="0" lang="zh-CN" altLang="zh-CN" sz="1400" b="0" i="0" u="none" strike="noStrike" kern="1200" cap="none" spc="150" normalizeH="0" baseline="0" noProof="0" dirty="0">
                <a:uLnTx/>
                <a:uFillTx/>
                <a:latin typeface="Arial" panose="020B0604020202020204" pitchFamily="34" charset="0"/>
                <a:ea typeface="微软雅黑" pitchFamily="34" charset="-122"/>
                <a:cs typeface="+mn-cs"/>
              </a:rPr>
              <a:t>甲公司应进行如下会计处理。</a:t>
            </a:r>
            <a:endParaRPr kumimoji="0" lang="zh-CN" altLang="zh-CN" sz="1400" b="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b="0" i="0" u="none" strike="noStrike" kern="1200" cap="none" spc="150" normalizeH="0" baseline="0" noProof="0" dirty="0">
                <a:uLnTx/>
                <a:uFillTx/>
                <a:latin typeface="Arial" panose="020B0604020202020204" pitchFamily="34" charset="0"/>
                <a:ea typeface="微软雅黑" pitchFamily="34" charset="-122"/>
                <a:cs typeface="+mn-cs"/>
              </a:rPr>
              <a:t>(1)公司发行优先股时，发行手续费=100 000×4×1%=4 000（元），该费用应当从发行收入中扣除，则实际收到的银行存款=400 000-4 000=396 000（元），该金额全部作为其他权益工具--优先股的入账价值。</a:t>
            </a:r>
            <a:endParaRPr kumimoji="0" lang="zh-CN" altLang="zh-CN" sz="1400" b="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b="0" i="0" u="none" strike="noStrike" kern="1200" cap="none" spc="150" normalizeH="0" baseline="0" noProof="0" dirty="0">
                <a:uLnTx/>
                <a:uFillTx/>
                <a:latin typeface="Arial" panose="020B0604020202020204" pitchFamily="34" charset="0"/>
                <a:ea typeface="微软雅黑" pitchFamily="34" charset="-122"/>
                <a:cs typeface="+mn-cs"/>
              </a:rPr>
              <a:t>   借：银行存款                                    396 000</a:t>
            </a:r>
            <a:endParaRPr kumimoji="0" lang="zh-CN" altLang="zh-CN" sz="1400" b="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b="0" i="0" u="none" strike="noStrike" kern="1200" cap="none" spc="150" normalizeH="0" baseline="0" noProof="0" dirty="0">
                <a:uLnTx/>
                <a:uFillTx/>
                <a:latin typeface="Arial" panose="020B0604020202020204" pitchFamily="34" charset="0"/>
                <a:ea typeface="微软雅黑" pitchFamily="34" charset="-122"/>
                <a:cs typeface="+mn-cs"/>
              </a:rPr>
              <a:t>      贷：其他权益工具--优先股                         396 000</a:t>
            </a:r>
            <a:endParaRPr kumimoji="0" lang="zh-CN" altLang="zh-CN" sz="1400" b="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3430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645"/>
            <a:ext cx="763778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二、其他权益工具</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lang="zh-CN" altLang="zh-CN" sz="1400" b="1" i="0" u="none" strike="noStrike" kern="1200" cap="none" spc="150" normalizeH="0" baseline="0" noProof="0" dirty="0">
                <a:solidFill>
                  <a:srgbClr val="FF0000"/>
                </a:solidFill>
                <a:effectLst/>
                <a:uLnTx/>
                <a:uFillTx/>
                <a:latin typeface="Arial" panose="020B0604020202020204" pitchFamily="34" charset="0"/>
                <a:ea typeface="微软雅黑" pitchFamily="34" charset="-122"/>
                <a:cs typeface="+mn-cs"/>
              </a:rPr>
              <a:t>（二）其他权益工具的会计处理</a:t>
            </a:r>
            <a:endParaRPr kumimoji="0" lang="zh-CN" altLang="zh-CN" sz="1400" b="1" i="0" u="none" strike="noStrike" kern="1200" cap="none" spc="150" normalizeH="0" baseline="0" noProof="0" dirty="0">
              <a:solidFill>
                <a:srgbClr val="FF0000"/>
              </a:solidFill>
              <a:effectLst/>
              <a:uLnTx/>
              <a:uFillTx/>
              <a:latin typeface="Arial" panose="020B0604020202020204" pitchFamily="34" charset="0"/>
              <a:ea typeface="微软雅黑" pitchFamily="34" charset="-122"/>
              <a:cs typeface="+mn-cs"/>
            </a:endParaRPr>
          </a:p>
          <a:p>
            <a:pPr marL="171450" marR="0" lvl="0" indent="-171450" algn="l" defTabSz="685800" rtl="0" eaLnBrk="1" fontAlgn="base" latinLnBrk="0" hangingPunct="1">
              <a:lnSpc>
                <a:spcPct val="120000"/>
              </a:lnSpc>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3</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－5解析】</a:t>
            </a:r>
            <a:r>
              <a:rPr kumimoji="0" lang="zh-CN" altLang="zh-CN" sz="1400" b="0" i="0" u="none" strike="noStrike" kern="1200" cap="none" spc="150" normalizeH="0" baseline="0" noProof="0" dirty="0">
                <a:uLnTx/>
                <a:uFillTx/>
                <a:latin typeface="Arial" panose="020B0604020202020204" pitchFamily="34" charset="0"/>
                <a:ea typeface="微软雅黑" pitchFamily="34" charset="-122"/>
                <a:cs typeface="+mn-cs"/>
              </a:rPr>
              <a:t>甲公司应进行如下会计处理。</a:t>
            </a:r>
            <a:endParaRPr kumimoji="0" lang="zh-CN" altLang="zh-CN" sz="1400" b="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b="0" i="0" u="none" strike="noStrike" kern="1200" cap="none" spc="150" normalizeH="0" baseline="0" noProof="0" dirty="0">
                <a:uLnTx/>
                <a:uFillTx/>
                <a:latin typeface="Arial" panose="020B0604020202020204" pitchFamily="34" charset="0"/>
                <a:ea typeface="微软雅黑" pitchFamily="34" charset="-122"/>
                <a:cs typeface="+mn-cs"/>
              </a:rPr>
              <a:t>(2)假设公司当年盈利，宣告发放优先股股利时：优先股股利=100 000×4×4.5%=18 000（元），优先股股利分配的会计处理与普通股股利分配相同。</a:t>
            </a:r>
            <a:endParaRPr kumimoji="0" lang="zh-CN" altLang="zh-CN" sz="1400" b="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b="0" i="0" u="none" strike="noStrike" kern="1200" cap="none" spc="150" normalizeH="0" baseline="0" noProof="0" dirty="0">
                <a:uLnTx/>
                <a:uFillTx/>
                <a:latin typeface="Arial" panose="020B0604020202020204" pitchFamily="34" charset="0"/>
                <a:ea typeface="微软雅黑" pitchFamily="34" charset="-122"/>
                <a:cs typeface="+mn-cs"/>
              </a:rPr>
              <a:t>  借：利润分配--应付优先股股利                    18 000</a:t>
            </a:r>
            <a:endParaRPr kumimoji="0" lang="zh-CN" altLang="zh-CN" sz="1400" b="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b="0" i="0" u="none" strike="noStrike" kern="1200" cap="none" spc="150" normalizeH="0" baseline="0" noProof="0" dirty="0">
                <a:uLnTx/>
                <a:uFillTx/>
                <a:latin typeface="Arial" panose="020B0604020202020204" pitchFamily="34" charset="0"/>
                <a:ea typeface="微软雅黑" pitchFamily="34" charset="-122"/>
                <a:cs typeface="+mn-cs"/>
              </a:rPr>
              <a:t>     贷：应付股利--优先股股利                           18 000</a:t>
            </a:r>
            <a:endParaRPr kumimoji="0" lang="zh-CN" altLang="zh-CN" sz="1400" b="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3430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三、资本公积与其他综合收益</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lang="zh-CN" altLang="zh-CN" sz="1400" b="1" noProof="0" dirty="0">
                <a:solidFill>
                  <a:srgbClr val="FF0000"/>
                </a:solidFill>
                <a:effectLst/>
                <a:uLnTx/>
                <a:uFillTx/>
                <a:sym typeface="+mn-ea"/>
              </a:rPr>
              <a:t>（一）资本公积概述及其会计处理</a:t>
            </a:r>
            <a:endParaRPr lang="zh-CN" altLang="zh-CN" sz="1400" b="1" noProof="0" dirty="0">
              <a:solidFill>
                <a:srgbClr val="FF0000"/>
              </a:solidFill>
              <a:effectLst/>
              <a:uLnTx/>
              <a:uFillTx/>
              <a:sym typeface="+mn-ea"/>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资本公积</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是通过企业非营业利润所增加的净资产，包括接受捐赠、法定财产重估增值、资本汇率折算差额和资本溢价所得的各种财产物资。资本公积包括资本溢价（或股本溢价）和其他资本公积等。</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114300" marR="0" lvl="0" indent="-285750" algn="l" defTabSz="685800" rtl="0" eaLnBrk="1" fontAlgn="base" latinLnBrk="0" hangingPunct="1">
              <a:lnSpc>
                <a:spcPct val="120000"/>
              </a:lnSpc>
              <a:spcAft>
                <a:spcPts val="1000"/>
              </a:spcAft>
              <a:buClrTx/>
              <a:buSzTx/>
              <a:buFont typeface="Wingdings" panose="05000000000000000000" charset="0"/>
              <a:buChar char=""/>
              <a:defRPr/>
            </a:pPr>
            <a:r>
              <a:rPr kumimoji="0" lang="zh-CN" altLang="zh-CN"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资本溢价（或股本溢价）</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是指企业收到投资者出资额超过其在注册资本（或股本）中所占分额的部分。</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其他资本公积</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，是指除资本溢价或股本溢价项目以外所形成的资本公积，涉及的业务主要有以权益结算的股份支付和采用权益法核算的长期股权投资等。</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p:txBody>
      </p:sp>
      <p:pic>
        <p:nvPicPr>
          <p:cNvPr id="76803" name="图片 9"/>
          <p:cNvPicPr>
            <a:picLocks noGrp="1" noChangeAspect="1"/>
          </p:cNvPicPr>
          <p:nvPr/>
        </p:nvPicPr>
        <p:blipFill>
          <a:blip r:embed="rId3"/>
          <a:stretch>
            <a:fillRect/>
          </a:stretch>
        </p:blipFill>
        <p:spPr>
          <a:xfrm>
            <a:off x="2317750" y="3209925"/>
            <a:ext cx="314325" cy="320675"/>
          </a:xfrm>
          <a:prstGeom prst="rect">
            <a:avLst/>
          </a:prstGeom>
          <a:noFill/>
          <a:ln w="9525">
            <a:noFill/>
          </a:ln>
        </p:spPr>
      </p:pic>
      <p:pic>
        <p:nvPicPr>
          <p:cNvPr id="76804" name="图片 10"/>
          <p:cNvPicPr>
            <a:picLocks noGrp="1" noChangeAspect="1"/>
          </p:cNvPicPr>
          <p:nvPr/>
        </p:nvPicPr>
        <p:blipFill>
          <a:blip r:embed="rId4"/>
          <a:stretch>
            <a:fillRect/>
          </a:stretch>
        </p:blipFill>
        <p:spPr>
          <a:xfrm>
            <a:off x="6007100" y="3192463"/>
            <a:ext cx="358775" cy="360362"/>
          </a:xfrm>
          <a:prstGeom prst="rect">
            <a:avLst/>
          </a:prstGeom>
          <a:noFill/>
          <a:ln w="9525">
            <a:noFill/>
          </a:ln>
        </p:spPr>
      </p:pic>
    </p:spTree>
    <p:custDataLst>
      <p:tags r:id="rId5"/>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3430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三、资本公积与其他综合收益</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lang="zh-CN" altLang="zh-CN" sz="1400" b="1" noProof="0" dirty="0">
                <a:solidFill>
                  <a:srgbClr val="FF0000"/>
                </a:solidFill>
                <a:effectLst/>
                <a:uLnTx/>
                <a:uFillTx/>
                <a:sym typeface="+mn-ea"/>
              </a:rPr>
              <a:t>（一）资本公积概述及其会计处理</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   </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关于资本溢价的会计处理在实收资本的增加核算中已介绍，下面主要介绍资本公积转增资本的会计处理。</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p:txBody>
      </p:sp>
      <p:grpSp>
        <p:nvGrpSpPr>
          <p:cNvPr id="78851" name="组合 3"/>
          <p:cNvGrpSpPr/>
          <p:nvPr/>
        </p:nvGrpSpPr>
        <p:grpSpPr>
          <a:xfrm>
            <a:off x="361950" y="1961198"/>
            <a:ext cx="8604250" cy="1938337"/>
            <a:chOff x="936" y="5312"/>
            <a:chExt cx="18030" cy="4186"/>
          </a:xfrm>
        </p:grpSpPr>
        <p:cxnSp>
          <p:nvCxnSpPr>
            <p:cNvPr id="38" name="直接连接符 37"/>
            <p:cNvCxnSpPr/>
            <p:nvPr>
              <p:custDataLst>
                <p:tags r:id="rId3"/>
              </p:custDataLst>
            </p:nvPr>
          </p:nvCxnSpPr>
          <p:spPr>
            <a:xfrm flipV="1">
              <a:off x="11388" y="7418"/>
              <a:ext cx="1581" cy="58"/>
            </a:xfrm>
            <a:prstGeom prst="line">
              <a:avLst/>
            </a:prstGeom>
            <a:ln>
              <a:solidFill>
                <a:sysClr val="window" lastClr="FFFFFF">
                  <a:lumMod val="50000"/>
                </a:sysClr>
              </a:solidFill>
              <a:prstDash val="dash"/>
            </a:ln>
          </p:spPr>
          <p:style>
            <a:lnRef idx="1">
              <a:srgbClr val="8590CA"/>
            </a:lnRef>
            <a:fillRef idx="0">
              <a:srgbClr val="8590CA"/>
            </a:fillRef>
            <a:effectRef idx="0">
              <a:srgbClr val="8590CA"/>
            </a:effectRef>
            <a:fontRef idx="minor">
              <a:sysClr val="windowText" lastClr="000000"/>
            </a:fontRef>
          </p:style>
        </p:cxnSp>
        <p:cxnSp>
          <p:nvCxnSpPr>
            <p:cNvPr id="5" name="直接连接符 4"/>
            <p:cNvCxnSpPr/>
            <p:nvPr>
              <p:custDataLst>
                <p:tags r:id="rId4"/>
              </p:custDataLst>
            </p:nvPr>
          </p:nvCxnSpPr>
          <p:spPr>
            <a:xfrm flipV="1">
              <a:off x="6138" y="7479"/>
              <a:ext cx="1335" cy="18"/>
            </a:xfrm>
            <a:prstGeom prst="line">
              <a:avLst/>
            </a:prstGeom>
            <a:ln>
              <a:solidFill>
                <a:sysClr val="window" lastClr="FFFFFF">
                  <a:lumMod val="50000"/>
                </a:sysClr>
              </a:solidFill>
              <a:prstDash val="dash"/>
            </a:ln>
          </p:spPr>
          <p:style>
            <a:lnRef idx="1">
              <a:srgbClr val="8590CA"/>
            </a:lnRef>
            <a:fillRef idx="0">
              <a:srgbClr val="8590CA"/>
            </a:fillRef>
            <a:effectRef idx="0">
              <a:srgbClr val="8590CA"/>
            </a:effectRef>
            <a:fontRef idx="minor">
              <a:sysClr val="windowText" lastClr="000000"/>
            </a:fontRef>
          </p:style>
        </p:cxnSp>
        <p:sp>
          <p:nvSpPr>
            <p:cNvPr id="6" name="椭圆 5"/>
            <p:cNvSpPr/>
            <p:nvPr>
              <p:custDataLst>
                <p:tags r:id="rId5"/>
              </p:custDataLst>
            </p:nvPr>
          </p:nvSpPr>
          <p:spPr>
            <a:xfrm>
              <a:off x="7339" y="5312"/>
              <a:ext cx="4186" cy="4186"/>
            </a:xfrm>
            <a:prstGeom prst="ellipse">
              <a:avLst/>
            </a:prstGeom>
            <a:solidFill>
              <a:schemeClr val="accent1"/>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fontAlgn="base">
                <a:lnSpc>
                  <a:spcPct val="120000"/>
                </a:lnSpc>
              </a:pPr>
              <a:endParaRPr lang="zh-CN" altLang="en-US" strike="noStrike" noProof="1">
                <a:solidFill>
                  <a:srgbClr val="FFFFFF">
                    <a:lumMod val="10000"/>
                  </a:srgbClr>
                </a:solidFill>
                <a:latin typeface="Arial" panose="020B0604020202020204" pitchFamily="34" charset="0"/>
                <a:ea typeface="微软雅黑" pitchFamily="34" charset="-122"/>
                <a:sym typeface="Arial" panose="020B0604020202020204" pitchFamily="34" charset="0"/>
              </a:endParaRPr>
            </a:p>
          </p:txBody>
        </p:sp>
        <p:sp>
          <p:nvSpPr>
            <p:cNvPr id="7" name="椭圆 6"/>
            <p:cNvSpPr/>
            <p:nvPr>
              <p:custDataLst>
                <p:tags r:id="rId6"/>
              </p:custDataLst>
            </p:nvPr>
          </p:nvSpPr>
          <p:spPr>
            <a:xfrm>
              <a:off x="12726" y="6911"/>
              <a:ext cx="1063" cy="1062"/>
            </a:xfrm>
            <a:prstGeom prst="ellipse">
              <a:avLst/>
            </a:prstGeom>
            <a:solidFill>
              <a:schemeClr val="accent1"/>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fontAlgn="base">
                <a:lnSpc>
                  <a:spcPct val="120000"/>
                </a:lnSpc>
              </a:pPr>
              <a:endParaRPr lang="zh-CN" altLang="en-US" sz="2400" strike="noStrike" noProof="1" dirty="0">
                <a:solidFill>
                  <a:srgbClr val="FFFFFF">
                    <a:lumMod val="10000"/>
                  </a:srgbClr>
                </a:solidFill>
                <a:latin typeface="Arial" panose="020B0604020202020204" pitchFamily="34" charset="0"/>
                <a:ea typeface="微软雅黑" pitchFamily="34" charset="-122"/>
                <a:sym typeface="Arial" panose="020B0604020202020204" pitchFamily="34" charset="0"/>
              </a:endParaRPr>
            </a:p>
          </p:txBody>
        </p:sp>
        <p:sp>
          <p:nvSpPr>
            <p:cNvPr id="15" name="椭圆 14"/>
            <p:cNvSpPr/>
            <p:nvPr>
              <p:custDataLst>
                <p:tags r:id="rId7"/>
              </p:custDataLst>
            </p:nvPr>
          </p:nvSpPr>
          <p:spPr>
            <a:xfrm>
              <a:off x="5073" y="6948"/>
              <a:ext cx="1063" cy="1062"/>
            </a:xfrm>
            <a:prstGeom prst="ellipse">
              <a:avLst/>
            </a:prstGeom>
            <a:solidFill>
              <a:schemeClr val="accent1"/>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fontAlgn="base">
                <a:lnSpc>
                  <a:spcPct val="120000"/>
                </a:lnSpc>
              </a:pPr>
              <a:endParaRPr lang="zh-CN" altLang="en-US" sz="2400" strike="noStrike" noProof="1" dirty="0">
                <a:solidFill>
                  <a:srgbClr val="FFFFFF">
                    <a:lumMod val="10000"/>
                  </a:srgbClr>
                </a:solidFill>
                <a:latin typeface="Arial" panose="020B0604020202020204" pitchFamily="34" charset="0"/>
                <a:ea typeface="微软雅黑" pitchFamily="34" charset="-122"/>
                <a:sym typeface="Arial" panose="020B0604020202020204" pitchFamily="34" charset="0"/>
              </a:endParaRPr>
            </a:p>
          </p:txBody>
        </p:sp>
        <p:sp>
          <p:nvSpPr>
            <p:cNvPr id="59" name="文本框 58"/>
            <p:cNvSpPr txBox="1"/>
            <p:nvPr>
              <p:custDataLst>
                <p:tags r:id="rId8"/>
              </p:custDataLst>
            </p:nvPr>
          </p:nvSpPr>
          <p:spPr>
            <a:xfrm>
              <a:off x="936" y="6912"/>
              <a:ext cx="3899" cy="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lstStyle>
              <a:defPPr>
                <a:defRPr lang="zh-CN"/>
              </a:defPPr>
              <a:lvl1pPr algn="r" fontAlgn="base">
                <a:spcBef>
                  <a:spcPct val="0"/>
                </a:spcBef>
                <a:spcAft>
                  <a:spcPct val="0"/>
                </a:spcAft>
                <a:defRPr>
                  <a:solidFill>
                    <a:srgbClr val="FFFFFF">
                      <a:lumMod val="10000"/>
                    </a:srgbClr>
                  </a:solidFill>
                  <a:latin typeface="Calibri Light"/>
                  <a:ea typeface="微软雅黑" pitchFamily="34" charset="-122"/>
                </a:defRPr>
              </a:lvl1pPr>
              <a:lvl2pPr marL="742950" indent="-285750">
                <a:defRPr>
                  <a:latin typeface="Calibri" pitchFamily="34" charset="0"/>
                  <a:ea typeface="微软雅黑" pitchFamily="34" charset="-122"/>
                </a:defRPr>
              </a:lvl2pPr>
              <a:lvl3pPr marL="1143000" indent="-228600">
                <a:defRPr>
                  <a:latin typeface="Calibri" pitchFamily="34" charset="0"/>
                  <a:ea typeface="微软雅黑" pitchFamily="34" charset="-122"/>
                </a:defRPr>
              </a:lvl3pPr>
              <a:lvl4pPr marL="1600200" indent="-228600">
                <a:defRPr>
                  <a:latin typeface="Calibri" pitchFamily="34" charset="0"/>
                  <a:ea typeface="微软雅黑" pitchFamily="34" charset="-122"/>
                </a:defRPr>
              </a:lvl4pPr>
              <a:lvl5pPr marL="2057400" indent="-228600">
                <a:defRPr>
                  <a:latin typeface="Calibri" pitchFamily="34" charset="0"/>
                  <a:ea typeface="微软雅黑" pitchFamily="34" charset="-122"/>
                </a:defRPr>
              </a:lvl5pPr>
              <a:lvl6pPr marL="2514600" indent="-228600" fontAlgn="base">
                <a:spcBef>
                  <a:spcPct val="0"/>
                </a:spcBef>
                <a:spcAft>
                  <a:spcPct val="0"/>
                </a:spcAft>
                <a:defRPr>
                  <a:latin typeface="Calibri" pitchFamily="34" charset="0"/>
                  <a:ea typeface="微软雅黑" pitchFamily="34" charset="-122"/>
                </a:defRPr>
              </a:lvl6pPr>
              <a:lvl7pPr marL="2971800" indent="-228600" fontAlgn="base">
                <a:spcBef>
                  <a:spcPct val="0"/>
                </a:spcBef>
                <a:spcAft>
                  <a:spcPct val="0"/>
                </a:spcAft>
                <a:defRPr>
                  <a:latin typeface="Calibri" pitchFamily="34" charset="0"/>
                  <a:ea typeface="微软雅黑" pitchFamily="34" charset="-122"/>
                </a:defRPr>
              </a:lvl7pPr>
              <a:lvl8pPr marL="3429000" indent="-228600" fontAlgn="base">
                <a:spcBef>
                  <a:spcPct val="0"/>
                </a:spcBef>
                <a:spcAft>
                  <a:spcPct val="0"/>
                </a:spcAft>
                <a:defRPr>
                  <a:latin typeface="Calibri" pitchFamily="34" charset="0"/>
                  <a:ea typeface="微软雅黑" pitchFamily="34" charset="-122"/>
                </a:defRPr>
              </a:lvl8pPr>
              <a:lvl9pPr marL="3886200" indent="-228600" fontAlgn="base">
                <a:spcBef>
                  <a:spcPct val="0"/>
                </a:spcBef>
                <a:spcAft>
                  <a:spcPct val="0"/>
                </a:spcAft>
                <a:defRPr>
                  <a:latin typeface="Calibri" pitchFamily="34" charset="0"/>
                  <a:ea typeface="微软雅黑" pitchFamily="34" charset="-122"/>
                </a:defRPr>
              </a:lvl9pPr>
            </a:lstStyle>
            <a:p>
              <a:pPr fontAlgn="base">
                <a:lnSpc>
                  <a:spcPct val="120000"/>
                </a:lnSpc>
              </a:pPr>
              <a:r>
                <a:rPr lang="zh-CN" altLang="en-US" sz="1400" b="1" strike="noStrike" spc="300" noProof="1" dirty="0">
                  <a:solidFill>
                    <a:sysClr val="windowText" lastClr="000000">
                      <a:lumMod val="75000"/>
                      <a:lumOff val="25000"/>
                    </a:sysClr>
                  </a:solidFill>
                  <a:latin typeface="Arial" panose="020B0604020202020204" pitchFamily="34" charset="0"/>
                  <a:ea typeface="微软雅黑" pitchFamily="34" charset="-122"/>
                  <a:cs typeface="+mj-cs"/>
                  <a:sym typeface="Arial" panose="020B0604020202020204" pitchFamily="34" charset="0"/>
                </a:rPr>
                <a:t>资本溢价</a:t>
              </a:r>
              <a:endParaRPr lang="zh-CN" altLang="en-US" sz="1400" b="1" strike="noStrike" spc="300" noProof="1" dirty="0">
                <a:solidFill>
                  <a:sysClr val="windowText" lastClr="000000">
                    <a:lumMod val="75000"/>
                    <a:lumOff val="25000"/>
                  </a:sysClr>
                </a:solidFill>
                <a:latin typeface="Arial" panose="020B0604020202020204" pitchFamily="34" charset="0"/>
                <a:cs typeface="+mj-cs"/>
                <a:sym typeface="Arial" panose="020B0604020202020204" pitchFamily="34" charset="0"/>
              </a:endParaRPr>
            </a:p>
            <a:p>
              <a:pPr fontAlgn="base">
                <a:lnSpc>
                  <a:spcPct val="120000"/>
                </a:lnSpc>
              </a:pPr>
              <a:r>
                <a:rPr lang="zh-CN" altLang="en-US" sz="1400" b="1" strike="noStrike" spc="300" noProof="1" dirty="0">
                  <a:solidFill>
                    <a:sysClr val="windowText" lastClr="000000">
                      <a:lumMod val="75000"/>
                      <a:lumOff val="25000"/>
                    </a:sysClr>
                  </a:solidFill>
                  <a:latin typeface="Arial" panose="020B0604020202020204" pitchFamily="34" charset="0"/>
                  <a:ea typeface="微软雅黑" pitchFamily="34" charset="-122"/>
                  <a:cs typeface="+mj-cs"/>
                  <a:sym typeface="Arial" panose="020B0604020202020204" pitchFamily="34" charset="0"/>
                </a:rPr>
                <a:t>（股本溢价）</a:t>
              </a:r>
              <a:endParaRPr lang="zh-CN" altLang="en-US" sz="1400" b="1" strike="noStrike" spc="300" noProof="1" dirty="0">
                <a:solidFill>
                  <a:sysClr val="windowText" lastClr="000000">
                    <a:lumMod val="75000"/>
                    <a:lumOff val="25000"/>
                  </a:sysClr>
                </a:solidFill>
                <a:latin typeface="Arial" panose="020B0604020202020204" pitchFamily="34" charset="0"/>
                <a:cs typeface="+mj-cs"/>
                <a:sym typeface="Arial" panose="020B0604020202020204" pitchFamily="34" charset="0"/>
              </a:endParaRPr>
            </a:p>
          </p:txBody>
        </p:sp>
        <p:sp>
          <p:nvSpPr>
            <p:cNvPr id="64" name="文本框 63"/>
            <p:cNvSpPr txBox="1"/>
            <p:nvPr>
              <p:custDataLst>
                <p:tags r:id="rId9"/>
              </p:custDataLst>
            </p:nvPr>
          </p:nvSpPr>
          <p:spPr>
            <a:xfrm>
              <a:off x="7473" y="6628"/>
              <a:ext cx="3899" cy="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noAutofit/>
            </a:bodyPr>
            <a:lstStyle>
              <a:defPPr>
                <a:defRPr lang="zh-CN"/>
              </a:defPPr>
              <a:lvl1pPr algn="r" fontAlgn="base">
                <a:spcBef>
                  <a:spcPct val="0"/>
                </a:spcBef>
                <a:spcAft>
                  <a:spcPct val="0"/>
                </a:spcAft>
                <a:defRPr>
                  <a:solidFill>
                    <a:srgbClr val="FFFFFF">
                      <a:lumMod val="10000"/>
                    </a:srgbClr>
                  </a:solidFill>
                  <a:latin typeface="Calibri Light"/>
                  <a:ea typeface="微软雅黑" pitchFamily="34" charset="-122"/>
                </a:defRPr>
              </a:lvl1pPr>
              <a:lvl2pPr marL="742950" indent="-285750">
                <a:defRPr>
                  <a:latin typeface="Calibri" pitchFamily="34" charset="0"/>
                  <a:ea typeface="微软雅黑" pitchFamily="34" charset="-122"/>
                </a:defRPr>
              </a:lvl2pPr>
              <a:lvl3pPr marL="1143000" indent="-228600">
                <a:defRPr>
                  <a:latin typeface="Calibri" pitchFamily="34" charset="0"/>
                  <a:ea typeface="微软雅黑" pitchFamily="34" charset="-122"/>
                </a:defRPr>
              </a:lvl3pPr>
              <a:lvl4pPr marL="1600200" indent="-228600">
                <a:defRPr>
                  <a:latin typeface="Calibri" pitchFamily="34" charset="0"/>
                  <a:ea typeface="微软雅黑" pitchFamily="34" charset="-122"/>
                </a:defRPr>
              </a:lvl4pPr>
              <a:lvl5pPr marL="2057400" indent="-228600">
                <a:defRPr>
                  <a:latin typeface="Calibri" pitchFamily="34" charset="0"/>
                  <a:ea typeface="微软雅黑" pitchFamily="34" charset="-122"/>
                </a:defRPr>
              </a:lvl5pPr>
              <a:lvl6pPr marL="2514600" indent="-228600" fontAlgn="base">
                <a:spcBef>
                  <a:spcPct val="0"/>
                </a:spcBef>
                <a:spcAft>
                  <a:spcPct val="0"/>
                </a:spcAft>
                <a:defRPr>
                  <a:latin typeface="Calibri" pitchFamily="34" charset="0"/>
                  <a:ea typeface="微软雅黑" pitchFamily="34" charset="-122"/>
                </a:defRPr>
              </a:lvl6pPr>
              <a:lvl7pPr marL="2971800" indent="-228600" fontAlgn="base">
                <a:spcBef>
                  <a:spcPct val="0"/>
                </a:spcBef>
                <a:spcAft>
                  <a:spcPct val="0"/>
                </a:spcAft>
                <a:defRPr>
                  <a:latin typeface="Calibri" pitchFamily="34" charset="0"/>
                  <a:ea typeface="微软雅黑" pitchFamily="34" charset="-122"/>
                </a:defRPr>
              </a:lvl7pPr>
              <a:lvl8pPr marL="3429000" indent="-228600" fontAlgn="base">
                <a:spcBef>
                  <a:spcPct val="0"/>
                </a:spcBef>
                <a:spcAft>
                  <a:spcPct val="0"/>
                </a:spcAft>
                <a:defRPr>
                  <a:latin typeface="Calibri" pitchFamily="34" charset="0"/>
                  <a:ea typeface="微软雅黑" pitchFamily="34" charset="-122"/>
                </a:defRPr>
              </a:lvl8pPr>
              <a:lvl9pPr marL="3886200" indent="-228600" fontAlgn="base">
                <a:spcBef>
                  <a:spcPct val="0"/>
                </a:spcBef>
                <a:spcAft>
                  <a:spcPct val="0"/>
                </a:spcAft>
                <a:defRPr>
                  <a:latin typeface="Calibri" pitchFamily="34" charset="0"/>
                  <a:ea typeface="微软雅黑" pitchFamily="34" charset="-122"/>
                </a:defRPr>
              </a:lvl9pPr>
            </a:lstStyle>
            <a:p>
              <a:pPr algn="ctr" fontAlgn="base">
                <a:lnSpc>
                  <a:spcPct val="120000"/>
                </a:lnSpc>
              </a:pPr>
              <a:r>
                <a:rPr lang="zh-CN" altLang="en-US" sz="1600" b="1" strike="noStrike" spc="300" noProof="1" dirty="0">
                  <a:solidFill>
                    <a:sysClr val="window" lastClr="FFFFFF"/>
                  </a:solidFill>
                  <a:latin typeface="Arial" panose="020B0604020202020204" pitchFamily="34" charset="0"/>
                  <a:ea typeface="微软雅黑" pitchFamily="34" charset="-122"/>
                  <a:cs typeface="+mj-cs"/>
                  <a:sym typeface="Arial" panose="020B0604020202020204" pitchFamily="34" charset="0"/>
                </a:rPr>
                <a:t>资本公积</a:t>
              </a:r>
              <a:endParaRPr lang="zh-CN" altLang="en-US" sz="1600" b="1" strike="noStrike" spc="300" noProof="1" dirty="0">
                <a:solidFill>
                  <a:sysClr val="window" lastClr="FFFFFF"/>
                </a:solidFill>
                <a:latin typeface="Arial" panose="020B0604020202020204" pitchFamily="34" charset="0"/>
                <a:cs typeface="+mj-cs"/>
                <a:sym typeface="Arial" panose="020B0604020202020204" pitchFamily="34" charset="0"/>
              </a:endParaRPr>
            </a:p>
          </p:txBody>
        </p:sp>
        <p:sp>
          <p:nvSpPr>
            <p:cNvPr id="65" name="文本框 64"/>
            <p:cNvSpPr txBox="1"/>
            <p:nvPr>
              <p:custDataLst>
                <p:tags r:id="rId10"/>
              </p:custDataLst>
            </p:nvPr>
          </p:nvSpPr>
          <p:spPr>
            <a:xfrm>
              <a:off x="7473" y="7418"/>
              <a:ext cx="4066" cy="900"/>
            </a:xfrm>
            <a:prstGeom prst="rect">
              <a:avLst/>
            </a:prstGeom>
          </p:spPr>
          <p:txBody>
            <a:bodyPr wrap="square" anchor="ctr" anchorCtr="0">
              <a:normAutofit/>
            </a:bodyPr>
            <a:lstStyle>
              <a:defPPr>
                <a:defRPr lang="zh-CN"/>
              </a:defPPr>
              <a:lvl1pPr algn="r">
                <a:defRPr sz="1400">
                  <a:solidFill>
                    <a:srgbClr val="FFFFFF">
                      <a:lumMod val="10000"/>
                    </a:srgbClr>
                  </a:solidFill>
                  <a:latin typeface="Calibri Light"/>
                </a:defRPr>
              </a:lvl1pPr>
            </a:lstStyle>
            <a:p>
              <a:pPr algn="ctr" fontAlgn="base">
                <a:lnSpc>
                  <a:spcPct val="120000"/>
                </a:lnSpc>
              </a:pPr>
              <a:r>
                <a:rPr lang="zh-CN" altLang="en-US" sz="1600" strike="noStrike" spc="150" noProof="1" dirty="0">
                  <a:solidFill>
                    <a:sysClr val="window" lastClr="FFFFFF"/>
                  </a:solidFill>
                  <a:latin typeface="Arial" panose="020B0604020202020204" pitchFamily="34" charset="0"/>
                  <a:ea typeface="微软雅黑" pitchFamily="34" charset="-122"/>
                  <a:cs typeface="+mn-cs"/>
                  <a:sym typeface="Arial" panose="020B0604020202020204" pitchFamily="34" charset="0"/>
                </a:rPr>
                <a:t>会计处理</a:t>
              </a:r>
              <a:endParaRPr lang="zh-CN" altLang="en-US" sz="1600" strike="noStrike" spc="150" noProof="1" dirty="0">
                <a:solidFill>
                  <a:sysClr val="window" lastClr="FFFFFF"/>
                </a:solidFill>
                <a:latin typeface="Arial" panose="020B0604020202020204" pitchFamily="34" charset="0"/>
                <a:ea typeface="微软雅黑" pitchFamily="34" charset="-122"/>
                <a:sym typeface="Arial" panose="020B0604020202020204" pitchFamily="34" charset="0"/>
              </a:endParaRPr>
            </a:p>
          </p:txBody>
        </p:sp>
        <p:sp>
          <p:nvSpPr>
            <p:cNvPr id="8" name="文本框 7"/>
            <p:cNvSpPr txBox="1"/>
            <p:nvPr>
              <p:custDataLst>
                <p:tags r:id="rId11"/>
              </p:custDataLst>
            </p:nvPr>
          </p:nvSpPr>
          <p:spPr>
            <a:xfrm>
              <a:off x="14177" y="7058"/>
              <a:ext cx="4789" cy="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lstStyle>
              <a:defPPr>
                <a:defRPr lang="zh-CN"/>
              </a:defPPr>
              <a:lvl1pPr algn="r" fontAlgn="base">
                <a:spcBef>
                  <a:spcPct val="0"/>
                </a:spcBef>
                <a:spcAft>
                  <a:spcPct val="0"/>
                </a:spcAft>
                <a:defRPr>
                  <a:solidFill>
                    <a:srgbClr val="FFFFFF">
                      <a:lumMod val="10000"/>
                    </a:srgbClr>
                  </a:solidFill>
                  <a:latin typeface="Calibri Light"/>
                  <a:ea typeface="微软雅黑" pitchFamily="34" charset="-122"/>
                </a:defRPr>
              </a:lvl1pPr>
              <a:lvl2pPr marL="742950" indent="-285750">
                <a:defRPr>
                  <a:latin typeface="Calibri" pitchFamily="34" charset="0"/>
                  <a:ea typeface="微软雅黑" pitchFamily="34" charset="-122"/>
                </a:defRPr>
              </a:lvl2pPr>
              <a:lvl3pPr marL="1143000" indent="-228600">
                <a:defRPr>
                  <a:latin typeface="Calibri" pitchFamily="34" charset="0"/>
                  <a:ea typeface="微软雅黑" pitchFamily="34" charset="-122"/>
                </a:defRPr>
              </a:lvl3pPr>
              <a:lvl4pPr marL="1600200" indent="-228600">
                <a:defRPr>
                  <a:latin typeface="Calibri" pitchFamily="34" charset="0"/>
                  <a:ea typeface="微软雅黑" pitchFamily="34" charset="-122"/>
                </a:defRPr>
              </a:lvl4pPr>
              <a:lvl5pPr marL="2057400" indent="-228600">
                <a:defRPr>
                  <a:latin typeface="Calibri" pitchFamily="34" charset="0"/>
                  <a:ea typeface="微软雅黑" pitchFamily="34" charset="-122"/>
                </a:defRPr>
              </a:lvl5pPr>
              <a:lvl6pPr marL="2514600" indent="-228600" fontAlgn="base">
                <a:spcBef>
                  <a:spcPct val="0"/>
                </a:spcBef>
                <a:spcAft>
                  <a:spcPct val="0"/>
                </a:spcAft>
                <a:defRPr>
                  <a:latin typeface="Calibri" pitchFamily="34" charset="0"/>
                  <a:ea typeface="微软雅黑" pitchFamily="34" charset="-122"/>
                </a:defRPr>
              </a:lvl6pPr>
              <a:lvl7pPr marL="2971800" indent="-228600" fontAlgn="base">
                <a:spcBef>
                  <a:spcPct val="0"/>
                </a:spcBef>
                <a:spcAft>
                  <a:spcPct val="0"/>
                </a:spcAft>
                <a:defRPr>
                  <a:latin typeface="Calibri" pitchFamily="34" charset="0"/>
                  <a:ea typeface="微软雅黑" pitchFamily="34" charset="-122"/>
                </a:defRPr>
              </a:lvl7pPr>
              <a:lvl8pPr marL="3429000" indent="-228600" fontAlgn="base">
                <a:spcBef>
                  <a:spcPct val="0"/>
                </a:spcBef>
                <a:spcAft>
                  <a:spcPct val="0"/>
                </a:spcAft>
                <a:defRPr>
                  <a:latin typeface="Calibri" pitchFamily="34" charset="0"/>
                  <a:ea typeface="微软雅黑" pitchFamily="34" charset="-122"/>
                </a:defRPr>
              </a:lvl8pPr>
              <a:lvl9pPr marL="3886200" indent="-228600" fontAlgn="base">
                <a:spcBef>
                  <a:spcPct val="0"/>
                </a:spcBef>
                <a:spcAft>
                  <a:spcPct val="0"/>
                </a:spcAft>
                <a:defRPr>
                  <a:latin typeface="Calibri" pitchFamily="34" charset="0"/>
                  <a:ea typeface="微软雅黑" pitchFamily="34" charset="-122"/>
                </a:defRPr>
              </a:lvl9pPr>
            </a:lstStyle>
            <a:p>
              <a:pPr algn="l" fontAlgn="base">
                <a:lnSpc>
                  <a:spcPct val="120000"/>
                </a:lnSpc>
              </a:pPr>
              <a:r>
                <a:rPr lang="zh-CN" altLang="en-US" sz="1400" b="1" strike="noStrike" spc="300" noProof="1" dirty="0">
                  <a:solidFill>
                    <a:sysClr val="windowText" lastClr="000000">
                      <a:lumMod val="75000"/>
                      <a:lumOff val="25000"/>
                    </a:sysClr>
                  </a:solidFill>
                  <a:latin typeface="Arial" panose="020B0604020202020204" pitchFamily="34" charset="0"/>
                  <a:ea typeface="微软雅黑" pitchFamily="34" charset="-122"/>
                  <a:cs typeface="+mj-cs"/>
                  <a:sym typeface="Arial" panose="020B0604020202020204" pitchFamily="34" charset="0"/>
                </a:rPr>
                <a:t>资本公积转增资本</a:t>
              </a:r>
              <a:endParaRPr lang="zh-CN" altLang="en-US" sz="1400" b="1" strike="noStrike" spc="300" noProof="1" dirty="0">
                <a:solidFill>
                  <a:sysClr val="windowText" lastClr="000000">
                    <a:lumMod val="75000"/>
                    <a:lumOff val="25000"/>
                  </a:sysClr>
                </a:solidFill>
                <a:latin typeface="Arial" panose="020B0604020202020204" pitchFamily="34" charset="0"/>
                <a:cs typeface="+mj-cs"/>
                <a:sym typeface="Arial" panose="020B0604020202020204" pitchFamily="34" charset="0"/>
              </a:endParaRPr>
            </a:p>
          </p:txBody>
        </p:sp>
      </p:grpSp>
      <p:pic>
        <p:nvPicPr>
          <p:cNvPr id="78861" name="图片 9"/>
          <p:cNvPicPr>
            <a:picLocks noGrp="1" noChangeAspect="1"/>
          </p:cNvPicPr>
          <p:nvPr/>
        </p:nvPicPr>
        <p:blipFill>
          <a:blip r:embed="rId12"/>
          <a:stretch>
            <a:fillRect/>
          </a:stretch>
        </p:blipFill>
        <p:spPr>
          <a:xfrm>
            <a:off x="2432685" y="2808605"/>
            <a:ext cx="314325" cy="320675"/>
          </a:xfrm>
          <a:prstGeom prst="rect">
            <a:avLst/>
          </a:prstGeom>
          <a:noFill/>
          <a:ln w="9525">
            <a:noFill/>
          </a:ln>
        </p:spPr>
      </p:pic>
      <p:pic>
        <p:nvPicPr>
          <p:cNvPr id="78862" name="图片 10"/>
          <p:cNvPicPr>
            <a:picLocks noGrp="1" noChangeAspect="1"/>
          </p:cNvPicPr>
          <p:nvPr/>
        </p:nvPicPr>
        <p:blipFill>
          <a:blip r:embed="rId13"/>
          <a:stretch>
            <a:fillRect/>
          </a:stretch>
        </p:blipFill>
        <p:spPr>
          <a:xfrm>
            <a:off x="6108700" y="2784158"/>
            <a:ext cx="358775" cy="360362"/>
          </a:xfrm>
          <a:prstGeom prst="rect">
            <a:avLst/>
          </a:prstGeom>
          <a:noFill/>
          <a:ln w="9525">
            <a:noFill/>
          </a:ln>
        </p:spPr>
      </p:pic>
    </p:spTree>
    <p:custDataLst>
      <p:tags r:id="rId14"/>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6"/>
          <p:cNvSpPr>
            <a:spLocks noGrp="1" noChangeArrowheads="1"/>
          </p:cNvSpPr>
          <p:nvPr>
            <p:ph type="title"/>
            <p:custDataLst>
              <p:tags r:id="rId1"/>
            </p:custDataLst>
          </p:nvPr>
        </p:nvSpPr>
        <p:spPr>
          <a:xfrm>
            <a:off x="179705" y="1103630"/>
            <a:ext cx="8700770" cy="2936240"/>
          </a:xfrm>
        </p:spPr>
        <p:txBody>
          <a:bodyPr vert="horz" wrap="square" lIns="101600" tIns="38100" rIns="76200" bIns="38100" numCol="1" anchor="b" anchorCtr="0" compatLnSpc="1">
            <a:normAutofit fontScale="90000"/>
          </a:bodyPr>
          <a:lstStyle/>
          <a:p>
            <a:pPr marL="0" marR="0" lvl="0" indent="863600" algn="l" defTabSz="685800" rtl="0" eaLnBrk="1" latinLnBrk="0" hangingPunct="1">
              <a:lnSpc>
                <a:spcPct val="150000"/>
              </a:lnSpc>
              <a:spcBef>
                <a:spcPct val="0"/>
              </a:spcBef>
              <a:spcAft>
                <a:spcPct val="0"/>
              </a:spcAft>
              <a:buClrTx/>
              <a:buSzTx/>
              <a:buFontTx/>
              <a:buNone/>
              <a:defRPr/>
              <a:extLst>
                <a:ext uri="{35155182-B16C-46BC-9424-99874614C6A1}">
                  <wpsdc:indentchars xmlns:wpsdc="http://www.wps.cn/officeDocument/2017/drawingmlCustomData" val="200" checksum="3662325579"/>
                </a:ext>
              </a:extLst>
            </a:pPr>
            <a:r>
              <a:rPr kumimoji="0" lang="en-US" altLang="zh-CN" sz="3555" b="1" i="0" u="none" strike="noStrike" kern="1200" cap="none" spc="200" normalizeH="0" baseline="0" noProof="0" dirty="0" smtClean="0">
                <a:ln>
                  <a:noFill/>
                </a:ln>
                <a:solidFill>
                  <a:srgbClr val="404040"/>
                </a:solidFill>
                <a:effectLst/>
                <a:uLnTx/>
                <a:uFillTx/>
                <a:latin typeface="微软雅黑" pitchFamily="34" charset="-122"/>
                <a:ea typeface="微软雅黑" pitchFamily="34" charset="-122"/>
                <a:cs typeface="+mj-cs"/>
                <a:sym typeface="微软雅黑" pitchFamily="34" charset="-122"/>
              </a:rPr>
              <a:t>         </a:t>
            </a:r>
            <a:r>
              <a:rPr kumimoji="0" lang="zh-CN" altLang="en-US" sz="3555" b="1" i="0" u="none" strike="noStrike" kern="1200" cap="none" spc="200" normalizeH="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第三章  所有者权益</a:t>
            </a:r>
            <a:br>
              <a:rPr kumimoji="0" lang="zh-CN" altLang="en-US" sz="1555" b="1" i="0" u="none" strike="noStrike" kern="1200" cap="none" spc="200" normalizeH="0" baseline="0" noProof="0" dirty="0" smtClean="0">
                <a:ln>
                  <a:noFill/>
                </a:ln>
                <a:solidFill>
                  <a:srgbClr val="404040"/>
                </a:solidFill>
                <a:effectLst/>
                <a:uLnTx/>
                <a:uFillTx/>
                <a:latin typeface="微软雅黑" pitchFamily="34" charset="-122"/>
                <a:ea typeface="微软雅黑" pitchFamily="34" charset="-122"/>
                <a:cs typeface="+mj-cs"/>
                <a:sym typeface="微软雅黑" pitchFamily="34" charset="-122"/>
              </a:rPr>
            </a:br>
            <a:r>
              <a:rPr kumimoji="0" lang="zh-CN" altLang="en-US" sz="1555" b="1" i="0" u="none" strike="noStrike" kern="1200" cap="none" spc="200" normalizeH="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【本章概述·思政目标·育人元素】</a:t>
            </a:r>
            <a:br>
              <a:rPr kumimoji="0" lang="zh-CN" altLang="en-US" sz="1555" b="1" i="0" u="none" strike="noStrike" kern="1200" cap="none" spc="200" normalizeH="0" baseline="0" noProof="0" dirty="0" smtClean="0">
                <a:ln>
                  <a:noFill/>
                </a:ln>
                <a:solidFill>
                  <a:srgbClr val="404040"/>
                </a:solidFill>
                <a:effectLst/>
                <a:uLnTx/>
                <a:uFillTx/>
                <a:latin typeface="微软雅黑" pitchFamily="34" charset="-122"/>
                <a:ea typeface="微软雅黑" pitchFamily="34" charset="-122"/>
                <a:cs typeface="+mj-cs"/>
                <a:sym typeface="微软雅黑" pitchFamily="34" charset="-122"/>
              </a:rPr>
            </a:br>
            <a:r>
              <a:rPr kumimoji="0" lang="en-US" altLang="zh-CN" sz="1555" b="1" i="0" u="none" strike="noStrike" kern="1200" cap="none" spc="200" normalizeH="0" baseline="0" noProof="0" dirty="0" smtClean="0">
                <a:ln>
                  <a:noFill/>
                </a:ln>
                <a:solidFill>
                  <a:srgbClr val="404040"/>
                </a:solidFill>
                <a:effectLst/>
                <a:uLnTx/>
                <a:uFillTx/>
                <a:latin typeface="微软雅黑" pitchFamily="34" charset="-122"/>
                <a:ea typeface="微软雅黑" pitchFamily="34" charset="-122"/>
                <a:cs typeface="+mj-cs"/>
                <a:sym typeface="微软雅黑" pitchFamily="34" charset="-122"/>
              </a:rPr>
              <a:t>      </a:t>
            </a:r>
            <a:r>
              <a:rPr kumimoji="0" sz="1555" b="0" i="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本章概述：所有者权益是指投资人或股东在企业资产中享有的经济利益，是企业资产的重要来源。从数量上看，它是企业资产总额减去负债总额后的余额；从产权看，它是企业投资人或股东对企业净资产的所有权；从内容上看，它因企业组织形式不同而存在差异。本章重点阐述所有者权益的构成及具体会计处理，同时结合思政案例与延伸阅读进行内容拓展。</a:t>
            </a:r>
            <a:br>
              <a:rPr kumimoji="0" sz="1555" b="0" i="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br>
            <a:r>
              <a:rPr kumimoji="0" lang="en-US" sz="1555" b="0" i="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     </a:t>
            </a:r>
            <a:r>
              <a:rPr kumimoji="0" sz="1555" b="0" i="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思政目标：通过案例了解我国多层次资本市场发展历程、结构及相关主要改革举措，引导学生坚定“四个自信”。</a:t>
            </a:r>
            <a:br>
              <a:rPr kumimoji="0" sz="1555" b="0" i="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br>
            <a:r>
              <a:rPr kumimoji="0" lang="en-US" sz="1555" b="0" i="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     </a:t>
            </a:r>
            <a:r>
              <a:rPr kumimoji="0" sz="1555" b="0" i="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育人元素：中国特色社会主义道路自信、理论自信、制度自信、文化自信。</a:t>
            </a:r>
            <a:endParaRPr kumimoji="0" sz="1555" b="0" i="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endParaRPr>
          </a:p>
        </p:txBody>
      </p:sp>
    </p:spTree>
    <p:custDataLst>
      <p:tags r:id="rId2"/>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511493" y="321945"/>
            <a:ext cx="8120063" cy="2584450"/>
          </a:xfrm>
        </p:spPr>
        <p:txBody>
          <a:bodyPr vert="horz" wrap="square" lIns="101600" tIns="0" rIns="82550" bIns="0" numCol="1" anchor="t" anchorCtr="0" compatLnSpc="1"/>
          <a:lstStyle/>
          <a:p>
            <a:pPr marR="0" lvl="0" algn="l" defTabSz="685800" rtl="0" eaLnBrk="0" fontAlgn="base" latinLnBrk="0" hangingPunct="0">
              <a:lnSpc>
                <a:spcPct val="120000"/>
              </a:lnSpc>
              <a:spcBef>
                <a:spcPct val="0"/>
              </a:spcBef>
              <a:spcAft>
                <a:spcPts val="1000"/>
              </a:spcAft>
              <a:buClrTx/>
              <a:buSzTx/>
              <a:buFont typeface="Wingdings" panose="05000000000000000000" charset="0"/>
              <a:buChar char=""/>
              <a:defRPr/>
            </a:pPr>
            <a:r>
              <a:rPr lang="zh-CN" sz="1400" strike="noStrike"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sym typeface="+mn-ea"/>
              </a:rPr>
              <a:t>资本公积转增资本的会计处理：</a:t>
            </a:r>
            <a:endParaRPr lang="zh-CN" sz="1400" strike="noStrike" noProof="0" dirty="0">
              <a:solidFill>
                <a:schemeClr val="accent1"/>
              </a:solidFill>
              <a:effectLst>
                <a:outerShdw blurRad="38100" dist="25400" dir="5400000" algn="ctr" rotWithShape="0">
                  <a:srgbClr val="6E747A">
                    <a:alpha val="43000"/>
                  </a:srgbClr>
                </a:outerShdw>
              </a:effectLst>
              <a:uLnTx/>
              <a:uFillTx/>
              <a:latin typeface="微软雅黑" charset="0"/>
              <a:ea typeface="微软雅黑" charset="0"/>
              <a:cs typeface="微软雅黑" charset="0"/>
              <a:sym typeface="+mn-ea"/>
            </a:endParaRPr>
          </a:p>
          <a:p>
            <a:pPr marL="0" marR="0" lvl="0" indent="0" algn="l" defTabSz="685800" rtl="0" eaLnBrk="0" fontAlgn="base" latinLnBrk="0" hangingPunct="0">
              <a:lnSpc>
                <a:spcPct val="120000"/>
              </a:lnSpc>
              <a:spcBef>
                <a:spcPct val="0"/>
              </a:spcBef>
              <a:spcAft>
                <a:spcPts val="1000"/>
              </a:spcAft>
              <a:buClrTx/>
              <a:buSzTx/>
              <a:buFont typeface="Wingdings" panose="05000000000000000000" charset="0"/>
              <a:buNone/>
              <a:defRPr/>
            </a:pPr>
            <a:r>
              <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     资本公积可以用于转增公司资本，但资本公积不得用于弥补公司的亏损。经股东大会或类似机构决议，用资本公积转增资本时，应冲减资本公积，同时按照转增资本前的实收资本（或股本）的结构或比例，将转增的金额记入“实收资本”（或“股本”）科目下各所有者的明细分类账中。</a:t>
            </a:r>
            <a:endPar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endParaRPr>
          </a:p>
          <a:p>
            <a:pPr marR="0" lvl="0" algn="l" defTabSz="685800" rtl="0" eaLnBrk="0" fontAlgn="base" latinLnBrk="0" hangingPunct="0">
              <a:lnSpc>
                <a:spcPct val="120000"/>
              </a:lnSpc>
              <a:spcBef>
                <a:spcPct val="0"/>
              </a:spcBef>
              <a:spcAft>
                <a:spcPts val="1000"/>
              </a:spcAft>
              <a:buClrTx/>
              <a:buSzTx/>
              <a:buFont typeface="Wingdings" panose="05000000000000000000" charset="0"/>
              <a:buChar char=""/>
              <a:defRPr/>
            </a:pPr>
            <a:r>
              <a:rPr kumimoji="0"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【实务题</a:t>
            </a:r>
            <a:r>
              <a:rPr kumimoji="0" lang="en-US"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3</a:t>
            </a:r>
            <a:r>
              <a:rPr kumimoji="0"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－6】</a:t>
            </a:r>
            <a:r>
              <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南华投资公司、铅华投资公司、宗华投资公司共同投资设立万方实业有限公司，原注册投资资本为600万元，南华、铅华和宗华投资公司分别出资100万元、200万元、300万元。因扩大经营规模需要，经股东大会批准，万方实业有限公司按原出资比例将资本公积60万元转增资本。</a:t>
            </a:r>
            <a:endPar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endParaRPr>
          </a:p>
          <a:p>
            <a:pPr marR="0" lvl="0" algn="l" defTabSz="685800" rtl="0" eaLnBrk="0" fontAlgn="base" latinLnBrk="0" hangingPunct="0">
              <a:lnSpc>
                <a:spcPct val="120000"/>
              </a:lnSpc>
              <a:spcBef>
                <a:spcPct val="0"/>
              </a:spcBef>
              <a:spcAft>
                <a:spcPts val="1000"/>
              </a:spcAft>
              <a:buClrTx/>
              <a:buSzTx/>
              <a:buFont typeface="Wingdings" panose="05000000000000000000" charset="0"/>
              <a:buChar char=""/>
              <a:defRPr/>
            </a:pPr>
            <a:r>
              <a:rPr kumimoji="0"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【实务题</a:t>
            </a:r>
            <a:r>
              <a:rPr kumimoji="0" lang="en-US"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3</a:t>
            </a:r>
            <a:r>
              <a:rPr kumimoji="0" sz="1400" b="1"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－6解析】</a:t>
            </a:r>
            <a:r>
              <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万方公司应编制如下会计分录：</a:t>
            </a:r>
            <a:endPar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endParaRPr>
          </a:p>
          <a:p>
            <a:pPr marL="0" marR="0" lvl="0" indent="0" algn="l" defTabSz="685800" rtl="0" eaLnBrk="0" fontAlgn="base" latinLnBrk="0" hangingPunct="0">
              <a:lnSpc>
                <a:spcPct val="120000"/>
              </a:lnSpc>
              <a:spcBef>
                <a:spcPct val="0"/>
              </a:spcBef>
              <a:spcAft>
                <a:spcPts val="1000"/>
              </a:spcAft>
              <a:buClrTx/>
              <a:buSzTx/>
              <a:buNone/>
              <a:defRPr/>
            </a:pPr>
            <a:r>
              <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   借：资本公积                                         600 000</a:t>
            </a:r>
            <a:endPar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endParaRPr>
          </a:p>
          <a:p>
            <a:pPr marL="0" marR="0" lvl="0" indent="0" algn="l" defTabSz="685800" rtl="0" eaLnBrk="0" fontAlgn="base" latinLnBrk="0" hangingPunct="0">
              <a:lnSpc>
                <a:spcPct val="120000"/>
              </a:lnSpc>
              <a:spcBef>
                <a:spcPct val="0"/>
              </a:spcBef>
              <a:spcAft>
                <a:spcPts val="1000"/>
              </a:spcAft>
              <a:buClrTx/>
              <a:buSzTx/>
              <a:buNone/>
              <a:defRPr/>
            </a:pPr>
            <a:r>
              <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      贷：实收资本--南华投资公司                       100 000</a:t>
            </a:r>
            <a:endPar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endParaRPr>
          </a:p>
          <a:p>
            <a:pPr marL="0" marR="0" lvl="0" indent="0" algn="l" defTabSz="685800" rtl="0" eaLnBrk="0" fontAlgn="base" latinLnBrk="0" hangingPunct="0">
              <a:lnSpc>
                <a:spcPct val="120000"/>
              </a:lnSpc>
              <a:spcBef>
                <a:spcPct val="0"/>
              </a:spcBef>
              <a:spcAft>
                <a:spcPts val="1000"/>
              </a:spcAft>
              <a:buClrTx/>
              <a:buSzTx/>
              <a:buNone/>
              <a:defRPr/>
            </a:pPr>
            <a:r>
              <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                     --铅华投资公司                        200 000</a:t>
            </a:r>
            <a:endPar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endParaRPr>
          </a:p>
          <a:p>
            <a:pPr marL="0" marR="0" lvl="0" indent="0" algn="l" defTabSz="685800" rtl="0" eaLnBrk="0" fontAlgn="base" latinLnBrk="0" hangingPunct="0">
              <a:lnSpc>
                <a:spcPct val="120000"/>
              </a:lnSpc>
              <a:spcBef>
                <a:spcPct val="0"/>
              </a:spcBef>
              <a:spcAft>
                <a:spcPts val="1000"/>
              </a:spcAft>
              <a:buClrTx/>
              <a:buSzTx/>
              <a:buNone/>
              <a:defRPr/>
            </a:pPr>
            <a:r>
              <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rPr>
              <a:t>                     --宗华投资公司                        300 000</a:t>
            </a:r>
            <a:endParaRPr kumimoji="0" sz="1400" b="0" i="0" u="none" strike="noStrike" kern="1200" cap="none" spc="150" normalizeH="0" baseline="0" noProof="0" dirty="0">
              <a:ln>
                <a:noFill/>
              </a:ln>
              <a:solidFill>
                <a:schemeClr val="tx1"/>
              </a:solidFill>
              <a:effectLst/>
              <a:uLnTx/>
              <a:uFillTx/>
              <a:latin typeface="微软雅黑" charset="0"/>
              <a:ea typeface="微软雅黑" charset="0"/>
              <a:cs typeface="微软雅黑" charset="0"/>
            </a:endParaRPr>
          </a:p>
        </p:txBody>
      </p:sp>
    </p:spTree>
    <p:custDataLst>
      <p:tags r:id="rId2"/>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3430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三、资本公积与其他综合收益</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lang="zh-CN" altLang="zh-CN" sz="1400" b="1" noProof="0" dirty="0">
                <a:solidFill>
                  <a:srgbClr val="FF0000"/>
                </a:solidFill>
                <a:effectLst/>
                <a:uLnTx/>
                <a:uFillTx/>
                <a:sym typeface="+mn-ea"/>
              </a:rPr>
              <a:t>（一）其他综合收益概述及其会计处理</a:t>
            </a:r>
            <a:endParaRPr lang="zh-CN" altLang="zh-CN" sz="1400" b="1" noProof="0" dirty="0">
              <a:solidFill>
                <a:srgbClr val="FF0000"/>
              </a:solidFill>
              <a:effectLst/>
              <a:uLnTx/>
              <a:uFillTx/>
              <a:sym typeface="+mn-ea"/>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其他综合收益</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是指企业根据其他会计准则规定未在当期损益中确认的各项利得或损失，包括以后会计期间不能重分类进损益的其他综合收益和以后会计期间满足规定条件时将重分类进损益的其他综合收益两类。</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3430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三、资本公积与其他综合收益</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lang="zh-CN" altLang="zh-CN" sz="1400" b="1" noProof="0" dirty="0">
                <a:solidFill>
                  <a:srgbClr val="FF0000"/>
                </a:solidFill>
                <a:effectLst/>
                <a:uLnTx/>
                <a:uFillTx/>
                <a:sym typeface="+mn-ea"/>
              </a:rPr>
              <a:t>（一）其他综合收益概述及其会计处理</a:t>
            </a:r>
            <a:endParaRPr lang="zh-CN" altLang="zh-CN" sz="1400" b="1" noProof="0" dirty="0">
              <a:solidFill>
                <a:srgbClr val="FF0000"/>
              </a:solidFill>
              <a:effectLst/>
              <a:uLnTx/>
              <a:uFillTx/>
              <a:sym typeface="+mn-ea"/>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涉及其他综合收益的业务主要有：</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114300" marR="0" lvl="0" indent="-285750" algn="l" defTabSz="685800" rtl="0" eaLnBrk="1" fontAlgn="base" latinLnBrk="0" hangingPunct="1">
              <a:lnSpc>
                <a:spcPct val="120000"/>
              </a:lnSpc>
              <a:spcAft>
                <a:spcPts val="1000"/>
              </a:spcAft>
              <a:buClrTx/>
              <a:buSzTx/>
              <a:buFont typeface="Wingdings" panose="05000000000000000000" charset="0"/>
              <a:buChar char=""/>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以公允价值计量且其变动计人其他综合收益的金融资产，当该类金融资产终止确认时，之前计人其他综合收益的累计利得或损失应当从其他综合收益中转出，计入当期损益；</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114300" marR="0" lvl="0" indent="-285750" algn="l" defTabSz="685800" rtl="0" eaLnBrk="1" fontAlgn="base" latinLnBrk="0" hangingPunct="1">
              <a:lnSpc>
                <a:spcPct val="120000"/>
              </a:lnSpc>
              <a:spcAft>
                <a:spcPts val="1000"/>
              </a:spcAft>
              <a:buClrTx/>
              <a:buSzTx/>
              <a:buFont typeface="Wingdings" panose="05000000000000000000" charset="0"/>
              <a:buChar char=""/>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采用权益法核算的长期股权投资，按照被投资单位实现其他综合收益以及持股比例计算应享有或分担的金额，调整长期股权投资的账面价值，同时增加或减少其他综合收益；</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114300" marR="0" lvl="0" indent="-285750" algn="l" defTabSz="685800" rtl="0" eaLnBrk="1" fontAlgn="base" latinLnBrk="0" hangingPunct="1">
              <a:lnSpc>
                <a:spcPct val="120000"/>
              </a:lnSpc>
              <a:spcAft>
                <a:spcPts val="1000"/>
              </a:spcAft>
              <a:buClrTx/>
              <a:buSzTx/>
              <a:buFont typeface="Wingdings" panose="05000000000000000000" charset="0"/>
              <a:buChar char=""/>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企业将作为存货的房地产转换为采用公允价值模式计量的投资性房地产时，转换日的公允价值大于账面价值的，其差额计入其他综合收益;等等。</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3430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四、留存收益</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      留存收益</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是指企业从历年实现的利润中提取或形成的留存于企业的内部积累，包括盈余公积和未分配利润两类。</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根据我国《公司法》等有关法律法规的规定，企业当年实现的利润在缴纳所得税后，一般应当按照如下顺序进行分配：</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（1）弥补以前年度亏损；</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（2）提取法定盈余公积；</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（3）提取任意盈余公积；</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（4）向投资者分配股利。</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3430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四、留存收益</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lang="zh-CN" altLang="zh-CN" sz="1400" b="1" noProof="0" dirty="0">
                <a:solidFill>
                  <a:srgbClr val="FF0000"/>
                </a:solidFill>
                <a:effectLst/>
                <a:uLnTx/>
                <a:uFillTx/>
                <a:sym typeface="+mn-ea"/>
              </a:rPr>
              <a:t>（一）盈余公积概述及其会计处理</a:t>
            </a:r>
            <a:endParaRPr lang="zh-CN" altLang="zh-CN" sz="1400" b="1" noProof="0" dirty="0">
              <a:solidFill>
                <a:srgbClr val="FF0000"/>
              </a:solidFill>
              <a:effectLst/>
              <a:uLnTx/>
              <a:uFillTx/>
              <a:sym typeface="+mn-ea"/>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      盈余公积</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是指企业从税后利润中提取形成的、存留于企业内部、具有特定用途的收益积累。提取盈余公积的主要是为了限制股利的分派，也就是向股东表明，税后利润并不能全部以股利形式分派给股东，应留存一部分以满足企业生产规模和弥补日后发生的亏损等需要。</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盈余公积根据其提取的依据不同，可分为</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法定盈余公积</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和</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任意盈余公积</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。前者根据国家法律或行政规章提取，后者则由企业自行决定提取。</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3430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四、留存收益</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lang="zh-CN" altLang="zh-CN" sz="1400" b="1" noProof="0" dirty="0">
                <a:solidFill>
                  <a:srgbClr val="FF0000"/>
                </a:solidFill>
                <a:effectLst/>
                <a:uLnTx/>
                <a:uFillTx/>
                <a:sym typeface="+mn-ea"/>
              </a:rPr>
              <a:t>（一）盈余公积概述及其会计处理</a:t>
            </a:r>
            <a:endParaRPr lang="zh-CN" altLang="zh-CN" sz="1400" b="1" noProof="0" dirty="0">
              <a:solidFill>
                <a:srgbClr val="FF0000"/>
              </a:solidFill>
              <a:effectLst/>
              <a:uLnTx/>
              <a:uFillTx/>
              <a:sym typeface="+mn-ea"/>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为了反映企业盈余公积增减变动的情况，企业应设置“盈余公积”账户进行核算，并且下设“法定盈余公积”和“任意盈余公积”等明细账户。</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1. 盈余公积的计提</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企业按规定提取盈余公积时，应借记“利润分配--提取法定盈余公积（或提取任意盈余公积）”科目，贷记“盈余公积--法定盈余公积（或任意盈余公积）”科目。</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3430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四、留存收益</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lang="zh-CN" altLang="zh-CN" sz="1400" b="1" noProof="0" dirty="0">
                <a:solidFill>
                  <a:srgbClr val="FF0000"/>
                </a:solidFill>
                <a:effectLst/>
                <a:uLnTx/>
                <a:uFillTx/>
                <a:sym typeface="+mn-ea"/>
              </a:rPr>
              <a:t>（一）盈余公积概述及其会计处理</a:t>
            </a:r>
            <a:endParaRPr lang="zh-CN" altLang="zh-CN" sz="1400" b="1" noProof="0" dirty="0">
              <a:solidFill>
                <a:srgbClr val="FF0000"/>
              </a:solidFill>
              <a:effectLst/>
              <a:uLnTx/>
              <a:uFillTx/>
              <a:sym typeface="+mn-ea"/>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   1. 盈余公积的计提</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114300" marR="0" lvl="0" indent="-285750" algn="l" defTabSz="685800" rtl="0" eaLnBrk="1" fontAlgn="base" latinLnBrk="0" hangingPunct="1">
              <a:lnSpc>
                <a:spcPct val="120000"/>
              </a:lnSpc>
              <a:spcAft>
                <a:spcPts val="1000"/>
              </a:spcAft>
              <a:buClrTx/>
              <a:buSzTx/>
              <a:buFont typeface="Wingdings" panose="05000000000000000000" charset="0"/>
              <a:buChar char=""/>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3</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－7】</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天方食品股份公司2015年成立当年就实现税后利润96 000 000元，按10%的比例提取法定盈余公积金，股东大会决议按20%提取任意盈余公积金。 </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114300" marR="0" lvl="0" indent="-285750" algn="l" defTabSz="685800" rtl="0" eaLnBrk="1" fontAlgn="base" latinLnBrk="0" hangingPunct="1">
              <a:lnSpc>
                <a:spcPct val="120000"/>
              </a:lnSpc>
              <a:spcAft>
                <a:spcPts val="1000"/>
              </a:spcAft>
              <a:buClrTx/>
              <a:buSzTx/>
              <a:buFont typeface="Wingdings" panose="05000000000000000000" charset="0"/>
              <a:buChar char=""/>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3</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－7解析】</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天方公司结转本年税后利润时：</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借：本年利润                     96 000 000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贷：利润分配---未分配利润         96 000 000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539750" y="33877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 1. 盈余公积的计提</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114300" marR="0" lvl="0" indent="-285750" algn="l" defTabSz="685800" rtl="0" eaLnBrk="1" fontAlgn="base" latinLnBrk="0" hangingPunct="1">
              <a:lnSpc>
                <a:spcPct val="120000"/>
              </a:lnSpc>
              <a:spcAft>
                <a:spcPts val="1000"/>
              </a:spcAft>
              <a:buClrTx/>
              <a:buSzTx/>
              <a:buFont typeface="Wingdings" panose="05000000000000000000" charset="0"/>
              <a:buChar char=""/>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3</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－7解析】</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天方公司提取盈余公积时：</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借：利润分配---提取法定盈余公积　   9 600 000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---提取任意盈余公积　  19 200 000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贷：盈余公积---法定盈余公积 　         9 600 000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---任意盈余公积　         19 200 000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结转利润分配各明细账时：</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借：利润分配---未分配利润             28 800 000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贷：利润分配---提取法定盈余公积　      9 600 000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kumimoji="0" lang="en-US" altLang="zh-CN"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---提取任意盈余公积</a:t>
            </a:r>
            <a:r>
              <a:rPr kumimoji="0" lang="en-US" altLang="zh-CN" sz="1400" i="0" u="none" strike="noStrike" kern="1200" cap="none" spc="150" normalizeH="0" baseline="0" noProof="0" dirty="0">
                <a:uLnTx/>
                <a:uFillTx/>
                <a:latin typeface="Arial" panose="020B0604020202020204" pitchFamily="34" charset="0"/>
                <a:ea typeface="微软雅黑" pitchFamily="34" charset="-122"/>
                <a:cs typeface="+mn-cs"/>
              </a:rPr>
              <a:t>     </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19 200 000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2"/>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3430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84105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四、留存收益</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lang="zh-CN" altLang="zh-CN" sz="1400" b="1" noProof="0" dirty="0">
                <a:solidFill>
                  <a:srgbClr val="FF0000"/>
                </a:solidFill>
                <a:effectLst/>
                <a:uLnTx/>
                <a:uFillTx/>
                <a:sym typeface="+mn-ea"/>
              </a:rPr>
              <a:t>（一）盈余公积概述及其会计处理</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2. 盈余公积的使用</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Font typeface="+mj-ea"/>
              <a:buNone/>
              <a:defRPr/>
            </a:pPr>
            <a:r>
              <a:rPr kumimoji="0" lang="zh-CN" altLang="en-US" sz="1400" i="0" u="none" strike="noStrike" kern="1200" cap="none" spc="150" normalizeH="0" baseline="0" noProof="0" dirty="0">
                <a:uLnTx/>
                <a:uFillTx/>
                <a:latin typeface="Arial" panose="020B0604020202020204" pitchFamily="34" charset="0"/>
                <a:ea typeface="微软雅黑" pitchFamily="34" charset="-122"/>
                <a:cs typeface="+mn-cs"/>
              </a:rPr>
              <a:t>（</a:t>
            </a:r>
            <a:r>
              <a:rPr kumimoji="0" lang="en-US" altLang="zh-CN" sz="1400" i="0" u="none" strike="noStrike" kern="1200" cap="none" spc="150" normalizeH="0" baseline="0" noProof="0" dirty="0">
                <a:uLnTx/>
                <a:uFillTx/>
                <a:latin typeface="Arial" panose="020B0604020202020204" pitchFamily="34" charset="0"/>
                <a:ea typeface="微软雅黑" pitchFamily="34" charset="-122"/>
                <a:cs typeface="+mn-cs"/>
              </a:rPr>
              <a:t>1</a:t>
            </a:r>
            <a:r>
              <a:rPr kumimoji="0" lang="zh-CN" altLang="en-US" sz="1400" i="0" u="none" strike="noStrike" kern="1200" cap="none" spc="150" normalizeH="0" baseline="0" noProof="0" dirty="0">
                <a:uLnTx/>
                <a:uFillTx/>
                <a:latin typeface="Arial" panose="020B0604020202020204" pitchFamily="34" charset="0"/>
                <a:ea typeface="微软雅黑" pitchFamily="34" charset="-122"/>
                <a:cs typeface="+mn-cs"/>
              </a:rPr>
              <a:t>）</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弥补亏损：企业发生亏损时，应由企业自行弥补。弥补亏损的主要途径有以下三种：</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114300" marR="0" lvl="0" indent="-285750" algn="l" defTabSz="685800" rtl="0" eaLnBrk="1" fontAlgn="base" latinLnBrk="0" hangingPunct="1">
              <a:lnSpc>
                <a:spcPct val="120000"/>
              </a:lnSpc>
              <a:spcAft>
                <a:spcPts val="1000"/>
              </a:spcAft>
              <a:buClrTx/>
              <a:buSzTx/>
              <a:buFont typeface="Wingdings" panose="05000000000000000000" charset="0"/>
              <a:buChar char=""/>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一是用以后年度税前利润弥补。按照现行制度规定，企业发生亏损，可以用以后年度实现的税前利润进行弥补，但弥补期不得超过5年。</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114300" marR="0" lvl="0" indent="-285750" algn="l" defTabSz="685800" rtl="0" eaLnBrk="1" fontAlgn="base" latinLnBrk="0" hangingPunct="1">
              <a:lnSpc>
                <a:spcPct val="120000"/>
              </a:lnSpc>
              <a:spcAft>
                <a:spcPts val="1000"/>
              </a:spcAft>
              <a:buClrTx/>
              <a:buSzTx/>
              <a:buFont typeface="Wingdings" panose="05000000000000000000" charset="0"/>
              <a:buChar char=""/>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二是用以后年度税后净利润弥补。企业发生的亏损经5年期间仍未弥补足额的，未弥补的亏损用税后利润弥补。</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114300" marR="0" lvl="0" indent="-285750" algn="l" defTabSz="685800" rtl="0" eaLnBrk="1" fontAlgn="base" latinLnBrk="0" hangingPunct="1">
              <a:lnSpc>
                <a:spcPct val="120000"/>
              </a:lnSpc>
              <a:spcAft>
                <a:spcPts val="1000"/>
              </a:spcAft>
              <a:buClrTx/>
              <a:buSzTx/>
              <a:buFont typeface="Wingdings" panose="05000000000000000000" charset="0"/>
              <a:buChar char=""/>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三是用盈余公积弥补亏损。由企业董事会提议、并经股东大会批准后，企业可以提取盈余公积的方式弥补亏损，此时，企业应借记“盈余公积”科目，贷记“利润分配--盈余公积补亏”科目。</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3430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865505" y="84105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四、留存收益</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lang="zh-CN" altLang="zh-CN" sz="1400" b="1" noProof="0" dirty="0">
                <a:solidFill>
                  <a:srgbClr val="FF0000"/>
                </a:solidFill>
                <a:effectLst/>
                <a:uLnTx/>
                <a:uFillTx/>
                <a:sym typeface="+mn-ea"/>
              </a:rPr>
              <a:t>（一）盈余公积概述及其会计处理</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Font typeface="+mj-ea"/>
              <a:buNone/>
              <a:defRPr/>
            </a:pP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2. 盈余公积的使用</a:t>
            </a:r>
            <a:r>
              <a:rPr kumimoji="0" lang="en-US" altLang="zh-CN" sz="1400" i="0" u="none" strike="noStrike" kern="1200" cap="none" spc="150" normalizeH="0" baseline="0" noProof="0" dirty="0">
                <a:solidFill>
                  <a:schemeClr val="tx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a:t>
            </a:r>
            <a:r>
              <a:rPr lang="zh-CN" altLang="zh-CN" sz="1400" noProof="0" dirty="0">
                <a:uLnTx/>
                <a:uFillTx/>
                <a:sym typeface="+mn-ea"/>
              </a:rPr>
              <a:t>弥补亏损</a:t>
            </a:r>
            <a:endParaRPr lang="zh-CN" altLang="zh-CN" sz="1400" noProof="0" dirty="0">
              <a:uLnTx/>
              <a:uFillTx/>
              <a:sym typeface="+mn-ea"/>
            </a:endParaRPr>
          </a:p>
          <a:p>
            <a:pPr marR="0" lvl="0" algn="l" defTabSz="685800" rtl="0" eaLnBrk="1" fontAlgn="base" latinLnBrk="0" hangingPunct="1">
              <a:lnSpc>
                <a:spcPct val="120000"/>
              </a:lnSpc>
              <a:spcAft>
                <a:spcPts val="1000"/>
              </a:spcAft>
              <a:buClrTx/>
              <a:buSzTx/>
              <a:buFont typeface="Wingdings" panose="05000000000000000000" charset="0"/>
              <a:buChar char=""/>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3</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－8】</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天方食品股份公司以前年度累计未弥补亏损为200 000元，按照规定，已超过以税前利润弥补亏损的期限。20×2经公司董事会决议，并经股东大会批准，以盈余公积弥补以前年度的未弥补亏损。 </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Aft>
                <a:spcPts val="1000"/>
              </a:spcAft>
              <a:buClrTx/>
              <a:buSzTx/>
              <a:buFont typeface="Wingdings" panose="05000000000000000000" charset="0"/>
              <a:buChar char=""/>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3</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－8解析】</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天方公司进行账务处理时，应编制会计分录如下：</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借：盈余公积                            200 000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贷：利润分配---盈余公积补亏 　    200 000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借：利润分配---盈余公积补亏         200 000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贷：利润分配---未分配利润       　  200 000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稻壳儿春秋广告/盗版必究        原创来源：http://chn.docer.com/works?userid=199329941#!/work_time"/>
          <p:cNvSpPr/>
          <p:nvPr>
            <p:custDataLst>
              <p:tags r:id="rId1"/>
            </p:custDataLst>
          </p:nvPr>
        </p:nvSpPr>
        <p:spPr>
          <a:xfrm>
            <a:off x="3419475" y="1150938"/>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文本框 12"/>
          <p:cNvSpPr txBox="1"/>
          <p:nvPr>
            <p:custDataLst>
              <p:tags r:id="rId2"/>
            </p:custDataLst>
          </p:nvPr>
        </p:nvSpPr>
        <p:spPr>
          <a:xfrm>
            <a:off x="3481388" y="1162050"/>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1</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0" name="TextBox 2"/>
          <p:cNvSpPr txBox="1"/>
          <p:nvPr>
            <p:custDataLst>
              <p:tags r:id="rId3"/>
            </p:custDataLst>
          </p:nvPr>
        </p:nvSpPr>
        <p:spPr>
          <a:xfrm>
            <a:off x="4137025" y="1228725"/>
            <a:ext cx="2784475" cy="374650"/>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150" normalizeH="0" baseline="0" noProof="1">
                <a:solidFill>
                  <a:schemeClr val="tx1">
                    <a:lumMod val="85000"/>
                    <a:lumOff val="15000"/>
                  </a:schemeClr>
                </a:solidFill>
                <a:latin typeface="微软雅黑" pitchFamily="34" charset="-122"/>
                <a:ea typeface="微软雅黑" pitchFamily="34" charset="-122"/>
                <a:cs typeface="微软雅黑" pitchFamily="34" charset="-122"/>
                <a:sym typeface="+mn-ea"/>
              </a:rPr>
              <a:t>所有者权益概述</a:t>
            </a:r>
            <a:endParaRPr kumimoji="0" lang="zh-CN" altLang="en-US" sz="2000" b="1" kern="1200" cap="none" spc="150" normalizeH="0" baseline="0" noProof="1">
              <a:solidFill>
                <a:schemeClr val="tx1">
                  <a:lumMod val="85000"/>
                  <a:lumOff val="15000"/>
                </a:schemeClr>
              </a:solidFill>
              <a:latin typeface="微软雅黑" pitchFamily="34" charset="-122"/>
              <a:ea typeface="微软雅黑" pitchFamily="34" charset="-122"/>
              <a:cs typeface="微软雅黑" pitchFamily="34" charset="-122"/>
              <a:sym typeface="+mn-ea"/>
            </a:endParaRPr>
          </a:p>
        </p:txBody>
      </p:sp>
      <p:sp>
        <p:nvSpPr>
          <p:cNvPr id="12" name="稻壳儿春秋广告/盗版必究        原创来源：http://chn.docer.com/works?userid=199329941#!/work_time"/>
          <p:cNvSpPr/>
          <p:nvPr>
            <p:custDataLst>
              <p:tags r:id="rId4"/>
            </p:custDataLst>
          </p:nvPr>
        </p:nvSpPr>
        <p:spPr>
          <a:xfrm>
            <a:off x="3419475" y="2081213"/>
            <a:ext cx="531813" cy="531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3" name="文本框 12"/>
          <p:cNvSpPr txBox="1"/>
          <p:nvPr>
            <p:custDataLst>
              <p:tags r:id="rId5"/>
            </p:custDataLst>
          </p:nvPr>
        </p:nvSpPr>
        <p:spPr>
          <a:xfrm>
            <a:off x="3481388" y="2092325"/>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2</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44038" name="TextBox 2"/>
          <p:cNvSpPr txBox="1"/>
          <p:nvPr>
            <p:custDataLst>
              <p:tags r:id="rId6"/>
            </p:custDataLst>
          </p:nvPr>
        </p:nvSpPr>
        <p:spPr>
          <a:xfrm>
            <a:off x="4105275" y="2154238"/>
            <a:ext cx="5038725" cy="406400"/>
          </a:xfrm>
          <a:prstGeom prst="rect">
            <a:avLst/>
          </a:prstGeom>
          <a:noFill/>
          <a:ln w="9525">
            <a:noFill/>
          </a:ln>
        </p:spPr>
        <p:txBody>
          <a:bodyPr anchor="t"/>
          <a:p>
            <a:pPr indent="0" defTabSz="914400"/>
            <a:r>
              <a:rPr lang="zh-CN" altLang="en-US" sz="2000" b="1">
                <a:latin typeface="微软雅黑" pitchFamily="34" charset="-122"/>
                <a:ea typeface="微软雅黑" pitchFamily="34" charset="-122"/>
                <a:sym typeface="微软雅黑" pitchFamily="34" charset="-122"/>
              </a:rPr>
              <a:t>所有者权益会计重要条款的理解与会计处理</a:t>
            </a:r>
            <a:endParaRPr lang="zh-CN" altLang="en-US" sz="2000" b="1">
              <a:latin typeface="微软雅黑" pitchFamily="34" charset="-122"/>
              <a:ea typeface="微软雅黑" pitchFamily="34" charset="-122"/>
              <a:sym typeface="微软雅黑" pitchFamily="34" charset="-122"/>
            </a:endParaRPr>
          </a:p>
        </p:txBody>
      </p:sp>
      <p:sp>
        <p:nvSpPr>
          <p:cNvPr id="16" name="稻壳儿春秋广告/盗版必究        原创来源：http://chn.docer.com/works?userid=199329941#!/work_time"/>
          <p:cNvSpPr/>
          <p:nvPr>
            <p:custDataLst>
              <p:tags r:id="rId7"/>
            </p:custDataLst>
          </p:nvPr>
        </p:nvSpPr>
        <p:spPr>
          <a:xfrm>
            <a:off x="3419475" y="3036888"/>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7" name="文本框 16"/>
          <p:cNvSpPr txBox="1"/>
          <p:nvPr>
            <p:custDataLst>
              <p:tags r:id="rId8"/>
            </p:custDataLst>
          </p:nvPr>
        </p:nvSpPr>
        <p:spPr>
          <a:xfrm>
            <a:off x="3481388" y="3048000"/>
            <a:ext cx="365125" cy="530225"/>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3</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8" name="TextBox 2"/>
          <p:cNvSpPr txBox="1"/>
          <p:nvPr>
            <p:custDataLst>
              <p:tags r:id="rId9"/>
            </p:custDataLst>
          </p:nvPr>
        </p:nvSpPr>
        <p:spPr>
          <a:xfrm>
            <a:off x="4105275" y="3113405"/>
            <a:ext cx="3923030" cy="398780"/>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0" normalizeH="0" baseline="0" noProof="1">
                <a:latin typeface="微软雅黑" pitchFamily="34" charset="-122"/>
                <a:ea typeface="微软雅黑" pitchFamily="34" charset="-122"/>
                <a:cs typeface="+mn-cs"/>
                <a:sym typeface="+mn-ea"/>
              </a:rPr>
              <a:t>本章课程思政案例及延伸阅读</a:t>
            </a:r>
            <a:endParaRPr kumimoji="0" lang="zh-CN" altLang="en-US" sz="2000" b="1" kern="1200" cap="none" spc="0" normalizeH="0" baseline="0" noProof="1">
              <a:latin typeface="微软雅黑" pitchFamily="34" charset="-122"/>
              <a:ea typeface="微软雅黑" pitchFamily="34" charset="-122"/>
              <a:cs typeface="+mn-cs"/>
              <a:sym typeface="+mn-ea"/>
            </a:endParaRPr>
          </a:p>
        </p:txBody>
      </p:sp>
      <p:sp>
        <p:nvSpPr>
          <p:cNvPr id="24" name="TextBox 2"/>
          <p:cNvSpPr txBox="1"/>
          <p:nvPr>
            <p:custDataLst>
              <p:tags r:id="rId10"/>
            </p:custDataLst>
          </p:nvPr>
        </p:nvSpPr>
        <p:spPr>
          <a:xfrm>
            <a:off x="1150938" y="1393825"/>
            <a:ext cx="1481138" cy="254000"/>
          </a:xfrm>
          <a:prstGeom prst="rect">
            <a:avLst/>
          </a:prstGeom>
          <a:noFill/>
        </p:spPr>
        <p:txBody>
          <a:bodyPr>
            <a:normAutofit fontScale="90000" lnSpcReduction="10000"/>
          </a:bodyPr>
          <a:lstStyle/>
          <a:p>
            <a:pPr marR="0" algn="ctr" defTabSz="914400" fontAlgn="auto">
              <a:spcBef>
                <a:spcPts val="0"/>
              </a:spcBef>
              <a:spcAft>
                <a:spcPts val="0"/>
              </a:spcAft>
              <a:buClrTx/>
              <a:buSzTx/>
              <a:buFontTx/>
              <a:buNone/>
              <a:defRPr/>
            </a:pPr>
            <a:r>
              <a:rPr kumimoji="0" lang="en-US" altLang="zh-CN" sz="1200" kern="1200" cap="none" spc="150" normalizeH="0" baseline="0" noProof="1">
                <a:solidFill>
                  <a:schemeClr val="accent1"/>
                </a:solidFill>
                <a:latin typeface="Arial" panose="020B0604020202020204" pitchFamily="34" charset="0"/>
                <a:ea typeface="微软雅黑" pitchFamily="34" charset="-122"/>
                <a:cs typeface="Arial" panose="020B0604020202020204" pitchFamily="34" charset="0"/>
                <a:sym typeface="+mn-lt"/>
              </a:rPr>
              <a:t>CONTENTS</a:t>
            </a:r>
            <a:endParaRPr kumimoji="0" lang="en-US" altLang="zh-CN" sz="1200" kern="1200" cap="none" spc="150" normalizeH="0" baseline="0" noProof="1">
              <a:solidFill>
                <a:schemeClr val="accent1"/>
              </a:solidFill>
              <a:latin typeface="Arial" panose="020B0604020202020204" pitchFamily="34" charset="0"/>
              <a:ea typeface="微软雅黑" pitchFamily="34" charset="-122"/>
              <a:cs typeface="Arial" panose="020B0604020202020204" pitchFamily="34" charset="0"/>
              <a:sym typeface="+mn-lt"/>
            </a:endParaRPr>
          </a:p>
        </p:txBody>
      </p:sp>
      <p:sp>
        <p:nvSpPr>
          <p:cNvPr id="25" name="TextBox 2"/>
          <p:cNvSpPr txBox="1"/>
          <p:nvPr>
            <p:custDataLst>
              <p:tags r:id="rId11"/>
            </p:custDataLst>
          </p:nvPr>
        </p:nvSpPr>
        <p:spPr>
          <a:xfrm>
            <a:off x="1152525" y="658813"/>
            <a:ext cx="1433513" cy="693738"/>
          </a:xfrm>
          <a:prstGeom prst="rect">
            <a:avLst/>
          </a:prstGeom>
          <a:noFill/>
        </p:spPr>
        <p:txBody>
          <a:bodyPr>
            <a:normAutofit lnSpcReduction="10000"/>
          </a:bodyPr>
          <a:lstStyle/>
          <a:p>
            <a:pPr marR="0" algn="ctr" defTabSz="914400" fontAlgn="auto">
              <a:spcBef>
                <a:spcPts val="0"/>
              </a:spcBef>
              <a:spcAft>
                <a:spcPts val="0"/>
              </a:spcAft>
              <a:buClrTx/>
              <a:buSzTx/>
              <a:buFontTx/>
              <a:buNone/>
              <a:defRPr/>
            </a:pPr>
            <a:r>
              <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itchFamily="34" charset="-122"/>
                <a:sym typeface="+mn-lt"/>
              </a:rPr>
              <a:t>目录</a:t>
            </a:r>
            <a:endPar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itchFamily="34" charset="-122"/>
              <a:sym typeface="+mn-lt"/>
            </a:endParaRPr>
          </a:p>
        </p:txBody>
      </p:sp>
    </p:spTree>
    <p:custDataLst>
      <p:tags r:id="rId12"/>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3430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899795" y="98710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四、留存收益</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lang="zh-CN" altLang="zh-CN" sz="1400" b="1" noProof="0" dirty="0">
                <a:solidFill>
                  <a:srgbClr val="FF0000"/>
                </a:solidFill>
                <a:effectLst/>
                <a:uLnTx/>
                <a:uFillTx/>
                <a:sym typeface="+mn-ea"/>
              </a:rPr>
              <a:t>（一）盈余公积概述及其会计处理</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2. 盈余公积的使用</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Font typeface="+mj-ea"/>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a:t>
            </a:r>
            <a:r>
              <a:rPr kumimoji="0" lang="en-US" altLang="zh-CN" sz="1400" i="0" u="none" strike="noStrike" kern="1200" cap="none" spc="150" normalizeH="0" baseline="0" noProof="0" dirty="0">
                <a:uLnTx/>
                <a:uFillTx/>
                <a:latin typeface="Arial" panose="020B0604020202020204" pitchFamily="34" charset="0"/>
                <a:ea typeface="微软雅黑" pitchFamily="34" charset="-122"/>
                <a:cs typeface="+mn-cs"/>
              </a:rPr>
              <a:t>1</a:t>
            </a:r>
            <a:r>
              <a:rPr kumimoji="0" lang="zh-CN" altLang="en-US" sz="1400" i="0" u="none" strike="noStrike" kern="1200" cap="none" spc="150" normalizeH="0" baseline="0" noProof="0" dirty="0">
                <a:uLnTx/>
                <a:uFillTx/>
                <a:latin typeface="Arial" panose="020B0604020202020204" pitchFamily="34" charset="0"/>
                <a:ea typeface="微软雅黑" pitchFamily="34" charset="-122"/>
                <a:cs typeface="+mn-cs"/>
              </a:rPr>
              <a:t>）</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弥补亏损：企业发生亏损时，应由企业自行弥补。弥补亏损的主要途径有以下三种：</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Font typeface="+mj-ea"/>
              <a:buNone/>
              <a:defRPr/>
            </a:pPr>
            <a:r>
              <a:rPr lang="zh-CN" altLang="zh-CN" sz="1400" noProof="0" dirty="0">
                <a:uLnTx/>
                <a:uFillTx/>
                <a:sym typeface="+mn-ea"/>
              </a:rPr>
              <a:t>（</a:t>
            </a:r>
            <a:r>
              <a:rPr lang="en-US" altLang="zh-CN" sz="1400" noProof="0" dirty="0">
                <a:uLnTx/>
                <a:uFillTx/>
                <a:sym typeface="+mn-ea"/>
              </a:rPr>
              <a:t>2</a:t>
            </a:r>
            <a:r>
              <a:rPr lang="zh-CN" altLang="en-US" sz="1400" noProof="0" dirty="0">
                <a:uLnTx/>
                <a:uFillTx/>
                <a:sym typeface="+mn-ea"/>
              </a:rPr>
              <a:t>）</a:t>
            </a:r>
            <a:r>
              <a:rPr lang="zh-CN" altLang="zh-CN" sz="1400" noProof="0" dirty="0">
                <a:uLnTx/>
                <a:uFillTx/>
                <a:sym typeface="+mn-ea"/>
              </a:rPr>
              <a:t>转增资本：</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企业将盈余公积转增资本时，必须经股东大会或类似机构决议批准。在转增资本时，首先需办理增资手续，并按股东原有持股比例结转，将转增的金额记入“实收资本”（或“股本”）账户下各所有者的明细账，相应增加各所有者对企业的资本投资。按照《公司法》的规定，盈余公积转增资本时，转增后留存的盈余公积数额不得少于注册资本的25%。</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3430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899795" y="10588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四、留存收益</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lang="zh-CN" altLang="zh-CN" sz="1400" b="1" noProof="0" dirty="0">
                <a:solidFill>
                  <a:srgbClr val="FF0000"/>
                </a:solidFill>
                <a:effectLst/>
                <a:uLnTx/>
                <a:uFillTx/>
                <a:sym typeface="+mn-ea"/>
              </a:rPr>
              <a:t>（二）未分配利润概述及其会计处理</a:t>
            </a:r>
            <a:endParaRPr lang="zh-CN" altLang="zh-CN" sz="1400" b="1" noProof="0" dirty="0">
              <a:solidFill>
                <a:srgbClr val="FF0000"/>
              </a:solidFill>
              <a:effectLst/>
              <a:uLnTx/>
              <a:uFillTx/>
              <a:sym typeface="+mn-ea"/>
            </a:endParaRPr>
          </a:p>
          <a:p>
            <a:pPr marL="0" marR="0" lvl="0" indent="0" algn="l" defTabSz="685800" rtl="0" eaLnBrk="1" fontAlgn="base" latinLnBrk="0" hangingPunct="1">
              <a:lnSpc>
                <a:spcPct val="120000"/>
              </a:lnSpc>
              <a:spcAft>
                <a:spcPts val="1000"/>
              </a:spcAft>
              <a:buClrTx/>
              <a:buSzTx/>
              <a:buFont typeface="+mj-ea"/>
              <a:buNone/>
              <a:defRPr/>
            </a:pPr>
            <a:r>
              <a:rPr lang="zh-CN" altLang="zh-CN" sz="1400" noProof="0" dirty="0">
                <a:uLnTx/>
                <a:uFillTx/>
                <a:sym typeface="+mn-ea"/>
              </a:rPr>
              <a:t>      资产负债表上的“未分配利润”项目所列报的是公司自成立以来所累积的、可供以后年度分配的税后利润。如前所述，企业的税后利润在提取了盈余公积之后，还要向投资者分配股利，然后剩下的才是未分配利润。</a:t>
            </a:r>
            <a:endParaRPr lang="zh-CN" altLang="zh-CN" sz="1400" noProof="0" dirty="0">
              <a:uLnTx/>
              <a:uFillTx/>
              <a:sym typeface="+mn-ea"/>
            </a:endParaRPr>
          </a:p>
          <a:p>
            <a:pPr marL="0" marR="0" lvl="0" indent="0" algn="l" defTabSz="685800" rtl="0" eaLnBrk="1" fontAlgn="base" latinLnBrk="0" hangingPunct="1">
              <a:lnSpc>
                <a:spcPct val="120000"/>
              </a:lnSpc>
              <a:spcAft>
                <a:spcPts val="1000"/>
              </a:spcAft>
              <a:buClrTx/>
              <a:buSzTx/>
              <a:buNone/>
              <a:defRPr/>
            </a:pP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3430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828040" y="10588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四、留存收益</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lang="zh-CN" altLang="zh-CN" sz="1400" b="1" noProof="0" dirty="0">
                <a:solidFill>
                  <a:srgbClr val="FF0000"/>
                </a:solidFill>
                <a:effectLst/>
                <a:uLnTx/>
                <a:uFillTx/>
                <a:sym typeface="+mn-ea"/>
              </a:rPr>
              <a:t>（二）未分配利润概述及其会计处理</a:t>
            </a:r>
            <a:endParaRPr lang="zh-CN" altLang="zh-CN" sz="1400" b="1" noProof="0" dirty="0">
              <a:solidFill>
                <a:srgbClr val="FF0000"/>
              </a:solidFill>
              <a:effectLst/>
              <a:uLnTx/>
              <a:uFillTx/>
              <a:sym typeface="+mn-ea"/>
            </a:endParaRPr>
          </a:p>
          <a:p>
            <a:pPr marL="0" marR="0" lvl="0" indent="0" algn="l" defTabSz="685800" rtl="0" eaLnBrk="1" fontAlgn="base" latinLnBrk="0" hangingPunct="1">
              <a:lnSpc>
                <a:spcPct val="120000"/>
              </a:lnSpc>
              <a:spcAft>
                <a:spcPts val="1000"/>
              </a:spcAft>
              <a:buClrTx/>
              <a:buSzTx/>
              <a:buFont typeface="+mj-ea"/>
              <a:buNone/>
              <a:defRPr/>
            </a:pPr>
            <a:r>
              <a:rPr lang="zh-CN" altLang="zh-CN" sz="1400" noProof="0" dirty="0">
                <a:uLnTx/>
                <a:uFillTx/>
                <a:sym typeface="+mn-ea"/>
              </a:rPr>
              <a:t>  </a:t>
            </a:r>
            <a:r>
              <a:rPr kumimoji="0" lang="en-US"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1</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 向投资者分配股利</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股利是股份公司在一定时期内以各种方式分派给股东的累积留存收益的一部分。我国目前发放股利的形式主要有</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现金股利</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和</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股票股利</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。股利发放的形式不同，会计处理方法也有所不同。</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Aft>
                <a:spcPts val="1000"/>
              </a:spcAft>
              <a:buClrTx/>
              <a:buSzTx/>
              <a:buFont typeface="Wingdings" panose="05000000000000000000" charset="0"/>
              <a:buChar char=""/>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现金股利：最常见的一种股利发放形式，也是投资者比较愿意接受的投资所得形式。如果董事会通过的利润分配方案中拟分配的是现金股利，则应如数拨出一笔现款存入受托的证券公司或银行，专供发放股利之用，这种业务不作账务处理，但是应在附注中披露。</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3430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84105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四、留存收益</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lang="zh-CN" altLang="zh-CN" sz="1400" b="1" noProof="0" dirty="0">
                <a:solidFill>
                  <a:srgbClr val="FF0000"/>
                </a:solidFill>
                <a:effectLst/>
                <a:uLnTx/>
                <a:uFillTx/>
                <a:sym typeface="+mn-ea"/>
              </a:rPr>
              <a:t>（二）未分配利润概述及其会计处理</a:t>
            </a:r>
            <a:endParaRPr lang="zh-CN" altLang="zh-CN" sz="1400" b="1" noProof="0" dirty="0">
              <a:solidFill>
                <a:srgbClr val="FF0000"/>
              </a:solidFill>
              <a:effectLst/>
              <a:uLnTx/>
              <a:uFillTx/>
              <a:sym typeface="+mn-ea"/>
            </a:endParaRPr>
          </a:p>
          <a:p>
            <a:pPr marL="0" marR="0" lvl="0" indent="0" algn="l" defTabSz="685800" rtl="0" eaLnBrk="1" fontAlgn="base" latinLnBrk="0" hangingPunct="1">
              <a:lnSpc>
                <a:spcPct val="120000"/>
              </a:lnSpc>
              <a:spcAft>
                <a:spcPts val="1000"/>
              </a:spcAft>
              <a:buClrTx/>
              <a:buSzTx/>
              <a:buFont typeface="+mj-ea"/>
              <a:buNone/>
              <a:defRPr/>
            </a:pPr>
            <a:r>
              <a:rPr lang="zh-CN" altLang="zh-CN" sz="1400" noProof="0" dirty="0">
                <a:uLnTx/>
                <a:uFillTx/>
                <a:sym typeface="+mn-ea"/>
              </a:rPr>
              <a:t>  </a:t>
            </a:r>
            <a:r>
              <a:rPr kumimoji="0" lang="en-US"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1</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 向投资者分配股利</a:t>
            </a:r>
            <a:endPar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股利是股份公司在一定时期内以各种方式分派给股东的累积留存收益的一部分。我国目前发放股利的形式主要有</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现金股利</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和</a:t>
            </a:r>
            <a:r>
              <a:rPr kumimoji="0" lang="zh-CN" altLang="zh-CN" sz="140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股票股利</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。股利发放的形式不同，会计处理方法也有所不同。</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Aft>
                <a:spcPts val="1000"/>
              </a:spcAft>
              <a:buClrTx/>
              <a:buSzTx/>
              <a:buFont typeface="Wingdings" panose="05000000000000000000" charset="0"/>
              <a:buChar char=""/>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股票股利：指公司以增发股票的方式发放的股利，也就是人们通常所说的“送股”。公司宣告和发放股票股利时，既不影响公司的资产和负债，也不影响股东权益的总额，而只是股东权益内部各项目之间发生的增减变动，即减少了留存收益项目，增加了投入资本项目。</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3430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84105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四、留存收益</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algn="l" defTabSz="685800" rtl="0" eaLnBrk="1" fontAlgn="base" latinLnBrk="0" hangingPunct="1">
              <a:lnSpc>
                <a:spcPct val="120000"/>
              </a:lnSpc>
              <a:spcAft>
                <a:spcPts val="1000"/>
              </a:spcAft>
              <a:buClrTx/>
              <a:buSzTx/>
              <a:buFont typeface="Wingdings" panose="05000000000000000000" pitchFamily="2" charset="2"/>
              <a:buNone/>
              <a:defRPr/>
            </a:pPr>
            <a:r>
              <a:rPr lang="zh-CN" altLang="zh-CN" sz="1400" b="1" noProof="0" dirty="0">
                <a:solidFill>
                  <a:srgbClr val="FF0000"/>
                </a:solidFill>
                <a:effectLst/>
                <a:uLnTx/>
                <a:uFillTx/>
                <a:sym typeface="+mn-ea"/>
              </a:rPr>
              <a:t>（二）未分配利润概述及其会计处理</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Aft>
                <a:spcPts val="1000"/>
              </a:spcAft>
              <a:buClrTx/>
              <a:buSzTx/>
              <a:buFont typeface="Wingdings" panose="05000000000000000000" charset="0"/>
              <a:buChar char=""/>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3</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－9】</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2020年12月31日，天方食品有限公司（简称“天方公司”）年初未分配利润为零，本年实现净利润2 400 000元，本年提取法定盈余公积240 000元、任意盈余公积120 000元，宣告发放现金股利700 000元，假定不考虑其他因素。</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611505" y="28797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b="1" noProof="0" dirty="0">
                <a:solidFill>
                  <a:srgbClr val="FF0000"/>
                </a:solidFill>
                <a:effectLst/>
                <a:uLnTx/>
                <a:uFillTx/>
                <a:sym typeface="+mn-ea"/>
              </a:rPr>
              <a:t>（二）未分配利润概述及其会计处理</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Aft>
                <a:spcPts val="1000"/>
              </a:spcAft>
              <a:buClrTx/>
              <a:buSzTx/>
              <a:buFont typeface="Wingdings" panose="05000000000000000000" charset="0"/>
              <a:buChar char=""/>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3</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－9解析】</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天方公司进行账务处理时，应编制会计分录如下：</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结转本年实现的净利润时：</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借：本年利润                                 2 400 000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贷：利润分配---未分配利润 　              2 400 000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提取盈余公积、宣告发放现金股利时：</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借：利润分配---提取法定盈余公积        240 000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---提取任意盈余公积        120 000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---应付现金股利              700 000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贷：盈余公积---法定盈余公积         　   240 000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---任意盈余公积         　    120 000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应付股利                                     700 000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将“</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2"/>
    </p:custData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3"/>
          <p:cNvSpPr>
            <a:spLocks noGrp="1" noChangeArrowheads="1"/>
          </p:cNvSpPr>
          <p:nvPr>
            <p:ph sz="quarter" idx="13"/>
            <p:custDataLst>
              <p:tags r:id="rId1"/>
            </p:custDataLst>
          </p:nvPr>
        </p:nvSpPr>
        <p:spPr>
          <a:xfrm>
            <a:off x="611505" y="28797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b="1" noProof="0" dirty="0">
                <a:solidFill>
                  <a:srgbClr val="FF0000"/>
                </a:solidFill>
                <a:effectLst/>
                <a:uLnTx/>
                <a:uFillTx/>
                <a:sym typeface="+mn-ea"/>
              </a:rPr>
              <a:t>（二）未分配利润概述及其会计处理</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R="0" lvl="0" algn="l" defTabSz="685800" rtl="0" eaLnBrk="1" fontAlgn="base" latinLnBrk="0" hangingPunct="1">
              <a:lnSpc>
                <a:spcPct val="120000"/>
              </a:lnSpc>
              <a:spcAft>
                <a:spcPts val="1000"/>
              </a:spcAft>
              <a:buClrTx/>
              <a:buSzTx/>
              <a:buFont typeface="Wingdings" panose="05000000000000000000" charset="0"/>
              <a:buChar char=""/>
              <a:defRPr/>
            </a:pP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【实务题</a:t>
            </a:r>
            <a:r>
              <a:rPr kumimoji="0" lang="en-US" altLang="zh-CN" sz="1400" b="1" i="0" u="none" strike="noStrike" kern="1200" cap="none" spc="150" normalizeH="0" baseline="0" noProof="0" dirty="0">
                <a:uLnTx/>
                <a:uFillTx/>
                <a:latin typeface="Arial" panose="020B0604020202020204" pitchFamily="34" charset="0"/>
                <a:ea typeface="微软雅黑" pitchFamily="34" charset="-122"/>
                <a:cs typeface="+mn-cs"/>
              </a:rPr>
              <a:t>3</a:t>
            </a:r>
            <a:r>
              <a:rPr kumimoji="0" lang="zh-CN" altLang="zh-CN" sz="1400" b="1" i="0" u="none" strike="noStrike" kern="1200" cap="none" spc="150" normalizeH="0" baseline="0" noProof="0" dirty="0">
                <a:uLnTx/>
                <a:uFillTx/>
                <a:latin typeface="Arial" panose="020B0604020202020204" pitchFamily="34" charset="0"/>
                <a:ea typeface="微软雅黑" pitchFamily="34" charset="-122"/>
                <a:cs typeface="+mn-cs"/>
              </a:rPr>
              <a:t>－9解析】</a:t>
            </a: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天方公司进行账务处理时，应编制会计分录如下：</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将“利润分配”账户所属其他明细账户的余额结转至“未分配利润”明细账户：</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借：利润分配---未分配利润               1 060 000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贷：利润分配---提取法定盈余公积        240 000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---提取任意盈余公积        120 000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---应付现金股利              700 000</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    结转后，如果“未分配利润”明细账户的余额在贷方，表示累积未分配的利润；如果“未分配利润”明细账户的余额在借方，表示累积未弥补的亏损。本例中，“利润分配---未分配利润”明细账户的余额在贷方，为1 340 000元（本年利润2 400 000元-提取法定盈余公积240 000元-提取任意盈余公积120 000元-应付现金股利700 000元）即为天方公司本年年末的累计未分配利润。</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2"/>
    </p:custData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itchFamily="34" charset="-122"/>
                <a:cs typeface="+mj-cs"/>
              </a:rPr>
              <a:t>第三节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itchFamily="34" charset="-122"/>
                <a:cs typeface="+mj-cs"/>
              </a:rPr>
              <a:t>  </a:t>
            </a:r>
            <a:r>
              <a:rPr lang="zh-CN" altLang="en-US" noProof="0" dirty="0">
                <a:ln>
                  <a:noFill/>
                </a:ln>
                <a:effectLst/>
                <a:uLnTx/>
                <a:uFillTx/>
                <a:latin typeface="微软雅黑" pitchFamily="34" charset="-122"/>
                <a:sym typeface="微软雅黑" pitchFamily="34" charset="-122"/>
              </a:rPr>
              <a:t>本章课程思政案例及延伸阅读</a:t>
            </a:r>
            <a:endParaRPr lang="zh-CN" altLang="en-US" noProof="0" dirty="0">
              <a:ln>
                <a:noFill/>
              </a:ln>
              <a:effectLst/>
              <a:uLnTx/>
              <a:uFillTx/>
              <a:latin typeface="微软雅黑" pitchFamily="34" charset="-122"/>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00113" y="935038"/>
            <a:ext cx="748823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一、本章课程思政案例</a:t>
            </a:r>
            <a:endParaRPr kumimoji="0" lang="zh-CN" altLang="zh-CN"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（一）案例主题与思政意义</a:t>
            </a:r>
            <a:endPar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【案例主题】</a:t>
            </a:r>
            <a:endPar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通过案例分析，了解我国多层次资本市场的发展历程、各层次构成与相关主要改革措施。</a:t>
            </a:r>
            <a:endParaRPr kumimoji="0" lang="zh-CN" altLang="zh-CN" sz="1400"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a:t>
            </a:r>
            <a:r>
              <a:rPr kumimoji="0" lang="zh-CN"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itchFamily="34" charset="-122"/>
                <a:cs typeface="+mn-cs"/>
              </a:rPr>
              <a:t>思政意义</a:t>
            </a:r>
            <a:r>
              <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a:t>
            </a:r>
            <a:endPar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通过案例材料以及我国改革开放以来资本市场快速发展的历程介绍，使学生了解中国人民在中国共产党领导下取得的伟大成就，坚定中国特色社会主义</a:t>
            </a:r>
            <a:r>
              <a:rPr kumimoji="0" lang="zh-CN" altLang="zh-CN" sz="1400" i="0" u="none" strike="noStrike" kern="1200" cap="none" spc="150" normalizeH="0" baseline="0" noProof="0" dirty="0" smtClean="0">
                <a:ln>
                  <a:noFill/>
                </a:ln>
                <a:solidFill>
                  <a:srgbClr val="FF0000"/>
                </a:solidFill>
                <a:effectLst/>
                <a:uLnTx/>
                <a:uFillTx/>
                <a:latin typeface="Arial" panose="020B0604020202020204" pitchFamily="34" charset="0"/>
                <a:ea typeface="微软雅黑" pitchFamily="34" charset="-122"/>
                <a:cs typeface="+mn-cs"/>
              </a:rPr>
              <a:t>道路自信</a:t>
            </a:r>
            <a:r>
              <a:rPr kumimoji="0" lang="zh-CN" altLang="zh-CN" sz="1400"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a:t>
            </a:r>
            <a:r>
              <a:rPr kumimoji="0" lang="zh-CN" altLang="zh-CN" sz="1400" i="0" u="none" strike="noStrike" kern="1200" cap="none" spc="150" normalizeH="0" baseline="0" noProof="0" dirty="0" smtClean="0">
                <a:ln>
                  <a:noFill/>
                </a:ln>
                <a:solidFill>
                  <a:srgbClr val="FF0000"/>
                </a:solidFill>
                <a:effectLst/>
                <a:uLnTx/>
                <a:uFillTx/>
                <a:latin typeface="Arial" panose="020B0604020202020204" pitchFamily="34" charset="0"/>
                <a:ea typeface="微软雅黑" pitchFamily="34" charset="-122"/>
                <a:cs typeface="+mn-cs"/>
              </a:rPr>
              <a:t>理论自信</a:t>
            </a:r>
            <a:r>
              <a:rPr kumimoji="0" lang="zh-CN" altLang="zh-CN" sz="1400"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a:t>
            </a:r>
            <a:r>
              <a:rPr kumimoji="0" lang="zh-CN" altLang="zh-CN" sz="1400" i="0" u="none" strike="noStrike" kern="1200" cap="none" spc="150" normalizeH="0" baseline="0" noProof="0" dirty="0" smtClean="0">
                <a:ln>
                  <a:noFill/>
                </a:ln>
                <a:solidFill>
                  <a:srgbClr val="FF0000"/>
                </a:solidFill>
                <a:effectLst/>
                <a:uLnTx/>
                <a:uFillTx/>
                <a:latin typeface="Arial" panose="020B0604020202020204" pitchFamily="34" charset="0"/>
                <a:ea typeface="微软雅黑" pitchFamily="34" charset="-122"/>
                <a:cs typeface="+mn-cs"/>
              </a:rPr>
              <a:t>制度自信</a:t>
            </a:r>
            <a:r>
              <a:rPr kumimoji="0" lang="zh-CN" altLang="zh-CN" sz="1400"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a:t>
            </a:r>
            <a:r>
              <a:rPr kumimoji="0" lang="zh-CN" altLang="zh-CN" sz="1400" i="0" u="none" strike="noStrike" kern="1200" cap="none" spc="150" normalizeH="0" baseline="0" noProof="0" dirty="0" smtClean="0">
                <a:ln>
                  <a:noFill/>
                </a:ln>
                <a:solidFill>
                  <a:srgbClr val="FF0000"/>
                </a:solidFill>
                <a:effectLst/>
                <a:uLnTx/>
                <a:uFillTx/>
                <a:latin typeface="Arial" panose="020B0604020202020204" pitchFamily="34" charset="0"/>
                <a:ea typeface="微软雅黑" pitchFamily="34" charset="-122"/>
                <a:cs typeface="+mn-cs"/>
              </a:rPr>
              <a:t>文化自信</a:t>
            </a:r>
            <a:r>
              <a:rPr kumimoji="0" lang="zh-CN" altLang="zh-CN" sz="1400"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的“四个自信”。</a:t>
            </a:r>
            <a:endParaRPr kumimoji="0" lang="zh-CN" altLang="zh-CN" sz="1400"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节  </a:t>
            </a:r>
            <a:r>
              <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rPr>
              <a:t>本章课程思政案例及延伸阅读</a:t>
            </a:r>
            <a:endPar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just" defTabSz="685800" rtl="0" eaLnBrk="1" fontAlgn="base" latinLnBrk="0" hangingPunct="1">
              <a:lnSpc>
                <a:spcPct val="120000"/>
              </a:lnSpc>
              <a:spcBef>
                <a:spcPct val="0"/>
              </a:spcBef>
              <a:spcAft>
                <a:spcPts val="1000"/>
              </a:spcAft>
              <a:buClrTx/>
              <a:buSzTx/>
              <a:buNone/>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a:t>
            </a:r>
            <a:r>
              <a:rPr kumimoji="0" lang="zh-CN" altLang="en-US"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二</a:t>
            </a: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）案例描述与分析</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None/>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【案例描述】</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None/>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推动科创板、创业板和新三板改革，完善多层次资本市场体系</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L="0" marR="0" lvl="0" indent="0" algn="ctr" defTabSz="685800" rtl="0" eaLnBrk="1" fontAlgn="base" latinLnBrk="0" hangingPunct="1">
              <a:lnSpc>
                <a:spcPct val="120000"/>
              </a:lnSpc>
              <a:spcBef>
                <a:spcPct val="0"/>
              </a:spcBef>
              <a:spcAft>
                <a:spcPts val="1000"/>
              </a:spcAft>
              <a:buClrTx/>
              <a:buSzTx/>
              <a:buNone/>
              <a:defRPr/>
            </a:pPr>
            <a:r>
              <a:rPr altLang="zh-CN" sz="1400" b="1" noProof="0" dirty="0">
                <a:ln>
                  <a:noFill/>
                </a:ln>
                <a:solidFill>
                  <a:schemeClr val="accent1"/>
                </a:solidFill>
                <a:effectLst/>
                <a:uLnTx/>
                <a:uFillTx/>
                <a:sym typeface="+mn-ea"/>
              </a:rPr>
              <a:t>表3-1  我国多层次资本市场体系及主要构成</a:t>
            </a:r>
            <a:endParaRPr altLang="zh-CN" sz="1400" b="1" noProof="0" dirty="0">
              <a:ln>
                <a:noFill/>
              </a:ln>
              <a:solidFill>
                <a:schemeClr val="accent1"/>
              </a:solidFill>
              <a:effectLst/>
              <a:uLnTx/>
              <a:uFillTx/>
              <a:sym typeface="+mn-ea"/>
            </a:endParaRPr>
          </a:p>
          <a:p>
            <a:pPr marL="0" marR="0" lvl="0" indent="0" algn="just" defTabSz="685800" rtl="0" eaLnBrk="1" fontAlgn="base" latinLnBrk="0" hangingPunct="1">
              <a:lnSpc>
                <a:spcPct val="120000"/>
              </a:lnSpc>
              <a:spcBef>
                <a:spcPct val="0"/>
              </a:spcBef>
              <a:spcAft>
                <a:spcPts val="1000"/>
              </a:spcAft>
              <a:buClrTx/>
              <a:buSzTx/>
              <a:buNone/>
              <a:defRPr/>
            </a:pPr>
            <a:endParaRPr altLang="zh-CN" sz="1400" b="1" noProof="0" dirty="0">
              <a:ln>
                <a:noFill/>
              </a:ln>
              <a:solidFill>
                <a:schemeClr val="accent1"/>
              </a:solidFill>
              <a:effectLst/>
              <a:uLnTx/>
              <a:uFillTx/>
              <a:sym typeface="+mn-ea"/>
            </a:endParaRPr>
          </a:p>
        </p:txBody>
      </p:sp>
      <p:graphicFrame>
        <p:nvGraphicFramePr>
          <p:cNvPr id="2" name="表格 1"/>
          <p:cNvGraphicFramePr>
            <a:graphicFrameLocks noGrp="1"/>
          </p:cNvGraphicFramePr>
          <p:nvPr>
            <p:custDataLst>
              <p:tags r:id="rId3"/>
            </p:custDataLst>
          </p:nvPr>
        </p:nvGraphicFramePr>
        <p:xfrm>
          <a:off x="1475423" y="2571750"/>
          <a:ext cx="5934075" cy="1827531"/>
        </p:xfrm>
        <a:graphic>
          <a:graphicData uri="http://schemas.openxmlformats.org/drawingml/2006/table">
            <a:tbl>
              <a:tblPr firstRow="1" bandRow="1">
                <a:tableStyleId>{5C22544A-7EE6-4342-B048-85BDC9FD1C3A}</a:tableStyleId>
              </a:tblPr>
              <a:tblGrid>
                <a:gridCol w="2769870"/>
                <a:gridCol w="3164205"/>
              </a:tblGrid>
              <a:tr h="260985">
                <a:tc>
                  <a:txBody>
                    <a:bodyPr/>
                    <a:p>
                      <a:pPr indent="0" algn="ctr">
                        <a:lnSpc>
                          <a:spcPct val="140000"/>
                        </a:lnSpc>
                        <a:buNone/>
                      </a:pPr>
                      <a:r>
                        <a:rPr lang="en-US" sz="1200" b="0">
                          <a:latin typeface="宋体" charset="0"/>
                          <a:cs typeface="宋体" charset="0"/>
                        </a:rPr>
                        <a:t>资本市场层次</a:t>
                      </a:r>
                      <a:endParaRPr lang="en-US" altLang="en-US" sz="1200" b="0">
                        <a:latin typeface="宋体" charset="0"/>
                        <a:ea typeface="宋体" charset="0"/>
                        <a:cs typeface="宋体" charset="0"/>
                      </a:endParaRPr>
                    </a:p>
                  </a:txBody>
                  <a:tcPr marL="68580" marR="68580" marT="0" marB="0" vert="horz" anchor="t" anchorCtr="0"/>
                </a:tc>
                <a:tc>
                  <a:txBody>
                    <a:bodyPr/>
                    <a:p>
                      <a:pPr indent="0" algn="ctr">
                        <a:lnSpc>
                          <a:spcPct val="140000"/>
                        </a:lnSpc>
                        <a:buNone/>
                      </a:pPr>
                      <a:r>
                        <a:rPr lang="en-US" sz="1200" b="0">
                          <a:latin typeface="宋体" charset="0"/>
                          <a:cs typeface="宋体" charset="0"/>
                        </a:rPr>
                        <a:t>主要构成</a:t>
                      </a:r>
                      <a:endParaRPr lang="en-US" altLang="en-US" sz="1200" b="0">
                        <a:latin typeface="宋体" charset="0"/>
                        <a:ea typeface="宋体" charset="0"/>
                        <a:cs typeface="宋体" charset="0"/>
                      </a:endParaRPr>
                    </a:p>
                  </a:txBody>
                  <a:tcPr marL="68580" marR="68580" marT="0" marB="0" vert="horz" anchor="t" anchorCtr="0"/>
                </a:tc>
              </a:tr>
              <a:tr h="260985">
                <a:tc>
                  <a:txBody>
                    <a:bodyPr/>
                    <a:p>
                      <a:pPr indent="0" algn="ctr">
                        <a:lnSpc>
                          <a:spcPct val="140000"/>
                        </a:lnSpc>
                        <a:buNone/>
                      </a:pPr>
                      <a:r>
                        <a:rPr lang="en-US" sz="1200" b="0">
                          <a:latin typeface="宋体" charset="0"/>
                          <a:cs typeface="宋体" charset="0"/>
                        </a:rPr>
                        <a:t>主板</a:t>
                      </a:r>
                      <a:endParaRPr lang="en-US" altLang="en-US" sz="1200" b="0">
                        <a:latin typeface="宋体" charset="0"/>
                        <a:ea typeface="宋体" charset="0"/>
                        <a:cs typeface="宋体" charset="0"/>
                      </a:endParaRPr>
                    </a:p>
                  </a:txBody>
                  <a:tcPr marL="68580" marR="68580" marT="0" marB="0" vert="horz" anchor="t" anchorCtr="0"/>
                </a:tc>
                <a:tc>
                  <a:txBody>
                    <a:bodyPr/>
                    <a:p>
                      <a:pPr indent="0" algn="ctr">
                        <a:lnSpc>
                          <a:spcPct val="140000"/>
                        </a:lnSpc>
                        <a:buNone/>
                      </a:pPr>
                      <a:r>
                        <a:rPr lang="en-US" sz="1200" b="0">
                          <a:latin typeface="宋体" charset="0"/>
                          <a:cs typeface="宋体" charset="0"/>
                        </a:rPr>
                        <a:t>大型蓝筹企业</a:t>
                      </a:r>
                      <a:endParaRPr lang="en-US" altLang="en-US" sz="1200" b="0">
                        <a:latin typeface="宋体" charset="0"/>
                        <a:ea typeface="宋体" charset="0"/>
                        <a:cs typeface="宋体" charset="0"/>
                      </a:endParaRPr>
                    </a:p>
                  </a:txBody>
                  <a:tcPr marL="68580" marR="68580" marT="0" marB="0" vert="horz" anchor="t" anchorCtr="0"/>
                </a:tc>
              </a:tr>
              <a:tr h="260985">
                <a:tc>
                  <a:txBody>
                    <a:bodyPr/>
                    <a:p>
                      <a:pPr indent="0" algn="ctr">
                        <a:lnSpc>
                          <a:spcPct val="140000"/>
                        </a:lnSpc>
                        <a:buNone/>
                      </a:pPr>
                      <a:r>
                        <a:rPr lang="en-US" sz="1200" b="0">
                          <a:latin typeface="宋体" charset="0"/>
                          <a:cs typeface="宋体" charset="0"/>
                        </a:rPr>
                        <a:t>中小板+创业板</a:t>
                      </a:r>
                      <a:endParaRPr lang="en-US" altLang="en-US" sz="1200" b="0">
                        <a:latin typeface="宋体" charset="0"/>
                        <a:ea typeface="宋体" charset="0"/>
                        <a:cs typeface="宋体" charset="0"/>
                      </a:endParaRPr>
                    </a:p>
                  </a:txBody>
                  <a:tcPr marL="68580" marR="68580" marT="0" marB="0" vert="horz" anchor="t" anchorCtr="0"/>
                </a:tc>
                <a:tc>
                  <a:txBody>
                    <a:bodyPr/>
                    <a:p>
                      <a:pPr indent="0" algn="ctr">
                        <a:lnSpc>
                          <a:spcPct val="140000"/>
                        </a:lnSpc>
                        <a:buNone/>
                      </a:pPr>
                      <a:r>
                        <a:rPr lang="en-US" sz="1200" b="0">
                          <a:latin typeface="宋体" charset="0"/>
                          <a:cs typeface="宋体" charset="0"/>
                        </a:rPr>
                        <a:t>中小型蓝筹企业+科技型成长企业</a:t>
                      </a:r>
                      <a:endParaRPr lang="en-US" altLang="en-US" sz="1200" b="0">
                        <a:latin typeface="宋体" charset="0"/>
                        <a:ea typeface="宋体" charset="0"/>
                        <a:cs typeface="宋体" charset="0"/>
                      </a:endParaRPr>
                    </a:p>
                  </a:txBody>
                  <a:tcPr marL="68580" marR="68580" marT="0" marB="0" vert="horz" anchor="t" anchorCtr="0"/>
                </a:tc>
              </a:tr>
              <a:tr h="261144">
                <a:tc>
                  <a:txBody>
                    <a:bodyPr/>
                    <a:p>
                      <a:pPr indent="0" algn="ctr">
                        <a:lnSpc>
                          <a:spcPct val="140000"/>
                        </a:lnSpc>
                        <a:buNone/>
                      </a:pPr>
                      <a:r>
                        <a:rPr lang="en-US" sz="1200" b="0">
                          <a:latin typeface="宋体" charset="0"/>
                          <a:cs typeface="宋体" charset="0"/>
                        </a:rPr>
                        <a:t>科创板</a:t>
                      </a:r>
                      <a:endParaRPr lang="en-US" altLang="en-US" sz="1200" b="0">
                        <a:latin typeface="宋体" charset="0"/>
                        <a:ea typeface="宋体" charset="0"/>
                        <a:cs typeface="宋体" charset="0"/>
                      </a:endParaRPr>
                    </a:p>
                  </a:txBody>
                  <a:tcPr marL="68580" marR="68580" marT="0" marB="0" vert="horz" anchor="t" anchorCtr="0"/>
                </a:tc>
                <a:tc>
                  <a:txBody>
                    <a:bodyPr/>
                    <a:p>
                      <a:pPr indent="0" algn="ctr">
                        <a:lnSpc>
                          <a:spcPct val="140000"/>
                        </a:lnSpc>
                        <a:buNone/>
                      </a:pPr>
                      <a:r>
                        <a:rPr lang="en-US" sz="1200" b="0">
                          <a:latin typeface="宋体" charset="0"/>
                          <a:cs typeface="宋体" charset="0"/>
                        </a:rPr>
                        <a:t>科技创新新企业</a:t>
                      </a:r>
                      <a:endParaRPr lang="en-US" altLang="en-US" sz="1200" b="0">
                        <a:latin typeface="宋体" charset="0"/>
                        <a:ea typeface="宋体" charset="0"/>
                        <a:cs typeface="宋体" charset="0"/>
                      </a:endParaRPr>
                    </a:p>
                  </a:txBody>
                  <a:tcPr marL="68580" marR="68580" marT="0" marB="0" vert="horz" anchor="t" anchorCtr="0"/>
                </a:tc>
              </a:tr>
              <a:tr h="261144">
                <a:tc>
                  <a:txBody>
                    <a:bodyPr/>
                    <a:p>
                      <a:pPr indent="0" algn="ctr">
                        <a:lnSpc>
                          <a:spcPct val="140000"/>
                        </a:lnSpc>
                        <a:buNone/>
                      </a:pPr>
                      <a:r>
                        <a:rPr lang="en-US" sz="1200" b="0">
                          <a:latin typeface="宋体" charset="0"/>
                          <a:cs typeface="宋体" charset="0"/>
                        </a:rPr>
                        <a:t>新三板</a:t>
                      </a:r>
                      <a:endParaRPr lang="en-US" altLang="en-US" sz="1200" b="0">
                        <a:latin typeface="宋体" charset="0"/>
                        <a:ea typeface="宋体" charset="0"/>
                        <a:cs typeface="宋体" charset="0"/>
                      </a:endParaRPr>
                    </a:p>
                  </a:txBody>
                  <a:tcPr marL="68580" marR="68580" marT="0" marB="0" vert="horz" anchor="t" anchorCtr="0"/>
                </a:tc>
                <a:tc>
                  <a:txBody>
                    <a:bodyPr/>
                    <a:p>
                      <a:pPr indent="0" algn="ctr">
                        <a:lnSpc>
                          <a:spcPct val="140000"/>
                        </a:lnSpc>
                        <a:buNone/>
                      </a:pPr>
                      <a:r>
                        <a:rPr lang="en-US" sz="1200" b="0">
                          <a:latin typeface="宋体" charset="0"/>
                          <a:cs typeface="宋体" charset="0"/>
                        </a:rPr>
                        <a:t>创新、创业、成长型中小微企业</a:t>
                      </a:r>
                      <a:endParaRPr lang="en-US" altLang="en-US" sz="1200" b="0">
                        <a:latin typeface="宋体" charset="0"/>
                        <a:ea typeface="宋体" charset="0"/>
                        <a:cs typeface="宋体" charset="0"/>
                      </a:endParaRPr>
                    </a:p>
                  </a:txBody>
                  <a:tcPr marL="68580" marR="68580" marT="0" marB="0" vert="horz" anchor="t" anchorCtr="0"/>
                </a:tc>
              </a:tr>
              <a:tr h="261144">
                <a:tc>
                  <a:txBody>
                    <a:bodyPr/>
                    <a:p>
                      <a:pPr indent="0" algn="ctr">
                        <a:lnSpc>
                          <a:spcPct val="140000"/>
                        </a:lnSpc>
                        <a:buNone/>
                      </a:pPr>
                      <a:r>
                        <a:rPr lang="en-US" sz="1200" b="0">
                          <a:latin typeface="宋体" charset="0"/>
                          <a:cs typeface="宋体" charset="0"/>
                        </a:rPr>
                        <a:t>区域性股权交易市场</a:t>
                      </a:r>
                      <a:endParaRPr lang="en-US" altLang="en-US" sz="1200" b="0">
                        <a:latin typeface="宋体" charset="0"/>
                        <a:ea typeface="宋体" charset="0"/>
                        <a:cs typeface="宋体" charset="0"/>
                      </a:endParaRPr>
                    </a:p>
                  </a:txBody>
                  <a:tcPr marL="68580" marR="68580" marT="0" marB="0" vert="horz" anchor="t" anchorCtr="0"/>
                </a:tc>
                <a:tc>
                  <a:txBody>
                    <a:bodyPr/>
                    <a:p>
                      <a:pPr indent="0" algn="ctr">
                        <a:lnSpc>
                          <a:spcPct val="140000"/>
                        </a:lnSpc>
                        <a:buNone/>
                      </a:pPr>
                      <a:r>
                        <a:rPr lang="en-US" sz="1200" b="0">
                          <a:latin typeface="宋体" charset="0"/>
                          <a:cs typeface="宋体" charset="0"/>
                        </a:rPr>
                        <a:t>各类中小微企业</a:t>
                      </a:r>
                      <a:endParaRPr lang="en-US" altLang="en-US" sz="1200" b="0">
                        <a:latin typeface="宋体" charset="0"/>
                        <a:ea typeface="宋体" charset="0"/>
                        <a:cs typeface="宋体" charset="0"/>
                      </a:endParaRPr>
                    </a:p>
                  </a:txBody>
                  <a:tcPr marL="68580" marR="68580" marT="0" marB="0" vert="horz" anchor="t" anchorCtr="0"/>
                </a:tc>
              </a:tr>
              <a:tr h="261144">
                <a:tc>
                  <a:txBody>
                    <a:bodyPr/>
                    <a:p>
                      <a:pPr indent="0" algn="ctr">
                        <a:lnSpc>
                          <a:spcPct val="140000"/>
                        </a:lnSpc>
                        <a:buNone/>
                      </a:pPr>
                      <a:r>
                        <a:rPr lang="en-US" sz="1200" b="0">
                          <a:latin typeface="宋体" charset="0"/>
                          <a:cs typeface="宋体" charset="0"/>
                        </a:rPr>
                        <a:t>产权交易所</a:t>
                      </a:r>
                      <a:endParaRPr lang="en-US" altLang="en-US" sz="1200" b="0">
                        <a:latin typeface="宋体" charset="0"/>
                        <a:ea typeface="宋体" charset="0"/>
                        <a:cs typeface="宋体" charset="0"/>
                      </a:endParaRPr>
                    </a:p>
                  </a:txBody>
                  <a:tcPr marL="68580" marR="68580" marT="0" marB="0" vert="horz" anchor="t" anchorCtr="0"/>
                </a:tc>
                <a:tc>
                  <a:txBody>
                    <a:bodyPr/>
                    <a:p>
                      <a:pPr indent="0" algn="ctr">
                        <a:lnSpc>
                          <a:spcPct val="140000"/>
                        </a:lnSpc>
                        <a:buNone/>
                      </a:pPr>
                      <a:r>
                        <a:rPr lang="en-US" sz="1200" b="0">
                          <a:latin typeface="宋体" charset="0"/>
                          <a:cs typeface="宋体" charset="0"/>
                        </a:rPr>
                        <a:t>各类企业进行包括股权在内的产权转让</a:t>
                      </a:r>
                      <a:endParaRPr lang="en-US" altLang="en-US" sz="1200" b="0">
                        <a:latin typeface="宋体" charset="0"/>
                        <a:ea typeface="宋体" charset="0"/>
                        <a:cs typeface="宋体" charset="0"/>
                      </a:endParaRPr>
                    </a:p>
                  </a:txBody>
                  <a:tcPr marL="68580" marR="68580" marT="0" marB="0" vert="horz" anchor="t" anchorCtr="0"/>
                </a:tc>
              </a:tr>
            </a:tbl>
          </a:graphicData>
        </a:graphic>
      </p:graphicFrame>
    </p:spTree>
    <p:custDataLst>
      <p:tags r:id="rId4"/>
    </p:custData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节  </a:t>
            </a:r>
            <a:r>
              <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rPr>
              <a:t>本章课程思政案例及延伸阅读</a:t>
            </a:r>
            <a:endPar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just" defTabSz="685800" rtl="0" eaLnBrk="1" fontAlgn="base" latinLnBrk="0" hangingPunct="1">
              <a:lnSpc>
                <a:spcPct val="120000"/>
              </a:lnSpc>
              <a:spcBef>
                <a:spcPct val="0"/>
              </a:spcBef>
              <a:spcAft>
                <a:spcPts val="1000"/>
              </a:spcAft>
              <a:buClrTx/>
              <a:buSzTx/>
              <a:buNone/>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a:t>
            </a:r>
            <a:r>
              <a:rPr kumimoji="0" lang="zh-CN" altLang="en-US"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二</a:t>
            </a: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）案例描述与分析</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None/>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【案例</a:t>
            </a:r>
            <a:r>
              <a:rPr kumimoji="0" lang="zh-CN" altLang="en-US"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分析</a:t>
            </a: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None/>
              <a:defRPr/>
            </a:pPr>
            <a:r>
              <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改革开放以来，围绕着使市场在资源配置中起决定性作用和更好发挥政府作用，中国经济领域的改革整体推进、重点突破，金融作为经济的血脉，在其中发展迅速，取得了一系列成就。</a:t>
            </a:r>
            <a:endPar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None/>
              <a:defRPr/>
            </a:pPr>
            <a:r>
              <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以我国资本市场发展中的主要事件为例，1990年上海证券交易所和深圳证券交易所分别成立，2004年首批中小板企业在深圳证券交易所上市，2009年创业板首批28家企业在深圳证券交易所上市，2013年新三板正式转变为全国统一场外交易市场，2008年地方股权交易中心开始试水，2019年科创板推出，注册制改革逐步推进。至此，我国仅仅用了二十几年的时间，多层次资本市场体系已经初具雏形。</a:t>
            </a:r>
            <a:endPar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p:txBody>
      </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第一节  </a:t>
            </a:r>
            <a:r>
              <a:rPr lang="zh-CN" altLang="en-US" kern="1200" spc="200" baseline="0">
                <a:solidFill>
                  <a:srgbClr val="262626"/>
                </a:solidFill>
                <a:latin typeface="微软雅黑" pitchFamily="34" charset="-122"/>
                <a:ea typeface="微软雅黑" pitchFamily="34" charset="-122"/>
                <a:cs typeface="+mj-cs"/>
                <a:sym typeface="微软雅黑" pitchFamily="34" charset="-122"/>
              </a:rPr>
              <a:t>所有者权益概述</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一、所有者权益的性质</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i="0" u="none" strike="noStrike" kern="1200" cap="none" spc="150" normalizeH="0" baseline="0" noProof="0" dirty="0">
                <a:ln>
                  <a:noFill/>
                </a:ln>
                <a:solidFill>
                  <a:schemeClr val="accent1"/>
                </a:solidFill>
                <a:effectLst/>
                <a:uLnTx/>
                <a:uFillTx/>
                <a:latin typeface="Arial" panose="020B0604020202020204" pitchFamily="34" charset="0"/>
                <a:ea typeface="微软雅黑" pitchFamily="34" charset="-122"/>
                <a:cs typeface="+mn-cs"/>
              </a:rPr>
              <a:t>所有者权益</a:t>
            </a:r>
            <a:r>
              <a:rPr kumimoji="0" lang="zh-CN" altLang="zh-CN" sz="140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是指企业所有者对企业净资产的要求权，是企业全部资产扣除负债后由所有者享有的剩余权益。股份公司的所有者权益又称为股东权益。</a:t>
            </a:r>
            <a:endParaRPr kumimoji="0" lang="zh-CN" altLang="zh-CN" sz="140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企业经营所需的全部资金一方面来自负债，另一方面就来自投资者的投资及其增值。因此，债券人和投资者对企业的资产均由要求权，债权人的权益和所有者的权益共同构成了企业的资金来源。但是，负债和所有者权益之间又存在着明显的区别。</a:t>
            </a:r>
            <a:endParaRPr kumimoji="0" lang="zh-CN" altLang="zh-CN" sz="140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节  </a:t>
            </a:r>
            <a:r>
              <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rPr>
              <a:t>本章课程思政案例及延伸阅读</a:t>
            </a:r>
            <a:endPar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just" defTabSz="685800" rtl="0" eaLnBrk="1" fontAlgn="base" latinLnBrk="0" hangingPunct="1">
              <a:lnSpc>
                <a:spcPct val="120000"/>
              </a:lnSpc>
              <a:spcBef>
                <a:spcPct val="0"/>
              </a:spcBef>
              <a:spcAft>
                <a:spcPts val="1000"/>
              </a:spcAft>
              <a:buClrTx/>
              <a:buSzTx/>
              <a:buNone/>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a:t>
            </a:r>
            <a:r>
              <a:rPr kumimoji="0" lang="zh-CN" altLang="en-US"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二</a:t>
            </a: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）案例描述与分析</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None/>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【案例</a:t>
            </a:r>
            <a:r>
              <a:rPr kumimoji="0" lang="zh-CN" altLang="en-US"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分析</a:t>
            </a: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None/>
              <a:defRPr/>
            </a:pPr>
            <a:r>
              <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上面的例子只是我国金融领域在改革开放四十多年中所取得的辉煌成就的一个缩影。人民币自2016年被国际货币基金组织正式纳入特别提款权(SDR)货币篮子，与美元、欧元、英镑和日元一起，跻身全球最重要储备货币之列，成为第三大权重货币。中国A股2018年被纳入明晟指数(MSCI Indexes),2019年又被纳入标普道琼斯指数(S&amp;P Dow Jones Indexes)和富时罗素指数(FTSE Indexes),至此中国A股已被全球最著名的三大国际指数的集中纳入。2019年中国人民币计价国债及政策性银行债券被纳人彭博巴克莱全球综合指数(Bloomberg Barclwys Clobal Aggregate,BBGA), 以人民币计价的中国债券将成为继美元、欧元、日元之后的第四大计价货币债券。</a:t>
            </a:r>
            <a:endPar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None/>
              <a:defRPr/>
            </a:pPr>
            <a:endPar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p:txBody>
      </p:sp>
    </p:spTree>
    <p:custDataLst>
      <p:tags r:id="rId3"/>
    </p:custData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节  </a:t>
            </a:r>
            <a:r>
              <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rPr>
              <a:t>本章课程思政案例及延伸阅读</a:t>
            </a:r>
            <a:endPar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just" defTabSz="685800" rtl="0" eaLnBrk="1" fontAlgn="base" latinLnBrk="0" hangingPunct="1">
              <a:lnSpc>
                <a:spcPct val="120000"/>
              </a:lnSpc>
              <a:spcBef>
                <a:spcPct val="0"/>
              </a:spcBef>
              <a:spcAft>
                <a:spcPts val="1000"/>
              </a:spcAft>
              <a:buClrTx/>
              <a:buSzTx/>
              <a:buNone/>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a:t>
            </a:r>
            <a:r>
              <a:rPr kumimoji="0" lang="zh-CN" altLang="en-US"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二</a:t>
            </a: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）案例描述与分析</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None/>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【案例</a:t>
            </a:r>
            <a:r>
              <a:rPr kumimoji="0" lang="zh-CN" altLang="en-US"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分析</a:t>
            </a: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None/>
              <a:defRPr/>
            </a:pPr>
            <a:r>
              <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上述成就也让我们更加坚定中国特色社会主义</a:t>
            </a:r>
            <a:r>
              <a:rPr kumimoji="0" lang="en-US" altLang="zh-CN" sz="1400" i="0" u="none" strike="noStrike" kern="1200" cap="none" spc="150" normalizeH="0" baseline="0" noProof="0" dirty="0">
                <a:ln>
                  <a:noFill/>
                </a:ln>
                <a:solidFill>
                  <a:srgbClr val="FF0000"/>
                </a:solidFill>
                <a:effectLst/>
                <a:uLnTx/>
                <a:uFillTx/>
                <a:latin typeface="微软雅黑" pitchFamily="34" charset="-122"/>
                <a:cs typeface="微软雅黑" pitchFamily="34" charset="-122"/>
              </a:rPr>
              <a:t>道路自信</a:t>
            </a:r>
            <a:r>
              <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a:t>
            </a:r>
            <a:r>
              <a:rPr kumimoji="0" lang="en-US" altLang="zh-CN" sz="1400" i="0" u="none" strike="noStrike" kern="1200" cap="none" spc="150" normalizeH="0" baseline="0" noProof="0" dirty="0">
                <a:ln>
                  <a:noFill/>
                </a:ln>
                <a:solidFill>
                  <a:srgbClr val="FF0000"/>
                </a:solidFill>
                <a:effectLst/>
                <a:uLnTx/>
                <a:uFillTx/>
                <a:latin typeface="微软雅黑" pitchFamily="34" charset="-122"/>
                <a:cs typeface="微软雅黑" pitchFamily="34" charset="-122"/>
              </a:rPr>
              <a:t>理论自信</a:t>
            </a:r>
            <a:r>
              <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a:t>
            </a:r>
            <a:r>
              <a:rPr kumimoji="0" lang="en-US" altLang="zh-CN" sz="1400" i="0" u="none" strike="noStrike" kern="1200" cap="none" spc="150" normalizeH="0" baseline="0" noProof="0" dirty="0">
                <a:ln>
                  <a:noFill/>
                </a:ln>
                <a:solidFill>
                  <a:srgbClr val="FF0000"/>
                </a:solidFill>
                <a:effectLst/>
                <a:uLnTx/>
                <a:uFillTx/>
                <a:latin typeface="微软雅黑" pitchFamily="34" charset="-122"/>
                <a:cs typeface="微软雅黑" pitchFamily="34" charset="-122"/>
              </a:rPr>
              <a:t>制度自信</a:t>
            </a:r>
            <a:r>
              <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a:t>
            </a:r>
            <a:r>
              <a:rPr kumimoji="0" lang="en-US" altLang="zh-CN" sz="1400" i="0" u="none" strike="noStrike" kern="1200" cap="none" spc="150" normalizeH="0" baseline="0" noProof="0" dirty="0">
                <a:ln>
                  <a:noFill/>
                </a:ln>
                <a:solidFill>
                  <a:srgbClr val="FF0000"/>
                </a:solidFill>
                <a:effectLst/>
                <a:uLnTx/>
                <a:uFillTx/>
                <a:latin typeface="微软雅黑" pitchFamily="34" charset="-122"/>
                <a:cs typeface="微软雅黑" pitchFamily="34" charset="-122"/>
              </a:rPr>
              <a:t>文化自信</a:t>
            </a:r>
            <a:r>
              <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。正是在中国共产党的正确领导下，我国坚持对外开放和国内改革，中国金融业才能够在短期内取得长足发展与进步。</a:t>
            </a:r>
            <a:endPar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Font typeface="Wingdings" panose="05000000000000000000" charset="0"/>
              <a:buNone/>
              <a:defRPr/>
            </a:pPr>
            <a:r>
              <a:rPr lang="en-US" altLang="zh-CN" sz="1400" b="1" noProof="0" dirty="0">
                <a:ln>
                  <a:noFill/>
                </a:ln>
                <a:effectLst/>
                <a:uLnTx/>
                <a:uFillTx/>
                <a:latin typeface="微软雅黑" pitchFamily="34" charset="-122"/>
                <a:cs typeface="微软雅黑" pitchFamily="34" charset="-122"/>
                <a:sym typeface="+mn-ea"/>
              </a:rPr>
              <a:t>（</a:t>
            </a:r>
            <a:r>
              <a:rPr lang="zh-CN" altLang="en-US" sz="1400" b="1" noProof="0" dirty="0">
                <a:ln>
                  <a:noFill/>
                </a:ln>
                <a:effectLst/>
                <a:uLnTx/>
                <a:uFillTx/>
                <a:latin typeface="微软雅黑" pitchFamily="34" charset="-122"/>
                <a:cs typeface="微软雅黑" pitchFamily="34" charset="-122"/>
                <a:sym typeface="+mn-ea"/>
              </a:rPr>
              <a:t>三</a:t>
            </a:r>
            <a:r>
              <a:rPr lang="en-US" altLang="zh-CN" sz="1400" b="1" noProof="0" dirty="0">
                <a:ln>
                  <a:noFill/>
                </a:ln>
                <a:effectLst/>
                <a:uLnTx/>
                <a:uFillTx/>
                <a:latin typeface="微软雅黑" pitchFamily="34" charset="-122"/>
                <a:cs typeface="微软雅黑" pitchFamily="34" charset="-122"/>
                <a:sym typeface="+mn-ea"/>
              </a:rPr>
              <a:t>）案例讨论与升华</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Font typeface="Wingdings" panose="05000000000000000000" charset="0"/>
              <a:buNone/>
              <a:defRPr/>
            </a:pPr>
            <a:r>
              <a:rPr lang="en-US" altLang="zh-CN" sz="1400" b="1" noProof="0" dirty="0">
                <a:ln>
                  <a:noFill/>
                </a:ln>
                <a:effectLst/>
                <a:uLnTx/>
                <a:uFillTx/>
                <a:latin typeface="微软雅黑" pitchFamily="34" charset="-122"/>
                <a:cs typeface="微软雅黑" pitchFamily="34" charset="-122"/>
                <a:sym typeface="+mn-ea"/>
              </a:rPr>
              <a:t>【案例讨论】</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en-US" altLang="zh-CN" sz="1400" noProof="0" dirty="0">
                <a:ln>
                  <a:noFill/>
                </a:ln>
                <a:effectLst/>
                <a:uLnTx/>
                <a:uFillTx/>
                <a:latin typeface="微软雅黑" pitchFamily="34" charset="-122"/>
                <a:cs typeface="微软雅黑" pitchFamily="34" charset="-122"/>
                <a:sym typeface="+mn-ea"/>
              </a:rPr>
              <a:t>     通过查阅相关文献，结合自己的理解，思考我国建设多层次资本市场的必要性有哪些方面？</a:t>
            </a:r>
            <a:endParaRPr lang="en-US" altLang="zh-CN" sz="1400" noProof="0" dirty="0">
              <a:ln>
                <a:noFill/>
              </a:ln>
              <a:effectLst/>
              <a:uLnTx/>
              <a:uFillTx/>
              <a:latin typeface="微软雅黑" pitchFamily="34" charset="-122"/>
              <a:cs typeface="微软雅黑" pitchFamily="34" charset="-122"/>
              <a:sym typeface="+mn-ea"/>
            </a:endParaRPr>
          </a:p>
        </p:txBody>
      </p:sp>
      <p:pic>
        <p:nvPicPr>
          <p:cNvPr id="138269" name="图片 1"/>
          <p:cNvPicPr>
            <a:picLocks noGrp="1" noChangeAspect="1"/>
          </p:cNvPicPr>
          <p:nvPr/>
        </p:nvPicPr>
        <p:blipFill>
          <a:blip r:embed="rId3"/>
          <a:stretch>
            <a:fillRect/>
          </a:stretch>
        </p:blipFill>
        <p:spPr>
          <a:xfrm>
            <a:off x="7236143" y="3939540"/>
            <a:ext cx="914400" cy="914400"/>
          </a:xfrm>
          <a:prstGeom prst="rect">
            <a:avLst/>
          </a:prstGeom>
          <a:noFill/>
          <a:ln w="9525">
            <a:noFill/>
          </a:ln>
        </p:spPr>
      </p:pic>
    </p:spTree>
    <p:custDataLst>
      <p:tags r:id="rId4"/>
    </p:custData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节  </a:t>
            </a:r>
            <a:r>
              <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rPr>
              <a:t>本章课程思政案例及延伸阅读</a:t>
            </a:r>
            <a:endPar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7280"/>
            <a:ext cx="7282180" cy="2896870"/>
          </a:xfrm>
        </p:spPr>
        <p:txBody>
          <a:bodyPr vert="horz" wrap="square" lIns="101600" tIns="0" rIns="82550" bIns="0" numCol="1" anchor="t" anchorCtr="0" compatLnSpc="1"/>
          <a:lstStyle/>
          <a:p>
            <a:pPr marL="0" marR="0" lvl="0" indent="0" algn="just"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【案例升华】</a:t>
            </a:r>
            <a:endParaRPr kumimoji="0" lang="en-US" altLang="zh-CN" sz="1400" b="1" i="0" u="none" strike="noStrike" kern="1200" cap="none" spc="150" normalizeH="0" baseline="0" noProof="0" dirty="0">
              <a:ln>
                <a:noFill/>
              </a:ln>
              <a:solidFill>
                <a:schemeClr val="tx1"/>
              </a:solidFill>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微软雅黑" pitchFamily="34" charset="-122"/>
                <a:cs typeface="微软雅黑" pitchFamily="34" charset="-122"/>
              </a:rPr>
              <a:t>      </a:t>
            </a:r>
            <a:r>
              <a:rPr kumimoji="0" lang="en-US" altLang="zh-CN" sz="1400" i="0" u="none" strike="noStrike" kern="1200" cap="none" spc="150" normalizeH="0" baseline="0" noProof="0" dirty="0">
                <a:ln>
                  <a:noFill/>
                </a:ln>
                <a:effectLst/>
                <a:uLnTx/>
                <a:uFillTx/>
                <a:latin typeface="微软雅黑" pitchFamily="34" charset="-122"/>
                <a:cs typeface="微软雅黑" pitchFamily="34" charset="-122"/>
              </a:rPr>
              <a:t>层次丰富、作用分明的资本市场体系，疏通和拓展了企业的融资渠道，为我国经济发展、创新驱动注入强大动力。大力发展多层次资本市场，始终受到党中央国务院高度重视。我国多层次资本市场的建设过程与我国经济发展史和改革开放史是紧密结合的，党中央的正确领导和一系列决策部署明确了我国资本市场改革发展的方向。</a:t>
            </a:r>
            <a:endParaRPr kumimoji="0" lang="en-US" altLang="zh-CN" sz="1400" i="0" u="none" strike="noStrike" kern="1200" cap="none" spc="150" normalizeH="0" baseline="0" noProof="0" dirty="0">
              <a:ln>
                <a:noFill/>
              </a:ln>
              <a:effectLst/>
              <a:uLnTx/>
              <a:uFillTx/>
              <a:latin typeface="微软雅黑" pitchFamily="34" charset="-122"/>
              <a:cs typeface="微软雅黑"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effectLst/>
                <a:uLnTx/>
                <a:uFillTx/>
                <a:latin typeface="微软雅黑" pitchFamily="34" charset="-122"/>
                <a:cs typeface="微软雅黑" pitchFamily="34" charset="-122"/>
              </a:rPr>
              <a:t>     当前，我国经济进入新的发展阶段。“加快形成以国内大循环为主体、国内国际双循环相互促进的新发展格局”将是贯穿我国“十四五”期间的一条主线，正深刻影响着我国经济社会发展全局。加快形成新发展格局，需要更好发挥多层次资本市场的枢纽功能，为此要继续完善资本市场基础制度，推进关键领域改革，激发多层次市场的建设活力。随着各项改革深化和基础制度完善，多层次资本市场体系愈加健全，市场结构不断优化，资本市场服务实体经济、助力构建新格局的独特作用将有效发挥。</a:t>
            </a:r>
            <a:endParaRPr kumimoji="0" lang="en-US" altLang="zh-CN" sz="1400" i="0" u="none" strike="noStrike" kern="1200" cap="none" spc="150" normalizeH="0" baseline="0" noProof="0" dirty="0">
              <a:ln>
                <a:noFill/>
              </a:ln>
              <a:effectLst/>
              <a:uLnTx/>
              <a:uFillTx/>
              <a:latin typeface="微软雅黑" pitchFamily="34" charset="-122"/>
              <a:cs typeface="微软雅黑" pitchFamily="34" charset="-122"/>
            </a:endParaRPr>
          </a:p>
        </p:txBody>
      </p:sp>
    </p:spTree>
    <p:custDataLst>
      <p:tags r:id="rId3"/>
    </p:custData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节  </a:t>
            </a:r>
            <a:r>
              <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rPr>
              <a:t>本章课程思政案例及延伸阅读</a:t>
            </a:r>
            <a:endPar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827088" y="1096963"/>
            <a:ext cx="7416800"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Wingdings" panose="05000000000000000000" charset="0"/>
              <a:buNone/>
              <a:defRPr/>
            </a:pP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二、本章延伸阅读</a:t>
            </a:r>
            <a:r>
              <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  </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延伸阅读</a:t>
            </a:r>
            <a:r>
              <a:rPr kumimoji="0" lang="en-US" altLang="zh-CN"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1</a:t>
            </a: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a:t>
            </a:r>
            <a:r>
              <a:rPr kumimoji="0" lang="zh-CN" altLang="zh-CN" sz="16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双层股权结构上市的潜在风险及其规制</a:t>
            </a:r>
            <a:endParaRPr kumimoji="0" lang="zh-CN" altLang="zh-CN" sz="16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延伸阅读</a:t>
            </a:r>
            <a:r>
              <a:rPr kumimoji="0" lang="en-US" altLang="zh-CN"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2</a:t>
            </a: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a:t>
            </a:r>
            <a:r>
              <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附有对赌协议的股权投资业务会计处理思考</a:t>
            </a:r>
            <a:endPar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节  </a:t>
            </a:r>
            <a:r>
              <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rPr>
              <a:t>本章课程思政案例及延伸阅读</a:t>
            </a:r>
            <a:endPar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827088" y="1096963"/>
            <a:ext cx="7416800"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Wingdings" panose="05000000000000000000" charset="0"/>
              <a:buNone/>
              <a:defRPr/>
            </a:pP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二、本章延伸阅读</a:t>
            </a:r>
            <a:r>
              <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  </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延伸阅读</a:t>
            </a:r>
            <a:r>
              <a:rPr kumimoji="0" lang="en-US" altLang="zh-CN"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1</a:t>
            </a: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a:t>
            </a:r>
            <a:r>
              <a:rPr kumimoji="0" lang="zh-CN" altLang="zh-CN" sz="16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双层股权结构上市的潜在风险及其规制</a:t>
            </a:r>
            <a:endParaRPr kumimoji="0" lang="zh-CN" altLang="zh-CN" sz="16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b="1" i="0" u="none" strike="noStrike" kern="1200" cap="none" spc="150" normalizeH="0" baseline="0" noProof="0" dirty="0" smtClean="0">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表3-2 主要资本市场对双层股权结构上市的制度许可情况</a:t>
            </a:r>
            <a:endParaRPr kumimoji="0" lang="en-US" altLang="zh-CN" sz="1400" b="1" i="0" u="none" strike="noStrike" kern="1200" cap="none" spc="150" normalizeH="0" baseline="0" noProof="0" dirty="0" smtClean="0">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p:txBody>
      </p:sp>
      <p:graphicFrame>
        <p:nvGraphicFramePr>
          <p:cNvPr id="2" name="表格 1"/>
          <p:cNvGraphicFramePr/>
          <p:nvPr>
            <p:custDataLst>
              <p:tags r:id="rId3"/>
            </p:custDataLst>
          </p:nvPr>
        </p:nvGraphicFramePr>
        <p:xfrm>
          <a:off x="1275080" y="2355215"/>
          <a:ext cx="6400800" cy="2514600"/>
        </p:xfrm>
        <a:graphic>
          <a:graphicData uri="http://schemas.openxmlformats.org/drawingml/2006/table">
            <a:tbl>
              <a:tblPr firstRow="1" bandRow="1">
                <a:tableStyleId>{5C22544A-7EE6-4342-B048-85BDC9FD1C3A}</a:tableStyleId>
              </a:tblPr>
              <a:tblGrid>
                <a:gridCol w="768985"/>
                <a:gridCol w="807085"/>
                <a:gridCol w="4824730"/>
              </a:tblGrid>
              <a:tr h="628650">
                <a:tc>
                  <a:txBody>
                    <a:bodyPr/>
                    <a:p>
                      <a:pPr indent="0" algn="ctr">
                        <a:buNone/>
                      </a:pPr>
                      <a:r>
                        <a:rPr lang="en-US" sz="1000" b="0">
                          <a:solidFill>
                            <a:schemeClr val="bg1"/>
                          </a:solidFill>
                          <a:latin typeface="宋体" charset="0"/>
                          <a:cs typeface="宋体" charset="0"/>
                        </a:rPr>
                        <a:t>资本市场</a:t>
                      </a:r>
                      <a:endParaRPr lang="en-US" altLang="en-US" sz="1000" b="0">
                        <a:solidFill>
                          <a:schemeClr val="bg1"/>
                        </a:solidFill>
                        <a:latin typeface="宋体" charset="0"/>
                        <a:ea typeface="宋体" charset="0"/>
                        <a:cs typeface="宋体" charset="0"/>
                      </a:endParaRPr>
                    </a:p>
                  </a:txBody>
                  <a:tcPr marL="9525" marR="9525" marT="9525" marB="9525" vert="horz" anchor="ctr" anchorCtr="0"/>
                </a:tc>
                <a:tc>
                  <a:txBody>
                    <a:bodyPr/>
                    <a:p>
                      <a:pPr indent="0" algn="ctr">
                        <a:buNone/>
                      </a:pPr>
                      <a:r>
                        <a:rPr lang="en-US" sz="1000" b="0">
                          <a:solidFill>
                            <a:schemeClr val="bg1"/>
                          </a:solidFill>
                          <a:latin typeface="宋体" charset="0"/>
                          <a:cs typeface="宋体" charset="0"/>
                        </a:rPr>
                        <a:t>时间</a:t>
                      </a:r>
                      <a:endParaRPr lang="en-US" altLang="en-US" sz="1000" b="0">
                        <a:solidFill>
                          <a:schemeClr val="bg1"/>
                        </a:solidFill>
                        <a:latin typeface="宋体" charset="0"/>
                        <a:ea typeface="宋体" charset="0"/>
                        <a:cs typeface="宋体" charset="0"/>
                      </a:endParaRPr>
                    </a:p>
                  </a:txBody>
                  <a:tcPr marL="9525" marR="9525" marT="9525" marB="9525" vert="horz" anchor="ctr" anchorCtr="0"/>
                </a:tc>
                <a:tc>
                  <a:txBody>
                    <a:bodyPr/>
                    <a:p>
                      <a:pPr indent="0" algn="ctr">
                        <a:buNone/>
                      </a:pPr>
                      <a:r>
                        <a:rPr lang="en-US" sz="1000" b="0">
                          <a:solidFill>
                            <a:schemeClr val="bg1"/>
                          </a:solidFill>
                          <a:latin typeface="宋体" charset="0"/>
                          <a:cs typeface="宋体" charset="0"/>
                        </a:rPr>
                        <a:t>制度规范许可情况</a:t>
                      </a:r>
                      <a:endParaRPr lang="en-US" altLang="en-US" sz="1000" b="0">
                        <a:solidFill>
                          <a:schemeClr val="bg1"/>
                        </a:solidFill>
                        <a:latin typeface="宋体" charset="0"/>
                        <a:ea typeface="宋体" charset="0"/>
                        <a:cs typeface="宋体" charset="0"/>
                      </a:endParaRPr>
                    </a:p>
                  </a:txBody>
                  <a:tcPr marL="9525" marR="9525" marT="9525" marB="9525" vert="horz" anchor="ctr" anchorCtr="0"/>
                </a:tc>
              </a:tr>
              <a:tr h="628650">
                <a:tc>
                  <a:txBody>
                    <a:bodyPr/>
                    <a:p>
                      <a:pPr indent="0" algn="ctr">
                        <a:buNone/>
                      </a:pPr>
                      <a:r>
                        <a:rPr lang="en-US" sz="1000" b="0">
                          <a:solidFill>
                            <a:schemeClr val="tx1"/>
                          </a:solidFill>
                          <a:latin typeface="宋体" charset="0"/>
                          <a:cs typeface="宋体" charset="0"/>
                        </a:rPr>
                        <a:t>加拿大</a:t>
                      </a:r>
                      <a:endParaRPr lang="en-US" altLang="en-US" sz="1000" b="0">
                        <a:solidFill>
                          <a:schemeClr val="tx1"/>
                        </a:solidFill>
                        <a:latin typeface="宋体" charset="0"/>
                        <a:ea typeface="宋体" charset="0"/>
                        <a:cs typeface="宋体" charset="0"/>
                      </a:endParaRPr>
                    </a:p>
                  </a:txBody>
                  <a:tcPr marL="9525" marR="9525" marT="9525" marB="9525" vert="horz" anchor="ctr" anchorCtr="0"/>
                </a:tc>
                <a:tc>
                  <a:txBody>
                    <a:bodyPr/>
                    <a:p>
                      <a:pPr indent="0" algn="ctr">
                        <a:buNone/>
                      </a:pPr>
                      <a:r>
                        <a:rPr lang="en-US" sz="1000" b="0">
                          <a:solidFill>
                            <a:schemeClr val="tx1"/>
                          </a:solidFill>
                          <a:latin typeface="宋体" charset="0"/>
                          <a:cs typeface="宋体" charset="0"/>
                        </a:rPr>
                        <a:t>1869年</a:t>
                      </a:r>
                      <a:endParaRPr lang="en-US" sz="1000" b="0">
                        <a:solidFill>
                          <a:schemeClr val="tx1"/>
                        </a:solidFill>
                        <a:latin typeface="宋体" charset="0"/>
                        <a:cs typeface="宋体" charset="0"/>
                      </a:endParaRPr>
                    </a:p>
                    <a:p>
                      <a:pPr indent="0" algn="ctr">
                        <a:buNone/>
                      </a:pPr>
                      <a:r>
                        <a:rPr lang="en-US" sz="1000" b="0">
                          <a:solidFill>
                            <a:schemeClr val="tx1"/>
                          </a:solidFill>
                          <a:latin typeface="宋体" charset="0"/>
                          <a:cs typeface="宋体" charset="0"/>
                        </a:rPr>
                        <a:t>2009年</a:t>
                      </a:r>
                      <a:endParaRPr lang="en-US" altLang="en-US" sz="1000" b="0">
                        <a:solidFill>
                          <a:schemeClr val="tx1"/>
                        </a:solidFill>
                        <a:latin typeface="宋体" charset="0"/>
                        <a:ea typeface="宋体" charset="0"/>
                        <a:cs typeface="宋体" charset="0"/>
                      </a:endParaRPr>
                    </a:p>
                  </a:txBody>
                  <a:tcPr marL="9525" marR="9525" marT="9525" marB="9525" vert="horz" anchor="ctr" anchorCtr="0"/>
                </a:tc>
                <a:tc>
                  <a:txBody>
                    <a:bodyPr/>
                    <a:p>
                      <a:pPr indent="0">
                        <a:buNone/>
                      </a:pPr>
                      <a:r>
                        <a:rPr lang="en-US" sz="1000" b="0">
                          <a:solidFill>
                            <a:schemeClr val="tx1"/>
                          </a:solidFill>
                          <a:latin typeface="宋体" charset="0"/>
                          <a:cs typeface="宋体" charset="0"/>
                        </a:rPr>
                        <a:t>1.加拿大联邦政府曾依据1869年《加拿大股份公司法案》第11、12条多次批准应用双层股权结构的公司注册文件。2.加拿大2009年《商业公司法》规定，公司一般应当适用单一股权结构，但公司章程另有规定的除外。3.多伦多证券交易所允许双层股权结构公司上市。</a:t>
                      </a:r>
                      <a:endParaRPr lang="en-US" altLang="en-US" sz="1000" b="0">
                        <a:solidFill>
                          <a:schemeClr val="tx1"/>
                        </a:solidFill>
                        <a:latin typeface="宋体" charset="0"/>
                        <a:ea typeface="宋体" charset="0"/>
                        <a:cs typeface="宋体" charset="0"/>
                      </a:endParaRPr>
                    </a:p>
                  </a:txBody>
                  <a:tcPr marL="9525" marR="9525" marT="9525" marB="9525" vert="horz" anchor="ctr" anchorCtr="0"/>
                </a:tc>
              </a:tr>
              <a:tr h="628650">
                <a:tc>
                  <a:txBody>
                    <a:bodyPr/>
                    <a:p>
                      <a:pPr indent="0" algn="ctr">
                        <a:buNone/>
                      </a:pPr>
                      <a:r>
                        <a:rPr lang="en-US" sz="1000" b="0">
                          <a:solidFill>
                            <a:schemeClr val="tx1"/>
                          </a:solidFill>
                          <a:latin typeface="宋体" charset="0"/>
                          <a:cs typeface="宋体" charset="0"/>
                        </a:rPr>
                        <a:t>美国</a:t>
                      </a:r>
                      <a:endParaRPr lang="en-US" altLang="en-US" sz="1000" b="0">
                        <a:solidFill>
                          <a:schemeClr val="tx1"/>
                        </a:solidFill>
                        <a:latin typeface="宋体" charset="0"/>
                        <a:ea typeface="宋体" charset="0"/>
                        <a:cs typeface="宋体" charset="0"/>
                      </a:endParaRPr>
                    </a:p>
                  </a:txBody>
                  <a:tcPr marL="9525" marR="9525" marT="9525" marB="9525" vert="horz" anchor="ctr" anchorCtr="0"/>
                </a:tc>
                <a:tc>
                  <a:txBody>
                    <a:bodyPr/>
                    <a:p>
                      <a:pPr indent="0" algn="ctr">
                        <a:buNone/>
                      </a:pPr>
                      <a:r>
                        <a:rPr lang="en-US" sz="1000" b="0">
                          <a:solidFill>
                            <a:schemeClr val="tx1"/>
                          </a:solidFill>
                          <a:latin typeface="宋体" charset="0"/>
                          <a:cs typeface="宋体" charset="0"/>
                        </a:rPr>
                        <a:t>1988年</a:t>
                      </a:r>
                      <a:endParaRPr lang="en-US" altLang="en-US" sz="1000" b="0">
                        <a:solidFill>
                          <a:schemeClr val="tx1"/>
                        </a:solidFill>
                        <a:latin typeface="宋体" charset="0"/>
                        <a:ea typeface="宋体" charset="0"/>
                        <a:cs typeface="宋体" charset="0"/>
                      </a:endParaRPr>
                    </a:p>
                  </a:txBody>
                  <a:tcPr marL="9525" marR="9525" marT="9525" marB="9525" vert="horz" anchor="ctr" anchorCtr="0"/>
                </a:tc>
                <a:tc>
                  <a:txBody>
                    <a:bodyPr/>
                    <a:p>
                      <a:pPr indent="0">
                        <a:buNone/>
                      </a:pPr>
                      <a:r>
                        <a:rPr lang="en-US" sz="1000" b="0">
                          <a:solidFill>
                            <a:schemeClr val="tx1"/>
                          </a:solidFill>
                          <a:latin typeface="宋体" charset="0"/>
                          <a:cs typeface="宋体" charset="0"/>
                        </a:rPr>
                        <a:t>1.1998年，美国证券交易委员会(SEC)发布了19-c规则，要求证券交易所取消对双层股权结构上市的禁止性条款。2.美国《示范商业公司法》规定了公司通过章程发行类别股份的相关事项。3.特拉华州《公司法》第151条允许每个公司发行一种类别以上的股份。</a:t>
                      </a:r>
                      <a:endParaRPr lang="en-US" altLang="en-US" sz="1000" b="0">
                        <a:solidFill>
                          <a:schemeClr val="tx1"/>
                        </a:solidFill>
                        <a:latin typeface="宋体" charset="0"/>
                        <a:ea typeface="宋体" charset="0"/>
                        <a:cs typeface="宋体" charset="0"/>
                      </a:endParaRPr>
                    </a:p>
                  </a:txBody>
                  <a:tcPr marL="9525" marR="9525" marT="9525" marB="9525" vert="horz" anchor="ctr" anchorCtr="0"/>
                </a:tc>
              </a:tr>
              <a:tr h="628650">
                <a:tc>
                  <a:txBody>
                    <a:bodyPr/>
                    <a:p>
                      <a:pPr indent="0" algn="ctr">
                        <a:buNone/>
                      </a:pPr>
                      <a:r>
                        <a:rPr lang="en-US" sz="1000" b="0">
                          <a:solidFill>
                            <a:schemeClr val="tx1"/>
                          </a:solidFill>
                          <a:latin typeface="宋体" charset="0"/>
                          <a:cs typeface="宋体" charset="0"/>
                        </a:rPr>
                        <a:t>英国</a:t>
                      </a:r>
                      <a:endParaRPr lang="en-US" altLang="en-US" sz="1000" b="0">
                        <a:solidFill>
                          <a:schemeClr val="tx1"/>
                        </a:solidFill>
                        <a:latin typeface="宋体" charset="0"/>
                        <a:ea typeface="宋体" charset="0"/>
                        <a:cs typeface="宋体" charset="0"/>
                      </a:endParaRPr>
                    </a:p>
                  </a:txBody>
                  <a:tcPr marL="9525" marR="9525" marT="9525" marB="9525" vert="horz" anchor="ctr" anchorCtr="0"/>
                </a:tc>
                <a:tc>
                  <a:txBody>
                    <a:bodyPr/>
                    <a:p>
                      <a:pPr indent="0" algn="ctr">
                        <a:buNone/>
                      </a:pPr>
                      <a:r>
                        <a:rPr lang="en-US" sz="1000" b="0">
                          <a:solidFill>
                            <a:schemeClr val="tx1"/>
                          </a:solidFill>
                          <a:latin typeface="宋体" charset="0"/>
                          <a:cs typeface="宋体" charset="0"/>
                        </a:rPr>
                        <a:t>2014年</a:t>
                      </a:r>
                      <a:endParaRPr lang="en-US" altLang="en-US" sz="1000" b="0">
                        <a:solidFill>
                          <a:schemeClr val="tx1"/>
                        </a:solidFill>
                        <a:latin typeface="宋体" charset="0"/>
                        <a:ea typeface="宋体" charset="0"/>
                        <a:cs typeface="宋体" charset="0"/>
                      </a:endParaRPr>
                    </a:p>
                  </a:txBody>
                  <a:tcPr marL="9525" marR="9525" marT="9525" marB="9525" vert="horz" anchor="ctr" anchorCtr="0"/>
                </a:tc>
                <a:tc>
                  <a:txBody>
                    <a:bodyPr/>
                    <a:p>
                      <a:pPr indent="0">
                        <a:buNone/>
                      </a:pPr>
                      <a:r>
                        <a:rPr lang="en-US" sz="1000" b="0">
                          <a:solidFill>
                            <a:schemeClr val="tx1"/>
                          </a:solidFill>
                          <a:latin typeface="宋体" charset="0"/>
                          <a:cs typeface="宋体" charset="0"/>
                        </a:rPr>
                        <a:t>2014年5月，英国伦敦证券交易所修改上市规则，允许双层股权结构公司上市。</a:t>
                      </a:r>
                      <a:endParaRPr lang="en-US" altLang="en-US" sz="1000" b="0">
                        <a:solidFill>
                          <a:schemeClr val="tx1"/>
                        </a:solidFill>
                        <a:latin typeface="宋体" charset="0"/>
                        <a:ea typeface="宋体" charset="0"/>
                        <a:cs typeface="宋体" charset="0"/>
                      </a:endParaRPr>
                    </a:p>
                  </a:txBody>
                  <a:tcPr marL="9525" marR="9525" marT="9525" marB="9525" vert="horz" anchor="ctr" anchorCtr="0"/>
                </a:tc>
              </a:tr>
            </a:tbl>
          </a:graphicData>
        </a:graphic>
      </p:graphicFrame>
    </p:spTree>
    <p:custDataLst>
      <p:tags r:id="rId4"/>
    </p:custData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节  </a:t>
            </a:r>
            <a:r>
              <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rPr>
              <a:t>本章课程思政案例及延伸阅读</a:t>
            </a:r>
            <a:endPar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827088" y="1096963"/>
            <a:ext cx="7416800" cy="2584450"/>
          </a:xfrm>
        </p:spPr>
        <p:txBody>
          <a:bodyPr vert="horz" wrap="square" lIns="101600" tIns="0" rIns="82550" bIns="0" numCol="1" anchor="t" anchorCtr="0" compatLnSpc="1"/>
          <a:lstStyle/>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延伸阅读</a:t>
            </a:r>
            <a:r>
              <a:rPr kumimoji="0" lang="en-US" altLang="zh-CN"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1</a:t>
            </a: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a:t>
            </a:r>
            <a:r>
              <a:rPr kumimoji="0" lang="zh-CN" altLang="zh-CN" sz="16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双层股权结构上市的潜在风险及其规制</a:t>
            </a:r>
            <a:endParaRPr kumimoji="0" lang="zh-CN" altLang="zh-CN" sz="16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smtClean="0">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续</a:t>
            </a:r>
            <a:r>
              <a:rPr kumimoji="0" lang="en-US" altLang="zh-CN" sz="1400" b="1" i="0" u="none" strike="noStrike" kern="1200" cap="none" spc="150" normalizeH="0" baseline="0" noProof="0" dirty="0" smtClean="0">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表3-2 主要资本市场对双层股权结构上市的制度许可情况</a:t>
            </a:r>
            <a:endParaRPr kumimoji="0" lang="en-US" altLang="zh-CN" sz="1400" b="1" i="0" u="none" strike="noStrike" kern="1200" cap="none" spc="150" normalizeH="0" baseline="0" noProof="0" dirty="0" smtClean="0">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p:txBody>
      </p:sp>
      <p:graphicFrame>
        <p:nvGraphicFramePr>
          <p:cNvPr id="2" name="表格 1"/>
          <p:cNvGraphicFramePr/>
          <p:nvPr>
            <p:custDataLst>
              <p:tags r:id="rId3"/>
            </p:custDataLst>
          </p:nvPr>
        </p:nvGraphicFramePr>
        <p:xfrm>
          <a:off x="1259840" y="1851660"/>
          <a:ext cx="6400800" cy="2514600"/>
        </p:xfrm>
        <a:graphic>
          <a:graphicData uri="http://schemas.openxmlformats.org/drawingml/2006/table">
            <a:tbl>
              <a:tblPr firstRow="1" bandRow="1">
                <a:tableStyleId>{5C22544A-7EE6-4342-B048-85BDC9FD1C3A}</a:tableStyleId>
              </a:tblPr>
              <a:tblGrid>
                <a:gridCol w="768985"/>
                <a:gridCol w="807085"/>
                <a:gridCol w="4824730"/>
              </a:tblGrid>
              <a:tr h="628650">
                <a:tc>
                  <a:txBody>
                    <a:bodyPr/>
                    <a:p>
                      <a:pPr indent="0" algn="ctr">
                        <a:buNone/>
                      </a:pPr>
                      <a:r>
                        <a:rPr lang="en-US" sz="1000" b="0">
                          <a:solidFill>
                            <a:schemeClr val="bg1"/>
                          </a:solidFill>
                          <a:latin typeface="宋体" charset="0"/>
                          <a:cs typeface="宋体" charset="0"/>
                        </a:rPr>
                        <a:t>资本市场</a:t>
                      </a:r>
                      <a:endParaRPr lang="en-US" altLang="en-US" sz="1000" b="0">
                        <a:solidFill>
                          <a:schemeClr val="bg1"/>
                        </a:solidFill>
                        <a:latin typeface="宋体" charset="0"/>
                        <a:ea typeface="宋体" charset="0"/>
                        <a:cs typeface="宋体" charset="0"/>
                      </a:endParaRPr>
                    </a:p>
                  </a:txBody>
                  <a:tcPr marL="9525" marR="9525" marT="9525" marB="9525" vert="horz" anchor="ctr" anchorCtr="0"/>
                </a:tc>
                <a:tc>
                  <a:txBody>
                    <a:bodyPr/>
                    <a:p>
                      <a:pPr indent="0" algn="ctr">
                        <a:buNone/>
                      </a:pPr>
                      <a:r>
                        <a:rPr lang="en-US" sz="1000" b="0">
                          <a:solidFill>
                            <a:schemeClr val="bg1"/>
                          </a:solidFill>
                          <a:latin typeface="宋体" charset="0"/>
                          <a:cs typeface="宋体" charset="0"/>
                        </a:rPr>
                        <a:t>时间</a:t>
                      </a:r>
                      <a:endParaRPr lang="en-US" altLang="en-US" sz="1000" b="0">
                        <a:solidFill>
                          <a:schemeClr val="bg1"/>
                        </a:solidFill>
                        <a:latin typeface="宋体" charset="0"/>
                        <a:ea typeface="宋体" charset="0"/>
                        <a:cs typeface="宋体" charset="0"/>
                      </a:endParaRPr>
                    </a:p>
                  </a:txBody>
                  <a:tcPr marL="9525" marR="9525" marT="9525" marB="9525" vert="horz" anchor="ctr" anchorCtr="0"/>
                </a:tc>
                <a:tc>
                  <a:txBody>
                    <a:bodyPr/>
                    <a:p>
                      <a:pPr indent="0" algn="ctr">
                        <a:buNone/>
                      </a:pPr>
                      <a:r>
                        <a:rPr lang="en-US" sz="1000" b="0">
                          <a:solidFill>
                            <a:schemeClr val="bg1"/>
                          </a:solidFill>
                          <a:latin typeface="宋体" charset="0"/>
                          <a:cs typeface="宋体" charset="0"/>
                        </a:rPr>
                        <a:t>制度规范许可情况</a:t>
                      </a:r>
                      <a:endParaRPr lang="en-US" altLang="en-US" sz="1000" b="0">
                        <a:solidFill>
                          <a:schemeClr val="bg1"/>
                        </a:solidFill>
                        <a:latin typeface="宋体" charset="0"/>
                        <a:ea typeface="宋体" charset="0"/>
                        <a:cs typeface="宋体" charset="0"/>
                      </a:endParaRPr>
                    </a:p>
                  </a:txBody>
                  <a:tcPr marL="9525" marR="9525" marT="9525" marB="9525" vert="horz" anchor="ctr" anchorCtr="0"/>
                </a:tc>
              </a:tr>
              <a:tr h="628650">
                <a:tc>
                  <a:txBody>
                    <a:bodyPr/>
                    <a:p>
                      <a:pPr indent="0" algn="ctr">
                        <a:buNone/>
                      </a:pPr>
                      <a:r>
                        <a:rPr lang="en-US" sz="1000" b="0">
                          <a:solidFill>
                            <a:srgbClr val="000000"/>
                          </a:solidFill>
                          <a:latin typeface="宋体" charset="0"/>
                          <a:cs typeface="宋体" charset="0"/>
                        </a:rPr>
                        <a:t>法国</a:t>
                      </a:r>
                      <a:endParaRPr lang="en-US" altLang="en-US" sz="1000" b="0">
                        <a:solidFill>
                          <a:srgbClr val="000000"/>
                        </a:solidFill>
                        <a:latin typeface="宋体" charset="0"/>
                        <a:ea typeface="宋体" charset="0"/>
                        <a:cs typeface="宋体" charset="0"/>
                      </a:endParaRPr>
                    </a:p>
                  </a:txBody>
                  <a:tcPr marL="9525" marR="9525" marT="9525" marB="9525" vert="horz" anchor="ctr" anchorCtr="0"/>
                </a:tc>
                <a:tc>
                  <a:txBody>
                    <a:bodyPr/>
                    <a:p>
                      <a:pPr indent="0" algn="ctr">
                        <a:buNone/>
                      </a:pPr>
                      <a:r>
                        <a:rPr lang="en-US" sz="1000" b="0">
                          <a:solidFill>
                            <a:srgbClr val="000000"/>
                          </a:solidFill>
                          <a:latin typeface="宋体" charset="0"/>
                          <a:cs typeface="宋体" charset="0"/>
                        </a:rPr>
                        <a:t>2014年</a:t>
                      </a:r>
                      <a:endParaRPr lang="en-US" altLang="en-US" sz="1000" b="0">
                        <a:solidFill>
                          <a:srgbClr val="000000"/>
                        </a:solidFill>
                        <a:latin typeface="宋体" charset="0"/>
                        <a:ea typeface="宋体" charset="0"/>
                        <a:cs typeface="宋体" charset="0"/>
                      </a:endParaRPr>
                    </a:p>
                  </a:txBody>
                  <a:tcPr marL="9525" marR="9525" marT="9525" marB="9525" vert="horz" anchor="ctr" anchorCtr="0"/>
                </a:tc>
                <a:tc>
                  <a:txBody>
                    <a:bodyPr/>
                    <a:p>
                      <a:pPr indent="0">
                        <a:buNone/>
                      </a:pPr>
                      <a:r>
                        <a:rPr lang="en-US" sz="1000" b="0">
                          <a:solidFill>
                            <a:srgbClr val="000000"/>
                          </a:solidFill>
                          <a:latin typeface="宋体" charset="0"/>
                          <a:cs typeface="宋体" charset="0"/>
                        </a:rPr>
                        <a:t>法国《商法典》第L228-11条规定，公司发行的优先股可以不附着表决权，也可以附着表决权。</a:t>
                      </a:r>
                      <a:endParaRPr lang="en-US" altLang="en-US" sz="1000" b="0">
                        <a:solidFill>
                          <a:srgbClr val="000000"/>
                        </a:solidFill>
                        <a:latin typeface="宋体" charset="0"/>
                        <a:ea typeface="宋体" charset="0"/>
                        <a:cs typeface="宋体" charset="0"/>
                      </a:endParaRPr>
                    </a:p>
                  </a:txBody>
                  <a:tcPr marL="9525" marR="9525" marT="9525" marB="9525" vert="horz" anchor="ctr" anchorCtr="0"/>
                </a:tc>
              </a:tr>
              <a:tr h="628650">
                <a:tc>
                  <a:txBody>
                    <a:bodyPr/>
                    <a:p>
                      <a:pPr indent="0" algn="ctr">
                        <a:buNone/>
                      </a:pPr>
                      <a:r>
                        <a:rPr lang="en-US" sz="1000" b="0">
                          <a:solidFill>
                            <a:srgbClr val="000000"/>
                          </a:solidFill>
                          <a:latin typeface="宋体" charset="0"/>
                          <a:cs typeface="宋体" charset="0"/>
                        </a:rPr>
                        <a:t>日本</a:t>
                      </a:r>
                      <a:endParaRPr lang="en-US" altLang="en-US" sz="1000" b="0">
                        <a:solidFill>
                          <a:srgbClr val="000000"/>
                        </a:solidFill>
                        <a:latin typeface="宋体" charset="0"/>
                        <a:ea typeface="宋体" charset="0"/>
                        <a:cs typeface="宋体" charset="0"/>
                      </a:endParaRPr>
                    </a:p>
                  </a:txBody>
                  <a:tcPr marL="9525" marR="9525" marT="9525" marB="9525" vert="horz" anchor="ctr" anchorCtr="0"/>
                </a:tc>
                <a:tc>
                  <a:txBody>
                    <a:bodyPr/>
                    <a:p>
                      <a:pPr indent="0" algn="ctr">
                        <a:buNone/>
                      </a:pPr>
                      <a:r>
                        <a:rPr lang="en-US" sz="1000" b="0">
                          <a:solidFill>
                            <a:srgbClr val="000000"/>
                          </a:solidFill>
                          <a:latin typeface="宋体" charset="0"/>
                          <a:cs typeface="宋体" charset="0"/>
                        </a:rPr>
                        <a:t>2014年</a:t>
                      </a:r>
                      <a:endParaRPr lang="en-US" altLang="en-US" sz="1000" b="0">
                        <a:solidFill>
                          <a:srgbClr val="000000"/>
                        </a:solidFill>
                        <a:latin typeface="宋体" charset="0"/>
                        <a:ea typeface="宋体" charset="0"/>
                        <a:cs typeface="宋体" charset="0"/>
                      </a:endParaRPr>
                    </a:p>
                  </a:txBody>
                  <a:tcPr marL="9525" marR="9525" marT="9525" marB="9525" vert="horz" anchor="ctr" anchorCtr="0"/>
                </a:tc>
                <a:tc>
                  <a:txBody>
                    <a:bodyPr/>
                    <a:p>
                      <a:pPr indent="0">
                        <a:buNone/>
                      </a:pPr>
                      <a:r>
                        <a:rPr lang="en-US" sz="1000" b="0">
                          <a:solidFill>
                            <a:srgbClr val="000000"/>
                          </a:solidFill>
                          <a:latin typeface="宋体" charset="0"/>
                          <a:cs typeface="宋体" charset="0"/>
                        </a:rPr>
                        <a:t>1.日本《公司法》第108条规定，公司可以发行单元股，即一定数量的普通股作为一份单元股，行使一份表决权。2.2014年3月，日本东京证券交易所批准了第一家双层股权结构公司上市。</a:t>
                      </a:r>
                      <a:endParaRPr lang="en-US" altLang="en-US" sz="1000" b="0">
                        <a:solidFill>
                          <a:srgbClr val="000000"/>
                        </a:solidFill>
                        <a:latin typeface="宋体" charset="0"/>
                        <a:ea typeface="宋体" charset="0"/>
                        <a:cs typeface="宋体" charset="0"/>
                      </a:endParaRPr>
                    </a:p>
                  </a:txBody>
                  <a:tcPr marL="9525" marR="9525" marT="9525" marB="9525" vert="horz" anchor="ctr" anchorCtr="0"/>
                </a:tc>
              </a:tr>
              <a:tr h="628650">
                <a:tc>
                  <a:txBody>
                    <a:bodyPr/>
                    <a:p>
                      <a:pPr indent="0" algn="ctr">
                        <a:buNone/>
                      </a:pPr>
                      <a:r>
                        <a:rPr lang="en-US" sz="1000" b="0">
                          <a:solidFill>
                            <a:srgbClr val="000000"/>
                          </a:solidFill>
                          <a:latin typeface="宋体" charset="0"/>
                          <a:cs typeface="宋体" charset="0"/>
                        </a:rPr>
                        <a:t>新加坡</a:t>
                      </a:r>
                      <a:endParaRPr lang="en-US" altLang="en-US" sz="1000" b="0">
                        <a:solidFill>
                          <a:srgbClr val="000000"/>
                        </a:solidFill>
                        <a:latin typeface="宋体" charset="0"/>
                        <a:ea typeface="宋体" charset="0"/>
                        <a:cs typeface="宋体" charset="0"/>
                      </a:endParaRPr>
                    </a:p>
                  </a:txBody>
                  <a:tcPr marL="9525" marR="9525" marT="9525" marB="9525" vert="horz" anchor="ctr" anchorCtr="0"/>
                </a:tc>
                <a:tc>
                  <a:txBody>
                    <a:bodyPr/>
                    <a:p>
                      <a:pPr indent="0" algn="ctr">
                        <a:buNone/>
                      </a:pPr>
                      <a:r>
                        <a:rPr lang="en-US" sz="1000" b="0">
                          <a:solidFill>
                            <a:srgbClr val="000000"/>
                          </a:solidFill>
                          <a:latin typeface="宋体" charset="0"/>
                          <a:cs typeface="宋体" charset="0"/>
                        </a:rPr>
                        <a:t>2014年</a:t>
                      </a:r>
                      <a:endParaRPr lang="en-US" sz="1000" b="0">
                        <a:solidFill>
                          <a:srgbClr val="000000"/>
                        </a:solidFill>
                        <a:latin typeface="宋体" charset="0"/>
                        <a:cs typeface="宋体" charset="0"/>
                      </a:endParaRPr>
                    </a:p>
                    <a:p>
                      <a:pPr indent="0" algn="ctr">
                        <a:buNone/>
                      </a:pPr>
                      <a:r>
                        <a:rPr lang="en-US" sz="1000" b="0">
                          <a:solidFill>
                            <a:srgbClr val="000000"/>
                          </a:solidFill>
                          <a:latin typeface="宋体" charset="0"/>
                          <a:cs typeface="宋体" charset="0"/>
                        </a:rPr>
                        <a:t>2018年</a:t>
                      </a:r>
                      <a:endParaRPr lang="en-US" altLang="en-US" sz="1000" b="0">
                        <a:solidFill>
                          <a:srgbClr val="000000"/>
                        </a:solidFill>
                        <a:latin typeface="宋体" charset="0"/>
                        <a:ea typeface="宋体" charset="0"/>
                        <a:cs typeface="宋体" charset="0"/>
                      </a:endParaRPr>
                    </a:p>
                  </a:txBody>
                  <a:tcPr marL="9525" marR="9525" marT="9525" marB="9525" vert="horz" anchor="ctr" anchorCtr="0"/>
                </a:tc>
                <a:tc>
                  <a:txBody>
                    <a:bodyPr/>
                    <a:p>
                      <a:pPr indent="0">
                        <a:buNone/>
                      </a:pPr>
                      <a:r>
                        <a:rPr lang="en-US" sz="1000" b="0">
                          <a:solidFill>
                            <a:srgbClr val="000000"/>
                          </a:solidFill>
                          <a:latin typeface="宋体" charset="0"/>
                          <a:cs typeface="宋体" charset="0"/>
                        </a:rPr>
                        <a:t>1. 2014年，新加坡通过了修改《公司法》的议案，允许公众公司发行包括超级表决权和无表决权在内的不同类别股份。2. 2018年6月，新加坡证券交易所修改上市规则，允许双层股权结构公司上市。</a:t>
                      </a:r>
                      <a:endParaRPr lang="en-US" altLang="en-US" sz="1000" b="0">
                        <a:solidFill>
                          <a:srgbClr val="000000"/>
                        </a:solidFill>
                        <a:latin typeface="宋体" charset="0"/>
                        <a:ea typeface="宋体" charset="0"/>
                        <a:cs typeface="宋体" charset="0"/>
                      </a:endParaRPr>
                    </a:p>
                  </a:txBody>
                  <a:tcPr marL="9525" marR="9525" marT="9525" marB="9525" vert="horz" anchor="ctr" anchorCtr="0"/>
                </a:tc>
              </a:tr>
            </a:tbl>
          </a:graphicData>
        </a:graphic>
      </p:graphicFrame>
    </p:spTree>
    <p:custDataLst>
      <p:tags r:id="rId4"/>
    </p:custData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itchFamily="34" charset="-122"/>
                <a:ea typeface="微软雅黑" pitchFamily="34" charset="-122"/>
                <a:cs typeface="+mj-cs"/>
                <a:sym typeface="微软雅黑" pitchFamily="34" charset="-122"/>
              </a:rPr>
              <a:t>节  </a:t>
            </a:r>
            <a:r>
              <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rPr>
              <a:t>本章课程思政案例及延伸阅读</a:t>
            </a:r>
            <a:endParaRPr kumimoji="0" lang="zh-CN" altLang="en-US" sz="2400" b="1" i="0" u="none" strike="noStrike" kern="1200" cap="none" spc="200" normalizeH="0" baseline="0" noProof="0" dirty="0">
              <a:ln>
                <a:noFill/>
              </a:ln>
              <a:solidFill>
                <a:schemeClr val="tx1"/>
              </a:solidFill>
              <a:effectLst/>
              <a:uLnTx/>
              <a:uFillTx/>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827088" y="1096963"/>
            <a:ext cx="7416800" cy="2584450"/>
          </a:xfrm>
        </p:spPr>
        <p:txBody>
          <a:bodyPr vert="horz" wrap="square" lIns="101600" tIns="0" rIns="82550" bIns="0" numCol="1" anchor="t" anchorCtr="0" compatLnSpc="1"/>
          <a:lstStyle/>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延伸阅读</a:t>
            </a:r>
            <a:r>
              <a:rPr kumimoji="0" lang="en-US" altLang="zh-CN"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1</a:t>
            </a: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a:t>
            </a:r>
            <a:r>
              <a:rPr kumimoji="0" lang="zh-CN" altLang="zh-CN" sz="16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双层股权结构上市的潜在风险及其规制</a:t>
            </a:r>
            <a:endParaRPr kumimoji="0" lang="zh-CN" altLang="zh-CN" sz="16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smtClean="0">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续</a:t>
            </a:r>
            <a:r>
              <a:rPr kumimoji="0" lang="en-US" altLang="zh-CN" sz="1400" b="1" i="0" u="none" strike="noStrike" kern="1200" cap="none" spc="150" normalizeH="0" baseline="0" noProof="0" dirty="0" smtClean="0">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rPr>
              <a:t>表3-2 主要资本市场对双层股权结构上市的制度许可情况</a:t>
            </a:r>
            <a:endParaRPr kumimoji="0" lang="en-US" altLang="zh-CN" sz="1400" b="1" i="0" u="none" strike="noStrike" kern="1200" cap="none" spc="150" normalizeH="0" baseline="0" noProof="0" dirty="0" smtClean="0">
              <a:solidFill>
                <a:schemeClr val="accent1"/>
              </a:solidFill>
              <a:effectLst>
                <a:outerShdw blurRad="38100" dist="25400" dir="5400000" algn="ctr" rotWithShape="0">
                  <a:srgbClr val="6E747A">
                    <a:alpha val="43000"/>
                    <a:alpha val="43000"/>
                  </a:srgbClr>
                </a:outerShdw>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itchFamily="34" charset="-122"/>
              <a:cs typeface="+mn-cs"/>
            </a:endParaRPr>
          </a:p>
        </p:txBody>
      </p:sp>
      <p:graphicFrame>
        <p:nvGraphicFramePr>
          <p:cNvPr id="2" name="表格 1"/>
          <p:cNvGraphicFramePr/>
          <p:nvPr>
            <p:custDataLst>
              <p:tags r:id="rId3"/>
            </p:custDataLst>
          </p:nvPr>
        </p:nvGraphicFramePr>
        <p:xfrm>
          <a:off x="1259840" y="1851660"/>
          <a:ext cx="6400800" cy="2514600"/>
        </p:xfrm>
        <a:graphic>
          <a:graphicData uri="http://schemas.openxmlformats.org/drawingml/2006/table">
            <a:tbl>
              <a:tblPr firstRow="1" bandRow="1">
                <a:tableStyleId>{5C22544A-7EE6-4342-B048-85BDC9FD1C3A}</a:tableStyleId>
              </a:tblPr>
              <a:tblGrid>
                <a:gridCol w="768985"/>
                <a:gridCol w="807085"/>
                <a:gridCol w="4824730"/>
              </a:tblGrid>
              <a:tr h="628650">
                <a:tc>
                  <a:txBody>
                    <a:bodyPr/>
                    <a:p>
                      <a:pPr indent="0" algn="ctr">
                        <a:buNone/>
                      </a:pPr>
                      <a:r>
                        <a:rPr lang="en-US" sz="1000" b="0">
                          <a:solidFill>
                            <a:schemeClr val="bg1"/>
                          </a:solidFill>
                          <a:latin typeface="宋体" charset="0"/>
                          <a:cs typeface="宋体" charset="0"/>
                        </a:rPr>
                        <a:t>资本市场</a:t>
                      </a:r>
                      <a:endParaRPr lang="en-US" altLang="en-US" sz="1000" b="0">
                        <a:solidFill>
                          <a:schemeClr val="bg1"/>
                        </a:solidFill>
                        <a:latin typeface="宋体" charset="0"/>
                        <a:ea typeface="宋体" charset="0"/>
                        <a:cs typeface="宋体" charset="0"/>
                      </a:endParaRPr>
                    </a:p>
                  </a:txBody>
                  <a:tcPr marL="9525" marR="9525" marT="9525" marB="9525" vert="horz" anchor="ctr" anchorCtr="0"/>
                </a:tc>
                <a:tc>
                  <a:txBody>
                    <a:bodyPr/>
                    <a:p>
                      <a:pPr indent="0" algn="ctr">
                        <a:buNone/>
                      </a:pPr>
                      <a:r>
                        <a:rPr lang="en-US" sz="1000" b="0">
                          <a:solidFill>
                            <a:schemeClr val="bg1"/>
                          </a:solidFill>
                          <a:latin typeface="宋体" charset="0"/>
                          <a:cs typeface="宋体" charset="0"/>
                        </a:rPr>
                        <a:t>时间</a:t>
                      </a:r>
                      <a:endParaRPr lang="en-US" altLang="en-US" sz="1000" b="0">
                        <a:solidFill>
                          <a:schemeClr val="bg1"/>
                        </a:solidFill>
                        <a:latin typeface="宋体" charset="0"/>
                        <a:ea typeface="宋体" charset="0"/>
                        <a:cs typeface="宋体" charset="0"/>
                      </a:endParaRPr>
                    </a:p>
                  </a:txBody>
                  <a:tcPr marL="9525" marR="9525" marT="9525" marB="9525" vert="horz" anchor="ctr" anchorCtr="0"/>
                </a:tc>
                <a:tc>
                  <a:txBody>
                    <a:bodyPr/>
                    <a:p>
                      <a:pPr indent="0" algn="ctr">
                        <a:buNone/>
                      </a:pPr>
                      <a:r>
                        <a:rPr lang="en-US" sz="1000" b="0">
                          <a:solidFill>
                            <a:schemeClr val="bg1"/>
                          </a:solidFill>
                          <a:latin typeface="宋体" charset="0"/>
                          <a:cs typeface="宋体" charset="0"/>
                        </a:rPr>
                        <a:t>制度规范许可情况</a:t>
                      </a:r>
                      <a:endParaRPr lang="en-US" altLang="en-US" sz="1000" b="0">
                        <a:solidFill>
                          <a:schemeClr val="bg1"/>
                        </a:solidFill>
                        <a:latin typeface="宋体" charset="0"/>
                        <a:ea typeface="宋体" charset="0"/>
                        <a:cs typeface="宋体" charset="0"/>
                      </a:endParaRPr>
                    </a:p>
                  </a:txBody>
                  <a:tcPr marL="9525" marR="9525" marT="9525" marB="9525" vert="horz" anchor="ctr" anchorCtr="0"/>
                </a:tc>
              </a:tr>
              <a:tr h="628650">
                <a:tc>
                  <a:txBody>
                    <a:bodyPr/>
                    <a:p>
                      <a:pPr indent="0" algn="ctr">
                        <a:buNone/>
                      </a:pPr>
                      <a:r>
                        <a:rPr lang="en-US" sz="1000" b="0">
                          <a:solidFill>
                            <a:srgbClr val="000000"/>
                          </a:solidFill>
                          <a:latin typeface="宋体" charset="0"/>
                          <a:cs typeface="宋体" charset="0"/>
                        </a:rPr>
                        <a:t>中国香港地区</a:t>
                      </a:r>
                      <a:endParaRPr lang="en-US" altLang="en-US" sz="1000" b="0">
                        <a:solidFill>
                          <a:srgbClr val="000000"/>
                        </a:solidFill>
                        <a:latin typeface="宋体" charset="0"/>
                        <a:ea typeface="宋体" charset="0"/>
                        <a:cs typeface="宋体" charset="0"/>
                      </a:endParaRPr>
                    </a:p>
                  </a:txBody>
                  <a:tcPr marL="9525" marR="9525" marT="9525" marB="9525" vert="horz" anchor="ctr" anchorCtr="0"/>
                </a:tc>
                <a:tc>
                  <a:txBody>
                    <a:bodyPr/>
                    <a:p>
                      <a:pPr indent="0" algn="ctr">
                        <a:buNone/>
                      </a:pPr>
                      <a:r>
                        <a:rPr lang="en-US" sz="1000" b="0">
                          <a:solidFill>
                            <a:srgbClr val="000000"/>
                          </a:solidFill>
                          <a:latin typeface="宋体" charset="0"/>
                          <a:cs typeface="宋体" charset="0"/>
                        </a:rPr>
                        <a:t>2018年</a:t>
                      </a:r>
                      <a:endParaRPr lang="en-US" altLang="en-US" sz="1000" b="0">
                        <a:solidFill>
                          <a:srgbClr val="000000"/>
                        </a:solidFill>
                        <a:latin typeface="宋体" charset="0"/>
                        <a:ea typeface="宋体" charset="0"/>
                        <a:cs typeface="宋体" charset="0"/>
                      </a:endParaRPr>
                    </a:p>
                  </a:txBody>
                  <a:tcPr marL="9525" marR="9525" marT="9525" marB="9525" vert="horz" anchor="ctr" anchorCtr="0"/>
                </a:tc>
                <a:tc>
                  <a:txBody>
                    <a:bodyPr/>
                    <a:p>
                      <a:pPr indent="0">
                        <a:buNone/>
                      </a:pPr>
                      <a:r>
                        <a:rPr lang="en-US" sz="1000" b="0">
                          <a:solidFill>
                            <a:srgbClr val="000000"/>
                          </a:solidFill>
                          <a:latin typeface="宋体" charset="0"/>
                          <a:cs typeface="宋体" charset="0"/>
                        </a:rPr>
                        <a:t>2018年4月，香港证券交易所修改上市规则，允许双层股权结构公司上市。</a:t>
                      </a:r>
                      <a:endParaRPr lang="en-US" altLang="en-US" sz="1000" b="0">
                        <a:solidFill>
                          <a:srgbClr val="000000"/>
                        </a:solidFill>
                        <a:latin typeface="宋体" charset="0"/>
                        <a:ea typeface="宋体" charset="0"/>
                        <a:cs typeface="宋体" charset="0"/>
                      </a:endParaRPr>
                    </a:p>
                  </a:txBody>
                  <a:tcPr marL="9525" marR="9525" marT="9525" marB="9525" vert="horz" anchor="ctr" anchorCtr="0"/>
                </a:tc>
              </a:tr>
              <a:tr h="628650">
                <a:tc>
                  <a:txBody>
                    <a:bodyPr/>
                    <a:p>
                      <a:pPr indent="0" algn="ctr">
                        <a:buNone/>
                      </a:pPr>
                      <a:r>
                        <a:rPr lang="en-US" sz="1000" b="0">
                          <a:solidFill>
                            <a:srgbClr val="000000"/>
                          </a:solidFill>
                          <a:latin typeface="宋体" charset="0"/>
                          <a:cs typeface="宋体" charset="0"/>
                        </a:rPr>
                        <a:t>中国内地</a:t>
                      </a:r>
                      <a:endParaRPr lang="en-US" altLang="en-US" sz="1000" b="0">
                        <a:solidFill>
                          <a:srgbClr val="000000"/>
                        </a:solidFill>
                        <a:latin typeface="宋体" charset="0"/>
                        <a:ea typeface="宋体" charset="0"/>
                        <a:cs typeface="宋体" charset="0"/>
                      </a:endParaRPr>
                    </a:p>
                  </a:txBody>
                  <a:tcPr marL="9525" marR="9525" marT="9525" marB="9525" vert="horz" anchor="ctr" anchorCtr="0"/>
                </a:tc>
                <a:tc>
                  <a:txBody>
                    <a:bodyPr/>
                    <a:p>
                      <a:pPr indent="0" algn="ctr">
                        <a:buNone/>
                      </a:pPr>
                      <a:r>
                        <a:rPr lang="en-US" sz="1000" b="0">
                          <a:solidFill>
                            <a:srgbClr val="000000"/>
                          </a:solidFill>
                          <a:latin typeface="宋体" charset="0"/>
                          <a:cs typeface="宋体" charset="0"/>
                        </a:rPr>
                        <a:t>2019年</a:t>
                      </a:r>
                      <a:endParaRPr lang="en-US" altLang="en-US" sz="1000" b="0">
                        <a:solidFill>
                          <a:srgbClr val="000000"/>
                        </a:solidFill>
                        <a:latin typeface="宋体" charset="0"/>
                        <a:ea typeface="宋体" charset="0"/>
                        <a:cs typeface="宋体" charset="0"/>
                      </a:endParaRPr>
                    </a:p>
                  </a:txBody>
                  <a:tcPr marL="9525" marR="9525" marT="9525" marB="9525" vert="horz" anchor="ctr" anchorCtr="0"/>
                </a:tc>
                <a:tc>
                  <a:txBody>
                    <a:bodyPr/>
                    <a:p>
                      <a:pPr indent="0">
                        <a:buNone/>
                      </a:pPr>
                      <a:r>
                        <a:rPr lang="en-US" sz="1000" b="0">
                          <a:solidFill>
                            <a:srgbClr val="000000"/>
                          </a:solidFill>
                          <a:latin typeface="宋体" charset="0"/>
                          <a:cs typeface="宋体" charset="0"/>
                        </a:rPr>
                        <a:t>2019年3月，上海证券交易所发布《科创板股票上市规则》，允许双层股权结构公司上市。</a:t>
                      </a:r>
                      <a:endParaRPr lang="en-US" altLang="en-US" sz="1000" b="0">
                        <a:solidFill>
                          <a:srgbClr val="000000"/>
                        </a:solidFill>
                        <a:latin typeface="宋体" charset="0"/>
                        <a:ea typeface="宋体" charset="0"/>
                        <a:cs typeface="宋体" charset="0"/>
                      </a:endParaRPr>
                    </a:p>
                  </a:txBody>
                  <a:tcPr marL="9525" marR="9525" marT="9525" marB="9525" vert="horz" anchor="ctr" anchorCtr="0"/>
                </a:tc>
              </a:tr>
            </a:tbl>
          </a:graphicData>
        </a:graphic>
      </p:graphicFrame>
    </p:spTree>
    <p:custDataLst>
      <p:tags r:id="rId4"/>
    </p:custData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标题 5"/>
          <p:cNvSpPr>
            <a:spLocks noGrp="1" noChangeArrowheads="1"/>
          </p:cNvSpPr>
          <p:nvPr>
            <p:ph type="title"/>
            <p:custDataLst>
              <p:tags r:id="rId1"/>
            </p:custDataLst>
          </p:nvPr>
        </p:nvSpPr>
        <p:spPr>
          <a:xfrm>
            <a:off x="406400" y="1722438"/>
            <a:ext cx="4014788" cy="993775"/>
          </a:xfrm>
        </p:spPr>
        <p:txBody>
          <a:bodyPr vert="horz" wrap="square" lIns="90000" tIns="46800" rIns="90000" bIns="46800" numCol="1" rtlCol="0" anchor="t" anchorCtr="0" compatLnSpc="1">
            <a:normAutofit fontScale="90000"/>
          </a:bodyPr>
          <a:lstStyle/>
          <a:p>
            <a:pPr marL="0" marR="0" lvl="0" indent="0" algn="l" defTabSz="685800" rtl="0" eaLnBrk="1" fontAlgn="base" latinLnBrk="0" hangingPunct="1">
              <a:lnSpc>
                <a:spcPct val="100000"/>
              </a:lnSpc>
              <a:spcBef>
                <a:spcPct val="0"/>
              </a:spcBef>
              <a:spcAft>
                <a:spcPct val="0"/>
              </a:spcAft>
              <a:buClrTx/>
              <a:buSzTx/>
              <a:buFontTx/>
              <a:buNone/>
              <a:defRPr/>
            </a:pPr>
            <a:r>
              <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itchFamily="34" charset="-122"/>
              </a:rPr>
              <a:t>感谢观看</a:t>
            </a:r>
            <a:endPar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itchFamily="34" charset="-122"/>
            </a:endParaRPr>
          </a:p>
        </p:txBody>
      </p:sp>
      <p:sp>
        <p:nvSpPr>
          <p:cNvPr id="62472" name="TextBox 28"/>
          <p:cNvSpPr/>
          <p:nvPr/>
        </p:nvSpPr>
        <p:spPr>
          <a:xfrm>
            <a:off x="611505" y="3867785"/>
            <a:ext cx="3108325" cy="737235"/>
          </a:xfrm>
          <a:prstGeom prst="rect">
            <a:avLst/>
          </a:prstGeom>
          <a:noFill/>
          <a:ln w="9525">
            <a:noFill/>
          </a:ln>
        </p:spPr>
        <p:txBody>
          <a:bodyPr wrap="square" anchor="t" anchorCtr="0">
            <a:spAutoFit/>
          </a:bodyPr>
          <a:p>
            <a:pPr eaLnBrk="0" hangingPunct="0">
              <a:lnSpc>
                <a:spcPct val="150000"/>
              </a:lnSpc>
            </a:pPr>
            <a:r>
              <a:rPr lang="zh-CN" altLang="en-US" sz="1400" b="1" dirty="0">
                <a:latin typeface="微软雅黑" pitchFamily="34" charset="-122"/>
                <a:ea typeface="微软雅黑" pitchFamily="34" charset="-122"/>
                <a:sym typeface="微软雅黑" pitchFamily="34" charset="-122"/>
              </a:rPr>
              <a:t>主编：张倩、王霞</a:t>
            </a:r>
            <a:endParaRPr lang="zh-CN" altLang="en-US" sz="1400" b="1" dirty="0">
              <a:latin typeface="微软雅黑" pitchFamily="34" charset="-122"/>
              <a:ea typeface="微软雅黑" pitchFamily="34" charset="-122"/>
              <a:sym typeface="微软雅黑" pitchFamily="34" charset="-122"/>
            </a:endParaRPr>
          </a:p>
          <a:p>
            <a:pPr eaLnBrk="0" hangingPunct="0">
              <a:lnSpc>
                <a:spcPct val="150000"/>
              </a:lnSpc>
            </a:pPr>
            <a:r>
              <a:rPr lang="zh-CN" altLang="en-US" sz="1400" b="1" dirty="0">
                <a:latin typeface="微软雅黑" pitchFamily="34" charset="-122"/>
                <a:ea typeface="微软雅黑" pitchFamily="34" charset="-122"/>
                <a:sym typeface="微软雅黑" pitchFamily="34" charset="-122"/>
              </a:rPr>
              <a:t>副主编：凌雁、林子轶、许碧琼</a:t>
            </a:r>
            <a:endParaRPr lang="en-US" altLang="zh-CN" sz="1400" b="1" dirty="0">
              <a:latin typeface="微软雅黑" pitchFamily="34" charset="-122"/>
              <a:ea typeface="微软雅黑" pitchFamily="34" charset="-122"/>
              <a:sym typeface="微软雅黑" pitchFamily="34" charset="-122"/>
            </a:endParaRPr>
          </a:p>
        </p:txBody>
      </p:sp>
      <p:sp>
        <p:nvSpPr>
          <p:cNvPr id="4" name="文本占位符 13"/>
          <p:cNvSpPr>
            <a:spLocks noGrp="1" noChangeArrowheads="1"/>
          </p:cNvSpPr>
          <p:nvPr>
            <p:ph type="body" sz="quarter" idx="15"/>
            <p:custDataLst>
              <p:tags r:id="rId2"/>
            </p:custDataLst>
          </p:nvPr>
        </p:nvSpPr>
        <p:spPr>
          <a:xfrm>
            <a:off x="406400" y="2813050"/>
            <a:ext cx="3265488" cy="461963"/>
          </a:xfrm>
        </p:spPr>
        <p:txBody>
          <a:bodyPr vert="horz" wrap="square" lIns="90000" tIns="46800" rIns="90000" bIns="46800" numCol="1" anchor="t" anchorCtr="0" compatLnSpc="1">
            <a:normAutofit fontScale="70000"/>
          </a:bodyPr>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《财务会计 理论</a:t>
            </a:r>
            <a:r>
              <a:rPr kumimoji="0" lang="en-US" altLang="zh-CN"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a:t>
            </a:r>
            <a:r>
              <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实务</a:t>
            </a:r>
            <a:r>
              <a:rPr kumimoji="0" lang="en-US" altLang="zh-CN"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a:t>
            </a:r>
            <a:r>
              <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rPr>
              <a:t>课程思政案例》</a:t>
            </a:r>
            <a:endPar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第一节  </a:t>
            </a:r>
            <a:r>
              <a:rPr lang="zh-CN" altLang="en-US" kern="1200" spc="200" baseline="0">
                <a:solidFill>
                  <a:srgbClr val="262626"/>
                </a:solidFill>
                <a:latin typeface="微软雅黑" pitchFamily="34" charset="-122"/>
                <a:ea typeface="微软雅黑" pitchFamily="34" charset="-122"/>
                <a:cs typeface="+mj-cs"/>
                <a:sym typeface="微软雅黑" pitchFamily="34" charset="-122"/>
              </a:rPr>
              <a:t>所有者权益概述</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一、所有者权益的性质</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i="0" u="none" strike="noStrike" kern="1200" cap="none" spc="150" normalizeH="0" baseline="0" noProof="0" dirty="0">
                <a:solidFill>
                  <a:schemeClr val="accent1"/>
                </a:solidFill>
                <a:effectLst/>
                <a:uLnTx/>
                <a:uFillTx/>
                <a:latin typeface="Arial" panose="020B0604020202020204" pitchFamily="34" charset="0"/>
                <a:ea typeface="微软雅黑" pitchFamily="34" charset="-122"/>
                <a:cs typeface="+mn-cs"/>
              </a:rPr>
              <a:t>负债和所有者权益的区别</a:t>
            </a: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，主要有以下四点：</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1.所有者权益在企业经营期内可供企业长期、持续地使用，企业不必向投资人返还资本金。而负债则须按期返还给债权人，成为企业的负担。</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2.企业所有人凭其对企业投入的资本，享受税后分配利润的权利。所有者权益是企业分配税后净利润的主要依据，而债权人除按规定取得利息外，无权分配企业的盈利。</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3.企业所有人有权行使企业的经营管理权，或者授权管理人员行使经营管理权。但债权人并没有经营管理权。</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rPr>
              <a:t>4.企业的所有者对企业的债务和亏损负有无限的责任或有限的责任，而债权人对企业的其他债务不发生关系，一般也不承担企业的亏损。</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第一节  </a:t>
            </a:r>
            <a:r>
              <a:rPr lang="zh-CN" altLang="en-US" kern="1200" spc="200" baseline="0">
                <a:solidFill>
                  <a:srgbClr val="262626"/>
                </a:solidFill>
                <a:latin typeface="微软雅黑" pitchFamily="34" charset="-122"/>
                <a:ea typeface="微软雅黑" pitchFamily="34" charset="-122"/>
                <a:cs typeface="+mj-cs"/>
                <a:sym typeface="微软雅黑" pitchFamily="34" charset="-122"/>
              </a:rPr>
              <a:t>所有者权益概述</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二、所有者权益的分类</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实收资本(或股本)</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其他权益工具</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资本公积</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其他综合收益</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盈余公积</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rPr>
              <a:t>未分配利润</a:t>
            </a:r>
            <a:endParaRPr kumimoji="0" lang="zh-CN" altLang="zh-CN" sz="1400" i="0" u="none" strike="noStrike" kern="1200" cap="none" spc="150" normalizeH="0" baseline="0" noProof="0" dirty="0">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3430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2"/>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一、实收资本（股本）</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lang="zh-CN" altLang="zh-CN" sz="1400" b="1" i="0" u="none" strike="noStrike" kern="1200" cap="none" spc="150" normalizeH="0" baseline="0" noProof="0" dirty="0">
                <a:solidFill>
                  <a:srgbClr val="FF0000"/>
                </a:solidFill>
                <a:effectLst/>
                <a:uLnTx/>
                <a:uFillTx/>
                <a:latin typeface="Arial" panose="020B0604020202020204" pitchFamily="34" charset="0"/>
                <a:ea typeface="微软雅黑" pitchFamily="34" charset="-122"/>
                <a:cs typeface="+mn-cs"/>
              </a:rPr>
              <a:t>（一）实收资本（股本）概述</a:t>
            </a:r>
            <a:endParaRPr kumimoji="0" lang="zh-CN" altLang="zh-CN" sz="1400" b="1" i="0" u="none" strike="noStrike" kern="1200" cap="none" spc="150" normalizeH="0" baseline="0" noProof="0" dirty="0">
              <a:solidFill>
                <a:srgbClr val="FF0000"/>
              </a:solidFill>
              <a:effectLst/>
              <a:uLnTx/>
              <a:uFillTx/>
              <a:latin typeface="Arial" panose="020B0604020202020204" pitchFamily="34" charset="0"/>
              <a:ea typeface="微软雅黑" pitchFamily="34" charset="-122"/>
              <a:cs typeface="+mn-cs"/>
            </a:endParaRPr>
          </a:p>
          <a:p>
            <a:pPr marL="171450" marR="0" lvl="0" indent="-171450" algn="l" defTabSz="685800" rtl="0" eaLnBrk="1" fontAlgn="base" latinLnBrk="0" hangingPunct="1">
              <a:lnSpc>
                <a:spcPct val="120000"/>
              </a:lnSpc>
              <a:spcAft>
                <a:spcPts val="1000"/>
              </a:spcAft>
              <a:buClrTx/>
              <a:buSzTx/>
              <a:buFont typeface="Wingdings" panose="05000000000000000000" pitchFamily="2" charset="2"/>
              <a:buChar char="u"/>
              <a:defRPr/>
            </a:pPr>
            <a:r>
              <a:rPr kumimoji="0" lang="zh-CN" altLang="zh-CN"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实收资本</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是指企业投资者按照企业章程或合同、协议约定，实际投入企业的资本。根据我国《公司法》规定，投资者的出资方式有：货币资金和非货币财产（比如实物资产、知识产权、土地使用权等；但是，法律、行政法规规定不得作为出资的财产除外）。</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171450" marR="0" lvl="0" indent="-171450" algn="l" defTabSz="685800" rtl="0" eaLnBrk="1" fontAlgn="base" latinLnBrk="0" hangingPunct="1">
              <a:lnSpc>
                <a:spcPct val="120000"/>
              </a:lnSpc>
              <a:spcAft>
                <a:spcPts val="1000"/>
              </a:spcAft>
              <a:buClrTx/>
              <a:buSzTx/>
              <a:buFont typeface="Wingdings" panose="05000000000000000000" pitchFamily="2" charset="2"/>
              <a:buChar char="u"/>
              <a:defRPr/>
            </a:pPr>
            <a:r>
              <a:rPr lang="zh-CN" altLang="zh-CN" sz="1400" noProof="0" dirty="0">
                <a:ln>
                  <a:noFill/>
                </a:ln>
                <a:effectLst/>
                <a:uLnTx/>
                <a:uFillTx/>
                <a:sym typeface="+mn-ea"/>
              </a:rPr>
              <a:t>在股份制企业，实收资本也称为</a:t>
            </a:r>
            <a:r>
              <a:rPr lang="zh-CN" altLang="zh-CN" sz="1400" noProof="0" dirty="0">
                <a:solidFill>
                  <a:schemeClr val="accent1"/>
                </a:solidFill>
                <a:effectLst>
                  <a:outerShdw blurRad="38100" dist="25400" dir="5400000" algn="ctr" rotWithShape="0">
                    <a:srgbClr val="6E747A">
                      <a:alpha val="43000"/>
                    </a:srgbClr>
                  </a:outerShdw>
                </a:effectLst>
                <a:uLnTx/>
                <a:uFillTx/>
                <a:sym typeface="+mn-ea"/>
              </a:rPr>
              <a:t>股本</a:t>
            </a:r>
            <a:r>
              <a:rPr lang="zh-CN" altLang="zh-CN" sz="1400" noProof="0" dirty="0">
                <a:ln>
                  <a:noFill/>
                </a:ln>
                <a:effectLst/>
                <a:uLnTx/>
                <a:uFillTx/>
                <a:sym typeface="+mn-ea"/>
              </a:rPr>
              <a:t>。股票的面值与股份总数的乘积即为股本。</a:t>
            </a:r>
            <a:endParaRPr lang="zh-CN" altLang="zh-CN" sz="1400" noProof="0" dirty="0">
              <a:ln>
                <a:noFill/>
              </a:ln>
              <a:effectLst/>
              <a:uLnTx/>
              <a:uFillTx/>
              <a:sym typeface="+mn-ea"/>
            </a:endParaRPr>
          </a:p>
          <a:p>
            <a:pPr marL="171450" marR="0" lvl="0" indent="-171450" algn="l" defTabSz="685800" rtl="0" eaLnBrk="1" fontAlgn="base" latinLnBrk="0" hangingPunct="1">
              <a:lnSpc>
                <a:spcPct val="120000"/>
              </a:lnSpc>
              <a:spcAft>
                <a:spcPts val="1000"/>
              </a:spcAft>
              <a:buClrTx/>
              <a:buSzTx/>
              <a:buFont typeface="Wingdings" panose="05000000000000000000" pitchFamily="2" charset="2"/>
              <a:buChar char="u"/>
              <a:defRPr/>
            </a:pPr>
            <a:r>
              <a:rPr lang="zh-CN" altLang="zh-CN" sz="1400" noProof="0" dirty="0">
                <a:ln>
                  <a:noFill/>
                </a:ln>
                <a:effectLst/>
                <a:uLnTx/>
                <a:uFillTx/>
                <a:sym typeface="+mn-ea"/>
              </a:rPr>
              <a:t>实收资本的构成比例或股东的股份比例，是确定所有者在企业所有者权益中份额的基础，也是企业进行利润或股利分配的主要依据。</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171450" marR="0" lvl="0" indent="-171450" algn="l" defTabSz="685800" rtl="0" eaLnBrk="1" fontAlgn="base" latinLnBrk="0" hangingPunct="1">
              <a:lnSpc>
                <a:spcPct val="120000"/>
              </a:lnSpc>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p:txBody>
      </p:sp>
    </p:spTree>
    <p:custDataLst>
      <p:tags r:id="rId3"/>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734300" cy="542925"/>
          </a:xfrm>
        </p:spPr>
        <p:txBody>
          <a:bodyPr vert="horz" wrap="square" lIns="101600" tIns="38100" rIns="76200" bIns="38100" numCol="1" anchor="ctr" anchorCtr="0" compatLnSpc="1"/>
          <a:p>
            <a:pPr marL="0" indent="0" algn="ctr" defTabSz="685800" eaLnBrk="1" latinLnBrk="0" hangingPunct="1">
              <a:buClrTx/>
              <a:buNone/>
            </a:pPr>
            <a:r>
              <a:rPr lang="zh-CN" altLang="en-US" kern="1200" spc="200" baseline="0" dirty="0">
                <a:latin typeface="微软雅黑" pitchFamily="34" charset="-122"/>
                <a:ea typeface="微软雅黑" pitchFamily="34" charset="-122"/>
                <a:cs typeface="+mj-cs"/>
                <a:sym typeface="微软雅黑" pitchFamily="34" charset="-122"/>
              </a:rPr>
              <a:t>第二节  所有者权益会计重要条款的理解与会计处理</a:t>
            </a:r>
            <a:endParaRPr lang="zh-CN" altLang="en-US" kern="1200" spc="200" baseline="0" dirty="0">
              <a:latin typeface="微软雅黑" pitchFamily="34" charset="-122"/>
              <a:ea typeface="微软雅黑" pitchFamily="34" charset="-122"/>
              <a:cs typeface="+mj-cs"/>
              <a:sym typeface="微软雅黑"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一、实收资本</a:t>
            </a:r>
            <a:r>
              <a:rPr lang="zh-CN" altLang="en-US" sz="2000" b="1" noProof="0" dirty="0">
                <a:ln>
                  <a:noFill/>
                </a:ln>
                <a:effectLst/>
                <a:uLnTx/>
                <a:uFillTx/>
                <a:sym typeface="+mn-ea"/>
              </a:rPr>
              <a:t>（股本）</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lang="zh-CN" altLang="zh-CN" sz="1400" b="1" i="0" u="none" strike="noStrike" kern="1200" cap="none" spc="150" normalizeH="0" baseline="0" noProof="0" dirty="0">
                <a:solidFill>
                  <a:srgbClr val="FF0000"/>
                </a:solidFill>
                <a:effectLst/>
                <a:uLnTx/>
                <a:uFillTx/>
                <a:latin typeface="Arial" panose="020B0604020202020204" pitchFamily="34" charset="0"/>
                <a:ea typeface="微软雅黑" pitchFamily="34" charset="-122"/>
                <a:cs typeface="+mn-cs"/>
              </a:rPr>
              <a:t>（二）实收资本（股本）增减变动的会计处理</a:t>
            </a:r>
            <a:endParaRPr kumimoji="0" lang="zh-CN" altLang="zh-CN" sz="1400" b="1" i="0" u="none" strike="noStrike" kern="1200" cap="none" spc="150" normalizeH="0" baseline="0" noProof="0" dirty="0">
              <a:solidFill>
                <a:srgbClr val="FF0000"/>
              </a:solidFill>
              <a:effectLst/>
              <a:uLnTx/>
              <a:uFillTx/>
              <a:latin typeface="Arial" panose="020B0604020202020204" pitchFamily="34" charset="0"/>
              <a:ea typeface="微软雅黑"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为了反映和监督投资者投入资本的增减变动情况，股份有限公司应设置“</a:t>
            </a:r>
            <a:r>
              <a:rPr kumimoji="0" lang="zh-CN" altLang="zh-CN"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股本</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”账户，有限责任公司应设置“</a:t>
            </a:r>
            <a:r>
              <a:rPr kumimoji="0" lang="zh-CN" altLang="zh-CN" sz="1400" b="0" i="0" u="none" strike="noStrike" kern="1200" cap="none" spc="150" normalizeH="0" baseline="0" noProof="0" dirty="0">
                <a:solidFill>
                  <a:schemeClr val="accent1"/>
                </a:solidFill>
                <a:effectLst>
                  <a:outerShdw blurRad="38100" dist="25400" dir="5400000" algn="ctr" rotWithShape="0">
                    <a:srgbClr val="6E747A">
                      <a:alpha val="43000"/>
                    </a:srgbClr>
                  </a:outerShdw>
                </a:effectLst>
                <a:uLnTx/>
                <a:uFillTx/>
                <a:latin typeface="Arial" panose="020B0604020202020204" pitchFamily="34" charset="0"/>
                <a:ea typeface="微软雅黑" pitchFamily="34" charset="-122"/>
                <a:cs typeface="+mn-cs"/>
              </a:rPr>
              <a:t>实收资本</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”账户。</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a:p>
            <a:pPr marL="171450" marR="0" lvl="0" indent="-171450" algn="l" defTabSz="685800" rtl="0" eaLnBrk="1" fontAlgn="base" latinLnBrk="0" hangingPunct="1">
              <a:lnSpc>
                <a:spcPct val="120000"/>
              </a:lnSpc>
              <a:spcAft>
                <a:spcPts val="1000"/>
              </a:spcAft>
              <a:buClrTx/>
              <a:buSzTx/>
              <a:buFont typeface="Wingdings" panose="05000000000000000000" pitchFamily="2" charset="2"/>
              <a:buChar char="u"/>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rPr>
              <a:t>该账户结构特征：</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itchFamily="34" charset="-122"/>
              <a:cs typeface="+mn-cs"/>
            </a:endParaRPr>
          </a:p>
        </p:txBody>
      </p:sp>
      <p:graphicFrame>
        <p:nvGraphicFramePr>
          <p:cNvPr id="2" name="表格 1"/>
          <p:cNvGraphicFramePr/>
          <p:nvPr>
            <p:custDataLst>
              <p:tags r:id="rId3"/>
            </p:custDataLst>
          </p:nvPr>
        </p:nvGraphicFramePr>
        <p:xfrm>
          <a:off x="1371600" y="3417888"/>
          <a:ext cx="6400800" cy="1014413"/>
        </p:xfrm>
        <a:graphic>
          <a:graphicData uri="http://schemas.openxmlformats.org/drawingml/2006/table">
            <a:tbl>
              <a:tblPr firstRow="1" bandRow="1">
                <a:tableStyleId>{2D5ABB26-0587-4C30-8999-92F81FD0307C}</a:tableStyleId>
              </a:tblPr>
              <a:tblGrid>
                <a:gridCol w="3200400"/>
                <a:gridCol w="3200400"/>
              </a:tblGrid>
              <a:tr h="511175">
                <a:tc>
                  <a:txBody>
                    <a:bodyPr/>
                    <a:p>
                      <a:pPr>
                        <a:buNone/>
                      </a:pPr>
                      <a:r>
                        <a:rPr lang="zh-CN" altLang="en-US"/>
                        <a:t>企业按照法定程序报经批准减少的注册资本数额</a:t>
                      </a:r>
                      <a:endParaRPr lang="zh-CN" altLang="en-US"/>
                    </a:p>
                  </a:txBody>
                  <a:tcPr>
                    <a:lnR w="12700">
                      <a:solidFill>
                        <a:schemeClr val="tx1"/>
                      </a:solidFill>
                      <a:prstDash val="solid"/>
                    </a:lnR>
                    <a:lnT w="12700">
                      <a:solidFill>
                        <a:schemeClr val="tx1"/>
                      </a:solidFill>
                      <a:prstDash val="solid"/>
                    </a:lnT>
                    <a:lnB w="12700">
                      <a:solidFill>
                        <a:schemeClr val="tx1"/>
                      </a:solidFill>
                      <a:prstDash val="solid"/>
                    </a:lnB>
                  </a:tcPr>
                </a:tc>
                <a:tc>
                  <a:txBody>
                    <a:bodyPr/>
                    <a:p>
                      <a:pPr>
                        <a:buNone/>
                      </a:pPr>
                      <a:r>
                        <a:rPr lang="zh-CN" altLang="en-US"/>
                        <a:t>企业收到投资者符合注册资本的出资额</a:t>
                      </a:r>
                      <a:endParaRPr lang="zh-CN" altLang="en-US"/>
                    </a:p>
                  </a:txBody>
                  <a:tcPr>
                    <a:lnL w="12700">
                      <a:solidFill>
                        <a:schemeClr val="tx1"/>
                      </a:solidFill>
                      <a:prstDash val="solid"/>
                    </a:lnL>
                    <a:lnT w="12700">
                      <a:solidFill>
                        <a:schemeClr val="tx1"/>
                      </a:solidFill>
                      <a:prstDash val="solid"/>
                    </a:lnT>
                    <a:lnB w="12700">
                      <a:solidFill>
                        <a:schemeClr val="tx1"/>
                      </a:solidFill>
                      <a:prstDash val="solid"/>
                    </a:lnB>
                  </a:tcPr>
                </a:tc>
              </a:tr>
              <a:tr h="381000">
                <a:tc>
                  <a:txBody>
                    <a:bodyPr/>
                    <a:p>
                      <a:pPr>
                        <a:buNone/>
                      </a:pPr>
                      <a:endParaRPr lang="zh-CN" altLang="en-US"/>
                    </a:p>
                  </a:txBody>
                  <a:tcPr>
                    <a:lnR w="12700">
                      <a:solidFill>
                        <a:schemeClr val="tx1"/>
                      </a:solidFill>
                      <a:prstDash val="solid"/>
                    </a:lnR>
                    <a:lnT w="12700">
                      <a:solidFill>
                        <a:schemeClr val="tx1"/>
                      </a:solidFill>
                      <a:prstDash val="solid"/>
                    </a:lnT>
                  </a:tcPr>
                </a:tc>
                <a:tc>
                  <a:txBody>
                    <a:bodyPr/>
                    <a:p>
                      <a:pPr>
                        <a:buNone/>
                      </a:pPr>
                      <a:r>
                        <a:rPr lang="zh-CN" altLang="en-US"/>
                        <a:t>期末余额在贷方，反映企业期末实有的资本或股本数额</a:t>
                      </a:r>
                      <a:endParaRPr lang="zh-CN" altLang="en-US"/>
                    </a:p>
                  </a:txBody>
                  <a:tcPr>
                    <a:lnL w="12700">
                      <a:solidFill>
                        <a:schemeClr val="tx1"/>
                      </a:solidFill>
                      <a:prstDash val="solid"/>
                    </a:lnL>
                    <a:lnT w="12700">
                      <a:solidFill>
                        <a:schemeClr val="tx1"/>
                      </a:solidFill>
                      <a:prstDash val="solid"/>
                    </a:lnT>
                  </a:tcPr>
                </a:tc>
              </a:tr>
            </a:tbl>
          </a:graphicData>
        </a:graphic>
      </p:graphicFrame>
      <p:grpSp>
        <p:nvGrpSpPr>
          <p:cNvPr id="54286" name="组合 5"/>
          <p:cNvGrpSpPr/>
          <p:nvPr/>
        </p:nvGrpSpPr>
        <p:grpSpPr>
          <a:xfrm>
            <a:off x="1371600" y="3049588"/>
            <a:ext cx="6400800" cy="368300"/>
            <a:chOff x="2160" y="4547"/>
            <a:chExt cx="10079" cy="580"/>
          </a:xfrm>
        </p:grpSpPr>
        <p:sp>
          <p:nvSpPr>
            <p:cNvPr id="54287" name="文本框 2"/>
            <p:cNvSpPr txBox="1"/>
            <p:nvPr/>
          </p:nvSpPr>
          <p:spPr>
            <a:xfrm>
              <a:off x="5686" y="4547"/>
              <a:ext cx="3861" cy="580"/>
            </a:xfrm>
            <a:prstGeom prst="rect">
              <a:avLst/>
            </a:prstGeom>
            <a:noFill/>
            <a:ln w="9525">
              <a:noFill/>
            </a:ln>
          </p:spPr>
          <p:txBody>
            <a:bodyPr wrap="square" anchor="t">
              <a:spAutoFit/>
            </a:bodyPr>
            <a:p>
              <a:pPr indent="0"/>
              <a:r>
                <a:rPr lang="zh-CN" altLang="en-US">
                  <a:latin typeface="微软雅黑" charset="0"/>
                  <a:ea typeface="宋体" pitchFamily="2" charset="-122"/>
                  <a:cs typeface="微软雅黑" charset="0"/>
                </a:rPr>
                <a:t>实收资本（股本）</a:t>
              </a:r>
              <a:endParaRPr lang="zh-CN" altLang="en-US">
                <a:latin typeface="微软雅黑" charset="0"/>
                <a:ea typeface="微软雅黑" charset="0"/>
              </a:endParaRPr>
            </a:p>
          </p:txBody>
        </p:sp>
        <p:sp>
          <p:nvSpPr>
            <p:cNvPr id="54288" name="文本框 3"/>
            <p:cNvSpPr txBox="1"/>
            <p:nvPr/>
          </p:nvSpPr>
          <p:spPr>
            <a:xfrm>
              <a:off x="2160" y="4547"/>
              <a:ext cx="697" cy="580"/>
            </a:xfrm>
            <a:prstGeom prst="rect">
              <a:avLst/>
            </a:prstGeom>
            <a:noFill/>
            <a:ln w="9525">
              <a:noFill/>
            </a:ln>
          </p:spPr>
          <p:txBody>
            <a:bodyPr wrap="square" anchor="t">
              <a:spAutoFit/>
            </a:bodyPr>
            <a:p>
              <a:pPr indent="0"/>
              <a:r>
                <a:rPr lang="zh-CN" altLang="en-US">
                  <a:latin typeface="微软雅黑" charset="0"/>
                  <a:ea typeface="宋体" pitchFamily="2" charset="-122"/>
                  <a:cs typeface="微软雅黑" charset="0"/>
                </a:rPr>
                <a:t>借</a:t>
              </a:r>
              <a:endParaRPr lang="zh-CN" altLang="en-US">
                <a:latin typeface="微软雅黑" charset="0"/>
                <a:ea typeface="微软雅黑" charset="0"/>
              </a:endParaRPr>
            </a:p>
          </p:txBody>
        </p:sp>
        <p:sp>
          <p:nvSpPr>
            <p:cNvPr id="54289" name="文本框 4"/>
            <p:cNvSpPr txBox="1"/>
            <p:nvPr/>
          </p:nvSpPr>
          <p:spPr>
            <a:xfrm>
              <a:off x="11543" y="4547"/>
              <a:ext cx="697" cy="580"/>
            </a:xfrm>
            <a:prstGeom prst="rect">
              <a:avLst/>
            </a:prstGeom>
            <a:noFill/>
            <a:ln w="9525">
              <a:noFill/>
            </a:ln>
          </p:spPr>
          <p:txBody>
            <a:bodyPr wrap="square" anchor="t">
              <a:spAutoFit/>
            </a:bodyPr>
            <a:p>
              <a:pPr indent="0"/>
              <a:r>
                <a:rPr lang="zh-CN" altLang="en-US">
                  <a:latin typeface="微软雅黑" charset="0"/>
                  <a:ea typeface="宋体" pitchFamily="2" charset="-122"/>
                  <a:cs typeface="微软雅黑" charset="0"/>
                </a:rPr>
                <a:t>贷</a:t>
              </a:r>
              <a:endParaRPr lang="zh-CN" altLang="en-US">
                <a:latin typeface="微软雅黑" charset="0"/>
                <a:ea typeface="微软雅黑" charset="0"/>
              </a:endParaRPr>
            </a:p>
          </p:txBody>
        </p:sp>
      </p:grpSp>
    </p:spTree>
    <p:custDataLst>
      <p:tags r:id="rId4"/>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SUBTYPE" val="q"/>
  <p:tag name="KSO_WM_UNIT_TYPE" val="i"/>
  <p:tag name="KSO_WM_UNIT_INDEX"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2*i*3"/>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 name="KSO_WM_SLIDE_BACKGROUND_TYPE" val="navigation"/>
  <p:tag name="KSO_WM_SLIDE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 name="KSO_WM_SLIDE_BACKGROUND_TYPE" val="navigation"/>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 name="KSO_WM_SLIDE_BACKGROUND_TYPE" val="navigation"/>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2*i*4"/>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9.xml><?xml version="1.0" encoding="utf-8"?>
<p:tagLst xmlns:p="http://schemas.openxmlformats.org/presentationml/2006/main">
  <p:tag name="KSO_WM_UNIT_SHOW_EDIT_AREA_INDICATION" val="0"/>
  <p:tag name="KSO_WM_TEMPLATE_THUMBS_INDEX" val="1、4、5、7、8、9、10、11、12、13、15"/>
  <p:tag name="KSO_WM_TEMPLATE_SUBCATEGORY" val="0"/>
  <p:tag name="KSO_WM_TAG_VERSION" val="1.0"/>
  <p:tag name="KSO_WM_BEAUTIFY_FLAG" val="#wm#"/>
  <p:tag name="KSO_WM_TEMPLATE_CATEGORY" val="custom"/>
  <p:tag name="KSO_WM_TEMPLATE_INDEX" val="20200241"/>
  <p:tag name="KSO_WM_TEMPLATE_MASTER_TYPE" val="1"/>
  <p:tag name="KSO_WM_TEMPLATE_COLOR_TYPE" val="1"/>
  <p:tag name="KSO_WM_TEMPLATE_MASTER_THUMB_INDEX" val="1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2*i*5"/>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SUBTYPE" val="q"/>
  <p:tag name="KSO_WM_UNIT_TYPE" val="i"/>
  <p:tag name="KSO_WM_UNIT_INDEX" val="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 name="KSO_WM_UNIT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2*i*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2*i*4"/>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2*i*5"/>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5.xml><?xml version="1.0" encoding="utf-8"?>
<p:tagLst xmlns:p="http://schemas.openxmlformats.org/presentationml/2006/main">
  <p:tag name="KSO_WM_UNIT_VALUE" val="1904*1692"/>
  <p:tag name="KSO_WM_UNIT_HIGHLIGHT" val="0"/>
  <p:tag name="KSO_WM_UNIT_COMPATIBLE" val="0"/>
  <p:tag name="KSO_WM_UNIT_DIAGRAM_ISNUMVISUAL" val="0"/>
  <p:tag name="KSO_WM_UNIT_DIAGRAM_ISREFERUNIT" val="0"/>
  <p:tag name="KSO_WM_UNIT_TYPE" val="d"/>
  <p:tag name="KSO_WM_UNIT_INDEX" val="1"/>
  <p:tag name="KSO_WM_UNIT_ID" val="_3*d*1"/>
  <p:tag name="KSO_WM_UNIT_LAYERLEVEL" val="1"/>
  <p:tag name="KSO_WM_TAG_VERSION" val="1.0"/>
  <p:tag name="KSO_WM_BEAUTIFY_FLAG" val="#wm#"/>
  <p:tag name="KSO_WM_UNIT_SUPPORT_UNIT_TYPE" val="[&quot;all&quot;]"/>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3*i*4"/>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3*i*5"/>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4*i*3"/>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4*i*4"/>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4*i*5"/>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5*i*3"/>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5*i*4"/>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5*i*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6*i*1"/>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6*i*2"/>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6*i*3"/>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6*i*4"/>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xml><?xml version="1.0" encoding="utf-8"?>
<p:tagLst xmlns:p="http://schemas.openxmlformats.org/presentationml/2006/main">
  <p:tag name="KSO_WM_UNIT_VALUE" val="1904*1692"/>
  <p:tag name="KSO_WM_UNIT_HIGHLIGHT" val="0"/>
  <p:tag name="KSO_WM_UNIT_COMPATIBLE" val="0"/>
  <p:tag name="KSO_WM_UNIT_DIAGRAM_ISNUMVISUAL" val="0"/>
  <p:tag name="KSO_WM_UNIT_DIAGRAM_ISREFERUNIT" val="0"/>
  <p:tag name="KSO_WM_UNIT_TYPE" val="d"/>
  <p:tag name="KSO_WM_UNIT_INDEX" val="1"/>
  <p:tag name="KSO_WM_UNIT_ID" val="_3*d*1"/>
  <p:tag name="KSO_WM_UNIT_LAYERLEVEL" val="1"/>
  <p:tag name="KSO_WM_TAG_VERSION" val="1.0"/>
  <p:tag name="KSO_WM_BEAUTIFY_FLAG" val="#wm#"/>
  <p:tag name="KSO_WM_UNIT_SUPPORT_UNIT_TYPE" val="[&quot;all&quot;]"/>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8*i*3"/>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8*i*4"/>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8*i*5"/>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3*i*4"/>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9*i*4"/>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9*i*5"/>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1.0"/>
  <p:tag name="KSO_WM_BEAUTIFY_FLAG" val="#wm#"/>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0*i*4"/>
  <p:tag name="KSO_WM_UNIT_LAYERLEVEL" val="1"/>
  <p:tag name="KSO_WM_TAG_VERSION" val="1.0"/>
  <p:tag name="KSO_WM_BEAUTIFY_FLAG" val="#wm#"/>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0*i*5"/>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3*i*5"/>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2*i*3"/>
  <p:tag name="KSO_WM_UNIT_LAYERLEVEL" val="1"/>
  <p:tag name="KSO_WM_TAG_VERSION" val="1.0"/>
  <p:tag name="KSO_WM_BEAUTIFY_FLAG" val="#wm#"/>
  <p:tag name="KSO_WM_SLIDE_BACKGROUND_TYPE" val="general"/>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2*i*4"/>
  <p:tag name="KSO_WM_UNIT_LAYERLEVEL" val="1"/>
  <p:tag name="KSO_WM_TAG_VERSION" val="1.0"/>
  <p:tag name="KSO_WM_BEAUTIFY_FLAG" val="#wm#"/>
  <p:tag name="KSO_WM_SLIDE_BACKGROUND_TYPE" val="general"/>
  <p:tag name="KSO_WM_SLIDE_BK_DARK_LIGHT"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1"/>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3*i*3"/>
  <p:tag name="KSO_WM_UNIT_LAYERLEVEL" val="1"/>
  <p:tag name="KSO_WM_TAG_VERSION" val="1.0"/>
  <p:tag name="KSO_WM_BEAUTIFY_FLAG" val="#wm#"/>
  <p:tag name="KSO_WM_SLIDE_BACKGROUND_TYPE" val="frame"/>
  <p:tag name="KSO_WM_SLIDE_BK_DARK_LIGHT" val="1"/>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SLIDE_BACKGROUND_TYPE" val="frame"/>
  <p:tag name="KSO_WM_SLIDE_BK_DARK_LIGHT" val="1"/>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 name="KSO_WM_SLIDE_BACKGROUND_TYPE" val="leftRight"/>
  <p:tag name="KSO_WM_SLIDE_BK_DARK_LIGHT"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4*i*3"/>
  <p:tag name="KSO_WM_UNIT_LAYERLEVEL" val="1"/>
  <p:tag name="KSO_WM_TAG_VERSION" val="1.0"/>
  <p:tag name="KSO_WM_BEAUTIFY_FLAG" val="#wm#"/>
  <p:tag name="KSO_WM_SLIDE_BACKGROUND_TYPE" val="leftRight"/>
  <p:tag name="KSO_WM_SLIDE_BK_DARK_LIGHT" val="2"/>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4*i*4"/>
  <p:tag name="KSO_WM_UNIT_LAYERLEVEL" val="1"/>
  <p:tag name="KSO_WM_TAG_VERSION" val="1.0"/>
  <p:tag name="KSO_WM_BEAUTIFY_FLAG" val="#wm#"/>
  <p:tag name="KSO_WM_SLIDE_BACKGROUND_TYPE" val="leftRight"/>
  <p:tag name="KSO_WM_SLIDE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 name="KSO_WM_SLIDE_BACKGROUND_TYPE" val="topBottom"/>
  <p:tag name="KSO_WM_SLIDE_BK_DARK_LIGHT" val="2"/>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5*i*4"/>
  <p:tag name="KSO_WM_UNIT_LAYERLEVEL" val="1"/>
  <p:tag name="KSO_WM_TAG_VERSION" val="1.0"/>
  <p:tag name="KSO_WM_BEAUTIFY_FLAG" val="#wm#"/>
  <p:tag name="KSO_WM_SLIDE_BACKGROUND_TYPE" val="topBottom"/>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5*i*5"/>
  <p:tag name="KSO_WM_UNIT_LAYERLEVEL" val="1"/>
  <p:tag name="KSO_WM_TAG_VERSION" val="1.0"/>
  <p:tag name="KSO_WM_BEAUTIFY_FLAG" val="#wm#"/>
  <p:tag name="KSO_WM_SLIDE_BACKGROUND_TYPE" val="topBottom"/>
  <p:tag name="KSO_WM_SLIDE_BK_DARK_LIGHT" val="2"/>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5*i*3"/>
  <p:tag name="KSO_WM_UNIT_LAYERLEVEL" val="1"/>
  <p:tag name="KSO_WM_TAG_VERSION" val="1.0"/>
  <p:tag name="KSO_WM_BEAUTIFY_FLAG" val="#wm#"/>
  <p:tag name="KSO_WM_SLIDE_BACKGROUND_TYPE" val="topBottom"/>
  <p:tag name="KSO_WM_SLIDE_BK_DARK_LIGHT" val="2"/>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 name="KSO_WM_SLIDE_BACKGROUND_TYPE" val="bottomTop"/>
  <p:tag name="KSO_WM_SLIDE_BK_DARK_LIGHT" val="2"/>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 name="KSO_WM_SLIDE_BACKGROUND_TYPE" val="bottomTop"/>
  <p:tag name="KSO_WM_SLIDE_BK_DARK_LIGHT" val="2"/>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4*i*3"/>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 name="KSO_WM_SLIDE_BACKGROUND_TYPE" val="navigation"/>
  <p:tag name="KSO_WM_SLIDE_BK_DARK_LIGHT" val="2"/>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 name="KSO_WM_SLIDE_BACKGROUND_TYPE" val="navigation"/>
  <p:tag name="KSO_WM_SLIDE_BK_DARK_LIGHT"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 name="KSO_WM_SLIDE_BACKGROUND_TYPE" val="navigation"/>
  <p:tag name="KSO_WM_SLIDE_BK_DARK_LIGHT" val="2"/>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4*i*4"/>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8.xml><?xml version="1.0" encoding="utf-8"?>
<p:tagLst xmlns:p="http://schemas.openxmlformats.org/presentationml/2006/main">
  <p:tag name="KSO_WM_UNIT_SHOW_EDIT_AREA_INDICATION" val="0"/>
  <p:tag name="KSO_WM_TEMPLATE_THUMBS_INDEX" val="1、4、5、7、8、9、10、11、12、13、15"/>
  <p:tag name="KSO_WM_TEMPLATE_SUBCATEGORY" val="0"/>
  <p:tag name="KSO_WM_TAG_VERSION" val="1.0"/>
  <p:tag name="KSO_WM_BEAUTIFY_FLAG" val="#wm#"/>
  <p:tag name="KSO_WM_TEMPLATE_CATEGORY" val="custom"/>
  <p:tag name="KSO_WM_TEMPLATE_INDEX" val="20200241"/>
  <p:tag name="KSO_WM_TEMPLATE_MASTER_TYPE" val="1"/>
  <p:tag name="KSO_WM_TEMPLATE_COLOR_TYPE" val="1"/>
  <p:tag name="KSO_WM_TEMPLATE_MASTER_THUMB_INDEX" val="12"/>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4*i*5"/>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SUBTYPE" val="q"/>
  <p:tag name="KSO_WM_UNIT_TYPE" val="i"/>
  <p:tag name="KSO_WM_UNIT_INDEX" val="1"/>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 name="KSO_WM_UNIT_BK_DARK_LIGHT" val="2"/>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2*i*3"/>
  <p:tag name="KSO_WM_UNIT_LAYERLEVEL" val="1"/>
  <p:tag name="KSO_WM_TAG_VERSION" val="1.0"/>
  <p:tag name="KSO_WM_BEAUTIFY_FLAG" val="#wm#"/>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2*i*4"/>
  <p:tag name="KSO_WM_UNIT_LAYERLEVEL" val="1"/>
  <p:tag name="KSO_WM_TAG_VERSION" val="1.0"/>
  <p:tag name="KSO_WM_BEAUTIFY_FLAG" val="#wm#"/>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2*i*5"/>
  <p:tag name="KSO_WM_UNIT_LAYERLEVEL" val="1"/>
  <p:tag name="KSO_WM_TAG_VERSION" val="1.0"/>
  <p:tag name="KSO_WM_BEAUTIFY_FLAG" val="#wm#"/>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61.xml><?xml version="1.0" encoding="utf-8"?>
<p:tagLst xmlns:p="http://schemas.openxmlformats.org/presentationml/2006/main">
  <p:tag name="KSO_WM_UNIT_VALUE" val="1904*1692"/>
  <p:tag name="KSO_WM_UNIT_HIGHLIGHT" val="0"/>
  <p:tag name="KSO_WM_UNIT_COMPATIBLE" val="0"/>
  <p:tag name="KSO_WM_UNIT_DIAGRAM_ISNUMVISUAL" val="0"/>
  <p:tag name="KSO_WM_UNIT_DIAGRAM_ISREFERUNIT" val="0"/>
  <p:tag name="KSO_WM_UNIT_TYPE" val="d"/>
  <p:tag name="KSO_WM_UNIT_INDEX" val="1"/>
  <p:tag name="KSO_WM_UNIT_ID" val="_3*d*1"/>
  <p:tag name="KSO_WM_UNIT_LAYERLEVEL" val="1"/>
  <p:tag name="KSO_WM_TAG_VERSION" val="1.0"/>
  <p:tag name="KSO_WM_BEAUTIFY_FLAG" val="#wm#"/>
  <p:tag name="KSO_WM_UNIT_SUPPORT_UNIT_TYPE" val="[&quot;all&quot;]"/>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3*i*4"/>
  <p:tag name="KSO_WM_UNIT_LAYERLEVEL" val="1"/>
  <p:tag name="KSO_WM_TAG_VERSION" val="1.0"/>
  <p:tag name="KSO_WM_BEAUTIFY_FLAG" val="#wm#"/>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3*i*5"/>
  <p:tag name="KSO_WM_UNIT_LAYERLEVEL" val="1"/>
  <p:tag name="KSO_WM_TAG_VERSION" val="1.0"/>
  <p:tag name="KSO_WM_BEAUTIFY_FLAG" val="#wm#"/>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4*i*3"/>
  <p:tag name="KSO_WM_UNIT_LAYERLEVEL" val="1"/>
  <p:tag name="KSO_WM_TAG_VERSION" val="1.0"/>
  <p:tag name="KSO_WM_BEAUTIFY_FLAG" val="#wm#"/>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4*i*4"/>
  <p:tag name="KSO_WM_UNIT_LAYERLEVEL" val="1"/>
  <p:tag name="KSO_WM_TAG_VERSION" val="1.0"/>
  <p:tag name="KSO_WM_BEAUTIFY_FLAG" val="#wm#"/>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4*i*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5*i*3"/>
  <p:tag name="KSO_WM_UNIT_LAYERLEVEL" val="1"/>
  <p:tag name="KSO_WM_TAG_VERSION" val="1.0"/>
  <p:tag name="KSO_WM_BEAUTIFY_FLAG" val="#wm#"/>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5*i*4"/>
  <p:tag name="KSO_WM_UNIT_LAYERLEVEL" val="1"/>
  <p:tag name="KSO_WM_TAG_VERSION" val="1.0"/>
  <p:tag name="KSO_WM_BEAUTIFY_FLAG" val="#wm#"/>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5*i*5"/>
  <p:tag name="KSO_WM_UNIT_LAYERLEVEL" val="1"/>
  <p:tag name="KSO_WM_TAG_VERSION" val="1.0"/>
  <p:tag name="KSO_WM_BEAUTIFY_FLAG" val="#wm#"/>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6*i*1"/>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5*i*3"/>
  <p:tag name="KSO_WM_UNIT_LAYERLEVEL" val="1"/>
  <p:tag name="KSO_WM_TAG_VERSION" val="1.0"/>
  <p:tag name="KSO_WM_BEAUTIFY_FLAG" val="#wm#"/>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6*i*2"/>
  <p:tag name="KSO_WM_UNIT_LAYERLEVEL" val="1"/>
  <p:tag name="KSO_WM_TAG_VERSION" val="1.0"/>
  <p:tag name="KSO_WM_BEAUTIFY_FLAG" val="#wm#"/>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6*i*3"/>
  <p:tag name="KSO_WM_UNIT_LAYERLEVEL" val="1"/>
  <p:tag name="KSO_WM_TAG_VERSION" val="1.0"/>
  <p:tag name="KSO_WM_BEAUTIFY_FLAG" val="#wm#"/>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6*i*4"/>
  <p:tag name="KSO_WM_UNIT_LAYERLEVEL" val="1"/>
  <p:tag name="KSO_WM_TAG_VERSION" val="1.0"/>
  <p:tag name="KSO_WM_BEAUTIFY_FLAG" val="#wm#"/>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8*i*3"/>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5*i*4"/>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8*i*4"/>
  <p:tag name="KSO_WM_UNIT_LAYERLEVEL" val="1"/>
  <p:tag name="KSO_WM_TAG_VERSION" val="1.0"/>
  <p:tag name="KSO_WM_BEAUTIFY_FLAG" val="#wm#"/>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8*i*5"/>
  <p:tag name="KSO_WM_UNIT_LAYERLEVEL" val="1"/>
  <p:tag name="KSO_WM_TAG_VERSION" val="1.0"/>
  <p:tag name="KSO_WM_BEAUTIFY_FLAG" val="#wm#"/>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1.0"/>
  <p:tag name="KSO_WM_BEAUTIFY_FLAG" val="#wm#"/>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9*i*4"/>
  <p:tag name="KSO_WM_UNIT_LAYERLEVEL" val="1"/>
  <p:tag name="KSO_WM_TAG_VERSION" val="1.0"/>
  <p:tag name="KSO_WM_BEAUTIFY_FLAG" val="#wm#"/>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9*i*5"/>
  <p:tag name="KSO_WM_UNIT_LAYERLEVEL" val="1"/>
  <p:tag name="KSO_WM_TAG_VERSION" val="1.0"/>
  <p:tag name="KSO_WM_BEAUTIFY_FLAG" val="#wm#"/>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 name="KSO_WM_UNIT_BK_DARK_LIGHT"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5*i*5"/>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1.0"/>
  <p:tag name="KSO_WM_BEAUTIFY_FLAG" val="#wm#"/>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0*i*4"/>
  <p:tag name="KSO_WM_UNIT_LAYERLEVEL" val="1"/>
  <p:tag name="KSO_WM_TAG_VERSION" val="1.0"/>
  <p:tag name="KSO_WM_BEAUTIFY_FLAG" val="#wm#"/>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0*i*5"/>
  <p:tag name="KSO_WM_UNIT_LAYERLEVEL" val="1"/>
  <p:tag name="KSO_WM_TAG_VERSION" val="1.0"/>
  <p:tag name="KSO_WM_BEAUTIFY_FLAG" val="#wm#"/>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2*i*3"/>
  <p:tag name="KSO_WM_UNIT_LAYERLEVEL" val="1"/>
  <p:tag name="KSO_WM_TAG_VERSION" val="1.0"/>
  <p:tag name="KSO_WM_BEAUTIFY_FLAG" val="#wm#"/>
  <p:tag name="KSO_WM_SLIDE_BACKGROUND_TYPE" val="general"/>
  <p:tag name="KSO_WM_SLIDE_BK_DARK_LIGHT" val="2"/>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2*i*4"/>
  <p:tag name="KSO_WM_UNIT_LAYERLEVEL" val="1"/>
  <p:tag name="KSO_WM_TAG_VERSION" val="1.0"/>
  <p:tag name="KSO_WM_BEAUTIFY_FLAG" val="#wm#"/>
  <p:tag name="KSO_WM_SLIDE_BACKGROUND_TYPE" val="general"/>
  <p:tag name="KSO_WM_SLIDE_BK_DARK_LIGHT" val="2"/>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3*i*3"/>
  <p:tag name="KSO_WM_UNIT_LAYERLEVEL" val="1"/>
  <p:tag name="KSO_WM_TAG_VERSION" val="1.0"/>
  <p:tag name="KSO_WM_BEAUTIFY_FLAG" val="#wm#"/>
  <p:tag name="KSO_WM_SLIDE_BACKGROUND_TYPE" val="frame"/>
  <p:tag name="KSO_WM_SLIDE_BK_DARK_LIGHT" val="1"/>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SLIDE_BACKGROUND_TYPE" val="frame"/>
  <p:tag name="KSO_WM_SLIDE_BK_DARK_LIGHT" val="1"/>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 name="KSO_WM_SLIDE_BACKGROUND_TYPE" val="leftRight"/>
  <p:tag name="KSO_WM_SLIDE_BK_DARK_LIGHT" val="2"/>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4*i*3"/>
  <p:tag name="KSO_WM_UNIT_LAYERLEVEL" val="1"/>
  <p:tag name="KSO_WM_TAG_VERSION" val="1.0"/>
  <p:tag name="KSO_WM_BEAUTIFY_FLAG" val="#wm#"/>
  <p:tag name="KSO_WM_SLIDE_BACKGROUND_TYPE" val="leftRight"/>
  <p:tag name="KSO_WM_SLIDE_BK_DARK_LIGHT" val="2"/>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4*i*4"/>
  <p:tag name="KSO_WM_UNIT_LAYERLEVEL" val="1"/>
  <p:tag name="KSO_WM_TAG_VERSION" val="1.0"/>
  <p:tag name="KSO_WM_BEAUTIFY_FLAG" val="#wm#"/>
  <p:tag name="KSO_WM_SLIDE_BACKGROUND_TYPE" val="leftRight"/>
  <p:tag name="KSO_WM_SLIDE_BK_DARK_LIGHT" val="2"/>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 name="KSO_WM_SLIDE_BACKGROUND_TYPE" val="topBottom"/>
  <p:tag name="KSO_WM_SLIDE_BK_DARK_LIGHT" val="2"/>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5*i*4"/>
  <p:tag name="KSO_WM_UNIT_LAYERLEVEL" val="1"/>
  <p:tag name="KSO_WM_TAG_VERSION" val="1.0"/>
  <p:tag name="KSO_WM_BEAUTIFY_FLAG" val="#wm#"/>
  <p:tag name="KSO_WM_SLIDE_BACKGROUND_TYPE" val="topBottom"/>
  <p:tag name="KSO_WM_SLIDE_BK_DARK_LIGHT" val="2"/>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5*i*5"/>
  <p:tag name="KSO_WM_UNIT_LAYERLEVEL" val="1"/>
  <p:tag name="KSO_WM_TAG_VERSION" val="1.0"/>
  <p:tag name="KSO_WM_BEAUTIFY_FLAG" val="#wm#"/>
  <p:tag name="KSO_WM_SLIDE_BACKGROUND_TYPE" val="topBottom"/>
  <p:tag name="KSO_WM_SLIDE_BK_DARK_LIGHT" val="2"/>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5*i*3"/>
  <p:tag name="KSO_WM_UNIT_LAYERLEVEL" val="1"/>
  <p:tag name="KSO_WM_TAG_VERSION" val="1.0"/>
  <p:tag name="KSO_WM_BEAUTIFY_FLAG" val="#wm#"/>
  <p:tag name="KSO_WM_SLIDE_BACKGROUND_TYPE" val="topBottom"/>
  <p:tag name="KSO_WM_SLIDE_BK_DARK_LIGHT" val="2"/>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6*i*1"/>
  <p:tag name="KSO_WM_UNIT_LAYERLEVEL" val="1"/>
  <p:tag name="KSO_WM_TAG_VERSION" val="1.0"/>
  <p:tag name="KSO_WM_BEAUTIFY_FLAG" val="#wm#"/>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 name="KSO_WM_SLIDE_BACKGROUND_TYPE" val="bottomTop"/>
  <p:tag name="KSO_WM_SLIDE_BK_DARK_LIGHT" val="2"/>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 name="KSO_WM_SLIDE_BACKGROUND_TYPE" val="bottomTop"/>
  <p:tag name="KSO_WM_SLIDE_BK_DARK_LIGHT" val="2"/>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 name="KSO_WM_SLIDE_BACKGROUND_TYPE" val="navigation"/>
  <p:tag name="KSO_WM_SLIDE_BK_DARK_LIGHT" val="2"/>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 name="KSO_WM_SLIDE_BACKGROUND_TYPE" val="navigation"/>
  <p:tag name="KSO_WM_SLIDE_BK_DARK_LIGHT" val="2"/>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 name="KSO_WM_SLIDE_BACKGROUND_TYPE" val="navigation"/>
  <p:tag name="KSO_WM_SLIDE_BK_DARK_LIGHT" val="2"/>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6*i*2"/>
  <p:tag name="KSO_WM_UNIT_LAYERLEVEL" val="1"/>
  <p:tag name="KSO_WM_TAG_VERSION" val="1.0"/>
  <p:tag name="KSO_WM_BEAUTIFY_FLAG" val="#wm#"/>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6*i*3"/>
  <p:tag name="KSO_WM_UNIT_LAYERLEVEL" val="1"/>
  <p:tag name="KSO_WM_TAG_VERSION" val="1.0"/>
  <p:tag name="KSO_WM_BEAUTIFY_FLAG" val="#wm#"/>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4.xml><?xml version="1.0" encoding="utf-8"?>
<p:tagLst xmlns:p="http://schemas.openxmlformats.org/presentationml/2006/main">
  <p:tag name="KSO_WM_UNIT_SHOW_EDIT_AREA_INDICATION" val="0"/>
  <p:tag name="KSO_WM_TEMPLATE_THUMBS_INDEX" val="1、4、5、7、8、9、10、11、12、13、15"/>
  <p:tag name="KSO_WM_TEMPLATE_SUBCATEGORY" val="0"/>
  <p:tag name="KSO_WM_TAG_VERSION" val="1.0"/>
  <p:tag name="KSO_WM_BEAUTIFY_FLAG" val="#wm#"/>
  <p:tag name="KSO_WM_TEMPLATE_CATEGORY" val="custom"/>
  <p:tag name="KSO_WM_TEMPLATE_INDEX" val="20200241"/>
  <p:tag name="KSO_WM_TEMPLATE_MASTER_TYPE" val="1"/>
  <p:tag name="KSO_WM_TEMPLATE_COLOR_TYPE" val="1"/>
  <p:tag name="KSO_WM_TEMPLATE_MASTER_THUMB_INDEX" val="12"/>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14*a*1"/>
  <p:tag name="KSO_WM_TEMPLATE_CATEGORY" val="custom"/>
  <p:tag name="KSO_WM_TEMPLATE_INDEX" val="20200241"/>
  <p:tag name="KSO_WM_UNIT_LAYERLEVEL" val="1"/>
  <p:tag name="KSO_WM_TAG_VERSION" val="1.0"/>
  <p:tag name="KSO_WM_BEAUTIFY_FLAG" val=""/>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66.xml><?xml version="1.0" encoding="utf-8"?>
<p:tagLst xmlns:p="http://schemas.openxmlformats.org/presentationml/2006/main">
  <p:tag name="KSO_WM_SLIDE_ID" val="custom20200241_14"/>
  <p:tag name="KSO_WM_TEMPLATE_SUBCATEGORY" val="0"/>
  <p:tag name="KSO_WM_SLIDE_ITEM_CNT" val="0"/>
  <p:tag name="KSO_WM_SLIDE_INDEX" val="14"/>
  <p:tag name="KSO_WM_TAG_VERSION" val="1.0"/>
  <p:tag name="KSO_WM_BEAUTIFY_FLAG" val="#wm#"/>
  <p:tag name="KSO_WM_TEMPLATE_CATEGORY" val="custom"/>
  <p:tag name="KSO_WM_TEMPLATE_INDEX" val="20200241"/>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14*a*1"/>
  <p:tag name="KSO_WM_TEMPLATE_CATEGORY" val="custom"/>
  <p:tag name="KSO_WM_TEMPLATE_INDEX" val="20200241"/>
  <p:tag name="KSO_WM_UNIT_LAYERLEVEL" val="1"/>
  <p:tag name="KSO_WM_TAG_VERSION" val="1.0"/>
  <p:tag name="KSO_WM_BEAUTIFY_FLAG" val=""/>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68.xml><?xml version="1.0" encoding="utf-8"?>
<p:tagLst xmlns:p="http://schemas.openxmlformats.org/presentationml/2006/main">
  <p:tag name="KSO_WM_SLIDE_ID" val="custom20200241_14"/>
  <p:tag name="KSO_WM_TEMPLATE_SUBCATEGORY" val="0"/>
  <p:tag name="KSO_WM_SLIDE_ITEM_CNT" val="0"/>
  <p:tag name="KSO_WM_SLIDE_INDEX" val="14"/>
  <p:tag name="KSO_WM_TAG_VERSION" val="1.0"/>
  <p:tag name="KSO_WM_BEAUTIFY_FLAG" val="#wm#"/>
  <p:tag name="KSO_WM_TEMPLATE_CATEGORY" val="custom"/>
  <p:tag name="KSO_WM_TEMPLATE_INDEX" val="20200241"/>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custom20200241_4*l_h_i*1_1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6*i*4"/>
  <p:tag name="KSO_WM_UNIT_LAYERLEVEL" val="1"/>
  <p:tag name="KSO_WM_TAG_VERSION" val="1.0"/>
  <p:tag name="KSO_WM_BEAUTIFY_FLAG" val="#wm#"/>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custom20200241_4*l_h_i*1_1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371.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custom20200241_4*l_h_a*1_1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3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custom20200241_4*l_h_i*1_2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custom20200241_4*l_h_i*1_2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374.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custom20200241_4*l_h_a*1_2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custom20200241_4*l_h_i*1_3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custom20200241_4*l_h_i*1_3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377.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custom20200241_4*l_h_a*1_3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378.xml><?xml version="1.0" encoding="utf-8"?>
<p:tagLst xmlns:p="http://schemas.openxmlformats.org/presentationml/2006/main">
  <p:tag name="KSO_WM_UNIT_ISCONTENTSTITLE" val="1"/>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b"/>
  <p:tag name="KSO_WM_UNIT_INDEX" val="1"/>
  <p:tag name="KSO_WM_UNIT_ID" val="custom20200241_4*b*1"/>
  <p:tag name="KSO_WM_TEMPLATE_CATEGORY" val="custom"/>
  <p:tag name="KSO_WM_TEMPLATE_INDEX" val="20200241"/>
  <p:tag name="KSO_WM_UNIT_LAYERLEVEL" val="1"/>
  <p:tag name="KSO_WM_TAG_VERSION" val="1.0"/>
  <p:tag name="KSO_WM_BEAUTIFY_FLAG" val="#wm#"/>
  <p:tag name="KSO_WM_UNIT_PRESET_TEXT" val="CONTENTS"/>
  <p:tag name="KSO_WM_UNIT_ISNUMDGMTITLE" val="0"/>
  <p:tag name="KSO_WM_UNIT_TEXT_FILL_FORE_SCHEMECOLOR_INDEX" val="5"/>
  <p:tag name="KSO_WM_UNIT_TEXT_FILL_TYPE" val="1"/>
  <p:tag name="KSO_WM_UNIT_USESOURCEFORMAT_APPLY" val="1"/>
</p:tagLst>
</file>

<file path=ppt/tags/tag379.xml><?xml version="1.0" encoding="utf-8"?>
<p:tagLst xmlns:p="http://schemas.openxmlformats.org/presentationml/2006/main">
  <p:tag name="KSO_WM_UNIT_ISCONTENTSTITLE" val="1"/>
  <p:tag name="KSO_WM_UNIT_NOCLEAR" val="0"/>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0241_4*a*1"/>
  <p:tag name="KSO_WM_TEMPLATE_CATEGORY" val="custom"/>
  <p:tag name="KSO_WM_TEMPLATE_INDEX" val="20200241"/>
  <p:tag name="KSO_WM_UNIT_LAYERLEVEL" val="1"/>
  <p:tag name="KSO_WM_TAG_VERSION" val="1.0"/>
  <p:tag name="KSO_WM_BEAUTIFY_FLAG" val="#wm#"/>
  <p:tag name="KSO_WM_UNIT_PRESET_TEXT" val="目录"/>
  <p:tag name="KSO_WM_UNIT_ISNUMDGMTITLE" val="0"/>
  <p:tag name="KSO_WM_UNIT_TEXT_FILL_FORE_SCHEMECOLOR_INDEX" val="13"/>
  <p:tag name="KSO_WM_UNIT_TEXT_FILL_TYPE" val="1"/>
  <p:tag name="KSO_WM_UNIT_USESOURCEFORMAT_APPLY"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0.xml><?xml version="1.0" encoding="utf-8"?>
<p:tagLst xmlns:p="http://schemas.openxmlformats.org/presentationml/2006/main">
  <p:tag name="KSO_WM_SLIDE_ID" val="custom20200241_4"/>
  <p:tag name="KSO_WM_TEMPLATE_SUBCATEGORY" val="0"/>
  <p:tag name="KSO_WM_SLIDE_TYPE" val="contents"/>
  <p:tag name="KSO_WM_SLIDE_SUBTYPE" val="diag"/>
  <p:tag name="KSO_WM_SLIDE_ITEM_CNT" val="4"/>
  <p:tag name="KSO_WM_SLIDE_INDEX" val="4"/>
  <p:tag name="KSO_WM_DIAGRAM_GROUP_CODE" val="l1-1"/>
  <p:tag name="KSO_WM_SLIDE_DIAGTYPE" val="l"/>
  <p:tag name="KSO_WM_TAG_VERSION" val="1.0"/>
  <p:tag name="KSO_WM_BEAUTIFY_FLAG" val="#wm#"/>
  <p:tag name="KSO_WM_TEMPLATE_CATEGORY" val="custom"/>
  <p:tag name="KSO_WM_TEMPLATE_INDEX" val="20200241"/>
  <p:tag name="KSO_WM_SLIDE_LAYOUT" val="a_b_l"/>
  <p:tag name="KSO_WM_SLIDE_LAYOUT_CNT" val="1_1_1"/>
  <p:tag name="KSO_WM_TEMPLATE_MASTER_TYPE" val="1"/>
  <p:tag name="KSO_WM_TEMPLATE_COLOR_TYPE" val="1"/>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8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8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8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9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95.xml><?xml version="1.0" encoding="utf-8"?>
<p:tagLst xmlns:p="http://schemas.openxmlformats.org/presentationml/2006/main">
  <p:tag name="KSO_WM_UNIT_TABLE_BEAUTIFY" val="smartTable{0c1b5a1b-2a53-4094-a0b6-9cd80a405d5f}"/>
</p:tagLst>
</file>

<file path=ppt/tags/tag39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9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0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0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0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1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1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1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2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2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2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3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3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3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8*i*3"/>
  <p:tag name="KSO_WM_UNIT_LAYERLEVEL" val="1"/>
  <p:tag name="KSO_WM_TAG_VERSION" val="1.0"/>
  <p:tag name="KSO_WM_BEAUTIFY_FLAG" val="#wm#"/>
</p:tagLst>
</file>

<file path=ppt/tags/tag44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4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4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4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8*i*4"/>
  <p:tag name="KSO_WM_UNIT_LAYERLEVEL" val="1"/>
  <p:tag name="KSO_WM_TAG_VERSION" val="1.0"/>
  <p:tag name="KSO_WM_BEAUTIFY_FLAG" val="#wm#"/>
</p:tagLst>
</file>

<file path=ppt/tags/tag4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5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55.xml><?xml version="1.0" encoding="utf-8"?>
<p:tagLst xmlns:p="http://schemas.openxmlformats.org/presentationml/2006/main">
  <p:tag name="KSO_WM_TAG_VERSION" val="1.0"/>
  <p:tag name="KSO_WM_BEAUTIFY_FLAG" val="#wm#"/>
  <p:tag name="KSO_WM_TEMPLATE_CATEGORY" val="diagram"/>
  <p:tag name="KSO_WM_TEMPLATE_INDEX" val="20170708"/>
  <p:tag name="KSO_WM_UNIT_TYPE" val="n_h_h_i"/>
  <p:tag name="KSO_WM_UNIT_INDEX" val="1_2_2_1"/>
  <p:tag name="KSO_WM_UNIT_ID" val="diagram20170708_1*n_h_h_i*1_2_2_1"/>
  <p:tag name="KSO_WM_UNIT_LAYERLEVEL" val="1_1_1_1"/>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Lst>
</file>

<file path=ppt/tags/tag456.xml><?xml version="1.0" encoding="utf-8"?>
<p:tagLst xmlns:p="http://schemas.openxmlformats.org/presentationml/2006/main">
  <p:tag name="KSO_WM_TAG_VERSION" val="1.0"/>
  <p:tag name="KSO_WM_BEAUTIFY_FLAG" val="#wm#"/>
  <p:tag name="KSO_WM_TEMPLATE_CATEGORY" val="diagram"/>
  <p:tag name="KSO_WM_TEMPLATE_INDEX" val="20170708"/>
  <p:tag name="KSO_WM_UNIT_TYPE" val="n_h_h_i"/>
  <p:tag name="KSO_WM_UNIT_INDEX" val="1_2_1_1"/>
  <p:tag name="KSO_WM_UNIT_ID" val="diagram20170708_1*n_h_h_i*1_2_1_1"/>
  <p:tag name="KSO_WM_UNIT_LAYERLEVEL" val="1_1_1_1"/>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Lst>
</file>

<file path=ppt/tags/tag457.xml><?xml version="1.0" encoding="utf-8"?>
<p:tagLst xmlns:p="http://schemas.openxmlformats.org/presentationml/2006/main">
  <p:tag name="KSO_WM_TAG_VERSION" val="1.0"/>
  <p:tag name="KSO_WM_BEAUTIFY_FLAG" val="#wm#"/>
  <p:tag name="KSO_WM_TEMPLATE_CATEGORY" val="diagram"/>
  <p:tag name="KSO_WM_TEMPLATE_INDEX" val="20170708"/>
  <p:tag name="KSO_WM_UNIT_TYPE" val="n_h_i"/>
  <p:tag name="KSO_WM_UNIT_INDEX" val="1_1_1"/>
  <p:tag name="KSO_WM_UNIT_ID" val="diagram20170708_1*n_h_i*1_1_1"/>
  <p:tag name="KSO_WM_UNIT_LAYERLEVEL" val="1_1_1"/>
  <p:tag name="KSO_WM_DIAGRAM_GROUP_CODE" val="n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6"/>
  <p:tag name="KSO_WM_UNIT_TEXT_FILL_TYPE" val="1"/>
</p:tagLst>
</file>

<file path=ppt/tags/tag458.xml><?xml version="1.0" encoding="utf-8"?>
<p:tagLst xmlns:p="http://schemas.openxmlformats.org/presentationml/2006/main">
  <p:tag name="KSO_WM_TAG_VERSION" val="1.0"/>
  <p:tag name="KSO_WM_BEAUTIFY_FLAG" val="#wm#"/>
  <p:tag name="KSO_WM_TEMPLATE_CATEGORY" val="diagram"/>
  <p:tag name="KSO_WM_TEMPLATE_INDEX" val="20170708"/>
  <p:tag name="KSO_WM_UNIT_TYPE" val="n_h_h_i"/>
  <p:tag name="KSO_WM_UNIT_INDEX" val="1_2_2_2"/>
  <p:tag name="KSO_WM_UNIT_ID" val="diagram20170708_1*n_h_h_i*1_2_2_2"/>
  <p:tag name="KSO_WM_UNIT_LAYERLEVEL" val="1_1_1_1"/>
  <p:tag name="KSO_WM_DIAGRAM_GROUP_CODE" val="n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6"/>
  <p:tag name="KSO_WM_UNIT_TEXT_FILL_TYPE" val="1"/>
</p:tagLst>
</file>

<file path=ppt/tags/tag459.xml><?xml version="1.0" encoding="utf-8"?>
<p:tagLst xmlns:p="http://schemas.openxmlformats.org/presentationml/2006/main">
  <p:tag name="KSO_WM_TAG_VERSION" val="1.0"/>
  <p:tag name="KSO_WM_BEAUTIFY_FLAG" val="#wm#"/>
  <p:tag name="KSO_WM_TEMPLATE_CATEGORY" val="diagram"/>
  <p:tag name="KSO_WM_TEMPLATE_INDEX" val="20170708"/>
  <p:tag name="KSO_WM_UNIT_TYPE" val="n_h_h_i"/>
  <p:tag name="KSO_WM_UNIT_INDEX" val="1_2_1_2"/>
  <p:tag name="KSO_WM_UNIT_ID" val="diagram20170708_1*n_h_h_i*1_2_1_2"/>
  <p:tag name="KSO_WM_UNIT_LAYERLEVEL" val="1_1_1_1"/>
  <p:tag name="KSO_WM_DIAGRAM_GROUP_CODE" val="n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6"/>
  <p:tag name="KSO_WM_UNIT_TEX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8*i*5"/>
  <p:tag name="KSO_WM_UNIT_LAYERLEVEL" val="1"/>
  <p:tag name="KSO_WM_TAG_VERSION" val="1.0"/>
  <p:tag name="KSO_WM_BEAUTIFY_FLAG" val="#wm#"/>
</p:tagLst>
</file>

<file path=ppt/tags/tag460.xml><?xml version="1.0" encoding="utf-8"?>
<p:tagLst xmlns:p="http://schemas.openxmlformats.org/presentationml/2006/main">
  <p:tag name="KSO_WM_TAG_VERSION" val="1.0"/>
  <p:tag name="KSO_WM_BEAUTIFY_FLAG" val="#wm#"/>
  <p:tag name="KSO_WM_TEMPLATE_CATEGORY" val="diagram"/>
  <p:tag name="KSO_WM_TEMPLATE_INDEX" val="20170708"/>
  <p:tag name="KSO_WM_UNIT_TYPE" val="n_h_h_a"/>
  <p:tag name="KSO_WM_UNIT_INDEX" val="1_2_1_1"/>
  <p:tag name="KSO_WM_UNIT_LAYERLEVEL" val="1_1_1_1"/>
  <p:tag name="KSO_WM_UNIT_VALUE" val="10"/>
  <p:tag name="KSO_WM_UNIT_HIGHLIGHT" val="0"/>
  <p:tag name="KSO_WM_UNIT_COMPATIBLE" val="0"/>
  <p:tag name="KSO_WM_DIAGRAM_GROUP_CODE" val="n1-1"/>
  <p:tag name="KSO_WM_UNIT_ID" val="diagram20170708_1*n_h_h_a*1_2_1_1"/>
  <p:tag name="KSO_WM_UNIT_ISCONTENTSTITLE" val="0"/>
  <p:tag name="KSO_WM_UNIT_NOCLEAR" val="0"/>
  <p:tag name="KSO_WM_UNIT_DIAGRAM_ISNUMVISUAL" val="0"/>
  <p:tag name="KSO_WM_UNIT_DIAGRAM_ISREFERUNIT" val="0"/>
  <p:tag name="KSO_WM_UNIT_PRESET_TEXT" val="添加标题"/>
  <p:tag name="KSO_WM_UNIT_TEXT_FILL_FORE_SCHEMECOLOR_INDEX" val="13"/>
  <p:tag name="KSO_WM_UNIT_TEXT_FILL_TYPE" val="1"/>
</p:tagLst>
</file>

<file path=ppt/tags/tag461.xml><?xml version="1.0" encoding="utf-8"?>
<p:tagLst xmlns:p="http://schemas.openxmlformats.org/presentationml/2006/main">
  <p:tag name="KSO_WM_TAG_VERSION" val="1.0"/>
  <p:tag name="KSO_WM_BEAUTIFY_FLAG" val="#wm#"/>
  <p:tag name="KSO_WM_TEMPLATE_CATEGORY" val="diagram"/>
  <p:tag name="KSO_WM_TEMPLATE_INDEX" val="20170708"/>
  <p:tag name="KSO_WM_UNIT_TYPE" val="n_h_a"/>
  <p:tag name="KSO_WM_UNIT_INDEX" val="1_1_1"/>
  <p:tag name="KSO_WM_UNIT_LAYERLEVEL" val="1_1_1"/>
  <p:tag name="KSO_WM_UNIT_VALUE" val="10"/>
  <p:tag name="KSO_WM_UNIT_HIGHLIGHT" val="0"/>
  <p:tag name="KSO_WM_UNIT_COMPATIBLE" val="0"/>
  <p:tag name="KSO_WM_DIAGRAM_GROUP_CODE" val="n1-1"/>
  <p:tag name="KSO_WM_UNIT_ID" val="diagram20170708_1*n_h_a*1_1_1"/>
  <p:tag name="KSO_WM_UNIT_ISCONTENTSTITLE" val="0"/>
  <p:tag name="KSO_WM_UNIT_NOCLEAR" val="0"/>
  <p:tag name="KSO_WM_UNIT_DIAGRAM_ISNUMVISUAL" val="0"/>
  <p:tag name="KSO_WM_UNIT_DIAGRAM_ISREFERUNIT" val="0"/>
  <p:tag name="KSO_WM_UNIT_PRESET_TEXT" val="添加标题"/>
  <p:tag name="KSO_WM_UNIT_TEXT_FILL_FORE_SCHEMECOLOR_INDEX" val="14"/>
  <p:tag name="KSO_WM_UNIT_TEXT_FILL_TYPE" val="1"/>
</p:tagLst>
</file>

<file path=ppt/tags/tag462.xml><?xml version="1.0" encoding="utf-8"?>
<p:tagLst xmlns:p="http://schemas.openxmlformats.org/presentationml/2006/main">
  <p:tag name="KSO_WM_TAG_VERSION" val="1.0"/>
  <p:tag name="KSO_WM_BEAUTIFY_FLAG" val="#wm#"/>
  <p:tag name="KSO_WM_TEMPLATE_CATEGORY" val="diagram"/>
  <p:tag name="KSO_WM_TEMPLATE_INDEX" val="20170708"/>
  <p:tag name="KSO_WM_UNIT_TYPE" val="n_h_f"/>
  <p:tag name="KSO_WM_UNIT_INDEX" val="1_1_1"/>
  <p:tag name="KSO_WM_UNIT_LAYERLEVEL" val="1_1_1"/>
  <p:tag name="KSO_WM_UNIT_VALUE" val="10"/>
  <p:tag name="KSO_WM_UNIT_HIGHLIGHT" val="0"/>
  <p:tag name="KSO_WM_UNIT_COMPATIBLE" val="0"/>
  <p:tag name="KSO_WM_DIAGRAM_GROUP_CODE" val="n1-1"/>
  <p:tag name="KSO_WM_UNIT_ID" val="diagram20170708_1*n_h_f*1_1_1"/>
  <p:tag name="KSO_WM_UNIT_NOCLEAR" val="0"/>
  <p:tag name="KSO_WM_UNIT_DIAGRAM_ISNUMVISUAL" val="0"/>
  <p:tag name="KSO_WM_UNIT_DIAGRAM_ISREFERUNIT" val="0"/>
  <p:tag name="KSO_WM_UNIT_PRESET_TEXT" val="单击此处添加文本内容"/>
  <p:tag name="KSO_WM_UNIT_TEXT_FILL_FORE_SCHEMECOLOR_INDEX" val="14"/>
  <p:tag name="KSO_WM_UNIT_TEXT_FILL_TYPE" val="1"/>
</p:tagLst>
</file>

<file path=ppt/tags/tag463.xml><?xml version="1.0" encoding="utf-8"?>
<p:tagLst xmlns:p="http://schemas.openxmlformats.org/presentationml/2006/main">
  <p:tag name="KSO_WM_TAG_VERSION" val="1.0"/>
  <p:tag name="KSO_WM_BEAUTIFY_FLAG" val="#wm#"/>
  <p:tag name="KSO_WM_TEMPLATE_CATEGORY" val="diagram"/>
  <p:tag name="KSO_WM_TEMPLATE_INDEX" val="20170708"/>
  <p:tag name="KSO_WM_UNIT_TYPE" val="n_h_h_a"/>
  <p:tag name="KSO_WM_UNIT_INDEX" val="1_2_2_1"/>
  <p:tag name="KSO_WM_UNIT_LAYERLEVEL" val="1_1_1_1"/>
  <p:tag name="KSO_WM_UNIT_VALUE" val="10"/>
  <p:tag name="KSO_WM_UNIT_HIGHLIGHT" val="0"/>
  <p:tag name="KSO_WM_UNIT_COMPATIBLE" val="0"/>
  <p:tag name="KSO_WM_DIAGRAM_GROUP_CODE" val="n1-1"/>
  <p:tag name="KSO_WM_UNIT_ID" val="diagram20170708_1*n_h_h_a*1_2_2_1"/>
  <p:tag name="KSO_WM_UNIT_ISCONTENTSTITLE" val="0"/>
  <p:tag name="KSO_WM_UNIT_NOCLEAR" val="0"/>
  <p:tag name="KSO_WM_UNIT_DIAGRAM_ISNUMVISUAL" val="0"/>
  <p:tag name="KSO_WM_UNIT_DIAGRAM_ISREFERUNIT" val="0"/>
  <p:tag name="KSO_WM_UNIT_PRESET_TEXT" val="添加标题"/>
  <p:tag name="KSO_WM_UNIT_TEXT_FILL_FORE_SCHEMECOLOR_INDEX" val="13"/>
  <p:tag name="KSO_WM_UNIT_TEXT_FILL_TYPE" val="1"/>
</p:tagLst>
</file>

<file path=ppt/tags/tag46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6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6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7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7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7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8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8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8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8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9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9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9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1.0"/>
  <p:tag name="KSO_WM_BEAUTIFY_FLAG" val="#wm#"/>
</p:tagLst>
</file>

<file path=ppt/tags/tag5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50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5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5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50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5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5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50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5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50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9*i*4"/>
  <p:tag name="KSO_WM_UNIT_LAYERLEVEL" val="1"/>
  <p:tag name="KSO_WM_TAG_VERSION" val="1.0"/>
  <p:tag name="KSO_WM_BEAUTIFY_FLAG" val="#wm#"/>
</p:tagLst>
</file>

<file path=ppt/tags/tag5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51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5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5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51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5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5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517.xml><?xml version="1.0" encoding="utf-8"?>
<p:tagLst xmlns:p="http://schemas.openxmlformats.org/presentationml/2006/main">
  <p:tag name="KSO_WM_UNIT_TABLE_BEAUTIFY" val="smartTable{417c4855-09a6-4bee-a399-910fc3201e02}"/>
  <p:tag name="KSO_WM_BEAUTIFY_FLAG" val=""/>
</p:tagLst>
</file>

<file path=ppt/tags/tag51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5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9*i*5"/>
  <p:tag name="KSO_WM_UNIT_LAYERLEVEL" val="1"/>
  <p:tag name="KSO_WM_TAG_VERSION" val="1.0"/>
  <p:tag name="KSO_WM_BEAUTIFY_FLAG" val="#wm#"/>
</p:tagLst>
</file>

<file path=ppt/tags/tag5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52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5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5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52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5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5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52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5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5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5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5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53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5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5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536.xml><?xml version="1.0" encoding="utf-8"?>
<p:tagLst xmlns:p="http://schemas.openxmlformats.org/presentationml/2006/main">
  <p:tag name="KSO_WM_UNIT_TABLE_BEAUTIFY" val="smartTable{3fb95e50-8af7-49ba-a685-d565e489c7be}"/>
</p:tagLst>
</file>

<file path=ppt/tags/tag53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5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5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0.xml><?xml version="1.0" encoding="utf-8"?>
<p:tagLst xmlns:p="http://schemas.openxmlformats.org/presentationml/2006/main">
  <p:tag name="KSO_WM_UNIT_TABLE_BEAUTIFY" val="smartTable{3fb95e50-8af7-49ba-a685-d565e489c7be}"/>
</p:tagLst>
</file>

<file path=ppt/tags/tag54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5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5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544.xml><?xml version="1.0" encoding="utf-8"?>
<p:tagLst xmlns:p="http://schemas.openxmlformats.org/presentationml/2006/main">
  <p:tag name="KSO_WM_UNIT_TABLE_BEAUTIFY" val="smartTable{3fb95e50-8af7-49ba-a685-d565e489c7be}"/>
</p:tagLst>
</file>

<file path=ppt/tags/tag54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546.xml><?xml version="1.0" encoding="utf-8"?>
<p:tagLst xmlns:p="http://schemas.openxmlformats.org/presentationml/2006/main">
  <p:tag name="KSO_WM_UNIT_ISCONTENTSTITLE" val="0"/>
  <p:tag name="KSO_WM_UNIT_NOCLEAR" val="1"/>
  <p:tag name="KSO_WM_UNIT_VALUE" val="5"/>
  <p:tag name="KSO_WM_UNIT_HIGHLIGHT" val="0"/>
  <p:tag name="KSO_WM_UNIT_COMPATIBLE" val="0"/>
  <p:tag name="KSO_WM_UNIT_DIAGRAM_ISNUMVISUAL" val="0"/>
  <p:tag name="KSO_WM_UNIT_DIAGRAM_ISREFERUNIT" val="0"/>
  <p:tag name="KSO_WM_UNIT_TYPE" val="a"/>
  <p:tag name="KSO_WM_UNIT_INDEX" val="1"/>
  <p:tag name="KSO_WM_UNIT_ID" val="custom20200241_15*a*1"/>
  <p:tag name="KSO_WM_TEMPLATE_CATEGORY" val="custom"/>
  <p:tag name="KSO_WM_TEMPLATE_INDEX" val="20200241"/>
  <p:tag name="KSO_WM_UNIT_LAYERLEVEL" val="1"/>
  <p:tag name="KSO_WM_TAG_VERSION" val="1.0"/>
  <p:tag name="KSO_WM_BEAUTIFY_FLAG" val="#wm#"/>
  <p:tag name="KSO_WM_UNIT_PRESET_TEXT" val="感谢观看"/>
  <p:tag name="KSO_WM_UNIT_ISNUMDGMTITLE" val="0"/>
</p:tagLst>
</file>

<file path=ppt/tags/tag547.xml><?xml version="1.0" encoding="utf-8"?>
<p:tagLst xmlns:p="http://schemas.openxmlformats.org/presentationml/2006/main">
  <p:tag name="KSO_WM_UNIT_ISCONTENTSTITLE" val="0"/>
  <p:tag name="KSO_WM_UNIT_NOCLEAR" val="0"/>
  <p:tag name="KSO_WM_UNIT_VALUE" val="20"/>
  <p:tag name="KSO_WM_UNIT_HIGHLIGHT" val="0"/>
  <p:tag name="KSO_WM_UNIT_COMPATIBLE" val="0"/>
  <p:tag name="KSO_WM_UNIT_DIAGRAM_ISNUMVISUAL" val="0"/>
  <p:tag name="KSO_WM_UNIT_DIAGRAM_ISREFERUNIT" val="0"/>
  <p:tag name="KSO_WM_UNIT_TYPE" val="b"/>
  <p:tag name="KSO_WM_UNIT_INDEX" val="3"/>
  <p:tag name="KSO_WM_UNIT_ID" val="custom20200241_15*b*3"/>
  <p:tag name="KSO_WM_TEMPLATE_CATEGORY" val="custom"/>
  <p:tag name="KSO_WM_TEMPLATE_INDEX" val="20200241"/>
  <p:tag name="KSO_WM_UNIT_LAYERLEVEL" val="1"/>
  <p:tag name="KSO_WM_TAG_VERSION" val="1.0"/>
  <p:tag name="KSO_WM_BEAUTIFY_FLAG" val="#wm#"/>
  <p:tag name="KSO_WM_UNIT_PRESET_TEXT" val="点击此处添加副标题"/>
  <p:tag name="KSO_WM_UNIT_ISNUMDGMTITLE" val="0"/>
</p:tagLst>
</file>

<file path=ppt/tags/tag548.xml><?xml version="1.0" encoding="utf-8"?>
<p:tagLst xmlns:p="http://schemas.openxmlformats.org/presentationml/2006/main">
  <p:tag name="KSO_WM_SLIDE_ID" val="custom20200241_15"/>
  <p:tag name="KSO_WM_TEMPLATE_SUBCATEGORY" val="0"/>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0241"/>
  <p:tag name="KSO_WM_SLIDE_LAYOUT" val="a_b"/>
  <p:tag name="KSO_WM_SLIDE_LAYOUT_CNT" val="1_3"/>
  <p:tag name="KSO_WM_TEMPLATE_MASTER_TYPE" val="1"/>
  <p:tag name="KSO_WM_TEMPLATE_COLOR_TYPE"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0*i*4"/>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0*i*5"/>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2*i*3"/>
  <p:tag name="KSO_WM_UNIT_LAYERLEVEL" val="1"/>
  <p:tag name="KSO_WM_TAG_VERSION" val="1.0"/>
  <p:tag name="KSO_WM_BEAUTIFY_FLAG" val="#wm#"/>
  <p:tag name="KSO_WM_SLIDE_BACKGROUND_TYPE" val="general"/>
  <p:tag name="KSO_WM_SLIDE_BK_DARK_LIGHT" val="2"/>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2*i*4"/>
  <p:tag name="KSO_WM_UNIT_LAYERLEVEL" val="1"/>
  <p:tag name="KSO_WM_TAG_VERSION" val="1.0"/>
  <p:tag name="KSO_WM_BEAUTIFY_FLAG" val="#wm#"/>
  <p:tag name="KSO_WM_SLIDE_BACKGROUND_TYPE" val="general"/>
  <p:tag name="KSO_WM_SLIDE_BK_DARK_LIGHT" val="2"/>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3*i*3"/>
  <p:tag name="KSO_WM_UNIT_LAYERLEVEL" val="1"/>
  <p:tag name="KSO_WM_TAG_VERSION" val="1.0"/>
  <p:tag name="KSO_WM_BEAUTIFY_FLAG" val="#wm#"/>
  <p:tag name="KSO_WM_SLIDE_BACKGROUND_TYPE" val="frame"/>
  <p:tag name="KSO_WM_SLIDE_BK_DARK_LIGHT"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SLIDE_BACKGROUND_TYPE" val="frame"/>
  <p:tag name="KSO_WM_SLIDE_BK_DARK_LIGHT"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 name="KSO_WM_SLIDE_BACKGROUND_TYPE" val="leftRight"/>
  <p:tag name="KSO_WM_SLIDE_BK_DARK_LIGHT" val="2"/>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4*i*3"/>
  <p:tag name="KSO_WM_UNIT_LAYERLEVEL" val="1"/>
  <p:tag name="KSO_WM_TAG_VERSION" val="1.0"/>
  <p:tag name="KSO_WM_BEAUTIFY_FLAG" val="#wm#"/>
  <p:tag name="KSO_WM_SLIDE_BACKGROUND_TYPE" val="leftRight"/>
  <p:tag name="KSO_WM_SLIDE_BK_DARK_LIGHT" val="2"/>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4*i*4"/>
  <p:tag name="KSO_WM_UNIT_LAYERLEVEL" val="1"/>
  <p:tag name="KSO_WM_TAG_VERSION" val="1.0"/>
  <p:tag name="KSO_WM_BEAUTIFY_FLAG" val="#wm#"/>
  <p:tag name="KSO_WM_SLIDE_BACKGROUND_TYPE" val="leftRight"/>
  <p:tag name="KSO_WM_SLIDE_BK_DARK_LIGHT" val="2"/>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 name="KSO_WM_SLIDE_BACKGROUND_TYPE" val="topBottom"/>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5*i*4"/>
  <p:tag name="KSO_WM_UNIT_LAYERLEVEL" val="1"/>
  <p:tag name="KSO_WM_TAG_VERSION" val="1.0"/>
  <p:tag name="KSO_WM_BEAUTIFY_FLAG" val="#wm#"/>
  <p:tag name="KSO_WM_SLIDE_BACKGROUND_TYPE" val="topBottom"/>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5*i*5"/>
  <p:tag name="KSO_WM_UNIT_LAYERLEVEL" val="1"/>
  <p:tag name="KSO_WM_TAG_VERSION" val="1.0"/>
  <p:tag name="KSO_WM_BEAUTIFY_FLAG" val="#wm#"/>
  <p:tag name="KSO_WM_SLIDE_BACKGROUND_TYPE" val="topBottom"/>
  <p:tag name="KSO_WM_SLIDE_BK_DARK_LIGHT"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5*i*3"/>
  <p:tag name="KSO_WM_UNIT_LAYERLEVEL" val="1"/>
  <p:tag name="KSO_WM_TAG_VERSION" val="1.0"/>
  <p:tag name="KSO_WM_BEAUTIFY_FLAG" val="#wm#"/>
  <p:tag name="KSO_WM_SLIDE_BACKGROUND_TYPE" val="topBottom"/>
  <p:tag name="KSO_WM_SLIDE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 name="KSO_WM_SLIDE_BACKGROUND_TYPE" val="bottomTop"/>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 name="KSO_WM_SLIDE_BACKGROUND_TYPE" val="bottomTop"/>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heme/theme1.xml><?xml version="1.0" encoding="utf-8"?>
<a:theme xmlns:a="http://schemas.openxmlformats.org/drawingml/2006/main" name="2_Office 主题​​">
  <a:themeElements>
    <a:clrScheme name="A20200241">
      <a:dk1>
        <a:srgbClr val="000000"/>
      </a:dk1>
      <a:lt1>
        <a:srgbClr val="FFFFFF"/>
      </a:lt1>
      <a:dk2>
        <a:srgbClr val="0E1242"/>
      </a:dk2>
      <a:lt2>
        <a:srgbClr val="FFFFFF"/>
      </a:lt2>
      <a:accent1>
        <a:srgbClr val="0049CF"/>
      </a:accent1>
      <a:accent2>
        <a:srgbClr val="0076F8"/>
      </a:accent2>
      <a:accent3>
        <a:srgbClr val="0096F2"/>
      </a:accent3>
      <a:accent4>
        <a:srgbClr val="00B1C4"/>
      </a:accent4>
      <a:accent5>
        <a:srgbClr val="00C27D"/>
      </a:accent5>
      <a:accent6>
        <a:srgbClr val="00D01E"/>
      </a:accent6>
      <a:hlink>
        <a:srgbClr val="304FFE"/>
      </a:hlink>
      <a:folHlink>
        <a:srgbClr val="492067"/>
      </a:folHlink>
    </a:clrScheme>
    <a:fontScheme name="商务风">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A20200241">
      <a:dk1>
        <a:srgbClr val="000000"/>
      </a:dk1>
      <a:lt1>
        <a:srgbClr val="FFFFFF"/>
      </a:lt1>
      <a:dk2>
        <a:srgbClr val="0E1242"/>
      </a:dk2>
      <a:lt2>
        <a:srgbClr val="FFFFFF"/>
      </a:lt2>
      <a:accent1>
        <a:srgbClr val="0049CF"/>
      </a:accent1>
      <a:accent2>
        <a:srgbClr val="0076F8"/>
      </a:accent2>
      <a:accent3>
        <a:srgbClr val="0096F2"/>
      </a:accent3>
      <a:accent4>
        <a:srgbClr val="00B1C4"/>
      </a:accent4>
      <a:accent5>
        <a:srgbClr val="00C27D"/>
      </a:accent5>
      <a:accent6>
        <a:srgbClr val="00D01E"/>
      </a:accent6>
      <a:hlink>
        <a:srgbClr val="304FFE"/>
      </a:hlink>
      <a:folHlink>
        <a:srgbClr val="492067"/>
      </a:folHlink>
    </a:clrScheme>
    <a:fontScheme name="商务风">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A20200241">
      <a:dk1>
        <a:srgbClr val="000000"/>
      </a:dk1>
      <a:lt1>
        <a:srgbClr val="FFFFFF"/>
      </a:lt1>
      <a:dk2>
        <a:srgbClr val="0E1242"/>
      </a:dk2>
      <a:lt2>
        <a:srgbClr val="FFFFFF"/>
      </a:lt2>
      <a:accent1>
        <a:srgbClr val="0049CF"/>
      </a:accent1>
      <a:accent2>
        <a:srgbClr val="0076F8"/>
      </a:accent2>
      <a:accent3>
        <a:srgbClr val="0096F2"/>
      </a:accent3>
      <a:accent4>
        <a:srgbClr val="00B1C4"/>
      </a:accent4>
      <a:accent5>
        <a:srgbClr val="00C27D"/>
      </a:accent5>
      <a:accent6>
        <a:srgbClr val="00D01E"/>
      </a:accent6>
      <a:hlink>
        <a:srgbClr val="304FFE"/>
      </a:hlink>
      <a:folHlink>
        <a:srgbClr val="492067"/>
      </a:folHlink>
    </a:clrScheme>
    <a:fontScheme name="商务风">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14195</Words>
  <Application>WPS 文字</Application>
  <PresentationFormat>全屏显示(16:9)</PresentationFormat>
  <Paragraphs>615</Paragraphs>
  <Slides>57</Slides>
  <Notes>44</Notes>
  <HiddenSlides>0</HiddenSlides>
  <MMClips>0</MMClips>
  <ScaleCrop>false</ScaleCrop>
  <HeadingPairs>
    <vt:vector size="6" baseType="variant">
      <vt:variant>
        <vt:lpstr>已用的字体</vt:lpstr>
      </vt:variant>
      <vt:variant>
        <vt:i4>17</vt:i4>
      </vt:variant>
      <vt:variant>
        <vt:lpstr>主题</vt:lpstr>
      </vt:variant>
      <vt:variant>
        <vt:i4>4</vt:i4>
      </vt:variant>
      <vt:variant>
        <vt:lpstr>幻灯片标题</vt:lpstr>
      </vt:variant>
      <vt:variant>
        <vt:i4>57</vt:i4>
      </vt:variant>
    </vt:vector>
  </HeadingPairs>
  <TitlesOfParts>
    <vt:vector size="78" baseType="lpstr">
      <vt:lpstr>Arial</vt:lpstr>
      <vt:lpstr>宋体</vt:lpstr>
      <vt:lpstr>Wingdings</vt:lpstr>
      <vt:lpstr>汉仪书宋二KW</vt:lpstr>
      <vt:lpstr>微软雅黑</vt:lpstr>
      <vt:lpstr>汉仪旗黑</vt:lpstr>
      <vt:lpstr>汉仪旗黑-85S</vt:lpstr>
      <vt:lpstr>汉仪中黑KW</vt:lpstr>
      <vt:lpstr>Calibri</vt:lpstr>
      <vt:lpstr>Helvetica Neue</vt:lpstr>
      <vt:lpstr>微软雅黑</vt:lpstr>
      <vt:lpstr>Wingdings</vt:lpstr>
      <vt:lpstr>Calibri Light</vt:lpstr>
      <vt:lpstr>宋体</vt:lpstr>
      <vt:lpstr>等线</vt:lpstr>
      <vt:lpstr>汉仪中等线KW</vt:lpstr>
      <vt:lpstr>Arial Unicode MS</vt:lpstr>
      <vt:lpstr>2_Office 主题​​</vt:lpstr>
      <vt:lpstr>1_Office 主题​​</vt:lpstr>
      <vt:lpstr>Office 主题</vt:lpstr>
      <vt:lpstr>3_Office 主题​​</vt:lpstr>
      <vt:lpstr>PowerPoint 演示文稿</vt:lpstr>
      <vt:lpstr>第一篇  负债与所有者权益 第三章  所有者权益</vt:lpstr>
      <vt:lpstr>         第三章  所有者权益 【本章概述·思政目标·育人元素】       本章概述：所有者权益是指投资人或股东在企业资产中享有的经济利益，是企业资产的重要来源。从数量上看，它是企业资产总额减去负债总额后的余额；从产权看，它是企业投资人或股东对企业净资产的所有权；从内容上看，它因企业组织形式不同而存在差异。本章重点阐述所有者权益的构成及具体会计处理，同时结合思政案例与延伸阅读进行内容拓展。      思政目标：通过案例了解我国多层次资本市场发展历程、结构及相关主要改革举措，引导学生坚定“四个自信”。      育人元素：中国特色社会主义道路自信、理论自信、制度自信、文化自信。</vt:lpstr>
      <vt:lpstr>PowerPoint 演示文稿</vt:lpstr>
      <vt:lpstr>第一节  所有者权益概述</vt:lpstr>
      <vt:lpstr>第一节  所有者权益概述</vt:lpstr>
      <vt:lpstr>第一节  所有者权益概述</vt:lpstr>
      <vt:lpstr>第二节  所有者权益会计重要条款的理解与会计处理</vt:lpstr>
      <vt:lpstr>第二节  所有者权益会计重要条款的理解与会计处理</vt:lpstr>
      <vt:lpstr>第二节  所有者权益会计重要条款的理解与会计处理</vt:lpstr>
      <vt:lpstr>第二节  所有者权益会计重要条款的理解与会计处理</vt:lpstr>
      <vt:lpstr>第二节  所有者权益会计重要条款的理解与会计处理</vt:lpstr>
      <vt:lpstr>第二节  所有者权益会计重要条款的理解与会计处理</vt:lpstr>
      <vt:lpstr>第二节  所有者权益会计重要条款的理解与会计处理</vt:lpstr>
      <vt:lpstr>第二节  所有者权益会计重要条款的理解与会计处理</vt:lpstr>
      <vt:lpstr>第二节  所有者权益会计重要条款的理解与会计处理</vt:lpstr>
      <vt:lpstr>第二节  所有者权益会计重要条款的理解与会计处理</vt:lpstr>
      <vt:lpstr>第二节  所有者权益会计重要条款的理解与会计处理</vt:lpstr>
      <vt:lpstr>第二节  所有者权益会计重要条款的理解与会计处理</vt:lpstr>
      <vt:lpstr>第二节  所有者权益会计重要条款的理解与会计处理</vt:lpstr>
      <vt:lpstr>第二节  所有者权益会计重要条款的理解与会计处理</vt:lpstr>
      <vt:lpstr>PowerPoint 演示文稿</vt:lpstr>
      <vt:lpstr>第二节  所有者权益会计重要条款的理解与会计处理</vt:lpstr>
      <vt:lpstr>第二节  所有者权益会计重要条款的理解与会计处理</vt:lpstr>
      <vt:lpstr>第二节  所有者权益会计重要条款的理解与会计处理</vt:lpstr>
      <vt:lpstr>第二节  所有者权益会计重要条款的理解与会计处理</vt:lpstr>
      <vt:lpstr>第二节  所有者权益会计重要条款的理解与会计处理</vt:lpstr>
      <vt:lpstr>第二节  所有者权益会计重要条款的理解与会计处理</vt:lpstr>
      <vt:lpstr>第二节  所有者权益会计重要条款的理解与会计处理</vt:lpstr>
      <vt:lpstr>PowerPoint 演示文稿</vt:lpstr>
      <vt:lpstr>第二节  所有者权益会计重要条款的理解与会计处理</vt:lpstr>
      <vt:lpstr>第二节  所有者权益会计重要条款的理解与会计处理</vt:lpstr>
      <vt:lpstr>第二节  所有者权益会计重要条款的理解与会计处理</vt:lpstr>
      <vt:lpstr>第二节  所有者权益会计重要条款的理解与会计处理</vt:lpstr>
      <vt:lpstr>第二节  所有者权益会计重要条款的理解与会计处理</vt:lpstr>
      <vt:lpstr>第二节  所有者权益会计重要条款的理解与会计处理</vt:lpstr>
      <vt:lpstr>PowerPoint 演示文稿</vt:lpstr>
      <vt:lpstr>第二节  所有者权益会计重要条款的理解与会计处理</vt:lpstr>
      <vt:lpstr>第二节  所有者权益会计重要条款的理解与会计处理</vt:lpstr>
      <vt:lpstr>第二节  所有者权益会计重要条款的理解与会计处理</vt:lpstr>
      <vt:lpstr>第二节  所有者权益会计重要条款的理解与会计处理</vt:lpstr>
      <vt:lpstr>第二节  所有者权益会计重要条款的理解与会计处理</vt:lpstr>
      <vt:lpstr>第二节  所有者权益会计重要条款的理解与会计处理</vt:lpstr>
      <vt:lpstr>第二节  所有者权益会计重要条款的理解与会计处理</vt:lpstr>
      <vt:lpstr>PowerPoint 演示文稿</vt:lpstr>
      <vt:lpstr>PowerPoint 演示文稿</vt:lpstr>
      <vt:lpstr>第三节  本章课程思政案例及延伸阅读</vt:lpstr>
      <vt:lpstr>第三节  本章课程思政案例及延伸阅读</vt:lpstr>
      <vt:lpstr>第三节  本章课程思政案例及延伸阅读</vt:lpstr>
      <vt:lpstr>第三节  本章课程思政案例及延伸阅读</vt:lpstr>
      <vt:lpstr>第三节  本章课程思政案例及延伸阅读</vt:lpstr>
      <vt:lpstr>第三节  本章课程思政案例及延伸阅读</vt:lpstr>
      <vt:lpstr>第三节  本章课程思政案例及延伸阅读</vt:lpstr>
      <vt:lpstr>第三节  本章课程思政案例及延伸阅读</vt:lpstr>
      <vt:lpstr>第三节  本章课程思政案例及延伸阅读</vt:lpstr>
      <vt:lpstr>第三节  本章课程思政案例及延伸阅读</vt:lpstr>
      <vt:lpstr>感谢观看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林子轶</cp:lastModifiedBy>
  <cp:revision>25</cp:revision>
  <dcterms:created xsi:type="dcterms:W3CDTF">2023-08-22T08:56:30Z</dcterms:created>
  <dcterms:modified xsi:type="dcterms:W3CDTF">2023-08-22T08:56:30Z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2052-5.1.1.7676</vt:lpwstr>
  </property>
  <property fmtid="{D5CDD505-2E9C-101B-9397-08002B2CF9AE}" pid="3" name="ICV">
    <vt:lpwstr>FF93AFD98D5F96FD9B31DB6449F28220</vt:lpwstr>
  </property>
</Properties>
</file>