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gs" Target="tags/tag87.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6.png"/><Relationship Id="rId3" Type="http://schemas.openxmlformats.org/officeDocument/2006/relationships/tags" Target="../tags/tag69.xml"/><Relationship Id="rId22" Type="http://schemas.openxmlformats.org/officeDocument/2006/relationships/slideLayout" Target="../slideLayouts/slideLayout13.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image" Target="../media/image2.png"/><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第二章  长期股权投资的会计处理</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97996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70270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79254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170116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长期股权投资初始成本的确定</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9"/>
            </p:custDataLst>
          </p:nvPr>
        </p:nvCxnSpPr>
        <p:spPr>
          <a:xfrm flipV="1">
            <a:off x="2174316" y="215526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317820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90094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99078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3"/>
            </p:custDataLst>
          </p:nvPr>
        </p:nvSpPr>
        <p:spPr>
          <a:xfrm rot="2713401">
            <a:off x="1740829" y="448196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420470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4294545"/>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6"/>
            </p:custDataLst>
          </p:nvPr>
        </p:nvSpPr>
        <p:spPr>
          <a:xfrm>
            <a:off x="2176780" y="299085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长期股权投资的后续计量</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17"/>
            </p:custDataLst>
          </p:nvPr>
        </p:nvCxnSpPr>
        <p:spPr>
          <a:xfrm flipV="1">
            <a:off x="2200986" y="344494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18"/>
            </p:custDataLst>
          </p:nvPr>
        </p:nvSpPr>
        <p:spPr>
          <a:xfrm>
            <a:off x="2154555" y="43021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成本法与权益法的经济后果</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2" name="直接连接符 61"/>
          <p:cNvCxnSpPr/>
          <p:nvPr>
            <p:custDataLst>
              <p:tags r:id="rId19"/>
            </p:custDataLst>
          </p:nvPr>
        </p:nvCxnSpPr>
        <p:spPr>
          <a:xfrm flipV="1">
            <a:off x="2178761" y="475622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2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长期股权投资初始成本的确定</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一、企业合并形成的长期股权投资</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(一)同一控制下企业合并的长期股权投资初始成本的确定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同一控制下企业合并的长期股权投资应当按账面价值计量，即长期股权投资应当在合并日按照取得被合并方，相对于最终控制方而言的所有者权益账面价值的份额作为初始投资成本。合并方支付的对价与初始投资成本之间的差额应当调整资本公积;资本公积不足冲减的，调整留存收益。</a:t>
            </a:r>
            <a:endParaRPr lang="zh-CN" altLang="en-US"/>
          </a:p>
          <a:p>
            <a:r>
              <a:rPr lang="zh-CN" altLang="en-US"/>
              <a:t>所以，这里需要注意的是被合并方账面所有者权益是指被合并方的所有者权益相对于最终控制方而言的账面价值，而非被合并方个别财务报表上所有者权益的账面价值。</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长期股权投资初始成本的确定</a:t>
            </a:r>
            <a:endParaRPr lang="zh-CN" altLang="en-US"/>
          </a:p>
        </p:txBody>
      </p:sp>
      <p:sp>
        <p:nvSpPr>
          <p:cNvPr id="3" name="内容占位符 2"/>
          <p:cNvSpPr>
            <a:spLocks noGrp="1"/>
          </p:cNvSpPr>
          <p:nvPr>
            <p:ph idx="1"/>
          </p:nvPr>
        </p:nvSpPr>
        <p:spPr>
          <a:xfrm>
            <a:off x="678180" y="1692910"/>
            <a:ext cx="10841990"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(二)非同一控制下企业合并的长期股权投资初始成本的确定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非同一控制下企业合并，长期股权投资的成本应按公允价值计量，即长期股权投资应当以购买日为取得对被购买方的控制权而付出的对价的公允价值作为初始投资成本。购买方作为对价付出的资产、发生或承担的负债应当按照公允价值计量，公允价值与其账面价值的差额，计入当期损益。合并方或购买方为企业合并发生的审计、法律服务、评估咨询等中介费用以及其他相关管理费用，应当于发生时计入当期损益。</a:t>
            </a:r>
            <a:endParaRPr lang="zh-CN" altLang="en-US"/>
          </a:p>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二、企业合并以外的其他方式取得的长期股权投资</a:t>
            </a:r>
            <a:endParaRPr lang="zh-CN" altLang="zh-CN" sz="2600" b="1" dirty="0">
              <a:latin typeface="黑体" panose="02010609060101010101" charset="-122"/>
              <a:ea typeface="黑体" panose="02010609060101010101" charset="-122"/>
            </a:endParaRPr>
          </a:p>
          <a:p>
            <a:r>
              <a:rPr lang="zh-CN" altLang="en-US"/>
              <a:t>企业合并以外的其他方式，是指重大影响和共同控制等，取得的长期股权投资应以支付对价的公允价值确认为初始投资成本。对价形式有：支付现金、发行权益性证券、投资者投入、非货币性资产交换、资产重组等。</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长期股权投资初始成本的确定</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三、投资成本中包含的已宣告尚未发放现金股利或利润的处理</a:t>
            </a:r>
            <a:endParaRPr lang="zh-CN" altLang="zh-CN" sz="2600" b="1" dirty="0">
              <a:latin typeface="黑体" panose="02010609060101010101" charset="-122"/>
              <a:ea typeface="黑体" panose="02010609060101010101" charset="-122"/>
            </a:endParaRPr>
          </a:p>
          <a:p>
            <a:r>
              <a:rPr lang="zh-CN" altLang="en-US"/>
              <a:t>企业无论是以何种方式取得长期股权投资，取得投资时，都应将支付的对价中包含的应享有被投资单位已经宣告但尚未发放的现金股利或利润作为应收项目单独核算，不构成取得长期股权投资的初始投资成本。</a:t>
            </a:r>
            <a:endParaRPr lang="zh-CN" altLang="en-US"/>
          </a:p>
          <a:p>
            <a:r>
              <a:rPr lang="zh-CN" altLang="en-US"/>
              <a:t>也就是说，企业在支付对价取得长期股权投资时，实际支付的价款中包含的对方已经宣告但尚未发放的现金股利或利润，应作为应收款，构成企业的一项债权，其与取得的对被投资单位的投资应区分对待。</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长期股权投资的后续计量</a:t>
            </a:r>
            <a:endParaRPr lang="zh-CN" altLang="en-US"/>
          </a:p>
        </p:txBody>
      </p:sp>
      <p:sp>
        <p:nvSpPr>
          <p:cNvPr id="3" name="内容占位符 2"/>
          <p:cNvSpPr>
            <a:spLocks noGrp="1"/>
          </p:cNvSpPr>
          <p:nvPr>
            <p:ph idx="1"/>
          </p:nvPr>
        </p:nvSpPr>
        <p:spPr>
          <a:xfrm>
            <a:off x="678180" y="1539240"/>
            <a:ext cx="1083437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一、成本法</a:t>
            </a:r>
            <a:endParaRPr lang="zh-CN" altLang="zh-CN" sz="2600" b="1" dirty="0">
              <a:latin typeface="黑体" panose="02010609060101010101" charset="-122"/>
              <a:ea typeface="黑体" panose="02010609060101010101" charset="-122"/>
            </a:endParaRPr>
          </a:p>
          <a:p>
            <a:r>
              <a:rPr lang="zh-CN" altLang="en-US"/>
              <a:t>成本法是指长期股权投资在按投资成本入账以后，除追加投资、投资减值或者收回投资以外，长期股权投资的账面价值一般保持不变，不会因被投资单位所有者权益的变化而变化。</a:t>
            </a:r>
            <a:endParaRPr lang="zh-CN" altLang="en-US"/>
          </a:p>
          <a:p>
            <a:r>
              <a:rPr lang="zh-CN" altLang="en-US"/>
              <a:t>不管有关利润分配是否属于对取得投资前还是取得投资后被投资单位实现净利润的分配，投资企业都应将被投资单位宣告分派的现金股利或利润，确认为当期投资收益，除取得投资时实际支付的价款或对价中包含的已宣告但尚未发放的现金股利或利润外。按照我国《企业会计准则第2号—长期股权投资》(2014年修订)的规定，投资方能够对被投资单位实施控制的长期股权投资采用成本法核算。</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长期股权投资的后续计量</a:t>
            </a:r>
            <a:endParaRPr lang="zh-CN" altLang="en-US"/>
          </a:p>
        </p:txBody>
      </p:sp>
      <p:sp>
        <p:nvSpPr>
          <p:cNvPr id="3" name="内容占位符 2"/>
          <p:cNvSpPr>
            <a:spLocks noGrp="1"/>
          </p:cNvSpPr>
          <p:nvPr>
            <p:ph idx="1"/>
          </p:nvPr>
        </p:nvSpPr>
        <p:spPr>
          <a:xfrm>
            <a:off x="678180" y="1490345"/>
            <a:ext cx="1074039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二、权益法</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(一)权益法下投资损益的确认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gn="just">
              <a:buClrTx/>
              <a:buSzTx/>
              <a:buFontTx/>
            </a:pPr>
            <a:r>
              <a:rPr lang="zh-CN" altLang="en-US" sz="1800"/>
              <a:t>在权益法下，投资方取得长期股权投资后，应当按照应享有或应分担的被投资单位实现的净损益和其他综合收益的份额，分别确认投资收益和其他综合收益，同时调整长期股权投资的账面价值;投资方按照被投资单位宣告分派的利润或现金股利计算应享有的部分，相应减少长期股权投资的账面价值;投资方对被投资单位除净损益、其他综合收益和利润分配以外所有者权益的其他变动，应当调整长期股权投资的账面价值并计入所有者权益。</a:t>
            </a:r>
            <a:endParaRPr lang="zh-CN" altLang="en-US" sz="1800"/>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(二)权益法下股权投资差额的处理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权益法下，如果长期股权投资的初始投资成本与投资时应享有被投资单位可辨认净资产公允价值的份额不一样，若初始投资成本高，则不调整长期股权投资的初始投资成本;若初始投资成本低，则两者的差额计入当期损益，同时调高长期股权投资的成本。</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成本法与权益法的经济后果</a:t>
            </a:r>
            <a:endParaRPr lang="zh-CN" altLang="en-US"/>
          </a:p>
        </p:txBody>
      </p:sp>
      <p:sp>
        <p:nvSpPr>
          <p:cNvPr id="3" name="内容占位符 2"/>
          <p:cNvSpPr>
            <a:spLocks noGrp="1"/>
          </p:cNvSpPr>
          <p:nvPr>
            <p:ph idx="1"/>
          </p:nvPr>
        </p:nvSpPr>
        <p:spPr>
          <a:xfrm>
            <a:off x="678180" y="1692910"/>
            <a:ext cx="10834370" cy="4609465"/>
          </a:xfrm>
        </p:spPr>
        <p:txBody>
          <a:bodyPr/>
          <a:p>
            <a:r>
              <a:rPr lang="zh-CN" altLang="en-US"/>
              <a:t>由于成本法和权益法对长期股权投资的计量和确认投资收益的方式不同，所以，母公司的资产负债表和利润表上反映长期股权投资与投资收益的数额不同，为信息使用者提供的信息含量也不同。</a:t>
            </a:r>
            <a:endParaRPr lang="zh-CN" altLang="en-US"/>
          </a:p>
          <a:p>
            <a:r>
              <a:rPr lang="zh-CN" altLang="en-US"/>
              <a:t>在成本法下，母公司将子公司宣告的股利作为投资收益，母公司作为控股公司，如果能够控制子公司的股利分配政策，这种方法则易被母公司用来操纵利润。正因为这个原因，我国旧企业会计准则要求，投资企业对被投资企业具有控制与重大影响时，采用权益法。</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成本法与权益法的经济后果</a:t>
            </a:r>
            <a:endParaRPr lang="zh-CN" altLang="en-US"/>
          </a:p>
        </p:txBody>
      </p:sp>
      <p:sp>
        <p:nvSpPr>
          <p:cNvPr id="3" name="内容占位符 2"/>
          <p:cNvSpPr>
            <a:spLocks noGrp="1"/>
          </p:cNvSpPr>
          <p:nvPr>
            <p:ph idx="1"/>
          </p:nvPr>
        </p:nvSpPr>
        <p:spPr>
          <a:xfrm>
            <a:off x="678180" y="1692910"/>
            <a:ext cx="10855960" cy="4609465"/>
          </a:xfrm>
        </p:spPr>
        <p:txBody>
          <a:bodyPr/>
          <a:p>
            <a:r>
              <a:rPr lang="zh-CN" altLang="en-US"/>
              <a:t>如果不考虑操纵利润，这种方法就能够真实反映母公司作为投资者所获得的投资收益，并能将母公司赚得的利润与公司集团赚得的利润区分开来。</a:t>
            </a:r>
            <a:endParaRPr lang="zh-CN" altLang="en-US"/>
          </a:p>
          <a:p>
            <a:r>
              <a:rPr lang="zh-CN" altLang="en-US"/>
              <a:t>这是因为，采用权益法，母公司已将子公司的利润通过投资收益记入母公司的利润表，使得母公司利润表中的利润总额与公司集团合并财务报表的利润总额相同，这样一方面会降低合并财务报表的作用，另一方面会使投资者对母公司的利润认识不清。因此，我国当前企业会计准则及国际财务报告准则(IFARS)要求控股公司对长期股权投资的日常核算采用成本法，编制合并财务报表时再改为权益法。</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2040</Words>
  <Application>WPS 演示</Application>
  <PresentationFormat>宽屏</PresentationFormat>
  <Paragraphs>94</Paragraphs>
  <Slides>9</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9</vt:i4>
      </vt:variant>
    </vt:vector>
  </HeadingPairs>
  <TitlesOfParts>
    <vt:vector size="25"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WPS</vt:lpstr>
      <vt:lpstr>默认设计模板</vt:lpstr>
      <vt:lpstr>PowerPoint 演示文稿</vt:lpstr>
      <vt:lpstr>PowerPoint 演示文稿</vt:lpstr>
      <vt:lpstr>第一节  长期股权投资初始成本的确定</vt:lpstr>
      <vt:lpstr>第一节  长期股权投资初始成本的确定</vt:lpstr>
      <vt:lpstr>第一节  长期股权投资初始成本的确定</vt:lpstr>
      <vt:lpstr>第二节  长期股权投资的后续计量</vt:lpstr>
      <vt:lpstr>第二节  长期股权投资的后续计量</vt:lpstr>
      <vt:lpstr>第三节  成本法与权益法的经济后果</vt:lpstr>
      <vt:lpstr>第三节  成本法与权益法的经济后果</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2023-11-25T09:41:26Z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D87F5C3784064D608CF7A67338654CCA_11</vt:lpwstr>
  </property>
</Properties>
</file>