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61" r:id="rId4"/>
    <p:sldId id="278" r:id="rId5"/>
    <p:sldId id="279" r:id="rId6"/>
    <p:sldId id="277" r:id="rId7"/>
    <p:sldId id="280" r:id="rId8"/>
    <p:sldId id="281" r:id="rId9"/>
    <p:sldId id="265" r:id="rId10"/>
    <p:sldId id="264" r:id="rId11"/>
    <p:sldId id="266" r:id="rId12"/>
    <p:sldId id="267" r:id="rId13"/>
    <p:sldId id="282" r:id="rId14"/>
    <p:sldId id="283" r:id="rId15"/>
    <p:sldId id="284" r:id="rId16"/>
    <p:sldId id="285" r:id="rId17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687" autoAdjust="0"/>
  </p:normalViewPr>
  <p:slideViewPr>
    <p:cSldViewPr>
      <p:cViewPr varScale="1">
        <p:scale>
          <a:sx n="60" d="100"/>
          <a:sy n="60" d="100"/>
        </p:scale>
        <p:origin x="-143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2"/>
          <p:cNvSpPr>
            <a:spLocks noChangeShapeType="1"/>
          </p:cNvSpPr>
          <p:nvPr/>
        </p:nvSpPr>
        <p:spPr bwMode="auto">
          <a:xfrm>
            <a:off x="7315200" y="1066800"/>
            <a:ext cx="0" cy="449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endParaRPr lang="zh-CN" altLang="en-US">
              <a:solidFill>
                <a:srgbClr val="000000"/>
              </a:solidFill>
              <a:ea typeface="宋体" pitchFamily="2" charset="-122"/>
            </a:endParaRPr>
          </a:p>
        </p:txBody>
      </p:sp>
      <p:grpSp>
        <p:nvGrpSpPr>
          <p:cNvPr id="5" name="Group 8"/>
          <p:cNvGrpSpPr>
            <a:grpSpLocks/>
          </p:cNvGrpSpPr>
          <p:nvPr/>
        </p:nvGrpSpPr>
        <p:grpSpPr bwMode="auto">
          <a:xfrm>
            <a:off x="7493000" y="2992438"/>
            <a:ext cx="1338263" cy="2189162"/>
            <a:chOff x="4704" y="1885"/>
            <a:chExt cx="843" cy="1379"/>
          </a:xfrm>
        </p:grpSpPr>
        <p:sp>
          <p:nvSpPr>
            <p:cNvPr id="6" name="Oval 9"/>
            <p:cNvSpPr>
              <a:spLocks noChangeArrowheads="1"/>
            </p:cNvSpPr>
            <p:nvPr/>
          </p:nvSpPr>
          <p:spPr bwMode="auto">
            <a:xfrm>
              <a:off x="4704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7" name="Oval 10"/>
            <p:cNvSpPr>
              <a:spLocks noChangeArrowheads="1"/>
            </p:cNvSpPr>
            <p:nvPr/>
          </p:nvSpPr>
          <p:spPr bwMode="auto">
            <a:xfrm>
              <a:off x="4883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8" name="Oval 11"/>
            <p:cNvSpPr>
              <a:spLocks noChangeArrowheads="1"/>
            </p:cNvSpPr>
            <p:nvPr/>
          </p:nvSpPr>
          <p:spPr bwMode="auto">
            <a:xfrm>
              <a:off x="5062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9" name="Oval 12"/>
            <p:cNvSpPr>
              <a:spLocks noChangeArrowheads="1"/>
            </p:cNvSpPr>
            <p:nvPr/>
          </p:nvSpPr>
          <p:spPr bwMode="auto">
            <a:xfrm>
              <a:off x="4704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0" name="Oval 13"/>
            <p:cNvSpPr>
              <a:spLocks noChangeArrowheads="1"/>
            </p:cNvSpPr>
            <p:nvPr/>
          </p:nvSpPr>
          <p:spPr bwMode="auto">
            <a:xfrm>
              <a:off x="4883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1" name="Oval 14"/>
            <p:cNvSpPr>
              <a:spLocks noChangeArrowheads="1"/>
            </p:cNvSpPr>
            <p:nvPr/>
          </p:nvSpPr>
          <p:spPr bwMode="auto">
            <a:xfrm>
              <a:off x="5062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2" name="Oval 15"/>
            <p:cNvSpPr>
              <a:spLocks noChangeArrowheads="1"/>
            </p:cNvSpPr>
            <p:nvPr/>
          </p:nvSpPr>
          <p:spPr bwMode="auto">
            <a:xfrm>
              <a:off x="5241" y="2064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3" name="Oval 16"/>
            <p:cNvSpPr>
              <a:spLocks noChangeArrowheads="1"/>
            </p:cNvSpPr>
            <p:nvPr/>
          </p:nvSpPr>
          <p:spPr bwMode="auto">
            <a:xfrm>
              <a:off x="4704" y="2243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4" name="Oval 17"/>
            <p:cNvSpPr>
              <a:spLocks noChangeArrowheads="1"/>
            </p:cNvSpPr>
            <p:nvPr/>
          </p:nvSpPr>
          <p:spPr bwMode="auto">
            <a:xfrm>
              <a:off x="4883" y="2243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5" name="Oval 18"/>
            <p:cNvSpPr>
              <a:spLocks noChangeArrowheads="1"/>
            </p:cNvSpPr>
            <p:nvPr/>
          </p:nvSpPr>
          <p:spPr bwMode="auto">
            <a:xfrm>
              <a:off x="5062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6" name="Oval 19"/>
            <p:cNvSpPr>
              <a:spLocks noChangeArrowheads="1"/>
            </p:cNvSpPr>
            <p:nvPr/>
          </p:nvSpPr>
          <p:spPr bwMode="auto">
            <a:xfrm>
              <a:off x="5241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7" name="Oval 20"/>
            <p:cNvSpPr>
              <a:spLocks noChangeArrowheads="1"/>
            </p:cNvSpPr>
            <p:nvPr/>
          </p:nvSpPr>
          <p:spPr bwMode="auto">
            <a:xfrm>
              <a:off x="5420" y="2243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8" name="Oval 21"/>
            <p:cNvSpPr>
              <a:spLocks noChangeArrowheads="1"/>
            </p:cNvSpPr>
            <p:nvPr/>
          </p:nvSpPr>
          <p:spPr bwMode="auto">
            <a:xfrm>
              <a:off x="4704" y="2421"/>
              <a:ext cx="127" cy="128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19" name="Oval 22"/>
            <p:cNvSpPr>
              <a:spLocks noChangeArrowheads="1"/>
            </p:cNvSpPr>
            <p:nvPr/>
          </p:nvSpPr>
          <p:spPr bwMode="auto">
            <a:xfrm>
              <a:off x="4883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0" name="Oval 23"/>
            <p:cNvSpPr>
              <a:spLocks noChangeArrowheads="1"/>
            </p:cNvSpPr>
            <p:nvPr/>
          </p:nvSpPr>
          <p:spPr bwMode="auto">
            <a:xfrm>
              <a:off x="5062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1" name="Oval 24"/>
            <p:cNvSpPr>
              <a:spLocks noChangeArrowheads="1"/>
            </p:cNvSpPr>
            <p:nvPr/>
          </p:nvSpPr>
          <p:spPr bwMode="auto">
            <a:xfrm>
              <a:off x="5241" y="2421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2" name="Oval 25"/>
            <p:cNvSpPr>
              <a:spLocks noChangeArrowheads="1"/>
            </p:cNvSpPr>
            <p:nvPr/>
          </p:nvSpPr>
          <p:spPr bwMode="auto">
            <a:xfrm>
              <a:off x="4704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3" name="Oval 26"/>
            <p:cNvSpPr>
              <a:spLocks noChangeArrowheads="1"/>
            </p:cNvSpPr>
            <p:nvPr/>
          </p:nvSpPr>
          <p:spPr bwMode="auto">
            <a:xfrm>
              <a:off x="4883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4" name="Oval 27"/>
            <p:cNvSpPr>
              <a:spLocks noChangeArrowheads="1"/>
            </p:cNvSpPr>
            <p:nvPr/>
          </p:nvSpPr>
          <p:spPr bwMode="auto">
            <a:xfrm>
              <a:off x="5062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5" name="Oval 28"/>
            <p:cNvSpPr>
              <a:spLocks noChangeArrowheads="1"/>
            </p:cNvSpPr>
            <p:nvPr/>
          </p:nvSpPr>
          <p:spPr bwMode="auto">
            <a:xfrm>
              <a:off x="5241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6" name="Oval 29"/>
            <p:cNvSpPr>
              <a:spLocks noChangeArrowheads="1"/>
            </p:cNvSpPr>
            <p:nvPr/>
          </p:nvSpPr>
          <p:spPr bwMode="auto">
            <a:xfrm>
              <a:off x="5420" y="2600"/>
              <a:ext cx="127" cy="128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7" name="Oval 30"/>
            <p:cNvSpPr>
              <a:spLocks noChangeArrowheads="1"/>
            </p:cNvSpPr>
            <p:nvPr/>
          </p:nvSpPr>
          <p:spPr bwMode="auto">
            <a:xfrm>
              <a:off x="4704" y="2779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8" name="Oval 31"/>
            <p:cNvSpPr>
              <a:spLocks noChangeArrowheads="1"/>
            </p:cNvSpPr>
            <p:nvPr/>
          </p:nvSpPr>
          <p:spPr bwMode="auto">
            <a:xfrm>
              <a:off x="4883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29" name="Oval 32"/>
            <p:cNvSpPr>
              <a:spLocks noChangeArrowheads="1"/>
            </p:cNvSpPr>
            <p:nvPr/>
          </p:nvSpPr>
          <p:spPr bwMode="auto">
            <a:xfrm>
              <a:off x="5062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30" name="Oval 33"/>
            <p:cNvSpPr>
              <a:spLocks noChangeArrowheads="1"/>
            </p:cNvSpPr>
            <p:nvPr/>
          </p:nvSpPr>
          <p:spPr bwMode="auto">
            <a:xfrm>
              <a:off x="5241" y="2779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31" name="Oval 34"/>
            <p:cNvSpPr>
              <a:spLocks noChangeArrowheads="1"/>
            </p:cNvSpPr>
            <p:nvPr/>
          </p:nvSpPr>
          <p:spPr bwMode="auto">
            <a:xfrm>
              <a:off x="4704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32" name="Oval 35"/>
            <p:cNvSpPr>
              <a:spLocks noChangeArrowheads="1"/>
            </p:cNvSpPr>
            <p:nvPr/>
          </p:nvSpPr>
          <p:spPr bwMode="auto">
            <a:xfrm>
              <a:off x="4883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33" name="Oval 36"/>
            <p:cNvSpPr>
              <a:spLocks noChangeArrowheads="1"/>
            </p:cNvSpPr>
            <p:nvPr/>
          </p:nvSpPr>
          <p:spPr bwMode="auto">
            <a:xfrm>
              <a:off x="5062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34" name="Oval 37"/>
            <p:cNvSpPr>
              <a:spLocks noChangeArrowheads="1"/>
            </p:cNvSpPr>
            <p:nvPr/>
          </p:nvSpPr>
          <p:spPr bwMode="auto">
            <a:xfrm>
              <a:off x="5241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35" name="Oval 38"/>
            <p:cNvSpPr>
              <a:spLocks noChangeArrowheads="1"/>
            </p:cNvSpPr>
            <p:nvPr/>
          </p:nvSpPr>
          <p:spPr bwMode="auto">
            <a:xfrm>
              <a:off x="4883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36" name="Oval 39"/>
            <p:cNvSpPr>
              <a:spLocks noChangeArrowheads="1"/>
            </p:cNvSpPr>
            <p:nvPr/>
          </p:nvSpPr>
          <p:spPr bwMode="auto">
            <a:xfrm>
              <a:off x="5241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</p:grpSp>
      <p:sp>
        <p:nvSpPr>
          <p:cNvPr id="37" name="Line 40"/>
          <p:cNvSpPr>
            <a:spLocks noChangeShapeType="1"/>
          </p:cNvSpPr>
          <p:nvPr/>
        </p:nvSpPr>
        <p:spPr bwMode="auto">
          <a:xfrm>
            <a:off x="304800" y="2819400"/>
            <a:ext cx="8229600" cy="0"/>
          </a:xfrm>
          <a:prstGeom prst="line">
            <a:avLst/>
          </a:prstGeom>
          <a:noFill/>
          <a:ln w="635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endParaRPr lang="zh-CN" altLang="en-US">
              <a:solidFill>
                <a:srgbClr val="000000"/>
              </a:solidFill>
              <a:ea typeface="宋体" pitchFamily="2" charset="-122"/>
            </a:endParaRP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ctrTitle"/>
          </p:nvPr>
        </p:nvSpPr>
        <p:spPr>
          <a:xfrm>
            <a:off x="315913" y="466725"/>
            <a:ext cx="6781800" cy="2133600"/>
          </a:xfrm>
        </p:spPr>
        <p:txBody>
          <a:bodyPr/>
          <a:lstStyle>
            <a:lvl1pPr algn="r">
              <a:defRPr sz="4800"/>
            </a:lvl1pPr>
          </a:lstStyle>
          <a:p>
            <a:r>
              <a:rPr lang="en-US" altLang="zh-CN"/>
              <a:t>单击此处编辑母版标题样式</a:t>
            </a:r>
          </a:p>
        </p:txBody>
      </p:sp>
      <p:sp>
        <p:nvSpPr>
          <p:cNvPr id="65540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849313" y="3049588"/>
            <a:ext cx="6248400" cy="2362200"/>
          </a:xfrm>
        </p:spPr>
        <p:txBody>
          <a:bodyPr/>
          <a:lstStyle>
            <a:lvl1pPr marL="0" indent="0" algn="r">
              <a:buFont typeface="Wingdings" pitchFamily="2" charset="2"/>
              <a:buNone/>
              <a:defRPr sz="3200"/>
            </a:lvl1pPr>
          </a:lstStyle>
          <a:p>
            <a:r>
              <a:rPr lang="en-US" altLang="zh-CN"/>
              <a:t>单击此处编辑母版副标题样式</a:t>
            </a:r>
          </a:p>
        </p:txBody>
      </p:sp>
      <p:sp>
        <p:nvSpPr>
          <p:cNvPr id="38" name="Rectangle 5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A9CA2C-2BAE-4EC2-99BE-9371A243BA34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39" name="Rectangle 6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40" name="Rectangle 7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D3B321-4F8D-44AB-8E3F-74F8614752AC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9C6320-4987-4E60-8599-1A638F471795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9B6D8C-D652-4DEA-B536-A0AC262478E7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122238"/>
            <a:ext cx="2057400" cy="6008687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122238"/>
            <a:ext cx="6019800" cy="6008687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CB4B70-1C1E-4570-8F93-E9D7DCE10742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378C64-2B79-4310-9C9C-340170804CFC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B84831-DA72-4599-9716-BC739AB53C4E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400E44-6ED4-438D-A25F-DF5F0DE132A6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D590020-288A-4BBE-8686-B281DA4A7DBF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5D69B5-BA0C-40BA-A6EC-DE44EA17011E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1250EF-DEBD-41A2-A1B6-DF5F222A4C4A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FACC8D-63E1-4016-ADAE-0F31AF0EE37A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4316AE-D82D-46F1-ABC3-8FA7442DB722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9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B185DF-EEE4-4877-9810-3AD4B1199BBE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8FA7BB-4C10-4462-A923-46819C38CC2A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74B65D-C414-4D66-A3E3-16D1E34DFF5A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F81435-54DC-4157-9917-819344373023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359812-E375-425C-87A4-2C53C14865D9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9543CC-D1CD-4732-BB4A-BED2AF435B32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666088-0FDF-4D4C-92CB-B8ED85A6EA05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774159-4CC4-44D8-A0D6-E5CE8E445BC1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EBAEAE-6135-4C16-A35C-B3E3DC8E5D4A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>
    <p:pull dir="ru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Line 2"/>
          <p:cNvSpPr>
            <a:spLocks noChangeShapeType="1"/>
          </p:cNvSpPr>
          <p:nvPr/>
        </p:nvSpPr>
        <p:spPr bwMode="auto">
          <a:xfrm>
            <a:off x="7962900" y="152400"/>
            <a:ext cx="0" cy="1524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endParaRPr lang="zh-CN" altLang="en-US">
              <a:solidFill>
                <a:srgbClr val="000000"/>
              </a:solidFill>
              <a:ea typeface="宋体" pitchFamily="2" charset="-122"/>
            </a:endParaRP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22238"/>
            <a:ext cx="7543800" cy="129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单击此处编辑母版标题样式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719263"/>
            <a:ext cx="8229600" cy="4411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单击此处编辑母版文本样式</a:t>
            </a:r>
          </a:p>
          <a:p>
            <a:pPr lvl="1"/>
            <a:r>
              <a:rPr lang="en-US" altLang="zh-CN" smtClean="0"/>
              <a:t>第二级</a:t>
            </a:r>
          </a:p>
          <a:p>
            <a:pPr lvl="2"/>
            <a:r>
              <a:rPr lang="en-US" altLang="zh-CN" smtClean="0"/>
              <a:t>第三级</a:t>
            </a:r>
          </a:p>
          <a:p>
            <a:pPr lvl="3"/>
            <a:r>
              <a:rPr lang="en-US" altLang="zh-CN" smtClean="0"/>
              <a:t>第四级</a:t>
            </a:r>
          </a:p>
          <a:p>
            <a:pPr lvl="4"/>
            <a:r>
              <a:rPr lang="en-US" altLang="zh-CN" smtClean="0"/>
              <a:t>第五级</a:t>
            </a:r>
          </a:p>
        </p:txBody>
      </p:sp>
      <p:sp>
        <p:nvSpPr>
          <p:cNvPr id="64517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000">
                <a:solidFill>
                  <a:srgbClr val="000000"/>
                </a:solidFill>
                <a:ea typeface="宋体" pitchFamily="2" charset="-122"/>
              </a:defRPr>
            </a:lvl1pPr>
          </a:lstStyle>
          <a:p>
            <a:pPr>
              <a:defRPr/>
            </a:pPr>
            <a:fld id="{EDF59CBC-2707-4FAF-B8D4-B7C0ED5E89F4}" type="datetime1">
              <a:rPr lang="zh-CN" altLang="en-US"/>
              <a:pPr>
                <a:defRPr/>
              </a:pPr>
              <a:t>2015/9/3</a:t>
            </a:fld>
            <a:endParaRPr lang="en-US" altLang="zh-CN"/>
          </a:p>
        </p:txBody>
      </p:sp>
      <p:sp>
        <p:nvSpPr>
          <p:cNvPr id="64518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solidFill>
                  <a:srgbClr val="000000"/>
                </a:solidFill>
                <a:ea typeface="宋体" pitchFamily="2" charset="-122"/>
              </a:defRPr>
            </a:lvl1pPr>
          </a:lstStyle>
          <a:p>
            <a:pPr>
              <a:defRPr/>
            </a:pPr>
            <a:r>
              <a:rPr lang="en-US" altLang="zh-CN"/>
              <a:t>CB-ch16</a:t>
            </a:r>
          </a:p>
        </p:txBody>
      </p:sp>
      <p:sp>
        <p:nvSpPr>
          <p:cNvPr id="64519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solidFill>
                  <a:srgbClr val="000000"/>
                </a:solidFill>
                <a:ea typeface="宋体" pitchFamily="2" charset="-122"/>
              </a:defRPr>
            </a:lvl1pPr>
          </a:lstStyle>
          <a:p>
            <a:pPr>
              <a:defRPr/>
            </a:pPr>
            <a:fld id="{BF97BD65-8167-4E54-83F4-3F561CB99FEA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  <p:grpSp>
        <p:nvGrpSpPr>
          <p:cNvPr id="1032" name="Group 8"/>
          <p:cNvGrpSpPr>
            <a:grpSpLocks/>
          </p:cNvGrpSpPr>
          <p:nvPr/>
        </p:nvGrpSpPr>
        <p:grpSpPr bwMode="auto">
          <a:xfrm>
            <a:off x="8153400" y="152400"/>
            <a:ext cx="792163" cy="1295400"/>
            <a:chOff x="5136" y="960"/>
            <a:chExt cx="528" cy="864"/>
          </a:xfrm>
        </p:grpSpPr>
        <p:sp>
          <p:nvSpPr>
            <p:cNvPr id="64521" name="Oval 9"/>
            <p:cNvSpPr>
              <a:spLocks noChangeArrowheads="1"/>
            </p:cNvSpPr>
            <p:nvPr/>
          </p:nvSpPr>
          <p:spPr bwMode="auto">
            <a:xfrm>
              <a:off x="5136" y="960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22" name="Oval 10"/>
            <p:cNvSpPr>
              <a:spLocks noChangeArrowheads="1"/>
            </p:cNvSpPr>
            <p:nvPr/>
          </p:nvSpPr>
          <p:spPr bwMode="auto">
            <a:xfrm>
              <a:off x="5248" y="960"/>
              <a:ext cx="79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23" name="Oval 11"/>
            <p:cNvSpPr>
              <a:spLocks noChangeArrowheads="1"/>
            </p:cNvSpPr>
            <p:nvPr/>
          </p:nvSpPr>
          <p:spPr bwMode="auto">
            <a:xfrm>
              <a:off x="5360" y="960"/>
              <a:ext cx="77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24" name="Oval 12"/>
            <p:cNvSpPr>
              <a:spLocks noChangeArrowheads="1"/>
            </p:cNvSpPr>
            <p:nvPr/>
          </p:nvSpPr>
          <p:spPr bwMode="auto">
            <a:xfrm>
              <a:off x="5136" y="1072"/>
              <a:ext cx="80" cy="7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25" name="Oval 13"/>
            <p:cNvSpPr>
              <a:spLocks noChangeArrowheads="1"/>
            </p:cNvSpPr>
            <p:nvPr/>
          </p:nvSpPr>
          <p:spPr bwMode="auto">
            <a:xfrm>
              <a:off x="5248" y="1072"/>
              <a:ext cx="79" cy="7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26" name="Oval 14"/>
            <p:cNvSpPr>
              <a:spLocks noChangeArrowheads="1"/>
            </p:cNvSpPr>
            <p:nvPr/>
          </p:nvSpPr>
          <p:spPr bwMode="auto">
            <a:xfrm>
              <a:off x="5360" y="1072"/>
              <a:ext cx="77" cy="7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27" name="Oval 15"/>
            <p:cNvSpPr>
              <a:spLocks noChangeArrowheads="1"/>
            </p:cNvSpPr>
            <p:nvPr/>
          </p:nvSpPr>
          <p:spPr bwMode="auto">
            <a:xfrm>
              <a:off x="5472" y="1072"/>
              <a:ext cx="77" cy="7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28" name="Oval 16"/>
            <p:cNvSpPr>
              <a:spLocks noChangeArrowheads="1"/>
            </p:cNvSpPr>
            <p:nvPr/>
          </p:nvSpPr>
          <p:spPr bwMode="auto">
            <a:xfrm>
              <a:off x="5136" y="1184"/>
              <a:ext cx="80" cy="7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29" name="Oval 17"/>
            <p:cNvSpPr>
              <a:spLocks noChangeArrowheads="1"/>
            </p:cNvSpPr>
            <p:nvPr/>
          </p:nvSpPr>
          <p:spPr bwMode="auto">
            <a:xfrm>
              <a:off x="5248" y="1184"/>
              <a:ext cx="79" cy="7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0" name="Oval 18"/>
            <p:cNvSpPr>
              <a:spLocks noChangeArrowheads="1"/>
            </p:cNvSpPr>
            <p:nvPr/>
          </p:nvSpPr>
          <p:spPr bwMode="auto">
            <a:xfrm>
              <a:off x="5360" y="1184"/>
              <a:ext cx="77" cy="7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1" name="Oval 19"/>
            <p:cNvSpPr>
              <a:spLocks noChangeArrowheads="1"/>
            </p:cNvSpPr>
            <p:nvPr/>
          </p:nvSpPr>
          <p:spPr bwMode="auto">
            <a:xfrm>
              <a:off x="5472" y="1184"/>
              <a:ext cx="77" cy="7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2" name="Oval 20"/>
            <p:cNvSpPr>
              <a:spLocks noChangeArrowheads="1"/>
            </p:cNvSpPr>
            <p:nvPr/>
          </p:nvSpPr>
          <p:spPr bwMode="auto">
            <a:xfrm>
              <a:off x="5584" y="1184"/>
              <a:ext cx="80" cy="7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3" name="Oval 21"/>
            <p:cNvSpPr>
              <a:spLocks noChangeArrowheads="1"/>
            </p:cNvSpPr>
            <p:nvPr/>
          </p:nvSpPr>
          <p:spPr bwMode="auto">
            <a:xfrm>
              <a:off x="5136" y="1296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4" name="Oval 22"/>
            <p:cNvSpPr>
              <a:spLocks noChangeArrowheads="1"/>
            </p:cNvSpPr>
            <p:nvPr/>
          </p:nvSpPr>
          <p:spPr bwMode="auto">
            <a:xfrm>
              <a:off x="5248" y="1296"/>
              <a:ext cx="79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5" name="Oval 23"/>
            <p:cNvSpPr>
              <a:spLocks noChangeArrowheads="1"/>
            </p:cNvSpPr>
            <p:nvPr/>
          </p:nvSpPr>
          <p:spPr bwMode="auto">
            <a:xfrm>
              <a:off x="5360" y="1296"/>
              <a:ext cx="77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6" name="Oval 24"/>
            <p:cNvSpPr>
              <a:spLocks noChangeArrowheads="1"/>
            </p:cNvSpPr>
            <p:nvPr/>
          </p:nvSpPr>
          <p:spPr bwMode="auto">
            <a:xfrm>
              <a:off x="5472" y="1296"/>
              <a:ext cx="77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7" name="Oval 25"/>
            <p:cNvSpPr>
              <a:spLocks noChangeArrowheads="1"/>
            </p:cNvSpPr>
            <p:nvPr/>
          </p:nvSpPr>
          <p:spPr bwMode="auto">
            <a:xfrm>
              <a:off x="5136" y="1408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8" name="Oval 26"/>
            <p:cNvSpPr>
              <a:spLocks noChangeArrowheads="1"/>
            </p:cNvSpPr>
            <p:nvPr/>
          </p:nvSpPr>
          <p:spPr bwMode="auto">
            <a:xfrm>
              <a:off x="5248" y="1408"/>
              <a:ext cx="79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39" name="Oval 27"/>
            <p:cNvSpPr>
              <a:spLocks noChangeArrowheads="1"/>
            </p:cNvSpPr>
            <p:nvPr/>
          </p:nvSpPr>
          <p:spPr bwMode="auto">
            <a:xfrm>
              <a:off x="5360" y="1408"/>
              <a:ext cx="77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0" name="Oval 28"/>
            <p:cNvSpPr>
              <a:spLocks noChangeArrowheads="1"/>
            </p:cNvSpPr>
            <p:nvPr/>
          </p:nvSpPr>
          <p:spPr bwMode="auto">
            <a:xfrm>
              <a:off x="5472" y="1408"/>
              <a:ext cx="77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1" name="Oval 29"/>
            <p:cNvSpPr>
              <a:spLocks noChangeArrowheads="1"/>
            </p:cNvSpPr>
            <p:nvPr/>
          </p:nvSpPr>
          <p:spPr bwMode="auto">
            <a:xfrm>
              <a:off x="5584" y="1408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2" name="Oval 30"/>
            <p:cNvSpPr>
              <a:spLocks noChangeArrowheads="1"/>
            </p:cNvSpPr>
            <p:nvPr/>
          </p:nvSpPr>
          <p:spPr bwMode="auto">
            <a:xfrm>
              <a:off x="5136" y="1520"/>
              <a:ext cx="80" cy="79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3" name="Oval 31"/>
            <p:cNvSpPr>
              <a:spLocks noChangeArrowheads="1"/>
            </p:cNvSpPr>
            <p:nvPr/>
          </p:nvSpPr>
          <p:spPr bwMode="auto">
            <a:xfrm>
              <a:off x="5248" y="1520"/>
              <a:ext cx="79" cy="79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4" name="Oval 32"/>
            <p:cNvSpPr>
              <a:spLocks noChangeArrowheads="1"/>
            </p:cNvSpPr>
            <p:nvPr/>
          </p:nvSpPr>
          <p:spPr bwMode="auto">
            <a:xfrm>
              <a:off x="5360" y="1520"/>
              <a:ext cx="77" cy="79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5" name="Oval 33"/>
            <p:cNvSpPr>
              <a:spLocks noChangeArrowheads="1"/>
            </p:cNvSpPr>
            <p:nvPr/>
          </p:nvSpPr>
          <p:spPr bwMode="auto">
            <a:xfrm>
              <a:off x="5472" y="1520"/>
              <a:ext cx="77" cy="79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6" name="Oval 34"/>
            <p:cNvSpPr>
              <a:spLocks noChangeArrowheads="1"/>
            </p:cNvSpPr>
            <p:nvPr/>
          </p:nvSpPr>
          <p:spPr bwMode="auto">
            <a:xfrm>
              <a:off x="5136" y="1632"/>
              <a:ext cx="80" cy="7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7" name="Oval 35"/>
            <p:cNvSpPr>
              <a:spLocks noChangeArrowheads="1"/>
            </p:cNvSpPr>
            <p:nvPr/>
          </p:nvSpPr>
          <p:spPr bwMode="auto">
            <a:xfrm>
              <a:off x="5248" y="1632"/>
              <a:ext cx="79" cy="7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8" name="Oval 36"/>
            <p:cNvSpPr>
              <a:spLocks noChangeArrowheads="1"/>
            </p:cNvSpPr>
            <p:nvPr/>
          </p:nvSpPr>
          <p:spPr bwMode="auto">
            <a:xfrm>
              <a:off x="5360" y="1632"/>
              <a:ext cx="77" cy="7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49" name="Oval 37"/>
            <p:cNvSpPr>
              <a:spLocks noChangeArrowheads="1"/>
            </p:cNvSpPr>
            <p:nvPr/>
          </p:nvSpPr>
          <p:spPr bwMode="auto">
            <a:xfrm>
              <a:off x="5472" y="1632"/>
              <a:ext cx="77" cy="7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50" name="Oval 38"/>
            <p:cNvSpPr>
              <a:spLocks noChangeArrowheads="1"/>
            </p:cNvSpPr>
            <p:nvPr/>
          </p:nvSpPr>
          <p:spPr bwMode="auto">
            <a:xfrm>
              <a:off x="5248" y="1744"/>
              <a:ext cx="79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  <p:sp>
          <p:nvSpPr>
            <p:cNvPr id="64551" name="Oval 39"/>
            <p:cNvSpPr>
              <a:spLocks noChangeArrowheads="1"/>
            </p:cNvSpPr>
            <p:nvPr/>
          </p:nvSpPr>
          <p:spPr bwMode="auto">
            <a:xfrm>
              <a:off x="5472" y="1744"/>
              <a:ext cx="77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zh-CN" altLang="en-US">
                <a:solidFill>
                  <a:srgbClr val="000000"/>
                </a:solidFill>
                <a:ea typeface="宋体" pitchFamily="2" charset="-122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1" r:id="rId2"/>
    <p:sldLayoutId id="2147483670" r:id="rId3"/>
    <p:sldLayoutId id="2147483669" r:id="rId4"/>
    <p:sldLayoutId id="2147483668" r:id="rId5"/>
    <p:sldLayoutId id="2147483667" r:id="rId6"/>
    <p:sldLayoutId id="2147483666" r:id="rId7"/>
    <p:sldLayoutId id="2147483665" r:id="rId8"/>
    <p:sldLayoutId id="2147483664" r:id="rId9"/>
    <p:sldLayoutId id="2147483663" r:id="rId10"/>
    <p:sldLayoutId id="2147483662" r:id="rId11"/>
  </p:sldLayoutIdLst>
  <p:transition spd="slow">
    <p:pull dir="ru"/>
  </p:transition>
  <p:timing>
    <p:tnLst>
      <p:par>
        <p:cTn id="1" dur="indefinite" restart="never" nodeType="tmRoot"/>
      </p:par>
    </p:tnLst>
  </p:timing>
  <p:hf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5pPr>
      <a:lvl6pPr marL="4572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6pPr>
      <a:lvl7pPr marL="9144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7pPr>
      <a:lvl8pPr marL="13716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8pPr>
      <a:lvl9pPr marL="18288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  <a:ea typeface="宋体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l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92150" indent="-34766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l"/>
        <a:defRPr sz="2600">
          <a:solidFill>
            <a:schemeClr val="tx1"/>
          </a:solidFill>
          <a:latin typeface="+mn-lt"/>
          <a:ea typeface="+mn-ea"/>
        </a:defRPr>
      </a:lvl2pPr>
      <a:lvl3pPr marL="987425" indent="-29368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300">
          <a:solidFill>
            <a:schemeClr val="tx1"/>
          </a:solidFill>
          <a:latin typeface="+mn-lt"/>
          <a:ea typeface="+mn-ea"/>
        </a:defRPr>
      </a:lvl3pPr>
      <a:lvl4pPr marL="1281113" indent="-2921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4pPr>
      <a:lvl5pPr marL="1598613" indent="-315913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5pPr>
      <a:lvl6pPr marL="20558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6pPr>
      <a:lvl7pPr marL="25130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7pPr>
      <a:lvl8pPr marL="29702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8pPr>
      <a:lvl9pPr marL="34274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页脚占位符 2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13314" name="灯片编号占位符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420E7148-CC11-49C3-86F1-573FC9B456F1}" type="slidenum">
              <a:rPr lang="en-US" altLang="zh-CN" smtClean="0">
                <a:ea typeface="宋体" charset="-122"/>
              </a:rPr>
              <a:pPr/>
              <a:t>1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13315" name="标题 1"/>
          <p:cNvSpPr>
            <a:spLocks noGrp="1"/>
          </p:cNvSpPr>
          <p:nvPr>
            <p:ph type="ctrTitle" idx="4294967295"/>
          </p:nvPr>
        </p:nvSpPr>
        <p:spPr>
          <a:xfrm>
            <a:off x="323850" y="1052513"/>
            <a:ext cx="7786688" cy="1755775"/>
          </a:xfrm>
        </p:spPr>
        <p:txBody>
          <a:bodyPr anchor="ctr"/>
          <a:lstStyle/>
          <a:p>
            <a:pPr algn="ctr">
              <a:lnSpc>
                <a:spcPct val="110000"/>
              </a:lnSpc>
            </a:pPr>
            <a:r>
              <a:rPr lang="zh-CN" altLang="en-US" sz="3600" kern="1200" dirty="0" smtClean="0">
                <a:solidFill>
                  <a:srgbClr val="AC0000"/>
                </a:solidFill>
                <a:latin typeface="黑体" pitchFamily="49" charset="-122"/>
                <a:ea typeface="黑体" pitchFamily="49" charset="-122"/>
                <a:cs typeface="+mn-cs"/>
                <a:sym typeface="Arial" pitchFamily="34" charset="0"/>
              </a:rPr>
              <a:t>第九章</a:t>
            </a:r>
            <a:r>
              <a:rPr lang="en-US" altLang="en-US" sz="3600" kern="1200" dirty="0" smtClean="0">
                <a:solidFill>
                  <a:srgbClr val="AC0000"/>
                </a:solidFill>
                <a:latin typeface="黑体" pitchFamily="49" charset="-122"/>
                <a:ea typeface="黑体" pitchFamily="49" charset="-122"/>
                <a:cs typeface="+mn-cs"/>
                <a:sym typeface="Arial" pitchFamily="34" charset="0"/>
              </a:rPr>
              <a:t>  </a:t>
            </a:r>
            <a:r>
              <a:rPr lang="zh-CN" altLang="en-US" sz="3600" kern="1200" dirty="0" smtClean="0">
                <a:solidFill>
                  <a:srgbClr val="AC0000"/>
                </a:solidFill>
                <a:latin typeface="黑体" pitchFamily="49" charset="-122"/>
                <a:ea typeface="黑体" pitchFamily="49" charset="-122"/>
                <a:cs typeface="+mn-cs"/>
                <a:sym typeface="Arial" pitchFamily="34" charset="0"/>
              </a:rPr>
              <a:t>家庭</a:t>
            </a:r>
            <a:r>
              <a:rPr lang="zh-CN" altLang="en-US" sz="3600" kern="1200" dirty="0" smtClean="0">
                <a:solidFill>
                  <a:srgbClr val="AC0000"/>
                </a:solidFill>
                <a:latin typeface="黑体" pitchFamily="49" charset="-122"/>
                <a:ea typeface="黑体" pitchFamily="49" charset="-122"/>
                <a:cs typeface="+mn-cs"/>
                <a:sym typeface="Arial" pitchFamily="34" charset="0"/>
              </a:rPr>
              <a:t>因素与家庭决策</a:t>
            </a:r>
          </a:p>
        </p:txBody>
      </p:sp>
      <p:sp>
        <p:nvSpPr>
          <p:cNvPr id="13316" name="Rectangle 1"/>
          <p:cNvSpPr>
            <a:spLocks noChangeArrowheads="1"/>
          </p:cNvSpPr>
          <p:nvPr/>
        </p:nvSpPr>
        <p:spPr bwMode="auto">
          <a:xfrm>
            <a:off x="899592" y="2631018"/>
            <a:ext cx="6929437" cy="25114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342900" indent="-34290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  <a:buSzPct val="70000"/>
            </a:pPr>
            <a:r>
              <a:rPr lang="zh-CN" altLang="en-US" sz="2800" dirty="0">
                <a:latin typeface="黑体" pitchFamily="2" charset="-122"/>
                <a:ea typeface="黑体" pitchFamily="2" charset="-122"/>
              </a:rPr>
              <a:t>第一节 </a:t>
            </a:r>
            <a:r>
              <a:rPr lang="zh-CN" altLang="en-US" sz="2800" dirty="0" smtClean="0">
                <a:latin typeface="黑体" pitchFamily="2" charset="-122"/>
                <a:ea typeface="黑体" pitchFamily="2" charset="-122"/>
              </a:rPr>
              <a:t> 家庭功能、规模与结构</a:t>
            </a:r>
            <a:endParaRPr lang="en-US" altLang="zh-CN" sz="2800" dirty="0">
              <a:latin typeface="黑体" pitchFamily="2" charset="-122"/>
              <a:ea typeface="黑体" pitchFamily="2" charset="-122"/>
            </a:endParaRPr>
          </a:p>
          <a:p>
            <a:pPr marL="342900" indent="-34290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  <a:buSzPct val="70000"/>
            </a:pPr>
            <a:r>
              <a:rPr lang="zh-CN" altLang="en-US" sz="2800" dirty="0">
                <a:latin typeface="黑体" pitchFamily="2" charset="-122"/>
                <a:ea typeface="黑体" pitchFamily="2" charset="-122"/>
              </a:rPr>
              <a:t>第二节</a:t>
            </a:r>
            <a:r>
              <a:rPr lang="en-US" altLang="en-US" sz="2800" dirty="0">
                <a:latin typeface="黑体" pitchFamily="2" charset="-122"/>
                <a:ea typeface="黑体" pitchFamily="2" charset="-122"/>
              </a:rPr>
              <a:t>  </a:t>
            </a:r>
            <a:r>
              <a:rPr lang="zh-CN" altLang="en-US" sz="2800" dirty="0">
                <a:latin typeface="黑体" pitchFamily="2" charset="-122"/>
                <a:ea typeface="黑体" pitchFamily="2" charset="-122"/>
              </a:rPr>
              <a:t>家庭生命周期及消费变动</a:t>
            </a:r>
          </a:p>
          <a:p>
            <a:pPr marL="342900" indent="-34290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  <a:buSzPct val="70000"/>
            </a:pPr>
            <a:r>
              <a:rPr lang="zh-CN" altLang="en-US" sz="2800" dirty="0">
                <a:latin typeface="黑体" pitchFamily="2" charset="-122"/>
                <a:ea typeface="黑体" pitchFamily="2" charset="-122"/>
              </a:rPr>
              <a:t>第三节 家庭角色与</a:t>
            </a:r>
            <a:r>
              <a:rPr lang="zh-CN" altLang="en-US" sz="2800" dirty="0" smtClean="0">
                <a:latin typeface="黑体" pitchFamily="2" charset="-122"/>
                <a:ea typeface="黑体" pitchFamily="2" charset="-122"/>
              </a:rPr>
              <a:t>购买决策</a:t>
            </a:r>
            <a:endParaRPr lang="zh-CN" altLang="en-US" sz="2800" dirty="0">
              <a:latin typeface="黑体" pitchFamily="2" charset="-122"/>
              <a:ea typeface="黑体" pitchFamily="2" charset="-122"/>
            </a:endParaRPr>
          </a:p>
          <a:p>
            <a:endParaRPr lang="zh-CN" altLang="en-US" sz="2000" dirty="0"/>
          </a:p>
        </p:txBody>
      </p:sp>
    </p:spTree>
  </p:cSld>
  <p:clrMapOvr>
    <a:masterClrMapping/>
  </p:clrMapOvr>
  <p:transition spd="slow">
    <p:pull dir="ru"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22530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64EAA195-EC89-4A16-80A0-8E781741A08E}" type="slidenum">
              <a:rPr lang="en-US" altLang="zh-CN" smtClean="0">
                <a:ea typeface="宋体" charset="-122"/>
              </a:rPr>
              <a:pPr/>
              <a:t>10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1726643" y="857489"/>
            <a:ext cx="5335114" cy="5678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第三节 家庭角色与购买决策</a:t>
            </a:r>
          </a:p>
        </p:txBody>
      </p:sp>
      <p:sp>
        <p:nvSpPr>
          <p:cNvPr id="22532" name="Rectangle 2"/>
          <p:cNvSpPr>
            <a:spLocks noChangeArrowheads="1"/>
          </p:cNvSpPr>
          <p:nvPr/>
        </p:nvSpPr>
        <p:spPr bwMode="auto">
          <a:xfrm>
            <a:off x="1187624" y="1988840"/>
            <a:ext cx="4572000" cy="24006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762000" indent="-76200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  <a:buSzPct val="70000"/>
            </a:pPr>
            <a:r>
              <a:rPr lang="zh-CN" altLang="en-US" sz="3000" dirty="0">
                <a:latin typeface="+mn-lt"/>
                <a:ea typeface="黑体" pitchFamily="2" charset="-122"/>
              </a:rPr>
              <a:t>一、家庭角色的划分</a:t>
            </a:r>
            <a:endParaRPr lang="en-US" altLang="zh-CN" sz="3000" dirty="0">
              <a:latin typeface="+mn-lt"/>
              <a:ea typeface="黑体" pitchFamily="2" charset="-122"/>
            </a:endParaRPr>
          </a:p>
          <a:p>
            <a:pPr marL="762000" indent="-76200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  <a:buSzPct val="70000"/>
            </a:pPr>
            <a:r>
              <a:rPr lang="zh-CN" altLang="en-US" sz="3000" dirty="0">
                <a:latin typeface="+mn-lt"/>
                <a:ea typeface="黑体" pitchFamily="2" charset="-122"/>
              </a:rPr>
              <a:t>二、家庭购买决策类型</a:t>
            </a:r>
          </a:p>
          <a:p>
            <a:endParaRPr lang="zh-CN" altLang="en-US" sz="2400" dirty="0"/>
          </a:p>
        </p:txBody>
      </p:sp>
    </p:spTree>
  </p:cSld>
  <p:clrMapOvr>
    <a:masterClrMapping/>
  </p:clrMapOvr>
  <p:transition spd="slow">
    <p:pull dir="ru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23554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21A23F3D-C641-481D-BA4D-753E1E34F55A}" type="slidenum">
              <a:rPr lang="en-US" altLang="zh-CN" smtClean="0">
                <a:ea typeface="宋体" charset="-122"/>
              </a:rPr>
              <a:pPr/>
              <a:t>11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23555" name="Rectangle 1"/>
          <p:cNvSpPr>
            <a:spLocks noChangeArrowheads="1"/>
          </p:cNvSpPr>
          <p:nvPr/>
        </p:nvSpPr>
        <p:spPr bwMode="auto">
          <a:xfrm>
            <a:off x="1259632" y="1537880"/>
            <a:ext cx="6741368" cy="453354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indent="304800">
              <a:lnSpc>
                <a:spcPct val="110000"/>
              </a:lnSpc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>
                <a:latin typeface="黑体" pitchFamily="49" charset="-122"/>
                <a:ea typeface="黑体" pitchFamily="49" charset="-122"/>
              </a:rPr>
              <a:t>家庭成员在购买中扮演的角色</a:t>
            </a: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提议者</a:t>
            </a: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影响者</a:t>
            </a:r>
            <a:endParaRPr lang="en-US" altLang="zh-CN" sz="2400" dirty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决策者</a:t>
            </a:r>
            <a:endParaRPr lang="en-US" altLang="zh-CN" sz="2400" dirty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购买者</a:t>
            </a:r>
            <a:endParaRPr lang="en-US" altLang="zh-CN" sz="2400" dirty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使用者</a:t>
            </a:r>
          </a:p>
          <a:p>
            <a:pPr indent="304800" eaLnBrk="0" hangingPunct="0">
              <a:lnSpc>
                <a:spcPct val="110000"/>
              </a:lnSpc>
            </a:pPr>
            <a:r>
              <a:rPr lang="zh-CN" altLang="en-US" sz="2400" dirty="0"/>
              <a:t/>
            </a:r>
            <a:br>
              <a:rPr lang="zh-CN" altLang="en-US" sz="2400" dirty="0"/>
            </a:br>
            <a:endParaRPr lang="zh-CN" altLang="en-US" sz="2400" dirty="0"/>
          </a:p>
        </p:txBody>
      </p:sp>
      <p:sp>
        <p:nvSpPr>
          <p:cNvPr id="5" name="矩形 4"/>
          <p:cNvSpPr/>
          <p:nvPr/>
        </p:nvSpPr>
        <p:spPr>
          <a:xfrm>
            <a:off x="2215219" y="571500"/>
            <a:ext cx="4099199" cy="58766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一 、家庭角色的划分</a:t>
            </a:r>
            <a:endParaRPr lang="en-US" altLang="zh-CN" sz="3200" b="1" dirty="0">
              <a:solidFill>
                <a:srgbClr val="A50101"/>
              </a:solidFill>
              <a:latin typeface="黑体" pitchFamily="2" charset="-122"/>
              <a:ea typeface="黑体" pitchFamily="2" charset="-122"/>
              <a:cs typeface="+mj-cs"/>
            </a:endParaRPr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24578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11611AFC-5F29-4E6F-A22C-B913C0B3F7B7}" type="slidenum">
              <a:rPr lang="en-US" altLang="zh-CN" smtClean="0">
                <a:ea typeface="宋体" charset="-122"/>
              </a:rPr>
              <a:pPr/>
              <a:t>12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23553" name="Rectangle 1"/>
          <p:cNvSpPr>
            <a:spLocks noChangeArrowheads="1"/>
          </p:cNvSpPr>
          <p:nvPr/>
        </p:nvSpPr>
        <p:spPr bwMode="auto">
          <a:xfrm>
            <a:off x="2013409" y="643176"/>
            <a:ext cx="4304383" cy="5678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二、家庭购买决策类型</a:t>
            </a:r>
          </a:p>
        </p:txBody>
      </p:sp>
      <p:sp>
        <p:nvSpPr>
          <p:cNvPr id="24580" name="Rectangle 2"/>
          <p:cNvSpPr>
            <a:spLocks noChangeArrowheads="1"/>
          </p:cNvSpPr>
          <p:nvPr/>
        </p:nvSpPr>
        <p:spPr bwMode="auto">
          <a:xfrm>
            <a:off x="1043608" y="1628982"/>
            <a:ext cx="6782767" cy="44319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marL="0" lvl="1">
              <a:spcBef>
                <a:spcPts val="1200"/>
              </a:spcBef>
              <a:spcAft>
                <a:spcPts val="120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>
                <a:latin typeface="黑体" pitchFamily="49" charset="-122"/>
                <a:ea typeface="黑体" pitchFamily="49" charset="-122"/>
              </a:rPr>
              <a:t>家庭决策类型</a:t>
            </a:r>
          </a:p>
          <a:p>
            <a:pPr marL="1149350" lvl="2" indent="-347663">
              <a:lnSpc>
                <a:spcPct val="150000"/>
              </a:lnSpc>
              <a:spcBef>
                <a:spcPts val="1200"/>
              </a:spcBef>
              <a:spcAft>
                <a:spcPts val="1200"/>
              </a:spcAft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丈夫主导型</a:t>
            </a:r>
          </a:p>
          <a:p>
            <a:pPr marL="1149350" lvl="2" indent="-347663">
              <a:lnSpc>
                <a:spcPct val="150000"/>
              </a:lnSpc>
              <a:spcBef>
                <a:spcPts val="1200"/>
              </a:spcBef>
              <a:spcAft>
                <a:spcPts val="1200"/>
              </a:spcAft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妻子主导型</a:t>
            </a:r>
          </a:p>
          <a:p>
            <a:pPr marL="1149350" lvl="2" indent="-347663">
              <a:lnSpc>
                <a:spcPct val="150000"/>
              </a:lnSpc>
              <a:spcBef>
                <a:spcPts val="1200"/>
              </a:spcBef>
              <a:spcAft>
                <a:spcPts val="1200"/>
              </a:spcAft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自主型</a:t>
            </a:r>
          </a:p>
          <a:p>
            <a:pPr marL="1149350" lvl="2" indent="-347663">
              <a:lnSpc>
                <a:spcPct val="150000"/>
              </a:lnSpc>
              <a:spcBef>
                <a:spcPts val="1200"/>
              </a:spcBef>
              <a:spcAft>
                <a:spcPts val="1200"/>
              </a:spcAft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联合型</a:t>
            </a:r>
            <a:endParaRPr lang="en-US" altLang="zh-CN" sz="2400" dirty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>
              <a:buClr>
                <a:schemeClr val="tx2"/>
              </a:buClr>
              <a:buSzPct val="70000"/>
            </a:pPr>
            <a:endParaRPr lang="zh-CN" altLang="en-US" sz="2000" dirty="0"/>
          </a:p>
        </p:txBody>
      </p:sp>
      <p:sp>
        <p:nvSpPr>
          <p:cNvPr id="24581" name="Rectangle 1"/>
          <p:cNvSpPr>
            <a:spLocks noChangeArrowheads="1"/>
          </p:cNvSpPr>
          <p:nvPr/>
        </p:nvSpPr>
        <p:spPr bwMode="auto">
          <a:xfrm>
            <a:off x="6500813" y="1000125"/>
            <a:ext cx="7643812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indent="304800"/>
            <a:r>
              <a:rPr lang="zh-CN" altLang="en-US" sz="3600"/>
              <a:t>     </a:t>
            </a:r>
            <a:endParaRPr lang="zh-CN" altLang="en-US" sz="2800"/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24578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11611AFC-5F29-4E6F-A22C-B913C0B3F7B7}" type="slidenum">
              <a:rPr lang="en-US" altLang="zh-CN" smtClean="0">
                <a:ea typeface="宋体" charset="-122"/>
              </a:rPr>
              <a:pPr/>
              <a:t>13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23553" name="Rectangle 1"/>
          <p:cNvSpPr>
            <a:spLocks noChangeArrowheads="1"/>
          </p:cNvSpPr>
          <p:nvPr/>
        </p:nvSpPr>
        <p:spPr bwMode="auto">
          <a:xfrm>
            <a:off x="2013409" y="643176"/>
            <a:ext cx="4304383" cy="5678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二、家庭购买决策类型</a:t>
            </a:r>
          </a:p>
        </p:txBody>
      </p:sp>
      <p:sp>
        <p:nvSpPr>
          <p:cNvPr id="24580" name="Rectangle 2"/>
          <p:cNvSpPr>
            <a:spLocks noChangeArrowheads="1"/>
          </p:cNvSpPr>
          <p:nvPr/>
        </p:nvSpPr>
        <p:spPr bwMode="auto">
          <a:xfrm>
            <a:off x="971600" y="1772816"/>
            <a:ext cx="7215187" cy="35913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0" lvl="1"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影响</a:t>
            </a:r>
            <a:r>
              <a:rPr lang="zh-CN" altLang="en-US" sz="2800" dirty="0">
                <a:latin typeface="黑体" pitchFamily="49" charset="-122"/>
                <a:ea typeface="黑体" pitchFamily="49" charset="-122"/>
              </a:rPr>
              <a:t>家庭购买决策类型的因素</a:t>
            </a: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文化因素</a:t>
            </a: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介入程度与专长</a:t>
            </a: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个性特征</a:t>
            </a: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家庭购买力</a:t>
            </a: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商品性质</a:t>
            </a:r>
          </a:p>
        </p:txBody>
      </p:sp>
      <p:sp>
        <p:nvSpPr>
          <p:cNvPr id="24581" name="Rectangle 1"/>
          <p:cNvSpPr>
            <a:spLocks noChangeArrowheads="1"/>
          </p:cNvSpPr>
          <p:nvPr/>
        </p:nvSpPr>
        <p:spPr bwMode="auto">
          <a:xfrm>
            <a:off x="6500813" y="1000125"/>
            <a:ext cx="7643812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indent="304800"/>
            <a:r>
              <a:rPr lang="zh-CN" altLang="en-US" sz="3600"/>
              <a:t>     </a:t>
            </a:r>
            <a:endParaRPr lang="zh-CN" altLang="en-US" sz="2800"/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24578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11611AFC-5F29-4E6F-A22C-B913C0B3F7B7}" type="slidenum">
              <a:rPr lang="en-US" altLang="zh-CN" smtClean="0">
                <a:ea typeface="宋体" charset="-122"/>
              </a:rPr>
              <a:pPr/>
              <a:t>14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23553" name="Rectangle 1"/>
          <p:cNvSpPr>
            <a:spLocks noChangeArrowheads="1"/>
          </p:cNvSpPr>
          <p:nvPr/>
        </p:nvSpPr>
        <p:spPr bwMode="auto">
          <a:xfrm>
            <a:off x="2013409" y="643176"/>
            <a:ext cx="4304383" cy="5678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二、家庭购买决策类型</a:t>
            </a:r>
          </a:p>
        </p:txBody>
      </p:sp>
      <p:sp>
        <p:nvSpPr>
          <p:cNvPr id="24580" name="Rectangle 2"/>
          <p:cNvSpPr>
            <a:spLocks noChangeArrowheads="1"/>
          </p:cNvSpPr>
          <p:nvPr/>
        </p:nvSpPr>
        <p:spPr bwMode="auto">
          <a:xfrm>
            <a:off x="971600" y="1729535"/>
            <a:ext cx="7215187" cy="367793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marL="0" lvl="1"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夫妻</a:t>
            </a: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在家庭购买决策中的地位变动</a:t>
            </a: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两性的地位倾向</a:t>
            </a:r>
            <a:endParaRPr lang="zh-CN" altLang="en-US" sz="2400" dirty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妻子的就业状况</a:t>
            </a:r>
            <a:endParaRPr lang="zh-CN" altLang="en-US" sz="2400" dirty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家庭生命周期阶段</a:t>
            </a:r>
            <a:endParaRPr lang="en-US" altLang="zh-CN" sz="2400" dirty="0" smtClean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购买的重要性</a:t>
            </a:r>
            <a:endParaRPr lang="en-US" altLang="zh-CN" sz="2400" dirty="0" smtClean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60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人口的社会经济发展水平</a:t>
            </a:r>
            <a:endParaRPr lang="zh-CN" altLang="en-US" sz="2400" dirty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</p:txBody>
      </p:sp>
      <p:sp>
        <p:nvSpPr>
          <p:cNvPr id="24581" name="Rectangle 1"/>
          <p:cNvSpPr>
            <a:spLocks noChangeArrowheads="1"/>
          </p:cNvSpPr>
          <p:nvPr/>
        </p:nvSpPr>
        <p:spPr bwMode="auto">
          <a:xfrm>
            <a:off x="6500813" y="1000125"/>
            <a:ext cx="7643812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indent="304800"/>
            <a:r>
              <a:rPr lang="zh-CN" altLang="en-US" sz="3600"/>
              <a:t>     </a:t>
            </a:r>
            <a:endParaRPr lang="zh-CN" altLang="en-US" sz="2800"/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24578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11611AFC-5F29-4E6F-A22C-B913C0B3F7B7}" type="slidenum">
              <a:rPr lang="en-US" altLang="zh-CN" smtClean="0">
                <a:ea typeface="宋体" charset="-122"/>
              </a:rPr>
              <a:pPr/>
              <a:t>15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23553" name="Rectangle 1"/>
          <p:cNvSpPr>
            <a:spLocks noChangeArrowheads="1"/>
          </p:cNvSpPr>
          <p:nvPr/>
        </p:nvSpPr>
        <p:spPr bwMode="auto">
          <a:xfrm>
            <a:off x="2013409" y="643176"/>
            <a:ext cx="4304383" cy="5678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二、家庭购买决策类型</a:t>
            </a:r>
          </a:p>
        </p:txBody>
      </p:sp>
      <p:sp>
        <p:nvSpPr>
          <p:cNvPr id="24580" name="Rectangle 2"/>
          <p:cNvSpPr>
            <a:spLocks noChangeArrowheads="1"/>
          </p:cNvSpPr>
          <p:nvPr/>
        </p:nvSpPr>
        <p:spPr bwMode="auto">
          <a:xfrm>
            <a:off x="971600" y="1772816"/>
            <a:ext cx="7215187" cy="38837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marL="0" lvl="1">
              <a:spcBef>
                <a:spcPts val="1200"/>
              </a:spcBef>
              <a:spcAft>
                <a:spcPts val="120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子女在</a:t>
            </a: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家庭购买决策中的</a:t>
            </a: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地位</a:t>
            </a:r>
            <a:endParaRPr lang="zh-CN" altLang="en-US" sz="2800" dirty="0" smtClean="0"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1200"/>
              </a:spcBef>
              <a:spcAft>
                <a:spcPts val="1200"/>
              </a:spcAft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子女在家庭中的地位</a:t>
            </a:r>
            <a:endParaRPr lang="en-US" altLang="zh-CN" sz="2400" dirty="0" smtClean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1200"/>
              </a:spcBef>
              <a:spcAft>
                <a:spcPts val="1200"/>
              </a:spcAft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子女</a:t>
            </a: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所在的家庭类型</a:t>
            </a:r>
            <a:endParaRPr lang="en-US" altLang="zh-CN" sz="2400" dirty="0" smtClean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1200"/>
              </a:spcBef>
              <a:spcAft>
                <a:spcPts val="1200"/>
              </a:spcAft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子女的年龄</a:t>
            </a:r>
            <a:endParaRPr lang="en-US" altLang="zh-CN" sz="2400" dirty="0" smtClean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1200"/>
              </a:spcBef>
              <a:spcAft>
                <a:spcPts val="1200"/>
              </a:spcAft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所</a:t>
            </a:r>
            <a:r>
              <a:rPr lang="zh-CN" altLang="en-US" sz="24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购买商品与子女的关系</a:t>
            </a:r>
            <a:endParaRPr lang="zh-CN" altLang="en-US" sz="2400" dirty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</p:txBody>
      </p:sp>
      <p:sp>
        <p:nvSpPr>
          <p:cNvPr id="24581" name="Rectangle 1"/>
          <p:cNvSpPr>
            <a:spLocks noChangeArrowheads="1"/>
          </p:cNvSpPr>
          <p:nvPr/>
        </p:nvSpPr>
        <p:spPr bwMode="auto">
          <a:xfrm>
            <a:off x="6500813" y="1000125"/>
            <a:ext cx="7643812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indent="304800"/>
            <a:r>
              <a:rPr lang="zh-CN" altLang="en-US" sz="3600"/>
              <a:t>     </a:t>
            </a:r>
            <a:endParaRPr lang="zh-CN" altLang="en-US" sz="2800"/>
          </a:p>
        </p:txBody>
      </p:sp>
    </p:spTree>
  </p:cSld>
  <p:clrMapOvr>
    <a:masterClrMapping/>
  </p:clrMapOvr>
  <p:transition spd="slow">
    <p:pull dir="ru"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24578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11611AFC-5F29-4E6F-A22C-B913C0B3F7B7}" type="slidenum">
              <a:rPr lang="en-US" altLang="zh-CN" smtClean="0">
                <a:ea typeface="宋体" charset="-122"/>
              </a:rPr>
              <a:pPr/>
              <a:t>16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23553" name="Rectangle 1"/>
          <p:cNvSpPr>
            <a:spLocks noChangeArrowheads="1"/>
          </p:cNvSpPr>
          <p:nvPr/>
        </p:nvSpPr>
        <p:spPr bwMode="auto">
          <a:xfrm>
            <a:off x="2339752" y="332656"/>
            <a:ext cx="4304383" cy="5678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二、家庭购买决策类型</a:t>
            </a:r>
          </a:p>
        </p:txBody>
      </p:sp>
      <p:sp>
        <p:nvSpPr>
          <p:cNvPr id="24580" name="Rectangle 2"/>
          <p:cNvSpPr>
            <a:spLocks noChangeArrowheads="1"/>
          </p:cNvSpPr>
          <p:nvPr/>
        </p:nvSpPr>
        <p:spPr bwMode="auto">
          <a:xfrm>
            <a:off x="251520" y="908720"/>
            <a:ext cx="7215187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marL="0" lvl="1">
              <a:spcBef>
                <a:spcPts val="1200"/>
              </a:spcBef>
              <a:spcAft>
                <a:spcPts val="120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子女在</a:t>
            </a: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家庭购买决策中的</a:t>
            </a: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地位</a:t>
            </a:r>
            <a:endParaRPr lang="zh-CN" altLang="en-US" sz="2800" dirty="0" smtClean="0">
              <a:latin typeface="黑体" pitchFamily="49" charset="-122"/>
              <a:ea typeface="黑体" pitchFamily="49" charset="-122"/>
            </a:endParaRPr>
          </a:p>
        </p:txBody>
      </p:sp>
      <p:sp>
        <p:nvSpPr>
          <p:cNvPr id="24581" name="Rectangle 1"/>
          <p:cNvSpPr>
            <a:spLocks noChangeArrowheads="1"/>
          </p:cNvSpPr>
          <p:nvPr/>
        </p:nvSpPr>
        <p:spPr bwMode="auto">
          <a:xfrm>
            <a:off x="6500813" y="1000125"/>
            <a:ext cx="7643812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indent="304800"/>
            <a:r>
              <a:rPr lang="zh-CN" altLang="en-US" sz="3600"/>
              <a:t>     </a:t>
            </a:r>
            <a:endParaRPr lang="zh-CN" altLang="en-US" sz="2800"/>
          </a:p>
        </p:txBody>
      </p:sp>
      <p:sp>
        <p:nvSpPr>
          <p:cNvPr id="3148" name="Rectangle 7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zh-CN" altLang="en-US"/>
          </a:p>
        </p:txBody>
      </p:sp>
      <p:grpSp>
        <p:nvGrpSpPr>
          <p:cNvPr id="3073" name="Group 1"/>
          <p:cNvGrpSpPr>
            <a:grpSpLocks noChangeAspect="1"/>
          </p:cNvGrpSpPr>
          <p:nvPr/>
        </p:nvGrpSpPr>
        <p:grpSpPr bwMode="auto">
          <a:xfrm>
            <a:off x="827584" y="1628800"/>
            <a:ext cx="7776864" cy="4935508"/>
            <a:chOff x="2822" y="2223"/>
            <a:chExt cx="12256" cy="8856"/>
          </a:xfrm>
        </p:grpSpPr>
        <p:sp>
          <p:nvSpPr>
            <p:cNvPr id="3147" name="AutoShape 75"/>
            <p:cNvSpPr>
              <a:spLocks noChangeAspect="1" noChangeArrowheads="1" noTextEdit="1"/>
            </p:cNvSpPr>
            <p:nvPr/>
          </p:nvSpPr>
          <p:spPr bwMode="auto">
            <a:xfrm>
              <a:off x="2822" y="2223"/>
              <a:ext cx="12256" cy="8856"/>
            </a:xfrm>
            <a:prstGeom prst="rect">
              <a:avLst/>
            </a:prstGeom>
            <a:noFill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 sz="1400"/>
            </a:p>
          </p:txBody>
        </p:sp>
        <p:sp>
          <p:nvSpPr>
            <p:cNvPr id="3146" name="Rectangle 74"/>
            <p:cNvSpPr>
              <a:spLocks noChangeArrowheads="1"/>
            </p:cNvSpPr>
            <p:nvPr/>
          </p:nvSpPr>
          <p:spPr bwMode="auto">
            <a:xfrm>
              <a:off x="8543" y="5834"/>
              <a:ext cx="3783" cy="677"/>
            </a:xfrm>
            <a:prstGeom prst="rect">
              <a:avLst/>
            </a:prstGeom>
            <a:noFill/>
            <a:ln w="9525">
              <a:solidFill>
                <a:srgbClr val="000000"/>
              </a:solidFill>
              <a:miter lim="800000"/>
              <a:headEnd/>
              <a:tailEnd/>
            </a:ln>
            <a:effectLst/>
          </p:spPr>
          <p:txBody>
            <a:bodyPr vert="horz" wrap="none" lIns="54864" tIns="27432" rIns="54864" bIns="27432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zh-CN" sz="1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imes New Roman" pitchFamily="18" charset="0"/>
                  <a:ea typeface="宋体" pitchFamily="2" charset="-122"/>
                  <a:cs typeface="宋体" pitchFamily="2" charset="-122"/>
                </a:rPr>
                <a:t>父母建议买另外的麦片（</a:t>
              </a:r>
              <a:r>
                <a:rPr kumimoji="0" lang="en-US" altLang="zh-CN" sz="1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imes New Roman" pitchFamily="18" charset="0"/>
                  <a:ea typeface="宋体" pitchFamily="2" charset="-122"/>
                  <a:cs typeface="宋体" pitchFamily="2" charset="-122"/>
                </a:rPr>
                <a:t>4</a:t>
              </a:r>
              <a:r>
                <a:rPr kumimoji="0" lang="zh-CN" altLang="en-US" sz="1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imes New Roman" pitchFamily="18" charset="0"/>
                  <a:ea typeface="宋体" pitchFamily="2" charset="-122"/>
                  <a:cs typeface="宋体" pitchFamily="2" charset="-122"/>
                </a:rPr>
                <a:t>％）</a:t>
              </a:r>
              <a:endParaRPr kumimoji="0" lang="zh-CN" altLang="en-US" sz="1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宋体" pitchFamily="2" charset="-122"/>
                <a:cs typeface="宋体" pitchFamily="2" charset="-122"/>
              </a:endParaRPr>
            </a:p>
          </p:txBody>
        </p:sp>
        <p:grpSp>
          <p:nvGrpSpPr>
            <p:cNvPr id="3095" name="Group 23"/>
            <p:cNvGrpSpPr>
              <a:grpSpLocks/>
            </p:cNvGrpSpPr>
            <p:nvPr/>
          </p:nvGrpSpPr>
          <p:grpSpPr bwMode="auto">
            <a:xfrm>
              <a:off x="2822" y="2223"/>
              <a:ext cx="12234" cy="8856"/>
              <a:chOff x="2822" y="2223"/>
              <a:chExt cx="12234" cy="8856"/>
            </a:xfrm>
          </p:grpSpPr>
          <p:grpSp>
            <p:nvGrpSpPr>
              <p:cNvPr id="3121" name="Group 49"/>
              <p:cNvGrpSpPr>
                <a:grpSpLocks/>
              </p:cNvGrpSpPr>
              <p:nvPr/>
            </p:nvGrpSpPr>
            <p:grpSpPr bwMode="auto">
              <a:xfrm>
                <a:off x="2822" y="2223"/>
                <a:ext cx="9504" cy="3976"/>
                <a:chOff x="2822" y="2223"/>
                <a:chExt cx="9504" cy="3976"/>
              </a:xfrm>
            </p:grpSpPr>
            <p:sp>
              <p:nvSpPr>
                <p:cNvPr id="3145" name="Rectangle 73"/>
                <p:cNvSpPr>
                  <a:spLocks noChangeArrowheads="1"/>
                </p:cNvSpPr>
                <p:nvPr/>
              </p:nvSpPr>
              <p:spPr bwMode="auto">
                <a:xfrm>
                  <a:off x="8543" y="5157"/>
                  <a:ext cx="2352" cy="677"/>
                </a:xfrm>
                <a:prstGeom prst="rect">
                  <a:avLst/>
                </a:prstGeom>
                <a:noFill/>
                <a:ln w="9525">
                  <a:solidFill>
                    <a:srgbClr val="000000"/>
                  </a:solidFill>
                  <a:miter lim="800000"/>
                  <a:headEnd/>
                  <a:tailEnd/>
                </a:ln>
                <a:effectLst/>
              </p:spPr>
              <p:txBody>
                <a:bodyPr vert="horz" wrap="none" lIns="54864" tIns="27432" rIns="54864" bIns="27432" numCol="1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zh-CN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Times New Roman" pitchFamily="18" charset="0"/>
                      <a:ea typeface="宋体" pitchFamily="2" charset="-122"/>
                      <a:cs typeface="宋体" pitchFamily="2" charset="-122"/>
                    </a:rPr>
                    <a:t>父母反对（</a:t>
                  </a:r>
                  <a:r>
                    <a:rPr kumimoji="0" lang="en-US" altLang="zh-CN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Times New Roman" pitchFamily="18" charset="0"/>
                      <a:ea typeface="宋体" pitchFamily="2" charset="-122"/>
                      <a:cs typeface="宋体" pitchFamily="2" charset="-122"/>
                    </a:rPr>
                    <a:t>12</a:t>
                  </a:r>
                  <a:r>
                    <a: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Times New Roman" pitchFamily="18" charset="0"/>
                      <a:ea typeface="宋体" pitchFamily="2" charset="-122"/>
                      <a:cs typeface="宋体" pitchFamily="2" charset="-122"/>
                    </a:rPr>
                    <a:t>％）</a:t>
                  </a:r>
                  <a:endParaRPr kumimoji="0" lang="zh-CN" alt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itchFamily="34" charset="0"/>
                    <a:ea typeface="宋体" pitchFamily="2" charset="-122"/>
                    <a:cs typeface="宋体" pitchFamily="2" charset="-122"/>
                  </a:endParaRPr>
                </a:p>
              </p:txBody>
            </p:sp>
            <p:grpSp>
              <p:nvGrpSpPr>
                <p:cNvPr id="3122" name="Group 50"/>
                <p:cNvGrpSpPr>
                  <a:grpSpLocks/>
                </p:cNvGrpSpPr>
                <p:nvPr/>
              </p:nvGrpSpPr>
              <p:grpSpPr bwMode="auto">
                <a:xfrm>
                  <a:off x="2822" y="2223"/>
                  <a:ext cx="9504" cy="3976"/>
                  <a:chOff x="2822" y="2223"/>
                  <a:chExt cx="9504" cy="3976"/>
                </a:xfrm>
              </p:grpSpPr>
              <p:sp>
                <p:nvSpPr>
                  <p:cNvPr id="3144" name="Rectangle 72"/>
                  <p:cNvSpPr>
                    <a:spLocks noChangeArrowheads="1"/>
                  </p:cNvSpPr>
                  <p:nvPr/>
                </p:nvSpPr>
                <p:spPr bwMode="auto">
                  <a:xfrm>
                    <a:off x="2822" y="3803"/>
                    <a:ext cx="1312" cy="940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ctr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小孩提议</a:t>
                    </a:r>
                    <a:endParaRPr kumimoji="0" lang="zh-CN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  <a:p>
                    <a:pPr marL="0" marR="0" lvl="0" indent="0" algn="ctr" defTabSz="914400" rtl="0" eaLnBrk="0" fontAlgn="base" latinLnBrk="0" hangingPunct="0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66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43" name="Rectangle 71"/>
                  <p:cNvSpPr>
                    <a:spLocks noChangeArrowheads="1"/>
                  </p:cNvSpPr>
                  <p:nvPr/>
                </p:nvSpPr>
                <p:spPr bwMode="auto">
                  <a:xfrm>
                    <a:off x="5163" y="2674"/>
                    <a:ext cx="2092" cy="1165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ctr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请求买某种麦片</a:t>
                    </a:r>
                    <a:endParaRPr kumimoji="0" lang="zh-CN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  <a:p>
                    <a:pPr marL="0" marR="0" lvl="0" indent="0" algn="ctr" defTabSz="914400" rtl="0" eaLnBrk="0" fontAlgn="base" latinLnBrk="0" hangingPunct="0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20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42" name="Rectangle 70"/>
                  <p:cNvSpPr>
                    <a:spLocks noChangeArrowheads="1"/>
                  </p:cNvSpPr>
                  <p:nvPr/>
                </p:nvSpPr>
                <p:spPr bwMode="auto">
                  <a:xfrm>
                    <a:off x="5163" y="4931"/>
                    <a:ext cx="2092" cy="939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ctr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坚持买某种麦片</a:t>
                    </a:r>
                    <a:endParaRPr kumimoji="0" lang="zh-CN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  <a:p>
                    <a:pPr marL="0" marR="0" lvl="0" indent="0" algn="ctr" defTabSz="914400" rtl="0" eaLnBrk="0" fontAlgn="base" latinLnBrk="0" hangingPunct="0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46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41" name="Rectangle 69"/>
                  <p:cNvSpPr>
                    <a:spLocks noChangeArrowheads="1"/>
                  </p:cNvSpPr>
                  <p:nvPr/>
                </p:nvSpPr>
                <p:spPr bwMode="auto">
                  <a:xfrm>
                    <a:off x="8543" y="2223"/>
                    <a:ext cx="2352" cy="677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父母同意（</a:t>
                    </a: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12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％）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40" name="Rectangle 68"/>
                  <p:cNvSpPr>
                    <a:spLocks noChangeArrowheads="1"/>
                  </p:cNvSpPr>
                  <p:nvPr/>
                </p:nvSpPr>
                <p:spPr bwMode="auto">
                  <a:xfrm>
                    <a:off x="8543" y="2900"/>
                    <a:ext cx="2742" cy="677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父母直接反对（</a:t>
                    </a: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6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％）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39" name="Rectangle 67"/>
                  <p:cNvSpPr>
                    <a:spLocks noChangeArrowheads="1"/>
                  </p:cNvSpPr>
                  <p:nvPr/>
                </p:nvSpPr>
                <p:spPr bwMode="auto">
                  <a:xfrm>
                    <a:off x="8543" y="3577"/>
                    <a:ext cx="3783" cy="579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父母建议买另外的麦片（</a:t>
                    </a: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2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％）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38" name="Rectangle 66"/>
                  <p:cNvSpPr>
                    <a:spLocks noChangeArrowheads="1"/>
                  </p:cNvSpPr>
                  <p:nvPr/>
                </p:nvSpPr>
                <p:spPr bwMode="auto">
                  <a:xfrm>
                    <a:off x="8543" y="4480"/>
                    <a:ext cx="2352" cy="677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父母屈从（</a:t>
                    </a: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30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％）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grpSp>
                <p:nvGrpSpPr>
                  <p:cNvPr id="3133" name="Group 61"/>
                  <p:cNvGrpSpPr>
                    <a:grpSpLocks/>
                  </p:cNvGrpSpPr>
                  <p:nvPr/>
                </p:nvGrpSpPr>
                <p:grpSpPr bwMode="auto">
                  <a:xfrm>
                    <a:off x="4122" y="3126"/>
                    <a:ext cx="1041" cy="2258"/>
                    <a:chOff x="4122" y="3126"/>
                    <a:chExt cx="1041" cy="2258"/>
                  </a:xfrm>
                </p:grpSpPr>
                <p:sp>
                  <p:nvSpPr>
                    <p:cNvPr id="3137" name="Line 6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642" y="3126"/>
                      <a:ext cx="1" cy="2257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36" name="Line 6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642" y="3126"/>
                      <a:ext cx="521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35" name="Line 6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642" y="5383"/>
                      <a:ext cx="521" cy="1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34" name="Line 6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2" y="4254"/>
                      <a:ext cx="520" cy="1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</p:grpSp>
              <p:grpSp>
                <p:nvGrpSpPr>
                  <p:cNvPr id="3128" name="Group 56"/>
                  <p:cNvGrpSpPr>
                    <a:grpSpLocks/>
                  </p:cNvGrpSpPr>
                  <p:nvPr/>
                </p:nvGrpSpPr>
                <p:grpSpPr bwMode="auto">
                  <a:xfrm>
                    <a:off x="7243" y="2588"/>
                    <a:ext cx="1289" cy="1354"/>
                    <a:chOff x="4868" y="6432"/>
                    <a:chExt cx="892" cy="936"/>
                  </a:xfrm>
                </p:grpSpPr>
                <p:sp>
                  <p:nvSpPr>
                    <p:cNvPr id="3132" name="Line 6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314" y="6432"/>
                      <a:ext cx="0" cy="936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31" name="Line 5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314" y="6432"/>
                      <a:ext cx="446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30" name="Line 5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314" y="7368"/>
                      <a:ext cx="446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29" name="Line 5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868" y="6900"/>
                      <a:ext cx="892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</p:grpSp>
              <p:grpSp>
                <p:nvGrpSpPr>
                  <p:cNvPr id="3123" name="Group 51"/>
                  <p:cNvGrpSpPr>
                    <a:grpSpLocks/>
                  </p:cNvGrpSpPr>
                  <p:nvPr/>
                </p:nvGrpSpPr>
                <p:grpSpPr bwMode="auto">
                  <a:xfrm>
                    <a:off x="7231" y="4845"/>
                    <a:ext cx="1289" cy="1354"/>
                    <a:chOff x="4868" y="6432"/>
                    <a:chExt cx="892" cy="936"/>
                  </a:xfrm>
                </p:grpSpPr>
                <p:sp>
                  <p:nvSpPr>
                    <p:cNvPr id="3127" name="Line 5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314" y="6432"/>
                      <a:ext cx="0" cy="936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26" name="Line 5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314" y="6432"/>
                      <a:ext cx="446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25" name="Line 5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314" y="7368"/>
                      <a:ext cx="446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24" name="Line 5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868" y="6900"/>
                      <a:ext cx="892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</p:grpSp>
            </p:grpSp>
          </p:grpSp>
          <p:grpSp>
            <p:nvGrpSpPr>
              <p:cNvPr id="3096" name="Group 24"/>
              <p:cNvGrpSpPr>
                <a:grpSpLocks/>
              </p:cNvGrpSpPr>
              <p:nvPr/>
            </p:nvGrpSpPr>
            <p:grpSpPr bwMode="auto">
              <a:xfrm>
                <a:off x="2822" y="6737"/>
                <a:ext cx="12234" cy="4342"/>
                <a:chOff x="2822" y="6737"/>
                <a:chExt cx="12234" cy="4342"/>
              </a:xfrm>
            </p:grpSpPr>
            <p:grpSp>
              <p:nvGrpSpPr>
                <p:cNvPr id="3116" name="Group 44"/>
                <p:cNvGrpSpPr>
                  <a:grpSpLocks/>
                </p:cNvGrpSpPr>
                <p:nvPr/>
              </p:nvGrpSpPr>
              <p:grpSpPr bwMode="auto">
                <a:xfrm>
                  <a:off x="12704" y="6737"/>
                  <a:ext cx="2352" cy="4342"/>
                  <a:chOff x="12704" y="6737"/>
                  <a:chExt cx="2352" cy="4342"/>
                </a:xfrm>
              </p:grpSpPr>
              <p:sp>
                <p:nvSpPr>
                  <p:cNvPr id="3120" name="Rectangle 48"/>
                  <p:cNvSpPr>
                    <a:spLocks noChangeArrowheads="1"/>
                  </p:cNvSpPr>
                  <p:nvPr/>
                </p:nvSpPr>
                <p:spPr bwMode="auto">
                  <a:xfrm>
                    <a:off x="12704" y="6737"/>
                    <a:ext cx="2352" cy="670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父母同意（</a:t>
                    </a: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19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％）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19" name="Rectangle 47"/>
                  <p:cNvSpPr>
                    <a:spLocks noChangeArrowheads="1"/>
                  </p:cNvSpPr>
                  <p:nvPr/>
                </p:nvSpPr>
                <p:spPr bwMode="auto">
                  <a:xfrm>
                    <a:off x="12704" y="7414"/>
                    <a:ext cx="2222" cy="596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父母拒绝（</a:t>
                    </a: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2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％）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18" name="Rectangle 46"/>
                  <p:cNvSpPr>
                    <a:spLocks noChangeArrowheads="1"/>
                  </p:cNvSpPr>
                  <p:nvPr/>
                </p:nvSpPr>
                <p:spPr bwMode="auto">
                  <a:xfrm>
                    <a:off x="12704" y="9671"/>
                    <a:ext cx="2222" cy="677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父母同意（</a:t>
                    </a: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1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％）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17" name="Rectangle 45"/>
                  <p:cNvSpPr>
                    <a:spLocks noChangeArrowheads="1"/>
                  </p:cNvSpPr>
                  <p:nvPr/>
                </p:nvSpPr>
                <p:spPr bwMode="auto">
                  <a:xfrm>
                    <a:off x="12704" y="10348"/>
                    <a:ext cx="2222" cy="731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父母反对（</a:t>
                    </a: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1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％）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</p:grpSp>
            <p:grpSp>
              <p:nvGrpSpPr>
                <p:cNvPr id="3097" name="Group 25"/>
                <p:cNvGrpSpPr>
                  <a:grpSpLocks/>
                </p:cNvGrpSpPr>
                <p:nvPr/>
              </p:nvGrpSpPr>
              <p:grpSpPr bwMode="auto">
                <a:xfrm>
                  <a:off x="2822" y="6833"/>
                  <a:ext cx="5721" cy="3515"/>
                  <a:chOff x="2822" y="6833"/>
                  <a:chExt cx="5721" cy="3515"/>
                </a:xfrm>
              </p:grpSpPr>
              <p:sp>
                <p:nvSpPr>
                  <p:cNvPr id="3115" name="Rectangle 43"/>
                  <p:cNvSpPr>
                    <a:spLocks noChangeArrowheads="1"/>
                  </p:cNvSpPr>
                  <p:nvPr/>
                </p:nvSpPr>
                <p:spPr bwMode="auto">
                  <a:xfrm>
                    <a:off x="2822" y="7866"/>
                    <a:ext cx="1312" cy="939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non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ctr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父母提议</a:t>
                    </a:r>
                    <a:endParaRPr kumimoji="0" lang="zh-CN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  <a:p>
                    <a:pPr marL="0" marR="0" lvl="0" indent="0" algn="ctr" defTabSz="914400" rtl="0" eaLnBrk="0" fontAlgn="base" latinLnBrk="0" hangingPunct="0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34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14" name="Rectangle 42"/>
                  <p:cNvSpPr>
                    <a:spLocks noChangeArrowheads="1"/>
                  </p:cNvSpPr>
                  <p:nvPr/>
                </p:nvSpPr>
                <p:spPr bwMode="auto">
                  <a:xfrm>
                    <a:off x="5163" y="6833"/>
                    <a:ext cx="2080" cy="1033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squar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ctr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邀请小孩选择</a:t>
                    </a:r>
                    <a:endParaRPr kumimoji="0" lang="zh-CN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  <a:p>
                    <a:pPr marL="0" marR="0" lvl="0" indent="0" algn="ctr" defTabSz="914400" rtl="0" eaLnBrk="0" fontAlgn="base" latinLnBrk="0" hangingPunct="0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23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sp>
                <p:nvSpPr>
                  <p:cNvPr id="3113" name="Rectangle 41"/>
                  <p:cNvSpPr>
                    <a:spLocks noChangeArrowheads="1"/>
                  </p:cNvSpPr>
                  <p:nvPr/>
                </p:nvSpPr>
                <p:spPr bwMode="auto">
                  <a:xfrm>
                    <a:off x="5163" y="8994"/>
                    <a:ext cx="2080" cy="1129"/>
                  </a:xfrm>
                  <a:prstGeom prst="rect">
                    <a:avLst/>
                  </a:prstGeom>
                  <a:noFill/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 vert="horz" wrap="square" lIns="54864" tIns="27432" rIns="54864" bIns="27432" numCol="1" anchor="ctr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lvl="0" indent="0" algn="ctr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父母选择</a:t>
                    </a:r>
                    <a:endParaRPr kumimoji="0" lang="zh-CN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  <a:p>
                    <a:pPr marL="0" marR="0" lvl="0" indent="0" algn="ctr" defTabSz="914400" rtl="0" eaLnBrk="0" fontAlgn="base" latinLnBrk="0" hangingPunct="0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altLang="zh-CN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11</a:t>
                    </a:r>
                    <a:r>
                      <a:rPr kumimoji="0" lang="zh-CN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宋体" pitchFamily="2" charset="-122"/>
                        <a:cs typeface="宋体" pitchFamily="2" charset="-122"/>
                      </a:rPr>
                      <a:t>％</a:t>
                    </a:r>
                    <a:endParaRPr kumimoji="0" lang="zh-CN" altLang="en-US" sz="14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pitchFamily="34" charset="0"/>
                      <a:ea typeface="宋体" pitchFamily="2" charset="-122"/>
                      <a:cs typeface="宋体" pitchFamily="2" charset="-122"/>
                    </a:endParaRPr>
                  </a:p>
                </p:txBody>
              </p:sp>
              <p:grpSp>
                <p:nvGrpSpPr>
                  <p:cNvPr id="3108" name="Group 36"/>
                  <p:cNvGrpSpPr>
                    <a:grpSpLocks/>
                  </p:cNvGrpSpPr>
                  <p:nvPr/>
                </p:nvGrpSpPr>
                <p:grpSpPr bwMode="auto">
                  <a:xfrm>
                    <a:off x="4122" y="7188"/>
                    <a:ext cx="1041" cy="2259"/>
                    <a:chOff x="4122" y="3126"/>
                    <a:chExt cx="1041" cy="2258"/>
                  </a:xfrm>
                </p:grpSpPr>
                <p:sp>
                  <p:nvSpPr>
                    <p:cNvPr id="3112" name="Line 4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642" y="3126"/>
                      <a:ext cx="1" cy="2257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11" name="Line 3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642" y="3126"/>
                      <a:ext cx="521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10" name="Line 3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642" y="5383"/>
                      <a:ext cx="521" cy="1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09" name="Line 3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2" y="4254"/>
                      <a:ext cx="520" cy="1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</p:grpSp>
              <p:grpSp>
                <p:nvGrpSpPr>
                  <p:cNvPr id="3103" name="Group 31"/>
                  <p:cNvGrpSpPr>
                    <a:grpSpLocks/>
                  </p:cNvGrpSpPr>
                  <p:nvPr/>
                </p:nvGrpSpPr>
                <p:grpSpPr bwMode="auto">
                  <a:xfrm>
                    <a:off x="7243" y="6963"/>
                    <a:ext cx="1300" cy="903"/>
                    <a:chOff x="4122" y="3126"/>
                    <a:chExt cx="1041" cy="2258"/>
                  </a:xfrm>
                </p:grpSpPr>
                <p:sp>
                  <p:nvSpPr>
                    <p:cNvPr id="3107" name="Line 3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642" y="3126"/>
                      <a:ext cx="1" cy="2257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06" name="Line 3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642" y="3126"/>
                      <a:ext cx="521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05" name="Line 3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642" y="5383"/>
                      <a:ext cx="521" cy="1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04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122" y="4254"/>
                      <a:ext cx="520" cy="1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</p:grpSp>
              <p:grpSp>
                <p:nvGrpSpPr>
                  <p:cNvPr id="3098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7243" y="8768"/>
                    <a:ext cx="1289" cy="1580"/>
                    <a:chOff x="4868" y="6432"/>
                    <a:chExt cx="892" cy="936"/>
                  </a:xfrm>
                </p:grpSpPr>
                <p:sp>
                  <p:nvSpPr>
                    <p:cNvPr id="3102" name="Line 3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314" y="6432"/>
                      <a:ext cx="0" cy="936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01" name="Line 2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314" y="6432"/>
                      <a:ext cx="446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100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314" y="7368"/>
                      <a:ext cx="446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  <p:sp>
                  <p:nvSpPr>
                    <p:cNvPr id="3099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868" y="6900"/>
                      <a:ext cx="892" cy="0"/>
                    </a:xfrm>
                    <a:prstGeom prst="line">
                      <a:avLst/>
                    </a:prstGeom>
                    <a:noFill/>
                    <a:ln w="9525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vert="horz" wrap="square" lIns="91440" tIns="45720" rIns="91440" bIns="45720" numCol="1" anchor="ctr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zh-CN" altLang="en-US" sz="1400"/>
                    </a:p>
                  </p:txBody>
                </p:sp>
              </p:grpSp>
            </p:grpSp>
          </p:grpSp>
        </p:grpSp>
        <p:grpSp>
          <p:nvGrpSpPr>
            <p:cNvPr id="3074" name="Group 2"/>
            <p:cNvGrpSpPr>
              <a:grpSpLocks/>
            </p:cNvGrpSpPr>
            <p:nvPr/>
          </p:nvGrpSpPr>
          <p:grpSpPr bwMode="auto">
            <a:xfrm>
              <a:off x="8543" y="6737"/>
              <a:ext cx="4161" cy="3837"/>
              <a:chOff x="8543" y="6737"/>
              <a:chExt cx="4161" cy="3837"/>
            </a:xfrm>
          </p:grpSpPr>
          <p:sp>
            <p:nvSpPr>
              <p:cNvPr id="3094" name="Rectangle 22"/>
              <p:cNvSpPr>
                <a:spLocks noChangeArrowheads="1"/>
              </p:cNvSpPr>
              <p:nvPr/>
            </p:nvSpPr>
            <p:spPr bwMode="auto">
              <a:xfrm>
                <a:off x="8543" y="6737"/>
                <a:ext cx="2352" cy="677"/>
              </a:xfrm>
              <a:prstGeom prst="rect">
                <a:avLst/>
              </a:prstGeom>
              <a:noFill/>
              <a:ln w="9525">
                <a:solidFill>
                  <a:srgbClr val="000000"/>
                </a:solidFill>
                <a:miter lim="800000"/>
                <a:headEnd/>
                <a:tailEnd/>
              </a:ln>
              <a:effectLst/>
            </p:spPr>
            <p:txBody>
              <a:bodyPr vert="horz" wrap="none" lIns="54864" tIns="27432" rIns="54864" bIns="27432" numCol="1" anchor="ctr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孩子选择（</a:t>
                </a:r>
                <a:r>
                  <a:rPr kumimoji="0" lang="en-US" alt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21</a:t>
                </a:r>
                <a:r>
                  <a:rPr kumimoji="0" lang="zh-CN" alt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％）</a:t>
                </a:r>
                <a:endParaRPr kumimoji="0" lang="zh-CN" altLang="en-US" sz="1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ea typeface="宋体" pitchFamily="2" charset="-122"/>
                  <a:cs typeface="宋体" pitchFamily="2" charset="-122"/>
                </a:endParaRPr>
              </a:p>
            </p:txBody>
          </p:sp>
          <p:sp>
            <p:nvSpPr>
              <p:cNvPr id="3093" name="Rectangle 21"/>
              <p:cNvSpPr>
                <a:spLocks noChangeArrowheads="1"/>
              </p:cNvSpPr>
              <p:nvPr/>
            </p:nvSpPr>
            <p:spPr bwMode="auto">
              <a:xfrm>
                <a:off x="8543" y="7414"/>
                <a:ext cx="2341" cy="677"/>
              </a:xfrm>
              <a:prstGeom prst="rect">
                <a:avLst/>
              </a:prstGeom>
              <a:noFill/>
              <a:ln w="9525">
                <a:solidFill>
                  <a:srgbClr val="000000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864" tIns="27432" rIns="54864" bIns="27432" numCol="1" anchor="ctr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孩子拒绝（</a:t>
                </a:r>
                <a:r>
                  <a:rPr kumimoji="0" lang="en-US" alt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2</a:t>
                </a:r>
                <a:r>
                  <a:rPr kumimoji="0" lang="zh-CN" alt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％）</a:t>
                </a:r>
                <a:endParaRPr kumimoji="0" lang="zh-CN" altLang="en-US" sz="1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ea typeface="宋体" pitchFamily="2" charset="-122"/>
                  <a:cs typeface="宋体" pitchFamily="2" charset="-122"/>
                </a:endParaRPr>
              </a:p>
            </p:txBody>
          </p:sp>
          <p:sp>
            <p:nvSpPr>
              <p:cNvPr id="3092" name="Rectangle 20"/>
              <p:cNvSpPr>
                <a:spLocks noChangeArrowheads="1"/>
              </p:cNvSpPr>
              <p:nvPr/>
            </p:nvSpPr>
            <p:spPr bwMode="auto">
              <a:xfrm>
                <a:off x="8543" y="8542"/>
                <a:ext cx="2222" cy="677"/>
              </a:xfrm>
              <a:prstGeom prst="rect">
                <a:avLst/>
              </a:prstGeom>
              <a:noFill/>
              <a:ln w="9525">
                <a:solidFill>
                  <a:srgbClr val="000000"/>
                </a:solidFill>
                <a:miter lim="800000"/>
                <a:headEnd/>
                <a:tailEnd/>
              </a:ln>
              <a:effectLst/>
            </p:spPr>
            <p:txBody>
              <a:bodyPr vert="horz" wrap="none" lIns="54864" tIns="27432" rIns="54864" bIns="27432" numCol="1" anchor="ctr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孩子同意（</a:t>
                </a:r>
                <a:r>
                  <a:rPr kumimoji="0" lang="en-US" alt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7</a:t>
                </a:r>
                <a:r>
                  <a:rPr kumimoji="0" lang="zh-CN" alt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％）</a:t>
                </a:r>
                <a:endParaRPr kumimoji="0" lang="zh-CN" altLang="en-US" sz="1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ea typeface="宋体" pitchFamily="2" charset="-122"/>
                  <a:cs typeface="宋体" pitchFamily="2" charset="-122"/>
                </a:endParaRPr>
              </a:p>
            </p:txBody>
          </p:sp>
          <p:sp>
            <p:nvSpPr>
              <p:cNvPr id="3091" name="Rectangle 19"/>
              <p:cNvSpPr>
                <a:spLocks noChangeArrowheads="1"/>
              </p:cNvSpPr>
              <p:nvPr/>
            </p:nvSpPr>
            <p:spPr bwMode="auto">
              <a:xfrm>
                <a:off x="8543" y="9219"/>
                <a:ext cx="2222" cy="678"/>
              </a:xfrm>
              <a:prstGeom prst="rect">
                <a:avLst/>
              </a:prstGeom>
              <a:noFill/>
              <a:ln w="9525">
                <a:solidFill>
                  <a:srgbClr val="000000"/>
                </a:solidFill>
                <a:miter lim="800000"/>
                <a:headEnd/>
                <a:tailEnd/>
              </a:ln>
              <a:effectLst/>
            </p:spPr>
            <p:txBody>
              <a:bodyPr vert="horz" wrap="none" lIns="54864" tIns="27432" rIns="54864" bIns="27432" numCol="1" anchor="ctr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孩子反对（</a:t>
                </a:r>
                <a:r>
                  <a:rPr kumimoji="0" lang="en-US" alt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2</a:t>
                </a:r>
                <a:r>
                  <a:rPr kumimoji="0" lang="zh-CN" alt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％）</a:t>
                </a:r>
                <a:endParaRPr kumimoji="0" lang="zh-CN" altLang="en-US" sz="1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ea typeface="宋体" pitchFamily="2" charset="-122"/>
                  <a:cs typeface="宋体" pitchFamily="2" charset="-122"/>
                </a:endParaRPr>
              </a:p>
            </p:txBody>
          </p:sp>
          <p:sp>
            <p:nvSpPr>
              <p:cNvPr id="3090" name="Rectangle 18"/>
              <p:cNvSpPr>
                <a:spLocks noChangeArrowheads="1"/>
              </p:cNvSpPr>
              <p:nvPr/>
            </p:nvSpPr>
            <p:spPr bwMode="auto">
              <a:xfrm>
                <a:off x="8543" y="9897"/>
                <a:ext cx="2873" cy="676"/>
              </a:xfrm>
              <a:prstGeom prst="rect">
                <a:avLst/>
              </a:prstGeom>
              <a:noFill/>
              <a:ln w="9525">
                <a:solidFill>
                  <a:srgbClr val="000000"/>
                </a:solidFill>
                <a:miter lim="800000"/>
                <a:headEnd/>
                <a:tailEnd/>
              </a:ln>
              <a:effectLst/>
            </p:spPr>
            <p:txBody>
              <a:bodyPr vert="horz" wrap="none" lIns="54864" tIns="27432" rIns="54864" bIns="27432" numCol="1" anchor="ctr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孩子建议它种麦片 </a:t>
                </a:r>
                <a:r>
                  <a:rPr kumimoji="0" lang="en-US" altLang="zh-CN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2</a:t>
                </a:r>
                <a:r>
                  <a:rPr kumimoji="0" lang="zh-CN" altLang="en-US" sz="14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Times New Roman" pitchFamily="18" charset="0"/>
                    <a:ea typeface="宋体" pitchFamily="2" charset="-122"/>
                    <a:cs typeface="宋体" pitchFamily="2" charset="-122"/>
                  </a:rPr>
                  <a:t>％</a:t>
                </a:r>
                <a:endParaRPr kumimoji="0" lang="zh-CN" altLang="en-US" sz="1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ea typeface="宋体" pitchFamily="2" charset="-122"/>
                  <a:cs typeface="宋体" pitchFamily="2" charset="-122"/>
                </a:endParaRPr>
              </a:p>
            </p:txBody>
          </p:sp>
          <p:grpSp>
            <p:nvGrpSpPr>
              <p:cNvPr id="3085" name="Group 13"/>
              <p:cNvGrpSpPr>
                <a:grpSpLocks/>
              </p:cNvGrpSpPr>
              <p:nvPr/>
            </p:nvGrpSpPr>
            <p:grpSpPr bwMode="auto">
              <a:xfrm>
                <a:off x="11664" y="6963"/>
                <a:ext cx="1040" cy="903"/>
                <a:chOff x="4122" y="3126"/>
                <a:chExt cx="1041" cy="2258"/>
              </a:xfrm>
            </p:grpSpPr>
            <p:sp>
              <p:nvSpPr>
                <p:cNvPr id="3089" name="Line 17"/>
                <p:cNvSpPr>
                  <a:spLocks noChangeShapeType="1"/>
                </p:cNvSpPr>
                <p:nvPr/>
              </p:nvSpPr>
              <p:spPr bwMode="auto">
                <a:xfrm>
                  <a:off x="4642" y="3126"/>
                  <a:ext cx="1" cy="2257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  <p:sp>
              <p:nvSpPr>
                <p:cNvPr id="3088" name="Line 16"/>
                <p:cNvSpPr>
                  <a:spLocks noChangeShapeType="1"/>
                </p:cNvSpPr>
                <p:nvPr/>
              </p:nvSpPr>
              <p:spPr bwMode="auto">
                <a:xfrm>
                  <a:off x="4642" y="3126"/>
                  <a:ext cx="521" cy="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  <p:sp>
              <p:nvSpPr>
                <p:cNvPr id="3087" name="Line 15"/>
                <p:cNvSpPr>
                  <a:spLocks noChangeShapeType="1"/>
                </p:cNvSpPr>
                <p:nvPr/>
              </p:nvSpPr>
              <p:spPr bwMode="auto">
                <a:xfrm>
                  <a:off x="4642" y="5383"/>
                  <a:ext cx="521" cy="1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  <p:sp>
              <p:nvSpPr>
                <p:cNvPr id="3086" name="Line 14"/>
                <p:cNvSpPr>
                  <a:spLocks noChangeShapeType="1"/>
                </p:cNvSpPr>
                <p:nvPr/>
              </p:nvSpPr>
              <p:spPr bwMode="auto">
                <a:xfrm>
                  <a:off x="4122" y="4254"/>
                  <a:ext cx="520" cy="1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</p:grpSp>
          <p:grpSp>
            <p:nvGrpSpPr>
              <p:cNvPr id="3080" name="Group 8"/>
              <p:cNvGrpSpPr>
                <a:grpSpLocks/>
              </p:cNvGrpSpPr>
              <p:nvPr/>
            </p:nvGrpSpPr>
            <p:grpSpPr bwMode="auto">
              <a:xfrm>
                <a:off x="11404" y="9897"/>
                <a:ext cx="1300" cy="677"/>
                <a:chOff x="4122" y="3126"/>
                <a:chExt cx="1041" cy="2258"/>
              </a:xfrm>
            </p:grpSpPr>
            <p:sp>
              <p:nvSpPr>
                <p:cNvPr id="3084" name="Line 12"/>
                <p:cNvSpPr>
                  <a:spLocks noChangeShapeType="1"/>
                </p:cNvSpPr>
                <p:nvPr/>
              </p:nvSpPr>
              <p:spPr bwMode="auto">
                <a:xfrm>
                  <a:off x="4642" y="3126"/>
                  <a:ext cx="1" cy="2257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  <p:sp>
              <p:nvSpPr>
                <p:cNvPr id="3083" name="Line 11"/>
                <p:cNvSpPr>
                  <a:spLocks noChangeShapeType="1"/>
                </p:cNvSpPr>
                <p:nvPr/>
              </p:nvSpPr>
              <p:spPr bwMode="auto">
                <a:xfrm>
                  <a:off x="4642" y="3126"/>
                  <a:ext cx="521" cy="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  <p:sp>
              <p:nvSpPr>
                <p:cNvPr id="3082" name="Line 10"/>
                <p:cNvSpPr>
                  <a:spLocks noChangeShapeType="1"/>
                </p:cNvSpPr>
                <p:nvPr/>
              </p:nvSpPr>
              <p:spPr bwMode="auto">
                <a:xfrm>
                  <a:off x="4642" y="5383"/>
                  <a:ext cx="521" cy="1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  <p:sp>
              <p:nvSpPr>
                <p:cNvPr id="3081" name="Line 9"/>
                <p:cNvSpPr>
                  <a:spLocks noChangeShapeType="1"/>
                </p:cNvSpPr>
                <p:nvPr/>
              </p:nvSpPr>
              <p:spPr bwMode="auto">
                <a:xfrm>
                  <a:off x="4122" y="4254"/>
                  <a:ext cx="520" cy="1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</p:grpSp>
          <p:grpSp>
            <p:nvGrpSpPr>
              <p:cNvPr id="3075" name="Group 3"/>
              <p:cNvGrpSpPr>
                <a:grpSpLocks/>
              </p:cNvGrpSpPr>
              <p:nvPr/>
            </p:nvGrpSpPr>
            <p:grpSpPr bwMode="auto">
              <a:xfrm rot="10800000">
                <a:off x="10884" y="6963"/>
                <a:ext cx="1040" cy="903"/>
                <a:chOff x="4122" y="3126"/>
                <a:chExt cx="1041" cy="2258"/>
              </a:xfrm>
            </p:grpSpPr>
            <p:sp>
              <p:nvSpPr>
                <p:cNvPr id="3079" name="Line 7"/>
                <p:cNvSpPr>
                  <a:spLocks noChangeShapeType="1"/>
                </p:cNvSpPr>
                <p:nvPr/>
              </p:nvSpPr>
              <p:spPr bwMode="auto">
                <a:xfrm>
                  <a:off x="4642" y="3126"/>
                  <a:ext cx="1" cy="2257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  <p:sp>
              <p:nvSpPr>
                <p:cNvPr id="3078" name="Line 6"/>
                <p:cNvSpPr>
                  <a:spLocks noChangeShapeType="1"/>
                </p:cNvSpPr>
                <p:nvPr/>
              </p:nvSpPr>
              <p:spPr bwMode="auto">
                <a:xfrm>
                  <a:off x="4642" y="3126"/>
                  <a:ext cx="521" cy="0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  <p:sp>
              <p:nvSpPr>
                <p:cNvPr id="3077" name="Line 5"/>
                <p:cNvSpPr>
                  <a:spLocks noChangeShapeType="1"/>
                </p:cNvSpPr>
                <p:nvPr/>
              </p:nvSpPr>
              <p:spPr bwMode="auto">
                <a:xfrm>
                  <a:off x="4642" y="5383"/>
                  <a:ext cx="521" cy="1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  <p:sp>
              <p:nvSpPr>
                <p:cNvPr id="3076" name="Line 4"/>
                <p:cNvSpPr>
                  <a:spLocks noChangeShapeType="1"/>
                </p:cNvSpPr>
                <p:nvPr/>
              </p:nvSpPr>
              <p:spPr bwMode="auto">
                <a:xfrm>
                  <a:off x="4122" y="4254"/>
                  <a:ext cx="520" cy="1"/>
                </a:xfrm>
                <a:prstGeom prst="line">
                  <a:avLst/>
                </a:prstGeom>
                <a:noFill/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endParaRPr lang="zh-CN" altLang="en-US" sz="1400"/>
                </a:p>
              </p:txBody>
            </p:sp>
          </p:grpSp>
        </p:grpSp>
      </p:grpSp>
    </p:spTree>
  </p:cSld>
  <p:clrMapOvr>
    <a:masterClrMapping/>
  </p:clrMapOvr>
  <p:transition spd="slow">
    <p:pull dir="r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14338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4AC08D27-8113-46F6-B84F-E90BB5E47A6D}" type="slidenum">
              <a:rPr lang="en-US" altLang="zh-CN" smtClean="0">
                <a:ea typeface="宋体" charset="-122"/>
              </a:rPr>
              <a:pPr/>
              <a:t>2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611560" y="404664"/>
            <a:ext cx="7286625" cy="16658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第一节 </a:t>
            </a:r>
            <a:r>
              <a:rPr lang="zh-CN" altLang="en-US" sz="3200" b="1" dirty="0" smtClean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家庭功能、规模与结构</a:t>
            </a:r>
            <a:endParaRPr lang="en-US" altLang="zh-CN" sz="3200" b="1" dirty="0">
              <a:solidFill>
                <a:srgbClr val="A50101"/>
              </a:solidFill>
              <a:latin typeface="黑体" pitchFamily="2" charset="-122"/>
              <a:ea typeface="黑体" pitchFamily="2" charset="-122"/>
              <a:cs typeface="+mj-cs"/>
            </a:endParaRPr>
          </a:p>
        </p:txBody>
      </p:sp>
      <p:sp>
        <p:nvSpPr>
          <p:cNvPr id="14340" name="Rectangle 1"/>
          <p:cNvSpPr>
            <a:spLocks noChangeArrowheads="1"/>
          </p:cNvSpPr>
          <p:nvPr/>
        </p:nvSpPr>
        <p:spPr bwMode="auto">
          <a:xfrm>
            <a:off x="1547664" y="2132856"/>
            <a:ext cx="6881961" cy="2031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marL="762000" indent="-76200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  <a:buSzPct val="70000"/>
            </a:pPr>
            <a:r>
              <a:rPr lang="zh-CN" altLang="en-US" sz="3000" dirty="0">
                <a:latin typeface="+mn-lt"/>
                <a:ea typeface="黑体" pitchFamily="2" charset="-122"/>
              </a:rPr>
              <a:t>一、</a:t>
            </a:r>
            <a:r>
              <a:rPr lang="zh-CN" altLang="en-US" sz="3000" dirty="0" smtClean="0">
                <a:latin typeface="+mn-lt"/>
                <a:ea typeface="黑体" pitchFamily="2" charset="-122"/>
              </a:rPr>
              <a:t>家庭及其功能</a:t>
            </a:r>
            <a:endParaRPr lang="en-US" altLang="zh-CN" sz="3000" dirty="0">
              <a:latin typeface="+mn-lt"/>
              <a:ea typeface="黑体" pitchFamily="2" charset="-122"/>
            </a:endParaRPr>
          </a:p>
          <a:p>
            <a:pPr marL="762000" indent="-76200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  <a:buSzPct val="70000"/>
            </a:pPr>
            <a:r>
              <a:rPr lang="zh-CN" altLang="en-US" sz="3000" dirty="0">
                <a:latin typeface="+mn-lt"/>
                <a:ea typeface="黑体" pitchFamily="2" charset="-122"/>
              </a:rPr>
              <a:t>二、</a:t>
            </a:r>
            <a:r>
              <a:rPr lang="zh-CN" altLang="en-US" sz="3000" dirty="0" smtClean="0">
                <a:latin typeface="+mn-lt"/>
                <a:ea typeface="黑体" pitchFamily="2" charset="-122"/>
              </a:rPr>
              <a:t>家庭规模和家庭结构</a:t>
            </a:r>
            <a:endParaRPr lang="zh-CN" altLang="en-US" sz="3000" dirty="0">
              <a:latin typeface="+mn-lt"/>
              <a:ea typeface="黑体" pitchFamily="2" charset="-122"/>
            </a:endParaRPr>
          </a:p>
        </p:txBody>
      </p:sp>
    </p:spTree>
  </p:cSld>
  <p:clrMapOvr>
    <a:masterClrMapping/>
  </p:clrMapOvr>
  <p:transition spd="slow">
    <p:pull dir="ru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15362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5A75E5BA-D0FA-4E7E-BBF1-442A29349204}" type="slidenum">
              <a:rPr lang="en-US" altLang="zh-CN" smtClean="0">
                <a:ea typeface="宋体" charset="-122"/>
              </a:rPr>
              <a:pPr/>
              <a:t>3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27649" name="Rectangle 1"/>
          <p:cNvSpPr>
            <a:spLocks noChangeArrowheads="1"/>
          </p:cNvSpPr>
          <p:nvPr/>
        </p:nvSpPr>
        <p:spPr bwMode="auto">
          <a:xfrm>
            <a:off x="395536" y="260648"/>
            <a:ext cx="7572375" cy="1000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一、</a:t>
            </a:r>
            <a:r>
              <a:rPr lang="zh-CN" altLang="en-US" sz="3200" b="1" dirty="0" smtClean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家庭及其功能</a:t>
            </a:r>
            <a:endParaRPr lang="zh-CN" altLang="en-US" sz="3200" b="1" dirty="0">
              <a:solidFill>
                <a:srgbClr val="A50101"/>
              </a:solidFill>
              <a:latin typeface="黑体" pitchFamily="2" charset="-122"/>
              <a:ea typeface="黑体" pitchFamily="2" charset="-122"/>
              <a:cs typeface="+mj-cs"/>
            </a:endParaRPr>
          </a:p>
        </p:txBody>
      </p:sp>
      <p:sp>
        <p:nvSpPr>
          <p:cNvPr id="6" name="内容占位符 4"/>
          <p:cNvSpPr txBox="1">
            <a:spLocks/>
          </p:cNvSpPr>
          <p:nvPr/>
        </p:nvSpPr>
        <p:spPr>
          <a:xfrm>
            <a:off x="1043608" y="1124744"/>
            <a:ext cx="7848872" cy="4718149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base" latinLnBrk="0" hangingPunct="1">
              <a:lnSpc>
                <a:spcPct val="150000"/>
              </a:lnSpc>
              <a:spcBef>
                <a:spcPct val="20000"/>
              </a:spcBef>
              <a:spcAft>
                <a:spcPct val="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  <a:tabLst/>
              <a:defRPr/>
            </a:pPr>
            <a:r>
              <a:rPr kumimoji="0" lang="zh-CN" altLang="en-US" sz="2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黑体" pitchFamily="2" charset="-122"/>
                <a:ea typeface="黑体" pitchFamily="2" charset="-122"/>
                <a:cs typeface="+mn-cs"/>
              </a:rPr>
              <a:t>家庭含义</a:t>
            </a:r>
            <a:endParaRPr kumimoji="0" lang="en-US" altLang="zh-CN" sz="28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黑体" pitchFamily="2" charset="-122"/>
              <a:ea typeface="黑体" pitchFamily="2" charset="-122"/>
              <a:cs typeface="+mn-cs"/>
            </a:endParaRPr>
          </a:p>
          <a:p>
            <a:pPr marL="742950" lvl="1" indent="-285750" eaLnBrk="0" hangingPunct="0">
              <a:lnSpc>
                <a:spcPct val="150000"/>
              </a:lnSpc>
              <a:buClr>
                <a:srgbClr val="9A0000"/>
              </a:buClr>
              <a:buSzPct val="70000"/>
              <a:buFont typeface="Arial" pitchFamily="34" charset="0"/>
              <a:buChar char="♣"/>
            </a:pPr>
            <a:r>
              <a:rPr lang="zh-CN" altLang="zh-CN" sz="2400" kern="0" dirty="0" smtClean="0">
                <a:latin typeface="黑体" pitchFamily="49" charset="-122"/>
                <a:ea typeface="黑体" pitchFamily="49" charset="-122"/>
              </a:rPr>
              <a:t>家庭是指建立在婚姻关系、血缘关系或继承、收养关系基础上，由夫妻和一定范围亲属结合组成的一种社会生活组织单位</a:t>
            </a:r>
            <a:endParaRPr lang="en-US" altLang="zh-CN" sz="2400" kern="0" dirty="0" smtClean="0">
              <a:latin typeface="黑体" pitchFamily="49" charset="-122"/>
              <a:ea typeface="黑体" pitchFamily="49" charset="-122"/>
            </a:endParaRPr>
          </a:p>
          <a:p>
            <a:pPr marL="342900" indent="-34290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kern="0" dirty="0" smtClean="0">
                <a:latin typeface="黑体" pitchFamily="2" charset="-122"/>
                <a:ea typeface="黑体" pitchFamily="2" charset="-122"/>
              </a:rPr>
              <a:t>家庭功能</a:t>
            </a:r>
            <a:endParaRPr lang="en-US" altLang="zh-CN" sz="2800" kern="0" dirty="0" smtClean="0">
              <a:latin typeface="黑体" pitchFamily="2" charset="-122"/>
              <a:ea typeface="黑体" pitchFamily="2" charset="-122"/>
            </a:endParaRPr>
          </a:p>
          <a:p>
            <a:pPr lvl="1">
              <a:lnSpc>
                <a:spcPct val="150000"/>
              </a:lnSpc>
              <a:buClr>
                <a:srgbClr val="A20000"/>
              </a:buClr>
              <a:buFont typeface="Arial" pitchFamily="34" charset="0"/>
              <a:buChar char="♣"/>
            </a:pPr>
            <a:r>
              <a:rPr lang="en-US" altLang="zh-CN" sz="2400" kern="0" dirty="0" smtClean="0">
                <a:latin typeface="黑体" pitchFamily="49" charset="-122"/>
                <a:ea typeface="黑体" pitchFamily="49" charset="-122"/>
              </a:rPr>
              <a:t> </a:t>
            </a:r>
            <a:r>
              <a:rPr lang="zh-CN" altLang="zh-CN" sz="2400" kern="0" dirty="0" smtClean="0">
                <a:latin typeface="黑体" pitchFamily="49" charset="-122"/>
                <a:ea typeface="黑体" pitchFamily="49" charset="-122"/>
              </a:rPr>
              <a:t>经济功能</a:t>
            </a:r>
          </a:p>
          <a:p>
            <a:pPr lvl="1">
              <a:lnSpc>
                <a:spcPct val="150000"/>
              </a:lnSpc>
              <a:buClr>
                <a:srgbClr val="A20000"/>
              </a:buClr>
              <a:buFont typeface="Arial" pitchFamily="34" charset="0"/>
              <a:buChar char="♣"/>
            </a:pPr>
            <a:r>
              <a:rPr lang="en-US" altLang="zh-CN" sz="2400" kern="0" dirty="0" smtClean="0">
                <a:latin typeface="黑体" pitchFamily="49" charset="-122"/>
                <a:ea typeface="黑体" pitchFamily="49" charset="-122"/>
              </a:rPr>
              <a:t> </a:t>
            </a:r>
            <a:r>
              <a:rPr lang="zh-CN" altLang="zh-CN" sz="2400" kern="0" dirty="0" smtClean="0">
                <a:latin typeface="黑体" pitchFamily="49" charset="-122"/>
                <a:ea typeface="黑体" pitchFamily="49" charset="-122"/>
              </a:rPr>
              <a:t>情感交流功能</a:t>
            </a:r>
          </a:p>
          <a:p>
            <a:pPr lvl="1">
              <a:lnSpc>
                <a:spcPct val="150000"/>
              </a:lnSpc>
              <a:buClr>
                <a:srgbClr val="A20000"/>
              </a:buClr>
              <a:buFont typeface="Arial" pitchFamily="34" charset="0"/>
              <a:buChar char="♣"/>
            </a:pPr>
            <a:r>
              <a:rPr lang="en-US" altLang="zh-CN" sz="2400" kern="0" dirty="0" smtClean="0">
                <a:latin typeface="黑体" pitchFamily="49" charset="-122"/>
                <a:ea typeface="黑体" pitchFamily="49" charset="-122"/>
              </a:rPr>
              <a:t> </a:t>
            </a:r>
            <a:r>
              <a:rPr lang="zh-CN" altLang="zh-CN" sz="2400" kern="0" dirty="0" smtClean="0">
                <a:latin typeface="黑体" pitchFamily="49" charset="-122"/>
                <a:ea typeface="黑体" pitchFamily="49" charset="-122"/>
              </a:rPr>
              <a:t>赡养与抚养功能</a:t>
            </a:r>
          </a:p>
          <a:p>
            <a:pPr lvl="1">
              <a:lnSpc>
                <a:spcPct val="150000"/>
              </a:lnSpc>
              <a:buClr>
                <a:srgbClr val="A20000"/>
              </a:buClr>
              <a:buFont typeface="Arial" pitchFamily="34" charset="0"/>
              <a:buChar char="♣"/>
            </a:pPr>
            <a:r>
              <a:rPr lang="en-US" altLang="zh-CN" sz="2400" kern="0" dirty="0" smtClean="0">
                <a:latin typeface="黑体" pitchFamily="49" charset="-122"/>
                <a:ea typeface="黑体" pitchFamily="49" charset="-122"/>
              </a:rPr>
              <a:t> </a:t>
            </a:r>
            <a:r>
              <a:rPr lang="zh-CN" altLang="zh-CN" sz="2400" kern="0" dirty="0" smtClean="0">
                <a:latin typeface="黑体" pitchFamily="49" charset="-122"/>
                <a:ea typeface="黑体" pitchFamily="49" charset="-122"/>
              </a:rPr>
              <a:t>社会化功能</a:t>
            </a: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chemeClr val="tx2"/>
              </a:buClr>
              <a:buSzPct val="70000"/>
              <a:buFont typeface="Wingdings" pitchFamily="2" charset="2"/>
              <a:buNone/>
              <a:tabLst/>
              <a:defRPr/>
            </a:pPr>
            <a:endParaRPr kumimoji="0" lang="en-US" altLang="zh-CN" sz="32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  <a:tabLst/>
              <a:defRPr/>
            </a:pPr>
            <a:endParaRPr kumimoji="0" lang="zh-CN" altLang="en-US" sz="3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 spd="slow">
    <p:pull dir="ru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15362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5A75E5BA-D0FA-4E7E-BBF1-442A29349204}" type="slidenum">
              <a:rPr lang="en-US" altLang="zh-CN" smtClean="0">
                <a:ea typeface="宋体" charset="-122"/>
              </a:rPr>
              <a:pPr/>
              <a:t>4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27649" name="Rectangle 1"/>
          <p:cNvSpPr>
            <a:spLocks noChangeArrowheads="1"/>
          </p:cNvSpPr>
          <p:nvPr/>
        </p:nvSpPr>
        <p:spPr bwMode="auto">
          <a:xfrm>
            <a:off x="395536" y="260648"/>
            <a:ext cx="7572375" cy="1000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 smtClean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二、家庭规模和家庭结构</a:t>
            </a:r>
            <a:endParaRPr lang="zh-CN" altLang="en-US" sz="3200" b="1" dirty="0">
              <a:solidFill>
                <a:srgbClr val="A50101"/>
              </a:solidFill>
              <a:latin typeface="黑体" pitchFamily="2" charset="-122"/>
              <a:ea typeface="黑体" pitchFamily="2" charset="-122"/>
              <a:cs typeface="+mj-cs"/>
            </a:endParaRPr>
          </a:p>
        </p:txBody>
      </p:sp>
      <p:sp>
        <p:nvSpPr>
          <p:cNvPr id="6" name="内容占位符 4"/>
          <p:cNvSpPr txBox="1">
            <a:spLocks/>
          </p:cNvSpPr>
          <p:nvPr/>
        </p:nvSpPr>
        <p:spPr>
          <a:xfrm>
            <a:off x="1043608" y="1340768"/>
            <a:ext cx="7848872" cy="4502125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base" latinLnBrk="0" hangingPunct="1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  <a:tabLst/>
              <a:defRPr/>
            </a:pPr>
            <a:r>
              <a:rPr kumimoji="0" lang="zh-CN" altLang="en-US" sz="2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黑体" pitchFamily="2" charset="-122"/>
                <a:ea typeface="黑体" pitchFamily="2" charset="-122"/>
                <a:cs typeface="+mn-cs"/>
              </a:rPr>
              <a:t>家庭规模与家庭消费行为</a:t>
            </a:r>
            <a:endParaRPr kumimoji="0" lang="en-US" altLang="zh-CN" sz="28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黑体" pitchFamily="2" charset="-122"/>
              <a:ea typeface="黑体" pitchFamily="2" charset="-122"/>
              <a:cs typeface="+mn-cs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rgbClr val="9A0000"/>
              </a:buClr>
              <a:buSzPct val="70000"/>
              <a:buFont typeface="Arial" pitchFamily="34" charset="0"/>
              <a:buChar char="♣"/>
            </a:pPr>
            <a:r>
              <a:rPr lang="zh-CN" altLang="zh-CN" sz="2000" dirty="0" smtClean="0">
                <a:latin typeface="黑体" pitchFamily="49" charset="-122"/>
                <a:ea typeface="黑体" pitchFamily="49" charset="-122"/>
              </a:rPr>
              <a:t>一般而言，家庭</a:t>
            </a:r>
            <a:r>
              <a:rPr lang="zh-CN" altLang="zh-CN" sz="2000" dirty="0" smtClean="0">
                <a:latin typeface="黑体" pitchFamily="49" charset="-122"/>
                <a:ea typeface="黑体" pitchFamily="49" charset="-122"/>
              </a:rPr>
              <a:t>消费支出会随着家庭人口数的增加而增加。不过，由于一些家庭消费物品具有公共品性质（比如食品），因而有时候会出现家庭规模经济</a:t>
            </a:r>
            <a:r>
              <a:rPr lang="zh-CN" altLang="zh-CN" sz="2000" dirty="0" smtClean="0">
                <a:latin typeface="黑体" pitchFamily="49" charset="-122"/>
                <a:ea typeface="黑体" pitchFamily="49" charset="-122"/>
              </a:rPr>
              <a:t>现象。</a:t>
            </a:r>
            <a:endParaRPr lang="en-US" altLang="zh-CN" sz="2000" dirty="0" smtClean="0">
              <a:latin typeface="黑体" pitchFamily="49" charset="-122"/>
              <a:ea typeface="黑体" pitchFamily="49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rgbClr val="9A0000"/>
              </a:buClr>
              <a:buSzPct val="70000"/>
              <a:buFont typeface="Arial" pitchFamily="34" charset="0"/>
              <a:buChar char="♣"/>
            </a:pPr>
            <a:r>
              <a:rPr lang="zh-CN" altLang="zh-CN" sz="2000" dirty="0" smtClean="0">
                <a:latin typeface="黑体" pitchFamily="49" charset="-122"/>
                <a:ea typeface="黑体" pitchFamily="49" charset="-122"/>
              </a:rPr>
              <a:t>家庭</a:t>
            </a:r>
            <a:r>
              <a:rPr lang="zh-CN" altLang="zh-CN" sz="2000" dirty="0" smtClean="0">
                <a:latin typeface="黑体" pitchFamily="49" charset="-122"/>
                <a:ea typeface="黑体" pitchFamily="49" charset="-122"/>
              </a:rPr>
              <a:t>规模也会对家庭消费决策产生</a:t>
            </a:r>
            <a:r>
              <a:rPr lang="zh-CN" altLang="zh-CN" sz="2000" dirty="0" smtClean="0">
                <a:latin typeface="黑体" pitchFamily="49" charset="-122"/>
                <a:ea typeface="黑体" pitchFamily="49" charset="-122"/>
              </a:rPr>
              <a:t>影响</a:t>
            </a:r>
            <a:endParaRPr lang="en-US" altLang="zh-CN" sz="2000" dirty="0" smtClean="0">
              <a:latin typeface="黑体" pitchFamily="49" charset="-122"/>
              <a:ea typeface="黑体" pitchFamily="49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rgbClr val="9A0000"/>
              </a:buClr>
              <a:buSzPct val="70000"/>
              <a:buFont typeface="Arial" pitchFamily="34" charset="0"/>
              <a:buChar char="♣"/>
            </a:pPr>
            <a:r>
              <a:rPr lang="zh-CN" altLang="en-US" sz="2000" kern="0" dirty="0" smtClean="0">
                <a:latin typeface="黑体" pitchFamily="49" charset="-122"/>
                <a:ea typeface="黑体" pitchFamily="49" charset="-122"/>
              </a:rPr>
              <a:t>家庭规模小型化的趋势</a:t>
            </a:r>
            <a:endParaRPr kumimoji="0" lang="en-US" altLang="zh-CN" sz="32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  <a:tabLst/>
              <a:defRPr/>
            </a:pPr>
            <a:endParaRPr kumimoji="0" lang="zh-CN" altLang="en-US" sz="3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 spd="slow">
    <p:pull dir="ru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15362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5A75E5BA-D0FA-4E7E-BBF1-442A29349204}" type="slidenum">
              <a:rPr lang="en-US" altLang="zh-CN" smtClean="0">
                <a:ea typeface="宋体" charset="-122"/>
              </a:rPr>
              <a:pPr/>
              <a:t>5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27649" name="Rectangle 1"/>
          <p:cNvSpPr>
            <a:spLocks noChangeArrowheads="1"/>
          </p:cNvSpPr>
          <p:nvPr/>
        </p:nvSpPr>
        <p:spPr bwMode="auto">
          <a:xfrm>
            <a:off x="395536" y="260648"/>
            <a:ext cx="7572375" cy="1000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 smtClean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二、家庭规模和家庭结构</a:t>
            </a:r>
            <a:endParaRPr lang="zh-CN" altLang="en-US" sz="3200" b="1" dirty="0">
              <a:solidFill>
                <a:srgbClr val="A50101"/>
              </a:solidFill>
              <a:latin typeface="黑体" pitchFamily="2" charset="-122"/>
              <a:ea typeface="黑体" pitchFamily="2" charset="-122"/>
              <a:cs typeface="+mj-cs"/>
            </a:endParaRPr>
          </a:p>
        </p:txBody>
      </p:sp>
      <p:sp>
        <p:nvSpPr>
          <p:cNvPr id="6" name="内容占位符 4"/>
          <p:cNvSpPr txBox="1">
            <a:spLocks/>
          </p:cNvSpPr>
          <p:nvPr/>
        </p:nvSpPr>
        <p:spPr>
          <a:xfrm>
            <a:off x="1043608" y="1340768"/>
            <a:ext cx="7848872" cy="4502125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base" latinLnBrk="0" hangingPunct="1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  <a:tabLst/>
              <a:defRPr/>
            </a:pPr>
            <a:r>
              <a:rPr kumimoji="0" lang="zh-CN" altLang="en-US" sz="2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黑体" pitchFamily="2" charset="-122"/>
                <a:ea typeface="黑体" pitchFamily="2" charset="-122"/>
                <a:cs typeface="+mn-cs"/>
              </a:rPr>
              <a:t>家庭结构与家庭消费行为</a:t>
            </a:r>
            <a:endParaRPr kumimoji="0" lang="en-US" altLang="zh-CN" sz="28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黑体" pitchFamily="2" charset="-122"/>
              <a:ea typeface="黑体" pitchFamily="2" charset="-122"/>
              <a:cs typeface="+mn-cs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rgbClr val="9A0000"/>
              </a:buClr>
              <a:buSzPct val="70000"/>
              <a:buFont typeface="Arial" pitchFamily="34" charset="0"/>
              <a:buChar char="♣"/>
            </a:pPr>
            <a:r>
              <a:rPr lang="zh-CN" altLang="en-US" sz="2400" dirty="0" smtClean="0">
                <a:latin typeface="黑体" pitchFamily="49" charset="-122"/>
                <a:ea typeface="黑体" pitchFamily="49" charset="-122"/>
              </a:rPr>
              <a:t>家庭结构类型</a:t>
            </a:r>
            <a:endParaRPr lang="en-US" altLang="zh-CN" sz="2400" dirty="0" smtClean="0">
              <a:latin typeface="黑体" pitchFamily="49" charset="-122"/>
              <a:ea typeface="黑体" pitchFamily="49" charset="-122"/>
            </a:endParaRPr>
          </a:p>
          <a:p>
            <a:pPr marL="1200150" lvl="2" indent="-285750" eaLnBrk="0" hangingPunct="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rgbClr val="9A0000"/>
              </a:buClr>
              <a:buSzPct val="70000"/>
              <a:buFont typeface="Wingdings" pitchFamily="2" charset="2"/>
              <a:buChar char="p"/>
            </a:pPr>
            <a:r>
              <a:rPr lang="zh-CN" altLang="en-US" sz="2000" dirty="0" smtClean="0">
                <a:latin typeface="黑体" pitchFamily="49" charset="-122"/>
                <a:ea typeface="黑体" pitchFamily="49" charset="-122"/>
              </a:rPr>
              <a:t>夫妇二人家庭</a:t>
            </a:r>
            <a:endParaRPr lang="en-US" altLang="zh-CN" sz="2000" dirty="0" smtClean="0">
              <a:latin typeface="黑体" pitchFamily="49" charset="-122"/>
              <a:ea typeface="黑体" pitchFamily="49" charset="-122"/>
            </a:endParaRPr>
          </a:p>
          <a:p>
            <a:pPr marL="1200150" lvl="2" indent="-285750" eaLnBrk="0" hangingPunct="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rgbClr val="9A0000"/>
              </a:buClr>
              <a:buSzPct val="70000"/>
              <a:buFont typeface="Wingdings" pitchFamily="2" charset="2"/>
              <a:buChar char="p"/>
            </a:pPr>
            <a:r>
              <a:rPr lang="zh-CN" altLang="en-US" sz="2000" dirty="0" smtClean="0">
                <a:latin typeface="黑体" pitchFamily="49" charset="-122"/>
                <a:ea typeface="黑体" pitchFamily="49" charset="-122"/>
              </a:rPr>
              <a:t>核心家庭</a:t>
            </a:r>
            <a:endParaRPr lang="en-US" altLang="zh-CN" sz="2000" dirty="0" smtClean="0">
              <a:latin typeface="黑体" pitchFamily="49" charset="-122"/>
              <a:ea typeface="黑体" pitchFamily="49" charset="-122"/>
            </a:endParaRPr>
          </a:p>
          <a:p>
            <a:pPr marL="1200150" lvl="2" indent="-285750" eaLnBrk="0" hangingPunct="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rgbClr val="9A0000"/>
              </a:buClr>
              <a:buSzPct val="70000"/>
              <a:buFont typeface="Wingdings" pitchFamily="2" charset="2"/>
              <a:buChar char="p"/>
            </a:pPr>
            <a:r>
              <a:rPr lang="zh-CN" altLang="en-US" sz="2000" dirty="0" smtClean="0">
                <a:latin typeface="黑体" pitchFamily="49" charset="-122"/>
                <a:ea typeface="黑体" pitchFamily="49" charset="-122"/>
              </a:rPr>
              <a:t>主干家庭</a:t>
            </a:r>
            <a:endParaRPr lang="en-US" altLang="zh-CN" sz="2000" dirty="0" smtClean="0">
              <a:latin typeface="黑体" pitchFamily="49" charset="-122"/>
              <a:ea typeface="黑体" pitchFamily="49" charset="-122"/>
            </a:endParaRPr>
          </a:p>
          <a:p>
            <a:pPr marL="1200150" lvl="2" indent="-285750" eaLnBrk="0" hangingPunct="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rgbClr val="9A0000"/>
              </a:buClr>
              <a:buSzPct val="70000"/>
              <a:buFont typeface="Wingdings" pitchFamily="2" charset="2"/>
              <a:buChar char="p"/>
            </a:pPr>
            <a:r>
              <a:rPr lang="zh-CN" altLang="en-US" sz="2000" dirty="0" smtClean="0">
                <a:latin typeface="黑体" pitchFamily="49" charset="-122"/>
                <a:ea typeface="黑体" pitchFamily="49" charset="-122"/>
              </a:rPr>
              <a:t>联合家庭</a:t>
            </a:r>
            <a:endParaRPr lang="en-US" altLang="zh-CN" sz="2000" dirty="0" smtClean="0">
              <a:latin typeface="黑体" pitchFamily="49" charset="-122"/>
              <a:ea typeface="黑体" pitchFamily="49" charset="-122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chemeClr val="tx2"/>
              </a:buClr>
              <a:buSzPct val="70000"/>
              <a:tabLst/>
              <a:defRPr/>
            </a:pPr>
            <a:endParaRPr kumimoji="0" lang="zh-CN" altLang="en-US" sz="3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 spd="slow">
    <p:pull dir="ru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smtClean="0">
                <a:ea typeface="宋体" charset="-122"/>
              </a:rPr>
              <a:t>CB-ch16</a:t>
            </a:r>
          </a:p>
        </p:txBody>
      </p:sp>
      <p:sp>
        <p:nvSpPr>
          <p:cNvPr id="18434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D6A0F988-347D-448A-85E3-F525138B71DB}" type="slidenum">
              <a:rPr lang="en-US" altLang="zh-CN" smtClean="0">
                <a:ea typeface="宋体" charset="-122"/>
              </a:rPr>
              <a:pPr/>
              <a:t>6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939815" y="643176"/>
            <a:ext cx="6365845" cy="5678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第二节  家庭生命周期及消费变动</a:t>
            </a:r>
          </a:p>
        </p:txBody>
      </p:sp>
      <p:sp>
        <p:nvSpPr>
          <p:cNvPr id="18436" name="Rectangle 2"/>
          <p:cNvSpPr>
            <a:spLocks noChangeArrowheads="1"/>
          </p:cNvSpPr>
          <p:nvPr/>
        </p:nvSpPr>
        <p:spPr bwMode="auto">
          <a:xfrm>
            <a:off x="428625" y="1308079"/>
            <a:ext cx="8247831" cy="515525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indent="38100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>
                <a:latin typeface="黑体" pitchFamily="49" charset="-122"/>
                <a:ea typeface="黑体" pitchFamily="49" charset="-122"/>
              </a:rPr>
              <a:t>家庭</a:t>
            </a: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生命周期</a:t>
            </a:r>
            <a:endParaRPr lang="en-US" altLang="zh-CN" sz="2800" dirty="0" smtClean="0">
              <a:latin typeface="黑体" pitchFamily="49" charset="-122"/>
              <a:ea typeface="黑体" pitchFamily="49" charset="-122"/>
            </a:endParaRPr>
          </a:p>
          <a:p>
            <a:pPr indent="38100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chemeClr val="tx2"/>
              </a:buClr>
              <a:buSzPct val="70000"/>
            </a:pPr>
            <a:r>
              <a:rPr lang="en-US" altLang="zh-CN" sz="2400" dirty="0" smtClean="0">
                <a:latin typeface="黑体" pitchFamily="49" charset="-122"/>
                <a:ea typeface="黑体" pitchFamily="49" charset="-122"/>
              </a:rPr>
              <a:t>  </a:t>
            </a:r>
            <a:r>
              <a:rPr lang="zh-CN" altLang="zh-CN" sz="2400" dirty="0" smtClean="0">
                <a:latin typeface="黑体" pitchFamily="49" charset="-122"/>
                <a:ea typeface="黑体" pitchFamily="49" charset="-122"/>
              </a:rPr>
              <a:t>描述</a:t>
            </a:r>
            <a:r>
              <a:rPr lang="zh-CN" altLang="zh-CN" sz="2400" dirty="0" smtClean="0">
                <a:latin typeface="黑体" pitchFamily="49" charset="-122"/>
                <a:ea typeface="黑体" pitchFamily="49" charset="-122"/>
              </a:rPr>
              <a:t>了从单身到结婚（创建基本的家庭单位），到家庭的扩展（增添孩子），再到家庭的收缩（孩子长大分开独立生活），直到家庭解散（配偶中的一方去世）这样一个有序的家庭发展过程</a:t>
            </a:r>
            <a:endParaRPr lang="en-US" altLang="zh-CN" sz="2400" dirty="0">
              <a:latin typeface="黑体" pitchFamily="49" charset="-122"/>
              <a:ea typeface="黑体" pitchFamily="49" charset="-122"/>
            </a:endParaRPr>
          </a:p>
          <a:p>
            <a:pPr indent="38100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家庭生命周期九阶段划分</a:t>
            </a:r>
            <a:endParaRPr lang="en-US" altLang="zh-CN" sz="2800" dirty="0">
              <a:latin typeface="黑体" pitchFamily="49" charset="-122"/>
              <a:ea typeface="黑体" pitchFamily="49" charset="-122"/>
            </a:endParaRPr>
          </a:p>
          <a:p>
            <a:pPr indent="381000">
              <a:buClr>
                <a:schemeClr val="tx2"/>
              </a:buClr>
              <a:buSzPct val="70000"/>
            </a:pPr>
            <a:endParaRPr lang="en-US" altLang="zh-CN" sz="3200" dirty="0"/>
          </a:p>
          <a:p>
            <a:pPr indent="381000">
              <a:buClr>
                <a:schemeClr val="tx2"/>
              </a:buClr>
              <a:buSzPct val="70000"/>
              <a:buFont typeface="Wingdings" pitchFamily="2" charset="2"/>
              <a:buChar char="l"/>
            </a:pPr>
            <a:endParaRPr lang="en-US" altLang="zh-CN" sz="3200" dirty="0"/>
          </a:p>
        </p:txBody>
      </p:sp>
    </p:spTree>
  </p:cSld>
  <p:clrMapOvr>
    <a:masterClrMapping/>
  </p:clrMapOvr>
  <p:transition spd="slow">
    <p:pull dir="ru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smtClean="0">
                <a:ea typeface="宋体" charset="-122"/>
              </a:rPr>
              <a:t>CB-ch16</a:t>
            </a:r>
          </a:p>
        </p:txBody>
      </p:sp>
      <p:sp>
        <p:nvSpPr>
          <p:cNvPr id="18434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D6A0F988-347D-448A-85E3-F525138B71DB}" type="slidenum">
              <a:rPr lang="en-US" altLang="zh-CN" smtClean="0">
                <a:ea typeface="宋体" charset="-122"/>
              </a:rPr>
              <a:pPr/>
              <a:t>7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939815" y="643176"/>
            <a:ext cx="6365845" cy="5678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第二节  家庭生命周期及消费变动</a:t>
            </a:r>
          </a:p>
        </p:txBody>
      </p:sp>
      <p:sp>
        <p:nvSpPr>
          <p:cNvPr id="18436" name="Rectangle 2"/>
          <p:cNvSpPr>
            <a:spLocks noChangeArrowheads="1"/>
          </p:cNvSpPr>
          <p:nvPr/>
        </p:nvSpPr>
        <p:spPr bwMode="auto">
          <a:xfrm>
            <a:off x="467544" y="1129530"/>
            <a:ext cx="8247831" cy="54630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indent="38100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家庭</a:t>
            </a: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生命周期九阶段划分</a:t>
            </a:r>
            <a:endParaRPr lang="en-US" altLang="zh-CN" sz="2800" dirty="0"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未婚阶段，也称单身阶段</a:t>
            </a:r>
            <a:endParaRPr lang="en-US" altLang="zh-CN" sz="2000" dirty="0" smtClean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新婚夫妇，指没有孩子的年轻夫妇</a:t>
            </a:r>
            <a:endParaRPr lang="en-US" altLang="zh-CN" sz="2000" dirty="0" smtClean="0">
              <a:solidFill>
                <a:srgbClr val="000000"/>
              </a:solidFill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满巢</a:t>
            </a:r>
            <a:r>
              <a:rPr lang="en-US" altLang="zh-CN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Ⅰ</a:t>
            </a:r>
          </a:p>
          <a:p>
            <a:pPr marL="1149350" lvl="2" indent="-347663">
              <a:lnSpc>
                <a:spcPct val="150000"/>
              </a:lnSpc>
              <a:spcBef>
                <a:spcPts val="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满巢</a:t>
            </a:r>
            <a:r>
              <a:rPr lang="en-US" altLang="zh-CN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Ⅱ</a:t>
            </a:r>
          </a:p>
          <a:p>
            <a:pPr marL="1149350" lvl="2" indent="-347663">
              <a:lnSpc>
                <a:spcPct val="150000"/>
              </a:lnSpc>
              <a:spcBef>
                <a:spcPts val="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满巢</a:t>
            </a:r>
            <a:r>
              <a:rPr lang="en-US" altLang="zh-CN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Ⅲ</a:t>
            </a:r>
          </a:p>
          <a:p>
            <a:pPr marL="1149350" lvl="2" indent="-347663">
              <a:lnSpc>
                <a:spcPct val="150000"/>
              </a:lnSpc>
              <a:spcBef>
                <a:spcPts val="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空巢</a:t>
            </a:r>
            <a:r>
              <a:rPr lang="en-US" altLang="zh-CN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Ⅰ</a:t>
            </a:r>
          </a:p>
          <a:p>
            <a:pPr marL="1149350" lvl="2" indent="-347663">
              <a:lnSpc>
                <a:spcPct val="150000"/>
              </a:lnSpc>
              <a:spcBef>
                <a:spcPts val="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空巢</a:t>
            </a:r>
            <a:r>
              <a:rPr lang="en-US" altLang="zh-CN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Ⅱ</a:t>
            </a:r>
          </a:p>
          <a:p>
            <a:pPr marL="1149350" lvl="2" indent="-347663">
              <a:lnSpc>
                <a:spcPct val="150000"/>
              </a:lnSpc>
              <a:spcBef>
                <a:spcPts val="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孤寡者</a:t>
            </a:r>
            <a:r>
              <a:rPr lang="en-US" altLang="zh-CN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Ⅰ</a:t>
            </a:r>
            <a:endParaRPr lang="en-US" altLang="zh-CN" sz="2000" dirty="0" smtClean="0">
              <a:latin typeface="黑体" pitchFamily="49" charset="-122"/>
              <a:ea typeface="黑体" pitchFamily="49" charset="-122"/>
            </a:endParaRPr>
          </a:p>
          <a:p>
            <a:pPr marL="1149350" lvl="2" indent="-347663">
              <a:lnSpc>
                <a:spcPct val="150000"/>
              </a:lnSpc>
              <a:spcBef>
                <a:spcPts val="0"/>
              </a:spcBef>
              <a:buClr>
                <a:srgbClr val="B81C0C"/>
              </a:buClr>
              <a:buSzPct val="70000"/>
              <a:buFont typeface="Arial" pitchFamily="34" charset="0"/>
              <a:buChar char="♣"/>
            </a:pPr>
            <a:r>
              <a:rPr lang="zh-CN" altLang="en-US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孤寡者</a:t>
            </a:r>
            <a:r>
              <a:rPr lang="en-US" altLang="zh-CN" sz="2000" dirty="0" smtClean="0">
                <a:solidFill>
                  <a:srgbClr val="000000"/>
                </a:solidFill>
                <a:latin typeface="黑体" pitchFamily="49" charset="-122"/>
                <a:ea typeface="黑体" pitchFamily="49" charset="-122"/>
              </a:rPr>
              <a:t>Ⅱ</a:t>
            </a:r>
            <a:endParaRPr lang="en-US" altLang="zh-CN" sz="2000" dirty="0">
              <a:latin typeface="黑体" pitchFamily="49" charset="-122"/>
              <a:ea typeface="黑体" pitchFamily="49" charset="-122"/>
            </a:endParaRPr>
          </a:p>
          <a:p>
            <a:pPr indent="381000">
              <a:buClr>
                <a:schemeClr val="tx2"/>
              </a:buClr>
              <a:buSzPct val="70000"/>
              <a:buFont typeface="Wingdings" pitchFamily="2" charset="2"/>
              <a:buChar char="l"/>
            </a:pPr>
            <a:endParaRPr lang="en-US" altLang="zh-CN" sz="3200" dirty="0"/>
          </a:p>
        </p:txBody>
      </p:sp>
    </p:spTree>
  </p:cSld>
  <p:clrMapOvr>
    <a:masterClrMapping/>
  </p:clrMapOvr>
  <p:transition spd="slow">
    <p:pull dir="ru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smtClean="0">
                <a:ea typeface="宋体" charset="-122"/>
              </a:rPr>
              <a:t>CB-ch16</a:t>
            </a:r>
          </a:p>
        </p:txBody>
      </p:sp>
      <p:sp>
        <p:nvSpPr>
          <p:cNvPr id="18434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D6A0F988-347D-448A-85E3-F525138B71DB}" type="slidenum">
              <a:rPr lang="en-US" altLang="zh-CN" smtClean="0">
                <a:ea typeface="宋体" charset="-122"/>
              </a:rPr>
              <a:pPr/>
              <a:t>8</a:t>
            </a:fld>
            <a:endParaRPr lang="en-US" altLang="zh-CN" smtClean="0">
              <a:ea typeface="宋体" charset="-122"/>
            </a:endParaRPr>
          </a:p>
        </p:txBody>
      </p:sp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1259632" y="332656"/>
            <a:ext cx="6365845" cy="5678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>
              <a:lnSpc>
                <a:spcPct val="110000"/>
              </a:lnSpc>
              <a:defRPr/>
            </a:pPr>
            <a:r>
              <a:rPr lang="zh-CN" altLang="en-US" sz="3200" b="1" dirty="0">
                <a:solidFill>
                  <a:srgbClr val="A50101"/>
                </a:solidFill>
                <a:latin typeface="黑体" pitchFamily="2" charset="-122"/>
                <a:ea typeface="黑体" pitchFamily="2" charset="-122"/>
                <a:cs typeface="+mj-cs"/>
              </a:rPr>
              <a:t>第二节  家庭生命周期及消费变动</a:t>
            </a:r>
          </a:p>
        </p:txBody>
      </p:sp>
      <p:sp>
        <p:nvSpPr>
          <p:cNvPr id="18436" name="Rectangle 2"/>
          <p:cNvSpPr>
            <a:spLocks noChangeArrowheads="1"/>
          </p:cNvSpPr>
          <p:nvPr/>
        </p:nvSpPr>
        <p:spPr bwMode="auto">
          <a:xfrm>
            <a:off x="251520" y="908720"/>
            <a:ext cx="8247831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indent="381000">
              <a:lnSpc>
                <a:spcPct val="150000"/>
              </a:lnSpc>
              <a:spcBef>
                <a:spcPts val="600"/>
              </a:spcBef>
              <a:spcAft>
                <a:spcPts val="600"/>
              </a:spcAft>
              <a:buClr>
                <a:schemeClr val="tx2"/>
              </a:buClr>
              <a:buSzPct val="70000"/>
              <a:buFont typeface="Wingdings" pitchFamily="2" charset="2"/>
              <a:buChar char="l"/>
            </a:pPr>
            <a:r>
              <a:rPr lang="zh-CN" altLang="en-US" sz="2800" dirty="0" smtClean="0">
                <a:latin typeface="黑体" pitchFamily="49" charset="-122"/>
                <a:ea typeface="黑体" pitchFamily="49" charset="-122"/>
              </a:rPr>
              <a:t>家庭生命周期与消费需求</a:t>
            </a:r>
            <a:endParaRPr lang="en-US" altLang="zh-CN" sz="32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95536" y="1700808"/>
            <a:ext cx="8280920" cy="4608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ransition spd="slow">
    <p:pull dir="ru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页脚占位符 1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US" altLang="zh-CN" dirty="0" smtClean="0">
                <a:ea typeface="宋体" charset="-122"/>
              </a:rPr>
              <a:t>CB-</a:t>
            </a:r>
            <a:r>
              <a:rPr lang="en-US" altLang="zh-CN" dirty="0" err="1" smtClean="0">
                <a:ea typeface="宋体" charset="-122"/>
              </a:rPr>
              <a:t>ch09</a:t>
            </a:r>
            <a:endParaRPr lang="en-US" altLang="zh-CN" dirty="0" smtClean="0">
              <a:ea typeface="宋体" charset="-122"/>
            </a:endParaRPr>
          </a:p>
        </p:txBody>
      </p:sp>
      <p:sp>
        <p:nvSpPr>
          <p:cNvPr id="21506" name="灯片编号占位符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8024222A-CB80-440F-8079-F658492E88D9}" type="slidenum">
              <a:rPr lang="en-US" altLang="zh-CN" smtClean="0">
                <a:ea typeface="宋体" charset="-122"/>
              </a:rPr>
              <a:pPr/>
              <a:t>9</a:t>
            </a:fld>
            <a:endParaRPr lang="en-US" altLang="zh-CN" smtClean="0">
              <a:ea typeface="宋体" charset="-122"/>
            </a:endParaRPr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67544" y="404664"/>
            <a:ext cx="7992888" cy="61653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ransition spd="slow">
    <p:pull dir="ru"/>
  </p:transition>
</p:sld>
</file>

<file path=ppt/theme/theme1.xml><?xml version="1.0" encoding="utf-8"?>
<a:theme xmlns:a="http://schemas.openxmlformats.org/drawingml/2006/main" name="Network">
  <a:themeElements>
    <a:clrScheme name="Network 10">
      <a:dk1>
        <a:srgbClr val="000000"/>
      </a:dk1>
      <a:lt1>
        <a:srgbClr val="FFFFFF"/>
      </a:lt1>
      <a:dk2>
        <a:srgbClr val="330066"/>
      </a:dk2>
      <a:lt2>
        <a:srgbClr val="808080"/>
      </a:lt2>
      <a:accent1>
        <a:srgbClr val="CCCC00"/>
      </a:accent1>
      <a:accent2>
        <a:srgbClr val="669999"/>
      </a:accent2>
      <a:accent3>
        <a:srgbClr val="FFFFFF"/>
      </a:accent3>
      <a:accent4>
        <a:srgbClr val="000000"/>
      </a:accent4>
      <a:accent5>
        <a:srgbClr val="E2E2AA"/>
      </a:accent5>
      <a:accent6>
        <a:srgbClr val="5C8A8A"/>
      </a:accent6>
      <a:hlink>
        <a:srgbClr val="7E9CE8"/>
      </a:hlink>
      <a:folHlink>
        <a:srgbClr val="D8D8EC"/>
      </a:folHlink>
    </a:clrScheme>
    <a:fontScheme name="Network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zh-CN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宋体" pitchFamily="2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zh-CN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宋体" pitchFamily="2" charset="-122"/>
          </a:defRPr>
        </a:defPPr>
      </a:lstStyle>
    </a:lnDef>
  </a:objectDefaults>
  <a:extraClrSchemeLst>
    <a:extraClrScheme>
      <a:clrScheme name="Network 1">
        <a:dk1>
          <a:srgbClr val="4F747B"/>
        </a:dk1>
        <a:lt1>
          <a:srgbClr val="FFFFFF"/>
        </a:lt1>
        <a:dk2>
          <a:srgbClr val="000000"/>
        </a:dk2>
        <a:lt2>
          <a:srgbClr val="C0C0C0"/>
        </a:lt2>
        <a:accent1>
          <a:srgbClr val="859868"/>
        </a:accent1>
        <a:accent2>
          <a:srgbClr val="5F5F5F"/>
        </a:accent2>
        <a:accent3>
          <a:srgbClr val="AAAAAA"/>
        </a:accent3>
        <a:accent4>
          <a:srgbClr val="DADADA"/>
        </a:accent4>
        <a:accent5>
          <a:srgbClr val="C2CAB9"/>
        </a:accent5>
        <a:accent6>
          <a:srgbClr val="555555"/>
        </a:accent6>
        <a:hlink>
          <a:srgbClr val="5F5F5F"/>
        </a:hlink>
        <a:folHlink>
          <a:srgbClr val="BA121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2">
        <a:dk1>
          <a:srgbClr val="3C0000"/>
        </a:dk1>
        <a:lt1>
          <a:srgbClr val="FFFFFF"/>
        </a:lt1>
        <a:dk2>
          <a:srgbClr val="4D0B0B"/>
        </a:dk2>
        <a:lt2>
          <a:srgbClr val="FFFFFF"/>
        </a:lt2>
        <a:accent1>
          <a:srgbClr val="666633"/>
        </a:accent1>
        <a:accent2>
          <a:srgbClr val="CC3300"/>
        </a:accent2>
        <a:accent3>
          <a:srgbClr val="B2AAAA"/>
        </a:accent3>
        <a:accent4>
          <a:srgbClr val="DADADA"/>
        </a:accent4>
        <a:accent5>
          <a:srgbClr val="B8B8AD"/>
        </a:accent5>
        <a:accent6>
          <a:srgbClr val="B92D00"/>
        </a:accent6>
        <a:hlink>
          <a:srgbClr val="CC9900"/>
        </a:hlink>
        <a:folHlink>
          <a:srgbClr val="CCCC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3">
        <a:dk1>
          <a:srgbClr val="666699"/>
        </a:dk1>
        <a:lt1>
          <a:srgbClr val="FFFFFF"/>
        </a:lt1>
        <a:dk2>
          <a:srgbClr val="15192B"/>
        </a:dk2>
        <a:lt2>
          <a:srgbClr val="CCCCFF"/>
        </a:lt2>
        <a:accent1>
          <a:srgbClr val="4F893D"/>
        </a:accent1>
        <a:accent2>
          <a:srgbClr val="666699"/>
        </a:accent2>
        <a:accent3>
          <a:srgbClr val="AAABAC"/>
        </a:accent3>
        <a:accent4>
          <a:srgbClr val="DADADA"/>
        </a:accent4>
        <a:accent5>
          <a:srgbClr val="B2C4AF"/>
        </a:accent5>
        <a:accent6>
          <a:srgbClr val="5C5C8A"/>
        </a:accent6>
        <a:hlink>
          <a:srgbClr val="CC9900"/>
        </a:hlink>
        <a:folHlink>
          <a:srgbClr val="4837C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4">
        <a:dk1>
          <a:srgbClr val="666699"/>
        </a:dk1>
        <a:lt1>
          <a:srgbClr val="FFFFFF"/>
        </a:lt1>
        <a:dk2>
          <a:srgbClr val="86001A"/>
        </a:dk2>
        <a:lt2>
          <a:srgbClr val="CCCC66"/>
        </a:lt2>
        <a:accent1>
          <a:srgbClr val="FF3300"/>
        </a:accent1>
        <a:accent2>
          <a:srgbClr val="FF6600"/>
        </a:accent2>
        <a:accent3>
          <a:srgbClr val="C3AAAB"/>
        </a:accent3>
        <a:accent4>
          <a:srgbClr val="DADADA"/>
        </a:accent4>
        <a:accent5>
          <a:srgbClr val="FFADAA"/>
        </a:accent5>
        <a:accent6>
          <a:srgbClr val="E75C00"/>
        </a:accent6>
        <a:hlink>
          <a:srgbClr val="CC9900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5">
        <a:dk1>
          <a:srgbClr val="666699"/>
        </a:dk1>
        <a:lt1>
          <a:srgbClr val="FFFFFF"/>
        </a:lt1>
        <a:dk2>
          <a:srgbClr val="000054"/>
        </a:dk2>
        <a:lt2>
          <a:srgbClr val="FFFFFF"/>
        </a:lt2>
        <a:accent1>
          <a:srgbClr val="3333FF"/>
        </a:accent1>
        <a:accent2>
          <a:srgbClr val="006699"/>
        </a:accent2>
        <a:accent3>
          <a:srgbClr val="AAAAB3"/>
        </a:accent3>
        <a:accent4>
          <a:srgbClr val="DADADA"/>
        </a:accent4>
        <a:accent5>
          <a:srgbClr val="ADADFF"/>
        </a:accent5>
        <a:accent6>
          <a:srgbClr val="005C8A"/>
        </a:accent6>
        <a:hlink>
          <a:srgbClr val="669900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6">
        <a:dk1>
          <a:srgbClr val="808080"/>
        </a:dk1>
        <a:lt1>
          <a:srgbClr val="FFFFFF"/>
        </a:lt1>
        <a:dk2>
          <a:srgbClr val="30054B"/>
        </a:dk2>
        <a:lt2>
          <a:srgbClr val="FFFFFF"/>
        </a:lt2>
        <a:accent1>
          <a:srgbClr val="797B9B"/>
        </a:accent1>
        <a:accent2>
          <a:srgbClr val="6B4FB1"/>
        </a:accent2>
        <a:accent3>
          <a:srgbClr val="ADAAB1"/>
        </a:accent3>
        <a:accent4>
          <a:srgbClr val="DADADA"/>
        </a:accent4>
        <a:accent5>
          <a:srgbClr val="BEBFCB"/>
        </a:accent5>
        <a:accent6>
          <a:srgbClr val="6047A0"/>
        </a:accent6>
        <a:hlink>
          <a:srgbClr val="7AACCE"/>
        </a:hlink>
        <a:folHlink>
          <a:srgbClr val="D8D8E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7">
        <a:dk1>
          <a:srgbClr val="808080"/>
        </a:dk1>
        <a:lt1>
          <a:srgbClr val="FFFFCC"/>
        </a:lt1>
        <a:dk2>
          <a:srgbClr val="29527B"/>
        </a:dk2>
        <a:lt2>
          <a:srgbClr val="FFFFFF"/>
        </a:lt2>
        <a:accent1>
          <a:srgbClr val="CCCC00"/>
        </a:accent1>
        <a:accent2>
          <a:srgbClr val="669999"/>
        </a:accent2>
        <a:accent3>
          <a:srgbClr val="ACB3BF"/>
        </a:accent3>
        <a:accent4>
          <a:srgbClr val="DADAAE"/>
        </a:accent4>
        <a:accent5>
          <a:srgbClr val="E2E2AA"/>
        </a:accent5>
        <a:accent6>
          <a:srgbClr val="5C8A8A"/>
        </a:accent6>
        <a:hlink>
          <a:srgbClr val="D8D8EC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8">
        <a:dk1>
          <a:srgbClr val="666699"/>
        </a:dk1>
        <a:lt1>
          <a:srgbClr val="FFFFFF"/>
        </a:lt1>
        <a:dk2>
          <a:srgbClr val="476949"/>
        </a:dk2>
        <a:lt2>
          <a:srgbClr val="FFFFFF"/>
        </a:lt2>
        <a:accent1>
          <a:srgbClr val="CC6600"/>
        </a:accent1>
        <a:accent2>
          <a:srgbClr val="CC9900"/>
        </a:accent2>
        <a:accent3>
          <a:srgbClr val="B1B9B1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45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9">
        <a:dk1>
          <a:srgbClr val="000000"/>
        </a:dk1>
        <a:lt1>
          <a:srgbClr val="FFFFFF"/>
        </a:lt1>
        <a:dk2>
          <a:srgbClr val="7C1302"/>
        </a:dk2>
        <a:lt2>
          <a:srgbClr val="CC9900"/>
        </a:lt2>
        <a:accent1>
          <a:srgbClr val="CC9900"/>
        </a:accent1>
        <a:accent2>
          <a:srgbClr val="CC3300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B92D00"/>
        </a:accent6>
        <a:hlink>
          <a:srgbClr val="80808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etwork 10">
        <a:dk1>
          <a:srgbClr val="000000"/>
        </a:dk1>
        <a:lt1>
          <a:srgbClr val="FFFFFF"/>
        </a:lt1>
        <a:dk2>
          <a:srgbClr val="330066"/>
        </a:dk2>
        <a:lt2>
          <a:srgbClr val="808080"/>
        </a:lt2>
        <a:accent1>
          <a:srgbClr val="CCCC00"/>
        </a:accent1>
        <a:accent2>
          <a:srgbClr val="669999"/>
        </a:accent2>
        <a:accent3>
          <a:srgbClr val="FFFFFF"/>
        </a:accent3>
        <a:accent4>
          <a:srgbClr val="000000"/>
        </a:accent4>
        <a:accent5>
          <a:srgbClr val="E2E2AA"/>
        </a:accent5>
        <a:accent6>
          <a:srgbClr val="5C8A8A"/>
        </a:accent6>
        <a:hlink>
          <a:srgbClr val="7E9CE8"/>
        </a:hlink>
        <a:folHlink>
          <a:srgbClr val="D8D8E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269</TotalTime>
  <Words>623</Words>
  <Application>Microsoft Office PowerPoint</Application>
  <PresentationFormat>全屏显示(4:3)</PresentationFormat>
  <Paragraphs>147</Paragraphs>
  <Slides>16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16</vt:i4>
      </vt:variant>
    </vt:vector>
  </HeadingPairs>
  <TitlesOfParts>
    <vt:vector size="17" baseType="lpstr">
      <vt:lpstr>Network</vt:lpstr>
      <vt:lpstr>第九章  家庭因素与家庭决策</vt:lpstr>
      <vt:lpstr>幻灯片 2</vt:lpstr>
      <vt:lpstr>幻灯片 3</vt:lpstr>
      <vt:lpstr>幻灯片 4</vt:lpstr>
      <vt:lpstr>幻灯片 5</vt:lpstr>
      <vt:lpstr>幻灯片 6</vt:lpstr>
      <vt:lpstr>幻灯片 7</vt:lpstr>
      <vt:lpstr>幻灯片 8</vt:lpstr>
      <vt:lpstr>幻灯片 9</vt:lpstr>
      <vt:lpstr>幻灯片 10</vt:lpstr>
      <vt:lpstr>幻灯片 11</vt:lpstr>
      <vt:lpstr>幻灯片 12</vt:lpstr>
      <vt:lpstr>幻灯片 13</vt:lpstr>
      <vt:lpstr>幻灯片 14</vt:lpstr>
      <vt:lpstr>幻灯片 15</vt:lpstr>
      <vt:lpstr>幻灯片 16</vt:lpstr>
    </vt:vector>
  </TitlesOfParts>
  <Company>RUC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第八章  家庭生命周期、角色与购买行为 </dc:title>
  <dc:creator>Chen Zhenru</dc:creator>
  <cp:lastModifiedBy>Administrator</cp:lastModifiedBy>
  <cp:revision>15</cp:revision>
  <dcterms:created xsi:type="dcterms:W3CDTF">2010-11-23T16:07:07Z</dcterms:created>
  <dcterms:modified xsi:type="dcterms:W3CDTF">2015-09-03T08:40:33Z</dcterms:modified>
</cp:coreProperties>
</file>

<file path=docProps/thumbnail.jpeg>
</file>