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colors3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drawing3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</p:sldMasterIdLst>
  <p:sldIdLst>
    <p:sldId id="322" r:id="rId4"/>
    <p:sldId id="324" r:id="rId5"/>
    <p:sldId id="325" r:id="rId6"/>
    <p:sldId id="380" r:id="rId7"/>
    <p:sldId id="257" r:id="rId8"/>
    <p:sldId id="327" r:id="rId9"/>
    <p:sldId id="328" r:id="rId10"/>
    <p:sldId id="331" r:id="rId11"/>
    <p:sldId id="332" r:id="rId12"/>
    <p:sldId id="329" r:id="rId13"/>
    <p:sldId id="359" r:id="rId14"/>
    <p:sldId id="330" r:id="rId15"/>
    <p:sldId id="333" r:id="rId16"/>
    <p:sldId id="334" r:id="rId17"/>
    <p:sldId id="379" r:id="rId18"/>
    <p:sldId id="272" r:id="rId19"/>
    <p:sldId id="336" r:id="rId20"/>
    <p:sldId id="337" r:id="rId21"/>
    <p:sldId id="360" r:id="rId22"/>
    <p:sldId id="279" r:id="rId23"/>
    <p:sldId id="276" r:id="rId24"/>
    <p:sldId id="281" r:id="rId25"/>
    <p:sldId id="361" r:id="rId26"/>
    <p:sldId id="378" r:id="rId27"/>
    <p:sldId id="282" r:id="rId28"/>
    <p:sldId id="362" r:id="rId29"/>
    <p:sldId id="363" r:id="rId30"/>
    <p:sldId id="286" r:id="rId31"/>
    <p:sldId id="287" r:id="rId32"/>
    <p:sldId id="288" r:id="rId33"/>
  </p:sldIdLst>
  <p:sldSz cx="12192635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4E4"/>
    <a:srgbClr val="FFF5F5"/>
    <a:srgbClr val="FF6060"/>
    <a:srgbClr val="FF7E7E"/>
    <a:srgbClr val="FF5050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2" d="100"/>
          <a:sy n="52" d="100"/>
        </p:scale>
        <p:origin x="72" y="498"/>
      </p:cViewPr>
      <p:guideLst>
        <p:guide orient="horz" pos="2220"/>
        <p:guide pos="387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195865C-972B-4085-B7DC-C3707078D8C1}" type="doc">
      <dgm:prSet loTypeId="urn:microsoft.com/office/officeart/2005/8/layout/hierarchy2" loCatId="hierarchy" qsTypeId="urn:microsoft.com/office/officeart/2005/8/quickstyle/3d1" qsCatId="3D" csTypeId="urn:microsoft.com/office/officeart/2005/8/colors/colorful1" csCatId="colorful" phldr="1"/>
      <dgm:spPr/>
    </dgm:pt>
    <dgm:pt modelId="{A6DD81E8-EC66-4068-AA93-22D21B6008BB}">
      <dgm:prSet phldr="0" custT="1"/>
      <dgm:spPr/>
      <dgm:t>
        <a:bodyPr vert="horz" wrap="square"/>
        <a:p>
          <a:pPr marR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</a:pPr>
          <a:r>
            <a:rPr kumimoji="0" lang="zh-CN" altLang="en-US" sz="2800" b="1" i="0" u="none" strike="noStrike" cap="none" normalizeH="0" baseline="0">
              <a:effectLst/>
              <a:latin typeface="微软雅黑" panose="020B0503020204020204" charset="-122"/>
              <a:ea typeface="微软雅黑" panose="020B0503020204020204" charset="-122"/>
            </a:rPr>
            <a:t>调研工作</a:t>
          </a:r>
          <a:r>
            <a:rPr kumimoji="0" lang="zh-CN" altLang="en-US" sz="2800" b="1" i="0" u="none" strike="noStrike" cap="none" normalizeH="0" baseline="0" dirty="0">
              <a:effectLst/>
              <a:latin typeface="微软雅黑" panose="020B0503020204020204" charset="-122"/>
              <a:ea typeface="微软雅黑" panose="020B0503020204020204" charset="-122"/>
            </a:rPr>
            <a:t/>
          </a:r>
          <a:endParaRPr kumimoji="0" lang="zh-CN" altLang="en-US" sz="2800" b="1" i="0" u="none" strike="noStrike" cap="none" normalizeH="0" baseline="0" dirty="0">
            <a:effectLst/>
            <a:latin typeface="微软雅黑" panose="020B0503020204020204" charset="-122"/>
            <a:ea typeface="微软雅黑" panose="020B0503020204020204" charset="-122"/>
          </a:endParaRPr>
        </a:p>
      </dgm:t>
    </dgm:pt>
    <dgm:pt modelId="{D06534F4-1F35-44E5-A137-3CC181311C28}" cxnId="{2AD09A98-55FF-4077-9C2C-F1F7FB86F962}" type="parTrans">
      <dgm:prSet/>
      <dgm:spPr/>
      <dgm:t>
        <a:bodyPr/>
        <a:lstStyle/>
        <a:p>
          <a:endParaRPr lang="zh-CN" altLang="en-US"/>
        </a:p>
      </dgm:t>
    </dgm:pt>
    <dgm:pt modelId="{18EA5BD9-C779-441A-A360-95B37FC23A9F}" cxnId="{2AD09A98-55FF-4077-9C2C-F1F7FB86F962}" type="sibTrans">
      <dgm:prSet/>
      <dgm:spPr/>
      <dgm:t>
        <a:bodyPr/>
        <a:lstStyle/>
        <a:p>
          <a:endParaRPr lang="zh-CN" altLang="en-US"/>
        </a:p>
      </dgm:t>
    </dgm:pt>
    <dgm:pt modelId="{DD1A9D26-8F01-40C5-84AD-10A34B6EF2A4}">
      <dgm:prSet phldr="0" custT="1"/>
      <dgm:spPr/>
      <dgm:t>
        <a:bodyPr vert="horz" wrap="square"/>
        <a:p>
          <a:pPr marR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</a:pPr>
          <a:r>
            <a:rPr kumimoji="0" lang="zh-CN" altLang="en-US" sz="2800" b="1" i="0" u="none" strike="noStrike" kern="1200" cap="none" normalizeH="0" baseline="0" dirty="0">
              <a:effectLst/>
              <a:latin typeface="微软雅黑" panose="020B0503020204020204" charset="-122"/>
              <a:ea typeface="微软雅黑" panose="020B0503020204020204" charset="-122"/>
              <a:cs typeface="+mn-cs"/>
            </a:rPr>
            <a:t>业务性</a:t>
          </a:r>
          <a:r>
            <a:rPr sz="2500">
              <a:latin typeface="微软雅黑" panose="020B0503020204020204" charset="-122"/>
              <a:ea typeface="微软雅黑" panose="020B0503020204020204" charset="-122"/>
            </a:rPr>
            <a:t/>
          </a:r>
          <a:endParaRPr sz="2500">
            <a:latin typeface="微软雅黑" panose="020B0503020204020204" charset="-122"/>
            <a:ea typeface="微软雅黑" panose="020B0503020204020204" charset="-122"/>
          </a:endParaRPr>
        </a:p>
      </dgm:t>
    </dgm:pt>
    <dgm:pt modelId="{9CA31578-2D4B-4C67-B938-95699E227AC3}" cxnId="{00611252-07DF-434C-9314-403AEBFD65A1}" type="parTrans">
      <dgm:prSet/>
      <dgm:spPr/>
      <dgm:t>
        <a:bodyPr/>
        <a:lstStyle/>
        <a:p>
          <a:endParaRPr lang="zh-CN" altLang="en-US"/>
        </a:p>
      </dgm:t>
    </dgm:pt>
    <dgm:pt modelId="{83EFF3AA-0444-4F18-B226-13C7801ECAD1}" cxnId="{00611252-07DF-434C-9314-403AEBFD65A1}" type="sibTrans">
      <dgm:prSet/>
      <dgm:spPr/>
      <dgm:t>
        <a:bodyPr/>
        <a:lstStyle/>
        <a:p>
          <a:endParaRPr lang="zh-CN" altLang="en-US"/>
        </a:p>
      </dgm:t>
    </dgm:pt>
    <dgm:pt modelId="{E6CD3B8C-0AB6-4B83-BDD1-9887CBB554D1}">
      <dgm:prSet phldr="0" custT="1"/>
      <dgm:spPr/>
      <dgm:t>
        <a:bodyPr vert="horz" wrap="square"/>
        <a:p>
          <a:pPr marR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</a:pPr>
          <a:r>
            <a:rPr kumimoji="0" lang="zh-CN" altLang="en-US" sz="2400" b="0" i="0" u="none" strike="noStrike" cap="none" normalizeH="0" baseline="0" dirty="0">
              <a:solidFill>
                <a:schemeClr val="bg2">
                  <a:lumMod val="2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</a:rPr>
            <a:t>围绕领导分管的</a:t>
          </a:r>
          <a:r>
            <a:rPr kumimoji="0" lang="en-US" altLang="zh-CN" sz="2400" b="0" i="0" u="none" strike="noStrike" cap="none" normalizeH="0" baseline="0" dirty="0">
              <a:solidFill>
                <a:schemeClr val="bg2">
                  <a:lumMod val="2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</a:rPr>
            <a:t/>
          </a:r>
          <a:endParaRPr kumimoji="0" lang="en-US" altLang="zh-CN" sz="2400" b="0" i="0" u="none" strike="noStrike" cap="none" normalizeH="0" baseline="0" dirty="0">
            <a:solidFill>
              <a:schemeClr val="bg2">
                <a:lumMod val="25000"/>
              </a:schemeClr>
            </a:solidFill>
            <a:effectLst/>
            <a:latin typeface="微软雅黑" panose="020B0503020204020204" charset="-122"/>
            <a:ea typeface="微软雅黑" panose="020B0503020204020204" charset="-122"/>
          </a:endParaRPr>
        </a:p>
        <a:p>
          <a:pPr marR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</a:pPr>
          <a:r>
            <a:rPr kumimoji="0" lang="zh-CN" altLang="en-US" sz="2400" b="0" i="0" u="none" strike="noStrike" cap="none" normalizeH="0" baseline="0" dirty="0">
              <a:solidFill>
                <a:schemeClr val="bg2">
                  <a:lumMod val="2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</a:rPr>
            <a:t>业务范围开展</a:t>
          </a:r>
          <a:r>
            <a:rPr kumimoji="0" lang="zh-CN" altLang="en-US" sz="2400" b="0" i="0" u="none" strike="noStrike" cap="none" normalizeH="0" baseline="0" dirty="0">
              <a:solidFill>
                <a:schemeClr val="bg2">
                  <a:lumMod val="2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</a:rPr>
            <a:t/>
          </a:r>
          <a:endParaRPr kumimoji="0" lang="zh-CN" altLang="en-US" sz="2400" b="0" i="0" u="none" strike="noStrike" cap="none" normalizeH="0" baseline="0" dirty="0">
            <a:solidFill>
              <a:schemeClr val="bg2">
                <a:lumMod val="25000"/>
              </a:schemeClr>
            </a:solidFill>
            <a:effectLst/>
            <a:latin typeface="微软雅黑" panose="020B0503020204020204" charset="-122"/>
            <a:ea typeface="微软雅黑" panose="020B0503020204020204" charset="-122"/>
          </a:endParaRPr>
        </a:p>
      </dgm:t>
    </dgm:pt>
    <dgm:pt modelId="{BF6F44CF-A45A-4E7D-A213-2F76606C371D}" cxnId="{F4F6949A-BD54-4C25-BD5C-52A2C046483E}" type="parTrans">
      <dgm:prSet/>
      <dgm:spPr/>
      <dgm:t>
        <a:bodyPr/>
        <a:lstStyle/>
        <a:p>
          <a:endParaRPr lang="zh-CN" altLang="en-US"/>
        </a:p>
      </dgm:t>
    </dgm:pt>
    <dgm:pt modelId="{0EEB518D-E53E-4097-BF12-1A0454A72979}" cxnId="{F4F6949A-BD54-4C25-BD5C-52A2C046483E}" type="sibTrans">
      <dgm:prSet/>
      <dgm:spPr/>
      <dgm:t>
        <a:bodyPr/>
        <a:lstStyle/>
        <a:p>
          <a:endParaRPr lang="zh-CN" altLang="en-US"/>
        </a:p>
      </dgm:t>
    </dgm:pt>
    <dgm:pt modelId="{CEBD246F-E505-4284-AC6F-B3A7F6F7F8F7}">
      <dgm:prSet phldr="0" custT="1"/>
      <dgm:spPr/>
      <dgm:t>
        <a:bodyPr vert="horz" wrap="square"/>
        <a:p>
          <a:pPr marR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</a:pPr>
          <a:r>
            <a:rPr kumimoji="0" lang="zh-CN" altLang="en-US" sz="2800" b="1" i="0" u="none" strike="noStrike" cap="none" normalizeH="0" baseline="0" dirty="0">
              <a:effectLst/>
              <a:latin typeface="微软雅黑" panose="020B0503020204020204" charset="-122"/>
              <a:ea typeface="微软雅黑" panose="020B0503020204020204" charset="-122"/>
            </a:rPr>
            <a:t>突击性</a:t>
          </a:r>
          <a:r>
            <a:rPr sz="2500">
              <a:latin typeface="微软雅黑" panose="020B0503020204020204" charset="-122"/>
              <a:ea typeface="微软雅黑" panose="020B0503020204020204" charset="-122"/>
            </a:rPr>
            <a:t/>
          </a:r>
          <a:endParaRPr sz="2500">
            <a:latin typeface="微软雅黑" panose="020B0503020204020204" charset="-122"/>
            <a:ea typeface="微软雅黑" panose="020B0503020204020204" charset="-122"/>
          </a:endParaRPr>
        </a:p>
      </dgm:t>
    </dgm:pt>
    <dgm:pt modelId="{13CF04FD-3D11-4E1B-8D54-B790BA2257FF}" cxnId="{DF85518A-13A2-48E9-AA0E-B06D599934AC}" type="parTrans">
      <dgm:prSet/>
      <dgm:spPr/>
      <dgm:t>
        <a:bodyPr/>
        <a:lstStyle/>
        <a:p>
          <a:endParaRPr lang="zh-CN" altLang="en-US"/>
        </a:p>
      </dgm:t>
    </dgm:pt>
    <dgm:pt modelId="{928488A6-1878-44A8-B819-608E1B40D6A0}" cxnId="{DF85518A-13A2-48E9-AA0E-B06D599934AC}" type="sibTrans">
      <dgm:prSet/>
      <dgm:spPr/>
      <dgm:t>
        <a:bodyPr/>
        <a:lstStyle/>
        <a:p>
          <a:endParaRPr lang="zh-CN" altLang="en-US"/>
        </a:p>
      </dgm:t>
    </dgm:pt>
    <dgm:pt modelId="{6F22FE56-3B0D-4710-9FB1-7B3BEBF993FA}">
      <dgm:prSet phldr="0" custT="1"/>
      <dgm:spPr/>
      <dgm:t>
        <a:bodyPr vert="horz" wrap="square"/>
        <a:p>
          <a:pPr marR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</a:pPr>
          <a:r>
            <a:rPr kumimoji="0" lang="zh-CN" altLang="en-US" sz="2400" b="0" i="0" u="none" strike="noStrike" cap="none" normalizeH="0" baseline="0">
              <a:solidFill>
                <a:schemeClr val="bg2">
                  <a:lumMod val="2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</a:rPr>
            <a:t>依问题而产生</a:t>
          </a:r>
          <a:r>
            <a:rPr kumimoji="0" lang="zh-CN" altLang="en-US" sz="2400" b="0" i="0" u="none" strike="noStrike" cap="none" normalizeH="0" baseline="0">
              <a:solidFill>
                <a:schemeClr val="bg2">
                  <a:lumMod val="2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</a:rPr>
            <a:t/>
          </a:r>
          <a:endParaRPr kumimoji="0" lang="zh-CN" altLang="en-US" sz="2400" b="0" i="0" u="none" strike="noStrike" cap="none" normalizeH="0" baseline="0">
            <a:solidFill>
              <a:schemeClr val="bg2">
                <a:lumMod val="25000"/>
              </a:schemeClr>
            </a:solidFill>
            <a:effectLst/>
            <a:latin typeface="微软雅黑" panose="020B0503020204020204" charset="-122"/>
            <a:ea typeface="微软雅黑" panose="020B0503020204020204" charset="-122"/>
          </a:endParaRPr>
        </a:p>
        <a:p>
          <a:pPr marR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</a:pPr>
          <a:r>
            <a:rPr kumimoji="0" lang="zh-CN" altLang="en-US" sz="2400" b="0" i="0" u="none" strike="noStrike" cap="none" normalizeH="0" baseline="0">
              <a:solidFill>
                <a:schemeClr val="bg2">
                  <a:lumMod val="2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</a:rPr>
            <a:t>时间周期短</a:t>
          </a:r>
          <a:r>
            <a:rPr kumimoji="0" lang="zh-CN" altLang="en-US" sz="2400" b="0" i="0" u="none" strike="noStrike" cap="none" normalizeH="0" baseline="0">
              <a:solidFill>
                <a:schemeClr val="bg2">
                  <a:lumMod val="2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</a:rPr>
            <a:t/>
          </a:r>
          <a:endParaRPr kumimoji="0" lang="zh-CN" altLang="en-US" sz="2400" b="0" i="0" u="none" strike="noStrike" cap="none" normalizeH="0" baseline="0">
            <a:solidFill>
              <a:schemeClr val="bg2">
                <a:lumMod val="25000"/>
              </a:schemeClr>
            </a:solidFill>
            <a:effectLst/>
            <a:latin typeface="微软雅黑" panose="020B0503020204020204" charset="-122"/>
            <a:ea typeface="微软雅黑" panose="020B0503020204020204" charset="-122"/>
          </a:endParaRPr>
        </a:p>
      </dgm:t>
    </dgm:pt>
    <dgm:pt modelId="{B1F6D1E1-BD4F-47EE-90FA-C211638ECEDA}" cxnId="{81873512-C29E-4DBC-90CD-EBD94A12912F}" type="parTrans">
      <dgm:prSet/>
      <dgm:spPr/>
      <dgm:t>
        <a:bodyPr/>
        <a:lstStyle/>
        <a:p>
          <a:endParaRPr lang="zh-CN" altLang="en-US"/>
        </a:p>
      </dgm:t>
    </dgm:pt>
    <dgm:pt modelId="{E2C58059-4782-45B8-988F-F4500B2D7958}" cxnId="{81873512-C29E-4DBC-90CD-EBD94A12912F}" type="sibTrans">
      <dgm:prSet/>
      <dgm:spPr/>
      <dgm:t>
        <a:bodyPr/>
        <a:lstStyle/>
        <a:p>
          <a:endParaRPr lang="zh-CN" altLang="en-US"/>
        </a:p>
      </dgm:t>
    </dgm:pt>
    <dgm:pt modelId="{4741FD39-9DA6-43DD-A8CE-D7B14BC886BE}">
      <dgm:prSet phldr="0" custT="1"/>
      <dgm:spPr/>
      <dgm:t>
        <a:bodyPr vert="horz" wrap="square"/>
        <a:p>
          <a:pPr marR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</a:pPr>
          <a:r>
            <a:rPr kumimoji="0" lang="zh-CN" altLang="en-US" sz="2800" b="1" i="0" u="none" strike="noStrike" kern="1200" cap="none" normalizeH="0" baseline="0" dirty="0">
              <a:effectLst/>
              <a:latin typeface="微软雅黑" panose="020B0503020204020204" charset="-122"/>
              <a:ea typeface="微软雅黑" panose="020B0503020204020204" charset="-122"/>
              <a:cs typeface="+mn-cs"/>
            </a:rPr>
            <a:t>参考性</a:t>
          </a:r>
          <a:r>
            <a:rPr sz="2500">
              <a:latin typeface="微软雅黑" panose="020B0503020204020204" charset="-122"/>
              <a:ea typeface="微软雅黑" panose="020B0503020204020204" charset="-122"/>
            </a:rPr>
            <a:t/>
          </a:r>
          <a:endParaRPr sz="2500">
            <a:latin typeface="微软雅黑" panose="020B0503020204020204" charset="-122"/>
            <a:ea typeface="微软雅黑" panose="020B0503020204020204" charset="-122"/>
          </a:endParaRPr>
        </a:p>
      </dgm:t>
    </dgm:pt>
    <dgm:pt modelId="{B42E1CDE-22B9-47EC-BBCE-C0B4F17C3812}" cxnId="{6CC69B5A-4E51-4E66-A4CD-1A5680AEF423}" type="parTrans">
      <dgm:prSet/>
      <dgm:spPr/>
      <dgm:t>
        <a:bodyPr/>
        <a:lstStyle/>
        <a:p>
          <a:endParaRPr lang="zh-CN" altLang="en-US"/>
        </a:p>
      </dgm:t>
    </dgm:pt>
    <dgm:pt modelId="{B9070DF9-E3A1-437A-9D93-26E05238A83D}" cxnId="{6CC69B5A-4E51-4E66-A4CD-1A5680AEF423}" type="sibTrans">
      <dgm:prSet/>
      <dgm:spPr/>
      <dgm:t>
        <a:bodyPr/>
        <a:lstStyle/>
        <a:p>
          <a:endParaRPr lang="zh-CN" altLang="en-US"/>
        </a:p>
      </dgm:t>
    </dgm:pt>
    <dgm:pt modelId="{C30A1EE6-9AF7-4958-94E4-9ABA7AB8F308}">
      <dgm:prSet phldr="0" custT="1"/>
      <dgm:spPr/>
      <dgm:t>
        <a:bodyPr vert="horz" wrap="square"/>
        <a:p>
          <a:pPr marR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</a:pPr>
          <a:r>
            <a:rPr kumimoji="0" lang="zh-CN" altLang="en-US" sz="2400" b="0" i="0" u="none" strike="noStrike" cap="none" normalizeH="0" baseline="0" dirty="0">
              <a:solidFill>
                <a:schemeClr val="bg2">
                  <a:lumMod val="2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</a:rPr>
            <a:t>为领导决策提供</a:t>
          </a:r>
          <a:r>
            <a:rPr kumimoji="0" lang="en-US" altLang="zh-CN" sz="2400" b="0" i="0" u="none" strike="noStrike" cap="none" normalizeH="0" baseline="0" dirty="0">
              <a:solidFill>
                <a:schemeClr val="bg2">
                  <a:lumMod val="2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</a:rPr>
            <a:t/>
          </a:r>
          <a:endParaRPr kumimoji="0" lang="en-US" altLang="zh-CN" sz="2400" b="0" i="0" u="none" strike="noStrike" cap="none" normalizeH="0" baseline="0" dirty="0">
            <a:solidFill>
              <a:schemeClr val="bg2">
                <a:lumMod val="25000"/>
              </a:schemeClr>
            </a:solidFill>
            <a:effectLst/>
            <a:latin typeface="微软雅黑" panose="020B0503020204020204" charset="-122"/>
            <a:ea typeface="微软雅黑" panose="020B0503020204020204" charset="-122"/>
          </a:endParaRPr>
        </a:p>
        <a:p>
          <a:pPr marR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</a:pPr>
          <a:r>
            <a:rPr kumimoji="0" lang="zh-CN" altLang="en-US" sz="2400" b="0" i="0" u="none" strike="noStrike" cap="none" normalizeH="0" baseline="0" dirty="0">
              <a:solidFill>
                <a:schemeClr val="bg2">
                  <a:lumMod val="2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</a:rPr>
            <a:t>参考与支撑</a:t>
          </a:r>
          <a:r>
            <a:rPr kumimoji="0" lang="zh-CN" altLang="en-US" sz="2400" b="0" i="0" u="none" strike="noStrike" cap="none" normalizeH="0" baseline="0" dirty="0">
              <a:solidFill>
                <a:schemeClr val="bg2">
                  <a:lumMod val="2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</a:rPr>
            <a:t/>
          </a:r>
          <a:endParaRPr kumimoji="0" lang="zh-CN" altLang="en-US" sz="2400" b="0" i="0" u="none" strike="noStrike" cap="none" normalizeH="0" baseline="0" dirty="0">
            <a:solidFill>
              <a:schemeClr val="bg2">
                <a:lumMod val="25000"/>
              </a:schemeClr>
            </a:solidFill>
            <a:effectLst/>
            <a:latin typeface="微软雅黑" panose="020B0503020204020204" charset="-122"/>
            <a:ea typeface="微软雅黑" panose="020B0503020204020204" charset="-122"/>
          </a:endParaRPr>
        </a:p>
      </dgm:t>
    </dgm:pt>
    <dgm:pt modelId="{66EF6791-A473-4408-8CFF-BB5DDE8BA8C6}" cxnId="{CB1A4A5E-EEAB-4B04-ACAD-658C19CA67F4}" type="parTrans">
      <dgm:prSet/>
      <dgm:spPr/>
      <dgm:t>
        <a:bodyPr/>
        <a:lstStyle/>
        <a:p>
          <a:endParaRPr lang="zh-CN" altLang="en-US"/>
        </a:p>
      </dgm:t>
    </dgm:pt>
    <dgm:pt modelId="{24FC26F4-7B77-4DA7-AD5B-B1D3664B2D95}" cxnId="{CB1A4A5E-EEAB-4B04-ACAD-658C19CA67F4}" type="sibTrans">
      <dgm:prSet/>
      <dgm:spPr/>
      <dgm:t>
        <a:bodyPr/>
        <a:lstStyle/>
        <a:p>
          <a:endParaRPr lang="zh-CN" altLang="en-US"/>
        </a:p>
      </dgm:t>
    </dgm:pt>
    <dgm:pt modelId="{A597C959-84A0-4DEB-B003-B7BBEF04844F}" type="pres">
      <dgm:prSet presAssocID="{6195865C-972B-4085-B7DC-C3707078D8C1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71256678-C71B-4597-8177-BDA28BD841AB}" type="pres">
      <dgm:prSet presAssocID="{A6DD81E8-EC66-4068-AA93-22D21B6008BB}" presName="root1" presStyleCnt="0"/>
      <dgm:spPr/>
    </dgm:pt>
    <dgm:pt modelId="{87E19CE5-E970-4787-8FF6-57695E12EA3E}" type="pres">
      <dgm:prSet presAssocID="{A6DD81E8-EC66-4068-AA93-22D21B6008BB}" presName="LevelOneTextNode" presStyleLbl="node0" presStyleIdx="0" presStyleCnt="1">
        <dgm:presLayoutVars>
          <dgm:chPref val="3"/>
        </dgm:presLayoutVars>
      </dgm:prSet>
      <dgm:spPr/>
    </dgm:pt>
    <dgm:pt modelId="{F332999B-F650-458D-BA86-CC89D8E01112}" type="pres">
      <dgm:prSet presAssocID="{A6DD81E8-EC66-4068-AA93-22D21B6008BB}" presName="level2hierChild" presStyleCnt="0"/>
      <dgm:spPr/>
    </dgm:pt>
    <dgm:pt modelId="{5667822B-5045-4CC0-9E3A-65B2491325BC}" type="pres">
      <dgm:prSet presAssocID="{9CA31578-2D4B-4C67-B938-95699E227AC3}" presName="conn2-1" presStyleLbl="parChTrans1D2" presStyleIdx="0" presStyleCnt="3"/>
      <dgm:spPr/>
    </dgm:pt>
    <dgm:pt modelId="{596A05DC-7156-4D77-ADFC-0E0A7C597C2A}" type="pres">
      <dgm:prSet presAssocID="{9CA31578-2D4B-4C67-B938-95699E227AC3}" presName="connTx" presStyleCnt="0"/>
      <dgm:spPr/>
    </dgm:pt>
    <dgm:pt modelId="{F64762F1-EE62-486F-B8E7-8C88C64BBE37}" type="pres">
      <dgm:prSet presAssocID="{DD1A9D26-8F01-40C5-84AD-10A34B6EF2A4}" presName="root2" presStyleCnt="0"/>
      <dgm:spPr/>
    </dgm:pt>
    <dgm:pt modelId="{D4A42E5A-2695-4B98-AEAE-4DA3A6D05E5A}" type="pres">
      <dgm:prSet presAssocID="{DD1A9D26-8F01-40C5-84AD-10A34B6EF2A4}" presName="LevelTwoTextNode" presStyleLbl="node2" presStyleIdx="0" presStyleCnt="3" custScaleY="50768">
        <dgm:presLayoutVars>
          <dgm:chPref val="3"/>
        </dgm:presLayoutVars>
      </dgm:prSet>
      <dgm:spPr/>
    </dgm:pt>
    <dgm:pt modelId="{BD938DFA-4A6A-48B3-A208-1499394E25F3}" type="pres">
      <dgm:prSet presAssocID="{DD1A9D26-8F01-40C5-84AD-10A34B6EF2A4}" presName="level3hierChild" presStyleCnt="0"/>
      <dgm:spPr/>
    </dgm:pt>
    <dgm:pt modelId="{32AE186D-107A-4B4E-9417-DABA79D94761}" type="pres">
      <dgm:prSet presAssocID="{BF6F44CF-A45A-4E7D-A213-2F76606C371D}" presName="conn2-1" presStyleLbl="parChTrans1D3" presStyleIdx="0" presStyleCnt="3"/>
      <dgm:spPr/>
    </dgm:pt>
    <dgm:pt modelId="{B004B043-086A-456B-A874-3ECE9E66189B}" type="pres">
      <dgm:prSet presAssocID="{BF6F44CF-A45A-4E7D-A213-2F76606C371D}" presName="connTx" presStyleCnt="0"/>
      <dgm:spPr/>
    </dgm:pt>
    <dgm:pt modelId="{2BEDE570-E163-403E-950B-9640E9CE04A2}" type="pres">
      <dgm:prSet presAssocID="{E6CD3B8C-0AB6-4B83-BDD1-9887CBB554D1}" presName="root2" presStyleCnt="0"/>
      <dgm:spPr/>
    </dgm:pt>
    <dgm:pt modelId="{2B9A759C-32BF-4440-A742-DB8B5B326421}" type="pres">
      <dgm:prSet presAssocID="{E6CD3B8C-0AB6-4B83-BDD1-9887CBB554D1}" presName="LevelTwoTextNode" presStyleLbl="node3" presStyleIdx="0" presStyleCnt="3" custScaleX="129035" custLinFactNeighborX="1353" custLinFactNeighborY="-542">
        <dgm:presLayoutVars>
          <dgm:chPref val="3"/>
        </dgm:presLayoutVars>
      </dgm:prSet>
      <dgm:spPr/>
    </dgm:pt>
    <dgm:pt modelId="{F31FAE85-4EFB-46B8-8D63-321796FF4910}" type="pres">
      <dgm:prSet presAssocID="{E6CD3B8C-0AB6-4B83-BDD1-9887CBB554D1}" presName="level3hierChild" presStyleCnt="0"/>
      <dgm:spPr/>
    </dgm:pt>
    <dgm:pt modelId="{44C77CE2-64DD-458F-83F4-854F5AFCFB62}" type="pres">
      <dgm:prSet presAssocID="{13CF04FD-3D11-4E1B-8D54-B790BA2257FF}" presName="conn2-1" presStyleLbl="parChTrans1D2" presStyleIdx="1" presStyleCnt="3"/>
      <dgm:spPr/>
    </dgm:pt>
    <dgm:pt modelId="{997EDC75-9525-4040-88E7-FE76ED75F654}" type="pres">
      <dgm:prSet presAssocID="{13CF04FD-3D11-4E1B-8D54-B790BA2257FF}" presName="connTx" presStyleCnt="0"/>
      <dgm:spPr/>
    </dgm:pt>
    <dgm:pt modelId="{6639E6EA-ED76-4519-AD31-187AB5B4B1F1}" type="pres">
      <dgm:prSet presAssocID="{CEBD246F-E505-4284-AC6F-B3A7F6F7F8F7}" presName="root2" presStyleCnt="0"/>
      <dgm:spPr/>
    </dgm:pt>
    <dgm:pt modelId="{5102DCE1-9C02-4932-BA3E-3931A3D47C47}" type="pres">
      <dgm:prSet presAssocID="{CEBD246F-E505-4284-AC6F-B3A7F6F7F8F7}" presName="LevelTwoTextNode" presStyleLbl="node2" presStyleIdx="1" presStyleCnt="3" custScaleY="64681">
        <dgm:presLayoutVars>
          <dgm:chPref val="3"/>
        </dgm:presLayoutVars>
      </dgm:prSet>
      <dgm:spPr/>
    </dgm:pt>
    <dgm:pt modelId="{860E8337-3E7E-4466-85F7-D226656EEEFB}" type="pres">
      <dgm:prSet presAssocID="{CEBD246F-E505-4284-AC6F-B3A7F6F7F8F7}" presName="level3hierChild" presStyleCnt="0"/>
      <dgm:spPr/>
    </dgm:pt>
    <dgm:pt modelId="{0023949E-CF10-4EA3-8867-554E6765E007}" type="pres">
      <dgm:prSet presAssocID="{B1F6D1E1-BD4F-47EE-90FA-C211638ECEDA}" presName="conn2-1" presStyleLbl="parChTrans1D3" presStyleIdx="1" presStyleCnt="3"/>
      <dgm:spPr/>
    </dgm:pt>
    <dgm:pt modelId="{3CB0AAA7-661A-4AD2-961A-F992692B29E6}" type="pres">
      <dgm:prSet presAssocID="{B1F6D1E1-BD4F-47EE-90FA-C211638ECEDA}" presName="connTx" presStyleCnt="0"/>
      <dgm:spPr/>
    </dgm:pt>
    <dgm:pt modelId="{27250A79-B602-4022-B4D2-222C8F0E2413}" type="pres">
      <dgm:prSet presAssocID="{6F22FE56-3B0D-4710-9FB1-7B3BEBF993FA}" presName="root2" presStyleCnt="0"/>
      <dgm:spPr/>
    </dgm:pt>
    <dgm:pt modelId="{C96C55F8-D2BB-440F-AE7C-0B679D1EBE10}" type="pres">
      <dgm:prSet presAssocID="{6F22FE56-3B0D-4710-9FB1-7B3BEBF993FA}" presName="LevelTwoTextNode" presStyleLbl="node3" presStyleIdx="1" presStyleCnt="3" custScaleX="128304">
        <dgm:presLayoutVars>
          <dgm:chPref val="3"/>
        </dgm:presLayoutVars>
      </dgm:prSet>
      <dgm:spPr/>
    </dgm:pt>
    <dgm:pt modelId="{4C3371E9-D699-4C0F-8AC5-7A19AC3A6429}" type="pres">
      <dgm:prSet presAssocID="{6F22FE56-3B0D-4710-9FB1-7B3BEBF993FA}" presName="level3hierChild" presStyleCnt="0"/>
      <dgm:spPr/>
    </dgm:pt>
    <dgm:pt modelId="{CFDD91C6-561F-4C65-8185-17246AA64A08}" type="pres">
      <dgm:prSet presAssocID="{B42E1CDE-22B9-47EC-BBCE-C0B4F17C3812}" presName="conn2-1" presStyleLbl="parChTrans1D2" presStyleIdx="2" presStyleCnt="3"/>
      <dgm:spPr/>
    </dgm:pt>
    <dgm:pt modelId="{AAC83B8C-D66C-41EF-8AFA-83F43DDB5246}" type="pres">
      <dgm:prSet presAssocID="{B42E1CDE-22B9-47EC-BBCE-C0B4F17C3812}" presName="connTx" presStyleCnt="0"/>
      <dgm:spPr/>
    </dgm:pt>
    <dgm:pt modelId="{CDEDB615-AFCF-4D0C-BBF6-718224A43145}" type="pres">
      <dgm:prSet presAssocID="{4741FD39-9DA6-43DD-A8CE-D7B14BC886BE}" presName="root2" presStyleCnt="0"/>
      <dgm:spPr/>
    </dgm:pt>
    <dgm:pt modelId="{FC758B41-802A-4404-A588-4997F61120BC}" type="pres">
      <dgm:prSet presAssocID="{4741FD39-9DA6-43DD-A8CE-D7B14BC886BE}" presName="LevelTwoTextNode" presStyleLbl="node2" presStyleIdx="2" presStyleCnt="3" custScaleY="65002">
        <dgm:presLayoutVars>
          <dgm:chPref val="3"/>
        </dgm:presLayoutVars>
      </dgm:prSet>
      <dgm:spPr/>
    </dgm:pt>
    <dgm:pt modelId="{6B59B041-B148-46C6-BBCF-195ED01D57C7}" type="pres">
      <dgm:prSet presAssocID="{4741FD39-9DA6-43DD-A8CE-D7B14BC886BE}" presName="level3hierChild" presStyleCnt="0"/>
      <dgm:spPr/>
    </dgm:pt>
    <dgm:pt modelId="{BA8A4502-ADFF-46C3-8082-ED744888294A}" type="pres">
      <dgm:prSet presAssocID="{66EF6791-A473-4408-8CFF-BB5DDE8BA8C6}" presName="conn2-1" presStyleLbl="parChTrans1D3" presStyleIdx="2" presStyleCnt="3"/>
      <dgm:spPr/>
    </dgm:pt>
    <dgm:pt modelId="{CAF6641F-FC4E-4E2B-8494-7962EB5FF4C1}" type="pres">
      <dgm:prSet presAssocID="{66EF6791-A473-4408-8CFF-BB5DDE8BA8C6}" presName="connTx" presStyleCnt="0"/>
      <dgm:spPr/>
    </dgm:pt>
    <dgm:pt modelId="{172BE996-1072-4C27-A455-8865EEB57D9E}" type="pres">
      <dgm:prSet presAssocID="{C30A1EE6-9AF7-4958-94E4-9ABA7AB8F308}" presName="root2" presStyleCnt="0"/>
      <dgm:spPr/>
    </dgm:pt>
    <dgm:pt modelId="{4CAD48C9-6403-4E84-93E8-559F3185FD6F}" type="pres">
      <dgm:prSet presAssocID="{C30A1EE6-9AF7-4958-94E4-9ABA7AB8F308}" presName="LevelTwoTextNode" presStyleLbl="node3" presStyleIdx="2" presStyleCnt="3" custScaleX="130033">
        <dgm:presLayoutVars>
          <dgm:chPref val="3"/>
        </dgm:presLayoutVars>
      </dgm:prSet>
      <dgm:spPr/>
    </dgm:pt>
    <dgm:pt modelId="{616CDE4B-0771-4918-BFCF-6F843D616622}" type="pres">
      <dgm:prSet presAssocID="{C30A1EE6-9AF7-4958-94E4-9ABA7AB8F308}" presName="level3hierChild" presStyleCnt="0"/>
      <dgm:spPr/>
    </dgm:pt>
  </dgm:ptLst>
  <dgm:cxnLst>
    <dgm:cxn modelId="{2AD09A98-55FF-4077-9C2C-F1F7FB86F962}" srcId="{6195865C-972B-4085-B7DC-C3707078D8C1}" destId="{A6DD81E8-EC66-4068-AA93-22D21B6008BB}" srcOrd="0" destOrd="0" parTransId="{D06534F4-1F35-44E5-A137-3CC181311C28}" sibTransId="{18EA5BD9-C779-441A-A360-95B37FC23A9F}"/>
    <dgm:cxn modelId="{00611252-07DF-434C-9314-403AEBFD65A1}" srcId="{A6DD81E8-EC66-4068-AA93-22D21B6008BB}" destId="{DD1A9D26-8F01-40C5-84AD-10A34B6EF2A4}" srcOrd="0" destOrd="0" parTransId="{9CA31578-2D4B-4C67-B938-95699E227AC3}" sibTransId="{83EFF3AA-0444-4F18-B226-13C7801ECAD1}"/>
    <dgm:cxn modelId="{F4F6949A-BD54-4C25-BD5C-52A2C046483E}" srcId="{DD1A9D26-8F01-40C5-84AD-10A34B6EF2A4}" destId="{E6CD3B8C-0AB6-4B83-BDD1-9887CBB554D1}" srcOrd="0" destOrd="0" parTransId="{BF6F44CF-A45A-4E7D-A213-2F76606C371D}" sibTransId="{0EEB518D-E53E-4097-BF12-1A0454A72979}"/>
    <dgm:cxn modelId="{DF85518A-13A2-48E9-AA0E-B06D599934AC}" srcId="{A6DD81E8-EC66-4068-AA93-22D21B6008BB}" destId="{CEBD246F-E505-4284-AC6F-B3A7F6F7F8F7}" srcOrd="1" destOrd="0" parTransId="{13CF04FD-3D11-4E1B-8D54-B790BA2257FF}" sibTransId="{928488A6-1878-44A8-B819-608E1B40D6A0}"/>
    <dgm:cxn modelId="{81873512-C29E-4DBC-90CD-EBD94A12912F}" srcId="{CEBD246F-E505-4284-AC6F-B3A7F6F7F8F7}" destId="{6F22FE56-3B0D-4710-9FB1-7B3BEBF993FA}" srcOrd="0" destOrd="1" parTransId="{B1F6D1E1-BD4F-47EE-90FA-C211638ECEDA}" sibTransId="{E2C58059-4782-45B8-988F-F4500B2D7958}"/>
    <dgm:cxn modelId="{6CC69B5A-4E51-4E66-A4CD-1A5680AEF423}" srcId="{A6DD81E8-EC66-4068-AA93-22D21B6008BB}" destId="{4741FD39-9DA6-43DD-A8CE-D7B14BC886BE}" srcOrd="2" destOrd="0" parTransId="{B42E1CDE-22B9-47EC-BBCE-C0B4F17C3812}" sibTransId="{B9070DF9-E3A1-437A-9D93-26E05238A83D}"/>
    <dgm:cxn modelId="{CB1A4A5E-EEAB-4B04-ACAD-658C19CA67F4}" srcId="{4741FD39-9DA6-43DD-A8CE-D7B14BC886BE}" destId="{C30A1EE6-9AF7-4958-94E4-9ABA7AB8F308}" srcOrd="0" destOrd="2" parTransId="{66EF6791-A473-4408-8CFF-BB5DDE8BA8C6}" sibTransId="{24FC26F4-7B77-4DA7-AD5B-B1D3664B2D95}"/>
    <dgm:cxn modelId="{0E00D6C1-2DAB-4EB8-869D-F2B6BDD25326}" type="presOf" srcId="{6195865C-972B-4085-B7DC-C3707078D8C1}" destId="{A597C959-84A0-4DEB-B003-B7BBEF04844F}" srcOrd="0" destOrd="0" presId="urn:microsoft.com/office/officeart/2005/8/layout/hierarchy2"/>
    <dgm:cxn modelId="{BD6F55DC-63C8-43EC-BC04-1C9BA3F6B5FA}" type="presParOf" srcId="{A597C959-84A0-4DEB-B003-B7BBEF04844F}" destId="{71256678-C71B-4597-8177-BDA28BD841AB}" srcOrd="0" destOrd="0" presId="urn:microsoft.com/office/officeart/2005/8/layout/hierarchy2"/>
    <dgm:cxn modelId="{4B89C286-4B4D-4FAA-B1F3-07EFF6D3A94A}" type="presParOf" srcId="{71256678-C71B-4597-8177-BDA28BD841AB}" destId="{87E19CE5-E970-4787-8FF6-57695E12EA3E}" srcOrd="0" destOrd="0" presId="urn:microsoft.com/office/officeart/2005/8/layout/hierarchy2"/>
    <dgm:cxn modelId="{DF86211B-4313-4FB6-8D6C-A8EDAB06AE8B}" type="presOf" srcId="{A6DD81E8-EC66-4068-AA93-22D21B6008BB}" destId="{87E19CE5-E970-4787-8FF6-57695E12EA3E}" srcOrd="0" destOrd="0" presId="urn:microsoft.com/office/officeart/2005/8/layout/hierarchy2"/>
    <dgm:cxn modelId="{35FECE00-15FB-4F0D-A2C2-490A5C9E5034}" type="presParOf" srcId="{71256678-C71B-4597-8177-BDA28BD841AB}" destId="{F332999B-F650-458D-BA86-CC89D8E01112}" srcOrd="1" destOrd="0" presId="urn:microsoft.com/office/officeart/2005/8/layout/hierarchy2"/>
    <dgm:cxn modelId="{962BD109-DF45-4778-8B2B-4D390FE0091F}" type="presParOf" srcId="{F332999B-F650-458D-BA86-CC89D8E01112}" destId="{5667822B-5045-4CC0-9E3A-65B2491325BC}" srcOrd="0" destOrd="1" presId="urn:microsoft.com/office/officeart/2005/8/layout/hierarchy2"/>
    <dgm:cxn modelId="{04AAC7F7-09AF-4B81-B822-219B0C132DD7}" type="presOf" srcId="{9CA31578-2D4B-4C67-B938-95699E227AC3}" destId="{5667822B-5045-4CC0-9E3A-65B2491325BC}" srcOrd="0" destOrd="0" presId="urn:microsoft.com/office/officeart/2005/8/layout/hierarchy2"/>
    <dgm:cxn modelId="{82D94E30-3066-49FA-92D0-36C72276E484}" type="presParOf" srcId="{5667822B-5045-4CC0-9E3A-65B2491325BC}" destId="{596A05DC-7156-4D77-ADFC-0E0A7C597C2A}" srcOrd="0" destOrd="0" presId="urn:microsoft.com/office/officeart/2005/8/layout/hierarchy2"/>
    <dgm:cxn modelId="{9B49C143-3801-4F43-9564-AF98AB0F604E}" type="presOf" srcId="{9CA31578-2D4B-4C67-B938-95699E227AC3}" destId="{596A05DC-7156-4D77-ADFC-0E0A7C597C2A}" srcOrd="1" destOrd="0" presId="urn:microsoft.com/office/officeart/2005/8/layout/hierarchy2"/>
    <dgm:cxn modelId="{8E22AF77-0649-47FE-A3EA-9628C1632CFD}" type="presParOf" srcId="{F332999B-F650-458D-BA86-CC89D8E01112}" destId="{F64762F1-EE62-486F-B8E7-8C88C64BBE37}" srcOrd="1" destOrd="1" presId="urn:microsoft.com/office/officeart/2005/8/layout/hierarchy2"/>
    <dgm:cxn modelId="{110BEE9C-DF5F-4E31-BF51-0C9CAB5B0237}" type="presParOf" srcId="{F64762F1-EE62-486F-B8E7-8C88C64BBE37}" destId="{D4A42E5A-2695-4B98-AEAE-4DA3A6D05E5A}" srcOrd="0" destOrd="1" presId="urn:microsoft.com/office/officeart/2005/8/layout/hierarchy2"/>
    <dgm:cxn modelId="{686D0BAC-152F-4BB6-B696-9D13A154F955}" type="presOf" srcId="{DD1A9D26-8F01-40C5-84AD-10A34B6EF2A4}" destId="{D4A42E5A-2695-4B98-AEAE-4DA3A6D05E5A}" srcOrd="0" destOrd="0" presId="urn:microsoft.com/office/officeart/2005/8/layout/hierarchy2"/>
    <dgm:cxn modelId="{37D7C9A8-0110-4C96-B697-40062B8BE880}" type="presParOf" srcId="{F64762F1-EE62-486F-B8E7-8C88C64BBE37}" destId="{BD938DFA-4A6A-48B3-A208-1499394E25F3}" srcOrd="1" destOrd="1" presId="urn:microsoft.com/office/officeart/2005/8/layout/hierarchy2"/>
    <dgm:cxn modelId="{31BCD77D-196F-4E76-9130-2DE9E715650D}" type="presParOf" srcId="{BD938DFA-4A6A-48B3-A208-1499394E25F3}" destId="{32AE186D-107A-4B4E-9417-DABA79D94761}" srcOrd="0" destOrd="1" presId="urn:microsoft.com/office/officeart/2005/8/layout/hierarchy2"/>
    <dgm:cxn modelId="{F38A6255-8AB6-46E7-8568-EAF79588862F}" type="presOf" srcId="{BF6F44CF-A45A-4E7D-A213-2F76606C371D}" destId="{32AE186D-107A-4B4E-9417-DABA79D94761}" srcOrd="0" destOrd="0" presId="urn:microsoft.com/office/officeart/2005/8/layout/hierarchy2"/>
    <dgm:cxn modelId="{F30B0F66-02C9-49D1-B3F0-F3B9FFD4EC30}" type="presParOf" srcId="{32AE186D-107A-4B4E-9417-DABA79D94761}" destId="{B004B043-086A-456B-A874-3ECE9E66189B}" srcOrd="0" destOrd="0" presId="urn:microsoft.com/office/officeart/2005/8/layout/hierarchy2"/>
    <dgm:cxn modelId="{D292A63F-4285-4EB5-836C-D5D873DA0746}" type="presOf" srcId="{BF6F44CF-A45A-4E7D-A213-2F76606C371D}" destId="{B004B043-086A-456B-A874-3ECE9E66189B}" srcOrd="1" destOrd="0" presId="urn:microsoft.com/office/officeart/2005/8/layout/hierarchy2"/>
    <dgm:cxn modelId="{80C74A41-62EA-4B33-A19E-A4B5CB9F2EF4}" type="presParOf" srcId="{BD938DFA-4A6A-48B3-A208-1499394E25F3}" destId="{2BEDE570-E163-403E-950B-9640E9CE04A2}" srcOrd="1" destOrd="1" presId="urn:microsoft.com/office/officeart/2005/8/layout/hierarchy2"/>
    <dgm:cxn modelId="{825338C2-7D0B-415D-B9B3-DDFA3A3B2177}" type="presParOf" srcId="{2BEDE570-E163-403E-950B-9640E9CE04A2}" destId="{2B9A759C-32BF-4440-A742-DB8B5B326421}" srcOrd="0" destOrd="1" presId="urn:microsoft.com/office/officeart/2005/8/layout/hierarchy2"/>
    <dgm:cxn modelId="{8FE7A1EC-1BDD-4A53-AC38-A30C4D928CD0}" type="presOf" srcId="{E6CD3B8C-0AB6-4B83-BDD1-9887CBB554D1}" destId="{2B9A759C-32BF-4440-A742-DB8B5B326421}" srcOrd="0" destOrd="0" presId="urn:microsoft.com/office/officeart/2005/8/layout/hierarchy2"/>
    <dgm:cxn modelId="{1E3986CC-7A1B-490D-BF05-B86058302CCB}" type="presParOf" srcId="{2BEDE570-E163-403E-950B-9640E9CE04A2}" destId="{F31FAE85-4EFB-46B8-8D63-321796FF4910}" srcOrd="1" destOrd="1" presId="urn:microsoft.com/office/officeart/2005/8/layout/hierarchy2"/>
    <dgm:cxn modelId="{8770043B-C312-4A5A-966F-A69683FC9BA2}" type="presParOf" srcId="{F332999B-F650-458D-BA86-CC89D8E01112}" destId="{44C77CE2-64DD-458F-83F4-854F5AFCFB62}" srcOrd="2" destOrd="1" presId="urn:microsoft.com/office/officeart/2005/8/layout/hierarchy2"/>
    <dgm:cxn modelId="{787B1EDE-5E25-49F1-81A7-38D655199096}" type="presOf" srcId="{13CF04FD-3D11-4E1B-8D54-B790BA2257FF}" destId="{44C77CE2-64DD-458F-83F4-854F5AFCFB62}" srcOrd="0" destOrd="0" presId="urn:microsoft.com/office/officeart/2005/8/layout/hierarchy2"/>
    <dgm:cxn modelId="{D308919C-7EBD-4C67-B636-03D3B7EB30F1}" type="presParOf" srcId="{44C77CE2-64DD-458F-83F4-854F5AFCFB62}" destId="{997EDC75-9525-4040-88E7-FE76ED75F654}" srcOrd="0" destOrd="2" presId="urn:microsoft.com/office/officeart/2005/8/layout/hierarchy2"/>
    <dgm:cxn modelId="{B57A703D-CBAB-4D55-BCAD-8DE48B959E70}" type="presOf" srcId="{13CF04FD-3D11-4E1B-8D54-B790BA2257FF}" destId="{997EDC75-9525-4040-88E7-FE76ED75F654}" srcOrd="1" destOrd="0" presId="urn:microsoft.com/office/officeart/2005/8/layout/hierarchy2"/>
    <dgm:cxn modelId="{B1E4BC4A-BD59-455B-A89E-A875A9C8D077}" type="presParOf" srcId="{F332999B-F650-458D-BA86-CC89D8E01112}" destId="{6639E6EA-ED76-4519-AD31-187AB5B4B1F1}" srcOrd="3" destOrd="1" presId="urn:microsoft.com/office/officeart/2005/8/layout/hierarchy2"/>
    <dgm:cxn modelId="{C12EAE71-D2F4-4372-963F-8ABE0BEEE118}" type="presParOf" srcId="{6639E6EA-ED76-4519-AD31-187AB5B4B1F1}" destId="{5102DCE1-9C02-4932-BA3E-3931A3D47C47}" srcOrd="0" destOrd="3" presId="urn:microsoft.com/office/officeart/2005/8/layout/hierarchy2"/>
    <dgm:cxn modelId="{5CB3E1EF-D28D-424A-9D8E-63AC6DEB983D}" type="presOf" srcId="{CEBD246F-E505-4284-AC6F-B3A7F6F7F8F7}" destId="{5102DCE1-9C02-4932-BA3E-3931A3D47C47}" srcOrd="0" destOrd="0" presId="urn:microsoft.com/office/officeart/2005/8/layout/hierarchy2"/>
    <dgm:cxn modelId="{ACD1D0DE-F4C3-4FC0-B96F-A992A0283176}" type="presParOf" srcId="{6639E6EA-ED76-4519-AD31-187AB5B4B1F1}" destId="{860E8337-3E7E-4466-85F7-D226656EEEFB}" srcOrd="1" destOrd="3" presId="urn:microsoft.com/office/officeart/2005/8/layout/hierarchy2"/>
    <dgm:cxn modelId="{FD342BD2-DCDB-4A97-9941-093AE79BBA12}" type="presParOf" srcId="{860E8337-3E7E-4466-85F7-D226656EEEFB}" destId="{0023949E-CF10-4EA3-8867-554E6765E007}" srcOrd="0" destOrd="1" presId="urn:microsoft.com/office/officeart/2005/8/layout/hierarchy2"/>
    <dgm:cxn modelId="{B00B6920-039B-4CA9-8AB3-2145234EEC93}" type="presOf" srcId="{B1F6D1E1-BD4F-47EE-90FA-C211638ECEDA}" destId="{0023949E-CF10-4EA3-8867-554E6765E007}" srcOrd="0" destOrd="0" presId="urn:microsoft.com/office/officeart/2005/8/layout/hierarchy2"/>
    <dgm:cxn modelId="{DAEDD062-C12E-49FF-A91D-57ABF1038BA7}" type="presParOf" srcId="{0023949E-CF10-4EA3-8867-554E6765E007}" destId="{3CB0AAA7-661A-4AD2-961A-F992692B29E6}" srcOrd="0" destOrd="0" presId="urn:microsoft.com/office/officeart/2005/8/layout/hierarchy2"/>
    <dgm:cxn modelId="{6D29B425-071F-48CE-BDDD-E459B4EBBDCF}" type="presOf" srcId="{B1F6D1E1-BD4F-47EE-90FA-C211638ECEDA}" destId="{3CB0AAA7-661A-4AD2-961A-F992692B29E6}" srcOrd="1" destOrd="0" presId="urn:microsoft.com/office/officeart/2005/8/layout/hierarchy2"/>
    <dgm:cxn modelId="{E4EA81C0-CB3C-4D9A-BB0A-261D70CA862F}" type="presParOf" srcId="{860E8337-3E7E-4466-85F7-D226656EEEFB}" destId="{27250A79-B602-4022-B4D2-222C8F0E2413}" srcOrd="1" destOrd="1" presId="urn:microsoft.com/office/officeart/2005/8/layout/hierarchy2"/>
    <dgm:cxn modelId="{EB443D6A-5774-4569-B307-C057E9010A26}" type="presParOf" srcId="{27250A79-B602-4022-B4D2-222C8F0E2413}" destId="{C96C55F8-D2BB-440F-AE7C-0B679D1EBE10}" srcOrd="0" destOrd="1" presId="urn:microsoft.com/office/officeart/2005/8/layout/hierarchy2"/>
    <dgm:cxn modelId="{7C429A45-AAB9-43F1-A2ED-9C7D4177260C}" type="presOf" srcId="{6F22FE56-3B0D-4710-9FB1-7B3BEBF993FA}" destId="{C96C55F8-D2BB-440F-AE7C-0B679D1EBE10}" srcOrd="0" destOrd="0" presId="urn:microsoft.com/office/officeart/2005/8/layout/hierarchy2"/>
    <dgm:cxn modelId="{E834CD82-6D4C-4684-BDCC-0D30D2EF4909}" type="presParOf" srcId="{27250A79-B602-4022-B4D2-222C8F0E2413}" destId="{4C3371E9-D699-4C0F-8AC5-7A19AC3A6429}" srcOrd="1" destOrd="1" presId="urn:microsoft.com/office/officeart/2005/8/layout/hierarchy2"/>
    <dgm:cxn modelId="{687ADC38-6FB6-4D29-83A1-D66747E75B12}" type="presParOf" srcId="{F332999B-F650-458D-BA86-CC89D8E01112}" destId="{CFDD91C6-561F-4C65-8185-17246AA64A08}" srcOrd="4" destOrd="1" presId="urn:microsoft.com/office/officeart/2005/8/layout/hierarchy2"/>
    <dgm:cxn modelId="{06AE9D64-B1CC-43C7-B6AB-932C3DAA8C2F}" type="presOf" srcId="{B42E1CDE-22B9-47EC-BBCE-C0B4F17C3812}" destId="{CFDD91C6-561F-4C65-8185-17246AA64A08}" srcOrd="0" destOrd="0" presId="urn:microsoft.com/office/officeart/2005/8/layout/hierarchy2"/>
    <dgm:cxn modelId="{67F45920-6E1E-4621-9487-C93475936988}" type="presParOf" srcId="{CFDD91C6-561F-4C65-8185-17246AA64A08}" destId="{AAC83B8C-D66C-41EF-8AFA-83F43DDB5246}" srcOrd="0" destOrd="4" presId="urn:microsoft.com/office/officeart/2005/8/layout/hierarchy2"/>
    <dgm:cxn modelId="{60500D8E-950D-4AC2-A430-88EB1D994FF5}" type="presOf" srcId="{B42E1CDE-22B9-47EC-BBCE-C0B4F17C3812}" destId="{AAC83B8C-D66C-41EF-8AFA-83F43DDB5246}" srcOrd="1" destOrd="0" presId="urn:microsoft.com/office/officeart/2005/8/layout/hierarchy2"/>
    <dgm:cxn modelId="{7638AF34-65C5-4B3F-B60B-ABD249BB4C9D}" type="presParOf" srcId="{F332999B-F650-458D-BA86-CC89D8E01112}" destId="{CDEDB615-AFCF-4D0C-BBF6-718224A43145}" srcOrd="5" destOrd="1" presId="urn:microsoft.com/office/officeart/2005/8/layout/hierarchy2"/>
    <dgm:cxn modelId="{9FDF5B51-10D7-48D1-AAE7-127B1C30F9FC}" type="presParOf" srcId="{CDEDB615-AFCF-4D0C-BBF6-718224A43145}" destId="{FC758B41-802A-4404-A588-4997F61120BC}" srcOrd="0" destOrd="5" presId="urn:microsoft.com/office/officeart/2005/8/layout/hierarchy2"/>
    <dgm:cxn modelId="{1C279D5D-0153-47E0-B07C-5B51D4C054AC}" type="presOf" srcId="{4741FD39-9DA6-43DD-A8CE-D7B14BC886BE}" destId="{FC758B41-802A-4404-A588-4997F61120BC}" srcOrd="0" destOrd="0" presId="urn:microsoft.com/office/officeart/2005/8/layout/hierarchy2"/>
    <dgm:cxn modelId="{EDD568EB-2480-4D52-8417-2499DDBA36F8}" type="presParOf" srcId="{CDEDB615-AFCF-4D0C-BBF6-718224A43145}" destId="{6B59B041-B148-46C6-BBCF-195ED01D57C7}" srcOrd="1" destOrd="5" presId="urn:microsoft.com/office/officeart/2005/8/layout/hierarchy2"/>
    <dgm:cxn modelId="{55BED558-C7A8-487B-A7EE-898391DB6B26}" type="presParOf" srcId="{6B59B041-B148-46C6-BBCF-195ED01D57C7}" destId="{BA8A4502-ADFF-46C3-8082-ED744888294A}" srcOrd="0" destOrd="1" presId="urn:microsoft.com/office/officeart/2005/8/layout/hierarchy2"/>
    <dgm:cxn modelId="{7CDD1243-973D-4BDD-A33A-012583AFEAE9}" type="presOf" srcId="{66EF6791-A473-4408-8CFF-BB5DDE8BA8C6}" destId="{BA8A4502-ADFF-46C3-8082-ED744888294A}" srcOrd="0" destOrd="0" presId="urn:microsoft.com/office/officeart/2005/8/layout/hierarchy2"/>
    <dgm:cxn modelId="{6C4E3D4B-AE40-4F0A-AA44-8F60B0A0FBE4}" type="presParOf" srcId="{BA8A4502-ADFF-46C3-8082-ED744888294A}" destId="{CAF6641F-FC4E-4E2B-8494-7962EB5FF4C1}" srcOrd="0" destOrd="0" presId="urn:microsoft.com/office/officeart/2005/8/layout/hierarchy2"/>
    <dgm:cxn modelId="{3D278926-686B-4C42-B225-D6B6B5E8015A}" type="presOf" srcId="{66EF6791-A473-4408-8CFF-BB5DDE8BA8C6}" destId="{CAF6641F-FC4E-4E2B-8494-7962EB5FF4C1}" srcOrd="1" destOrd="0" presId="urn:microsoft.com/office/officeart/2005/8/layout/hierarchy2"/>
    <dgm:cxn modelId="{E28F3F36-4355-44CA-BCB6-6C532D0B41F2}" type="presParOf" srcId="{6B59B041-B148-46C6-BBCF-195ED01D57C7}" destId="{172BE996-1072-4C27-A455-8865EEB57D9E}" srcOrd="1" destOrd="1" presId="urn:microsoft.com/office/officeart/2005/8/layout/hierarchy2"/>
    <dgm:cxn modelId="{C9F9204E-9A2F-43AF-94C9-B4C5B0F1566D}" type="presParOf" srcId="{172BE996-1072-4C27-A455-8865EEB57D9E}" destId="{4CAD48C9-6403-4E84-93E8-559F3185FD6F}" srcOrd="0" destOrd="1" presId="urn:microsoft.com/office/officeart/2005/8/layout/hierarchy2"/>
    <dgm:cxn modelId="{8A42868D-4917-4476-A934-870F619375DB}" type="presOf" srcId="{C30A1EE6-9AF7-4958-94E4-9ABA7AB8F308}" destId="{4CAD48C9-6403-4E84-93E8-559F3185FD6F}" srcOrd="0" destOrd="0" presId="urn:microsoft.com/office/officeart/2005/8/layout/hierarchy2"/>
    <dgm:cxn modelId="{A5F3FD0F-6A08-4E63-8791-0FFA6B13F923}" type="presParOf" srcId="{172BE996-1072-4C27-A455-8865EEB57D9E}" destId="{616CDE4B-0771-4918-BFCF-6F843D616622}" srcOrd="1" destOrd="1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6B84C11-07A7-41F5-8B9A-39D0ACB1BF53}" type="doc">
      <dgm:prSet loTypeId="urn:microsoft.com/office/officeart/2005/8/layout/vProcess5" loCatId="process" qsTypeId="urn:microsoft.com/office/officeart/2005/8/quickstyle/simple1" qsCatId="simple" csTypeId="urn:microsoft.com/office/officeart/2005/8/colors/colorful1" csCatId="accent1" phldr="0"/>
      <dgm:spPr/>
      <dgm:t>
        <a:bodyPr/>
        <a:p>
          <a:endParaRPr lang="zh-CN" altLang="en-US"/>
        </a:p>
      </dgm:t>
    </dgm:pt>
    <dgm:pt modelId="{97A8C2AA-AE5F-4DE0-91B1-F0E85C273E74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建立</a:t>
          </a:r>
          <a:r>
            <a:rPr lang="zh-CN" altLang="en-US"/>
            <a:t>信息</a:t>
          </a:r>
          <a:r>
            <a:rPr lang="zh-CN" altLang="en-US"/>
            <a:t>工作</a:t>
          </a:r>
          <a:r>
            <a:rPr lang="zh-CN" altLang="en-US"/>
            <a:t>制度</a:t>
          </a:r>
          <a:r>
            <a:rPr lang="zh-CN" altLang="en-US"/>
            <a:t/>
          </a:r>
          <a:endParaRPr lang="zh-CN" altLang="en-US"/>
        </a:p>
      </dgm:t>
    </dgm:pt>
    <dgm:pt modelId="{5477065E-AD40-40AD-B851-169D32D6F57B}" cxnId="{81391D82-F042-4823-9262-CFCD67C89563}" type="parTrans">
      <dgm:prSet/>
      <dgm:spPr/>
      <dgm:t>
        <a:bodyPr/>
        <a:p>
          <a:endParaRPr lang="zh-CN" altLang="en-US"/>
        </a:p>
      </dgm:t>
    </dgm:pt>
    <dgm:pt modelId="{DD01B2A3-2986-44EB-899A-2EB74CB0A2FA}" cxnId="{81391D82-F042-4823-9262-CFCD67C89563}" type="sibTrans">
      <dgm:prSet/>
      <dgm:spPr/>
      <dgm:t>
        <a:bodyPr/>
        <a:p>
          <a:endParaRPr lang="zh-CN" altLang="en-US"/>
        </a:p>
      </dgm:t>
    </dgm:pt>
    <dgm:pt modelId="{8ED20423-F7C2-4DAC-B9CC-17F08874BF3A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广泛</a:t>
          </a:r>
          <a:r>
            <a:rPr lang="zh-CN" altLang="en-US"/>
            <a:t>收集，</a:t>
          </a:r>
          <a:r>
            <a:rPr lang="zh-CN" altLang="en-US"/>
            <a:t>系统</a:t>
          </a:r>
          <a:r>
            <a:rPr lang="zh-CN" altLang="en-US"/>
            <a:t>整理</a:t>
          </a:r>
          <a:r>
            <a:rPr lang="zh-CN" altLang="en-US"/>
            <a:t/>
          </a:r>
          <a:endParaRPr lang="zh-CN" altLang="en-US"/>
        </a:p>
      </dgm:t>
    </dgm:pt>
    <dgm:pt modelId="{6A6DCCB9-B9C9-4F02-8372-40D5BB3E2726}" cxnId="{751D7929-351A-4AF7-AF32-FE09733453AD}" type="parTrans">
      <dgm:prSet/>
      <dgm:spPr/>
      <dgm:t>
        <a:bodyPr/>
        <a:p>
          <a:endParaRPr lang="zh-CN" altLang="en-US"/>
        </a:p>
      </dgm:t>
    </dgm:pt>
    <dgm:pt modelId="{183EE679-6E63-4B49-9665-FE19B4A2F12A}" cxnId="{751D7929-351A-4AF7-AF32-FE09733453AD}" type="sibTrans">
      <dgm:prSet/>
      <dgm:spPr/>
      <dgm:t>
        <a:bodyPr/>
        <a:p>
          <a:endParaRPr lang="zh-CN" altLang="en-US"/>
        </a:p>
      </dgm:t>
    </dgm:pt>
    <dgm:pt modelId="{D4BD55C7-AC3C-43FC-8A67-85D9B43F95ED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分类</a:t>
          </a:r>
          <a:r>
            <a:rPr lang="zh-CN" altLang="en-US"/>
            <a:t>存放，</a:t>
          </a:r>
          <a:r>
            <a:rPr lang="zh-CN" altLang="en-US"/>
            <a:t>有</a:t>
          </a:r>
          <a:r>
            <a:rPr lang="zh-CN" altLang="en-US"/>
            <a:t>效</a:t>
          </a:r>
          <a:r>
            <a:rPr lang="zh-CN" altLang="en-US"/>
            <a:t>利用</a:t>
          </a:r>
          <a:r>
            <a:rPr lang="zh-CN" altLang="en-US"/>
            <a:t/>
          </a:r>
          <a:endParaRPr lang="zh-CN" altLang="en-US"/>
        </a:p>
      </dgm:t>
    </dgm:pt>
    <dgm:pt modelId="{0E3D13F2-5377-4EE3-8062-8626E5770718}" cxnId="{534BAB35-845A-45A4-8092-E5BE4E202CBE}" type="parTrans">
      <dgm:prSet/>
      <dgm:spPr/>
      <dgm:t>
        <a:bodyPr/>
        <a:p>
          <a:endParaRPr lang="zh-CN" altLang="en-US"/>
        </a:p>
      </dgm:t>
    </dgm:pt>
    <dgm:pt modelId="{767768A6-72C8-4B98-98E5-B01A1C804B6A}" cxnId="{534BAB35-845A-45A4-8092-E5BE4E202CBE}" type="sibTrans">
      <dgm:prSet/>
      <dgm:spPr/>
      <dgm:t>
        <a:bodyPr/>
        <a:p>
          <a:endParaRPr lang="zh-CN" altLang="en-US"/>
        </a:p>
      </dgm:t>
    </dgm:pt>
    <dgm:pt modelId="{EBE81508-B149-4B3C-B231-97BF5F08472D}" type="pres">
      <dgm:prSet presAssocID="{46B84C11-07A7-41F5-8B9A-39D0ACB1BF53}" presName="outerComposite" presStyleCnt="0">
        <dgm:presLayoutVars>
          <dgm:chMax val="5"/>
          <dgm:dir/>
          <dgm:resizeHandles val="exact"/>
        </dgm:presLayoutVars>
      </dgm:prSet>
      <dgm:spPr/>
    </dgm:pt>
    <dgm:pt modelId="{526F08A7-0F36-4A10-9552-DD6C2051F03D}" type="pres">
      <dgm:prSet presAssocID="{46B84C11-07A7-41F5-8B9A-39D0ACB1BF53}" presName="dummyMaxCanvas" presStyleCnt="0">
        <dgm:presLayoutVars/>
      </dgm:prSet>
      <dgm:spPr/>
    </dgm:pt>
    <dgm:pt modelId="{3919437E-4A2C-4D67-99AE-59DF82E41407}" type="pres">
      <dgm:prSet presAssocID="{46B84C11-07A7-41F5-8B9A-39D0ACB1BF53}" presName="ThreeNodes_1" presStyleLbl="node1" presStyleIdx="0" presStyleCnt="3">
        <dgm:presLayoutVars>
          <dgm:bulletEnabled val="1"/>
        </dgm:presLayoutVars>
      </dgm:prSet>
      <dgm:spPr/>
    </dgm:pt>
    <dgm:pt modelId="{A339F384-4BED-4FC2-8E07-A05A6FA26E24}" type="pres">
      <dgm:prSet presAssocID="{46B84C11-07A7-41F5-8B9A-39D0ACB1BF53}" presName="ThreeNodes_2" presStyleLbl="node1" presStyleIdx="1" presStyleCnt="3">
        <dgm:presLayoutVars>
          <dgm:bulletEnabled val="1"/>
        </dgm:presLayoutVars>
      </dgm:prSet>
      <dgm:spPr/>
    </dgm:pt>
    <dgm:pt modelId="{1849904B-B9A1-41B8-AE72-D62AF180C8CC}" type="pres">
      <dgm:prSet presAssocID="{46B84C11-07A7-41F5-8B9A-39D0ACB1BF53}" presName="ThreeNodes_3" presStyleLbl="node1" presStyleIdx="2" presStyleCnt="3">
        <dgm:presLayoutVars>
          <dgm:bulletEnabled val="1"/>
        </dgm:presLayoutVars>
      </dgm:prSet>
      <dgm:spPr/>
    </dgm:pt>
    <dgm:pt modelId="{CF9E5FB5-3C8E-4F9C-BE67-08F0D67091D7}" type="pres">
      <dgm:prSet presAssocID="{46B84C11-07A7-41F5-8B9A-39D0ACB1BF53}" presName="ThreeConn_1-2" presStyleLbl="fgAccFollowNode1" presStyleIdx="0" presStyleCnt="2">
        <dgm:presLayoutVars>
          <dgm:bulletEnabled val="1"/>
        </dgm:presLayoutVars>
      </dgm:prSet>
      <dgm:spPr/>
    </dgm:pt>
    <dgm:pt modelId="{A03B5AAD-8870-4FBD-A0AF-D6730408EEF5}" type="pres">
      <dgm:prSet presAssocID="{46B84C11-07A7-41F5-8B9A-39D0ACB1BF53}" presName="ThreeConn_2-3" presStyleLbl="fgAccFollowNode1" presStyleIdx="1" presStyleCnt="2">
        <dgm:presLayoutVars>
          <dgm:bulletEnabled val="1"/>
        </dgm:presLayoutVars>
      </dgm:prSet>
      <dgm:spPr/>
    </dgm:pt>
    <dgm:pt modelId="{7AF2ADE7-1D5F-4587-963C-19F4667E16E0}" type="pres">
      <dgm:prSet presAssocID="{46B84C11-07A7-41F5-8B9A-39D0ACB1BF53}" presName="ThreeNodes_1_text" presStyleCnt="0">
        <dgm:presLayoutVars>
          <dgm:bulletEnabled val="1"/>
        </dgm:presLayoutVars>
      </dgm:prSet>
      <dgm:spPr/>
    </dgm:pt>
    <dgm:pt modelId="{B1D9E1BE-B5DA-43D1-8C09-88380C579620}" type="pres">
      <dgm:prSet presAssocID="{46B84C11-07A7-41F5-8B9A-39D0ACB1BF53}" presName="ThreeNodes_2_text" presStyleCnt="0">
        <dgm:presLayoutVars>
          <dgm:bulletEnabled val="1"/>
        </dgm:presLayoutVars>
      </dgm:prSet>
      <dgm:spPr/>
    </dgm:pt>
    <dgm:pt modelId="{C30B45B3-C9C6-402B-89DA-20610CD8F55C}" type="pres">
      <dgm:prSet presAssocID="{46B84C11-07A7-41F5-8B9A-39D0ACB1BF53}" presName="ThreeNodes_3_text" presStyleCnt="0">
        <dgm:presLayoutVars>
          <dgm:bulletEnabled val="1"/>
        </dgm:presLayoutVars>
      </dgm:prSet>
      <dgm:spPr/>
    </dgm:pt>
  </dgm:ptLst>
  <dgm:cxnLst>
    <dgm:cxn modelId="{81391D82-F042-4823-9262-CFCD67C89563}" srcId="{46B84C11-07A7-41F5-8B9A-39D0ACB1BF53}" destId="{97A8C2AA-AE5F-4DE0-91B1-F0E85C273E74}" srcOrd="0" destOrd="0" parTransId="{5477065E-AD40-40AD-B851-169D32D6F57B}" sibTransId="{DD01B2A3-2986-44EB-899A-2EB74CB0A2FA}"/>
    <dgm:cxn modelId="{751D7929-351A-4AF7-AF32-FE09733453AD}" srcId="{46B84C11-07A7-41F5-8B9A-39D0ACB1BF53}" destId="{8ED20423-F7C2-4DAC-B9CC-17F08874BF3A}" srcOrd="1" destOrd="0" parTransId="{6A6DCCB9-B9C9-4F02-8372-40D5BB3E2726}" sibTransId="{183EE679-6E63-4B49-9665-FE19B4A2F12A}"/>
    <dgm:cxn modelId="{534BAB35-845A-45A4-8092-E5BE4E202CBE}" srcId="{46B84C11-07A7-41F5-8B9A-39D0ACB1BF53}" destId="{D4BD55C7-AC3C-43FC-8A67-85D9B43F95ED}" srcOrd="2" destOrd="0" parTransId="{0E3D13F2-5377-4EE3-8062-8626E5770718}" sibTransId="{767768A6-72C8-4B98-98E5-B01A1C804B6A}"/>
    <dgm:cxn modelId="{DC2B512A-1553-4D40-A02A-0FA2BFF68109}" type="presOf" srcId="{46B84C11-07A7-41F5-8B9A-39D0ACB1BF53}" destId="{EBE81508-B149-4B3C-B231-97BF5F08472D}" srcOrd="0" destOrd="0" presId="urn:microsoft.com/office/officeart/2005/8/layout/vProcess5"/>
    <dgm:cxn modelId="{59AE057F-F6B1-4588-A71C-864D2576A652}" type="presParOf" srcId="{EBE81508-B149-4B3C-B231-97BF5F08472D}" destId="{526F08A7-0F36-4A10-9552-DD6C2051F03D}" srcOrd="0" destOrd="0" presId="urn:microsoft.com/office/officeart/2005/8/layout/vProcess5"/>
    <dgm:cxn modelId="{7A3CE0DC-EA85-4FF4-92CB-98E11F22FAA1}" type="presParOf" srcId="{EBE81508-B149-4B3C-B231-97BF5F08472D}" destId="{3919437E-4A2C-4D67-99AE-59DF82E41407}" srcOrd="1" destOrd="0" presId="urn:microsoft.com/office/officeart/2005/8/layout/vProcess5"/>
    <dgm:cxn modelId="{6256D202-3B45-48CE-9D55-D17DA4A25B88}" type="presOf" srcId="{97A8C2AA-AE5F-4DE0-91B1-F0E85C273E74}" destId="{3919437E-4A2C-4D67-99AE-59DF82E41407}" srcOrd="0" destOrd="0" presId="urn:microsoft.com/office/officeart/2005/8/layout/vProcess5"/>
    <dgm:cxn modelId="{FA08A25E-8D34-498A-B58A-44EAB0933746}" type="presParOf" srcId="{EBE81508-B149-4B3C-B231-97BF5F08472D}" destId="{A339F384-4BED-4FC2-8E07-A05A6FA26E24}" srcOrd="2" destOrd="0" presId="urn:microsoft.com/office/officeart/2005/8/layout/vProcess5"/>
    <dgm:cxn modelId="{AA40774A-F585-40B0-9CED-35E72C874A0D}" type="presOf" srcId="{8ED20423-F7C2-4DAC-B9CC-17F08874BF3A}" destId="{A339F384-4BED-4FC2-8E07-A05A6FA26E24}" srcOrd="0" destOrd="0" presId="urn:microsoft.com/office/officeart/2005/8/layout/vProcess5"/>
    <dgm:cxn modelId="{6B4BAB01-AD0D-4B54-869D-2FAE5143886D}" type="presParOf" srcId="{EBE81508-B149-4B3C-B231-97BF5F08472D}" destId="{1849904B-B9A1-41B8-AE72-D62AF180C8CC}" srcOrd="3" destOrd="0" presId="urn:microsoft.com/office/officeart/2005/8/layout/vProcess5"/>
    <dgm:cxn modelId="{964D13C4-C686-4894-BAA3-5DCC30BB8952}" type="presOf" srcId="{D4BD55C7-AC3C-43FC-8A67-85D9B43F95ED}" destId="{1849904B-B9A1-41B8-AE72-D62AF180C8CC}" srcOrd="0" destOrd="0" presId="urn:microsoft.com/office/officeart/2005/8/layout/vProcess5"/>
    <dgm:cxn modelId="{47BDDB81-39C3-4E2F-926E-0E9010829BD2}" type="presParOf" srcId="{EBE81508-B149-4B3C-B231-97BF5F08472D}" destId="{CF9E5FB5-3C8E-4F9C-BE67-08F0D67091D7}" srcOrd="4" destOrd="0" presId="urn:microsoft.com/office/officeart/2005/8/layout/vProcess5"/>
    <dgm:cxn modelId="{A08928F6-FC00-4E0A-B7F7-99AE5F7DE859}" type="presOf" srcId="{DD01B2A3-2986-44EB-899A-2EB74CB0A2FA}" destId="{CF9E5FB5-3C8E-4F9C-BE67-08F0D67091D7}" srcOrd="0" destOrd="0" presId="urn:microsoft.com/office/officeart/2005/8/layout/vProcess5"/>
    <dgm:cxn modelId="{5FB1A0D4-4FA2-4580-9FAE-2777CB39360E}" type="presParOf" srcId="{EBE81508-B149-4B3C-B231-97BF5F08472D}" destId="{A03B5AAD-8870-4FBD-A0AF-D6730408EEF5}" srcOrd="5" destOrd="0" presId="urn:microsoft.com/office/officeart/2005/8/layout/vProcess5"/>
    <dgm:cxn modelId="{E3100C03-BAB4-415C-9AD2-567BCE0D1C71}" type="presOf" srcId="{183EE679-6E63-4B49-9665-FE19B4A2F12A}" destId="{A03B5AAD-8870-4FBD-A0AF-D6730408EEF5}" srcOrd="0" destOrd="0" presId="urn:microsoft.com/office/officeart/2005/8/layout/vProcess5"/>
    <dgm:cxn modelId="{AC4B259C-70A4-4014-B538-35FFDF2BF7BE}" type="presParOf" srcId="{EBE81508-B149-4B3C-B231-97BF5F08472D}" destId="{7AF2ADE7-1D5F-4587-963C-19F4667E16E0}" srcOrd="6" destOrd="0" presId="urn:microsoft.com/office/officeart/2005/8/layout/vProcess5"/>
    <dgm:cxn modelId="{2AD02882-649B-4539-BD14-24284F2CA9BC}" type="presOf" srcId="{97A8C2AA-AE5F-4DE0-91B1-F0E85C273E74}" destId="{7AF2ADE7-1D5F-4587-963C-19F4667E16E0}" srcOrd="1" destOrd="0" presId="urn:microsoft.com/office/officeart/2005/8/layout/vProcess5"/>
    <dgm:cxn modelId="{19CDFC9A-66F6-494E-973F-A50E68E061E5}" type="presParOf" srcId="{EBE81508-B149-4B3C-B231-97BF5F08472D}" destId="{B1D9E1BE-B5DA-43D1-8C09-88380C579620}" srcOrd="7" destOrd="0" presId="urn:microsoft.com/office/officeart/2005/8/layout/vProcess5"/>
    <dgm:cxn modelId="{E852FD5E-4A4F-4480-8E6B-C87EDF0EFB79}" type="presOf" srcId="{8ED20423-F7C2-4DAC-B9CC-17F08874BF3A}" destId="{B1D9E1BE-B5DA-43D1-8C09-88380C579620}" srcOrd="1" destOrd="0" presId="urn:microsoft.com/office/officeart/2005/8/layout/vProcess5"/>
    <dgm:cxn modelId="{E3B4A78E-3B34-49C0-8D3B-7BDC4C43D35A}" type="presParOf" srcId="{EBE81508-B149-4B3C-B231-97BF5F08472D}" destId="{C30B45B3-C9C6-402B-89DA-20610CD8F55C}" srcOrd="8" destOrd="0" presId="urn:microsoft.com/office/officeart/2005/8/layout/vProcess5"/>
    <dgm:cxn modelId="{6E514B95-105D-470A-98D2-8D6B35C4BB0A}" type="presOf" srcId="{D4BD55C7-AC3C-43FC-8A67-85D9B43F95ED}" destId="{C30B45B3-C9C6-402B-89DA-20610CD8F55C}" srcOrd="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6B84C11-07A7-41F5-8B9A-39D0ACB1BF53}" type="doc">
      <dgm:prSet loTypeId="urn:microsoft.com/office/officeart/2005/8/layout/vProcess5" loCatId="process" qsTypeId="urn:microsoft.com/office/officeart/2005/8/quickstyle/simple1" qsCatId="simple" csTypeId="urn:microsoft.com/office/officeart/2005/8/colors/colorful1" csCatId="accent1" phldr="0"/>
      <dgm:spPr/>
      <dgm:t>
        <a:bodyPr/>
        <a:p>
          <a:endParaRPr lang="zh-CN" altLang="en-US"/>
        </a:p>
      </dgm:t>
    </dgm:pt>
    <dgm:pt modelId="{97A8C2AA-AE5F-4DE0-91B1-F0E85C273E74}">
      <dgm:prSet phldrT="[文本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/>
            <a:t>建立</a:t>
          </a:r>
          <a:r>
            <a:rPr lang="zh-CN" altLang="en-US" sz="3600"/>
            <a:t>信息</a:t>
          </a:r>
          <a:r>
            <a:rPr lang="zh-CN" altLang="en-US" sz="3600"/>
            <a:t>工作</a:t>
          </a:r>
          <a:r>
            <a:rPr lang="zh-CN" altLang="en-US" sz="3600"/>
            <a:t>制度</a:t>
          </a:r>
          <a:r>
            <a:rPr lang="zh-CN" altLang="en-US" sz="3600"/>
            <a:t/>
          </a:r>
          <a:endParaRPr lang="zh-CN" altLang="en-US" sz="3600"/>
        </a:p>
      </dgm:t>
    </dgm:pt>
    <dgm:pt modelId="{5477065E-AD40-40AD-B851-169D32D6F57B}" cxnId="{72BACF5B-5745-4715-A5B3-56A7F3631468}" type="parTrans">
      <dgm:prSet/>
      <dgm:spPr/>
      <dgm:t>
        <a:bodyPr/>
        <a:p>
          <a:endParaRPr lang="zh-CN" altLang="en-US"/>
        </a:p>
      </dgm:t>
    </dgm:pt>
    <dgm:pt modelId="{DD01B2A3-2986-44EB-899A-2EB74CB0A2FA}" cxnId="{72BACF5B-5745-4715-A5B3-56A7F3631468}" type="sibTrans">
      <dgm:prSet/>
      <dgm:spPr/>
      <dgm:t>
        <a:bodyPr/>
        <a:p>
          <a:endParaRPr lang="zh-CN" altLang="en-US"/>
        </a:p>
      </dgm:t>
    </dgm:pt>
    <dgm:pt modelId="{8ED20423-F7C2-4DAC-B9CC-17F08874BF3A}">
      <dgm:prSet phldrT="[文本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/>
            <a:t>广泛</a:t>
          </a:r>
          <a:r>
            <a:rPr lang="zh-CN" altLang="en-US" sz="3600"/>
            <a:t>收集，</a:t>
          </a:r>
          <a:r>
            <a:rPr lang="zh-CN" altLang="en-US" sz="3600"/>
            <a:t>系统</a:t>
          </a:r>
          <a:r>
            <a:rPr lang="zh-CN" altLang="en-US" sz="3600"/>
            <a:t>整理</a:t>
          </a:r>
          <a:r>
            <a:rPr lang="zh-CN" altLang="en-US" sz="3600"/>
            <a:t/>
          </a:r>
          <a:endParaRPr lang="zh-CN" altLang="en-US" sz="3600"/>
        </a:p>
      </dgm:t>
    </dgm:pt>
    <dgm:pt modelId="{6A6DCCB9-B9C9-4F02-8372-40D5BB3E2726}" cxnId="{654E81E4-CB1C-4F5B-A7E1-E6BC8A9BA90D}" type="parTrans">
      <dgm:prSet/>
      <dgm:spPr/>
      <dgm:t>
        <a:bodyPr/>
        <a:p>
          <a:endParaRPr lang="zh-CN" altLang="en-US"/>
        </a:p>
      </dgm:t>
    </dgm:pt>
    <dgm:pt modelId="{183EE679-6E63-4B49-9665-FE19B4A2F12A}" cxnId="{654E81E4-CB1C-4F5B-A7E1-E6BC8A9BA90D}" type="sibTrans">
      <dgm:prSet/>
      <dgm:spPr/>
      <dgm:t>
        <a:bodyPr/>
        <a:p>
          <a:endParaRPr lang="zh-CN" altLang="en-US"/>
        </a:p>
      </dgm:t>
    </dgm:pt>
    <dgm:pt modelId="{D4BD55C7-AC3C-43FC-8A67-85D9B43F95ED}">
      <dgm:prSet phldrT="[文本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/>
            <a:t>分类</a:t>
          </a:r>
          <a:r>
            <a:rPr lang="zh-CN" altLang="en-US" sz="3600"/>
            <a:t>存放，</a:t>
          </a:r>
          <a:r>
            <a:rPr lang="zh-CN" altLang="en-US" sz="3600"/>
            <a:t>有</a:t>
          </a:r>
          <a:r>
            <a:rPr lang="zh-CN" altLang="en-US" sz="3600"/>
            <a:t>效</a:t>
          </a:r>
          <a:r>
            <a:rPr lang="zh-CN" altLang="en-US" sz="3600"/>
            <a:t>利用</a:t>
          </a:r>
          <a:r>
            <a:rPr lang="zh-CN" altLang="en-US" sz="3600"/>
            <a:t/>
          </a:r>
          <a:endParaRPr lang="zh-CN" altLang="en-US" sz="3600"/>
        </a:p>
      </dgm:t>
    </dgm:pt>
    <dgm:pt modelId="{0E3D13F2-5377-4EE3-8062-8626E5770718}" cxnId="{9B4229DA-6E68-44AF-B3E3-44D8FEC58B3A}" type="parTrans">
      <dgm:prSet/>
      <dgm:spPr/>
      <dgm:t>
        <a:bodyPr/>
        <a:p>
          <a:endParaRPr lang="zh-CN" altLang="en-US"/>
        </a:p>
      </dgm:t>
    </dgm:pt>
    <dgm:pt modelId="{767768A6-72C8-4B98-98E5-B01A1C804B6A}" cxnId="{9B4229DA-6E68-44AF-B3E3-44D8FEC58B3A}" type="sibTrans">
      <dgm:prSet/>
      <dgm:spPr/>
      <dgm:t>
        <a:bodyPr/>
        <a:p>
          <a:endParaRPr lang="zh-CN" altLang="en-US"/>
        </a:p>
      </dgm:t>
    </dgm:pt>
    <dgm:pt modelId="{EBE81508-B149-4B3C-B231-97BF5F08472D}" type="pres">
      <dgm:prSet presAssocID="{46B84C11-07A7-41F5-8B9A-39D0ACB1BF53}" presName="outerComposite" presStyleCnt="0">
        <dgm:presLayoutVars>
          <dgm:chMax val="5"/>
          <dgm:dir/>
          <dgm:resizeHandles val="exact"/>
        </dgm:presLayoutVars>
      </dgm:prSet>
      <dgm:spPr/>
    </dgm:pt>
    <dgm:pt modelId="{526F08A7-0F36-4A10-9552-DD6C2051F03D}" type="pres">
      <dgm:prSet presAssocID="{46B84C11-07A7-41F5-8B9A-39D0ACB1BF53}" presName="dummyMaxCanvas" presStyleCnt="0">
        <dgm:presLayoutVars/>
      </dgm:prSet>
      <dgm:spPr/>
    </dgm:pt>
    <dgm:pt modelId="{3919437E-4A2C-4D67-99AE-59DF82E41407}" type="pres">
      <dgm:prSet presAssocID="{46B84C11-07A7-41F5-8B9A-39D0ACB1BF53}" presName="ThreeNodes_1" presStyleLbl="node1" presStyleIdx="0" presStyleCnt="3">
        <dgm:presLayoutVars>
          <dgm:bulletEnabled val="1"/>
        </dgm:presLayoutVars>
      </dgm:prSet>
      <dgm:spPr/>
    </dgm:pt>
    <dgm:pt modelId="{A339F384-4BED-4FC2-8E07-A05A6FA26E24}" type="pres">
      <dgm:prSet presAssocID="{46B84C11-07A7-41F5-8B9A-39D0ACB1BF53}" presName="ThreeNodes_2" presStyleLbl="node1" presStyleIdx="1" presStyleCnt="3">
        <dgm:presLayoutVars>
          <dgm:bulletEnabled val="1"/>
        </dgm:presLayoutVars>
      </dgm:prSet>
      <dgm:spPr/>
    </dgm:pt>
    <dgm:pt modelId="{1849904B-B9A1-41B8-AE72-D62AF180C8CC}" type="pres">
      <dgm:prSet presAssocID="{46B84C11-07A7-41F5-8B9A-39D0ACB1BF53}" presName="ThreeNodes_3" presStyleLbl="node1" presStyleIdx="2" presStyleCnt="3">
        <dgm:presLayoutVars>
          <dgm:bulletEnabled val="1"/>
        </dgm:presLayoutVars>
      </dgm:prSet>
      <dgm:spPr/>
    </dgm:pt>
    <dgm:pt modelId="{CF9E5FB5-3C8E-4F9C-BE67-08F0D67091D7}" type="pres">
      <dgm:prSet presAssocID="{46B84C11-07A7-41F5-8B9A-39D0ACB1BF53}" presName="ThreeConn_1-2" presStyleLbl="fgAccFollowNode1" presStyleIdx="0" presStyleCnt="2">
        <dgm:presLayoutVars>
          <dgm:bulletEnabled val="1"/>
        </dgm:presLayoutVars>
      </dgm:prSet>
      <dgm:spPr/>
    </dgm:pt>
    <dgm:pt modelId="{A03B5AAD-8870-4FBD-A0AF-D6730408EEF5}" type="pres">
      <dgm:prSet presAssocID="{46B84C11-07A7-41F5-8B9A-39D0ACB1BF53}" presName="ThreeConn_2-3" presStyleLbl="fgAccFollowNode1" presStyleIdx="1" presStyleCnt="2">
        <dgm:presLayoutVars>
          <dgm:bulletEnabled val="1"/>
        </dgm:presLayoutVars>
      </dgm:prSet>
      <dgm:spPr/>
    </dgm:pt>
    <dgm:pt modelId="{7AF2ADE7-1D5F-4587-963C-19F4667E16E0}" type="pres">
      <dgm:prSet presAssocID="{46B84C11-07A7-41F5-8B9A-39D0ACB1BF53}" presName="ThreeNodes_1_text" presStyleCnt="0">
        <dgm:presLayoutVars>
          <dgm:bulletEnabled val="1"/>
        </dgm:presLayoutVars>
      </dgm:prSet>
      <dgm:spPr/>
    </dgm:pt>
    <dgm:pt modelId="{B1D9E1BE-B5DA-43D1-8C09-88380C579620}" type="pres">
      <dgm:prSet presAssocID="{46B84C11-07A7-41F5-8B9A-39D0ACB1BF53}" presName="ThreeNodes_2_text" presStyleCnt="0">
        <dgm:presLayoutVars>
          <dgm:bulletEnabled val="1"/>
        </dgm:presLayoutVars>
      </dgm:prSet>
      <dgm:spPr/>
    </dgm:pt>
    <dgm:pt modelId="{C30B45B3-C9C6-402B-89DA-20610CD8F55C}" type="pres">
      <dgm:prSet presAssocID="{46B84C11-07A7-41F5-8B9A-39D0ACB1BF53}" presName="ThreeNodes_3_text" presStyleCnt="0">
        <dgm:presLayoutVars>
          <dgm:bulletEnabled val="1"/>
        </dgm:presLayoutVars>
      </dgm:prSet>
      <dgm:spPr/>
    </dgm:pt>
  </dgm:ptLst>
  <dgm:cxnLst>
    <dgm:cxn modelId="{72BACF5B-5745-4715-A5B3-56A7F3631468}" srcId="{46B84C11-07A7-41F5-8B9A-39D0ACB1BF53}" destId="{97A8C2AA-AE5F-4DE0-91B1-F0E85C273E74}" srcOrd="0" destOrd="0" parTransId="{5477065E-AD40-40AD-B851-169D32D6F57B}" sibTransId="{DD01B2A3-2986-44EB-899A-2EB74CB0A2FA}"/>
    <dgm:cxn modelId="{654E81E4-CB1C-4F5B-A7E1-E6BC8A9BA90D}" srcId="{46B84C11-07A7-41F5-8B9A-39D0ACB1BF53}" destId="{8ED20423-F7C2-4DAC-B9CC-17F08874BF3A}" srcOrd="1" destOrd="0" parTransId="{6A6DCCB9-B9C9-4F02-8372-40D5BB3E2726}" sibTransId="{183EE679-6E63-4B49-9665-FE19B4A2F12A}"/>
    <dgm:cxn modelId="{9B4229DA-6E68-44AF-B3E3-44D8FEC58B3A}" srcId="{46B84C11-07A7-41F5-8B9A-39D0ACB1BF53}" destId="{D4BD55C7-AC3C-43FC-8A67-85D9B43F95ED}" srcOrd="2" destOrd="0" parTransId="{0E3D13F2-5377-4EE3-8062-8626E5770718}" sibTransId="{767768A6-72C8-4B98-98E5-B01A1C804B6A}"/>
    <dgm:cxn modelId="{FA9F9A7A-4B90-4D92-9B51-2BCE89767195}" type="presOf" srcId="{46B84C11-07A7-41F5-8B9A-39D0ACB1BF53}" destId="{EBE81508-B149-4B3C-B231-97BF5F08472D}" srcOrd="0" destOrd="0" presId="urn:microsoft.com/office/officeart/2005/8/layout/vProcess5"/>
    <dgm:cxn modelId="{60428396-9520-4B12-9ABF-74A6AA1B3CDF}" type="presParOf" srcId="{EBE81508-B149-4B3C-B231-97BF5F08472D}" destId="{526F08A7-0F36-4A10-9552-DD6C2051F03D}" srcOrd="0" destOrd="0" presId="urn:microsoft.com/office/officeart/2005/8/layout/vProcess5"/>
    <dgm:cxn modelId="{E73B95C5-9A8F-4450-B78A-14E9F252500F}" type="presParOf" srcId="{EBE81508-B149-4B3C-B231-97BF5F08472D}" destId="{3919437E-4A2C-4D67-99AE-59DF82E41407}" srcOrd="1" destOrd="0" presId="urn:microsoft.com/office/officeart/2005/8/layout/vProcess5"/>
    <dgm:cxn modelId="{AAE79434-4CA4-43A7-9E15-0FD703B65018}" type="presOf" srcId="{97A8C2AA-AE5F-4DE0-91B1-F0E85C273E74}" destId="{3919437E-4A2C-4D67-99AE-59DF82E41407}" srcOrd="0" destOrd="0" presId="urn:microsoft.com/office/officeart/2005/8/layout/vProcess5"/>
    <dgm:cxn modelId="{2C8FB6B7-69FF-4FCC-9950-1E6C30948D51}" type="presParOf" srcId="{EBE81508-B149-4B3C-B231-97BF5F08472D}" destId="{A339F384-4BED-4FC2-8E07-A05A6FA26E24}" srcOrd="2" destOrd="0" presId="urn:microsoft.com/office/officeart/2005/8/layout/vProcess5"/>
    <dgm:cxn modelId="{820580C7-A8C5-4405-BEE1-6AFA3C9CD64B}" type="presOf" srcId="{8ED20423-F7C2-4DAC-B9CC-17F08874BF3A}" destId="{A339F384-4BED-4FC2-8E07-A05A6FA26E24}" srcOrd="0" destOrd="0" presId="urn:microsoft.com/office/officeart/2005/8/layout/vProcess5"/>
    <dgm:cxn modelId="{B1BEA47D-357E-486F-A77F-7EAB87EA2B15}" type="presParOf" srcId="{EBE81508-B149-4B3C-B231-97BF5F08472D}" destId="{1849904B-B9A1-41B8-AE72-D62AF180C8CC}" srcOrd="3" destOrd="0" presId="urn:microsoft.com/office/officeart/2005/8/layout/vProcess5"/>
    <dgm:cxn modelId="{FA297EE6-68E1-42DA-A001-0FEA508EB7A3}" type="presOf" srcId="{D4BD55C7-AC3C-43FC-8A67-85D9B43F95ED}" destId="{1849904B-B9A1-41B8-AE72-D62AF180C8CC}" srcOrd="0" destOrd="0" presId="urn:microsoft.com/office/officeart/2005/8/layout/vProcess5"/>
    <dgm:cxn modelId="{36CB8832-AE2B-4F56-BC61-1D0E9FB93BF5}" type="presParOf" srcId="{EBE81508-B149-4B3C-B231-97BF5F08472D}" destId="{CF9E5FB5-3C8E-4F9C-BE67-08F0D67091D7}" srcOrd="4" destOrd="0" presId="urn:microsoft.com/office/officeart/2005/8/layout/vProcess5"/>
    <dgm:cxn modelId="{DE3B8519-7B83-4E3A-B78D-E91DB48BF138}" type="presOf" srcId="{DD01B2A3-2986-44EB-899A-2EB74CB0A2FA}" destId="{CF9E5FB5-3C8E-4F9C-BE67-08F0D67091D7}" srcOrd="0" destOrd="0" presId="urn:microsoft.com/office/officeart/2005/8/layout/vProcess5"/>
    <dgm:cxn modelId="{B3E6C7BD-9A46-4F2B-98EC-12EA26465EFD}" type="presParOf" srcId="{EBE81508-B149-4B3C-B231-97BF5F08472D}" destId="{A03B5AAD-8870-4FBD-A0AF-D6730408EEF5}" srcOrd="5" destOrd="0" presId="urn:microsoft.com/office/officeart/2005/8/layout/vProcess5"/>
    <dgm:cxn modelId="{64714D4A-8B70-4831-9EE2-1A8B44DE12A4}" type="presOf" srcId="{183EE679-6E63-4B49-9665-FE19B4A2F12A}" destId="{A03B5AAD-8870-4FBD-A0AF-D6730408EEF5}" srcOrd="0" destOrd="0" presId="urn:microsoft.com/office/officeart/2005/8/layout/vProcess5"/>
    <dgm:cxn modelId="{4428BFEA-D190-45DA-AE92-A576BDD00D2B}" type="presParOf" srcId="{EBE81508-B149-4B3C-B231-97BF5F08472D}" destId="{7AF2ADE7-1D5F-4587-963C-19F4667E16E0}" srcOrd="6" destOrd="0" presId="urn:microsoft.com/office/officeart/2005/8/layout/vProcess5"/>
    <dgm:cxn modelId="{1A47C145-1CFB-424C-8388-B9D96FCBCAEC}" type="presOf" srcId="{97A8C2AA-AE5F-4DE0-91B1-F0E85C273E74}" destId="{7AF2ADE7-1D5F-4587-963C-19F4667E16E0}" srcOrd="1" destOrd="0" presId="urn:microsoft.com/office/officeart/2005/8/layout/vProcess5"/>
    <dgm:cxn modelId="{B4ECA92A-37E4-4828-B6B8-83F3CE634494}" type="presParOf" srcId="{EBE81508-B149-4B3C-B231-97BF5F08472D}" destId="{B1D9E1BE-B5DA-43D1-8C09-88380C579620}" srcOrd="7" destOrd="0" presId="urn:microsoft.com/office/officeart/2005/8/layout/vProcess5"/>
    <dgm:cxn modelId="{0F156BA2-CA61-4ABE-989A-BD3D5F328936}" type="presOf" srcId="{8ED20423-F7C2-4DAC-B9CC-17F08874BF3A}" destId="{B1D9E1BE-B5DA-43D1-8C09-88380C579620}" srcOrd="1" destOrd="0" presId="urn:microsoft.com/office/officeart/2005/8/layout/vProcess5"/>
    <dgm:cxn modelId="{06C42339-F329-4E77-8FFD-A5F76E665084}" type="presParOf" srcId="{EBE81508-B149-4B3C-B231-97BF5F08472D}" destId="{C30B45B3-C9C6-402B-89DA-20610CD8F55C}" srcOrd="8" destOrd="0" presId="urn:microsoft.com/office/officeart/2005/8/layout/vProcess5"/>
    <dgm:cxn modelId="{6C5A7306-9226-4024-9806-4B5C11FC9B21}" type="presOf" srcId="{D4BD55C7-AC3C-43FC-8A67-85D9B43F95ED}" destId="{C30B45B3-C9C6-402B-89DA-20610CD8F55C}" srcOrd="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7E19CE5-E970-4787-8FF6-57695E12EA3E}">
      <dsp:nvSpPr>
        <dsp:cNvPr id="0" name=""/>
        <dsp:cNvSpPr/>
      </dsp:nvSpPr>
      <dsp:spPr>
        <a:xfrm>
          <a:off x="1982" y="1505043"/>
          <a:ext cx="1758574" cy="87928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sz="2000" b="1" i="0" u="none" strike="noStrike" kern="1200" cap="none" normalizeH="0" baseline="0">
              <a:ln/>
              <a:effectLst/>
              <a:latin typeface="Tahoma" panose="020B0604030504040204" pitchFamily="34" charset="0"/>
              <a:ea typeface="宋体" panose="02010600030101010101" pitchFamily="2" charset="-122"/>
            </a:rPr>
            <a:t>调研工作</a:t>
          </a:r>
          <a:endParaRPr kumimoji="0" lang="zh-CN" altLang="en-US" sz="2000" b="1" i="0" u="none" strike="noStrike" kern="1200" cap="none" normalizeH="0" baseline="0" dirty="0">
            <a:ln/>
            <a:effectLst/>
            <a:latin typeface="Tahoma" panose="020B0604030504040204" pitchFamily="34" charset="0"/>
            <a:ea typeface="宋体" panose="02010600030101010101" pitchFamily="2" charset="-122"/>
          </a:endParaRPr>
        </a:p>
      </dsp:txBody>
      <dsp:txXfrm>
        <a:off x="27735" y="1530796"/>
        <a:ext cx="1707068" cy="827781"/>
      </dsp:txXfrm>
    </dsp:sp>
    <dsp:sp modelId="{5667822B-5045-4CC0-9E3A-65B2491325BC}">
      <dsp:nvSpPr>
        <dsp:cNvPr id="0" name=""/>
        <dsp:cNvSpPr/>
      </dsp:nvSpPr>
      <dsp:spPr>
        <a:xfrm rot="18289469">
          <a:off x="1496379" y="1418750"/>
          <a:ext cx="1231787" cy="40693"/>
        </a:xfrm>
        <a:custGeom>
          <a:avLst/>
          <a:gdLst/>
          <a:ahLst/>
          <a:cxnLst/>
          <a:rect l="0" t="0" r="0" b="0"/>
          <a:pathLst>
            <a:path>
              <a:moveTo>
                <a:pt x="0" y="20346"/>
              </a:moveTo>
              <a:lnTo>
                <a:pt x="1231787" y="20346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500" kern="1200"/>
        </a:p>
      </dsp:txBody>
      <dsp:txXfrm>
        <a:off x="2081477" y="1408302"/>
        <a:ext cx="61589" cy="61589"/>
      </dsp:txXfrm>
    </dsp:sp>
    <dsp:sp modelId="{D4A42E5A-2695-4B98-AEAE-4DA3A6D05E5A}">
      <dsp:nvSpPr>
        <dsp:cNvPr id="0" name=""/>
        <dsp:cNvSpPr/>
      </dsp:nvSpPr>
      <dsp:spPr>
        <a:xfrm>
          <a:off x="2463987" y="493863"/>
          <a:ext cx="1758574" cy="87928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sz="2800" b="1" i="0" u="none" strike="noStrike" kern="1200" cap="none" normalizeH="0" baseline="0" dirty="0">
              <a:ln/>
              <a:solidFill>
                <a:srgbClr val="FFFFFF"/>
              </a:solidFill>
              <a:effectLst/>
              <a:latin typeface="Tahoma" panose="020B0604030504040204" pitchFamily="34" charset="0"/>
              <a:ea typeface="宋体" panose="02010600030101010101" pitchFamily="2" charset="-122"/>
              <a:cs typeface="+mn-cs"/>
            </a:rPr>
            <a:t>业务性</a:t>
          </a:r>
        </a:p>
      </dsp:txBody>
      <dsp:txXfrm>
        <a:off x="2489740" y="519616"/>
        <a:ext cx="1707068" cy="827781"/>
      </dsp:txXfrm>
    </dsp:sp>
    <dsp:sp modelId="{32AE186D-107A-4B4E-9417-DABA79D94761}">
      <dsp:nvSpPr>
        <dsp:cNvPr id="0" name=""/>
        <dsp:cNvSpPr/>
      </dsp:nvSpPr>
      <dsp:spPr>
        <a:xfrm>
          <a:off x="4222562" y="913160"/>
          <a:ext cx="703429" cy="40693"/>
        </a:xfrm>
        <a:custGeom>
          <a:avLst/>
          <a:gdLst/>
          <a:ahLst/>
          <a:cxnLst/>
          <a:rect l="0" t="0" r="0" b="0"/>
          <a:pathLst>
            <a:path>
              <a:moveTo>
                <a:pt x="0" y="20346"/>
              </a:moveTo>
              <a:lnTo>
                <a:pt x="703429" y="20346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500" kern="1200"/>
        </a:p>
      </dsp:txBody>
      <dsp:txXfrm>
        <a:off x="4556691" y="915921"/>
        <a:ext cx="35171" cy="35171"/>
      </dsp:txXfrm>
    </dsp:sp>
    <dsp:sp modelId="{2B9A759C-32BF-4440-A742-DB8B5B326421}">
      <dsp:nvSpPr>
        <dsp:cNvPr id="0" name=""/>
        <dsp:cNvSpPr/>
      </dsp:nvSpPr>
      <dsp:spPr>
        <a:xfrm>
          <a:off x="4925992" y="493863"/>
          <a:ext cx="1758574" cy="87928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sz="1800" b="0" i="0" u="none" strike="noStrike" kern="1200" cap="none" normalizeH="0" baseline="0" dirty="0">
              <a:ln/>
              <a:effectLst/>
              <a:latin typeface="Tahoma" panose="020B0604030504040204" pitchFamily="34" charset="0"/>
              <a:ea typeface="宋体" panose="02010600030101010101" pitchFamily="2" charset="-122"/>
            </a:rPr>
            <a:t>围绕领导分管的</a:t>
          </a:r>
          <a:endParaRPr kumimoji="0" lang="en-US" altLang="zh-CN" sz="1800" b="0" i="0" u="none" strike="noStrike" kern="1200" cap="none" normalizeH="0" baseline="0" dirty="0">
            <a:ln/>
            <a:effectLst/>
            <a:latin typeface="Tahoma" panose="020B0604030504040204" pitchFamily="34" charset="0"/>
            <a:ea typeface="宋体" panose="02010600030101010101" pitchFamily="2" charset="-122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sz="1800" b="0" i="0" u="none" strike="noStrike" kern="1200" cap="none" normalizeH="0" baseline="0" dirty="0">
              <a:ln/>
              <a:effectLst/>
              <a:latin typeface="Tahoma" panose="020B0604030504040204" pitchFamily="34" charset="0"/>
              <a:ea typeface="宋体" panose="02010600030101010101" pitchFamily="2" charset="-122"/>
            </a:rPr>
            <a:t>业务范围开展</a:t>
          </a:r>
        </a:p>
      </dsp:txBody>
      <dsp:txXfrm>
        <a:off x="4951745" y="519616"/>
        <a:ext cx="1707068" cy="827781"/>
      </dsp:txXfrm>
    </dsp:sp>
    <dsp:sp modelId="{44C77CE2-64DD-458F-83F4-854F5AFCFB62}">
      <dsp:nvSpPr>
        <dsp:cNvPr id="0" name=""/>
        <dsp:cNvSpPr/>
      </dsp:nvSpPr>
      <dsp:spPr>
        <a:xfrm>
          <a:off x="1760557" y="1924340"/>
          <a:ext cx="703429" cy="40693"/>
        </a:xfrm>
        <a:custGeom>
          <a:avLst/>
          <a:gdLst/>
          <a:ahLst/>
          <a:cxnLst/>
          <a:rect l="0" t="0" r="0" b="0"/>
          <a:pathLst>
            <a:path>
              <a:moveTo>
                <a:pt x="0" y="20346"/>
              </a:moveTo>
              <a:lnTo>
                <a:pt x="703429" y="20346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500" kern="1200"/>
        </a:p>
      </dsp:txBody>
      <dsp:txXfrm>
        <a:off x="2094686" y="1927101"/>
        <a:ext cx="35171" cy="35171"/>
      </dsp:txXfrm>
    </dsp:sp>
    <dsp:sp modelId="{5102DCE1-9C02-4932-BA3E-3931A3D47C47}">
      <dsp:nvSpPr>
        <dsp:cNvPr id="0" name=""/>
        <dsp:cNvSpPr/>
      </dsp:nvSpPr>
      <dsp:spPr>
        <a:xfrm>
          <a:off x="2463987" y="1505043"/>
          <a:ext cx="1758574" cy="87928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sz="2800" b="1" i="0" u="none" strike="noStrike" kern="1200" cap="none" normalizeH="0" baseline="0" dirty="0">
              <a:ln/>
              <a:effectLst/>
              <a:latin typeface="Tahoma" panose="020B0604030504040204" pitchFamily="34" charset="0"/>
              <a:ea typeface="宋体" panose="02010600030101010101" pitchFamily="2" charset="-122"/>
            </a:rPr>
            <a:t>突击性</a:t>
          </a:r>
        </a:p>
      </dsp:txBody>
      <dsp:txXfrm>
        <a:off x="2489740" y="1530796"/>
        <a:ext cx="1707068" cy="827781"/>
      </dsp:txXfrm>
    </dsp:sp>
    <dsp:sp modelId="{0023949E-CF10-4EA3-8867-554E6765E007}">
      <dsp:nvSpPr>
        <dsp:cNvPr id="0" name=""/>
        <dsp:cNvSpPr/>
      </dsp:nvSpPr>
      <dsp:spPr>
        <a:xfrm>
          <a:off x="4222562" y="1924340"/>
          <a:ext cx="703429" cy="40693"/>
        </a:xfrm>
        <a:custGeom>
          <a:avLst/>
          <a:gdLst/>
          <a:ahLst/>
          <a:cxnLst/>
          <a:rect l="0" t="0" r="0" b="0"/>
          <a:pathLst>
            <a:path>
              <a:moveTo>
                <a:pt x="0" y="20346"/>
              </a:moveTo>
              <a:lnTo>
                <a:pt x="703429" y="20346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500" kern="1200"/>
        </a:p>
      </dsp:txBody>
      <dsp:txXfrm>
        <a:off x="4556691" y="1927101"/>
        <a:ext cx="35171" cy="35171"/>
      </dsp:txXfrm>
    </dsp:sp>
    <dsp:sp modelId="{C96C55F8-D2BB-440F-AE7C-0B679D1EBE10}">
      <dsp:nvSpPr>
        <dsp:cNvPr id="0" name=""/>
        <dsp:cNvSpPr/>
      </dsp:nvSpPr>
      <dsp:spPr>
        <a:xfrm>
          <a:off x="4925992" y="1505043"/>
          <a:ext cx="1758574" cy="87928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sz="1800" b="0" i="0" u="none" strike="noStrike" kern="1200" cap="none" normalizeH="0" baseline="0">
              <a:ln/>
              <a:effectLst/>
              <a:latin typeface="Tahoma" panose="020B0604030504040204" pitchFamily="34" charset="0"/>
              <a:ea typeface="宋体" panose="02010600030101010101" pitchFamily="2" charset="-122"/>
            </a:rPr>
            <a:t>依问题而产生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sz="1800" b="0" i="0" u="none" strike="noStrike" kern="1200" cap="none" normalizeH="0" baseline="0">
              <a:ln/>
              <a:effectLst/>
              <a:latin typeface="Tahoma" panose="020B0604030504040204" pitchFamily="34" charset="0"/>
              <a:ea typeface="宋体" panose="02010600030101010101" pitchFamily="2" charset="-122"/>
            </a:rPr>
            <a:t>时间周期短</a:t>
          </a:r>
        </a:p>
      </dsp:txBody>
      <dsp:txXfrm>
        <a:off x="4951745" y="1530796"/>
        <a:ext cx="1707068" cy="827781"/>
      </dsp:txXfrm>
    </dsp:sp>
    <dsp:sp modelId="{CFDD91C6-561F-4C65-8185-17246AA64A08}">
      <dsp:nvSpPr>
        <dsp:cNvPr id="0" name=""/>
        <dsp:cNvSpPr/>
      </dsp:nvSpPr>
      <dsp:spPr>
        <a:xfrm rot="3310531">
          <a:off x="1496379" y="2429931"/>
          <a:ext cx="1231787" cy="40693"/>
        </a:xfrm>
        <a:custGeom>
          <a:avLst/>
          <a:gdLst/>
          <a:ahLst/>
          <a:cxnLst/>
          <a:rect l="0" t="0" r="0" b="0"/>
          <a:pathLst>
            <a:path>
              <a:moveTo>
                <a:pt x="0" y="20346"/>
              </a:moveTo>
              <a:lnTo>
                <a:pt x="1231787" y="20346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500" kern="1200"/>
        </a:p>
      </dsp:txBody>
      <dsp:txXfrm>
        <a:off x="2081477" y="2419483"/>
        <a:ext cx="61589" cy="61589"/>
      </dsp:txXfrm>
    </dsp:sp>
    <dsp:sp modelId="{FC758B41-802A-4404-A588-4997F61120BC}">
      <dsp:nvSpPr>
        <dsp:cNvPr id="0" name=""/>
        <dsp:cNvSpPr/>
      </dsp:nvSpPr>
      <dsp:spPr>
        <a:xfrm>
          <a:off x="2463987" y="2516224"/>
          <a:ext cx="1758574" cy="87928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sz="2800" b="1" i="0" u="none" strike="noStrike" kern="1200" cap="none" normalizeH="0" baseline="0" dirty="0">
              <a:ln/>
              <a:solidFill>
                <a:srgbClr val="FFFFFF"/>
              </a:solidFill>
              <a:effectLst/>
              <a:latin typeface="Tahoma" panose="020B0604030504040204" pitchFamily="34" charset="0"/>
              <a:ea typeface="宋体" panose="02010600030101010101" pitchFamily="2" charset="-122"/>
              <a:cs typeface="+mn-cs"/>
            </a:rPr>
            <a:t>参考性</a:t>
          </a:r>
        </a:p>
      </dsp:txBody>
      <dsp:txXfrm>
        <a:off x="2489740" y="2541977"/>
        <a:ext cx="1707068" cy="827781"/>
      </dsp:txXfrm>
    </dsp:sp>
    <dsp:sp modelId="{BA8A4502-ADFF-46C3-8082-ED744888294A}">
      <dsp:nvSpPr>
        <dsp:cNvPr id="0" name=""/>
        <dsp:cNvSpPr/>
      </dsp:nvSpPr>
      <dsp:spPr>
        <a:xfrm>
          <a:off x="4222562" y="2935521"/>
          <a:ext cx="703429" cy="40693"/>
        </a:xfrm>
        <a:custGeom>
          <a:avLst/>
          <a:gdLst/>
          <a:ahLst/>
          <a:cxnLst/>
          <a:rect l="0" t="0" r="0" b="0"/>
          <a:pathLst>
            <a:path>
              <a:moveTo>
                <a:pt x="0" y="20346"/>
              </a:moveTo>
              <a:lnTo>
                <a:pt x="703429" y="20346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500" kern="1200"/>
        </a:p>
      </dsp:txBody>
      <dsp:txXfrm>
        <a:off x="4556691" y="2938282"/>
        <a:ext cx="35171" cy="35171"/>
      </dsp:txXfrm>
    </dsp:sp>
    <dsp:sp modelId="{4CAD48C9-6403-4E84-93E8-559F3185FD6F}">
      <dsp:nvSpPr>
        <dsp:cNvPr id="0" name=""/>
        <dsp:cNvSpPr/>
      </dsp:nvSpPr>
      <dsp:spPr>
        <a:xfrm>
          <a:off x="4925992" y="2516224"/>
          <a:ext cx="1758574" cy="87928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sz="1800" b="0" i="0" u="none" strike="noStrike" kern="1200" cap="none" normalizeH="0" baseline="0" dirty="0">
              <a:ln/>
              <a:effectLst/>
              <a:latin typeface="Tahoma" panose="020B0604030504040204" pitchFamily="34" charset="0"/>
              <a:ea typeface="宋体" panose="02010600030101010101" pitchFamily="2" charset="-122"/>
            </a:rPr>
            <a:t>为领导决策提供</a:t>
          </a:r>
          <a:endParaRPr kumimoji="0" lang="en-US" altLang="zh-CN" sz="1800" b="0" i="0" u="none" strike="noStrike" kern="1200" cap="none" normalizeH="0" baseline="0" dirty="0">
            <a:ln/>
            <a:effectLst/>
            <a:latin typeface="Tahoma" panose="020B0604030504040204" pitchFamily="34" charset="0"/>
            <a:ea typeface="宋体" panose="02010600030101010101" pitchFamily="2" charset="-122"/>
          </a:endParaRP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sz="1800" b="0" i="0" u="none" strike="noStrike" kern="1200" cap="none" normalizeH="0" baseline="0" dirty="0">
              <a:ln/>
              <a:effectLst/>
              <a:latin typeface="Tahoma" panose="020B0604030504040204" pitchFamily="34" charset="0"/>
              <a:ea typeface="宋体" panose="02010600030101010101" pitchFamily="2" charset="-122"/>
            </a:rPr>
            <a:t>参考与支撑</a:t>
          </a:r>
        </a:p>
      </dsp:txBody>
      <dsp:txXfrm>
        <a:off x="4951745" y="2541977"/>
        <a:ext cx="1707068" cy="82778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6898640" cy="3390900"/>
        <a:chOff x="0" y="0"/>
        <a:chExt cx="6898640" cy="3390900"/>
      </a:xfrm>
    </dsp:grpSpPr>
    <dsp:sp modelId="{3919437E-4A2C-4D67-99AE-59DF82E41407}">
      <dsp:nvSpPr>
        <dsp:cNvPr id="3" name="圆角矩形 2"/>
        <dsp:cNvSpPr/>
      </dsp:nvSpPr>
      <dsp:spPr bwMode="white">
        <a:xfrm>
          <a:off x="0" y="0"/>
          <a:ext cx="5863844" cy="1017270"/>
        </a:xfrm>
        <a:prstGeom prst="roundRect">
          <a:avLst>
            <a:gd name="adj" fmla="val 10000"/>
          </a:avLst>
        </a:prstGeom>
      </dsp:spPr>
      <dsp:style>
        <a:lnRef idx="2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lIns="140970" tIns="140970" rIns="140970" bIns="140970" anchor="ctr"/>
        <a:lstStyle>
          <a:lvl1pPr algn="l">
            <a:defRPr sz="3700"/>
          </a:lvl1pPr>
          <a:lvl2pPr marL="285750" indent="-285750" algn="l">
            <a:defRPr sz="2800"/>
          </a:lvl2pPr>
          <a:lvl3pPr marL="571500" indent="-285750" algn="l">
            <a:defRPr sz="2800"/>
          </a:lvl3pPr>
          <a:lvl4pPr marL="857250" indent="-285750" algn="l">
            <a:defRPr sz="2800"/>
          </a:lvl4pPr>
          <a:lvl5pPr marL="1143000" indent="-285750" algn="l">
            <a:defRPr sz="2800"/>
          </a:lvl5pPr>
          <a:lvl6pPr marL="1428750" indent="-285750" algn="l">
            <a:defRPr sz="2800"/>
          </a:lvl6pPr>
          <a:lvl7pPr marL="1714500" indent="-285750" algn="l">
            <a:defRPr sz="2800"/>
          </a:lvl7pPr>
          <a:lvl8pPr marL="2000250" indent="-285750" algn="l">
            <a:defRPr sz="2800"/>
          </a:lvl8pPr>
          <a:lvl9pPr marL="2286000" indent="-285750" algn="l">
            <a:defRPr sz="28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/>
            <a:t>建立</a:t>
          </a:r>
          <a:r>
            <a:rPr lang="zh-CN" altLang="en-US"/>
            <a:t>信息</a:t>
          </a:r>
          <a:r>
            <a:rPr lang="zh-CN" altLang="en-US"/>
            <a:t>工作</a:t>
          </a:r>
          <a:r>
            <a:rPr lang="zh-CN" altLang="en-US"/>
            <a:t>制度</a:t>
          </a:r>
          <a:endParaRPr lang="zh-CN" altLang="en-US"/>
        </a:p>
      </dsp:txBody>
      <dsp:txXfrm>
        <a:off x="0" y="0"/>
        <a:ext cx="5863844" cy="1017270"/>
      </dsp:txXfrm>
    </dsp:sp>
    <dsp:sp modelId="{A339F384-4BED-4FC2-8E07-A05A6FA26E24}">
      <dsp:nvSpPr>
        <dsp:cNvPr id="4" name="圆角矩形 3"/>
        <dsp:cNvSpPr/>
      </dsp:nvSpPr>
      <dsp:spPr bwMode="white">
        <a:xfrm>
          <a:off x="517398" y="1186815"/>
          <a:ext cx="5863844" cy="1017270"/>
        </a:xfrm>
        <a:prstGeom prst="roundRect">
          <a:avLst>
            <a:gd name="adj" fmla="val 10000"/>
          </a:avLst>
        </a:prstGeom>
      </dsp:spPr>
      <dsp:style>
        <a:lnRef idx="2">
          <a:schemeClr val="lt1"/>
        </a:lnRef>
        <a:fillRef idx="1">
          <a:schemeClr val="accent3"/>
        </a:fillRef>
        <a:effectRef idx="0">
          <a:scrgbClr r="0" g="0" b="0"/>
        </a:effectRef>
        <a:fontRef idx="minor">
          <a:schemeClr val="lt1"/>
        </a:fontRef>
      </dsp:style>
      <dsp:txBody>
        <a:bodyPr lIns="140970" tIns="140970" rIns="140970" bIns="140970" anchor="ctr"/>
        <a:lstStyle>
          <a:lvl1pPr algn="l">
            <a:defRPr sz="3700"/>
          </a:lvl1pPr>
          <a:lvl2pPr marL="285750" indent="-285750" algn="l">
            <a:defRPr sz="2800"/>
          </a:lvl2pPr>
          <a:lvl3pPr marL="571500" indent="-285750" algn="l">
            <a:defRPr sz="2800"/>
          </a:lvl3pPr>
          <a:lvl4pPr marL="857250" indent="-285750" algn="l">
            <a:defRPr sz="2800"/>
          </a:lvl4pPr>
          <a:lvl5pPr marL="1143000" indent="-285750" algn="l">
            <a:defRPr sz="2800"/>
          </a:lvl5pPr>
          <a:lvl6pPr marL="1428750" indent="-285750" algn="l">
            <a:defRPr sz="2800"/>
          </a:lvl6pPr>
          <a:lvl7pPr marL="1714500" indent="-285750" algn="l">
            <a:defRPr sz="2800"/>
          </a:lvl7pPr>
          <a:lvl8pPr marL="2000250" indent="-285750" algn="l">
            <a:defRPr sz="2800"/>
          </a:lvl8pPr>
          <a:lvl9pPr marL="2286000" indent="-285750" algn="l">
            <a:defRPr sz="28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/>
            <a:t>广泛</a:t>
          </a:r>
          <a:r>
            <a:rPr lang="zh-CN" altLang="en-US"/>
            <a:t>收集，</a:t>
          </a:r>
          <a:r>
            <a:rPr lang="zh-CN" altLang="en-US"/>
            <a:t>系统</a:t>
          </a:r>
          <a:r>
            <a:rPr lang="zh-CN" altLang="en-US"/>
            <a:t>整理</a:t>
          </a:r>
          <a:endParaRPr lang="zh-CN" altLang="en-US"/>
        </a:p>
      </dsp:txBody>
      <dsp:txXfrm>
        <a:off x="517398" y="1186815"/>
        <a:ext cx="5863844" cy="1017270"/>
      </dsp:txXfrm>
    </dsp:sp>
    <dsp:sp modelId="{1849904B-B9A1-41B8-AE72-D62AF180C8CC}">
      <dsp:nvSpPr>
        <dsp:cNvPr id="5" name="圆角矩形 4"/>
        <dsp:cNvSpPr/>
      </dsp:nvSpPr>
      <dsp:spPr bwMode="white">
        <a:xfrm>
          <a:off x="1034796" y="2373630"/>
          <a:ext cx="5863844" cy="1017270"/>
        </a:xfrm>
        <a:prstGeom prst="roundRect">
          <a:avLst>
            <a:gd name="adj" fmla="val 10000"/>
          </a:avLst>
        </a:prstGeom>
      </dsp:spPr>
      <dsp:style>
        <a:lnRef idx="2">
          <a:schemeClr val="lt1"/>
        </a:lnRef>
        <a:fillRef idx="1">
          <a:schemeClr val="accent4"/>
        </a:fillRef>
        <a:effectRef idx="0">
          <a:scrgbClr r="0" g="0" b="0"/>
        </a:effectRef>
        <a:fontRef idx="minor">
          <a:schemeClr val="lt1"/>
        </a:fontRef>
      </dsp:style>
      <dsp:txBody>
        <a:bodyPr lIns="140970" tIns="140970" rIns="140970" bIns="140970" anchor="ctr"/>
        <a:lstStyle>
          <a:lvl1pPr algn="l">
            <a:defRPr sz="3700"/>
          </a:lvl1pPr>
          <a:lvl2pPr marL="285750" indent="-285750" algn="l">
            <a:defRPr sz="2800"/>
          </a:lvl2pPr>
          <a:lvl3pPr marL="571500" indent="-285750" algn="l">
            <a:defRPr sz="2800"/>
          </a:lvl3pPr>
          <a:lvl4pPr marL="857250" indent="-285750" algn="l">
            <a:defRPr sz="2800"/>
          </a:lvl4pPr>
          <a:lvl5pPr marL="1143000" indent="-285750" algn="l">
            <a:defRPr sz="2800"/>
          </a:lvl5pPr>
          <a:lvl6pPr marL="1428750" indent="-285750" algn="l">
            <a:defRPr sz="2800"/>
          </a:lvl6pPr>
          <a:lvl7pPr marL="1714500" indent="-285750" algn="l">
            <a:defRPr sz="2800"/>
          </a:lvl7pPr>
          <a:lvl8pPr marL="2000250" indent="-285750" algn="l">
            <a:defRPr sz="2800"/>
          </a:lvl8pPr>
          <a:lvl9pPr marL="2286000" indent="-285750" algn="l">
            <a:defRPr sz="28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/>
            <a:t>分类</a:t>
          </a:r>
          <a:r>
            <a:rPr lang="zh-CN" altLang="en-US"/>
            <a:t>存放，</a:t>
          </a:r>
          <a:r>
            <a:rPr lang="zh-CN" altLang="en-US"/>
            <a:t>有</a:t>
          </a:r>
          <a:r>
            <a:rPr lang="zh-CN" altLang="en-US"/>
            <a:t>效</a:t>
          </a:r>
          <a:r>
            <a:rPr lang="zh-CN" altLang="en-US"/>
            <a:t>利用</a:t>
          </a:r>
          <a:endParaRPr lang="zh-CN" altLang="en-US"/>
        </a:p>
      </dsp:txBody>
      <dsp:txXfrm>
        <a:off x="1034796" y="2373630"/>
        <a:ext cx="5863844" cy="1017270"/>
      </dsp:txXfrm>
    </dsp:sp>
    <dsp:sp modelId="{CF9E5FB5-3C8E-4F9C-BE67-08F0D67091D7}">
      <dsp:nvSpPr>
        <dsp:cNvPr id="6" name="下箭头 5"/>
        <dsp:cNvSpPr/>
      </dsp:nvSpPr>
      <dsp:spPr bwMode="white">
        <a:xfrm>
          <a:off x="5202619" y="771430"/>
          <a:ext cx="661226" cy="661226"/>
        </a:xfrm>
        <a:prstGeom prst="downArrow">
          <a:avLst>
            <a:gd name="adj1" fmla="val 55000"/>
            <a:gd name="adj2" fmla="val 45000"/>
          </a:avLst>
        </a:prstGeom>
      </dsp:spPr>
      <dsp:style>
        <a:lnRef idx="2">
          <a:schemeClr val="accent2">
            <a:tint val="40000"/>
            <a:alpha val="90000"/>
          </a:schemeClr>
        </a:lnRef>
        <a:fillRef idx="1">
          <a:schemeClr val="accent2">
            <a:tint val="40000"/>
            <a:alpha val="90000"/>
          </a:schemeClr>
        </a:fillRef>
        <a:effectRef idx="0">
          <a:scrgbClr r="0" g="0" b="0"/>
        </a:effectRef>
        <a:fontRef idx="minor"/>
      </dsp:style>
      <dsp:txBody>
        <a:bodyPr lIns="34290" tIns="34290" rIns="34290" bIns="34290" anchor="ctr"/>
        <a:lstStyle>
          <a:lvl1pPr algn="ctr">
            <a:defRPr sz="2700"/>
          </a:lvl1pPr>
          <a:lvl2pPr marL="228600" indent="-228600" algn="ctr">
            <a:defRPr sz="2100"/>
          </a:lvl2pPr>
          <a:lvl3pPr marL="457200" indent="-228600" algn="ctr">
            <a:defRPr sz="2100"/>
          </a:lvl3pPr>
          <a:lvl4pPr marL="685800" indent="-228600" algn="ctr">
            <a:defRPr sz="2100"/>
          </a:lvl4pPr>
          <a:lvl5pPr marL="914400" indent="-228600" algn="ctr">
            <a:defRPr sz="2100"/>
          </a:lvl5pPr>
          <a:lvl6pPr marL="1143000" indent="-228600" algn="ctr">
            <a:defRPr sz="2100"/>
          </a:lvl6pPr>
          <a:lvl7pPr marL="1371600" indent="-228600" algn="ctr">
            <a:defRPr sz="2100"/>
          </a:lvl7pPr>
          <a:lvl8pPr marL="1600200" indent="-228600" algn="ctr">
            <a:defRPr sz="2100"/>
          </a:lvl8pPr>
          <a:lvl9pPr marL="1828800" indent="-228600" algn="ctr">
            <a:defRPr sz="21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>
            <a:solidFill>
              <a:schemeClr val="dk1"/>
            </a:solidFill>
          </a:endParaRPr>
        </a:p>
      </dsp:txBody>
      <dsp:txXfrm>
        <a:off x="5202619" y="771430"/>
        <a:ext cx="661226" cy="661226"/>
      </dsp:txXfrm>
    </dsp:sp>
    <dsp:sp modelId="{A03B5AAD-8870-4FBD-A0AF-D6730408EEF5}">
      <dsp:nvSpPr>
        <dsp:cNvPr id="7" name="下箭头 6"/>
        <dsp:cNvSpPr/>
      </dsp:nvSpPr>
      <dsp:spPr bwMode="white">
        <a:xfrm>
          <a:off x="5720017" y="1951463"/>
          <a:ext cx="661226" cy="661226"/>
        </a:xfrm>
        <a:prstGeom prst="downArrow">
          <a:avLst>
            <a:gd name="adj1" fmla="val 55000"/>
            <a:gd name="adj2" fmla="val 45000"/>
          </a:avLst>
        </a:prstGeom>
      </dsp:spPr>
      <dsp:style>
        <a:lnRef idx="2">
          <a:schemeClr val="accent3">
            <a:tint val="40000"/>
            <a:alpha val="90000"/>
          </a:schemeClr>
        </a:lnRef>
        <a:fillRef idx="1">
          <a:schemeClr val="accent3">
            <a:tint val="40000"/>
            <a:alpha val="90000"/>
          </a:schemeClr>
        </a:fillRef>
        <a:effectRef idx="0">
          <a:scrgbClr r="0" g="0" b="0"/>
        </a:effectRef>
        <a:fontRef idx="minor"/>
      </dsp:style>
      <dsp:txBody>
        <a:bodyPr lIns="34290" tIns="34290" rIns="34290" bIns="34290" anchor="ctr"/>
        <a:lstStyle>
          <a:lvl1pPr algn="ctr">
            <a:defRPr sz="2700"/>
          </a:lvl1pPr>
          <a:lvl2pPr marL="228600" indent="-228600" algn="ctr">
            <a:defRPr sz="2100"/>
          </a:lvl2pPr>
          <a:lvl3pPr marL="457200" indent="-228600" algn="ctr">
            <a:defRPr sz="2100"/>
          </a:lvl3pPr>
          <a:lvl4pPr marL="685800" indent="-228600" algn="ctr">
            <a:defRPr sz="2100"/>
          </a:lvl4pPr>
          <a:lvl5pPr marL="914400" indent="-228600" algn="ctr">
            <a:defRPr sz="2100"/>
          </a:lvl5pPr>
          <a:lvl6pPr marL="1143000" indent="-228600" algn="ctr">
            <a:defRPr sz="2100"/>
          </a:lvl6pPr>
          <a:lvl7pPr marL="1371600" indent="-228600" algn="ctr">
            <a:defRPr sz="2100"/>
          </a:lvl7pPr>
          <a:lvl8pPr marL="1600200" indent="-228600" algn="ctr">
            <a:defRPr sz="2100"/>
          </a:lvl8pPr>
          <a:lvl9pPr marL="1828800" indent="-228600" algn="ctr">
            <a:defRPr sz="21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>
            <a:solidFill>
              <a:schemeClr val="dk1"/>
            </a:solidFill>
          </a:endParaRPr>
        </a:p>
      </dsp:txBody>
      <dsp:txXfrm>
        <a:off x="5720017" y="1951463"/>
        <a:ext cx="661226" cy="66122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7429500" cy="3826510"/>
        <a:chOff x="0" y="0"/>
        <a:chExt cx="7429500" cy="3826510"/>
      </a:xfrm>
    </dsp:grpSpPr>
    <dsp:sp modelId="{3919437E-4A2C-4D67-99AE-59DF82E41407}">
      <dsp:nvSpPr>
        <dsp:cNvPr id="3" name="圆角矩形 2"/>
        <dsp:cNvSpPr/>
      </dsp:nvSpPr>
      <dsp:spPr bwMode="white">
        <a:xfrm>
          <a:off x="0" y="0"/>
          <a:ext cx="6315075" cy="1147953"/>
        </a:xfrm>
        <a:prstGeom prst="roundRect">
          <a:avLst>
            <a:gd name="adj" fmla="val 10000"/>
          </a:avLst>
        </a:prstGeom>
      </dsp:spPr>
      <dsp:style>
        <a:lnRef idx="2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247650" tIns="247650" rIns="247650" bIns="247650" anchor="ctr"/>
        <a:lstStyle>
          <a:lvl1pPr algn="l">
            <a:defRPr sz="6500"/>
          </a:lvl1pPr>
          <a:lvl2pPr marL="285750" indent="-285750" algn="l">
            <a:defRPr sz="5000"/>
          </a:lvl2pPr>
          <a:lvl3pPr marL="571500" indent="-285750" algn="l">
            <a:defRPr sz="5000"/>
          </a:lvl3pPr>
          <a:lvl4pPr marL="857250" indent="-285750" algn="l">
            <a:defRPr sz="5000"/>
          </a:lvl4pPr>
          <a:lvl5pPr marL="1143000" indent="-285750" algn="l">
            <a:defRPr sz="5000"/>
          </a:lvl5pPr>
          <a:lvl6pPr marL="1428750" indent="-285750" algn="l">
            <a:defRPr sz="5000"/>
          </a:lvl6pPr>
          <a:lvl7pPr marL="1714500" indent="-285750" algn="l">
            <a:defRPr sz="5000"/>
          </a:lvl7pPr>
          <a:lvl8pPr marL="2000250" indent="-285750" algn="l">
            <a:defRPr sz="5000"/>
          </a:lvl8pPr>
          <a:lvl9pPr marL="2286000" indent="-285750" algn="l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600"/>
            <a:t>建立</a:t>
          </a:r>
          <a:r>
            <a:rPr lang="zh-CN" altLang="en-US" sz="3600"/>
            <a:t>信息</a:t>
          </a:r>
          <a:r>
            <a:rPr lang="zh-CN" altLang="en-US" sz="3600"/>
            <a:t>工作</a:t>
          </a:r>
          <a:r>
            <a:rPr lang="zh-CN" altLang="en-US" sz="3600"/>
            <a:t>制度</a:t>
          </a:r>
          <a:endParaRPr lang="zh-CN" altLang="en-US" sz="3600"/>
        </a:p>
      </dsp:txBody>
      <dsp:txXfrm>
        <a:off x="0" y="0"/>
        <a:ext cx="6315075" cy="1147953"/>
      </dsp:txXfrm>
    </dsp:sp>
    <dsp:sp modelId="{A339F384-4BED-4FC2-8E07-A05A6FA26E24}">
      <dsp:nvSpPr>
        <dsp:cNvPr id="4" name="圆角矩形 3"/>
        <dsp:cNvSpPr/>
      </dsp:nvSpPr>
      <dsp:spPr bwMode="white">
        <a:xfrm>
          <a:off x="557213" y="1339279"/>
          <a:ext cx="6315075" cy="1147953"/>
        </a:xfrm>
        <a:prstGeom prst="roundRect">
          <a:avLst>
            <a:gd name="adj" fmla="val 10000"/>
          </a:avLst>
        </a:prstGeom>
      </dsp:spPr>
      <dsp:style>
        <a:lnRef idx="2">
          <a:schemeClr val="lt1"/>
        </a:lnRef>
        <a:fillRef idx="1">
          <a:schemeClr val="accent3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247650" tIns="247650" rIns="247650" bIns="247650" anchor="ctr"/>
        <a:lstStyle>
          <a:lvl1pPr algn="l">
            <a:defRPr sz="6500"/>
          </a:lvl1pPr>
          <a:lvl2pPr marL="285750" indent="-285750" algn="l">
            <a:defRPr sz="5000"/>
          </a:lvl2pPr>
          <a:lvl3pPr marL="571500" indent="-285750" algn="l">
            <a:defRPr sz="5000"/>
          </a:lvl3pPr>
          <a:lvl4pPr marL="857250" indent="-285750" algn="l">
            <a:defRPr sz="5000"/>
          </a:lvl4pPr>
          <a:lvl5pPr marL="1143000" indent="-285750" algn="l">
            <a:defRPr sz="5000"/>
          </a:lvl5pPr>
          <a:lvl6pPr marL="1428750" indent="-285750" algn="l">
            <a:defRPr sz="5000"/>
          </a:lvl6pPr>
          <a:lvl7pPr marL="1714500" indent="-285750" algn="l">
            <a:defRPr sz="5000"/>
          </a:lvl7pPr>
          <a:lvl8pPr marL="2000250" indent="-285750" algn="l">
            <a:defRPr sz="5000"/>
          </a:lvl8pPr>
          <a:lvl9pPr marL="2286000" indent="-285750" algn="l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600"/>
            <a:t>广泛</a:t>
          </a:r>
          <a:r>
            <a:rPr lang="zh-CN" altLang="en-US" sz="3600"/>
            <a:t>收集，</a:t>
          </a:r>
          <a:r>
            <a:rPr lang="zh-CN" altLang="en-US" sz="3600"/>
            <a:t>系统</a:t>
          </a:r>
          <a:r>
            <a:rPr lang="zh-CN" altLang="en-US" sz="3600"/>
            <a:t>整理</a:t>
          </a:r>
          <a:endParaRPr lang="zh-CN" altLang="en-US" sz="3600"/>
        </a:p>
      </dsp:txBody>
      <dsp:txXfrm>
        <a:off x="557213" y="1339279"/>
        <a:ext cx="6315075" cy="1147953"/>
      </dsp:txXfrm>
    </dsp:sp>
    <dsp:sp modelId="{1849904B-B9A1-41B8-AE72-D62AF180C8CC}">
      <dsp:nvSpPr>
        <dsp:cNvPr id="5" name="圆角矩形 4"/>
        <dsp:cNvSpPr/>
      </dsp:nvSpPr>
      <dsp:spPr bwMode="white">
        <a:xfrm>
          <a:off x="1114425" y="2678557"/>
          <a:ext cx="6315075" cy="1147953"/>
        </a:xfrm>
        <a:prstGeom prst="roundRect">
          <a:avLst>
            <a:gd name="adj" fmla="val 10000"/>
          </a:avLst>
        </a:prstGeom>
      </dsp:spPr>
      <dsp:style>
        <a:lnRef idx="2">
          <a:schemeClr val="lt1"/>
        </a:lnRef>
        <a:fillRef idx="1">
          <a:schemeClr val="accent4"/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247650" tIns="247650" rIns="247650" bIns="247650" anchor="ctr"/>
        <a:lstStyle>
          <a:lvl1pPr algn="l">
            <a:defRPr sz="6500"/>
          </a:lvl1pPr>
          <a:lvl2pPr marL="285750" indent="-285750" algn="l">
            <a:defRPr sz="5000"/>
          </a:lvl2pPr>
          <a:lvl3pPr marL="571500" indent="-285750" algn="l">
            <a:defRPr sz="5000"/>
          </a:lvl3pPr>
          <a:lvl4pPr marL="857250" indent="-285750" algn="l">
            <a:defRPr sz="5000"/>
          </a:lvl4pPr>
          <a:lvl5pPr marL="1143000" indent="-285750" algn="l">
            <a:defRPr sz="5000"/>
          </a:lvl5pPr>
          <a:lvl6pPr marL="1428750" indent="-285750" algn="l">
            <a:defRPr sz="5000"/>
          </a:lvl6pPr>
          <a:lvl7pPr marL="1714500" indent="-285750" algn="l">
            <a:defRPr sz="5000"/>
          </a:lvl7pPr>
          <a:lvl8pPr marL="2000250" indent="-285750" algn="l">
            <a:defRPr sz="5000"/>
          </a:lvl8pPr>
          <a:lvl9pPr marL="2286000" indent="-285750" algn="l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600"/>
            <a:t>分类</a:t>
          </a:r>
          <a:r>
            <a:rPr lang="zh-CN" altLang="en-US" sz="3600"/>
            <a:t>存放，</a:t>
          </a:r>
          <a:r>
            <a:rPr lang="zh-CN" altLang="en-US" sz="3600"/>
            <a:t>有</a:t>
          </a:r>
          <a:r>
            <a:rPr lang="zh-CN" altLang="en-US" sz="3600"/>
            <a:t>效</a:t>
          </a:r>
          <a:r>
            <a:rPr lang="zh-CN" altLang="en-US" sz="3600"/>
            <a:t>利用</a:t>
          </a:r>
          <a:endParaRPr lang="zh-CN" altLang="en-US" sz="3600"/>
        </a:p>
      </dsp:txBody>
      <dsp:txXfrm>
        <a:off x="1114425" y="2678557"/>
        <a:ext cx="6315075" cy="1147953"/>
      </dsp:txXfrm>
    </dsp:sp>
    <dsp:sp modelId="{CF9E5FB5-3C8E-4F9C-BE67-08F0D67091D7}">
      <dsp:nvSpPr>
        <dsp:cNvPr id="6" name="下箭头 5"/>
        <dsp:cNvSpPr/>
      </dsp:nvSpPr>
      <dsp:spPr bwMode="white">
        <a:xfrm>
          <a:off x="5568906" y="870531"/>
          <a:ext cx="746169" cy="746169"/>
        </a:xfrm>
        <a:prstGeom prst="downArrow">
          <a:avLst>
            <a:gd name="adj1" fmla="val 55000"/>
            <a:gd name="adj2" fmla="val 45000"/>
          </a:avLst>
        </a:prstGeom>
      </dsp:spPr>
      <dsp:style>
        <a:lnRef idx="2">
          <a:schemeClr val="accent2">
            <a:tint val="40000"/>
            <a:alpha val="90000"/>
          </a:schemeClr>
        </a:lnRef>
        <a:fillRef idx="1">
          <a:schemeClr val="accent2">
            <a:tint val="40000"/>
            <a:alpha val="90000"/>
          </a:schemeClr>
        </a:fillRef>
        <a:effectRef idx="0">
          <a:scrgbClr r="0" g="0" b="0"/>
        </a:effectRef>
        <a:fontRef idx="minor"/>
      </dsp:style>
      <dsp:txBody>
        <a:bodyPr lIns="39370" tIns="39370" rIns="39370" bIns="39370" anchor="ctr"/>
        <a:lstStyle>
          <a:lvl1pPr algn="ctr">
            <a:defRPr sz="3100"/>
          </a:lvl1pPr>
          <a:lvl2pPr marL="228600" indent="-228600" algn="ctr">
            <a:defRPr sz="2400"/>
          </a:lvl2pPr>
          <a:lvl3pPr marL="457200" indent="-228600" algn="ctr">
            <a:defRPr sz="2400"/>
          </a:lvl3pPr>
          <a:lvl4pPr marL="685800" indent="-228600" algn="ctr">
            <a:defRPr sz="2400"/>
          </a:lvl4pPr>
          <a:lvl5pPr marL="914400" indent="-228600" algn="ctr">
            <a:defRPr sz="2400"/>
          </a:lvl5pPr>
          <a:lvl6pPr marL="1143000" indent="-228600" algn="ctr">
            <a:defRPr sz="2400"/>
          </a:lvl6pPr>
          <a:lvl7pPr marL="1371600" indent="-228600" algn="ctr">
            <a:defRPr sz="2400"/>
          </a:lvl7pPr>
          <a:lvl8pPr marL="1600200" indent="-228600" algn="ctr">
            <a:defRPr sz="2400"/>
          </a:lvl8pPr>
          <a:lvl9pPr marL="1828800" indent="-228600" algn="ctr">
            <a:defRPr sz="2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>
            <a:solidFill>
              <a:schemeClr val="dk1"/>
            </a:solidFill>
          </a:endParaRPr>
        </a:p>
      </dsp:txBody>
      <dsp:txXfrm>
        <a:off x="5568906" y="870531"/>
        <a:ext cx="746169" cy="746169"/>
      </dsp:txXfrm>
    </dsp:sp>
    <dsp:sp modelId="{A03B5AAD-8870-4FBD-A0AF-D6730408EEF5}">
      <dsp:nvSpPr>
        <dsp:cNvPr id="7" name="下箭头 6"/>
        <dsp:cNvSpPr/>
      </dsp:nvSpPr>
      <dsp:spPr bwMode="white">
        <a:xfrm>
          <a:off x="6126118" y="2202157"/>
          <a:ext cx="746169" cy="746169"/>
        </a:xfrm>
        <a:prstGeom prst="downArrow">
          <a:avLst>
            <a:gd name="adj1" fmla="val 55000"/>
            <a:gd name="adj2" fmla="val 45000"/>
          </a:avLst>
        </a:prstGeom>
      </dsp:spPr>
      <dsp:style>
        <a:lnRef idx="2">
          <a:schemeClr val="accent3">
            <a:tint val="40000"/>
            <a:alpha val="90000"/>
          </a:schemeClr>
        </a:lnRef>
        <a:fillRef idx="1">
          <a:schemeClr val="accent3">
            <a:tint val="40000"/>
            <a:alpha val="90000"/>
          </a:schemeClr>
        </a:fillRef>
        <a:effectRef idx="0">
          <a:scrgbClr r="0" g="0" b="0"/>
        </a:effectRef>
        <a:fontRef idx="minor"/>
      </dsp:style>
      <dsp:txBody>
        <a:bodyPr lIns="39370" tIns="39370" rIns="39370" bIns="39370" anchor="ctr"/>
        <a:lstStyle>
          <a:lvl1pPr algn="ctr">
            <a:defRPr sz="3100"/>
          </a:lvl1pPr>
          <a:lvl2pPr marL="228600" indent="-228600" algn="ctr">
            <a:defRPr sz="2400"/>
          </a:lvl2pPr>
          <a:lvl3pPr marL="457200" indent="-228600" algn="ctr">
            <a:defRPr sz="2400"/>
          </a:lvl3pPr>
          <a:lvl4pPr marL="685800" indent="-228600" algn="ctr">
            <a:defRPr sz="2400"/>
          </a:lvl4pPr>
          <a:lvl5pPr marL="914400" indent="-228600" algn="ctr">
            <a:defRPr sz="2400"/>
          </a:lvl5pPr>
          <a:lvl6pPr marL="1143000" indent="-228600" algn="ctr">
            <a:defRPr sz="2400"/>
          </a:lvl6pPr>
          <a:lvl7pPr marL="1371600" indent="-228600" algn="ctr">
            <a:defRPr sz="2400"/>
          </a:lvl7pPr>
          <a:lvl8pPr marL="1600200" indent="-228600" algn="ctr">
            <a:defRPr sz="2400"/>
          </a:lvl8pPr>
          <a:lvl9pPr marL="1828800" indent="-228600" algn="ctr">
            <a:defRPr sz="24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>
            <a:solidFill>
              <a:schemeClr val="dk1"/>
            </a:solidFill>
          </a:endParaRPr>
        </a:p>
      </dsp:txBody>
      <dsp:txXfrm>
        <a:off x="6126118" y="2202157"/>
        <a:ext cx="746169" cy="74616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endSty" val="noArr"/>
                        <dgm:param type="begPts" val="midR"/>
                        <dgm:param type="endPts" val="midL"/>
                      </dgm:alg>
                    </dgm:if>
                    <dgm:else name="Name14">
                      <dgm:alg type="conn">
                        <dgm:param type="dim" val="1D"/>
                        <dgm:param type="endSty" val="noArr"/>
                        <dgm:param type="begPts" val="midL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PhAnim="0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6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1320930" y="1676486"/>
            <a:ext cx="10364220" cy="1462163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/>
              <a:t>单击此处编辑母版标题样式</a:t>
            </a:r>
            <a:endParaRPr lang="zh-CN" altLang="en-US" noProof="0"/>
          </a:p>
        </p:txBody>
      </p:sp>
      <p:sp>
        <p:nvSpPr>
          <p:cNvPr id="16397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828980" y="3886400"/>
            <a:ext cx="8535240" cy="175269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zh-CN" altLang="en-US" noProof="0"/>
              <a:t>单击此处编辑母版副标题样式</a:t>
            </a:r>
            <a:endParaRPr lang="zh-CN" altLang="en-US" noProof="0"/>
          </a:p>
        </p:txBody>
      </p:sp>
      <p:sp>
        <p:nvSpPr>
          <p:cNvPr id="16398" name="Rectangle 14"/>
          <p:cNvSpPr>
            <a:spLocks noGrp="1" noChangeArrowheads="1"/>
          </p:cNvSpPr>
          <p:nvPr>
            <p:ph type="dt" sz="half" idx="2"/>
          </p:nvPr>
        </p:nvSpPr>
        <p:spPr>
          <a:xfrm>
            <a:off x="1320930" y="6248722"/>
            <a:ext cx="2540250" cy="457224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16399" name="Rectangle 15"/>
          <p:cNvSpPr>
            <a:spLocks noGrp="1" noChangeArrowheads="1"/>
          </p:cNvSpPr>
          <p:nvPr>
            <p:ph type="ftr" sz="quarter" idx="3"/>
          </p:nvPr>
        </p:nvSpPr>
        <p:spPr>
          <a:xfrm>
            <a:off x="4572450" y="6248722"/>
            <a:ext cx="3861180" cy="457224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16400" name="Rectangle 1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9144900" y="6248722"/>
            <a:ext cx="2540250" cy="457224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32B2438A-33C5-46BD-9F24-84AA25E4702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7" decel="1000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97" accel="100000" fill="hold">
                                          <p:stCondLst>
                                            <p:cond delay="897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397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397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97" decel="100000" fill="hold"/>
                                        <p:tgtEl>
                                          <p:spTgt spid="16397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7" accel="100000" fill="hold">
                                          <p:stCondLst>
                                            <p:cond delay="897"/>
                                          </p:stCondLst>
                                        </p:cTn>
                                        <p:tgtEl>
                                          <p:spTgt spid="16397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3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3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97" decel="100000" fill="hold"/>
                                        <p:tgtEl>
                                          <p:spTgt spid="163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7" accel="100000" fill="hold">
                                          <p:stCondLst>
                                            <p:cond delay="897"/>
                                          </p:stCondLst>
                                        </p:cTn>
                                        <p:tgtEl>
                                          <p:spTgt spid="163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6" grpId="0" bldLvl="0" animBg="1"/>
      <p:bldP spid="16397" grpId="0" build="p">
        <p:tmplLst>
          <p:tmpl lvl="1">
            <p:tnLst>
              <p:par>
                <p:cTn presetID="37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indefinite" fill="hold">
                          <p:stCondLst>
                            <p:cond delay="0"/>
                          </p:stCondLst>
                        </p:cTn>
                        <p:tgtEl>
                          <p:spTgt spid="1639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397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39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7" decel="100000" fill="hold"/>
                        <p:tgtEl>
                          <p:spTgt spid="1639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97" accel="100000" fill="hold">
                          <p:stCondLst>
                            <p:cond delay="897"/>
                          </p:stCondLst>
                        </p:cTn>
                        <p:tgtEl>
                          <p:spTgt spid="1639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34735" y="214324"/>
            <a:ext cx="10391739" cy="146216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9A56C1-5584-4281-B0F3-41A4E4217BF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339653" y="214324"/>
            <a:ext cx="2601640" cy="591850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1534735" y="214324"/>
            <a:ext cx="7601698" cy="5918505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4F0185-B96B-44DB-93C2-C1D481170C2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wipe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34735" y="214324"/>
            <a:ext cx="10391739" cy="146216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 hasCustomPrompt="1"/>
          </p:nvPr>
        </p:nvSpPr>
        <p:spPr>
          <a:xfrm>
            <a:off x="1577073" y="2017817"/>
            <a:ext cx="5080500" cy="4115012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860793" y="2017817"/>
            <a:ext cx="5080500" cy="4115012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1549553" y="6243959"/>
            <a:ext cx="2540250" cy="457224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877280" y="6243959"/>
            <a:ext cx="3861180" cy="457224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9390458" y="6243959"/>
            <a:ext cx="2540250" cy="457224"/>
          </a:xfrm>
        </p:spPr>
        <p:txBody>
          <a:bodyPr/>
          <a:lstStyle>
            <a:lvl1pPr>
              <a:defRPr/>
            </a:lvl1pPr>
          </a:lstStyle>
          <a:p>
            <a:fld id="{79C98898-888A-4C27-8D9E-718C0286E49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wipe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标题和图示或组织结构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34735" y="214324"/>
            <a:ext cx="10391739" cy="146216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SmartArt 占位符 2"/>
          <p:cNvSpPr>
            <a:spLocks noGrp="1"/>
          </p:cNvSpPr>
          <p:nvPr>
            <p:ph type="pic" idx="1"/>
          </p:nvPr>
        </p:nvSpPr>
        <p:spPr>
          <a:xfrm>
            <a:off x="1577073" y="2017817"/>
            <a:ext cx="10364220" cy="411501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1549553" y="6243959"/>
            <a:ext cx="2540250" cy="457224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877280" y="6243959"/>
            <a:ext cx="3861180" cy="457224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390458" y="6243959"/>
            <a:ext cx="2540250" cy="457224"/>
          </a:xfrm>
        </p:spPr>
        <p:txBody>
          <a:bodyPr/>
          <a:lstStyle>
            <a:lvl1pPr>
              <a:defRPr/>
            </a:lvl1pPr>
          </a:lstStyle>
          <a:p>
            <a:fld id="{E0D34848-6D59-421A-AD4B-6224C2C9F77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wipe dir="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PhAnim="0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6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1320930" y="1676486"/>
            <a:ext cx="10364220" cy="1462163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/>
              <a:t>单击此处编辑母版标题样式</a:t>
            </a:r>
            <a:endParaRPr lang="zh-CN" altLang="en-US" noProof="0"/>
          </a:p>
        </p:txBody>
      </p:sp>
      <p:sp>
        <p:nvSpPr>
          <p:cNvPr id="16397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828980" y="3886400"/>
            <a:ext cx="8535240" cy="175269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zh-CN" altLang="en-US" noProof="0"/>
              <a:t>单击此处编辑母版副标题样式</a:t>
            </a:r>
            <a:endParaRPr lang="zh-CN" altLang="en-US" noProof="0"/>
          </a:p>
        </p:txBody>
      </p:sp>
      <p:sp>
        <p:nvSpPr>
          <p:cNvPr id="16398" name="Rectangle 14"/>
          <p:cNvSpPr>
            <a:spLocks noGrp="1" noChangeArrowheads="1"/>
          </p:cNvSpPr>
          <p:nvPr>
            <p:ph type="dt" sz="half" idx="2"/>
          </p:nvPr>
        </p:nvSpPr>
        <p:spPr>
          <a:xfrm>
            <a:off x="1320930" y="6248722"/>
            <a:ext cx="2540250" cy="457224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16399" name="Rectangle 15"/>
          <p:cNvSpPr>
            <a:spLocks noGrp="1" noChangeArrowheads="1"/>
          </p:cNvSpPr>
          <p:nvPr>
            <p:ph type="ftr" sz="quarter" idx="3"/>
          </p:nvPr>
        </p:nvSpPr>
        <p:spPr>
          <a:xfrm>
            <a:off x="4572450" y="6248722"/>
            <a:ext cx="3861180" cy="457224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16400" name="Rectangle 1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9144900" y="6248722"/>
            <a:ext cx="2540250" cy="457224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32B2438A-33C5-46BD-9F24-84AA25E4702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7" decel="1000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97" accel="100000" fill="hold">
                                          <p:stCondLst>
                                            <p:cond delay="897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397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397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97" decel="100000" fill="hold"/>
                                        <p:tgtEl>
                                          <p:spTgt spid="16397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7" accel="100000" fill="hold">
                                          <p:stCondLst>
                                            <p:cond delay="897"/>
                                          </p:stCondLst>
                                        </p:cTn>
                                        <p:tgtEl>
                                          <p:spTgt spid="16397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397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397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97" decel="100000" fill="hold"/>
                                        <p:tgtEl>
                                          <p:spTgt spid="16397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7" accel="100000" fill="hold">
                                          <p:stCondLst>
                                            <p:cond delay="897"/>
                                          </p:stCondLst>
                                        </p:cTn>
                                        <p:tgtEl>
                                          <p:spTgt spid="16397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3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3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97" decel="100000" fill="hold"/>
                                        <p:tgtEl>
                                          <p:spTgt spid="163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7" accel="100000" fill="hold">
                                          <p:stCondLst>
                                            <p:cond delay="897"/>
                                          </p:stCondLst>
                                        </p:cTn>
                                        <p:tgtEl>
                                          <p:spTgt spid="163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6" grpId="0" bldLvl="0" animBg="1"/>
      <p:bldP spid="16397" grpId="0" build="p">
        <p:tmplLst>
          <p:tmpl lvl="1">
            <p:tnLst>
              <p:par>
                <p:cTn presetID="37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indefinite" fill="hold">
                          <p:stCondLst>
                            <p:cond delay="0"/>
                          </p:stCondLst>
                        </p:cTn>
                        <p:tgtEl>
                          <p:spTgt spid="1639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397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39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7" decel="100000" fill="hold"/>
                        <p:tgtEl>
                          <p:spTgt spid="1639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97" accel="100000" fill="hold">
                          <p:stCondLst>
                            <p:cond delay="897"/>
                          </p:stCondLst>
                        </p:cTn>
                        <p:tgtEl>
                          <p:spTgt spid="1639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34735" y="214324"/>
            <a:ext cx="10391739" cy="146216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3E567F-D020-4675-9DFC-8D2B10D94BB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wipe dir="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933" y="1709826"/>
            <a:ext cx="10516635" cy="2852884"/>
          </a:xfrm>
        </p:spPr>
        <p:txBody>
          <a:bodyPr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933" y="4589699"/>
            <a:ext cx="10516635" cy="1500264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835" indent="0">
              <a:buNone/>
              <a:defRPr sz="1600"/>
            </a:lvl7pPr>
            <a:lvl8pPr marL="3201035" indent="0">
              <a:buNone/>
              <a:defRPr sz="1600"/>
            </a:lvl8pPr>
            <a:lvl9pPr marL="3658235" indent="0">
              <a:buNone/>
              <a:defRPr sz="16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764C85-4515-4540-9212-B1A4D1A20BB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wipe dir="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34735" y="214324"/>
            <a:ext cx="10391739" cy="146216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1577073" y="2017817"/>
            <a:ext cx="5080500" cy="4115012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860793" y="2017817"/>
            <a:ext cx="5080500" cy="4115012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E03413-FE7B-4288-8570-CD1D3269EC6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wipe dir="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400" y="365144"/>
            <a:ext cx="10516635" cy="1325631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40400" y="1681250"/>
            <a:ext cx="5158824" cy="82395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835" indent="0">
              <a:buNone/>
              <a:defRPr sz="1600" b="1"/>
            </a:lvl7pPr>
            <a:lvl8pPr marL="3201035" indent="0">
              <a:buNone/>
              <a:defRPr sz="1600" b="1"/>
            </a:lvl8pPr>
            <a:lvl9pPr marL="3658235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40400" y="2505204"/>
            <a:ext cx="5158824" cy="368477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808" y="1681250"/>
            <a:ext cx="5184228" cy="82395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835" indent="0">
              <a:buNone/>
              <a:defRPr sz="1600" b="1"/>
            </a:lvl7pPr>
            <a:lvl8pPr marL="3201035" indent="0">
              <a:buNone/>
              <a:defRPr sz="1600" b="1"/>
            </a:lvl8pPr>
            <a:lvl9pPr marL="3658235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808" y="2505204"/>
            <a:ext cx="5184228" cy="368477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3FFECE-B7CC-4EAA-BD6C-0C7FC027AA3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wipe dir="d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34735" y="214324"/>
            <a:ext cx="10391739" cy="146216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7F0288-3DF0-43D5-9745-58C4044EF62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34735" y="214324"/>
            <a:ext cx="10391739" cy="146216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3E567F-D020-4675-9DFC-8D2B10D94BB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wipe dir="d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F8A16A-24DA-4CC2-A1CF-57D1739DA74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wipe dir="d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400" y="457224"/>
            <a:ext cx="3933154" cy="1600282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4228" y="987476"/>
            <a:ext cx="6172808" cy="487387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40400" y="2057506"/>
            <a:ext cx="3933154" cy="381178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835" indent="0">
              <a:buNone/>
              <a:defRPr sz="1000"/>
            </a:lvl7pPr>
            <a:lvl8pPr marL="3201035" indent="0">
              <a:buNone/>
              <a:defRPr sz="1000"/>
            </a:lvl8pPr>
            <a:lvl9pPr marL="3658235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C9FF0E-29E5-45FF-A548-1B6279D0EB5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wipe dir="d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400" y="457224"/>
            <a:ext cx="3933154" cy="1600282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4228" y="987476"/>
            <a:ext cx="6172808" cy="487387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835" indent="0">
              <a:buNone/>
              <a:defRPr sz="2000"/>
            </a:lvl7pPr>
            <a:lvl8pPr marL="3201035" indent="0">
              <a:buNone/>
              <a:defRPr sz="2000"/>
            </a:lvl8pPr>
            <a:lvl9pPr marL="3658235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40400" y="2057506"/>
            <a:ext cx="3933154" cy="381178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835" indent="0">
              <a:buNone/>
              <a:defRPr sz="1000"/>
            </a:lvl7pPr>
            <a:lvl8pPr marL="3201035" indent="0">
              <a:buNone/>
              <a:defRPr sz="1000"/>
            </a:lvl8pPr>
            <a:lvl9pPr marL="3658235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AA17FE-F4DE-415A-A9FE-9CCE0C4C5BE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wipe dir="d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34735" y="214324"/>
            <a:ext cx="10391739" cy="146216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9A56C1-5584-4281-B0F3-41A4E4217BF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wipe dir="d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339653" y="214324"/>
            <a:ext cx="2601640" cy="591850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1534735" y="214324"/>
            <a:ext cx="7601698" cy="5918505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4F0185-B96B-44DB-93C2-C1D481170C2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wipe dir="d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34735" y="214324"/>
            <a:ext cx="10391739" cy="146216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 hasCustomPrompt="1"/>
          </p:nvPr>
        </p:nvSpPr>
        <p:spPr>
          <a:xfrm>
            <a:off x="1577073" y="2017817"/>
            <a:ext cx="5080500" cy="4115012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860793" y="2017817"/>
            <a:ext cx="5080500" cy="4115012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1549553" y="6243959"/>
            <a:ext cx="2540250" cy="457224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877280" y="6243959"/>
            <a:ext cx="3861180" cy="457224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9390458" y="6243959"/>
            <a:ext cx="2540250" cy="457224"/>
          </a:xfrm>
        </p:spPr>
        <p:txBody>
          <a:bodyPr/>
          <a:lstStyle>
            <a:lvl1pPr>
              <a:defRPr/>
            </a:lvl1pPr>
          </a:lstStyle>
          <a:p>
            <a:fld id="{79C98898-888A-4C27-8D9E-718C0286E49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wipe dir="d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标题和图示或组织结构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34735" y="214324"/>
            <a:ext cx="10391739" cy="146216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SmartArt 占位符 2"/>
          <p:cNvSpPr>
            <a:spLocks noGrp="1"/>
          </p:cNvSpPr>
          <p:nvPr>
            <p:ph type="pic" idx="1"/>
          </p:nvPr>
        </p:nvSpPr>
        <p:spPr>
          <a:xfrm>
            <a:off x="1577073" y="2017817"/>
            <a:ext cx="10364220" cy="411501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1549553" y="6243959"/>
            <a:ext cx="2540250" cy="457224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877280" y="6243959"/>
            <a:ext cx="3861180" cy="457224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390458" y="6243959"/>
            <a:ext cx="2540250" cy="457224"/>
          </a:xfrm>
        </p:spPr>
        <p:txBody>
          <a:bodyPr/>
          <a:lstStyle>
            <a:lvl1pPr>
              <a:defRPr/>
            </a:lvl1pPr>
          </a:lstStyle>
          <a:p>
            <a:fld id="{E0D34848-6D59-421A-AD4B-6224C2C9F77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933" y="1709826"/>
            <a:ext cx="10516635" cy="2852884"/>
          </a:xfrm>
        </p:spPr>
        <p:txBody>
          <a:bodyPr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933" y="4589699"/>
            <a:ext cx="10516635" cy="1500264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835" indent="0">
              <a:buNone/>
              <a:defRPr sz="1600"/>
            </a:lvl7pPr>
            <a:lvl8pPr marL="3201035" indent="0">
              <a:buNone/>
              <a:defRPr sz="1600"/>
            </a:lvl8pPr>
            <a:lvl9pPr marL="3658235" indent="0">
              <a:buNone/>
              <a:defRPr sz="16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764C85-4515-4540-9212-B1A4D1A20BB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34735" y="214324"/>
            <a:ext cx="10391739" cy="146216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1577073" y="2017817"/>
            <a:ext cx="5080500" cy="4115012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860793" y="2017817"/>
            <a:ext cx="5080500" cy="4115012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E03413-FE7B-4288-8570-CD1D3269EC6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400" y="365144"/>
            <a:ext cx="10516635" cy="1325631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40400" y="1681250"/>
            <a:ext cx="5158824" cy="82395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835" indent="0">
              <a:buNone/>
              <a:defRPr sz="1600" b="1"/>
            </a:lvl7pPr>
            <a:lvl8pPr marL="3201035" indent="0">
              <a:buNone/>
              <a:defRPr sz="1600" b="1"/>
            </a:lvl8pPr>
            <a:lvl9pPr marL="3658235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40400" y="2505204"/>
            <a:ext cx="5158824" cy="368477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808" y="1681250"/>
            <a:ext cx="5184228" cy="82395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835" indent="0">
              <a:buNone/>
              <a:defRPr sz="1600" b="1"/>
            </a:lvl7pPr>
            <a:lvl8pPr marL="3201035" indent="0">
              <a:buNone/>
              <a:defRPr sz="1600" b="1"/>
            </a:lvl8pPr>
            <a:lvl9pPr marL="3658235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808" y="2505204"/>
            <a:ext cx="5184228" cy="368477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3FFECE-B7CC-4EAA-BD6C-0C7FC027AA3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34735" y="214324"/>
            <a:ext cx="10391739" cy="146216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7F0288-3DF0-43D5-9745-58C4044EF62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F8A16A-24DA-4CC2-A1CF-57D1739DA74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400" y="457224"/>
            <a:ext cx="3933154" cy="1600282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4228" y="987476"/>
            <a:ext cx="6172808" cy="487387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40400" y="2057506"/>
            <a:ext cx="3933154" cy="381178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835" indent="0">
              <a:buNone/>
              <a:defRPr sz="1000"/>
            </a:lvl7pPr>
            <a:lvl8pPr marL="3201035" indent="0">
              <a:buNone/>
              <a:defRPr sz="1000"/>
            </a:lvl8pPr>
            <a:lvl9pPr marL="3658235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C9FF0E-29E5-45FF-A548-1B6279D0EB5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400" y="457224"/>
            <a:ext cx="3933154" cy="1600282"/>
          </a:xfrm>
        </p:spPr>
        <p:txBody>
          <a:bodyPr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4228" y="987476"/>
            <a:ext cx="6172808" cy="487387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835" indent="0">
              <a:buNone/>
              <a:defRPr sz="2000"/>
            </a:lvl7pPr>
            <a:lvl8pPr marL="3201035" indent="0">
              <a:buNone/>
              <a:defRPr sz="2000"/>
            </a:lvl8pPr>
            <a:lvl9pPr marL="3658235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40400" y="2057506"/>
            <a:ext cx="3933154" cy="381178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835" indent="0">
              <a:buNone/>
              <a:defRPr sz="1000"/>
            </a:lvl7pPr>
            <a:lvl8pPr marL="3201035" indent="0">
              <a:buNone/>
              <a:defRPr sz="1000"/>
            </a:lvl8pPr>
            <a:lvl9pPr marL="3658235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AA17FE-F4DE-415A-A9FE-9CCE0C4C5BE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4" Type="http://schemas.openxmlformats.org/officeDocument/2006/relationships/theme" Target="../theme/theme2.xml"/><Relationship Id="rId13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70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77073" y="2017817"/>
            <a:ext cx="10364220" cy="4115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5371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549553" y="6243959"/>
            <a:ext cx="2540250" cy="457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5372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877280" y="6243959"/>
            <a:ext cx="3861180" cy="457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5373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390458" y="6243959"/>
            <a:ext cx="2540250" cy="457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400"/>
            </a:lvl1pPr>
          </a:lstStyle>
          <a:p>
            <a:fld id="{ACF2CA66-EBEF-4A67-A9B1-D74B85DD7A6D}" type="slidenum">
              <a:rPr lang="en-US" altLang="zh-CN"/>
            </a:fld>
            <a:endParaRPr lang="en-US" altLang="zh-CN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10116820" y="516890"/>
            <a:ext cx="1303020" cy="832485"/>
            <a:chOff x="7444" y="3564"/>
            <a:chExt cx="2512" cy="1870"/>
          </a:xfrm>
        </p:grpSpPr>
        <p:sp>
          <p:nvSpPr>
            <p:cNvPr id="3" name="圆角矩形 2"/>
            <p:cNvSpPr/>
            <p:nvPr userDrawn="1"/>
          </p:nvSpPr>
          <p:spPr>
            <a:xfrm>
              <a:off x="7444" y="4238"/>
              <a:ext cx="1807" cy="1194"/>
            </a:xfrm>
            <a:prstGeom prst="round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  <p:sp>
          <p:nvSpPr>
            <p:cNvPr id="4" name="圆角矩形 3"/>
            <p:cNvSpPr/>
            <p:nvPr userDrawn="1"/>
          </p:nvSpPr>
          <p:spPr>
            <a:xfrm rot="2700000">
              <a:off x="7785" y="3870"/>
              <a:ext cx="1807" cy="1194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  <p:sp>
          <p:nvSpPr>
            <p:cNvPr id="5" name="圆角矩形 4"/>
            <p:cNvSpPr/>
            <p:nvPr userDrawn="1"/>
          </p:nvSpPr>
          <p:spPr>
            <a:xfrm rot="5400000">
              <a:off x="8456" y="3934"/>
              <a:ext cx="1807" cy="1194"/>
            </a:xfrm>
            <a:prstGeom prst="round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</p:grpSp>
      <p:sp>
        <p:nvSpPr>
          <p:cNvPr id="6" name="文本框 5"/>
          <p:cNvSpPr txBox="1"/>
          <p:nvPr userDrawn="1"/>
        </p:nvSpPr>
        <p:spPr>
          <a:xfrm>
            <a:off x="6743700" y="755015"/>
            <a:ext cx="34753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chemeClr val="bg2">
                    <a:lumMod val="25000"/>
                  </a:schemeClr>
                </a:solidFill>
                <a:latin typeface="华文隶书" panose="02010800040101010101" charset="-122"/>
                <a:ea typeface="华文隶书" panose="02010800040101010101" charset="-122"/>
              </a:rPr>
              <a:t>调查研究与信息工作</a:t>
            </a:r>
            <a:endParaRPr lang="zh-CN" altLang="en-US" sz="2800">
              <a:solidFill>
                <a:schemeClr val="bg2">
                  <a:lumMod val="25000"/>
                </a:schemeClr>
              </a:solidFill>
              <a:latin typeface="华文隶书" panose="02010800040101010101" charset="-122"/>
              <a:ea typeface="华文隶书" panose="02010800040101010101" charset="-122"/>
            </a:endParaRPr>
          </a:p>
        </p:txBody>
      </p:sp>
      <p:cxnSp>
        <p:nvCxnSpPr>
          <p:cNvPr id="11" name="直接连接符 10"/>
          <p:cNvCxnSpPr/>
          <p:nvPr userDrawn="1"/>
        </p:nvCxnSpPr>
        <p:spPr>
          <a:xfrm>
            <a:off x="6725920" y="1216660"/>
            <a:ext cx="3276600" cy="0"/>
          </a:xfrm>
          <a:prstGeom prst="line">
            <a:avLst/>
          </a:prstGeom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 userDrawn="1"/>
        </p:nvCxnSpPr>
        <p:spPr>
          <a:xfrm>
            <a:off x="6600190" y="1307465"/>
            <a:ext cx="3402330" cy="8255"/>
          </a:xfrm>
          <a:prstGeom prst="line">
            <a:avLst/>
          </a:prstGeom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70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70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7" decel="100000" fill="hold"/>
                                        <p:tgtEl>
                                          <p:spTgt spid="15370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97" accel="100000" fill="hold">
                                          <p:stCondLst>
                                            <p:cond delay="897"/>
                                          </p:stCondLst>
                                        </p:cTn>
                                        <p:tgtEl>
                                          <p:spTgt spid="15370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97" decel="100000" fill="hold"/>
                                        <p:tgtEl>
                                          <p:spTgt spid="15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7" accel="100000" fill="hold">
                                          <p:stCondLst>
                                            <p:cond delay="897"/>
                                          </p:stCondLst>
                                        </p:cTn>
                                        <p:tgtEl>
                                          <p:spTgt spid="15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3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3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97" decel="100000" fill="hold"/>
                                        <p:tgtEl>
                                          <p:spTgt spid="153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7" accel="100000" fill="hold">
                                          <p:stCondLst>
                                            <p:cond delay="897"/>
                                          </p:stCondLst>
                                        </p:cTn>
                                        <p:tgtEl>
                                          <p:spTgt spid="153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3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3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97" decel="100000" fill="hold"/>
                                        <p:tgtEl>
                                          <p:spTgt spid="153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7" accel="100000" fill="hold">
                                          <p:stCondLst>
                                            <p:cond delay="897"/>
                                          </p:stCondLst>
                                        </p:cTn>
                                        <p:tgtEl>
                                          <p:spTgt spid="153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3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3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97" decel="100000" fill="hold"/>
                                        <p:tgtEl>
                                          <p:spTgt spid="153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7" accel="100000" fill="hold">
                                          <p:stCondLst>
                                            <p:cond delay="897"/>
                                          </p:stCondLst>
                                        </p:cTn>
                                        <p:tgtEl>
                                          <p:spTgt spid="153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53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3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97" decel="100000" fill="hold"/>
                                        <p:tgtEl>
                                          <p:spTgt spid="153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7" accel="100000" fill="hold">
                                          <p:stCondLst>
                                            <p:cond delay="897"/>
                                          </p:stCondLst>
                                        </p:cTn>
                                        <p:tgtEl>
                                          <p:spTgt spid="153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0" grpId="0" build="p">
        <p:tmplLst>
          <p:tmpl lvl="1">
            <p:tnLst>
              <p:par>
                <p:cTn presetID="37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indefinite" fill="hold">
                          <p:stCondLst>
                            <p:cond delay="0"/>
                          </p:stCondLst>
                        </p:cTn>
                        <p:tgtEl>
                          <p:spTgt spid="1537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5370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537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7" decel="100000" fill="hold"/>
                        <p:tgtEl>
                          <p:spTgt spid="1537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97" accel="100000" fill="hold">
                          <p:stCondLst>
                            <p:cond delay="897"/>
                          </p:stCondLst>
                        </p:cTn>
                        <p:tgtEl>
                          <p:spTgt spid="1537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indefinite" fill="hold">
                          <p:stCondLst>
                            <p:cond delay="0"/>
                          </p:stCondLst>
                        </p:cTn>
                        <p:tgtEl>
                          <p:spTgt spid="1537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5370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537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7" decel="100000" fill="hold"/>
                        <p:tgtEl>
                          <p:spTgt spid="1537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97" accel="100000" fill="hold">
                          <p:stCondLst>
                            <p:cond delay="897"/>
                          </p:stCondLst>
                        </p:cTn>
                        <p:tgtEl>
                          <p:spTgt spid="1537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indefinite" fill="hold">
                          <p:stCondLst>
                            <p:cond delay="0"/>
                          </p:stCondLst>
                        </p:cTn>
                        <p:tgtEl>
                          <p:spTgt spid="1537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5370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537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7" decel="100000" fill="hold"/>
                        <p:tgtEl>
                          <p:spTgt spid="1537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97" accel="100000" fill="hold">
                          <p:stCondLst>
                            <p:cond delay="897"/>
                          </p:stCondLst>
                        </p:cTn>
                        <p:tgtEl>
                          <p:spTgt spid="1537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indefinite" fill="hold">
                          <p:stCondLst>
                            <p:cond delay="0"/>
                          </p:stCondLst>
                        </p:cTn>
                        <p:tgtEl>
                          <p:spTgt spid="1537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5370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537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7" decel="100000" fill="hold"/>
                        <p:tgtEl>
                          <p:spTgt spid="1537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97" accel="100000" fill="hold">
                          <p:stCondLst>
                            <p:cond delay="897"/>
                          </p:stCondLst>
                        </p:cTn>
                        <p:tgtEl>
                          <p:spTgt spid="1537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indefinite" fill="hold">
                          <p:stCondLst>
                            <p:cond delay="0"/>
                          </p:stCondLst>
                        </p:cTn>
                        <p:tgtEl>
                          <p:spTgt spid="1537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5370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537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7" decel="100000" fill="hold"/>
                        <p:tgtEl>
                          <p:spTgt spid="1537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97" accel="100000" fill="hold">
                          <p:stCondLst>
                            <p:cond delay="897"/>
                          </p:stCondLst>
                        </p:cTn>
                        <p:tgtEl>
                          <p:spTgt spid="1537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l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anose="05000000000000000000" pitchFamily="2" charset="2"/>
        <a:buChar char="n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52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4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6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8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70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77073" y="2017817"/>
            <a:ext cx="10364220" cy="4115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5371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549553" y="6243959"/>
            <a:ext cx="2540250" cy="457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5372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877280" y="6243959"/>
            <a:ext cx="3861180" cy="457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5373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390458" y="6243959"/>
            <a:ext cx="2540250" cy="457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400"/>
            </a:lvl1pPr>
          </a:lstStyle>
          <a:p>
            <a:fld id="{ACF2CA66-EBEF-4A67-A9B1-D74B85DD7A6D}" type="slidenum">
              <a:rPr lang="en-US" altLang="zh-CN"/>
            </a:fld>
            <a:endParaRPr lang="en-US" altLang="zh-CN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10116820" y="516890"/>
            <a:ext cx="1303020" cy="832485"/>
            <a:chOff x="7444" y="3564"/>
            <a:chExt cx="2512" cy="1870"/>
          </a:xfrm>
        </p:grpSpPr>
        <p:sp>
          <p:nvSpPr>
            <p:cNvPr id="3" name="圆角矩形 2"/>
            <p:cNvSpPr/>
            <p:nvPr userDrawn="1"/>
          </p:nvSpPr>
          <p:spPr>
            <a:xfrm>
              <a:off x="7444" y="4238"/>
              <a:ext cx="1807" cy="1194"/>
            </a:xfrm>
            <a:prstGeom prst="round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  <p:sp>
          <p:nvSpPr>
            <p:cNvPr id="4" name="圆角矩形 3"/>
            <p:cNvSpPr/>
            <p:nvPr userDrawn="1"/>
          </p:nvSpPr>
          <p:spPr>
            <a:xfrm rot="2700000">
              <a:off x="7785" y="3870"/>
              <a:ext cx="1807" cy="1194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  <p:sp>
          <p:nvSpPr>
            <p:cNvPr id="5" name="圆角矩形 4"/>
            <p:cNvSpPr/>
            <p:nvPr userDrawn="1"/>
          </p:nvSpPr>
          <p:spPr>
            <a:xfrm rot="5400000">
              <a:off x="8456" y="3934"/>
              <a:ext cx="1807" cy="1194"/>
            </a:xfrm>
            <a:prstGeom prst="round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</p:grpSp>
      <p:sp>
        <p:nvSpPr>
          <p:cNvPr id="6" name="文本框 5"/>
          <p:cNvSpPr txBox="1"/>
          <p:nvPr userDrawn="1"/>
        </p:nvSpPr>
        <p:spPr>
          <a:xfrm>
            <a:off x="6743700" y="755015"/>
            <a:ext cx="34753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chemeClr val="bg2">
                    <a:lumMod val="25000"/>
                  </a:schemeClr>
                </a:solidFill>
                <a:latin typeface="华文隶书" panose="02010800040101010101" charset="-122"/>
                <a:ea typeface="华文隶书" panose="02010800040101010101" charset="-122"/>
              </a:rPr>
              <a:t>调查研究与信息工作</a:t>
            </a:r>
            <a:endParaRPr lang="zh-CN" altLang="en-US" sz="2800">
              <a:solidFill>
                <a:schemeClr val="bg2">
                  <a:lumMod val="25000"/>
                </a:schemeClr>
              </a:solidFill>
              <a:latin typeface="华文隶书" panose="02010800040101010101" charset="-122"/>
              <a:ea typeface="华文隶书" panose="02010800040101010101" charset="-122"/>
            </a:endParaRPr>
          </a:p>
        </p:txBody>
      </p:sp>
      <p:cxnSp>
        <p:nvCxnSpPr>
          <p:cNvPr id="11" name="直接连接符 10"/>
          <p:cNvCxnSpPr/>
          <p:nvPr userDrawn="1"/>
        </p:nvCxnSpPr>
        <p:spPr>
          <a:xfrm>
            <a:off x="6725920" y="1216660"/>
            <a:ext cx="3276600" cy="0"/>
          </a:xfrm>
          <a:prstGeom prst="line">
            <a:avLst/>
          </a:prstGeom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 userDrawn="1"/>
        </p:nvCxnSpPr>
        <p:spPr>
          <a:xfrm>
            <a:off x="6600190" y="1307465"/>
            <a:ext cx="3402330" cy="8255"/>
          </a:xfrm>
          <a:prstGeom prst="line">
            <a:avLst/>
          </a:prstGeom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70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70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7" decel="100000" fill="hold"/>
                                        <p:tgtEl>
                                          <p:spTgt spid="15370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97" accel="100000" fill="hold">
                                          <p:stCondLst>
                                            <p:cond delay="897"/>
                                          </p:stCondLst>
                                        </p:cTn>
                                        <p:tgtEl>
                                          <p:spTgt spid="15370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370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370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97" decel="100000" fill="hold"/>
                                        <p:tgtEl>
                                          <p:spTgt spid="15370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7" accel="100000" fill="hold">
                                          <p:stCondLst>
                                            <p:cond delay="897"/>
                                          </p:stCondLst>
                                        </p:cTn>
                                        <p:tgtEl>
                                          <p:spTgt spid="15370">
                                            <p:txEl>
                                              <p:p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97" decel="100000" fill="hold"/>
                                        <p:tgtEl>
                                          <p:spTgt spid="15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7" accel="100000" fill="hold">
                                          <p:stCondLst>
                                            <p:cond delay="897"/>
                                          </p:stCondLst>
                                        </p:cTn>
                                        <p:tgtEl>
                                          <p:spTgt spid="153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53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3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97" decel="100000" fill="hold"/>
                                        <p:tgtEl>
                                          <p:spTgt spid="153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7" accel="100000" fill="hold">
                                          <p:stCondLst>
                                            <p:cond delay="897"/>
                                          </p:stCondLst>
                                        </p:cTn>
                                        <p:tgtEl>
                                          <p:spTgt spid="153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3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3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97" decel="100000" fill="hold"/>
                                        <p:tgtEl>
                                          <p:spTgt spid="153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7" accel="100000" fill="hold">
                                          <p:stCondLst>
                                            <p:cond delay="897"/>
                                          </p:stCondLst>
                                        </p:cTn>
                                        <p:tgtEl>
                                          <p:spTgt spid="153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53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3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97" decel="100000" fill="hold"/>
                                        <p:tgtEl>
                                          <p:spTgt spid="153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7" accel="100000" fill="hold">
                                          <p:stCondLst>
                                            <p:cond delay="897"/>
                                          </p:stCondLst>
                                        </p:cTn>
                                        <p:tgtEl>
                                          <p:spTgt spid="153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53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3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97" decel="100000" fill="hold"/>
                                        <p:tgtEl>
                                          <p:spTgt spid="153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97" accel="100000" fill="hold">
                                          <p:stCondLst>
                                            <p:cond delay="897"/>
                                          </p:stCondLst>
                                        </p:cTn>
                                        <p:tgtEl>
                                          <p:spTgt spid="153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0" grpId="0" build="p">
        <p:tmplLst>
          <p:tmpl lvl="1">
            <p:tnLst>
              <p:par>
                <p:cTn presetID="37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indefinite" fill="hold">
                          <p:stCondLst>
                            <p:cond delay="0"/>
                          </p:stCondLst>
                        </p:cTn>
                        <p:tgtEl>
                          <p:spTgt spid="1537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5370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537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7" decel="100000" fill="hold"/>
                        <p:tgtEl>
                          <p:spTgt spid="1537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97" accel="100000" fill="hold">
                          <p:stCondLst>
                            <p:cond delay="897"/>
                          </p:stCondLst>
                        </p:cTn>
                        <p:tgtEl>
                          <p:spTgt spid="1537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indefinite" fill="hold">
                          <p:stCondLst>
                            <p:cond delay="0"/>
                          </p:stCondLst>
                        </p:cTn>
                        <p:tgtEl>
                          <p:spTgt spid="1537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5370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537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7" decel="100000" fill="hold"/>
                        <p:tgtEl>
                          <p:spTgt spid="1537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97" accel="100000" fill="hold">
                          <p:stCondLst>
                            <p:cond delay="897"/>
                          </p:stCondLst>
                        </p:cTn>
                        <p:tgtEl>
                          <p:spTgt spid="1537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indefinite" fill="hold">
                          <p:stCondLst>
                            <p:cond delay="0"/>
                          </p:stCondLst>
                        </p:cTn>
                        <p:tgtEl>
                          <p:spTgt spid="1537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5370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537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7" decel="100000" fill="hold"/>
                        <p:tgtEl>
                          <p:spTgt spid="1537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97" accel="100000" fill="hold">
                          <p:stCondLst>
                            <p:cond delay="897"/>
                          </p:stCondLst>
                        </p:cTn>
                        <p:tgtEl>
                          <p:spTgt spid="1537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indefinite" fill="hold">
                          <p:stCondLst>
                            <p:cond delay="0"/>
                          </p:stCondLst>
                        </p:cTn>
                        <p:tgtEl>
                          <p:spTgt spid="1537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5370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537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7" decel="100000" fill="hold"/>
                        <p:tgtEl>
                          <p:spTgt spid="1537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97" accel="100000" fill="hold">
                          <p:stCondLst>
                            <p:cond delay="897"/>
                          </p:stCondLst>
                        </p:cTn>
                        <p:tgtEl>
                          <p:spTgt spid="1537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indefinite" fill="hold">
                          <p:stCondLst>
                            <p:cond delay="0"/>
                          </p:stCondLst>
                        </p:cTn>
                        <p:tgtEl>
                          <p:spTgt spid="1537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5370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537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7" decel="100000" fill="hold"/>
                        <p:tgtEl>
                          <p:spTgt spid="1537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97" accel="100000" fill="hold">
                          <p:stCondLst>
                            <p:cond delay="897"/>
                          </p:stCondLst>
                        </p:cTn>
                        <p:tgtEl>
                          <p:spTgt spid="1537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l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anose="05000000000000000000" pitchFamily="2" charset="2"/>
        <a:buChar char="n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52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4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6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8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5.xml"/><Relationship Id="rId5" Type="http://schemas.microsoft.com/office/2007/relationships/diagramDrawing" Target="../diagrams/drawing2.xml"/><Relationship Id="rId4" Type="http://schemas.openxmlformats.org/officeDocument/2006/relationships/diagramColors" Target="../diagrams/colors2.xml"/><Relationship Id="rId3" Type="http://schemas.openxmlformats.org/officeDocument/2006/relationships/diagramQuickStyle" Target="../diagrams/quickStyle2.xml"/><Relationship Id="rId2" Type="http://schemas.openxmlformats.org/officeDocument/2006/relationships/diagramLayout" Target="../diagrams/layout2.xml"/><Relationship Id="rId1" Type="http://schemas.openxmlformats.org/officeDocument/2006/relationships/diagramData" Target="../diagrams/data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microsoft.com/office/2007/relationships/diagramDrawing" Target="../diagrams/drawing3.xml"/><Relationship Id="rId4" Type="http://schemas.openxmlformats.org/officeDocument/2006/relationships/diagramColors" Target="../diagrams/colors3.xml"/><Relationship Id="rId3" Type="http://schemas.openxmlformats.org/officeDocument/2006/relationships/diagramQuickStyle" Target="../diagrams/quickStyle3.xml"/><Relationship Id="rId2" Type="http://schemas.openxmlformats.org/officeDocument/2006/relationships/diagramLayout" Target="../diagrams/layout3.xml"/><Relationship Id="rId1" Type="http://schemas.openxmlformats.org/officeDocument/2006/relationships/diagramData" Target="../diagrams/data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5" Type="http://schemas.openxmlformats.org/officeDocument/2006/relationships/slideLayout" Target="../slideLayouts/slideLayout26.xml"/><Relationship Id="rId24" Type="http://schemas.openxmlformats.org/officeDocument/2006/relationships/tags" Target="../tags/tag24.xml"/><Relationship Id="rId23" Type="http://schemas.openxmlformats.org/officeDocument/2006/relationships/tags" Target="../tags/tag23.xml"/><Relationship Id="rId22" Type="http://schemas.openxmlformats.org/officeDocument/2006/relationships/tags" Target="../tags/tag22.xml"/><Relationship Id="rId21" Type="http://schemas.openxmlformats.org/officeDocument/2006/relationships/tags" Target="../tags/tag21.xml"/><Relationship Id="rId20" Type="http://schemas.openxmlformats.org/officeDocument/2006/relationships/tags" Target="../tags/tag20.xml"/><Relationship Id="rId2" Type="http://schemas.openxmlformats.org/officeDocument/2006/relationships/tags" Target="../tags/tag2.xml"/><Relationship Id="rId19" Type="http://schemas.openxmlformats.org/officeDocument/2006/relationships/tags" Target="../tags/tag19.xml"/><Relationship Id="rId18" Type="http://schemas.openxmlformats.org/officeDocument/2006/relationships/tags" Target="../tags/tag18.xml"/><Relationship Id="rId17" Type="http://schemas.openxmlformats.org/officeDocument/2006/relationships/tags" Target="../tags/tag17.xml"/><Relationship Id="rId16" Type="http://schemas.openxmlformats.org/officeDocument/2006/relationships/tags" Target="../tags/tag16.xml"/><Relationship Id="rId15" Type="http://schemas.openxmlformats.org/officeDocument/2006/relationships/tags" Target="../tags/tag15.xml"/><Relationship Id="rId14" Type="http://schemas.openxmlformats.org/officeDocument/2006/relationships/tags" Target="../tags/tag14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18" y="2684780"/>
            <a:ext cx="12180570" cy="232791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52705" y="2684145"/>
            <a:ext cx="12071350" cy="2328545"/>
          </a:xfrm>
        </p:spPr>
        <p:txBody>
          <a:bodyPr/>
          <a:lstStyle/>
          <a:p>
            <a:pPr algn="ctr">
              <a:lnSpc>
                <a:spcPct val="200000"/>
              </a:lnSpc>
            </a:pPr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</a:t>
            </a:r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八章 调查研究与信息</a:t>
            </a:r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工作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>
    <p:wipe dir="d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标题 2"/>
          <p:cNvSpPr>
            <a:spLocks noGrp="1"/>
          </p:cNvSpPr>
          <p:nvPr/>
        </p:nvSpPr>
        <p:spPr>
          <a:xfrm>
            <a:off x="768420" y="1340555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pPr algn="l"/>
            <a:r>
              <a:rPr lang="en-US" altLang="zh-CN" dirty="0">
                <a:solidFill>
                  <a:schemeClr val="tx2">
                    <a:lumMod val="75000"/>
                  </a:schemeClr>
                </a:solidFill>
              </a:rPr>
              <a:t>1. </a:t>
            </a: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sym typeface="+mn-ea"/>
              </a:rPr>
              <a:t>明确主题、</a:t>
            </a:r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敲定方案</a:t>
            </a:r>
            <a:endParaRPr lang="zh-CN" alt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5520690" y="1988820"/>
            <a:ext cx="2016125" cy="72009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solidFill>
                  <a:schemeClr val="bg2">
                    <a:lumMod val="25000"/>
                  </a:schemeClr>
                </a:solidFill>
              </a:rPr>
              <a:t>时间</a:t>
            </a:r>
            <a:r>
              <a:rPr lang="zh-CN" altLang="en-US" sz="2400" b="1">
                <a:solidFill>
                  <a:schemeClr val="bg2">
                    <a:lumMod val="25000"/>
                  </a:schemeClr>
                </a:solidFill>
              </a:rPr>
              <a:t>安排</a:t>
            </a:r>
            <a:endParaRPr lang="zh-CN" altLang="en-US" sz="2400" b="1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5520690" y="2885440"/>
            <a:ext cx="2016125" cy="72009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solidFill>
                  <a:schemeClr val="bg2">
                    <a:lumMod val="25000"/>
                  </a:schemeClr>
                </a:solidFill>
              </a:rPr>
              <a:t>人员分</a:t>
            </a:r>
            <a:r>
              <a:rPr lang="zh-CN" altLang="en-US" sz="2400" b="1">
                <a:solidFill>
                  <a:schemeClr val="bg2">
                    <a:lumMod val="25000"/>
                  </a:schemeClr>
                </a:solidFill>
              </a:rPr>
              <a:t>工</a:t>
            </a:r>
            <a:endParaRPr lang="zh-CN" altLang="en-US" sz="2400" b="1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5520690" y="4678680"/>
            <a:ext cx="2016125" cy="72009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solidFill>
                  <a:schemeClr val="bg2">
                    <a:lumMod val="25000"/>
                  </a:schemeClr>
                </a:solidFill>
              </a:rPr>
              <a:t>调研</a:t>
            </a:r>
            <a:r>
              <a:rPr lang="zh-CN" altLang="en-US" sz="2400" b="1">
                <a:solidFill>
                  <a:schemeClr val="bg2">
                    <a:lumMod val="25000"/>
                  </a:schemeClr>
                </a:solidFill>
              </a:rPr>
              <a:t>方法</a:t>
            </a:r>
            <a:endParaRPr lang="zh-CN" altLang="en-US" sz="2400" b="1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5520690" y="5575300"/>
            <a:ext cx="2016125" cy="72009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solidFill>
                  <a:schemeClr val="bg2">
                    <a:lumMod val="25000"/>
                  </a:schemeClr>
                </a:solidFill>
              </a:rPr>
              <a:t>工作</a:t>
            </a:r>
            <a:r>
              <a:rPr lang="zh-CN" altLang="en-US" sz="2400" b="1">
                <a:solidFill>
                  <a:schemeClr val="bg2">
                    <a:lumMod val="25000"/>
                  </a:schemeClr>
                </a:solidFill>
              </a:rPr>
              <a:t>步骤</a:t>
            </a:r>
            <a:endParaRPr lang="zh-CN" altLang="en-US" sz="2400" b="1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8" name="等腰三角形 7"/>
          <p:cNvSpPr/>
          <p:nvPr/>
        </p:nvSpPr>
        <p:spPr>
          <a:xfrm rot="5400000">
            <a:off x="6319520" y="4128135"/>
            <a:ext cx="3723640" cy="569595"/>
          </a:xfrm>
          <a:prstGeom prst="triangle">
            <a:avLst>
              <a:gd name="adj" fmla="val 5103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1416050" y="3860800"/>
            <a:ext cx="2352675" cy="960120"/>
          </a:xfrm>
          <a:prstGeom prst="round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>
                <a:solidFill>
                  <a:schemeClr val="bg1"/>
                </a:solidFill>
              </a:rPr>
              <a:t>工作时限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8976995" y="3151505"/>
            <a:ext cx="2352675" cy="9601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>
                <a:solidFill>
                  <a:schemeClr val="bg1"/>
                </a:solidFill>
              </a:rPr>
              <a:t>据实</a:t>
            </a:r>
            <a:r>
              <a:rPr lang="zh-CN" altLang="en-US" sz="2800" b="1">
                <a:solidFill>
                  <a:schemeClr val="bg1"/>
                </a:solidFill>
              </a:rPr>
              <a:t>选择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8976995" y="4495800"/>
            <a:ext cx="2352675" cy="9601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>
                <a:solidFill>
                  <a:schemeClr val="bg1"/>
                </a:solidFill>
              </a:rPr>
              <a:t>有机</a:t>
            </a:r>
            <a:r>
              <a:rPr lang="zh-CN" altLang="en-US" sz="2800" b="1">
                <a:solidFill>
                  <a:schemeClr val="bg1"/>
                </a:solidFill>
              </a:rPr>
              <a:t>组合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5520690" y="3782060"/>
            <a:ext cx="2016125" cy="72009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solidFill>
                  <a:schemeClr val="bg2">
                    <a:lumMod val="25000"/>
                  </a:schemeClr>
                </a:solidFill>
              </a:rPr>
              <a:t>调研</a:t>
            </a:r>
            <a:r>
              <a:rPr lang="zh-CN" altLang="en-US" sz="2400" b="1">
                <a:solidFill>
                  <a:schemeClr val="bg2">
                    <a:lumMod val="25000"/>
                  </a:schemeClr>
                </a:solidFill>
              </a:rPr>
              <a:t>内容</a:t>
            </a:r>
            <a:endParaRPr lang="zh-CN" altLang="en-US" sz="2400" b="1">
              <a:solidFill>
                <a:schemeClr val="bg2">
                  <a:lumMod val="25000"/>
                </a:schemeClr>
              </a:solidFill>
            </a:endParaRPr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4008120" y="2503805"/>
            <a:ext cx="1284605" cy="135699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V="1">
            <a:off x="4008120" y="3356610"/>
            <a:ext cx="1296670" cy="7924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4008120" y="4149090"/>
            <a:ext cx="1296670" cy="2159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4008120" y="4580890"/>
            <a:ext cx="1368425" cy="4324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008120" y="4796790"/>
            <a:ext cx="1368425" cy="11525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" name="标题 2"/>
          <p:cNvSpPr>
            <a:spLocks noGrp="1"/>
          </p:cNvSpPr>
          <p:nvPr/>
        </p:nvSpPr>
        <p:spPr>
          <a:xfrm>
            <a:off x="1223080" y="1506925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pPr algn="l"/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二、信息工作的具体</a:t>
            </a:r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流程</a:t>
            </a:r>
            <a:endParaRPr lang="zh-CN" alt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6" name="图示 5"/>
          <p:cNvGraphicFramePr/>
          <p:nvPr/>
        </p:nvGraphicFramePr>
        <p:xfrm>
          <a:off x="2064385" y="2564765"/>
          <a:ext cx="6898640" cy="33909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</p:cSld>
  <p:clrMapOvr>
    <a:masterClrMapping/>
  </p:clrMapOvr>
  <p:transition>
    <p:wipe dir="d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标题 2"/>
          <p:cNvSpPr>
            <a:spLocks noGrp="1"/>
          </p:cNvSpPr>
          <p:nvPr/>
        </p:nvSpPr>
        <p:spPr>
          <a:xfrm>
            <a:off x="1223080" y="1506925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pPr algn="l"/>
            <a:r>
              <a:rPr lang="en-US" altLang="zh-CN" dirty="0">
                <a:solidFill>
                  <a:schemeClr val="tx2">
                    <a:lumMod val="75000"/>
                  </a:schemeClr>
                </a:solidFill>
              </a:rPr>
              <a:t>2. </a:t>
            </a:r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收集信息、整理</a:t>
            </a:r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分析</a:t>
            </a:r>
            <a:endParaRPr lang="zh-CN" alt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圆角矩形 3"/>
          <p:cNvSpPr/>
          <p:nvPr/>
        </p:nvSpPr>
        <p:spPr>
          <a:xfrm rot="16200000">
            <a:off x="4277995" y="3776345"/>
            <a:ext cx="2566670" cy="903605"/>
          </a:xfrm>
          <a:prstGeom prst="roundRect">
            <a:avLst>
              <a:gd name="adj" fmla="val 28227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eaVert" rtlCol="0" anchor="ctr"/>
          <a:p>
            <a:pPr algn="ctr"/>
            <a:r>
              <a:rPr lang="zh-CN" altLang="en-US" sz="2800" b="1"/>
              <a:t>收集信息</a:t>
            </a:r>
            <a:endParaRPr lang="zh-CN" altLang="en-US" sz="2800" b="1"/>
          </a:p>
        </p:txBody>
      </p:sp>
      <p:sp>
        <p:nvSpPr>
          <p:cNvPr id="5" name="圆角矩形 4"/>
          <p:cNvSpPr/>
          <p:nvPr/>
        </p:nvSpPr>
        <p:spPr>
          <a:xfrm rot="16200000">
            <a:off x="5624830" y="3776345"/>
            <a:ext cx="2566670" cy="903605"/>
          </a:xfrm>
          <a:prstGeom prst="roundRect">
            <a:avLst>
              <a:gd name="adj" fmla="val 28227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eaVert" rtlCol="0" anchor="ctr"/>
          <a:p>
            <a:pPr algn="ctr"/>
            <a:r>
              <a:rPr lang="zh-CN" altLang="en-US" sz="2800" b="1"/>
              <a:t>整理分析</a:t>
            </a:r>
            <a:endParaRPr lang="zh-CN" altLang="en-US" sz="2800" b="1"/>
          </a:p>
        </p:txBody>
      </p:sp>
      <p:sp>
        <p:nvSpPr>
          <p:cNvPr id="6" name="等腰三角形 5"/>
          <p:cNvSpPr/>
          <p:nvPr/>
        </p:nvSpPr>
        <p:spPr>
          <a:xfrm rot="16200000" flipH="1">
            <a:off x="3342640" y="4201795"/>
            <a:ext cx="2473325" cy="350520"/>
          </a:xfrm>
          <a:prstGeom prst="triangle">
            <a:avLst>
              <a:gd name="adj" fmla="val 5103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rot="5400000">
            <a:off x="6619240" y="4006215"/>
            <a:ext cx="2473325" cy="350520"/>
          </a:xfrm>
          <a:prstGeom prst="triangle">
            <a:avLst>
              <a:gd name="adj" fmla="val 5103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单圆角矩形 7"/>
          <p:cNvSpPr/>
          <p:nvPr/>
        </p:nvSpPr>
        <p:spPr>
          <a:xfrm flipH="1">
            <a:off x="1128395" y="2564765"/>
            <a:ext cx="2921635" cy="662940"/>
          </a:xfrm>
          <a:prstGeom prst="round1Rect">
            <a:avLst>
              <a:gd name="adj" fmla="val 50000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solidFill>
                  <a:schemeClr val="accent2">
                    <a:lumMod val="50000"/>
                  </a:schemeClr>
                </a:solidFill>
              </a:rPr>
              <a:t>按发展过程收集</a:t>
            </a:r>
            <a:endParaRPr lang="zh-CN" altLang="en-US" sz="2400" b="1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9" name="单圆角矩形 8"/>
          <p:cNvSpPr/>
          <p:nvPr/>
        </p:nvSpPr>
        <p:spPr>
          <a:xfrm flipH="1">
            <a:off x="1076960" y="3896995"/>
            <a:ext cx="2921635" cy="662940"/>
          </a:xfrm>
          <a:prstGeom prst="round1Rect">
            <a:avLst>
              <a:gd name="adj" fmla="val 50000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solidFill>
                  <a:schemeClr val="accent2">
                    <a:lumMod val="50000"/>
                  </a:schemeClr>
                </a:solidFill>
              </a:rPr>
              <a:t>按发展过程收集</a:t>
            </a:r>
            <a:endParaRPr lang="zh-CN" altLang="en-US" sz="2400" b="1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2" name="单圆角矩形 11"/>
          <p:cNvSpPr/>
          <p:nvPr/>
        </p:nvSpPr>
        <p:spPr>
          <a:xfrm flipH="1">
            <a:off x="1056640" y="5229225"/>
            <a:ext cx="2921635" cy="662940"/>
          </a:xfrm>
          <a:prstGeom prst="round1Rect">
            <a:avLst>
              <a:gd name="adj" fmla="val 50000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solidFill>
                  <a:schemeClr val="accent2">
                    <a:lumMod val="50000"/>
                  </a:schemeClr>
                </a:solidFill>
              </a:rPr>
              <a:t>按发展过程收集</a:t>
            </a:r>
            <a:endParaRPr lang="zh-CN" altLang="en-US" sz="2400" b="1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8411845" y="3068955"/>
            <a:ext cx="2921635" cy="662940"/>
          </a:xfrm>
          <a:prstGeom prst="round1Rect">
            <a:avLst>
              <a:gd name="adj" fmla="val 50000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solidFill>
                  <a:schemeClr val="accent2">
                    <a:lumMod val="50000"/>
                  </a:schemeClr>
                </a:solidFill>
              </a:rPr>
              <a:t>分类整理</a:t>
            </a:r>
            <a:endParaRPr lang="zh-CN" altLang="en-US" sz="2400" b="1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4" name="单圆角矩形 13"/>
          <p:cNvSpPr/>
          <p:nvPr/>
        </p:nvSpPr>
        <p:spPr>
          <a:xfrm>
            <a:off x="8411845" y="4653280"/>
            <a:ext cx="2921635" cy="662940"/>
          </a:xfrm>
          <a:prstGeom prst="round1Rect">
            <a:avLst>
              <a:gd name="adj" fmla="val 50000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solidFill>
                  <a:schemeClr val="accent2">
                    <a:lumMod val="50000"/>
                  </a:schemeClr>
                </a:solidFill>
              </a:rPr>
              <a:t>分析</a:t>
            </a:r>
            <a:r>
              <a:rPr lang="zh-CN" altLang="en-US" sz="2400" b="1">
                <a:solidFill>
                  <a:schemeClr val="accent2">
                    <a:lumMod val="50000"/>
                  </a:schemeClr>
                </a:solidFill>
              </a:rPr>
              <a:t>汇总</a:t>
            </a:r>
            <a:endParaRPr lang="zh-CN" altLang="en-US" sz="2400" b="1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wipe dir="d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标题 2"/>
          <p:cNvSpPr>
            <a:spLocks noGrp="1"/>
          </p:cNvSpPr>
          <p:nvPr/>
        </p:nvSpPr>
        <p:spPr>
          <a:xfrm>
            <a:off x="1223080" y="1506925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pPr algn="l"/>
            <a:r>
              <a:rPr lang="en-US" altLang="zh-CN" dirty="0">
                <a:solidFill>
                  <a:schemeClr val="tx2">
                    <a:lumMod val="75000"/>
                  </a:schemeClr>
                </a:solidFill>
              </a:rPr>
              <a:t>3. </a:t>
            </a:r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形成结论，撰写</a:t>
            </a:r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报告</a:t>
            </a:r>
            <a:endParaRPr lang="zh-CN" alt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7392670" y="1988820"/>
            <a:ext cx="3579495" cy="4664075"/>
          </a:xfrm>
          <a:prstGeom prst="foldedCorner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>
              <a:solidFill>
                <a:schemeClr val="bg2">
                  <a:lumMod val="25000"/>
                </a:schemeClr>
              </a:solidFill>
            </a:endParaRPr>
          </a:p>
          <a:p>
            <a:pPr algn="ctr"/>
            <a:r>
              <a:rPr lang="zh-CN" altLang="en-US" sz="2400">
                <a:solidFill>
                  <a:schemeClr val="bg2">
                    <a:lumMod val="25000"/>
                  </a:schemeClr>
                </a:solidFill>
              </a:rPr>
              <a:t>调研报告</a:t>
            </a:r>
            <a:r>
              <a:rPr lang="zh-CN" altLang="en-US" sz="2400">
                <a:solidFill>
                  <a:schemeClr val="bg2">
                    <a:lumMod val="25000"/>
                  </a:schemeClr>
                </a:solidFill>
              </a:rPr>
              <a:t>结构</a:t>
            </a:r>
            <a:endParaRPr lang="zh-CN" altLang="en-US" sz="2400">
              <a:solidFill>
                <a:schemeClr val="bg2">
                  <a:lumMod val="25000"/>
                </a:schemeClr>
              </a:solidFill>
            </a:endParaRPr>
          </a:p>
          <a:p>
            <a:pPr algn="ctr"/>
            <a:endParaRPr lang="zh-CN" altLang="en-US" sz="2400">
              <a:solidFill>
                <a:schemeClr val="bg2">
                  <a:lumMod val="25000"/>
                </a:schemeClr>
              </a:solidFill>
            </a:endParaRPr>
          </a:p>
          <a:p>
            <a:pPr algn="l"/>
            <a:r>
              <a:rPr lang="en-US" altLang="zh-CN" sz="2400">
                <a:solidFill>
                  <a:schemeClr val="bg2">
                    <a:lumMod val="25000"/>
                  </a:schemeClr>
                </a:solidFill>
              </a:rPr>
              <a:t>  </a:t>
            </a:r>
            <a:r>
              <a:rPr lang="en-US" altLang="zh-CN" sz="2400" b="1">
                <a:solidFill>
                  <a:schemeClr val="bg2">
                    <a:lumMod val="25000"/>
                  </a:schemeClr>
                </a:solidFill>
              </a:rPr>
              <a:t>1.</a:t>
            </a:r>
            <a:r>
              <a:rPr lang="zh-CN" altLang="en-US" sz="2400" b="1">
                <a:solidFill>
                  <a:schemeClr val="bg2">
                    <a:lumMod val="25000"/>
                  </a:schemeClr>
                </a:solidFill>
              </a:rPr>
              <a:t>标题</a:t>
            </a:r>
            <a:endParaRPr lang="en-US" altLang="zh-CN" sz="2400">
              <a:solidFill>
                <a:schemeClr val="bg2">
                  <a:lumMod val="25000"/>
                </a:schemeClr>
              </a:solidFill>
            </a:endParaRPr>
          </a:p>
          <a:p>
            <a:pPr algn="l"/>
            <a:r>
              <a:rPr lang="en-US" altLang="zh-CN" sz="2400">
                <a:solidFill>
                  <a:schemeClr val="bg2">
                    <a:lumMod val="25000"/>
                  </a:schemeClr>
                </a:solidFill>
              </a:rPr>
              <a:t>  </a:t>
            </a:r>
            <a:r>
              <a:rPr lang="zh-CN" altLang="en-US" sz="2400">
                <a:solidFill>
                  <a:schemeClr val="bg2">
                    <a:lumMod val="25000"/>
                  </a:schemeClr>
                </a:solidFill>
              </a:rPr>
              <a:t>单标题、多</a:t>
            </a:r>
            <a:r>
              <a:rPr lang="zh-CN" altLang="en-US" sz="2400">
                <a:solidFill>
                  <a:schemeClr val="bg2">
                    <a:lumMod val="25000"/>
                  </a:schemeClr>
                </a:solidFill>
              </a:rPr>
              <a:t>标题</a:t>
            </a:r>
            <a:endParaRPr lang="zh-CN" altLang="en-US" sz="2400">
              <a:solidFill>
                <a:schemeClr val="bg2">
                  <a:lumMod val="25000"/>
                </a:schemeClr>
              </a:solidFill>
            </a:endParaRPr>
          </a:p>
          <a:p>
            <a:pPr algn="l"/>
            <a:r>
              <a:rPr lang="zh-CN" altLang="en-US" sz="240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altLang="zh-CN" sz="240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altLang="zh-CN" sz="2400" b="1">
                <a:solidFill>
                  <a:schemeClr val="bg2">
                    <a:lumMod val="25000"/>
                  </a:schemeClr>
                </a:solidFill>
              </a:rPr>
              <a:t>2.</a:t>
            </a:r>
            <a:r>
              <a:rPr lang="zh-CN" altLang="en-US" sz="2400" b="1">
                <a:solidFill>
                  <a:schemeClr val="bg2">
                    <a:lumMod val="25000"/>
                  </a:schemeClr>
                </a:solidFill>
              </a:rPr>
              <a:t>前言</a:t>
            </a:r>
            <a:endParaRPr lang="zh-CN" altLang="en-US" sz="2400">
              <a:solidFill>
                <a:schemeClr val="bg2">
                  <a:lumMod val="25000"/>
                </a:schemeClr>
              </a:solidFill>
            </a:endParaRPr>
          </a:p>
          <a:p>
            <a:pPr algn="l"/>
            <a:r>
              <a:rPr lang="en-US" altLang="zh-CN" sz="2400">
                <a:solidFill>
                  <a:schemeClr val="bg2">
                    <a:lumMod val="25000"/>
                  </a:schemeClr>
                </a:solidFill>
              </a:rPr>
              <a:t>  </a:t>
            </a:r>
            <a:r>
              <a:rPr lang="zh-CN" altLang="en-US" sz="2400">
                <a:solidFill>
                  <a:schemeClr val="bg2">
                    <a:lumMod val="25000"/>
                  </a:schemeClr>
                </a:solidFill>
              </a:rPr>
              <a:t>事由式、概述</a:t>
            </a:r>
            <a:r>
              <a:rPr lang="zh-CN" altLang="en-US" sz="2400">
                <a:solidFill>
                  <a:schemeClr val="bg2">
                    <a:lumMod val="25000"/>
                  </a:schemeClr>
                </a:solidFill>
              </a:rPr>
              <a:t>式</a:t>
            </a:r>
            <a:endParaRPr lang="zh-CN" altLang="en-US" sz="2400">
              <a:solidFill>
                <a:schemeClr val="bg2">
                  <a:lumMod val="25000"/>
                </a:schemeClr>
              </a:solidFill>
            </a:endParaRPr>
          </a:p>
          <a:p>
            <a:pPr algn="l"/>
            <a:r>
              <a:rPr lang="en-US" altLang="zh-CN" sz="2400">
                <a:solidFill>
                  <a:schemeClr val="bg2">
                    <a:lumMod val="25000"/>
                  </a:schemeClr>
                </a:solidFill>
              </a:rPr>
              <a:t>  </a:t>
            </a:r>
            <a:r>
              <a:rPr lang="en-US" altLang="zh-CN" sz="2400" b="1">
                <a:solidFill>
                  <a:schemeClr val="bg2">
                    <a:lumMod val="25000"/>
                  </a:schemeClr>
                </a:solidFill>
              </a:rPr>
              <a:t>3.</a:t>
            </a:r>
            <a:r>
              <a:rPr lang="zh-CN" altLang="en-US" sz="2400" b="1">
                <a:solidFill>
                  <a:schemeClr val="bg2">
                    <a:lumMod val="25000"/>
                  </a:schemeClr>
                </a:solidFill>
              </a:rPr>
              <a:t>主体</a:t>
            </a:r>
            <a:endParaRPr lang="zh-CN" altLang="en-US" sz="2400">
              <a:solidFill>
                <a:schemeClr val="bg2">
                  <a:lumMod val="25000"/>
                </a:schemeClr>
              </a:solidFill>
            </a:endParaRPr>
          </a:p>
          <a:p>
            <a:pPr algn="l"/>
            <a:r>
              <a:rPr lang="zh-CN" altLang="en-US" sz="240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altLang="zh-CN" sz="240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zh-CN" altLang="en-US" sz="2400">
                <a:solidFill>
                  <a:schemeClr val="bg2">
                    <a:lumMod val="25000"/>
                  </a:schemeClr>
                </a:solidFill>
              </a:rPr>
              <a:t>过程式、分析</a:t>
            </a:r>
            <a:r>
              <a:rPr lang="zh-CN" altLang="en-US" sz="2400">
                <a:solidFill>
                  <a:schemeClr val="bg2">
                    <a:lumMod val="25000"/>
                  </a:schemeClr>
                </a:solidFill>
              </a:rPr>
              <a:t>式</a:t>
            </a:r>
            <a:endParaRPr lang="zh-CN" altLang="en-US" sz="2400">
              <a:solidFill>
                <a:schemeClr val="bg2">
                  <a:lumMod val="25000"/>
                </a:schemeClr>
              </a:solidFill>
            </a:endParaRPr>
          </a:p>
          <a:p>
            <a:pPr algn="l"/>
            <a:r>
              <a:rPr lang="en-US" altLang="zh-CN" sz="2400">
                <a:solidFill>
                  <a:schemeClr val="bg2">
                    <a:lumMod val="25000"/>
                  </a:schemeClr>
                </a:solidFill>
              </a:rPr>
              <a:t>  </a:t>
            </a:r>
            <a:r>
              <a:rPr lang="en-US" altLang="zh-CN" sz="2400" b="1">
                <a:solidFill>
                  <a:schemeClr val="bg2">
                    <a:lumMod val="25000"/>
                  </a:schemeClr>
                </a:solidFill>
              </a:rPr>
              <a:t>4.</a:t>
            </a:r>
            <a:r>
              <a:rPr lang="zh-CN" altLang="en-US" sz="2400" b="1">
                <a:solidFill>
                  <a:schemeClr val="bg2">
                    <a:lumMod val="25000"/>
                  </a:schemeClr>
                </a:solidFill>
              </a:rPr>
              <a:t>结尾</a:t>
            </a:r>
            <a:endParaRPr lang="zh-CN" altLang="en-US" sz="2400">
              <a:solidFill>
                <a:schemeClr val="bg2">
                  <a:lumMod val="25000"/>
                </a:schemeClr>
              </a:solidFill>
            </a:endParaRPr>
          </a:p>
          <a:p>
            <a:pPr algn="l"/>
            <a:r>
              <a:rPr lang="en-US" altLang="zh-CN" sz="2400">
                <a:solidFill>
                  <a:schemeClr val="bg2">
                    <a:lumMod val="25000"/>
                  </a:schemeClr>
                </a:solidFill>
              </a:rPr>
              <a:t>  </a:t>
            </a:r>
            <a:r>
              <a:rPr lang="zh-CN" altLang="en-US" sz="2400">
                <a:solidFill>
                  <a:schemeClr val="bg2">
                    <a:lumMod val="25000"/>
                  </a:schemeClr>
                </a:solidFill>
              </a:rPr>
              <a:t>总结式、提问</a:t>
            </a:r>
            <a:r>
              <a:rPr lang="zh-CN" altLang="en-US" sz="2400">
                <a:solidFill>
                  <a:schemeClr val="bg2">
                    <a:lumMod val="25000"/>
                  </a:schemeClr>
                </a:solidFill>
              </a:rPr>
              <a:t>式</a:t>
            </a:r>
            <a:endParaRPr lang="zh-CN" altLang="en-US" sz="240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左大括号 9"/>
          <p:cNvSpPr/>
          <p:nvPr/>
        </p:nvSpPr>
        <p:spPr>
          <a:xfrm>
            <a:off x="3072130" y="2964180"/>
            <a:ext cx="401320" cy="2808605"/>
          </a:xfrm>
          <a:prstGeom prst="leftBrace">
            <a:avLst>
              <a:gd name="adj1" fmla="val 66930"/>
              <a:gd name="adj2" fmla="val 50395"/>
            </a:avLst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631950" y="4015105"/>
            <a:ext cx="10972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rPr>
              <a:t>结论</a:t>
            </a:r>
            <a:endParaRPr lang="zh-CN" altLang="en-US" sz="3600" b="1">
              <a:solidFill>
                <a:schemeClr val="bg2">
                  <a:lumMod val="2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720465" y="2780665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rPr>
              <a:t>揭示</a:t>
            </a:r>
            <a:r>
              <a:rPr lang="zh-CN" altLang="en-US" sz="3200" b="1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rPr>
              <a:t>真相</a:t>
            </a:r>
            <a:endParaRPr lang="zh-CN" altLang="en-US" sz="3200" b="1">
              <a:solidFill>
                <a:schemeClr val="bg2">
                  <a:lumMod val="2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720465" y="4076700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rPr>
              <a:t>预测</a:t>
            </a:r>
            <a:r>
              <a:rPr lang="zh-CN" altLang="en-US" sz="3200" b="1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rPr>
              <a:t>趋势</a:t>
            </a:r>
            <a:endParaRPr lang="zh-CN" altLang="en-US" sz="3200" b="1">
              <a:solidFill>
                <a:schemeClr val="bg2">
                  <a:lumMod val="2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720465" y="5372735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rPr>
              <a:t>比对</a:t>
            </a:r>
            <a:r>
              <a:rPr lang="zh-CN" altLang="en-US" sz="3200" b="1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</a:rPr>
              <a:t>利弊</a:t>
            </a:r>
            <a:endParaRPr lang="zh-CN" altLang="en-US" sz="3200" b="1">
              <a:solidFill>
                <a:schemeClr val="bg2">
                  <a:lumMod val="25000"/>
                </a:schemeClr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>
    <p:wipe dir="d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0" y="2684145"/>
            <a:ext cx="14196695" cy="2328545"/>
            <a:chOff x="0" y="4227"/>
            <a:chExt cx="22357" cy="3667"/>
          </a:xfrm>
        </p:grpSpPr>
        <p:sp>
          <p:nvSpPr>
            <p:cNvPr id="5" name="矩形 4"/>
            <p:cNvSpPr/>
            <p:nvPr/>
          </p:nvSpPr>
          <p:spPr>
            <a:xfrm>
              <a:off x="0" y="4228"/>
              <a:ext cx="19182" cy="3666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" name="平行四边形 2"/>
            <p:cNvSpPr/>
            <p:nvPr/>
          </p:nvSpPr>
          <p:spPr>
            <a:xfrm>
              <a:off x="7809" y="4227"/>
              <a:ext cx="14548" cy="3667"/>
            </a:xfrm>
            <a:prstGeom prst="parallelogram">
              <a:avLst>
                <a:gd name="adj" fmla="val 86119"/>
              </a:avLst>
            </a:prstGeom>
            <a:ln>
              <a:noFill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/>
        </p:nvSpPr>
        <p:spPr>
          <a:xfrm>
            <a:off x="296545" y="2684145"/>
            <a:ext cx="11663680" cy="232854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pPr algn="ctr"/>
            <a:r>
              <a:rPr lang="zh-CN" altLang="en-US" sz="4400" dirty="0">
                <a:solidFill>
                  <a:schemeClr val="tx2">
                    <a:lumMod val="50000"/>
                  </a:schemeClr>
                </a:solidFill>
              </a:rPr>
              <a:t>第二节</a:t>
            </a:r>
            <a:r>
              <a:rPr lang="en-US" altLang="zh-CN" sz="4400" dirty="0">
                <a:solidFill>
                  <a:schemeClr val="tx2">
                    <a:lumMod val="50000"/>
                  </a:schemeClr>
                </a:solidFill>
              </a:rPr>
              <a:t>  </a:t>
            </a:r>
            <a:r>
              <a:rPr lang="zh-CN" altLang="en-US" sz="4400" dirty="0">
                <a:solidFill>
                  <a:schemeClr val="tx2">
                    <a:lumMod val="50000"/>
                  </a:schemeClr>
                </a:solidFill>
              </a:rPr>
              <a:t>信息工作</a:t>
            </a:r>
            <a:endParaRPr lang="zh-CN" altLang="en-US" sz="44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wipe dir="d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圆角矩形 4"/>
          <p:cNvSpPr/>
          <p:nvPr/>
        </p:nvSpPr>
        <p:spPr>
          <a:xfrm>
            <a:off x="3504565" y="2421255"/>
            <a:ext cx="6264910" cy="1029970"/>
          </a:xfrm>
          <a:prstGeom prst="roundRect">
            <a:avLst>
              <a:gd name="adj" fmla="val 500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 b="1">
                <a:solidFill>
                  <a:schemeClr val="bg2">
                    <a:lumMod val="25000"/>
                  </a:schemeClr>
                </a:solidFill>
              </a:rPr>
              <a:t>信息工作的特点</a:t>
            </a:r>
            <a:endParaRPr lang="zh-CN" altLang="en-US" sz="3200" b="1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3432175" y="4437380"/>
            <a:ext cx="6264910" cy="1029970"/>
          </a:xfrm>
          <a:prstGeom prst="roundRect">
            <a:avLst>
              <a:gd name="adj" fmla="val 500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 b="1">
                <a:solidFill>
                  <a:schemeClr val="bg2">
                    <a:lumMod val="25000"/>
                  </a:schemeClr>
                </a:solidFill>
              </a:rPr>
              <a:t>信息工作的具体流程</a:t>
            </a:r>
            <a:endParaRPr lang="zh-CN" altLang="en-US" sz="3200" b="1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圆角矩形 2"/>
          <p:cNvSpPr/>
          <p:nvPr/>
        </p:nvSpPr>
        <p:spPr>
          <a:xfrm rot="10800000" flipV="1">
            <a:off x="2496185" y="1988820"/>
            <a:ext cx="2002155" cy="868680"/>
          </a:xfrm>
          <a:prstGeom prst="roundRect">
            <a:avLst>
              <a:gd name="adj" fmla="val 3186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 rot="10800000" flipV="1">
            <a:off x="2424430" y="4004945"/>
            <a:ext cx="2002155" cy="868680"/>
          </a:xfrm>
          <a:prstGeom prst="roundRect">
            <a:avLst>
              <a:gd name="adj" fmla="val 3186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>
    <p:wipe dir="d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立方体 5"/>
          <p:cNvSpPr/>
          <p:nvPr/>
        </p:nvSpPr>
        <p:spPr>
          <a:xfrm>
            <a:off x="3288030" y="5373370"/>
            <a:ext cx="2428240" cy="1152525"/>
          </a:xfrm>
          <a:prstGeom prst="cube">
            <a:avLst>
              <a:gd name="adj" fmla="val 18364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 b="1"/>
              <a:t>长期性</a:t>
            </a:r>
            <a:endParaRPr lang="zh-CN" altLang="en-US" sz="3200" b="1"/>
          </a:p>
        </p:txBody>
      </p:sp>
      <p:sp>
        <p:nvSpPr>
          <p:cNvPr id="7" name="立方体 6"/>
          <p:cNvSpPr/>
          <p:nvPr/>
        </p:nvSpPr>
        <p:spPr>
          <a:xfrm>
            <a:off x="5880100" y="5373370"/>
            <a:ext cx="2428240" cy="1152525"/>
          </a:xfrm>
          <a:prstGeom prst="cube">
            <a:avLst>
              <a:gd name="adj" fmla="val 18364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 b="1"/>
              <a:t>日常性</a:t>
            </a:r>
            <a:endParaRPr lang="zh-CN" altLang="en-US" sz="3200" b="1"/>
          </a:p>
        </p:txBody>
      </p:sp>
      <p:sp>
        <p:nvSpPr>
          <p:cNvPr id="8" name="立方体 7"/>
          <p:cNvSpPr/>
          <p:nvPr/>
        </p:nvSpPr>
        <p:spPr>
          <a:xfrm>
            <a:off x="5016500" y="3885565"/>
            <a:ext cx="2428240" cy="1152525"/>
          </a:xfrm>
          <a:prstGeom prst="cube">
            <a:avLst>
              <a:gd name="adj" fmla="val 1836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 b="1"/>
              <a:t>真实性</a:t>
            </a:r>
            <a:endParaRPr lang="zh-CN" altLang="en-US" sz="3200" b="1"/>
          </a:p>
        </p:txBody>
      </p:sp>
      <p:sp>
        <p:nvSpPr>
          <p:cNvPr id="9" name="立方体 8"/>
          <p:cNvSpPr/>
          <p:nvPr/>
        </p:nvSpPr>
        <p:spPr>
          <a:xfrm>
            <a:off x="7608570" y="3885565"/>
            <a:ext cx="2428240" cy="1152525"/>
          </a:xfrm>
          <a:prstGeom prst="cube">
            <a:avLst>
              <a:gd name="adj" fmla="val 18364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 b="1"/>
              <a:t>准确性</a:t>
            </a:r>
            <a:endParaRPr lang="zh-CN" altLang="en-US" sz="3200" b="1"/>
          </a:p>
        </p:txBody>
      </p:sp>
      <p:sp>
        <p:nvSpPr>
          <p:cNvPr id="10" name="立方体 9"/>
          <p:cNvSpPr/>
          <p:nvPr/>
        </p:nvSpPr>
        <p:spPr>
          <a:xfrm>
            <a:off x="6600825" y="2397760"/>
            <a:ext cx="2428240" cy="1152525"/>
          </a:xfrm>
          <a:prstGeom prst="cube">
            <a:avLst>
              <a:gd name="adj" fmla="val 18364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 b="1"/>
              <a:t>针对性</a:t>
            </a:r>
            <a:endParaRPr lang="zh-CN" altLang="en-US" sz="3200" b="1"/>
          </a:p>
        </p:txBody>
      </p:sp>
      <p:sp>
        <p:nvSpPr>
          <p:cNvPr id="11" name="立方体 10"/>
          <p:cNvSpPr/>
          <p:nvPr/>
        </p:nvSpPr>
        <p:spPr>
          <a:xfrm>
            <a:off x="9192895" y="2397760"/>
            <a:ext cx="2428240" cy="1152525"/>
          </a:xfrm>
          <a:prstGeom prst="cube">
            <a:avLst>
              <a:gd name="adj" fmla="val 18364"/>
            </a:avLst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 b="1"/>
              <a:t>系统性</a:t>
            </a:r>
            <a:endParaRPr lang="zh-CN" altLang="en-US" sz="3200" b="1"/>
          </a:p>
        </p:txBody>
      </p:sp>
      <p:sp>
        <p:nvSpPr>
          <p:cNvPr id="12" name="标题 2"/>
          <p:cNvSpPr>
            <a:spLocks noGrp="1"/>
          </p:cNvSpPr>
          <p:nvPr/>
        </p:nvSpPr>
        <p:spPr>
          <a:xfrm>
            <a:off x="1223080" y="1506925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pPr algn="l"/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一、</a:t>
            </a:r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信息工作的</a:t>
            </a:r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特点</a:t>
            </a:r>
            <a:endParaRPr lang="zh-CN" alt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4" name="虚尾箭头 13"/>
          <p:cNvSpPr/>
          <p:nvPr/>
        </p:nvSpPr>
        <p:spPr>
          <a:xfrm>
            <a:off x="4584065" y="2566035"/>
            <a:ext cx="1728470" cy="815975"/>
          </a:xfrm>
          <a:prstGeom prst="stripedRightArrow">
            <a:avLst>
              <a:gd name="adj1" fmla="val 50000"/>
              <a:gd name="adj2" fmla="val 65836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虚尾箭头 14"/>
          <p:cNvSpPr/>
          <p:nvPr/>
        </p:nvSpPr>
        <p:spPr>
          <a:xfrm>
            <a:off x="2927985" y="4076700"/>
            <a:ext cx="1728470" cy="815975"/>
          </a:xfrm>
          <a:prstGeom prst="stripedRightArrow">
            <a:avLst>
              <a:gd name="adj1" fmla="val 50000"/>
              <a:gd name="adj2" fmla="val 65836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虚尾箭头 15"/>
          <p:cNvSpPr/>
          <p:nvPr/>
        </p:nvSpPr>
        <p:spPr>
          <a:xfrm>
            <a:off x="1199515" y="5541645"/>
            <a:ext cx="1728470" cy="815975"/>
          </a:xfrm>
          <a:prstGeom prst="stripedRightArrow">
            <a:avLst>
              <a:gd name="adj1" fmla="val 50000"/>
              <a:gd name="adj2" fmla="val 65836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" name="标题 2"/>
          <p:cNvSpPr>
            <a:spLocks noGrp="1"/>
          </p:cNvSpPr>
          <p:nvPr/>
        </p:nvSpPr>
        <p:spPr>
          <a:xfrm>
            <a:off x="1223080" y="1506925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pPr algn="l"/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二、信息工作的具体</a:t>
            </a:r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流程</a:t>
            </a:r>
            <a:endParaRPr lang="zh-CN" alt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6" name="图示 5"/>
          <p:cNvGraphicFramePr/>
          <p:nvPr/>
        </p:nvGraphicFramePr>
        <p:xfrm>
          <a:off x="3936365" y="2636520"/>
          <a:ext cx="6747510" cy="34232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</p:cSld>
  <p:clrMapOvr>
    <a:masterClrMapping/>
  </p:clrMapOvr>
  <p:transition>
    <p:wipe dir="d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" name="标题 2"/>
          <p:cNvSpPr>
            <a:spLocks noGrp="1"/>
          </p:cNvSpPr>
          <p:nvPr/>
        </p:nvSpPr>
        <p:spPr>
          <a:xfrm>
            <a:off x="1223080" y="1506925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pPr algn="l"/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寻找信息</a:t>
            </a:r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工作关注</a:t>
            </a:r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点</a:t>
            </a:r>
            <a:endParaRPr lang="zh-CN" alt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560195" y="2493010"/>
            <a:ext cx="2520315" cy="792480"/>
          </a:xfrm>
          <a:prstGeom prst="roundRect">
            <a:avLst>
              <a:gd name="adj" fmla="val 49358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/>
              <a:t>单位</a:t>
            </a:r>
            <a:r>
              <a:rPr lang="zh-CN" altLang="en-US" sz="2400" b="1"/>
              <a:t>基本信息</a:t>
            </a:r>
            <a:endParaRPr lang="zh-CN" altLang="en-US" sz="2400" b="1"/>
          </a:p>
        </p:txBody>
      </p:sp>
      <p:sp>
        <p:nvSpPr>
          <p:cNvPr id="3" name="圆角矩形 2"/>
          <p:cNvSpPr/>
          <p:nvPr/>
        </p:nvSpPr>
        <p:spPr>
          <a:xfrm>
            <a:off x="1560195" y="3573145"/>
            <a:ext cx="2520315" cy="792480"/>
          </a:xfrm>
          <a:prstGeom prst="roundRect">
            <a:avLst>
              <a:gd name="adj" fmla="val 49358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/>
              <a:t>部门</a:t>
            </a:r>
            <a:r>
              <a:rPr lang="zh-CN" altLang="en-US" sz="2400" b="1"/>
              <a:t>工作信息</a:t>
            </a:r>
            <a:endParaRPr lang="zh-CN" altLang="en-US" sz="2400" b="1"/>
          </a:p>
        </p:txBody>
      </p:sp>
      <p:sp>
        <p:nvSpPr>
          <p:cNvPr id="4" name="圆角矩形 3"/>
          <p:cNvSpPr/>
          <p:nvPr/>
        </p:nvSpPr>
        <p:spPr>
          <a:xfrm>
            <a:off x="1560195" y="4653280"/>
            <a:ext cx="2520315" cy="792480"/>
          </a:xfrm>
          <a:prstGeom prst="roundRect">
            <a:avLst>
              <a:gd name="adj" fmla="val 49358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/>
              <a:t>行业信息</a:t>
            </a:r>
            <a:endParaRPr lang="zh-CN" altLang="en-US" sz="2400" b="1"/>
          </a:p>
        </p:txBody>
      </p:sp>
      <p:sp>
        <p:nvSpPr>
          <p:cNvPr id="5" name="圆角矩形 4"/>
          <p:cNvSpPr/>
          <p:nvPr/>
        </p:nvSpPr>
        <p:spPr>
          <a:xfrm>
            <a:off x="1560195" y="5733415"/>
            <a:ext cx="2520315" cy="792480"/>
          </a:xfrm>
          <a:prstGeom prst="roundRect">
            <a:avLst>
              <a:gd name="adj" fmla="val 49358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/>
              <a:t>区域信息</a:t>
            </a:r>
            <a:endParaRPr lang="zh-CN" altLang="en-US" sz="2400" b="1"/>
          </a:p>
        </p:txBody>
      </p:sp>
      <p:grpSp>
        <p:nvGrpSpPr>
          <p:cNvPr id="9" name="组合 8"/>
          <p:cNvGrpSpPr/>
          <p:nvPr/>
        </p:nvGrpSpPr>
        <p:grpSpPr>
          <a:xfrm>
            <a:off x="4728210" y="2636520"/>
            <a:ext cx="3576955" cy="3815080"/>
            <a:chOff x="7446" y="4152"/>
            <a:chExt cx="5633" cy="6008"/>
          </a:xfrm>
        </p:grpSpPr>
        <p:sp>
          <p:nvSpPr>
            <p:cNvPr id="6" name="右大括号 5"/>
            <p:cNvSpPr/>
            <p:nvPr/>
          </p:nvSpPr>
          <p:spPr>
            <a:xfrm>
              <a:off x="7446" y="4152"/>
              <a:ext cx="794" cy="6009"/>
            </a:xfrm>
            <a:prstGeom prst="rightBrace">
              <a:avLst>
                <a:gd name="adj1" fmla="val 42569"/>
                <a:gd name="adj2" fmla="val 50000"/>
              </a:avLst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8241" y="7156"/>
              <a:ext cx="4838" cy="0"/>
            </a:xfrm>
            <a:prstGeom prst="line">
              <a:avLst/>
            </a:prstGeom>
            <a:ln w="57150">
              <a:headEnd type="none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文本框 7"/>
          <p:cNvSpPr txBox="1"/>
          <p:nvPr/>
        </p:nvSpPr>
        <p:spPr>
          <a:xfrm>
            <a:off x="5788660" y="3860800"/>
            <a:ext cx="1960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 b="1">
                <a:solidFill>
                  <a:schemeClr val="tx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重点、难点</a:t>
            </a:r>
            <a:endParaRPr lang="zh-CN" altLang="en-US" sz="2800" b="1">
              <a:solidFill>
                <a:schemeClr val="tx2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292850" y="4775200"/>
            <a:ext cx="894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 b="1">
                <a:solidFill>
                  <a:schemeClr val="tx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热点</a:t>
            </a:r>
            <a:endParaRPr lang="zh-CN" altLang="en-US" sz="2800" b="1">
              <a:solidFill>
                <a:schemeClr val="tx2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对角圆角矩形 10"/>
          <p:cNvSpPr/>
          <p:nvPr/>
        </p:nvSpPr>
        <p:spPr>
          <a:xfrm>
            <a:off x="8544560" y="4004945"/>
            <a:ext cx="2730500" cy="1074420"/>
          </a:xfrm>
          <a:prstGeom prst="round2DiagRect">
            <a:avLst>
              <a:gd name="adj1" fmla="val 32692"/>
              <a:gd name="adj2" fmla="val 0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600" b="1"/>
              <a:t>关注点</a:t>
            </a:r>
            <a:endParaRPr lang="zh-CN" altLang="en-US" sz="3600" b="1"/>
          </a:p>
        </p:txBody>
      </p:sp>
    </p:spTree>
  </p:cSld>
  <p:clrMapOvr>
    <a:masterClrMapping/>
  </p:clrMapOvr>
  <p:transition>
    <p:wipe dir="d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" name="标题 2"/>
          <p:cNvSpPr>
            <a:spLocks noGrp="1"/>
          </p:cNvSpPr>
          <p:nvPr/>
        </p:nvSpPr>
        <p:spPr>
          <a:xfrm>
            <a:off x="1223080" y="1506925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pPr algn="l"/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建立信息工作</a:t>
            </a:r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制度</a:t>
            </a:r>
            <a:endParaRPr lang="zh-CN" alt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" name="标题 2"/>
          <p:cNvSpPr>
            <a:spLocks noGrp="1"/>
          </p:cNvSpPr>
          <p:nvPr/>
        </p:nvSpPr>
        <p:spPr>
          <a:xfrm>
            <a:off x="1559560" y="2564765"/>
            <a:ext cx="9608185" cy="291020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pPr marL="571500" indent="-571500" algn="l">
              <a:buFont typeface="Wingdings" panose="05000000000000000000" charset="0"/>
              <a:buChar char="Ø"/>
            </a:pPr>
            <a:r>
              <a:rPr lang="en-US" altLang="zh-CN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设计工作流程</a:t>
            </a:r>
            <a:endParaRPr lang="zh-CN" altLang="en-US" dirty="0">
              <a:solidFill>
                <a:schemeClr val="tx2">
                  <a:lumMod val="75000"/>
                </a:schemeClr>
              </a:solidFill>
            </a:endParaRPr>
          </a:p>
          <a:p>
            <a:pPr marL="571500" indent="-571500" algn="l">
              <a:buFont typeface="Wingdings" panose="05000000000000000000" charset="0"/>
              <a:buChar char="Ø"/>
            </a:pPr>
            <a:r>
              <a:rPr lang="en-US" altLang="zh-CN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确定收集</a:t>
            </a:r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范围</a:t>
            </a:r>
            <a:endParaRPr lang="zh-CN" altLang="en-US" dirty="0">
              <a:solidFill>
                <a:schemeClr val="tx2">
                  <a:lumMod val="75000"/>
                </a:schemeClr>
              </a:solidFill>
            </a:endParaRPr>
          </a:p>
          <a:p>
            <a:pPr marL="571500" indent="-571500" algn="l">
              <a:buFont typeface="Wingdings" panose="05000000000000000000" charset="0"/>
              <a:buChar char="Ø"/>
            </a:pPr>
            <a:r>
              <a:rPr lang="en-US" altLang="zh-CN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选择收集方式</a:t>
            </a:r>
            <a:endParaRPr lang="zh-CN" altLang="en-US" dirty="0">
              <a:solidFill>
                <a:schemeClr val="tx2">
                  <a:lumMod val="75000"/>
                </a:schemeClr>
              </a:solidFill>
            </a:endParaRPr>
          </a:p>
          <a:p>
            <a:pPr marL="571500" indent="-571500" algn="l">
              <a:buFont typeface="Wingdings" panose="05000000000000000000" charset="0"/>
              <a:buChar char="Ø"/>
            </a:pPr>
            <a:r>
              <a:rPr lang="en-US" altLang="zh-CN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确定人员分</a:t>
            </a:r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工</a:t>
            </a:r>
            <a:endParaRPr lang="zh-CN" alt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672580" y="5373370"/>
            <a:ext cx="467741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chemeClr val="bg2">
                    <a:lumMod val="50000"/>
                  </a:schemeClr>
                </a:solidFill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苟日新，日日新，又日新。</a:t>
            </a:r>
            <a:endParaRPr lang="zh-CN" altLang="en-US" sz="2800" b="1">
              <a:solidFill>
                <a:schemeClr val="bg2">
                  <a:lumMod val="50000"/>
                </a:schemeClr>
              </a:solidFill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  <a:p>
            <a:pPr algn="r"/>
            <a:r>
              <a:rPr lang="en-US" altLang="zh-CN" sz="2800" b="1">
                <a:solidFill>
                  <a:schemeClr val="bg2">
                    <a:lumMod val="50000"/>
                  </a:schemeClr>
                </a:solidFill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——</a:t>
            </a:r>
            <a:r>
              <a:rPr lang="zh-CN" altLang="en-US" sz="2800" b="1">
                <a:solidFill>
                  <a:schemeClr val="bg2">
                    <a:lumMod val="50000"/>
                  </a:schemeClr>
                </a:solidFill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《礼记</a:t>
            </a:r>
            <a:r>
              <a:rPr lang="en-US" altLang="zh-CN" sz="2800" b="1">
                <a:solidFill>
                  <a:schemeClr val="bg2">
                    <a:lumMod val="50000"/>
                  </a:schemeClr>
                </a:solidFill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·</a:t>
            </a:r>
            <a:r>
              <a:rPr lang="zh-CN" altLang="en-US" sz="2800" b="1">
                <a:solidFill>
                  <a:schemeClr val="bg2">
                    <a:lumMod val="50000"/>
                  </a:schemeClr>
                </a:solidFill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大学》</a:t>
            </a:r>
            <a:endParaRPr lang="zh-CN" altLang="en-US" sz="2800" b="1">
              <a:solidFill>
                <a:schemeClr val="bg2">
                  <a:lumMod val="50000"/>
                </a:schemeClr>
              </a:solidFill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</p:txBody>
      </p:sp>
      <p:sp>
        <p:nvSpPr>
          <p:cNvPr id="15" name="五边形 14"/>
          <p:cNvSpPr/>
          <p:nvPr/>
        </p:nvSpPr>
        <p:spPr>
          <a:xfrm>
            <a:off x="6672580" y="2637155"/>
            <a:ext cx="2808605" cy="1007745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/>
              <a:t>行之有效</a:t>
            </a:r>
            <a:endParaRPr lang="zh-CN" altLang="en-US" sz="2800" b="1"/>
          </a:p>
        </p:txBody>
      </p:sp>
      <p:sp>
        <p:nvSpPr>
          <p:cNvPr id="16" name="五边形 15"/>
          <p:cNvSpPr/>
          <p:nvPr/>
        </p:nvSpPr>
        <p:spPr>
          <a:xfrm>
            <a:off x="6672580" y="3933190"/>
            <a:ext cx="2808605" cy="1007745"/>
          </a:xfrm>
          <a:prstGeom prst="homePlat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/>
              <a:t>持之以恒</a:t>
            </a:r>
            <a:endParaRPr lang="zh-CN" altLang="en-US" sz="2800" b="1"/>
          </a:p>
        </p:txBody>
      </p:sp>
    </p:spTree>
  </p:cSld>
  <p:clrMapOvr>
    <a:masterClrMapping/>
  </p:clrMapOvr>
  <p:transition>
    <p:wipe dir="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竖卷形 6"/>
          <p:cNvSpPr/>
          <p:nvPr/>
        </p:nvSpPr>
        <p:spPr>
          <a:xfrm>
            <a:off x="1088390" y="1574165"/>
            <a:ext cx="2694940" cy="4624705"/>
          </a:xfrm>
          <a:prstGeom prst="verticalScroll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/>
        </p:nvSpPr>
        <p:spPr>
          <a:xfrm>
            <a:off x="1991995" y="2421255"/>
            <a:ext cx="1026160" cy="3208655"/>
          </a:xfrm>
          <a:prstGeom prst="rect">
            <a:avLst/>
          </a:prstGeom>
        </p:spPr>
        <p:txBody>
          <a:bodyPr vert="horz" lIns="90000" tIns="46800" rIns="90000" bIns="46800" rtlCol="0" anchor="b" anchorCtr="0"/>
          <a:lstStyle>
            <a:lvl1pPr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60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pPr algn="l"/>
            <a:r>
              <a:rPr lang="zh-CN" altLang="en-US" sz="4800" dirty="0">
                <a:solidFill>
                  <a:schemeClr val="bg2">
                    <a:lumMod val="25000"/>
                  </a:schemeClr>
                </a:solidFill>
              </a:rPr>
              <a:t>课程导入</a:t>
            </a:r>
            <a:endParaRPr lang="zh-CN" altLang="en-US" sz="48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5" name="文本占位符 1"/>
          <p:cNvSpPr>
            <a:spLocks noGrp="1"/>
          </p:cNvSpPr>
          <p:nvPr/>
        </p:nvSpPr>
        <p:spPr>
          <a:xfrm>
            <a:off x="4224655" y="2482850"/>
            <a:ext cx="6824345" cy="308546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微软雅黑" panose="020B0503020204020204" charset="-122"/>
              </a:rPr>
              <a:t>当方便面被外卖打败</a:t>
            </a:r>
            <a:endParaRPr lang="zh-CN" altLang="en-US" sz="3600" dirty="0">
              <a:solidFill>
                <a:schemeClr val="tx2">
                  <a:lumMod val="90000"/>
                  <a:lumOff val="10000"/>
                </a:schemeClr>
              </a:solidFill>
              <a:latin typeface="微软雅黑" panose="020B0503020204020204" charset="-122"/>
            </a:endParaRPr>
          </a:p>
          <a:p>
            <a:pPr algn="l"/>
            <a:endParaRPr lang="zh-CN" altLang="en-US" sz="3600" dirty="0">
              <a:solidFill>
                <a:schemeClr val="tx2">
                  <a:lumMod val="90000"/>
                  <a:lumOff val="10000"/>
                </a:schemeClr>
              </a:solidFill>
              <a:latin typeface="微软雅黑" panose="020B0503020204020204" charset="-122"/>
            </a:endParaRPr>
          </a:p>
          <a:p>
            <a:pPr algn="l"/>
            <a:r>
              <a:rPr lang="zh-CN" altLang="en-US" sz="3600" dirty="0">
                <a:solidFill>
                  <a:schemeClr val="tx2">
                    <a:lumMod val="90000"/>
                    <a:lumOff val="10000"/>
                  </a:schemeClr>
                </a:solidFill>
                <a:latin typeface="微软雅黑" panose="020B0503020204020204" charset="-122"/>
              </a:rPr>
              <a:t>面对跨界而来</a:t>
            </a:r>
            <a:r>
              <a:rPr lang="zh-CN" altLang="en-US" sz="3600" dirty="0">
                <a:solidFill>
                  <a:schemeClr val="tx2">
                    <a:lumMod val="90000"/>
                    <a:lumOff val="10000"/>
                  </a:schemeClr>
                </a:solidFill>
                <a:latin typeface="微软雅黑" panose="020B0503020204020204" charset="-122"/>
              </a:rPr>
              <a:t>的竞争</a:t>
            </a:r>
            <a:r>
              <a:rPr lang="zh-CN" altLang="en-US" sz="3600" dirty="0">
                <a:solidFill>
                  <a:schemeClr val="tx2">
                    <a:lumMod val="90000"/>
                    <a:lumOff val="10000"/>
                  </a:schemeClr>
                </a:solidFill>
                <a:latin typeface="微软雅黑" panose="020B0503020204020204" charset="-122"/>
              </a:rPr>
              <a:t>对手，</a:t>
            </a:r>
            <a:endParaRPr lang="zh-CN" altLang="en-US" sz="3600" dirty="0">
              <a:solidFill>
                <a:schemeClr val="tx2">
                  <a:lumMod val="90000"/>
                  <a:lumOff val="10000"/>
                </a:schemeClr>
              </a:solidFill>
              <a:latin typeface="微软雅黑" panose="020B0503020204020204" charset="-122"/>
            </a:endParaRPr>
          </a:p>
          <a:p>
            <a:pPr algn="l"/>
            <a:r>
              <a:rPr lang="zh-CN" altLang="en-US" sz="3600" dirty="0">
                <a:solidFill>
                  <a:schemeClr val="tx2">
                    <a:lumMod val="90000"/>
                    <a:lumOff val="10000"/>
                  </a:schemeClr>
                </a:solidFill>
                <a:latin typeface="微软雅黑" panose="020B0503020204020204" charset="-122"/>
              </a:rPr>
              <a:t>我</a:t>
            </a:r>
            <a:r>
              <a:rPr lang="zh-CN" altLang="en-US" sz="3600" dirty="0">
                <a:solidFill>
                  <a:schemeClr val="tx2">
                    <a:lumMod val="90000"/>
                    <a:lumOff val="10000"/>
                  </a:schemeClr>
                </a:solidFill>
                <a:latin typeface="微软雅黑" panose="020B0503020204020204" charset="-122"/>
              </a:rPr>
              <a:t>们该怎么</a:t>
            </a:r>
            <a:r>
              <a:rPr lang="zh-CN" altLang="en-US" sz="3600" dirty="0">
                <a:solidFill>
                  <a:schemeClr val="tx2">
                    <a:lumMod val="90000"/>
                    <a:lumOff val="10000"/>
                  </a:schemeClr>
                </a:solidFill>
                <a:latin typeface="微软雅黑" panose="020B0503020204020204" charset="-122"/>
              </a:rPr>
              <a:t>做？</a:t>
            </a:r>
            <a:endParaRPr lang="zh-CN" altLang="en-US" sz="3600" dirty="0">
              <a:solidFill>
                <a:schemeClr val="tx2">
                  <a:lumMod val="90000"/>
                  <a:lumOff val="10000"/>
                </a:schemeClr>
              </a:solidFill>
              <a:latin typeface="微软雅黑" panose="020B0503020204020204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  <p:bldLst>
      <p:bldP spid="5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43660" y="2493010"/>
            <a:ext cx="7775575" cy="3712210"/>
          </a:xfrm>
        </p:spPr>
        <p:txBody>
          <a:bodyPr/>
          <a:lstStyle/>
          <a:p>
            <a:pPr marL="0" indent="0">
              <a:buFont typeface="Wingdings" panose="05000000000000000000" charset="0"/>
              <a:buNone/>
            </a:pPr>
            <a:r>
              <a:rPr lang="zh-CN" altLang="en-US">
                <a:solidFill>
                  <a:schemeClr val="tx2">
                    <a:lumMod val="50000"/>
                  </a:schemeClr>
                </a:solidFill>
              </a:rPr>
              <a:t>常用的信息收集渠道：</a:t>
            </a:r>
            <a:endParaRPr lang="zh-CN" altLang="en-US">
              <a:solidFill>
                <a:schemeClr val="tx2">
                  <a:lumMod val="50000"/>
                </a:schemeClr>
              </a:solidFill>
            </a:endParaRPr>
          </a:p>
          <a:p>
            <a:pPr>
              <a:buFont typeface="Wingdings" panose="05000000000000000000" charset="0"/>
              <a:buChar char="p"/>
            </a:pPr>
            <a:r>
              <a:rPr lang="zh-CN" altLang="en-US">
                <a:solidFill>
                  <a:schemeClr val="tx2">
                    <a:lumMod val="50000"/>
                  </a:schemeClr>
                </a:solidFill>
              </a:rPr>
              <a:t>文书档案</a:t>
            </a:r>
            <a:endParaRPr lang="zh-CN" altLang="en-US">
              <a:solidFill>
                <a:schemeClr val="tx2">
                  <a:lumMod val="50000"/>
                </a:schemeClr>
              </a:solidFill>
            </a:endParaRPr>
          </a:p>
          <a:p>
            <a:pPr>
              <a:buFont typeface="Wingdings" panose="05000000000000000000" charset="0"/>
              <a:buChar char="p"/>
            </a:pPr>
            <a:r>
              <a:rPr lang="zh-CN" altLang="en-US">
                <a:solidFill>
                  <a:schemeClr val="tx2">
                    <a:lumMod val="50000"/>
                  </a:schemeClr>
                </a:solidFill>
              </a:rPr>
              <a:t>业务交流</a:t>
            </a:r>
            <a:endParaRPr lang="zh-CN" altLang="en-US">
              <a:solidFill>
                <a:schemeClr val="tx2">
                  <a:lumMod val="50000"/>
                </a:schemeClr>
              </a:solidFill>
            </a:endParaRPr>
          </a:p>
          <a:p>
            <a:pPr>
              <a:buFont typeface="Wingdings" panose="05000000000000000000" charset="0"/>
              <a:buChar char="p"/>
            </a:pPr>
            <a:r>
              <a:rPr lang="zh-CN" altLang="en-US">
                <a:solidFill>
                  <a:schemeClr val="tx2">
                    <a:lumMod val="50000"/>
                  </a:schemeClr>
                </a:solidFill>
              </a:rPr>
              <a:t>人际网络</a:t>
            </a:r>
            <a:endParaRPr lang="zh-CN" altLang="en-US">
              <a:solidFill>
                <a:schemeClr val="tx2">
                  <a:lumMod val="50000"/>
                </a:schemeClr>
              </a:solidFill>
            </a:endParaRPr>
          </a:p>
          <a:p>
            <a:pPr>
              <a:buFont typeface="Wingdings" panose="05000000000000000000" charset="0"/>
              <a:buChar char="p"/>
            </a:pPr>
            <a:r>
              <a:rPr lang="zh-CN" altLang="en-US">
                <a:solidFill>
                  <a:schemeClr val="tx2">
                    <a:lumMod val="50000"/>
                  </a:schemeClr>
                </a:solidFill>
              </a:rPr>
              <a:t>书籍报刊</a:t>
            </a:r>
            <a:endParaRPr lang="zh-CN" altLang="en-US">
              <a:solidFill>
                <a:schemeClr val="tx2">
                  <a:lumMod val="50000"/>
                </a:schemeClr>
              </a:solidFill>
            </a:endParaRPr>
          </a:p>
          <a:p>
            <a:pPr>
              <a:buFont typeface="Wingdings" panose="05000000000000000000" charset="0"/>
              <a:buChar char="p"/>
            </a:pPr>
            <a:r>
              <a:rPr lang="zh-CN" altLang="en-US">
                <a:solidFill>
                  <a:schemeClr val="tx2">
                    <a:lumMod val="50000"/>
                  </a:schemeClr>
                </a:solidFill>
              </a:rPr>
              <a:t>官方网站</a:t>
            </a:r>
            <a:endParaRPr lang="zh-CN" altLang="en-US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8132" name="AutoShape 4"/>
          <p:cNvSpPr>
            <a:spLocks noChangeArrowheads="1"/>
          </p:cNvSpPr>
          <p:nvPr/>
        </p:nvSpPr>
        <p:spPr bwMode="auto">
          <a:xfrm>
            <a:off x="7392070" y="2492941"/>
            <a:ext cx="2878311" cy="1534395"/>
          </a:xfrm>
          <a:prstGeom prst="cloudCallout">
            <a:avLst>
              <a:gd name="adj1" fmla="val -106390"/>
              <a:gd name="adj2" fmla="val 37573"/>
            </a:avLst>
          </a:prstGeom>
          <a:solidFill>
            <a:schemeClr val="accent3">
              <a:lumMod val="75000"/>
            </a:schemeClr>
          </a:solidFill>
          <a:ln w="9525">
            <a:noFill/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/>
          <a:lstStyle/>
          <a:p>
            <a:pPr algn="ctr"/>
            <a:r>
              <a:rPr lang="zh-CN" altLang="en-US" sz="32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多多益善</a:t>
            </a:r>
            <a:endParaRPr lang="zh-CN" altLang="en-US" sz="32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8133" name="AutoShape 5"/>
          <p:cNvSpPr>
            <a:spLocks noChangeArrowheads="1"/>
          </p:cNvSpPr>
          <p:nvPr/>
        </p:nvSpPr>
        <p:spPr bwMode="auto">
          <a:xfrm>
            <a:off x="6744030" y="4581148"/>
            <a:ext cx="2878311" cy="1534393"/>
          </a:xfrm>
          <a:prstGeom prst="cloudCallout">
            <a:avLst>
              <a:gd name="adj1" fmla="val -94560"/>
              <a:gd name="adj2" fmla="val -88898"/>
            </a:avLst>
          </a:prstGeom>
          <a:solidFill>
            <a:schemeClr val="accent3">
              <a:lumMod val="75000"/>
            </a:schemeClr>
          </a:solidFill>
          <a:ln w="9525">
            <a:noFill/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1"/>
          <a:lstStyle/>
          <a:p>
            <a:pPr algn="ctr"/>
            <a:r>
              <a:rPr lang="zh-CN" altLang="en-US" sz="32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去伪存真</a:t>
            </a:r>
            <a:endParaRPr lang="zh-CN" altLang="en-US" sz="32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标题 2"/>
          <p:cNvSpPr>
            <a:spLocks noGrp="1"/>
          </p:cNvSpPr>
          <p:nvPr/>
        </p:nvSpPr>
        <p:spPr>
          <a:xfrm>
            <a:off x="1223080" y="1506925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pPr algn="l"/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广泛收集信息</a:t>
            </a:r>
            <a:endParaRPr lang="zh-CN" altLang="en-US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  <p:bldLst>
      <p:bldP spid="48132" grpId="0" bldLvl="0" animBg="1"/>
      <p:bldP spid="4813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47850" y="2637155"/>
            <a:ext cx="3061335" cy="2675255"/>
          </a:xfrm>
        </p:spPr>
        <p:txBody>
          <a:bodyPr/>
          <a:lstStyle/>
          <a:p>
            <a:pPr marL="0" indent="0">
              <a:buNone/>
            </a:pPr>
            <a:r>
              <a:rPr lang="zh-CN" altLang="en-US">
                <a:solidFill>
                  <a:schemeClr val="tx2">
                    <a:lumMod val="50000"/>
                  </a:schemeClr>
                </a:solidFill>
              </a:rPr>
              <a:t>整理的</a:t>
            </a:r>
            <a:r>
              <a:rPr lang="zh-CN" altLang="en-US" b="1">
                <a:solidFill>
                  <a:schemeClr val="tx2">
                    <a:lumMod val="50000"/>
                  </a:schemeClr>
                </a:solidFill>
              </a:rPr>
              <a:t>方式</a:t>
            </a:r>
            <a:endParaRPr lang="zh-CN" altLang="en-US" b="1">
              <a:solidFill>
                <a:schemeClr val="tx2">
                  <a:lumMod val="50000"/>
                </a:schemeClr>
              </a:solidFill>
            </a:endParaRPr>
          </a:p>
          <a:p>
            <a:r>
              <a:rPr lang="zh-CN" altLang="en-US">
                <a:solidFill>
                  <a:schemeClr val="tx2">
                    <a:lumMod val="50000"/>
                  </a:schemeClr>
                </a:solidFill>
              </a:rPr>
              <a:t>查漏补缺</a:t>
            </a:r>
            <a:endParaRPr lang="zh-CN" altLang="en-US">
              <a:solidFill>
                <a:schemeClr val="tx2">
                  <a:lumMod val="50000"/>
                </a:schemeClr>
              </a:solidFill>
            </a:endParaRPr>
          </a:p>
          <a:p>
            <a:r>
              <a:rPr lang="zh-CN" altLang="en-US">
                <a:solidFill>
                  <a:schemeClr val="tx2">
                    <a:lumMod val="50000"/>
                  </a:schemeClr>
                </a:solidFill>
              </a:rPr>
              <a:t>去伪存真</a:t>
            </a:r>
            <a:endParaRPr lang="zh-CN" altLang="en-US">
              <a:solidFill>
                <a:schemeClr val="tx2">
                  <a:lumMod val="50000"/>
                </a:schemeClr>
              </a:solidFill>
            </a:endParaRPr>
          </a:p>
          <a:p>
            <a:r>
              <a:rPr lang="zh-CN" altLang="en-US">
                <a:solidFill>
                  <a:schemeClr val="tx2">
                    <a:lumMod val="50000"/>
                  </a:schemeClr>
                </a:solidFill>
              </a:rPr>
              <a:t>去粗取精</a:t>
            </a:r>
            <a:endParaRPr lang="zh-CN" altLang="en-US">
              <a:solidFill>
                <a:schemeClr val="tx2">
                  <a:lumMod val="50000"/>
                </a:schemeClr>
              </a:solidFill>
            </a:endParaRPr>
          </a:p>
          <a:p>
            <a:endParaRPr lang="zh-CN" altLang="en-US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2" name="标题 2"/>
          <p:cNvSpPr>
            <a:spLocks noGrp="1"/>
          </p:cNvSpPr>
          <p:nvPr/>
        </p:nvSpPr>
        <p:spPr>
          <a:xfrm>
            <a:off x="1223080" y="1506925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pPr algn="l"/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系统整理信息</a:t>
            </a:r>
            <a:endParaRPr lang="zh-CN" alt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Rectangle 3"/>
          <p:cNvSpPr>
            <a:spLocks noGrp="1" noChangeArrowheads="1"/>
          </p:cNvSpPr>
          <p:nvPr/>
        </p:nvSpPr>
        <p:spPr>
          <a:xfrm>
            <a:off x="6240145" y="2637155"/>
            <a:ext cx="3061335" cy="267525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3585" indent="-286385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52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4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6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zh-CN" altLang="en-US">
                <a:solidFill>
                  <a:schemeClr val="tx2">
                    <a:lumMod val="50000"/>
                  </a:schemeClr>
                </a:solidFill>
              </a:rPr>
              <a:t>整理的</a:t>
            </a:r>
            <a:r>
              <a:rPr lang="zh-CN" altLang="en-US" b="1">
                <a:solidFill>
                  <a:schemeClr val="tx2">
                    <a:lumMod val="50000"/>
                  </a:schemeClr>
                </a:solidFill>
              </a:rPr>
              <a:t>目的</a:t>
            </a:r>
            <a:endParaRPr lang="zh-CN" altLang="en-US">
              <a:solidFill>
                <a:schemeClr val="tx2">
                  <a:lumMod val="50000"/>
                </a:schemeClr>
              </a:solidFill>
            </a:endParaRPr>
          </a:p>
          <a:p>
            <a:pPr>
              <a:lnSpc>
                <a:spcPct val="130000"/>
              </a:lnSpc>
              <a:buFont typeface="Wingdings" panose="05000000000000000000" charset="0"/>
              <a:buChar char="l"/>
            </a:pPr>
            <a:r>
              <a:rPr lang="zh-CN" altLang="en-US">
                <a:solidFill>
                  <a:schemeClr val="tx2">
                    <a:lumMod val="50000"/>
                  </a:schemeClr>
                </a:solidFill>
              </a:rPr>
              <a:t>便于提取</a:t>
            </a:r>
            <a:endParaRPr lang="zh-CN" altLang="en-US">
              <a:solidFill>
                <a:schemeClr val="tx2">
                  <a:lumMod val="50000"/>
                </a:schemeClr>
              </a:solidFill>
            </a:endParaRPr>
          </a:p>
          <a:p>
            <a:pPr>
              <a:lnSpc>
                <a:spcPct val="130000"/>
              </a:lnSpc>
              <a:buFont typeface="Wingdings" panose="05000000000000000000" charset="0"/>
              <a:buChar char="l"/>
            </a:pPr>
            <a:r>
              <a:rPr lang="zh-CN" altLang="en-US">
                <a:solidFill>
                  <a:schemeClr val="tx2">
                    <a:lumMod val="50000"/>
                  </a:schemeClr>
                </a:solidFill>
              </a:rPr>
              <a:t>便于使用</a:t>
            </a:r>
            <a:endParaRPr lang="zh-CN" altLang="en-US">
              <a:solidFill>
                <a:schemeClr val="tx2">
                  <a:lumMod val="50000"/>
                </a:schemeClr>
              </a:solidFill>
            </a:endParaRPr>
          </a:p>
          <a:p>
            <a:endParaRPr lang="zh-CN" altLang="en-US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68390" y="5517515"/>
            <a:ext cx="5172075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r>
              <a:rPr lang="en-US" altLang="zh-CN" sz="3600">
                <a:solidFill>
                  <a:schemeClr val="accent3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  <a:reflection blurRad="6350" stA="60000" endA="900" endPos="60000" dist="29997" dir="5400000" sy="-100000" algn="bl" rotWithShape="0"/>
                </a:effectLst>
                <a:latin typeface="Segoe UI Black" panose="020B0A02040204020203" charset="0"/>
                <a:cs typeface="Segoe UI Black" panose="020B0A02040204020203" charset="0"/>
              </a:rPr>
              <a:t>ANALYSIS OF DATA</a:t>
            </a:r>
            <a:endParaRPr lang="en-US" altLang="zh-CN" sz="3600">
              <a:solidFill>
                <a:schemeClr val="accent3"/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  <a:reflection blurRad="6350" stA="60000" endA="900" endPos="60000" dist="29997" dir="5400000" sy="-100000" algn="bl" rotWithShape="0"/>
              </a:effectLst>
              <a:latin typeface="Segoe UI Black" panose="020B0A02040204020203" charset="0"/>
              <a:cs typeface="Segoe UI Black" panose="020B0A02040204020203" charset="0"/>
            </a:endParaRPr>
          </a:p>
        </p:txBody>
      </p:sp>
    </p:spTree>
  </p:cSld>
  <p:clrMapOvr>
    <a:masterClrMapping/>
  </p:clrMapOvr>
  <p:transition>
    <p:wipe dir="d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72188" y="2584303"/>
            <a:ext cx="6150505" cy="3513233"/>
          </a:xfrm>
        </p:spPr>
        <p:txBody>
          <a:bodyPr/>
          <a:lstStyle/>
          <a:p>
            <a:r>
              <a:rPr lang="zh-CN" altLang="en-US" dirty="0"/>
              <a:t>及时分类：</a:t>
            </a:r>
            <a:br>
              <a:rPr lang="en-US" altLang="zh-CN" dirty="0"/>
            </a:br>
            <a:r>
              <a:rPr lang="zh-CN" altLang="en-US" dirty="0"/>
              <a:t>是信息利用的必要基础</a:t>
            </a:r>
            <a:endParaRPr lang="zh-CN" altLang="en-US" dirty="0"/>
          </a:p>
          <a:p>
            <a:r>
              <a:rPr lang="zh-CN" altLang="en-US" dirty="0"/>
              <a:t>实时保存：</a:t>
            </a:r>
            <a:br>
              <a:rPr lang="en-US" altLang="zh-CN" dirty="0"/>
            </a:br>
            <a:r>
              <a:rPr lang="zh-CN" altLang="en-US" dirty="0"/>
              <a:t>是信息有效性的保障</a:t>
            </a:r>
            <a:endParaRPr lang="zh-CN" altLang="en-US" dirty="0"/>
          </a:p>
          <a:p>
            <a:r>
              <a:rPr lang="zh-CN" altLang="en-US" dirty="0"/>
              <a:t>注意保密：</a:t>
            </a:r>
            <a:br>
              <a:rPr lang="en-US" altLang="zh-CN" dirty="0"/>
            </a:br>
            <a:r>
              <a:rPr lang="zh-CN" altLang="en-US" dirty="0"/>
              <a:t>是信息安全的要求</a:t>
            </a:r>
            <a:endParaRPr lang="zh-CN" altLang="en-US" dirty="0"/>
          </a:p>
        </p:txBody>
      </p:sp>
      <p:pic>
        <p:nvPicPr>
          <p:cNvPr id="4" name="内容占位符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44585" y="1989194"/>
            <a:ext cx="3531971" cy="4703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标题 2"/>
          <p:cNvSpPr>
            <a:spLocks noGrp="1"/>
          </p:cNvSpPr>
          <p:nvPr/>
        </p:nvSpPr>
        <p:spPr>
          <a:xfrm>
            <a:off x="1223080" y="1506925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pPr algn="l"/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分类保存信息</a:t>
            </a:r>
            <a:endParaRPr lang="zh-CN" altLang="en-US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0" y="2684145"/>
            <a:ext cx="14196695" cy="2328545"/>
            <a:chOff x="0" y="4227"/>
            <a:chExt cx="22357" cy="3667"/>
          </a:xfrm>
        </p:grpSpPr>
        <p:sp>
          <p:nvSpPr>
            <p:cNvPr id="5" name="矩形 4"/>
            <p:cNvSpPr/>
            <p:nvPr/>
          </p:nvSpPr>
          <p:spPr>
            <a:xfrm>
              <a:off x="0" y="4228"/>
              <a:ext cx="19182" cy="3666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" name="平行四边形 2"/>
            <p:cNvSpPr/>
            <p:nvPr/>
          </p:nvSpPr>
          <p:spPr>
            <a:xfrm>
              <a:off x="7809" y="4227"/>
              <a:ext cx="14548" cy="3667"/>
            </a:xfrm>
            <a:prstGeom prst="parallelogram">
              <a:avLst>
                <a:gd name="adj" fmla="val 86119"/>
              </a:avLst>
            </a:prstGeom>
            <a:ln>
              <a:noFill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/>
        </p:nvSpPr>
        <p:spPr>
          <a:xfrm>
            <a:off x="296545" y="2684145"/>
            <a:ext cx="11663680" cy="232854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pPr algn="ctr"/>
            <a:r>
              <a:rPr lang="zh-CN" altLang="en-US" sz="4400" dirty="0">
                <a:solidFill>
                  <a:schemeClr val="tx2">
                    <a:lumMod val="50000"/>
                  </a:schemeClr>
                </a:solidFill>
              </a:rPr>
              <a:t>第三节</a:t>
            </a:r>
            <a:r>
              <a:rPr lang="en-US" altLang="zh-CN" sz="4400" dirty="0">
                <a:solidFill>
                  <a:schemeClr val="tx2">
                    <a:lumMod val="50000"/>
                  </a:schemeClr>
                </a:solidFill>
              </a:rPr>
              <a:t>  </a:t>
            </a:r>
            <a:r>
              <a:rPr lang="zh-CN" altLang="en-US" sz="4400" dirty="0">
                <a:solidFill>
                  <a:schemeClr val="tx2">
                    <a:lumMod val="50000"/>
                  </a:schemeClr>
                </a:solidFill>
              </a:rPr>
              <a:t>网站信息管理</a:t>
            </a:r>
            <a:endParaRPr lang="zh-CN" altLang="en-US" sz="44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wipe dir="d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416050" y="2132965"/>
            <a:ext cx="4602480" cy="1490980"/>
            <a:chOff x="3251" y="3586"/>
            <a:chExt cx="7248" cy="2348"/>
          </a:xfrm>
        </p:grpSpPr>
        <p:sp>
          <p:nvSpPr>
            <p:cNvPr id="2" name="饼形 1"/>
            <p:cNvSpPr/>
            <p:nvPr/>
          </p:nvSpPr>
          <p:spPr>
            <a:xfrm>
              <a:off x="3251" y="3926"/>
              <a:ext cx="2008" cy="2008"/>
            </a:xfrm>
            <a:prstGeom prst="pi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4611" y="3586"/>
              <a:ext cx="5888" cy="11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zh-CN" altLang="en-US" sz="4000" b="1">
                  <a:solidFill>
                    <a:schemeClr val="bg2">
                      <a:lumMod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网站与网站信息</a:t>
              </a:r>
              <a:endParaRPr lang="zh-CN" altLang="en-US" sz="4000" b="1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504565" y="3234055"/>
            <a:ext cx="5618480" cy="1490980"/>
            <a:chOff x="3251" y="3586"/>
            <a:chExt cx="8848" cy="2348"/>
          </a:xfrm>
        </p:grpSpPr>
        <p:sp>
          <p:nvSpPr>
            <p:cNvPr id="6" name="饼形 5"/>
            <p:cNvSpPr/>
            <p:nvPr/>
          </p:nvSpPr>
          <p:spPr>
            <a:xfrm>
              <a:off x="3251" y="3926"/>
              <a:ext cx="2008" cy="2008"/>
            </a:xfrm>
            <a:prstGeom prst="pi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611" y="3586"/>
              <a:ext cx="7488" cy="11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zh-CN" altLang="en-US" sz="4000" b="1">
                  <a:solidFill>
                    <a:schemeClr val="bg2">
                      <a:lumMod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网站信息管理的特点</a:t>
              </a:r>
              <a:endParaRPr lang="zh-CN" altLang="en-US" sz="4000" b="1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520690" y="4509135"/>
            <a:ext cx="5618480" cy="1490980"/>
            <a:chOff x="3251" y="3586"/>
            <a:chExt cx="8848" cy="2348"/>
          </a:xfrm>
        </p:grpSpPr>
        <p:sp>
          <p:nvSpPr>
            <p:cNvPr id="9" name="饼形 8"/>
            <p:cNvSpPr/>
            <p:nvPr/>
          </p:nvSpPr>
          <p:spPr>
            <a:xfrm>
              <a:off x="3251" y="3926"/>
              <a:ext cx="2008" cy="2008"/>
            </a:xfrm>
            <a:prstGeom prst="pi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611" y="3586"/>
              <a:ext cx="7488" cy="11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zh-CN" altLang="en-US" sz="4000" b="1">
                  <a:solidFill>
                    <a:schemeClr val="bg2">
                      <a:lumMod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网站信息管理的步骤</a:t>
              </a:r>
              <a:endParaRPr lang="zh-CN" altLang="en-US" sz="4000" b="1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>
    <p:wipe dir="d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59560" y="2636520"/>
            <a:ext cx="9223375" cy="2639695"/>
          </a:xfrm>
        </p:spPr>
        <p:txBody>
          <a:bodyPr/>
          <a:lstStyle/>
          <a:p>
            <a:r>
              <a:rPr lang="zh-CN" altLang="en-US" dirty="0"/>
              <a:t>网站：</a:t>
            </a:r>
            <a:br>
              <a:rPr lang="en-US" altLang="zh-CN" dirty="0"/>
            </a:br>
            <a:r>
              <a:rPr lang="zh-CN" altLang="en-US" dirty="0"/>
              <a:t>是一种用于沟通和信息传递的工具。</a:t>
            </a:r>
            <a:endParaRPr lang="zh-CN" altLang="en-US" dirty="0"/>
          </a:p>
          <a:p>
            <a:r>
              <a:rPr lang="zh-CN" altLang="en-US" dirty="0"/>
              <a:t>网站信息：</a:t>
            </a:r>
            <a:br>
              <a:rPr lang="en-US" altLang="zh-CN" dirty="0"/>
            </a:br>
            <a:r>
              <a:rPr lang="zh-CN" altLang="en-US" dirty="0"/>
              <a:t>是网站上所发出各种信息的总和。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4652" y="4004924"/>
            <a:ext cx="3462538" cy="23199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12" name="标题 2"/>
          <p:cNvSpPr>
            <a:spLocks noGrp="1"/>
          </p:cNvSpPr>
          <p:nvPr/>
        </p:nvSpPr>
        <p:spPr>
          <a:xfrm>
            <a:off x="1223080" y="1506925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pPr algn="l"/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一、网站与网站信息</a:t>
            </a:r>
            <a:endParaRPr lang="zh-CN" altLang="en-US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" name="标题 2"/>
          <p:cNvSpPr>
            <a:spLocks noGrp="1"/>
          </p:cNvSpPr>
          <p:nvPr/>
        </p:nvSpPr>
        <p:spPr>
          <a:xfrm>
            <a:off x="1223080" y="1506925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pPr algn="l"/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二、网站信息管理的特点</a:t>
            </a:r>
            <a:endParaRPr lang="zh-CN" alt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3264" name="AutoShape 16"/>
          <p:cNvSpPr>
            <a:spLocks noChangeArrowheads="1"/>
          </p:cNvSpPr>
          <p:nvPr/>
        </p:nvSpPr>
        <p:spPr bwMode="auto">
          <a:xfrm rot="10800000" flipH="1">
            <a:off x="1992138" y="2492888"/>
            <a:ext cx="3263497" cy="1729104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9525">
            <a:noFill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wrap="none" anchor="ctr"/>
          <a:p>
            <a:pPr algn="ctr"/>
            <a:r>
              <a:rPr lang="zh-CN" altLang="en-US" sz="2935" b="1" dirty="0"/>
              <a:t>公开性</a:t>
            </a:r>
            <a:endParaRPr lang="zh-CN" altLang="en-US" sz="2935" b="1" dirty="0"/>
          </a:p>
        </p:txBody>
      </p:sp>
      <p:sp>
        <p:nvSpPr>
          <p:cNvPr id="53265" name="AutoShape 17"/>
          <p:cNvSpPr>
            <a:spLocks noChangeArrowheads="1"/>
          </p:cNvSpPr>
          <p:nvPr/>
        </p:nvSpPr>
        <p:spPr bwMode="auto">
          <a:xfrm rot="10800000" flipH="1">
            <a:off x="4512199" y="3788846"/>
            <a:ext cx="3263497" cy="1729103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9525">
            <a:noFill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wrap="none" anchor="ctr"/>
          <a:p>
            <a:pPr algn="ctr"/>
            <a:r>
              <a:rPr lang="zh-CN" altLang="en-US" sz="2935" b="1" dirty="0"/>
              <a:t>宣传性</a:t>
            </a:r>
            <a:endParaRPr lang="zh-CN" altLang="en-US" sz="2935" b="1" dirty="0"/>
          </a:p>
        </p:txBody>
      </p:sp>
      <p:sp>
        <p:nvSpPr>
          <p:cNvPr id="53266" name="AutoShape 18"/>
          <p:cNvSpPr>
            <a:spLocks noChangeArrowheads="1"/>
          </p:cNvSpPr>
          <p:nvPr/>
        </p:nvSpPr>
        <p:spPr bwMode="auto">
          <a:xfrm rot="10800000" flipH="1">
            <a:off x="6959965" y="5157029"/>
            <a:ext cx="3263497" cy="1729104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9525">
            <a:noFill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wrap="none" anchor="ctr"/>
          <a:p>
            <a:pPr algn="ctr"/>
            <a:r>
              <a:rPr lang="zh-CN" altLang="en-US" sz="2935" b="1" dirty="0"/>
              <a:t>及时性</a:t>
            </a:r>
            <a:endParaRPr lang="zh-CN" altLang="en-US" sz="2935" b="1" dirty="0"/>
          </a:p>
        </p:txBody>
      </p:sp>
    </p:spTree>
  </p:cSld>
  <p:clrMapOvr>
    <a:masterClrMapping/>
  </p:clrMapOvr>
  <p:transition>
    <p:wipe dir="d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" name="标题 2"/>
          <p:cNvSpPr>
            <a:spLocks noGrp="1"/>
          </p:cNvSpPr>
          <p:nvPr/>
        </p:nvSpPr>
        <p:spPr>
          <a:xfrm>
            <a:off x="1223080" y="1506925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pPr algn="l"/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三、网站信息管理的步骤</a:t>
            </a:r>
            <a:endParaRPr lang="zh-CN" alt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2135505" y="2780665"/>
            <a:ext cx="1224280" cy="288036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 b="1"/>
              <a:t>筛</a:t>
            </a:r>
            <a:endParaRPr lang="zh-CN" altLang="en-US" sz="3200" b="1"/>
          </a:p>
          <a:p>
            <a:pPr algn="ctr"/>
            <a:r>
              <a:rPr lang="zh-CN" altLang="en-US" sz="3200" b="1"/>
              <a:t>选</a:t>
            </a:r>
            <a:endParaRPr lang="zh-CN" altLang="en-US" sz="3200" b="1"/>
          </a:p>
          <a:p>
            <a:pPr algn="ctr"/>
            <a:r>
              <a:rPr lang="zh-CN" altLang="en-US" sz="3200" b="1"/>
              <a:t>信</a:t>
            </a:r>
            <a:endParaRPr lang="zh-CN" altLang="en-US" sz="3200" b="1"/>
          </a:p>
          <a:p>
            <a:pPr algn="ctr"/>
            <a:r>
              <a:rPr lang="zh-CN" altLang="en-US" sz="3200" b="1"/>
              <a:t>息</a:t>
            </a:r>
            <a:endParaRPr lang="zh-CN" altLang="en-US" sz="3200" b="1"/>
          </a:p>
        </p:txBody>
      </p:sp>
      <p:sp>
        <p:nvSpPr>
          <p:cNvPr id="3" name="圆角矩形 2"/>
          <p:cNvSpPr/>
          <p:nvPr/>
        </p:nvSpPr>
        <p:spPr>
          <a:xfrm>
            <a:off x="8832215" y="2780665"/>
            <a:ext cx="1224280" cy="288036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 b="1"/>
              <a:t>效</a:t>
            </a:r>
            <a:endParaRPr lang="zh-CN" altLang="en-US" sz="3200" b="1"/>
          </a:p>
          <a:p>
            <a:pPr algn="ctr"/>
            <a:r>
              <a:rPr lang="zh-CN" altLang="en-US" sz="3200" b="1"/>
              <a:t>果</a:t>
            </a:r>
            <a:endParaRPr lang="zh-CN" altLang="en-US" sz="3200" b="1"/>
          </a:p>
          <a:p>
            <a:pPr algn="ctr"/>
            <a:r>
              <a:rPr lang="zh-CN" altLang="en-US" sz="3200" b="1"/>
              <a:t>反</a:t>
            </a:r>
            <a:endParaRPr lang="zh-CN" altLang="en-US" sz="3200" b="1"/>
          </a:p>
          <a:p>
            <a:pPr algn="ctr"/>
            <a:r>
              <a:rPr lang="zh-CN" altLang="en-US" sz="3200" b="1"/>
              <a:t>馈</a:t>
            </a:r>
            <a:endParaRPr lang="zh-CN" altLang="en-US" sz="3200" b="1"/>
          </a:p>
        </p:txBody>
      </p:sp>
      <p:sp>
        <p:nvSpPr>
          <p:cNvPr id="4" name="圆角矩形 3"/>
          <p:cNvSpPr/>
          <p:nvPr/>
        </p:nvSpPr>
        <p:spPr>
          <a:xfrm>
            <a:off x="5483860" y="2780665"/>
            <a:ext cx="1224280" cy="288036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 b="1"/>
              <a:t>编</a:t>
            </a:r>
            <a:endParaRPr lang="zh-CN" altLang="en-US" sz="3200" b="1"/>
          </a:p>
          <a:p>
            <a:pPr algn="ctr"/>
            <a:r>
              <a:rPr lang="zh-CN" altLang="en-US" sz="3200" b="1"/>
              <a:t>辑</a:t>
            </a:r>
            <a:endParaRPr lang="zh-CN" altLang="en-US" sz="3200" b="1"/>
          </a:p>
          <a:p>
            <a:pPr algn="ctr"/>
            <a:r>
              <a:rPr lang="zh-CN" altLang="en-US" sz="3200" b="1"/>
              <a:t>呈</a:t>
            </a:r>
            <a:endParaRPr lang="zh-CN" altLang="en-US" sz="3200" b="1"/>
          </a:p>
          <a:p>
            <a:pPr algn="ctr"/>
            <a:r>
              <a:rPr lang="zh-CN" altLang="en-US" sz="3200" b="1"/>
              <a:t>现</a:t>
            </a:r>
            <a:endParaRPr lang="zh-CN" altLang="en-US" sz="3200" b="1"/>
          </a:p>
        </p:txBody>
      </p:sp>
      <p:sp>
        <p:nvSpPr>
          <p:cNvPr id="5" name="五边形 4"/>
          <p:cNvSpPr/>
          <p:nvPr/>
        </p:nvSpPr>
        <p:spPr>
          <a:xfrm>
            <a:off x="3567430" y="3789045"/>
            <a:ext cx="1709420" cy="575945"/>
          </a:xfrm>
          <a:prstGeom prst="homePlate">
            <a:avLst>
              <a:gd name="adj" fmla="val 8302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五边形 6"/>
          <p:cNvSpPr/>
          <p:nvPr/>
        </p:nvSpPr>
        <p:spPr>
          <a:xfrm>
            <a:off x="6915785" y="3789045"/>
            <a:ext cx="1709420" cy="575945"/>
          </a:xfrm>
          <a:prstGeom prst="homePlate">
            <a:avLst>
              <a:gd name="adj" fmla="val 8302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>
    <p:wipe dir="d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43660" y="2493010"/>
            <a:ext cx="10364470" cy="2339975"/>
          </a:xfrm>
        </p:spPr>
        <p:txBody>
          <a:bodyPr/>
          <a:lstStyle/>
          <a:p>
            <a:pPr marL="0" indent="0">
              <a:buNone/>
            </a:pPr>
            <a:r>
              <a:rPr lang="zh-CN" altLang="en-US"/>
              <a:t>信息筛选的主要原则：</a:t>
            </a:r>
            <a:endParaRPr lang="zh-CN" altLang="en-US"/>
          </a:p>
          <a:p>
            <a:r>
              <a:rPr lang="zh-CN" altLang="en-US"/>
              <a:t>主动公开</a:t>
            </a:r>
            <a:r>
              <a:rPr lang="en-US" altLang="zh-CN">
                <a:latin typeface="Arial" panose="020B0604020202020204" pitchFamily="34" charset="0"/>
              </a:rPr>
              <a:t>——</a:t>
            </a:r>
            <a:r>
              <a:rPr lang="zh-CN" altLang="en-US"/>
              <a:t>出于自我展示的需要</a:t>
            </a:r>
            <a:endParaRPr lang="zh-CN" altLang="en-US"/>
          </a:p>
          <a:p>
            <a:r>
              <a:rPr lang="zh-CN" altLang="en-US"/>
              <a:t>受众喜爱</a:t>
            </a:r>
            <a:r>
              <a:rPr lang="en-US" altLang="zh-CN">
                <a:latin typeface="Arial" panose="020B0604020202020204" pitchFamily="34" charset="0"/>
              </a:rPr>
              <a:t>——</a:t>
            </a:r>
            <a:r>
              <a:rPr lang="zh-CN" altLang="en-US"/>
              <a:t>出于宣传推广的需要</a:t>
            </a:r>
            <a:endParaRPr lang="zh-CN" altLang="en-US"/>
          </a:p>
        </p:txBody>
      </p:sp>
      <p:sp>
        <p:nvSpPr>
          <p:cNvPr id="12" name="标题 2"/>
          <p:cNvSpPr>
            <a:spLocks noGrp="1"/>
          </p:cNvSpPr>
          <p:nvPr/>
        </p:nvSpPr>
        <p:spPr>
          <a:xfrm>
            <a:off x="1223080" y="1506925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pPr algn="l"/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筛选信息</a:t>
            </a:r>
            <a:endParaRPr lang="zh-CN" alt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888480" y="5517515"/>
            <a:ext cx="4565650" cy="706755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0670009"/>
              </a:avLst>
            </a:prstTxWarp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p>
            <a:r>
              <a:rPr lang="zh-CN" sz="4000" b="1">
                <a:solidFill>
                  <a:schemeClr val="accent3"/>
                </a:solidFill>
                <a:effectLst/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展我所有，展你所喜</a:t>
            </a:r>
            <a:endParaRPr lang="zh-CN" altLang="en-US" sz="4000" b="1">
              <a:solidFill>
                <a:schemeClr val="accent3"/>
              </a:solidFill>
              <a:effectLst/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</p:txBody>
      </p:sp>
    </p:spTree>
  </p:cSld>
  <p:clrMapOvr>
    <a:masterClrMapping/>
  </p:clrMapOvr>
  <p:transition>
    <p:wipe dir="d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32890" y="2708910"/>
            <a:ext cx="9126220" cy="2077720"/>
          </a:xfrm>
        </p:spPr>
        <p:txBody>
          <a:bodyPr/>
          <a:lstStyle/>
          <a:p>
            <a:pPr marL="0" indent="0">
              <a:buNone/>
            </a:pPr>
            <a:r>
              <a:rPr lang="zh-CN" altLang="en-US"/>
              <a:t>信息编辑的主要原则：</a:t>
            </a:r>
            <a:endParaRPr lang="zh-CN" altLang="en-US"/>
          </a:p>
          <a:p>
            <a:r>
              <a:rPr lang="zh-CN" altLang="en-US"/>
              <a:t>立体呈现</a:t>
            </a:r>
            <a:r>
              <a:rPr lang="en-US" altLang="zh-CN"/>
              <a:t>——</a:t>
            </a:r>
            <a:r>
              <a:rPr lang="zh-CN" altLang="en-US"/>
              <a:t>善于利用多媒体</a:t>
            </a:r>
            <a:endParaRPr lang="zh-CN" altLang="en-US"/>
          </a:p>
          <a:p>
            <a:r>
              <a:rPr lang="zh-CN" altLang="en-US"/>
              <a:t>推陈出新</a:t>
            </a:r>
            <a:r>
              <a:rPr lang="en-US" altLang="zh-CN"/>
              <a:t>——</a:t>
            </a:r>
            <a:r>
              <a:rPr lang="zh-CN" altLang="en-US"/>
              <a:t>善于营造新热点、新热度</a:t>
            </a:r>
            <a:endParaRPr lang="en-US" altLang="zh-CN"/>
          </a:p>
        </p:txBody>
      </p:sp>
      <p:sp>
        <p:nvSpPr>
          <p:cNvPr id="12" name="标题 2"/>
          <p:cNvSpPr>
            <a:spLocks noGrp="1"/>
          </p:cNvSpPr>
          <p:nvPr/>
        </p:nvSpPr>
        <p:spPr>
          <a:xfrm>
            <a:off x="1223080" y="1506925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pPr algn="l"/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编辑呈现</a:t>
            </a:r>
            <a:endParaRPr lang="zh-CN" alt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799965" y="5517515"/>
            <a:ext cx="69659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3600" b="1">
                <a:solidFill>
                  <a:schemeClr val="bg2">
                    <a:lumMod val="50000"/>
                  </a:schemeClr>
                </a:solidFill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人无我有，人有我新，人新我特</a:t>
            </a:r>
            <a:endParaRPr lang="zh-CN" sz="3600" b="1">
              <a:solidFill>
                <a:schemeClr val="bg2">
                  <a:lumMod val="50000"/>
                </a:schemeClr>
              </a:solidFill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</p:txBody>
      </p:sp>
    </p:spTree>
  </p:cSld>
  <p:clrMapOvr>
    <a:masterClrMapping/>
  </p:clrMapOvr>
  <p:transition>
    <p:wipe dir="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0" y="2684145"/>
            <a:ext cx="14196695" cy="2328545"/>
            <a:chOff x="0" y="4227"/>
            <a:chExt cx="22357" cy="3667"/>
          </a:xfrm>
        </p:grpSpPr>
        <p:sp>
          <p:nvSpPr>
            <p:cNvPr id="5" name="矩形 4"/>
            <p:cNvSpPr/>
            <p:nvPr/>
          </p:nvSpPr>
          <p:spPr>
            <a:xfrm>
              <a:off x="0" y="4228"/>
              <a:ext cx="19182" cy="3666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" name="平行四边形 2"/>
            <p:cNvSpPr/>
            <p:nvPr/>
          </p:nvSpPr>
          <p:spPr>
            <a:xfrm>
              <a:off x="7809" y="4227"/>
              <a:ext cx="14548" cy="3667"/>
            </a:xfrm>
            <a:prstGeom prst="parallelogram">
              <a:avLst>
                <a:gd name="adj" fmla="val 86119"/>
              </a:avLst>
            </a:prstGeom>
            <a:ln>
              <a:noFill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/>
        </p:nvSpPr>
        <p:spPr>
          <a:xfrm>
            <a:off x="296545" y="2684145"/>
            <a:ext cx="11663680" cy="232854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pPr algn="ctr"/>
            <a:r>
              <a:rPr lang="zh-CN" altLang="en-US" sz="4400" dirty="0">
                <a:solidFill>
                  <a:schemeClr val="tx2">
                    <a:lumMod val="50000"/>
                  </a:schemeClr>
                </a:solidFill>
              </a:rPr>
              <a:t>第一节</a:t>
            </a:r>
            <a:r>
              <a:rPr lang="en-US" altLang="zh-CN" sz="4400" dirty="0">
                <a:solidFill>
                  <a:schemeClr val="tx2">
                    <a:lumMod val="50000"/>
                  </a:schemeClr>
                </a:solidFill>
              </a:rPr>
              <a:t>  </a:t>
            </a:r>
            <a:r>
              <a:rPr lang="zh-CN" altLang="en-US" sz="4400" dirty="0">
                <a:solidFill>
                  <a:schemeClr val="tx2">
                    <a:lumMod val="50000"/>
                  </a:schemeClr>
                </a:solidFill>
              </a:rPr>
              <a:t>调研</a:t>
            </a:r>
            <a:r>
              <a:rPr lang="zh-CN" altLang="en-US" sz="4400" dirty="0">
                <a:solidFill>
                  <a:schemeClr val="tx2">
                    <a:lumMod val="50000"/>
                  </a:schemeClr>
                </a:solidFill>
              </a:rPr>
              <a:t>工作</a:t>
            </a:r>
            <a:endParaRPr lang="zh-CN" altLang="en-US" sz="44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wipe dir="d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87805" y="2420620"/>
            <a:ext cx="9725660" cy="1729105"/>
          </a:xfrm>
        </p:spPr>
        <p:txBody>
          <a:bodyPr/>
          <a:lstStyle/>
          <a:p>
            <a:r>
              <a:rPr lang="zh-CN" altLang="en-US"/>
              <a:t>信息反馈是进行网站信息调整的重要依据和考量。</a:t>
            </a:r>
            <a:endParaRPr lang="zh-CN" altLang="en-US"/>
          </a:p>
        </p:txBody>
      </p:sp>
      <p:sp>
        <p:nvSpPr>
          <p:cNvPr id="12" name="标题 2"/>
          <p:cNvSpPr>
            <a:spLocks noGrp="1"/>
          </p:cNvSpPr>
          <p:nvPr/>
        </p:nvSpPr>
        <p:spPr>
          <a:xfrm>
            <a:off x="1223080" y="1506925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pPr algn="l"/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效果反馈</a:t>
            </a:r>
            <a:endParaRPr lang="zh-CN" alt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288540" y="3818255"/>
            <a:ext cx="3105150" cy="1610360"/>
            <a:chOff x="5405" y="6534"/>
            <a:chExt cx="4890" cy="2536"/>
          </a:xfrm>
        </p:grpSpPr>
        <p:sp>
          <p:nvSpPr>
            <p:cNvPr id="13" name="圆角矩形 12"/>
            <p:cNvSpPr/>
            <p:nvPr/>
          </p:nvSpPr>
          <p:spPr>
            <a:xfrm>
              <a:off x="5532" y="6668"/>
              <a:ext cx="4763" cy="2402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" name="圆角矩形 2"/>
            <p:cNvSpPr/>
            <p:nvPr/>
          </p:nvSpPr>
          <p:spPr>
            <a:xfrm>
              <a:off x="5405" y="6534"/>
              <a:ext cx="4763" cy="2402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8375" name="Text Box 7"/>
            <p:cNvSpPr txBox="1">
              <a:spLocks noChangeArrowheads="1"/>
            </p:cNvSpPr>
            <p:nvPr/>
          </p:nvSpPr>
          <p:spPr bwMode="auto">
            <a:xfrm>
              <a:off x="6539" y="6559"/>
              <a:ext cx="2469" cy="23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6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反馈</a:t>
              </a:r>
              <a:endParaRPr lang="zh-CN" altLang="en-US" sz="3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>
                <a:spcBef>
                  <a:spcPct val="50000"/>
                </a:spcBef>
              </a:pPr>
              <a:r>
                <a:rPr lang="zh-CN" altLang="en-US" sz="36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内容</a:t>
              </a:r>
              <a:endParaRPr lang="zh-CN" altLang="en-US" sz="3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104380" y="3860800"/>
            <a:ext cx="3117850" cy="1618615"/>
            <a:chOff x="5405" y="6534"/>
            <a:chExt cx="4910" cy="2549"/>
          </a:xfrm>
        </p:grpSpPr>
        <p:sp>
          <p:nvSpPr>
            <p:cNvPr id="17" name="圆角矩形 16"/>
            <p:cNvSpPr/>
            <p:nvPr/>
          </p:nvSpPr>
          <p:spPr>
            <a:xfrm>
              <a:off x="5552" y="6681"/>
              <a:ext cx="4763" cy="2402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5405" y="6534"/>
              <a:ext cx="4763" cy="2402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Text Box 7"/>
            <p:cNvSpPr txBox="1">
              <a:spLocks noChangeArrowheads="1"/>
            </p:cNvSpPr>
            <p:nvPr/>
          </p:nvSpPr>
          <p:spPr bwMode="auto">
            <a:xfrm>
              <a:off x="6539" y="6559"/>
              <a:ext cx="2469" cy="23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square"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36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反馈</a:t>
              </a:r>
              <a:endParaRPr lang="zh-CN" altLang="en-US" sz="3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>
                <a:spcBef>
                  <a:spcPct val="50000"/>
                </a:spcBef>
              </a:pPr>
              <a:r>
                <a:rPr lang="zh-CN" altLang="en-US" sz="36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形式</a:t>
              </a:r>
              <a:endParaRPr lang="zh-CN" altLang="en-US" sz="3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727700" y="4163695"/>
            <a:ext cx="989330" cy="993140"/>
            <a:chOff x="9020" y="6557"/>
            <a:chExt cx="1558" cy="1564"/>
          </a:xfrm>
        </p:grpSpPr>
        <p:sp>
          <p:nvSpPr>
            <p:cNvPr id="10" name="加号 9"/>
            <p:cNvSpPr/>
            <p:nvPr/>
          </p:nvSpPr>
          <p:spPr>
            <a:xfrm>
              <a:off x="9104" y="6647"/>
              <a:ext cx="1474" cy="1474"/>
            </a:xfrm>
            <a:prstGeom prst="mathPlus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" name="加号 8"/>
            <p:cNvSpPr/>
            <p:nvPr/>
          </p:nvSpPr>
          <p:spPr>
            <a:xfrm>
              <a:off x="9020" y="6557"/>
              <a:ext cx="1474" cy="1474"/>
            </a:xfrm>
            <a:prstGeom prst="mathPlus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燕尾形 1"/>
          <p:cNvSpPr/>
          <p:nvPr/>
        </p:nvSpPr>
        <p:spPr>
          <a:xfrm>
            <a:off x="2419985" y="2586990"/>
            <a:ext cx="2164080" cy="575945"/>
          </a:xfrm>
          <a:prstGeom prst="chevron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燕尾形 2"/>
          <p:cNvSpPr/>
          <p:nvPr/>
        </p:nvSpPr>
        <p:spPr>
          <a:xfrm>
            <a:off x="4008120" y="1988820"/>
            <a:ext cx="6354445" cy="1772285"/>
          </a:xfrm>
          <a:prstGeom prst="chevron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 b="1">
                <a:solidFill>
                  <a:schemeClr val="bg2">
                    <a:lumMod val="25000"/>
                  </a:schemeClr>
                </a:solidFill>
              </a:rPr>
              <a:t>调研工作的特点</a:t>
            </a:r>
            <a:endParaRPr lang="zh-CN" altLang="en-US" sz="3200" b="1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" name="燕尾形 3"/>
          <p:cNvSpPr/>
          <p:nvPr/>
        </p:nvSpPr>
        <p:spPr>
          <a:xfrm>
            <a:off x="2496185" y="4653280"/>
            <a:ext cx="2164080" cy="575945"/>
          </a:xfrm>
          <a:prstGeom prst="chevron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燕尾形 4"/>
          <p:cNvSpPr/>
          <p:nvPr/>
        </p:nvSpPr>
        <p:spPr>
          <a:xfrm>
            <a:off x="4084320" y="4055110"/>
            <a:ext cx="6278880" cy="1772285"/>
          </a:xfrm>
          <a:prstGeom prst="chevron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 b="1">
                <a:solidFill>
                  <a:schemeClr val="bg1"/>
                </a:solidFill>
              </a:rPr>
              <a:t>调研工作的实施步骤</a:t>
            </a:r>
            <a:endParaRPr lang="zh-CN" altLang="en-US" sz="3200" b="1">
              <a:solidFill>
                <a:schemeClr val="bg1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9337040" y="2708910"/>
            <a:ext cx="360000" cy="360000"/>
          </a:xfrm>
          <a:prstGeom prst="ellipse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9337040" y="4761230"/>
            <a:ext cx="360000" cy="360000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>
    <p:wipe dir="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180580" y="2929890"/>
            <a:ext cx="4210050" cy="70993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>
            <a:solidFill>
              <a:schemeClr val="accent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solidFill>
                  <a:schemeClr val="bg2">
                    <a:lumMod val="25000"/>
                  </a:schemeClr>
                </a:solidFill>
              </a:rPr>
              <a:t>调查，寻找问题的根源</a:t>
            </a:r>
            <a:endParaRPr lang="zh-CN" altLang="en-US" sz="280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4152900" y="2676525"/>
            <a:ext cx="1581150" cy="1029970"/>
          </a:xfrm>
          <a:prstGeom prst="roundRect">
            <a:avLst>
              <a:gd name="adj" fmla="val 46646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4400" b="1">
                <a:latin typeface="+mn-ea"/>
              </a:rPr>
              <a:t>调</a:t>
            </a:r>
            <a:endParaRPr lang="zh-CN" altLang="en-US" sz="4400" b="1">
              <a:latin typeface="+mn-ea"/>
            </a:endParaRPr>
          </a:p>
        </p:txBody>
      </p:sp>
      <p:cxnSp>
        <p:nvCxnSpPr>
          <p:cNvPr id="6" name="直接箭头连接符 5"/>
          <p:cNvCxnSpPr/>
          <p:nvPr/>
        </p:nvCxnSpPr>
        <p:spPr>
          <a:xfrm>
            <a:off x="5873750" y="3274060"/>
            <a:ext cx="1079500" cy="0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7221220" y="4658360"/>
            <a:ext cx="4147185" cy="70993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>
            <a:solidFill>
              <a:schemeClr val="accent1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solidFill>
                  <a:schemeClr val="bg2">
                    <a:lumMod val="25000"/>
                  </a:schemeClr>
                </a:solidFill>
              </a:rPr>
              <a:t>研究，寻找解决的</a:t>
            </a:r>
            <a:r>
              <a:rPr lang="zh-CN" altLang="en-US" sz="2800">
                <a:solidFill>
                  <a:schemeClr val="bg2">
                    <a:lumMod val="25000"/>
                  </a:schemeClr>
                </a:solidFill>
              </a:rPr>
              <a:t>方法</a:t>
            </a:r>
            <a:endParaRPr lang="zh-CN" altLang="en-US" sz="280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4152900" y="4404995"/>
            <a:ext cx="1581150" cy="1029970"/>
          </a:xfrm>
          <a:prstGeom prst="roundRect">
            <a:avLst>
              <a:gd name="adj" fmla="val 46646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4400" b="1">
                <a:latin typeface="+mn-ea"/>
              </a:rPr>
              <a:t>研</a:t>
            </a:r>
            <a:endParaRPr lang="zh-CN" altLang="en-US" sz="4400" b="1">
              <a:latin typeface="+mn-ea"/>
            </a:endParaRPr>
          </a:p>
        </p:txBody>
      </p:sp>
      <p:cxnSp>
        <p:nvCxnSpPr>
          <p:cNvPr id="10" name="直接箭头连接符 9"/>
          <p:cNvCxnSpPr/>
          <p:nvPr/>
        </p:nvCxnSpPr>
        <p:spPr>
          <a:xfrm>
            <a:off x="5880735" y="5024120"/>
            <a:ext cx="1079500" cy="0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标题 2"/>
          <p:cNvSpPr>
            <a:spLocks noGrp="1"/>
          </p:cNvSpPr>
          <p:nvPr/>
        </p:nvSpPr>
        <p:spPr>
          <a:xfrm>
            <a:off x="1223080" y="1506925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pPr algn="l"/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一、调研工作的</a:t>
            </a:r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特点</a:t>
            </a:r>
            <a:endParaRPr lang="zh-CN" alt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cxnSp>
        <p:nvCxnSpPr>
          <p:cNvPr id="12" name="直接箭头连接符 11"/>
          <p:cNvCxnSpPr/>
          <p:nvPr/>
        </p:nvCxnSpPr>
        <p:spPr>
          <a:xfrm flipH="1">
            <a:off x="2793365" y="3284855"/>
            <a:ext cx="1079500" cy="0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 flipH="1">
            <a:off x="2784475" y="5024120"/>
            <a:ext cx="1079500" cy="0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/>
        </p:nvSpPr>
        <p:spPr>
          <a:xfrm>
            <a:off x="1344295" y="2780665"/>
            <a:ext cx="1080000" cy="1080000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latin typeface="+mn-ea"/>
              </a:rPr>
              <a:t>基础</a:t>
            </a:r>
            <a:endParaRPr lang="zh-CN" altLang="en-US" sz="2400" b="1">
              <a:latin typeface="+mn-ea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1367155" y="4447540"/>
            <a:ext cx="1080000" cy="1080000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latin typeface="+mn-ea"/>
              </a:rPr>
              <a:t>目的</a:t>
            </a:r>
            <a:endParaRPr lang="zh-CN" altLang="en-US" sz="2400" b="1">
              <a:latin typeface="+mn-ea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标题 2"/>
          <p:cNvSpPr>
            <a:spLocks noGrp="1"/>
          </p:cNvSpPr>
          <p:nvPr/>
        </p:nvSpPr>
        <p:spPr>
          <a:xfrm>
            <a:off x="1223080" y="1506925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pPr algn="l"/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一、调研工作的</a:t>
            </a:r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特点</a:t>
            </a:r>
            <a:endParaRPr lang="zh-CN" alt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4" name="图示 3"/>
          <p:cNvGraphicFramePr/>
          <p:nvPr/>
        </p:nvGraphicFramePr>
        <p:xfrm>
          <a:off x="1584325" y="1892935"/>
          <a:ext cx="9804400" cy="51854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  <p:bldLst>
      <p:bldGraphic spid="4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标题 2"/>
          <p:cNvSpPr>
            <a:spLocks noGrp="1"/>
          </p:cNvSpPr>
          <p:nvPr/>
        </p:nvSpPr>
        <p:spPr>
          <a:xfrm>
            <a:off x="1223080" y="1506925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pPr algn="l"/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二、调研工作的实施</a:t>
            </a:r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步骤</a:t>
            </a:r>
            <a:endParaRPr lang="zh-CN" alt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713855" y="2420620"/>
            <a:ext cx="3789680" cy="1069975"/>
            <a:chOff x="2911" y="3715"/>
            <a:chExt cx="5968" cy="1685"/>
          </a:xfrm>
        </p:grpSpPr>
        <p:sp>
          <p:nvSpPr>
            <p:cNvPr id="6" name="剪去单角的矩形 5"/>
            <p:cNvSpPr/>
            <p:nvPr/>
          </p:nvSpPr>
          <p:spPr>
            <a:xfrm>
              <a:off x="2911" y="3926"/>
              <a:ext cx="5807" cy="1474"/>
            </a:xfrm>
            <a:prstGeom prst="snip1Rect">
              <a:avLst>
                <a:gd name="adj" fmla="val 27001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>
                <a:lnSpc>
                  <a:spcPct val="90000"/>
                </a:lnSpc>
              </a:pPr>
              <a:r>
                <a:rPr lang="zh-CN" altLang="en-US" sz="2600" b="1">
                  <a:solidFill>
                    <a:schemeClr val="bg2">
                      <a:lumMod val="25000"/>
                    </a:schemeClr>
                  </a:solidFill>
                </a:rPr>
                <a:t>明确主题</a:t>
              </a:r>
              <a:r>
                <a:rPr lang="en-US" altLang="zh-CN" sz="2600" b="1">
                  <a:solidFill>
                    <a:schemeClr val="bg2">
                      <a:lumMod val="25000"/>
                    </a:schemeClr>
                  </a:solidFill>
                </a:rPr>
                <a:t>  </a:t>
              </a:r>
              <a:r>
                <a:rPr lang="zh-CN" altLang="en-US" sz="2600" b="1">
                  <a:solidFill>
                    <a:schemeClr val="bg2">
                      <a:lumMod val="25000"/>
                    </a:schemeClr>
                  </a:solidFill>
                </a:rPr>
                <a:t>敲定方案</a:t>
              </a:r>
              <a:endParaRPr lang="zh-CN" altLang="en-US" sz="2600" b="1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4" name="剪去单角的矩形 3"/>
            <p:cNvSpPr/>
            <p:nvPr/>
          </p:nvSpPr>
          <p:spPr>
            <a:xfrm>
              <a:off x="3073" y="3715"/>
              <a:ext cx="5807" cy="1474"/>
            </a:xfrm>
            <a:prstGeom prst="snip1Rect">
              <a:avLst>
                <a:gd name="adj" fmla="val 27001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>
                <a:lnSpc>
                  <a:spcPct val="90000"/>
                </a:lnSpc>
              </a:pPr>
              <a:r>
                <a:rPr lang="zh-CN" altLang="en-US" sz="2600" b="1">
                  <a:solidFill>
                    <a:schemeClr val="bg2">
                      <a:lumMod val="25000"/>
                    </a:schemeClr>
                  </a:solidFill>
                </a:rPr>
                <a:t>明确主题</a:t>
              </a:r>
              <a:r>
                <a:rPr lang="en-US" altLang="zh-CN" sz="2600" b="1">
                  <a:solidFill>
                    <a:schemeClr val="bg2">
                      <a:lumMod val="25000"/>
                    </a:schemeClr>
                  </a:solidFill>
                </a:rPr>
                <a:t>  </a:t>
              </a:r>
              <a:r>
                <a:rPr lang="zh-CN" altLang="en-US" sz="2600" b="1">
                  <a:solidFill>
                    <a:schemeClr val="bg2">
                      <a:lumMod val="25000"/>
                    </a:schemeClr>
                  </a:solidFill>
                </a:rPr>
                <a:t>敲定方案</a:t>
              </a:r>
              <a:endParaRPr lang="zh-CN" altLang="en-US" sz="2600" b="1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713855" y="3825240"/>
            <a:ext cx="3789680" cy="1069975"/>
            <a:chOff x="2911" y="3715"/>
            <a:chExt cx="5968" cy="1685"/>
          </a:xfrm>
        </p:grpSpPr>
        <p:sp>
          <p:nvSpPr>
            <p:cNvPr id="10" name="剪去单角的矩形 9"/>
            <p:cNvSpPr/>
            <p:nvPr/>
          </p:nvSpPr>
          <p:spPr>
            <a:xfrm>
              <a:off x="2911" y="3926"/>
              <a:ext cx="5807" cy="1474"/>
            </a:xfrm>
            <a:prstGeom prst="snip1Rect">
              <a:avLst>
                <a:gd name="adj" fmla="val 27001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>
                <a:lnSpc>
                  <a:spcPct val="90000"/>
                </a:lnSpc>
              </a:pPr>
              <a:r>
                <a:rPr lang="zh-CN" altLang="en-US" sz="2600" b="1">
                  <a:solidFill>
                    <a:schemeClr val="bg2">
                      <a:lumMod val="25000"/>
                    </a:schemeClr>
                  </a:solidFill>
                </a:rPr>
                <a:t>明确主题</a:t>
              </a:r>
              <a:r>
                <a:rPr lang="en-US" altLang="zh-CN" sz="2600" b="1">
                  <a:solidFill>
                    <a:schemeClr val="bg2">
                      <a:lumMod val="25000"/>
                    </a:schemeClr>
                  </a:solidFill>
                </a:rPr>
                <a:t>  </a:t>
              </a:r>
              <a:r>
                <a:rPr lang="zh-CN" altLang="en-US" sz="2600" b="1">
                  <a:solidFill>
                    <a:schemeClr val="bg2">
                      <a:lumMod val="25000"/>
                    </a:schemeClr>
                  </a:solidFill>
                </a:rPr>
                <a:t>敲定方案</a:t>
              </a:r>
              <a:endParaRPr lang="zh-CN" altLang="en-US" sz="2600" b="1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2" name="剪去单角的矩形 11"/>
            <p:cNvSpPr/>
            <p:nvPr/>
          </p:nvSpPr>
          <p:spPr>
            <a:xfrm>
              <a:off x="3073" y="3715"/>
              <a:ext cx="5807" cy="1474"/>
            </a:xfrm>
            <a:prstGeom prst="snip1Rect">
              <a:avLst>
                <a:gd name="adj" fmla="val 27001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>
                <a:lnSpc>
                  <a:spcPct val="90000"/>
                </a:lnSpc>
              </a:pPr>
              <a:r>
                <a:rPr lang="zh-CN" altLang="en-US" sz="2600" b="1">
                  <a:solidFill>
                    <a:schemeClr val="bg2">
                      <a:lumMod val="25000"/>
                    </a:schemeClr>
                  </a:solidFill>
                </a:rPr>
                <a:t>收集信息</a:t>
              </a:r>
              <a:r>
                <a:rPr lang="en-US" altLang="zh-CN" sz="2600" b="1">
                  <a:solidFill>
                    <a:schemeClr val="bg2">
                      <a:lumMod val="25000"/>
                    </a:schemeClr>
                  </a:solidFill>
                </a:rPr>
                <a:t>  </a:t>
              </a:r>
              <a:r>
                <a:rPr lang="zh-CN" altLang="en-US" sz="2600" b="1">
                  <a:solidFill>
                    <a:schemeClr val="bg2">
                      <a:lumMod val="25000"/>
                    </a:schemeClr>
                  </a:solidFill>
                </a:rPr>
                <a:t>整理</a:t>
              </a:r>
              <a:r>
                <a:rPr lang="zh-CN" altLang="en-US" sz="2600" b="1">
                  <a:solidFill>
                    <a:schemeClr val="bg2">
                      <a:lumMod val="25000"/>
                    </a:schemeClr>
                  </a:solidFill>
                </a:rPr>
                <a:t>分析</a:t>
              </a:r>
              <a:endParaRPr lang="zh-CN" altLang="en-US" sz="2600" b="1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713855" y="5229860"/>
            <a:ext cx="3789680" cy="1069975"/>
            <a:chOff x="2911" y="3715"/>
            <a:chExt cx="5968" cy="1685"/>
          </a:xfrm>
        </p:grpSpPr>
        <p:sp>
          <p:nvSpPr>
            <p:cNvPr id="14" name="剪去单角的矩形 13"/>
            <p:cNvSpPr/>
            <p:nvPr/>
          </p:nvSpPr>
          <p:spPr>
            <a:xfrm>
              <a:off x="2911" y="3926"/>
              <a:ext cx="5807" cy="1474"/>
            </a:xfrm>
            <a:prstGeom prst="snip1Rect">
              <a:avLst>
                <a:gd name="adj" fmla="val 27001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>
                <a:lnSpc>
                  <a:spcPct val="90000"/>
                </a:lnSpc>
              </a:pPr>
              <a:r>
                <a:rPr lang="zh-CN" altLang="en-US" sz="2600" b="1">
                  <a:solidFill>
                    <a:schemeClr val="bg2">
                      <a:lumMod val="25000"/>
                    </a:schemeClr>
                  </a:solidFill>
                </a:rPr>
                <a:t>明确主题</a:t>
              </a:r>
              <a:r>
                <a:rPr lang="en-US" altLang="zh-CN" sz="2600" b="1">
                  <a:solidFill>
                    <a:schemeClr val="bg2">
                      <a:lumMod val="25000"/>
                    </a:schemeClr>
                  </a:solidFill>
                </a:rPr>
                <a:t>  </a:t>
              </a:r>
              <a:r>
                <a:rPr lang="zh-CN" altLang="en-US" sz="2600" b="1">
                  <a:solidFill>
                    <a:schemeClr val="bg2">
                      <a:lumMod val="25000"/>
                    </a:schemeClr>
                  </a:solidFill>
                </a:rPr>
                <a:t>敲定方案</a:t>
              </a:r>
              <a:endParaRPr lang="zh-CN" altLang="en-US" sz="2600" b="1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5" name="剪去单角的矩形 14"/>
            <p:cNvSpPr/>
            <p:nvPr/>
          </p:nvSpPr>
          <p:spPr>
            <a:xfrm>
              <a:off x="3073" y="3715"/>
              <a:ext cx="5807" cy="1474"/>
            </a:xfrm>
            <a:prstGeom prst="snip1Rect">
              <a:avLst>
                <a:gd name="adj" fmla="val 27001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>
                <a:lnSpc>
                  <a:spcPct val="90000"/>
                </a:lnSpc>
              </a:pPr>
              <a:r>
                <a:rPr lang="zh-CN" altLang="en-US" sz="2600" b="1">
                  <a:solidFill>
                    <a:schemeClr val="bg2">
                      <a:lumMod val="25000"/>
                    </a:schemeClr>
                  </a:solidFill>
                </a:rPr>
                <a:t>形成结论</a:t>
              </a:r>
              <a:r>
                <a:rPr lang="en-US" altLang="zh-CN" sz="2600" b="1">
                  <a:solidFill>
                    <a:schemeClr val="bg2">
                      <a:lumMod val="25000"/>
                    </a:schemeClr>
                  </a:solidFill>
                </a:rPr>
                <a:t>  </a:t>
              </a:r>
              <a:r>
                <a:rPr lang="zh-CN" altLang="en-US" sz="2600" b="1">
                  <a:solidFill>
                    <a:schemeClr val="bg2">
                      <a:lumMod val="25000"/>
                    </a:schemeClr>
                  </a:solidFill>
                </a:rPr>
                <a:t>撰写</a:t>
              </a:r>
              <a:r>
                <a:rPr lang="zh-CN" altLang="en-US" sz="2600" b="1">
                  <a:solidFill>
                    <a:schemeClr val="bg2">
                      <a:lumMod val="25000"/>
                    </a:schemeClr>
                  </a:solidFill>
                </a:rPr>
                <a:t>报告</a:t>
              </a:r>
              <a:endParaRPr lang="zh-CN" altLang="en-US" sz="2600" b="1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sp>
        <p:nvSpPr>
          <p:cNvPr id="16" name="圆角矩形 15"/>
          <p:cNvSpPr/>
          <p:nvPr/>
        </p:nvSpPr>
        <p:spPr>
          <a:xfrm>
            <a:off x="2280285" y="2554605"/>
            <a:ext cx="2449195" cy="791845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600" b="1"/>
              <a:t>准备阶段</a:t>
            </a:r>
            <a:endParaRPr lang="zh-CN" altLang="en-US" sz="2600" b="1"/>
          </a:p>
        </p:txBody>
      </p:sp>
      <p:sp>
        <p:nvSpPr>
          <p:cNvPr id="17" name="圆角矩形 16"/>
          <p:cNvSpPr/>
          <p:nvPr/>
        </p:nvSpPr>
        <p:spPr>
          <a:xfrm>
            <a:off x="2280285" y="3928745"/>
            <a:ext cx="2449195" cy="791845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600" b="1"/>
              <a:t>实施阶段</a:t>
            </a:r>
            <a:endParaRPr lang="zh-CN" altLang="en-US" sz="2600" b="1"/>
          </a:p>
        </p:txBody>
      </p:sp>
      <p:sp>
        <p:nvSpPr>
          <p:cNvPr id="18" name="圆角矩形 17"/>
          <p:cNvSpPr/>
          <p:nvPr/>
        </p:nvSpPr>
        <p:spPr>
          <a:xfrm>
            <a:off x="2280285" y="5302885"/>
            <a:ext cx="2449195" cy="791845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600" b="1"/>
              <a:t>凝炼阶段</a:t>
            </a:r>
            <a:endParaRPr lang="zh-CN" altLang="en-US" sz="2600" b="1"/>
          </a:p>
        </p:txBody>
      </p:sp>
      <p:sp>
        <p:nvSpPr>
          <p:cNvPr id="20" name="右箭头 19"/>
          <p:cNvSpPr/>
          <p:nvPr/>
        </p:nvSpPr>
        <p:spPr>
          <a:xfrm>
            <a:off x="5088890" y="2672080"/>
            <a:ext cx="1368425" cy="432435"/>
          </a:xfrm>
          <a:prstGeom prst="rightArrow">
            <a:avLst>
              <a:gd name="adj1" fmla="val 50000"/>
              <a:gd name="adj2" fmla="val 77386"/>
            </a:avLst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右箭头 20"/>
          <p:cNvSpPr/>
          <p:nvPr/>
        </p:nvSpPr>
        <p:spPr>
          <a:xfrm>
            <a:off x="5088890" y="4077335"/>
            <a:ext cx="1368425" cy="432435"/>
          </a:xfrm>
          <a:prstGeom prst="rightArrow">
            <a:avLst>
              <a:gd name="adj1" fmla="val 50000"/>
              <a:gd name="adj2" fmla="val 77386"/>
            </a:avLst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右箭头 21"/>
          <p:cNvSpPr/>
          <p:nvPr/>
        </p:nvSpPr>
        <p:spPr>
          <a:xfrm>
            <a:off x="5088890" y="5481320"/>
            <a:ext cx="1368425" cy="432435"/>
          </a:xfrm>
          <a:prstGeom prst="rightArrow">
            <a:avLst>
              <a:gd name="adj1" fmla="val 50000"/>
              <a:gd name="adj2" fmla="val 77386"/>
            </a:avLst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标题 2"/>
          <p:cNvSpPr>
            <a:spLocks noGrp="1"/>
          </p:cNvSpPr>
          <p:nvPr/>
        </p:nvSpPr>
        <p:spPr>
          <a:xfrm>
            <a:off x="1223080" y="1506925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pPr algn="l"/>
            <a:r>
              <a:rPr lang="en-US" altLang="zh-CN" dirty="0">
                <a:solidFill>
                  <a:schemeClr val="tx2">
                    <a:lumMod val="75000"/>
                  </a:schemeClr>
                </a:solidFill>
              </a:rPr>
              <a:t>1. </a:t>
            </a:r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明确主题、</a:t>
            </a:r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敲定</a:t>
            </a:r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方案</a:t>
            </a:r>
            <a:endParaRPr lang="zh-CN" alt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平行四边形 1"/>
          <p:cNvSpPr/>
          <p:nvPr/>
        </p:nvSpPr>
        <p:spPr>
          <a:xfrm>
            <a:off x="2208530" y="2924810"/>
            <a:ext cx="2902585" cy="923925"/>
          </a:xfrm>
          <a:prstGeom prst="parallelogram">
            <a:avLst>
              <a:gd name="adj" fmla="val 55918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600" b="1"/>
              <a:t>领导交办</a:t>
            </a:r>
            <a:endParaRPr lang="zh-CN" altLang="en-US" sz="2600" b="1"/>
          </a:p>
        </p:txBody>
      </p:sp>
      <p:sp>
        <p:nvSpPr>
          <p:cNvPr id="3" name="平行四边形 2"/>
          <p:cNvSpPr/>
          <p:nvPr/>
        </p:nvSpPr>
        <p:spPr>
          <a:xfrm>
            <a:off x="7680960" y="2924810"/>
            <a:ext cx="2902585" cy="923925"/>
          </a:xfrm>
          <a:prstGeom prst="parallelogram">
            <a:avLst>
              <a:gd name="adj" fmla="val 55918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600" b="1"/>
              <a:t>主动</a:t>
            </a:r>
            <a:r>
              <a:rPr lang="zh-CN" altLang="en-US" sz="2600" b="1"/>
              <a:t>开展</a:t>
            </a:r>
            <a:endParaRPr lang="zh-CN" altLang="en-US" sz="2600" b="1"/>
          </a:p>
        </p:txBody>
      </p:sp>
      <p:sp>
        <p:nvSpPr>
          <p:cNvPr id="4" name="文本框 3"/>
          <p:cNvSpPr txBox="1"/>
          <p:nvPr/>
        </p:nvSpPr>
        <p:spPr>
          <a:xfrm>
            <a:off x="4785360" y="5300980"/>
            <a:ext cx="2621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调研主题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来源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3576320" y="4076700"/>
            <a:ext cx="1421765" cy="1132205"/>
          </a:xfrm>
          <a:prstGeom prst="line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7320915" y="4149090"/>
            <a:ext cx="1421765" cy="1132205"/>
          </a:xfrm>
          <a:prstGeom prst="line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标题 2"/>
          <p:cNvSpPr>
            <a:spLocks noGrp="1"/>
          </p:cNvSpPr>
          <p:nvPr/>
        </p:nvSpPr>
        <p:spPr>
          <a:xfrm>
            <a:off x="1223080" y="1506925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pPr algn="l"/>
            <a:r>
              <a:rPr lang="en-US" altLang="zh-CN" dirty="0">
                <a:solidFill>
                  <a:schemeClr val="tx2">
                    <a:lumMod val="75000"/>
                  </a:schemeClr>
                </a:solidFill>
              </a:rPr>
              <a:t>1. </a:t>
            </a:r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明确主题</a:t>
            </a: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sym typeface="+mn-ea"/>
              </a:rPr>
              <a:t>、敲定方案</a:t>
            </a:r>
            <a:endParaRPr lang="zh-CN" alt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43" name="形状"/>
          <p:cNvSpPr/>
          <p:nvPr>
            <p:custDataLst>
              <p:tags r:id="rId1"/>
            </p:custDataLst>
          </p:nvPr>
        </p:nvSpPr>
        <p:spPr>
          <a:xfrm>
            <a:off x="3145185" y="5315279"/>
            <a:ext cx="1116694" cy="2677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114" y="21600"/>
                </a:moveTo>
                <a:lnTo>
                  <a:pt x="19329" y="16287"/>
                </a:lnTo>
                <a:lnTo>
                  <a:pt x="21600" y="10858"/>
                </a:lnTo>
                <a:lnTo>
                  <a:pt x="19329" y="5313"/>
                </a:lnTo>
                <a:lnTo>
                  <a:pt x="17114" y="0"/>
                </a:lnTo>
                <a:lnTo>
                  <a:pt x="17114" y="6006"/>
                </a:lnTo>
                <a:lnTo>
                  <a:pt x="0" y="6006"/>
                </a:lnTo>
                <a:lnTo>
                  <a:pt x="0" y="15594"/>
                </a:lnTo>
                <a:lnTo>
                  <a:pt x="17114" y="15594"/>
                </a:lnTo>
                <a:lnTo>
                  <a:pt x="17114" y="21600"/>
                </a:lnTo>
                <a:close/>
              </a:path>
            </a:pathLst>
          </a:custGeom>
          <a:solidFill>
            <a:srgbClr val="FFFFFF">
              <a:lumMod val="85000"/>
            </a:srgbClr>
          </a:solidFill>
          <a:ln w="12700">
            <a:miter lim="400000"/>
          </a:ln>
        </p:spPr>
        <p:txBody>
          <a:bodyPr tIns="45720" bIns="45720"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900" b="0" i="0" u="none" strike="noStrike" kern="1200" cap="none" spc="0" normalizeH="0" baseline="0" noProof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1" name="任意形状 60"/>
          <p:cNvSpPr/>
          <p:nvPr>
            <p:custDataLst>
              <p:tags r:id="rId2"/>
            </p:custDataLst>
          </p:nvPr>
        </p:nvSpPr>
        <p:spPr>
          <a:xfrm>
            <a:off x="5777401" y="5440476"/>
            <a:ext cx="1650485" cy="93366"/>
          </a:xfrm>
          <a:custGeom>
            <a:avLst/>
            <a:gdLst>
              <a:gd name="connsiteX0" fmla="*/ 1313606 w 1352510"/>
              <a:gd name="connsiteY0" fmla="*/ 0 h 76510"/>
              <a:gd name="connsiteX1" fmla="*/ 1352510 w 1352510"/>
              <a:gd name="connsiteY1" fmla="*/ 38255 h 76510"/>
              <a:gd name="connsiteX2" fmla="*/ 1313606 w 1352510"/>
              <a:gd name="connsiteY2" fmla="*/ 76510 h 76510"/>
              <a:gd name="connsiteX3" fmla="*/ 1274702 w 1352510"/>
              <a:gd name="connsiteY3" fmla="*/ 38255 h 76510"/>
              <a:gd name="connsiteX4" fmla="*/ 1313606 w 1352510"/>
              <a:gd name="connsiteY4" fmla="*/ 0 h 76510"/>
              <a:gd name="connsiteX5" fmla="*/ 1059443 w 1352510"/>
              <a:gd name="connsiteY5" fmla="*/ 0 h 76510"/>
              <a:gd name="connsiteX6" fmla="*/ 1098347 w 1352510"/>
              <a:gd name="connsiteY6" fmla="*/ 38255 h 76510"/>
              <a:gd name="connsiteX7" fmla="*/ 1059443 w 1352510"/>
              <a:gd name="connsiteY7" fmla="*/ 76510 h 76510"/>
              <a:gd name="connsiteX8" fmla="*/ 1020539 w 1352510"/>
              <a:gd name="connsiteY8" fmla="*/ 38255 h 76510"/>
              <a:gd name="connsiteX9" fmla="*/ 1059443 w 1352510"/>
              <a:gd name="connsiteY9" fmla="*/ 0 h 76510"/>
              <a:gd name="connsiteX10" fmla="*/ 803984 w 1352510"/>
              <a:gd name="connsiteY10" fmla="*/ 0 h 76510"/>
              <a:gd name="connsiteX11" fmla="*/ 841591 w 1352510"/>
              <a:gd name="connsiteY11" fmla="*/ 38255 h 76510"/>
              <a:gd name="connsiteX12" fmla="*/ 803984 w 1352510"/>
              <a:gd name="connsiteY12" fmla="*/ 76510 h 76510"/>
              <a:gd name="connsiteX13" fmla="*/ 766377 w 1352510"/>
              <a:gd name="connsiteY13" fmla="*/ 38255 h 76510"/>
              <a:gd name="connsiteX14" fmla="*/ 803984 w 1352510"/>
              <a:gd name="connsiteY14" fmla="*/ 0 h 76510"/>
              <a:gd name="connsiteX15" fmla="*/ 548525 w 1352510"/>
              <a:gd name="connsiteY15" fmla="*/ 0 h 76510"/>
              <a:gd name="connsiteX16" fmla="*/ 587429 w 1352510"/>
              <a:gd name="connsiteY16" fmla="*/ 38255 h 76510"/>
              <a:gd name="connsiteX17" fmla="*/ 548525 w 1352510"/>
              <a:gd name="connsiteY17" fmla="*/ 76510 h 76510"/>
              <a:gd name="connsiteX18" fmla="*/ 509621 w 1352510"/>
              <a:gd name="connsiteY18" fmla="*/ 38255 h 76510"/>
              <a:gd name="connsiteX19" fmla="*/ 548525 w 1352510"/>
              <a:gd name="connsiteY19" fmla="*/ 0 h 76510"/>
              <a:gd name="connsiteX20" fmla="*/ 294362 w 1352510"/>
              <a:gd name="connsiteY20" fmla="*/ 0 h 76510"/>
              <a:gd name="connsiteX21" fmla="*/ 333266 w 1352510"/>
              <a:gd name="connsiteY21" fmla="*/ 38255 h 76510"/>
              <a:gd name="connsiteX22" fmla="*/ 294362 w 1352510"/>
              <a:gd name="connsiteY22" fmla="*/ 76510 h 76510"/>
              <a:gd name="connsiteX23" fmla="*/ 255458 w 1352510"/>
              <a:gd name="connsiteY23" fmla="*/ 38255 h 76510"/>
              <a:gd name="connsiteX24" fmla="*/ 294362 w 1352510"/>
              <a:gd name="connsiteY24" fmla="*/ 0 h 76510"/>
              <a:gd name="connsiteX25" fmla="*/ 37607 w 1352510"/>
              <a:gd name="connsiteY25" fmla="*/ 0 h 76510"/>
              <a:gd name="connsiteX26" fmla="*/ 75214 w 1352510"/>
              <a:gd name="connsiteY26" fmla="*/ 38255 h 76510"/>
              <a:gd name="connsiteX27" fmla="*/ 37607 w 1352510"/>
              <a:gd name="connsiteY27" fmla="*/ 76510 h 76510"/>
              <a:gd name="connsiteX28" fmla="*/ 0 w 1352510"/>
              <a:gd name="connsiteY28" fmla="*/ 38255 h 76510"/>
              <a:gd name="connsiteX29" fmla="*/ 37607 w 1352510"/>
              <a:gd name="connsiteY29" fmla="*/ 0 h 76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352510" h="76510">
                <a:moveTo>
                  <a:pt x="1313606" y="0"/>
                </a:moveTo>
                <a:cubicBezTo>
                  <a:pt x="1335092" y="0"/>
                  <a:pt x="1352510" y="17127"/>
                  <a:pt x="1352510" y="38255"/>
                </a:cubicBezTo>
                <a:cubicBezTo>
                  <a:pt x="1352510" y="59383"/>
                  <a:pt x="1335092" y="76510"/>
                  <a:pt x="1313606" y="76510"/>
                </a:cubicBezTo>
                <a:cubicBezTo>
                  <a:pt x="1292120" y="76510"/>
                  <a:pt x="1274702" y="59383"/>
                  <a:pt x="1274702" y="38255"/>
                </a:cubicBezTo>
                <a:cubicBezTo>
                  <a:pt x="1274702" y="17127"/>
                  <a:pt x="1292120" y="0"/>
                  <a:pt x="1313606" y="0"/>
                </a:cubicBezTo>
                <a:close/>
                <a:moveTo>
                  <a:pt x="1059443" y="0"/>
                </a:moveTo>
                <a:cubicBezTo>
                  <a:pt x="1080929" y="0"/>
                  <a:pt x="1098347" y="17127"/>
                  <a:pt x="1098347" y="38255"/>
                </a:cubicBezTo>
                <a:cubicBezTo>
                  <a:pt x="1098347" y="59383"/>
                  <a:pt x="1080929" y="76510"/>
                  <a:pt x="1059443" y="76510"/>
                </a:cubicBezTo>
                <a:cubicBezTo>
                  <a:pt x="1037957" y="76510"/>
                  <a:pt x="1020539" y="59383"/>
                  <a:pt x="1020539" y="38255"/>
                </a:cubicBezTo>
                <a:cubicBezTo>
                  <a:pt x="1020539" y="17127"/>
                  <a:pt x="1037957" y="0"/>
                  <a:pt x="1059443" y="0"/>
                </a:cubicBezTo>
                <a:close/>
                <a:moveTo>
                  <a:pt x="803984" y="0"/>
                </a:moveTo>
                <a:cubicBezTo>
                  <a:pt x="824754" y="0"/>
                  <a:pt x="841591" y="17127"/>
                  <a:pt x="841591" y="38255"/>
                </a:cubicBezTo>
                <a:cubicBezTo>
                  <a:pt x="841591" y="59383"/>
                  <a:pt x="824754" y="76510"/>
                  <a:pt x="803984" y="76510"/>
                </a:cubicBezTo>
                <a:cubicBezTo>
                  <a:pt x="783214" y="76510"/>
                  <a:pt x="766377" y="59383"/>
                  <a:pt x="766377" y="38255"/>
                </a:cubicBezTo>
                <a:cubicBezTo>
                  <a:pt x="766377" y="17127"/>
                  <a:pt x="783214" y="0"/>
                  <a:pt x="803984" y="0"/>
                </a:cubicBezTo>
                <a:close/>
                <a:moveTo>
                  <a:pt x="548525" y="0"/>
                </a:moveTo>
                <a:cubicBezTo>
                  <a:pt x="570011" y="0"/>
                  <a:pt x="587429" y="17127"/>
                  <a:pt x="587429" y="38255"/>
                </a:cubicBezTo>
                <a:cubicBezTo>
                  <a:pt x="587429" y="59383"/>
                  <a:pt x="570011" y="76510"/>
                  <a:pt x="548525" y="76510"/>
                </a:cubicBezTo>
                <a:cubicBezTo>
                  <a:pt x="527039" y="76510"/>
                  <a:pt x="509621" y="59383"/>
                  <a:pt x="509621" y="38255"/>
                </a:cubicBezTo>
                <a:cubicBezTo>
                  <a:pt x="509621" y="17127"/>
                  <a:pt x="527039" y="0"/>
                  <a:pt x="548525" y="0"/>
                </a:cubicBezTo>
                <a:close/>
                <a:moveTo>
                  <a:pt x="294362" y="0"/>
                </a:moveTo>
                <a:cubicBezTo>
                  <a:pt x="315848" y="0"/>
                  <a:pt x="333266" y="17127"/>
                  <a:pt x="333266" y="38255"/>
                </a:cubicBezTo>
                <a:cubicBezTo>
                  <a:pt x="333266" y="59383"/>
                  <a:pt x="315848" y="76510"/>
                  <a:pt x="294362" y="76510"/>
                </a:cubicBezTo>
                <a:cubicBezTo>
                  <a:pt x="272876" y="76510"/>
                  <a:pt x="255458" y="59383"/>
                  <a:pt x="255458" y="38255"/>
                </a:cubicBezTo>
                <a:cubicBezTo>
                  <a:pt x="255458" y="17127"/>
                  <a:pt x="272876" y="0"/>
                  <a:pt x="294362" y="0"/>
                </a:cubicBezTo>
                <a:close/>
                <a:moveTo>
                  <a:pt x="37607" y="0"/>
                </a:moveTo>
                <a:cubicBezTo>
                  <a:pt x="58377" y="0"/>
                  <a:pt x="75214" y="17127"/>
                  <a:pt x="75214" y="38255"/>
                </a:cubicBezTo>
                <a:cubicBezTo>
                  <a:pt x="75214" y="59383"/>
                  <a:pt x="58377" y="76510"/>
                  <a:pt x="37607" y="76510"/>
                </a:cubicBezTo>
                <a:cubicBezTo>
                  <a:pt x="16837" y="76510"/>
                  <a:pt x="0" y="59383"/>
                  <a:pt x="0" y="38255"/>
                </a:cubicBezTo>
                <a:cubicBezTo>
                  <a:pt x="0" y="17127"/>
                  <a:pt x="16837" y="0"/>
                  <a:pt x="37607" y="0"/>
                </a:cubicBezTo>
                <a:close/>
              </a:path>
            </a:pathLst>
          </a:custGeom>
          <a:solidFill>
            <a:srgbClr val="FFFFFF">
              <a:lumMod val="85000"/>
            </a:srgbClr>
          </a:solidFill>
          <a:ln w="12700">
            <a:miter lim="400000"/>
          </a:ln>
        </p:spPr>
        <p:txBody>
          <a:bodyPr wrap="square" tIns="45720" bIns="45720">
            <a:noAutofit/>
          </a:bodyPr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900" b="0" i="0" u="none" strike="noStrike" kern="1200" cap="none" spc="0" normalizeH="0" baseline="0" noProof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61" name="形状"/>
          <p:cNvSpPr/>
          <p:nvPr>
            <p:custDataLst>
              <p:tags r:id="rId3"/>
            </p:custDataLst>
          </p:nvPr>
        </p:nvSpPr>
        <p:spPr>
          <a:xfrm>
            <a:off x="6917784" y="2618137"/>
            <a:ext cx="1304153" cy="3331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811" y="21600"/>
                </a:moveTo>
                <a:lnTo>
                  <a:pt x="19205" y="16152"/>
                </a:lnTo>
                <a:lnTo>
                  <a:pt x="21600" y="10768"/>
                </a:lnTo>
                <a:lnTo>
                  <a:pt x="19205" y="5321"/>
                </a:lnTo>
                <a:lnTo>
                  <a:pt x="16811" y="0"/>
                </a:lnTo>
                <a:lnTo>
                  <a:pt x="16811" y="6081"/>
                </a:lnTo>
                <a:lnTo>
                  <a:pt x="0" y="6081"/>
                </a:lnTo>
                <a:lnTo>
                  <a:pt x="0" y="15519"/>
                </a:lnTo>
                <a:lnTo>
                  <a:pt x="16811" y="15519"/>
                </a:lnTo>
                <a:lnTo>
                  <a:pt x="16811" y="21600"/>
                </a:lnTo>
                <a:close/>
              </a:path>
            </a:pathLst>
          </a:custGeom>
          <a:solidFill>
            <a:srgbClr val="FFFFFF">
              <a:lumMod val="85000"/>
            </a:srgbClr>
          </a:solidFill>
          <a:ln w="12700" cap="flat">
            <a:noFill/>
            <a:miter lim="400000"/>
          </a:ln>
          <a:effectLst/>
        </p:spPr>
        <p:txBody>
          <a:bodyPr wrap="square" lIns="45720" tIns="45720" rIns="45720" bIns="45720" numCol="1" anchor="t">
            <a:noAutofit/>
          </a:bodyPr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900" b="0" i="0" u="none" strike="noStrike" kern="1200" cap="none" spc="0" normalizeH="0" baseline="0" noProof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62" name="圆形"/>
          <p:cNvSpPr/>
          <p:nvPr>
            <p:custDataLst>
              <p:tags r:id="rId4"/>
            </p:custDataLst>
          </p:nvPr>
        </p:nvSpPr>
        <p:spPr>
          <a:xfrm>
            <a:off x="3886105" y="2722463"/>
            <a:ext cx="94948" cy="96531"/>
          </a:xfrm>
          <a:prstGeom prst="ellipse">
            <a:avLst/>
          </a:prstGeom>
          <a:solidFill>
            <a:srgbClr val="FFFFFF">
              <a:lumMod val="85000"/>
            </a:srgbClr>
          </a:solidFill>
          <a:ln w="12700" cap="flat">
            <a:noFill/>
            <a:miter lim="400000"/>
          </a:ln>
          <a:effectLst/>
        </p:spPr>
        <p:txBody>
          <a:bodyPr wrap="square" lIns="45720" tIns="45720" rIns="45720" bIns="45720" numCol="1" anchor="t">
            <a:noAutofit/>
          </a:bodyPr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900" b="0" i="0" u="none" strike="noStrike" kern="1200" cap="none" spc="0" normalizeH="0" baseline="0" noProof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63" name="圆形"/>
          <p:cNvSpPr/>
          <p:nvPr>
            <p:custDataLst>
              <p:tags r:id="rId5"/>
            </p:custDataLst>
          </p:nvPr>
        </p:nvSpPr>
        <p:spPr>
          <a:xfrm>
            <a:off x="4222297" y="2748498"/>
            <a:ext cx="94948" cy="96531"/>
          </a:xfrm>
          <a:prstGeom prst="ellipse">
            <a:avLst/>
          </a:prstGeom>
          <a:solidFill>
            <a:srgbClr val="FFFFFF">
              <a:lumMod val="85000"/>
            </a:srgbClr>
          </a:solidFill>
          <a:ln w="12700" cap="flat">
            <a:noFill/>
            <a:miter lim="400000"/>
          </a:ln>
          <a:effectLst/>
        </p:spPr>
        <p:txBody>
          <a:bodyPr wrap="square" lIns="45720" tIns="45720" rIns="45720" bIns="45720" numCol="1" anchor="t">
            <a:noAutofit/>
          </a:bodyPr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900" b="0" i="0" u="none" strike="noStrike" kern="1200" cap="none" spc="0" normalizeH="0" baseline="0" noProof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64" name="圆形"/>
          <p:cNvSpPr/>
          <p:nvPr>
            <p:custDataLst>
              <p:tags r:id="rId6"/>
            </p:custDataLst>
          </p:nvPr>
        </p:nvSpPr>
        <p:spPr>
          <a:xfrm>
            <a:off x="4535620" y="2748498"/>
            <a:ext cx="91783" cy="96531"/>
          </a:xfrm>
          <a:prstGeom prst="ellipse">
            <a:avLst/>
          </a:prstGeom>
          <a:solidFill>
            <a:srgbClr val="FFFFFF">
              <a:lumMod val="85000"/>
            </a:srgbClr>
          </a:solidFill>
          <a:ln w="12700" cap="flat">
            <a:noFill/>
            <a:miter lim="400000"/>
          </a:ln>
          <a:effectLst/>
        </p:spPr>
        <p:txBody>
          <a:bodyPr wrap="square" lIns="45720" tIns="45720" rIns="45720" bIns="45720" numCol="1" anchor="t">
            <a:noAutofit/>
          </a:bodyPr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900" b="0" i="0" u="none" strike="noStrike" kern="1200" cap="none" spc="0" normalizeH="0" baseline="0" noProof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65" name="圆形"/>
          <p:cNvSpPr/>
          <p:nvPr>
            <p:custDataLst>
              <p:tags r:id="rId7"/>
            </p:custDataLst>
          </p:nvPr>
        </p:nvSpPr>
        <p:spPr>
          <a:xfrm>
            <a:off x="4845778" y="2748498"/>
            <a:ext cx="91783" cy="96531"/>
          </a:xfrm>
          <a:prstGeom prst="ellipse">
            <a:avLst/>
          </a:prstGeom>
          <a:solidFill>
            <a:srgbClr val="FFFFFF">
              <a:lumMod val="85000"/>
            </a:srgbClr>
          </a:solidFill>
          <a:ln w="12700" cap="flat">
            <a:noFill/>
            <a:miter lim="400000"/>
          </a:ln>
          <a:effectLst/>
        </p:spPr>
        <p:txBody>
          <a:bodyPr wrap="square" lIns="45720" tIns="45720" rIns="45720" bIns="45720" numCol="1" anchor="t">
            <a:noAutofit/>
          </a:bodyPr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900" b="0" i="0" u="none" strike="noStrike" kern="1200" cap="none" spc="0" normalizeH="0" baseline="0" noProof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66" name="圆形"/>
          <p:cNvSpPr/>
          <p:nvPr>
            <p:custDataLst>
              <p:tags r:id="rId8"/>
            </p:custDataLst>
          </p:nvPr>
        </p:nvSpPr>
        <p:spPr>
          <a:xfrm>
            <a:off x="5152340" y="2748498"/>
            <a:ext cx="94948" cy="96531"/>
          </a:xfrm>
          <a:prstGeom prst="ellipse">
            <a:avLst/>
          </a:prstGeom>
          <a:solidFill>
            <a:srgbClr val="FFFFFF">
              <a:lumMod val="85000"/>
            </a:srgbClr>
          </a:solidFill>
          <a:ln w="12700" cap="flat">
            <a:noFill/>
            <a:miter lim="400000"/>
          </a:ln>
          <a:effectLst/>
        </p:spPr>
        <p:txBody>
          <a:bodyPr wrap="square" lIns="45720" tIns="45720" rIns="45720" bIns="45720" numCol="1" anchor="t">
            <a:noAutofit/>
          </a:bodyPr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900" b="0" i="0" u="none" strike="noStrike" kern="1200" cap="none" spc="0" normalizeH="0" baseline="0" noProof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67" name="圆形"/>
          <p:cNvSpPr/>
          <p:nvPr>
            <p:custDataLst>
              <p:tags r:id="rId9"/>
            </p:custDataLst>
          </p:nvPr>
        </p:nvSpPr>
        <p:spPr>
          <a:xfrm>
            <a:off x="5465662" y="2748498"/>
            <a:ext cx="91783" cy="96531"/>
          </a:xfrm>
          <a:prstGeom prst="ellipse">
            <a:avLst/>
          </a:prstGeom>
          <a:solidFill>
            <a:srgbClr val="FFFFFF">
              <a:lumMod val="85000"/>
            </a:srgbClr>
          </a:solidFill>
          <a:ln w="12700" cap="flat">
            <a:noFill/>
            <a:miter lim="400000"/>
          </a:ln>
          <a:effectLst/>
        </p:spPr>
        <p:txBody>
          <a:bodyPr wrap="square" lIns="45720" tIns="45720" rIns="45720" bIns="45720" numCol="1" anchor="t">
            <a:noAutofit/>
          </a:bodyPr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900" b="0" i="0" u="none" strike="noStrike" kern="1200" cap="none" spc="0" normalizeH="0" baseline="0" noProof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68" name="圆形"/>
          <p:cNvSpPr/>
          <p:nvPr>
            <p:custDataLst>
              <p:tags r:id="rId10"/>
            </p:custDataLst>
          </p:nvPr>
        </p:nvSpPr>
        <p:spPr>
          <a:xfrm>
            <a:off x="5777401" y="2748498"/>
            <a:ext cx="94948" cy="96531"/>
          </a:xfrm>
          <a:prstGeom prst="ellipse">
            <a:avLst/>
          </a:prstGeom>
          <a:solidFill>
            <a:srgbClr val="FFFFFF">
              <a:lumMod val="85000"/>
            </a:srgbClr>
          </a:solidFill>
          <a:ln w="12700" cap="flat">
            <a:noFill/>
            <a:miter lim="400000"/>
          </a:ln>
          <a:effectLst/>
        </p:spPr>
        <p:txBody>
          <a:bodyPr wrap="square" lIns="45720" tIns="45720" rIns="45720" bIns="45720" numCol="1" anchor="t">
            <a:noAutofit/>
          </a:bodyPr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900" b="0" i="0" u="none" strike="noStrike" kern="1200" cap="none" spc="0" normalizeH="0" baseline="0" noProof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69" name="圆形"/>
          <p:cNvSpPr/>
          <p:nvPr>
            <p:custDataLst>
              <p:tags r:id="rId11"/>
            </p:custDataLst>
          </p:nvPr>
        </p:nvSpPr>
        <p:spPr>
          <a:xfrm>
            <a:off x="6087560" y="2748498"/>
            <a:ext cx="94948" cy="96531"/>
          </a:xfrm>
          <a:prstGeom prst="ellipse">
            <a:avLst/>
          </a:prstGeom>
          <a:solidFill>
            <a:srgbClr val="FFFFFF">
              <a:lumMod val="85000"/>
            </a:srgbClr>
          </a:solidFill>
          <a:ln w="12700" cap="flat">
            <a:noFill/>
            <a:miter lim="400000"/>
          </a:ln>
          <a:effectLst/>
        </p:spPr>
        <p:txBody>
          <a:bodyPr wrap="square" lIns="45720" tIns="45720" rIns="45720" bIns="45720" numCol="1" anchor="t">
            <a:noAutofit/>
          </a:bodyPr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900" b="0" i="0" u="none" strike="noStrike" kern="1200" cap="none" spc="0" normalizeH="0" baseline="0" noProof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77" name="形状"/>
          <p:cNvSpPr/>
          <p:nvPr>
            <p:custDataLst>
              <p:tags r:id="rId12"/>
            </p:custDataLst>
          </p:nvPr>
        </p:nvSpPr>
        <p:spPr>
          <a:xfrm>
            <a:off x="994073" y="2546640"/>
            <a:ext cx="2893275" cy="29035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22" h="21540" extrusionOk="0">
                <a:moveTo>
                  <a:pt x="9524" y="21532"/>
                </a:moveTo>
                <a:cubicBezTo>
                  <a:pt x="9760" y="21579"/>
                  <a:pt x="10019" y="21414"/>
                  <a:pt x="10090" y="21179"/>
                </a:cubicBezTo>
                <a:cubicBezTo>
                  <a:pt x="10207" y="20707"/>
                  <a:pt x="10207" y="20707"/>
                  <a:pt x="10207" y="20707"/>
                </a:cubicBezTo>
                <a:cubicBezTo>
                  <a:pt x="10278" y="20472"/>
                  <a:pt x="10537" y="20283"/>
                  <a:pt x="10773" y="20283"/>
                </a:cubicBezTo>
                <a:cubicBezTo>
                  <a:pt x="11338" y="20283"/>
                  <a:pt x="11880" y="20236"/>
                  <a:pt x="12422" y="20142"/>
                </a:cubicBezTo>
                <a:cubicBezTo>
                  <a:pt x="12657" y="20095"/>
                  <a:pt x="12940" y="20236"/>
                  <a:pt x="13058" y="20448"/>
                </a:cubicBezTo>
                <a:cubicBezTo>
                  <a:pt x="13270" y="20896"/>
                  <a:pt x="13270" y="20896"/>
                  <a:pt x="13270" y="20896"/>
                </a:cubicBezTo>
                <a:cubicBezTo>
                  <a:pt x="13364" y="21131"/>
                  <a:pt x="13646" y="21249"/>
                  <a:pt x="13882" y="21155"/>
                </a:cubicBezTo>
                <a:cubicBezTo>
                  <a:pt x="15083" y="20707"/>
                  <a:pt x="15083" y="20707"/>
                  <a:pt x="15083" y="20707"/>
                </a:cubicBezTo>
                <a:cubicBezTo>
                  <a:pt x="15295" y="20637"/>
                  <a:pt x="15437" y="20378"/>
                  <a:pt x="15390" y="20119"/>
                </a:cubicBezTo>
                <a:cubicBezTo>
                  <a:pt x="15248" y="19647"/>
                  <a:pt x="15248" y="19647"/>
                  <a:pt x="15248" y="19647"/>
                </a:cubicBezTo>
                <a:cubicBezTo>
                  <a:pt x="15178" y="19412"/>
                  <a:pt x="15319" y="19129"/>
                  <a:pt x="15531" y="18988"/>
                </a:cubicBezTo>
                <a:cubicBezTo>
                  <a:pt x="16002" y="18729"/>
                  <a:pt x="16450" y="18399"/>
                  <a:pt x="16874" y="18046"/>
                </a:cubicBezTo>
                <a:cubicBezTo>
                  <a:pt x="17062" y="17881"/>
                  <a:pt x="17392" y="17857"/>
                  <a:pt x="17580" y="18022"/>
                </a:cubicBezTo>
                <a:cubicBezTo>
                  <a:pt x="17981" y="18281"/>
                  <a:pt x="17981" y="18281"/>
                  <a:pt x="17981" y="18281"/>
                </a:cubicBezTo>
                <a:cubicBezTo>
                  <a:pt x="18193" y="18446"/>
                  <a:pt x="18499" y="18399"/>
                  <a:pt x="18640" y="18211"/>
                </a:cubicBezTo>
                <a:cubicBezTo>
                  <a:pt x="19465" y="17221"/>
                  <a:pt x="19465" y="17221"/>
                  <a:pt x="19465" y="17221"/>
                </a:cubicBezTo>
                <a:cubicBezTo>
                  <a:pt x="19629" y="17033"/>
                  <a:pt x="19606" y="16750"/>
                  <a:pt x="19441" y="16562"/>
                </a:cubicBezTo>
                <a:cubicBezTo>
                  <a:pt x="19088" y="16232"/>
                  <a:pt x="19088" y="16232"/>
                  <a:pt x="19088" y="16232"/>
                </a:cubicBezTo>
                <a:cubicBezTo>
                  <a:pt x="18899" y="16044"/>
                  <a:pt x="18876" y="15737"/>
                  <a:pt x="18993" y="15525"/>
                </a:cubicBezTo>
                <a:cubicBezTo>
                  <a:pt x="19276" y="15054"/>
                  <a:pt x="19512" y="14536"/>
                  <a:pt x="19700" y="14018"/>
                </a:cubicBezTo>
                <a:cubicBezTo>
                  <a:pt x="19771" y="13782"/>
                  <a:pt x="20030" y="13617"/>
                  <a:pt x="20289" y="13641"/>
                </a:cubicBezTo>
                <a:cubicBezTo>
                  <a:pt x="20784" y="13664"/>
                  <a:pt x="20784" y="13664"/>
                  <a:pt x="20784" y="13664"/>
                </a:cubicBezTo>
                <a:cubicBezTo>
                  <a:pt x="21019" y="13688"/>
                  <a:pt x="21255" y="13523"/>
                  <a:pt x="21302" y="13264"/>
                </a:cubicBezTo>
                <a:cubicBezTo>
                  <a:pt x="21514" y="12016"/>
                  <a:pt x="21514" y="12016"/>
                  <a:pt x="21514" y="12016"/>
                </a:cubicBezTo>
                <a:cubicBezTo>
                  <a:pt x="21561" y="11757"/>
                  <a:pt x="21396" y="11521"/>
                  <a:pt x="21161" y="11450"/>
                </a:cubicBezTo>
                <a:cubicBezTo>
                  <a:pt x="20689" y="11333"/>
                  <a:pt x="20689" y="11333"/>
                  <a:pt x="20689" y="11333"/>
                </a:cubicBezTo>
                <a:cubicBezTo>
                  <a:pt x="20454" y="11262"/>
                  <a:pt x="20265" y="11003"/>
                  <a:pt x="20265" y="10767"/>
                </a:cubicBezTo>
                <a:cubicBezTo>
                  <a:pt x="20265" y="10202"/>
                  <a:pt x="20218" y="9660"/>
                  <a:pt x="20124" y="9118"/>
                </a:cubicBezTo>
                <a:cubicBezTo>
                  <a:pt x="20077" y="8859"/>
                  <a:pt x="20218" y="8577"/>
                  <a:pt x="20430" y="8482"/>
                </a:cubicBezTo>
                <a:cubicBezTo>
                  <a:pt x="20878" y="8270"/>
                  <a:pt x="20878" y="8270"/>
                  <a:pt x="20878" y="8270"/>
                </a:cubicBezTo>
                <a:cubicBezTo>
                  <a:pt x="21113" y="8176"/>
                  <a:pt x="21231" y="7894"/>
                  <a:pt x="21137" y="7658"/>
                </a:cubicBezTo>
                <a:cubicBezTo>
                  <a:pt x="20689" y="6457"/>
                  <a:pt x="20689" y="6457"/>
                  <a:pt x="20689" y="6457"/>
                </a:cubicBezTo>
                <a:cubicBezTo>
                  <a:pt x="20619" y="6221"/>
                  <a:pt x="20360" y="6103"/>
                  <a:pt x="20101" y="6150"/>
                </a:cubicBezTo>
                <a:cubicBezTo>
                  <a:pt x="19629" y="6292"/>
                  <a:pt x="19629" y="6292"/>
                  <a:pt x="19629" y="6292"/>
                </a:cubicBezTo>
                <a:cubicBezTo>
                  <a:pt x="19394" y="6362"/>
                  <a:pt x="19111" y="6221"/>
                  <a:pt x="18993" y="6009"/>
                </a:cubicBezTo>
                <a:cubicBezTo>
                  <a:pt x="18711" y="5538"/>
                  <a:pt x="18381" y="5090"/>
                  <a:pt x="18028" y="4666"/>
                </a:cubicBezTo>
                <a:cubicBezTo>
                  <a:pt x="17863" y="4478"/>
                  <a:pt x="17863" y="4148"/>
                  <a:pt x="18004" y="3960"/>
                </a:cubicBezTo>
                <a:cubicBezTo>
                  <a:pt x="18287" y="3559"/>
                  <a:pt x="18287" y="3559"/>
                  <a:pt x="18287" y="3559"/>
                </a:cubicBezTo>
                <a:cubicBezTo>
                  <a:pt x="18428" y="3347"/>
                  <a:pt x="18381" y="3041"/>
                  <a:pt x="18193" y="2900"/>
                </a:cubicBezTo>
                <a:cubicBezTo>
                  <a:pt x="17203" y="2075"/>
                  <a:pt x="17203" y="2075"/>
                  <a:pt x="17203" y="2075"/>
                </a:cubicBezTo>
                <a:cubicBezTo>
                  <a:pt x="17015" y="1911"/>
                  <a:pt x="16732" y="1934"/>
                  <a:pt x="16544" y="2099"/>
                </a:cubicBezTo>
                <a:cubicBezTo>
                  <a:pt x="16214" y="2452"/>
                  <a:pt x="16214" y="2452"/>
                  <a:pt x="16214" y="2452"/>
                </a:cubicBezTo>
                <a:cubicBezTo>
                  <a:pt x="16026" y="2617"/>
                  <a:pt x="15719" y="2664"/>
                  <a:pt x="15507" y="2547"/>
                </a:cubicBezTo>
                <a:cubicBezTo>
                  <a:pt x="15036" y="2264"/>
                  <a:pt x="14518" y="2028"/>
                  <a:pt x="14000" y="1840"/>
                </a:cubicBezTo>
                <a:cubicBezTo>
                  <a:pt x="13764" y="1746"/>
                  <a:pt x="13599" y="1487"/>
                  <a:pt x="13623" y="1251"/>
                </a:cubicBezTo>
                <a:cubicBezTo>
                  <a:pt x="13646" y="756"/>
                  <a:pt x="13646" y="756"/>
                  <a:pt x="13646" y="756"/>
                </a:cubicBezTo>
                <a:cubicBezTo>
                  <a:pt x="13670" y="521"/>
                  <a:pt x="13505" y="285"/>
                  <a:pt x="13246" y="238"/>
                </a:cubicBezTo>
                <a:cubicBezTo>
                  <a:pt x="11998" y="3"/>
                  <a:pt x="11998" y="3"/>
                  <a:pt x="11998" y="3"/>
                </a:cubicBezTo>
                <a:cubicBezTo>
                  <a:pt x="11762" y="-21"/>
                  <a:pt x="11503" y="120"/>
                  <a:pt x="11432" y="379"/>
                </a:cubicBezTo>
                <a:cubicBezTo>
                  <a:pt x="11315" y="851"/>
                  <a:pt x="11315" y="851"/>
                  <a:pt x="11315" y="851"/>
                </a:cubicBezTo>
                <a:cubicBezTo>
                  <a:pt x="11244" y="1086"/>
                  <a:pt x="10985" y="1275"/>
                  <a:pt x="10749" y="1275"/>
                </a:cubicBezTo>
                <a:cubicBezTo>
                  <a:pt x="10184" y="1275"/>
                  <a:pt x="9642" y="1322"/>
                  <a:pt x="9100" y="1416"/>
                </a:cubicBezTo>
                <a:cubicBezTo>
                  <a:pt x="8865" y="1463"/>
                  <a:pt x="8582" y="1322"/>
                  <a:pt x="8464" y="1086"/>
                </a:cubicBezTo>
                <a:cubicBezTo>
                  <a:pt x="8252" y="662"/>
                  <a:pt x="8252" y="662"/>
                  <a:pt x="8252" y="662"/>
                </a:cubicBezTo>
                <a:cubicBezTo>
                  <a:pt x="8158" y="427"/>
                  <a:pt x="7876" y="309"/>
                  <a:pt x="7640" y="403"/>
                </a:cubicBezTo>
                <a:cubicBezTo>
                  <a:pt x="6462" y="827"/>
                  <a:pt x="6462" y="827"/>
                  <a:pt x="6462" y="827"/>
                </a:cubicBezTo>
                <a:cubicBezTo>
                  <a:pt x="6227" y="921"/>
                  <a:pt x="6085" y="1180"/>
                  <a:pt x="6156" y="1439"/>
                </a:cubicBezTo>
                <a:cubicBezTo>
                  <a:pt x="6274" y="1911"/>
                  <a:pt x="6274" y="1911"/>
                  <a:pt x="6274" y="1911"/>
                </a:cubicBezTo>
                <a:cubicBezTo>
                  <a:pt x="6344" y="2146"/>
                  <a:pt x="6203" y="2429"/>
                  <a:pt x="5991" y="2547"/>
                </a:cubicBezTo>
                <a:cubicBezTo>
                  <a:pt x="5520" y="2829"/>
                  <a:pt x="5072" y="3159"/>
                  <a:pt x="4648" y="3512"/>
                </a:cubicBezTo>
                <a:cubicBezTo>
                  <a:pt x="4460" y="3654"/>
                  <a:pt x="4130" y="3677"/>
                  <a:pt x="3942" y="3536"/>
                </a:cubicBezTo>
                <a:cubicBezTo>
                  <a:pt x="3541" y="3253"/>
                  <a:pt x="3541" y="3253"/>
                  <a:pt x="3541" y="3253"/>
                </a:cubicBezTo>
                <a:cubicBezTo>
                  <a:pt x="3329" y="3112"/>
                  <a:pt x="3023" y="3159"/>
                  <a:pt x="2882" y="3347"/>
                </a:cubicBezTo>
                <a:cubicBezTo>
                  <a:pt x="2057" y="4313"/>
                  <a:pt x="2057" y="4313"/>
                  <a:pt x="2057" y="4313"/>
                </a:cubicBezTo>
                <a:cubicBezTo>
                  <a:pt x="1893" y="4525"/>
                  <a:pt x="1916" y="4808"/>
                  <a:pt x="2081" y="4996"/>
                </a:cubicBezTo>
                <a:cubicBezTo>
                  <a:pt x="2434" y="5326"/>
                  <a:pt x="2434" y="5326"/>
                  <a:pt x="2434" y="5326"/>
                </a:cubicBezTo>
                <a:cubicBezTo>
                  <a:pt x="2623" y="5514"/>
                  <a:pt x="2646" y="5821"/>
                  <a:pt x="2529" y="6033"/>
                </a:cubicBezTo>
                <a:cubicBezTo>
                  <a:pt x="2246" y="6504"/>
                  <a:pt x="2010" y="7022"/>
                  <a:pt x="1822" y="7540"/>
                </a:cubicBezTo>
                <a:cubicBezTo>
                  <a:pt x="1728" y="7776"/>
                  <a:pt x="1469" y="7941"/>
                  <a:pt x="1233" y="7917"/>
                </a:cubicBezTo>
                <a:cubicBezTo>
                  <a:pt x="738" y="7870"/>
                  <a:pt x="738" y="7870"/>
                  <a:pt x="738" y="7870"/>
                </a:cubicBezTo>
                <a:cubicBezTo>
                  <a:pt x="503" y="7870"/>
                  <a:pt x="267" y="8035"/>
                  <a:pt x="220" y="8294"/>
                </a:cubicBezTo>
                <a:cubicBezTo>
                  <a:pt x="8" y="9542"/>
                  <a:pt x="8" y="9542"/>
                  <a:pt x="8" y="9542"/>
                </a:cubicBezTo>
                <a:cubicBezTo>
                  <a:pt x="-39" y="9778"/>
                  <a:pt x="126" y="10037"/>
                  <a:pt x="361" y="10108"/>
                </a:cubicBezTo>
                <a:cubicBezTo>
                  <a:pt x="833" y="10225"/>
                  <a:pt x="833" y="10225"/>
                  <a:pt x="833" y="10225"/>
                </a:cubicBezTo>
                <a:cubicBezTo>
                  <a:pt x="1068" y="10296"/>
                  <a:pt x="1257" y="10555"/>
                  <a:pt x="1257" y="10791"/>
                </a:cubicBezTo>
                <a:cubicBezTo>
                  <a:pt x="1257" y="11356"/>
                  <a:pt x="1304" y="11898"/>
                  <a:pt x="1398" y="12440"/>
                </a:cubicBezTo>
                <a:cubicBezTo>
                  <a:pt x="1445" y="12675"/>
                  <a:pt x="1304" y="12958"/>
                  <a:pt x="1068" y="13076"/>
                </a:cubicBezTo>
                <a:cubicBezTo>
                  <a:pt x="644" y="13288"/>
                  <a:pt x="644" y="13288"/>
                  <a:pt x="644" y="13288"/>
                </a:cubicBezTo>
                <a:cubicBezTo>
                  <a:pt x="409" y="13382"/>
                  <a:pt x="291" y="13664"/>
                  <a:pt x="385" y="13900"/>
                </a:cubicBezTo>
                <a:cubicBezTo>
                  <a:pt x="833" y="15078"/>
                  <a:pt x="833" y="15078"/>
                  <a:pt x="833" y="15078"/>
                </a:cubicBezTo>
                <a:cubicBezTo>
                  <a:pt x="903" y="15313"/>
                  <a:pt x="1162" y="15455"/>
                  <a:pt x="1421" y="15384"/>
                </a:cubicBezTo>
                <a:cubicBezTo>
                  <a:pt x="1893" y="15266"/>
                  <a:pt x="1893" y="15266"/>
                  <a:pt x="1893" y="15266"/>
                </a:cubicBezTo>
                <a:cubicBezTo>
                  <a:pt x="2128" y="15196"/>
                  <a:pt x="2411" y="15337"/>
                  <a:pt x="2529" y="15549"/>
                </a:cubicBezTo>
                <a:cubicBezTo>
                  <a:pt x="2811" y="16020"/>
                  <a:pt x="3141" y="16468"/>
                  <a:pt x="3494" y="16892"/>
                </a:cubicBezTo>
                <a:cubicBezTo>
                  <a:pt x="3636" y="17080"/>
                  <a:pt x="3659" y="17410"/>
                  <a:pt x="3518" y="17598"/>
                </a:cubicBezTo>
                <a:cubicBezTo>
                  <a:pt x="3235" y="17999"/>
                  <a:pt x="3235" y="17999"/>
                  <a:pt x="3235" y="17999"/>
                </a:cubicBezTo>
                <a:cubicBezTo>
                  <a:pt x="3094" y="18211"/>
                  <a:pt x="3141" y="18493"/>
                  <a:pt x="3329" y="18658"/>
                </a:cubicBezTo>
                <a:cubicBezTo>
                  <a:pt x="4319" y="19483"/>
                  <a:pt x="4319" y="19483"/>
                  <a:pt x="4319" y="19483"/>
                </a:cubicBezTo>
                <a:cubicBezTo>
                  <a:pt x="4507" y="19647"/>
                  <a:pt x="4790" y="19624"/>
                  <a:pt x="4978" y="19459"/>
                </a:cubicBezTo>
                <a:cubicBezTo>
                  <a:pt x="5308" y="19106"/>
                  <a:pt x="5308" y="19106"/>
                  <a:pt x="5308" y="19106"/>
                </a:cubicBezTo>
                <a:cubicBezTo>
                  <a:pt x="5496" y="18917"/>
                  <a:pt x="5803" y="18894"/>
                  <a:pt x="6015" y="19011"/>
                </a:cubicBezTo>
                <a:cubicBezTo>
                  <a:pt x="6486" y="19294"/>
                  <a:pt x="7004" y="19530"/>
                  <a:pt x="7522" y="19718"/>
                </a:cubicBezTo>
                <a:cubicBezTo>
                  <a:pt x="7758" y="19789"/>
                  <a:pt x="7923" y="20048"/>
                  <a:pt x="7899" y="20307"/>
                </a:cubicBezTo>
                <a:cubicBezTo>
                  <a:pt x="7876" y="20802"/>
                  <a:pt x="7876" y="20802"/>
                  <a:pt x="7876" y="20802"/>
                </a:cubicBezTo>
                <a:cubicBezTo>
                  <a:pt x="7852" y="21037"/>
                  <a:pt x="8017" y="21273"/>
                  <a:pt x="8276" y="21320"/>
                </a:cubicBezTo>
                <a:lnTo>
                  <a:pt x="9524" y="21532"/>
                </a:lnTo>
                <a:close/>
                <a:moveTo>
                  <a:pt x="4554" y="9660"/>
                </a:moveTo>
                <a:cubicBezTo>
                  <a:pt x="5167" y="6245"/>
                  <a:pt x="8417" y="3960"/>
                  <a:pt x="11856" y="4549"/>
                </a:cubicBezTo>
                <a:cubicBezTo>
                  <a:pt x="15272" y="5138"/>
                  <a:pt x="17580" y="8412"/>
                  <a:pt x="16968" y="11851"/>
                </a:cubicBezTo>
                <a:cubicBezTo>
                  <a:pt x="16379" y="15266"/>
                  <a:pt x="13105" y="17575"/>
                  <a:pt x="9689" y="16962"/>
                </a:cubicBezTo>
                <a:cubicBezTo>
                  <a:pt x="6250" y="16373"/>
                  <a:pt x="3965" y="13099"/>
                  <a:pt x="4554" y="9660"/>
                </a:cubicBezTo>
                <a:close/>
              </a:path>
            </a:pathLst>
          </a:custGeom>
          <a:solidFill>
            <a:srgbClr val="2196F3"/>
          </a:solidFill>
          <a:ln w="12700">
            <a:miter lim="400000"/>
          </a:ln>
        </p:spPr>
        <p:txBody>
          <a:bodyPr tIns="45720" bIns="45720"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900" b="0" i="0" u="none" strike="noStrike" kern="1200" cap="none" spc="0" normalizeH="0" baseline="0" noProof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79" name="圆形"/>
          <p:cNvSpPr/>
          <p:nvPr>
            <p:custDataLst>
              <p:tags r:id="rId13"/>
            </p:custDataLst>
          </p:nvPr>
        </p:nvSpPr>
        <p:spPr>
          <a:xfrm>
            <a:off x="1762271" y="3320259"/>
            <a:ext cx="1356879" cy="1358783"/>
          </a:xfrm>
          <a:prstGeom prst="ellipse">
            <a:avLst/>
          </a:prstGeom>
          <a:solidFill>
            <a:srgbClr val="2196F3"/>
          </a:solidFill>
          <a:ln w="12700">
            <a:miter lim="400000"/>
          </a:ln>
        </p:spPr>
        <p:txBody>
          <a:bodyPr tIns="45720" bIns="45720"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900" b="0" i="0" u="none" strike="noStrike" kern="1200" cap="none" spc="0" normalizeH="0" baseline="0" noProof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>
            <p:custDataLst>
              <p:tags r:id="rId14"/>
            </p:custDataLst>
          </p:nvPr>
        </p:nvSpPr>
        <p:spPr>
          <a:xfrm>
            <a:off x="1882919" y="3676485"/>
            <a:ext cx="1115583" cy="646331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Autofit/>
          </a:bodyPr>
          <a:p>
            <a:pPr lvl="0" algn="ctr" defTabSz="457200">
              <a:lnSpc>
                <a:spcPct val="120000"/>
              </a:lnSpc>
              <a:defRPr/>
            </a:pPr>
            <a:r>
              <a:rPr kumimoji="1" lang="zh-CN" altLang="en-US" sz="1800" b="1" spc="1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流程类</a:t>
            </a:r>
            <a:endParaRPr kumimoji="1" lang="zh-CN" altLang="en-US" sz="1800" b="1" spc="1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  <a:p>
            <a:pPr lvl="0" algn="ctr" defTabSz="457200">
              <a:lnSpc>
                <a:spcPct val="120000"/>
              </a:lnSpc>
              <a:defRPr/>
            </a:pPr>
            <a:r>
              <a:rPr kumimoji="1" lang="zh-CN" altLang="en-US" sz="1800" b="1" spc="1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调研</a:t>
            </a:r>
            <a:endParaRPr kumimoji="1" lang="zh-CN" altLang="en-US" sz="1800" b="1" spc="1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75" name="形状"/>
          <p:cNvSpPr/>
          <p:nvPr>
            <p:custDataLst>
              <p:tags r:id="rId15"/>
            </p:custDataLst>
          </p:nvPr>
        </p:nvSpPr>
        <p:spPr>
          <a:xfrm>
            <a:off x="6309341" y="3036105"/>
            <a:ext cx="2772767" cy="27801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434" y="21600"/>
                </a:moveTo>
                <a:cubicBezTo>
                  <a:pt x="11693" y="21600"/>
                  <a:pt x="11923" y="21398"/>
                  <a:pt x="11923" y="21139"/>
                </a:cubicBezTo>
                <a:cubicBezTo>
                  <a:pt x="11981" y="20650"/>
                  <a:pt x="11981" y="20650"/>
                  <a:pt x="11981" y="20650"/>
                </a:cubicBezTo>
                <a:cubicBezTo>
                  <a:pt x="12010" y="20419"/>
                  <a:pt x="12211" y="20189"/>
                  <a:pt x="12470" y="20131"/>
                </a:cubicBezTo>
                <a:cubicBezTo>
                  <a:pt x="13018" y="20045"/>
                  <a:pt x="13536" y="19901"/>
                  <a:pt x="14054" y="19699"/>
                </a:cubicBezTo>
                <a:cubicBezTo>
                  <a:pt x="14285" y="19613"/>
                  <a:pt x="14602" y="19699"/>
                  <a:pt x="14717" y="19930"/>
                </a:cubicBezTo>
                <a:cubicBezTo>
                  <a:pt x="15005" y="20304"/>
                  <a:pt x="15005" y="20304"/>
                  <a:pt x="15005" y="20304"/>
                </a:cubicBezTo>
                <a:cubicBezTo>
                  <a:pt x="15149" y="20506"/>
                  <a:pt x="15437" y="20592"/>
                  <a:pt x="15667" y="20448"/>
                </a:cubicBezTo>
                <a:cubicBezTo>
                  <a:pt x="16762" y="19814"/>
                  <a:pt x="16762" y="19814"/>
                  <a:pt x="16762" y="19814"/>
                </a:cubicBezTo>
                <a:cubicBezTo>
                  <a:pt x="16963" y="19699"/>
                  <a:pt x="17050" y="19411"/>
                  <a:pt x="16963" y="19181"/>
                </a:cubicBezTo>
                <a:cubicBezTo>
                  <a:pt x="16762" y="18749"/>
                  <a:pt x="16762" y="18749"/>
                  <a:pt x="16762" y="18749"/>
                </a:cubicBezTo>
                <a:cubicBezTo>
                  <a:pt x="16646" y="18518"/>
                  <a:pt x="16733" y="18230"/>
                  <a:pt x="16906" y="18058"/>
                </a:cubicBezTo>
                <a:cubicBezTo>
                  <a:pt x="17338" y="17712"/>
                  <a:pt x="17712" y="17309"/>
                  <a:pt x="18086" y="16906"/>
                </a:cubicBezTo>
                <a:cubicBezTo>
                  <a:pt x="18230" y="16704"/>
                  <a:pt x="18547" y="16618"/>
                  <a:pt x="18778" y="16733"/>
                </a:cubicBezTo>
                <a:cubicBezTo>
                  <a:pt x="19210" y="16934"/>
                  <a:pt x="19210" y="16934"/>
                  <a:pt x="19210" y="16934"/>
                </a:cubicBezTo>
                <a:cubicBezTo>
                  <a:pt x="19440" y="17050"/>
                  <a:pt x="19728" y="16963"/>
                  <a:pt x="19843" y="16733"/>
                </a:cubicBezTo>
                <a:cubicBezTo>
                  <a:pt x="20477" y="15638"/>
                  <a:pt x="20477" y="15638"/>
                  <a:pt x="20477" y="15638"/>
                </a:cubicBezTo>
                <a:cubicBezTo>
                  <a:pt x="20592" y="15437"/>
                  <a:pt x="20534" y="15120"/>
                  <a:pt x="20333" y="15005"/>
                </a:cubicBezTo>
                <a:cubicBezTo>
                  <a:pt x="19930" y="14717"/>
                  <a:pt x="19930" y="14717"/>
                  <a:pt x="19930" y="14717"/>
                </a:cubicBezTo>
                <a:cubicBezTo>
                  <a:pt x="19728" y="14573"/>
                  <a:pt x="19642" y="14256"/>
                  <a:pt x="19728" y="14026"/>
                </a:cubicBezTo>
                <a:cubicBezTo>
                  <a:pt x="19901" y="13536"/>
                  <a:pt x="20045" y="12989"/>
                  <a:pt x="20160" y="12442"/>
                </a:cubicBezTo>
                <a:cubicBezTo>
                  <a:pt x="20189" y="12211"/>
                  <a:pt x="20419" y="11981"/>
                  <a:pt x="20678" y="11952"/>
                </a:cubicBezTo>
                <a:cubicBezTo>
                  <a:pt x="21168" y="11923"/>
                  <a:pt x="21168" y="11923"/>
                  <a:pt x="21168" y="11923"/>
                </a:cubicBezTo>
                <a:cubicBezTo>
                  <a:pt x="21398" y="11894"/>
                  <a:pt x="21600" y="11664"/>
                  <a:pt x="21600" y="11434"/>
                </a:cubicBezTo>
                <a:cubicBezTo>
                  <a:pt x="21600" y="10166"/>
                  <a:pt x="21600" y="10166"/>
                  <a:pt x="21600" y="10166"/>
                </a:cubicBezTo>
                <a:cubicBezTo>
                  <a:pt x="21600" y="9907"/>
                  <a:pt x="21398" y="9677"/>
                  <a:pt x="21168" y="9677"/>
                </a:cubicBezTo>
                <a:cubicBezTo>
                  <a:pt x="20678" y="9619"/>
                  <a:pt x="20678" y="9619"/>
                  <a:pt x="20678" y="9619"/>
                </a:cubicBezTo>
                <a:cubicBezTo>
                  <a:pt x="20419" y="9590"/>
                  <a:pt x="20189" y="9389"/>
                  <a:pt x="20160" y="9130"/>
                </a:cubicBezTo>
                <a:cubicBezTo>
                  <a:pt x="20045" y="8582"/>
                  <a:pt x="19901" y="8064"/>
                  <a:pt x="19728" y="7546"/>
                </a:cubicBezTo>
                <a:cubicBezTo>
                  <a:pt x="19642" y="7315"/>
                  <a:pt x="19728" y="6998"/>
                  <a:pt x="19930" y="6883"/>
                </a:cubicBezTo>
                <a:cubicBezTo>
                  <a:pt x="20333" y="6595"/>
                  <a:pt x="20333" y="6595"/>
                  <a:pt x="20333" y="6595"/>
                </a:cubicBezTo>
                <a:cubicBezTo>
                  <a:pt x="20534" y="6451"/>
                  <a:pt x="20592" y="6163"/>
                  <a:pt x="20477" y="5933"/>
                </a:cubicBezTo>
                <a:cubicBezTo>
                  <a:pt x="19843" y="4838"/>
                  <a:pt x="19843" y="4838"/>
                  <a:pt x="19843" y="4838"/>
                </a:cubicBezTo>
                <a:cubicBezTo>
                  <a:pt x="19728" y="4637"/>
                  <a:pt x="19440" y="4550"/>
                  <a:pt x="19210" y="4637"/>
                </a:cubicBezTo>
                <a:cubicBezTo>
                  <a:pt x="18778" y="4838"/>
                  <a:pt x="18778" y="4838"/>
                  <a:pt x="18778" y="4838"/>
                </a:cubicBezTo>
                <a:cubicBezTo>
                  <a:pt x="18547" y="4954"/>
                  <a:pt x="18230" y="4867"/>
                  <a:pt x="18086" y="4694"/>
                </a:cubicBezTo>
                <a:cubicBezTo>
                  <a:pt x="17712" y="4262"/>
                  <a:pt x="17338" y="3888"/>
                  <a:pt x="16906" y="3514"/>
                </a:cubicBezTo>
                <a:cubicBezTo>
                  <a:pt x="16733" y="3370"/>
                  <a:pt x="16646" y="3053"/>
                  <a:pt x="16762" y="2822"/>
                </a:cubicBezTo>
                <a:cubicBezTo>
                  <a:pt x="16963" y="2390"/>
                  <a:pt x="16963" y="2390"/>
                  <a:pt x="16963" y="2390"/>
                </a:cubicBezTo>
                <a:cubicBezTo>
                  <a:pt x="17050" y="2160"/>
                  <a:pt x="16963" y="1872"/>
                  <a:pt x="16762" y="1757"/>
                </a:cubicBezTo>
                <a:cubicBezTo>
                  <a:pt x="15667" y="1123"/>
                  <a:pt x="15667" y="1123"/>
                  <a:pt x="15667" y="1123"/>
                </a:cubicBezTo>
                <a:cubicBezTo>
                  <a:pt x="15437" y="1008"/>
                  <a:pt x="15149" y="1066"/>
                  <a:pt x="15005" y="1267"/>
                </a:cubicBezTo>
                <a:cubicBezTo>
                  <a:pt x="14717" y="1670"/>
                  <a:pt x="14717" y="1670"/>
                  <a:pt x="14717" y="1670"/>
                </a:cubicBezTo>
                <a:cubicBezTo>
                  <a:pt x="14602" y="1872"/>
                  <a:pt x="14285" y="1958"/>
                  <a:pt x="14054" y="1872"/>
                </a:cubicBezTo>
                <a:cubicBezTo>
                  <a:pt x="13536" y="1699"/>
                  <a:pt x="13018" y="1555"/>
                  <a:pt x="12470" y="1440"/>
                </a:cubicBezTo>
                <a:cubicBezTo>
                  <a:pt x="12211" y="1411"/>
                  <a:pt x="12010" y="1181"/>
                  <a:pt x="11981" y="922"/>
                </a:cubicBezTo>
                <a:cubicBezTo>
                  <a:pt x="11923" y="432"/>
                  <a:pt x="11923" y="432"/>
                  <a:pt x="11923" y="432"/>
                </a:cubicBezTo>
                <a:cubicBezTo>
                  <a:pt x="11923" y="202"/>
                  <a:pt x="11693" y="0"/>
                  <a:pt x="11434" y="0"/>
                </a:cubicBezTo>
                <a:cubicBezTo>
                  <a:pt x="10166" y="0"/>
                  <a:pt x="10166" y="0"/>
                  <a:pt x="10166" y="0"/>
                </a:cubicBezTo>
                <a:cubicBezTo>
                  <a:pt x="9936" y="0"/>
                  <a:pt x="9706" y="202"/>
                  <a:pt x="9677" y="432"/>
                </a:cubicBezTo>
                <a:cubicBezTo>
                  <a:pt x="9648" y="922"/>
                  <a:pt x="9648" y="922"/>
                  <a:pt x="9648" y="922"/>
                </a:cubicBezTo>
                <a:cubicBezTo>
                  <a:pt x="9619" y="1181"/>
                  <a:pt x="9389" y="1411"/>
                  <a:pt x="9158" y="1440"/>
                </a:cubicBezTo>
                <a:cubicBezTo>
                  <a:pt x="8611" y="1555"/>
                  <a:pt x="8064" y="1699"/>
                  <a:pt x="7574" y="1872"/>
                </a:cubicBezTo>
                <a:cubicBezTo>
                  <a:pt x="7344" y="1958"/>
                  <a:pt x="7027" y="1872"/>
                  <a:pt x="6883" y="1670"/>
                </a:cubicBezTo>
                <a:cubicBezTo>
                  <a:pt x="6595" y="1267"/>
                  <a:pt x="6595" y="1267"/>
                  <a:pt x="6595" y="1267"/>
                </a:cubicBezTo>
                <a:cubicBezTo>
                  <a:pt x="6480" y="1066"/>
                  <a:pt x="6163" y="1008"/>
                  <a:pt x="5962" y="1123"/>
                </a:cubicBezTo>
                <a:cubicBezTo>
                  <a:pt x="4867" y="1757"/>
                  <a:pt x="4867" y="1757"/>
                  <a:pt x="4867" y="1757"/>
                </a:cubicBezTo>
                <a:cubicBezTo>
                  <a:pt x="4637" y="1872"/>
                  <a:pt x="4550" y="2160"/>
                  <a:pt x="4666" y="2390"/>
                </a:cubicBezTo>
                <a:cubicBezTo>
                  <a:pt x="4867" y="2822"/>
                  <a:pt x="4867" y="2822"/>
                  <a:pt x="4867" y="2822"/>
                </a:cubicBezTo>
                <a:cubicBezTo>
                  <a:pt x="4982" y="3053"/>
                  <a:pt x="4896" y="3370"/>
                  <a:pt x="4694" y="3514"/>
                </a:cubicBezTo>
                <a:cubicBezTo>
                  <a:pt x="4291" y="3888"/>
                  <a:pt x="3888" y="4262"/>
                  <a:pt x="3542" y="4694"/>
                </a:cubicBezTo>
                <a:cubicBezTo>
                  <a:pt x="3370" y="4867"/>
                  <a:pt x="3082" y="4954"/>
                  <a:pt x="2851" y="4838"/>
                </a:cubicBezTo>
                <a:cubicBezTo>
                  <a:pt x="2419" y="4637"/>
                  <a:pt x="2419" y="4637"/>
                  <a:pt x="2419" y="4637"/>
                </a:cubicBezTo>
                <a:cubicBezTo>
                  <a:pt x="2189" y="4550"/>
                  <a:pt x="1901" y="4637"/>
                  <a:pt x="1786" y="4838"/>
                </a:cubicBezTo>
                <a:cubicBezTo>
                  <a:pt x="1152" y="5933"/>
                  <a:pt x="1152" y="5933"/>
                  <a:pt x="1152" y="5933"/>
                </a:cubicBezTo>
                <a:cubicBezTo>
                  <a:pt x="1008" y="6163"/>
                  <a:pt x="1094" y="6451"/>
                  <a:pt x="1296" y="6595"/>
                </a:cubicBezTo>
                <a:cubicBezTo>
                  <a:pt x="1670" y="6854"/>
                  <a:pt x="1670" y="6854"/>
                  <a:pt x="1670" y="6854"/>
                </a:cubicBezTo>
                <a:cubicBezTo>
                  <a:pt x="1901" y="6998"/>
                  <a:pt x="1987" y="7315"/>
                  <a:pt x="1901" y="7546"/>
                </a:cubicBezTo>
                <a:cubicBezTo>
                  <a:pt x="1699" y="8064"/>
                  <a:pt x="1555" y="8582"/>
                  <a:pt x="1469" y="9130"/>
                </a:cubicBezTo>
                <a:cubicBezTo>
                  <a:pt x="1411" y="9389"/>
                  <a:pt x="1181" y="9590"/>
                  <a:pt x="950" y="9619"/>
                </a:cubicBezTo>
                <a:cubicBezTo>
                  <a:pt x="461" y="9677"/>
                  <a:pt x="461" y="9677"/>
                  <a:pt x="461" y="9677"/>
                </a:cubicBezTo>
                <a:cubicBezTo>
                  <a:pt x="202" y="9677"/>
                  <a:pt x="0" y="9907"/>
                  <a:pt x="0" y="10166"/>
                </a:cubicBezTo>
                <a:cubicBezTo>
                  <a:pt x="0" y="11434"/>
                  <a:pt x="0" y="11434"/>
                  <a:pt x="0" y="11434"/>
                </a:cubicBezTo>
                <a:cubicBezTo>
                  <a:pt x="0" y="11664"/>
                  <a:pt x="202" y="11894"/>
                  <a:pt x="461" y="11923"/>
                </a:cubicBezTo>
                <a:cubicBezTo>
                  <a:pt x="950" y="11952"/>
                  <a:pt x="950" y="11952"/>
                  <a:pt x="950" y="11952"/>
                </a:cubicBezTo>
                <a:cubicBezTo>
                  <a:pt x="1181" y="11981"/>
                  <a:pt x="1411" y="12211"/>
                  <a:pt x="1469" y="12442"/>
                </a:cubicBezTo>
                <a:cubicBezTo>
                  <a:pt x="1555" y="12989"/>
                  <a:pt x="1699" y="13536"/>
                  <a:pt x="1901" y="14026"/>
                </a:cubicBezTo>
                <a:cubicBezTo>
                  <a:pt x="1987" y="14256"/>
                  <a:pt x="1901" y="14573"/>
                  <a:pt x="1670" y="14717"/>
                </a:cubicBezTo>
                <a:cubicBezTo>
                  <a:pt x="1296" y="14976"/>
                  <a:pt x="1296" y="14976"/>
                  <a:pt x="1296" y="14976"/>
                </a:cubicBezTo>
                <a:cubicBezTo>
                  <a:pt x="1094" y="15120"/>
                  <a:pt x="1008" y="15437"/>
                  <a:pt x="1152" y="15638"/>
                </a:cubicBezTo>
                <a:cubicBezTo>
                  <a:pt x="1786" y="16733"/>
                  <a:pt x="1786" y="16733"/>
                  <a:pt x="1786" y="16733"/>
                </a:cubicBezTo>
                <a:cubicBezTo>
                  <a:pt x="1901" y="16963"/>
                  <a:pt x="2189" y="17050"/>
                  <a:pt x="2419" y="16934"/>
                </a:cubicBezTo>
                <a:cubicBezTo>
                  <a:pt x="2851" y="16733"/>
                  <a:pt x="2851" y="16733"/>
                  <a:pt x="2851" y="16733"/>
                </a:cubicBezTo>
                <a:cubicBezTo>
                  <a:pt x="3082" y="16618"/>
                  <a:pt x="3370" y="16704"/>
                  <a:pt x="3542" y="16906"/>
                </a:cubicBezTo>
                <a:cubicBezTo>
                  <a:pt x="3888" y="17309"/>
                  <a:pt x="4291" y="17712"/>
                  <a:pt x="4694" y="18058"/>
                </a:cubicBezTo>
                <a:cubicBezTo>
                  <a:pt x="4896" y="18230"/>
                  <a:pt x="4982" y="18518"/>
                  <a:pt x="4867" y="18749"/>
                </a:cubicBezTo>
                <a:cubicBezTo>
                  <a:pt x="4666" y="19181"/>
                  <a:pt x="4666" y="19181"/>
                  <a:pt x="4666" y="19181"/>
                </a:cubicBezTo>
                <a:cubicBezTo>
                  <a:pt x="4550" y="19411"/>
                  <a:pt x="4637" y="19699"/>
                  <a:pt x="4867" y="19814"/>
                </a:cubicBezTo>
                <a:cubicBezTo>
                  <a:pt x="5962" y="20448"/>
                  <a:pt x="5962" y="20448"/>
                  <a:pt x="5962" y="20448"/>
                </a:cubicBezTo>
                <a:cubicBezTo>
                  <a:pt x="6163" y="20592"/>
                  <a:pt x="6480" y="20506"/>
                  <a:pt x="6595" y="20304"/>
                </a:cubicBezTo>
                <a:cubicBezTo>
                  <a:pt x="6883" y="19930"/>
                  <a:pt x="6883" y="19930"/>
                  <a:pt x="6883" y="19930"/>
                </a:cubicBezTo>
                <a:cubicBezTo>
                  <a:pt x="7027" y="19699"/>
                  <a:pt x="7344" y="19613"/>
                  <a:pt x="7574" y="19699"/>
                </a:cubicBezTo>
                <a:cubicBezTo>
                  <a:pt x="8064" y="19901"/>
                  <a:pt x="8611" y="20045"/>
                  <a:pt x="9158" y="20131"/>
                </a:cubicBezTo>
                <a:cubicBezTo>
                  <a:pt x="9389" y="20189"/>
                  <a:pt x="9619" y="20419"/>
                  <a:pt x="9648" y="20650"/>
                </a:cubicBezTo>
                <a:cubicBezTo>
                  <a:pt x="9677" y="21139"/>
                  <a:pt x="9677" y="21139"/>
                  <a:pt x="9677" y="21139"/>
                </a:cubicBezTo>
                <a:cubicBezTo>
                  <a:pt x="9706" y="21398"/>
                  <a:pt x="9936" y="21600"/>
                  <a:pt x="10166" y="21600"/>
                </a:cubicBezTo>
                <a:lnTo>
                  <a:pt x="11434" y="21600"/>
                </a:lnTo>
                <a:close/>
                <a:moveTo>
                  <a:pt x="10253" y="18979"/>
                </a:moveTo>
                <a:cubicBezTo>
                  <a:pt x="9994" y="18979"/>
                  <a:pt x="9590" y="18950"/>
                  <a:pt x="9360" y="18893"/>
                </a:cubicBezTo>
                <a:cubicBezTo>
                  <a:pt x="8899" y="18806"/>
                  <a:pt x="8438" y="18691"/>
                  <a:pt x="8006" y="18547"/>
                </a:cubicBezTo>
                <a:cubicBezTo>
                  <a:pt x="7776" y="18461"/>
                  <a:pt x="7402" y="18259"/>
                  <a:pt x="7200" y="18144"/>
                </a:cubicBezTo>
                <a:cubicBezTo>
                  <a:pt x="6250" y="17597"/>
                  <a:pt x="6250" y="17597"/>
                  <a:pt x="6250" y="17597"/>
                </a:cubicBezTo>
                <a:cubicBezTo>
                  <a:pt x="6048" y="17482"/>
                  <a:pt x="5702" y="17251"/>
                  <a:pt x="5530" y="17107"/>
                </a:cubicBezTo>
                <a:cubicBezTo>
                  <a:pt x="5155" y="16790"/>
                  <a:pt x="4810" y="16445"/>
                  <a:pt x="4493" y="16070"/>
                </a:cubicBezTo>
                <a:cubicBezTo>
                  <a:pt x="4349" y="15898"/>
                  <a:pt x="4118" y="15552"/>
                  <a:pt x="4003" y="15350"/>
                </a:cubicBezTo>
                <a:cubicBezTo>
                  <a:pt x="3456" y="14400"/>
                  <a:pt x="3456" y="14400"/>
                  <a:pt x="3456" y="14400"/>
                </a:cubicBezTo>
                <a:cubicBezTo>
                  <a:pt x="3312" y="14198"/>
                  <a:pt x="3139" y="13824"/>
                  <a:pt x="3053" y="13594"/>
                </a:cubicBezTo>
                <a:cubicBezTo>
                  <a:pt x="2909" y="13162"/>
                  <a:pt x="2794" y="12701"/>
                  <a:pt x="2707" y="12240"/>
                </a:cubicBezTo>
                <a:cubicBezTo>
                  <a:pt x="2650" y="12010"/>
                  <a:pt x="2621" y="11606"/>
                  <a:pt x="2621" y="11347"/>
                </a:cubicBezTo>
                <a:cubicBezTo>
                  <a:pt x="2621" y="10224"/>
                  <a:pt x="2621" y="10224"/>
                  <a:pt x="2621" y="10224"/>
                </a:cubicBezTo>
                <a:cubicBezTo>
                  <a:pt x="2621" y="9965"/>
                  <a:pt x="2650" y="9562"/>
                  <a:pt x="2707" y="9331"/>
                </a:cubicBezTo>
                <a:cubicBezTo>
                  <a:pt x="2765" y="8870"/>
                  <a:pt x="2909" y="8438"/>
                  <a:pt x="3053" y="8006"/>
                </a:cubicBezTo>
                <a:cubicBezTo>
                  <a:pt x="3139" y="7747"/>
                  <a:pt x="3312" y="7402"/>
                  <a:pt x="3456" y="7171"/>
                </a:cubicBezTo>
                <a:cubicBezTo>
                  <a:pt x="4003" y="6250"/>
                  <a:pt x="4003" y="6250"/>
                  <a:pt x="4003" y="6250"/>
                </a:cubicBezTo>
                <a:cubicBezTo>
                  <a:pt x="4118" y="6019"/>
                  <a:pt x="4349" y="5702"/>
                  <a:pt x="4493" y="5501"/>
                </a:cubicBezTo>
                <a:cubicBezTo>
                  <a:pt x="4810" y="5126"/>
                  <a:pt x="5155" y="4781"/>
                  <a:pt x="5501" y="4493"/>
                </a:cubicBezTo>
                <a:cubicBezTo>
                  <a:pt x="5702" y="4320"/>
                  <a:pt x="6048" y="4090"/>
                  <a:pt x="6250" y="3974"/>
                </a:cubicBezTo>
                <a:cubicBezTo>
                  <a:pt x="7200" y="3427"/>
                  <a:pt x="7200" y="3427"/>
                  <a:pt x="7200" y="3427"/>
                </a:cubicBezTo>
                <a:cubicBezTo>
                  <a:pt x="7402" y="3312"/>
                  <a:pt x="7776" y="3139"/>
                  <a:pt x="8006" y="3053"/>
                </a:cubicBezTo>
                <a:cubicBezTo>
                  <a:pt x="8438" y="2880"/>
                  <a:pt x="8899" y="2765"/>
                  <a:pt x="9360" y="2678"/>
                </a:cubicBezTo>
                <a:cubicBezTo>
                  <a:pt x="9590" y="2650"/>
                  <a:pt x="9994" y="2621"/>
                  <a:pt x="10253" y="2621"/>
                </a:cubicBezTo>
                <a:cubicBezTo>
                  <a:pt x="11376" y="2621"/>
                  <a:pt x="11376" y="2621"/>
                  <a:pt x="11376" y="2621"/>
                </a:cubicBezTo>
                <a:cubicBezTo>
                  <a:pt x="11606" y="2621"/>
                  <a:pt x="12010" y="2621"/>
                  <a:pt x="12269" y="2678"/>
                </a:cubicBezTo>
                <a:cubicBezTo>
                  <a:pt x="12730" y="2765"/>
                  <a:pt x="13162" y="2880"/>
                  <a:pt x="13594" y="3053"/>
                </a:cubicBezTo>
                <a:cubicBezTo>
                  <a:pt x="13853" y="3110"/>
                  <a:pt x="14198" y="3312"/>
                  <a:pt x="14429" y="3427"/>
                </a:cubicBezTo>
                <a:cubicBezTo>
                  <a:pt x="15350" y="3974"/>
                  <a:pt x="15350" y="3974"/>
                  <a:pt x="15350" y="3974"/>
                </a:cubicBezTo>
                <a:cubicBezTo>
                  <a:pt x="15581" y="4090"/>
                  <a:pt x="15898" y="4320"/>
                  <a:pt x="16099" y="4464"/>
                </a:cubicBezTo>
                <a:cubicBezTo>
                  <a:pt x="16474" y="4781"/>
                  <a:pt x="16819" y="5126"/>
                  <a:pt x="17107" y="5501"/>
                </a:cubicBezTo>
                <a:cubicBezTo>
                  <a:pt x="17280" y="5702"/>
                  <a:pt x="17510" y="6019"/>
                  <a:pt x="17626" y="6250"/>
                </a:cubicBezTo>
                <a:cubicBezTo>
                  <a:pt x="18173" y="7171"/>
                  <a:pt x="18173" y="7171"/>
                  <a:pt x="18173" y="7171"/>
                </a:cubicBezTo>
                <a:cubicBezTo>
                  <a:pt x="18288" y="7402"/>
                  <a:pt x="18490" y="7747"/>
                  <a:pt x="18576" y="8006"/>
                </a:cubicBezTo>
                <a:cubicBezTo>
                  <a:pt x="18720" y="8438"/>
                  <a:pt x="18835" y="8870"/>
                  <a:pt x="18922" y="9331"/>
                </a:cubicBezTo>
                <a:cubicBezTo>
                  <a:pt x="18979" y="9590"/>
                  <a:pt x="18979" y="9994"/>
                  <a:pt x="18979" y="10224"/>
                </a:cubicBezTo>
                <a:cubicBezTo>
                  <a:pt x="18979" y="11347"/>
                  <a:pt x="18979" y="11347"/>
                  <a:pt x="18979" y="11347"/>
                </a:cubicBezTo>
                <a:cubicBezTo>
                  <a:pt x="18979" y="11606"/>
                  <a:pt x="18979" y="12010"/>
                  <a:pt x="18922" y="12240"/>
                </a:cubicBezTo>
                <a:cubicBezTo>
                  <a:pt x="18835" y="12701"/>
                  <a:pt x="18720" y="13162"/>
                  <a:pt x="18547" y="13594"/>
                </a:cubicBezTo>
                <a:cubicBezTo>
                  <a:pt x="18490" y="13824"/>
                  <a:pt x="18288" y="14198"/>
                  <a:pt x="18173" y="14400"/>
                </a:cubicBezTo>
                <a:cubicBezTo>
                  <a:pt x="17626" y="15350"/>
                  <a:pt x="17626" y="15350"/>
                  <a:pt x="17626" y="15350"/>
                </a:cubicBezTo>
                <a:cubicBezTo>
                  <a:pt x="17510" y="15552"/>
                  <a:pt x="17280" y="15898"/>
                  <a:pt x="17107" y="16070"/>
                </a:cubicBezTo>
                <a:cubicBezTo>
                  <a:pt x="16819" y="16445"/>
                  <a:pt x="16474" y="16790"/>
                  <a:pt x="16099" y="17107"/>
                </a:cubicBezTo>
                <a:cubicBezTo>
                  <a:pt x="15898" y="17251"/>
                  <a:pt x="15581" y="17482"/>
                  <a:pt x="15350" y="17597"/>
                </a:cubicBezTo>
                <a:cubicBezTo>
                  <a:pt x="14429" y="18144"/>
                  <a:pt x="14429" y="18144"/>
                  <a:pt x="14429" y="18144"/>
                </a:cubicBezTo>
                <a:cubicBezTo>
                  <a:pt x="14198" y="18288"/>
                  <a:pt x="13853" y="18461"/>
                  <a:pt x="13622" y="18547"/>
                </a:cubicBezTo>
                <a:cubicBezTo>
                  <a:pt x="13190" y="18691"/>
                  <a:pt x="12730" y="18806"/>
                  <a:pt x="12269" y="18893"/>
                </a:cubicBezTo>
                <a:cubicBezTo>
                  <a:pt x="12010" y="18950"/>
                  <a:pt x="11606" y="18979"/>
                  <a:pt x="11376" y="18979"/>
                </a:cubicBezTo>
                <a:lnTo>
                  <a:pt x="10253" y="18979"/>
                </a:lnTo>
                <a:close/>
              </a:path>
            </a:pathLst>
          </a:custGeom>
          <a:solidFill>
            <a:srgbClr val="8BC34A"/>
          </a:solidFill>
          <a:ln w="12700">
            <a:miter lim="400000"/>
          </a:ln>
        </p:spPr>
        <p:txBody>
          <a:bodyPr tIns="45720" bIns="45720"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900" b="0" i="0" u="none" strike="noStrike" kern="1200" cap="none" spc="0" normalizeH="0" baseline="0" noProof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78" name="圆形"/>
          <p:cNvSpPr/>
          <p:nvPr>
            <p:custDataLst>
              <p:tags r:id="rId16"/>
            </p:custDataLst>
          </p:nvPr>
        </p:nvSpPr>
        <p:spPr>
          <a:xfrm>
            <a:off x="6808106" y="3519539"/>
            <a:ext cx="1775237" cy="1777728"/>
          </a:xfrm>
          <a:prstGeom prst="ellipse">
            <a:avLst/>
          </a:prstGeom>
          <a:solidFill>
            <a:srgbClr val="8BC34A"/>
          </a:solidFill>
          <a:ln w="12700">
            <a:miter lim="400000"/>
          </a:ln>
        </p:spPr>
        <p:txBody>
          <a:bodyPr tIns="45720" bIns="45720"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900" b="0" i="0" u="none" strike="noStrike" kern="1200" cap="none" spc="0" normalizeH="0" baseline="0" noProof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0" name="文本框 29"/>
          <p:cNvSpPr txBox="1"/>
          <p:nvPr>
            <p:custDataLst>
              <p:tags r:id="rId17"/>
            </p:custDataLst>
          </p:nvPr>
        </p:nvSpPr>
        <p:spPr>
          <a:xfrm>
            <a:off x="7044579" y="4085238"/>
            <a:ext cx="1302290" cy="646331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Autofit/>
          </a:bodyPr>
          <a:p>
            <a:pPr lvl="0" algn="ctr" defTabSz="457200">
              <a:lnSpc>
                <a:spcPct val="120000"/>
              </a:lnSpc>
              <a:defRPr/>
            </a:pPr>
            <a:r>
              <a:rPr kumimoji="1" lang="zh-CN" altLang="en-US" sz="1800" b="1" spc="1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营销类</a:t>
            </a:r>
            <a:endParaRPr kumimoji="1" lang="zh-CN" altLang="en-US" sz="1800" b="1" spc="1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  <a:p>
            <a:pPr lvl="0" algn="ctr" defTabSz="457200">
              <a:lnSpc>
                <a:spcPct val="120000"/>
              </a:lnSpc>
              <a:defRPr/>
            </a:pPr>
            <a:r>
              <a:rPr kumimoji="1" lang="zh-CN" altLang="en-US" sz="1800" b="1" spc="1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调研</a:t>
            </a:r>
            <a:endParaRPr kumimoji="1" lang="zh-CN" altLang="en-US" sz="1800" b="1" spc="1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76" name="形状"/>
          <p:cNvSpPr/>
          <p:nvPr>
            <p:custDataLst>
              <p:tags r:id="rId18"/>
            </p:custDataLst>
          </p:nvPr>
        </p:nvSpPr>
        <p:spPr>
          <a:xfrm>
            <a:off x="3815885" y="3089598"/>
            <a:ext cx="2564120" cy="25705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94" h="21491" extrusionOk="0">
                <a:moveTo>
                  <a:pt x="12968" y="21467"/>
                </a:moveTo>
                <a:cubicBezTo>
                  <a:pt x="14998" y="20855"/>
                  <a:pt x="14998" y="20855"/>
                  <a:pt x="14998" y="20855"/>
                </a:cubicBezTo>
                <a:cubicBezTo>
                  <a:pt x="15228" y="20778"/>
                  <a:pt x="15381" y="20510"/>
                  <a:pt x="15343" y="20280"/>
                </a:cubicBezTo>
                <a:cubicBezTo>
                  <a:pt x="15075" y="19208"/>
                  <a:pt x="15075" y="19208"/>
                  <a:pt x="15075" y="19208"/>
                </a:cubicBezTo>
                <a:cubicBezTo>
                  <a:pt x="15036" y="18978"/>
                  <a:pt x="15151" y="18672"/>
                  <a:pt x="15381" y="18557"/>
                </a:cubicBezTo>
                <a:cubicBezTo>
                  <a:pt x="16224" y="18059"/>
                  <a:pt x="16951" y="17446"/>
                  <a:pt x="17602" y="16718"/>
                </a:cubicBezTo>
                <a:cubicBezTo>
                  <a:pt x="17756" y="16527"/>
                  <a:pt x="18024" y="16450"/>
                  <a:pt x="18253" y="16565"/>
                </a:cubicBezTo>
                <a:cubicBezTo>
                  <a:pt x="19287" y="16987"/>
                  <a:pt x="19287" y="16987"/>
                  <a:pt x="19287" y="16987"/>
                </a:cubicBezTo>
                <a:cubicBezTo>
                  <a:pt x="19517" y="17101"/>
                  <a:pt x="19785" y="16987"/>
                  <a:pt x="19900" y="16795"/>
                </a:cubicBezTo>
                <a:cubicBezTo>
                  <a:pt x="20896" y="14880"/>
                  <a:pt x="20896" y="14880"/>
                  <a:pt x="20896" y="14880"/>
                </a:cubicBezTo>
                <a:cubicBezTo>
                  <a:pt x="21011" y="14650"/>
                  <a:pt x="20934" y="14382"/>
                  <a:pt x="20743" y="14267"/>
                </a:cubicBezTo>
                <a:cubicBezTo>
                  <a:pt x="19785" y="13655"/>
                  <a:pt x="19785" y="13655"/>
                  <a:pt x="19785" y="13655"/>
                </a:cubicBezTo>
                <a:cubicBezTo>
                  <a:pt x="19594" y="13540"/>
                  <a:pt x="19479" y="13233"/>
                  <a:pt x="19556" y="13004"/>
                </a:cubicBezTo>
                <a:cubicBezTo>
                  <a:pt x="19785" y="12084"/>
                  <a:pt x="19862" y="11127"/>
                  <a:pt x="19785" y="10131"/>
                </a:cubicBezTo>
                <a:cubicBezTo>
                  <a:pt x="19785" y="9901"/>
                  <a:pt x="19938" y="9633"/>
                  <a:pt x="20168" y="9557"/>
                </a:cubicBezTo>
                <a:cubicBezTo>
                  <a:pt x="21202" y="9135"/>
                  <a:pt x="21202" y="9135"/>
                  <a:pt x="21202" y="9135"/>
                </a:cubicBezTo>
                <a:cubicBezTo>
                  <a:pt x="21432" y="9021"/>
                  <a:pt x="21547" y="8791"/>
                  <a:pt x="21470" y="8561"/>
                </a:cubicBezTo>
                <a:cubicBezTo>
                  <a:pt x="20819" y="6493"/>
                  <a:pt x="20819" y="6493"/>
                  <a:pt x="20819" y="6493"/>
                </a:cubicBezTo>
                <a:cubicBezTo>
                  <a:pt x="20743" y="6263"/>
                  <a:pt x="20513" y="6110"/>
                  <a:pt x="20283" y="6187"/>
                </a:cubicBezTo>
                <a:cubicBezTo>
                  <a:pt x="19173" y="6416"/>
                  <a:pt x="19173" y="6416"/>
                  <a:pt x="19173" y="6416"/>
                </a:cubicBezTo>
                <a:cubicBezTo>
                  <a:pt x="18943" y="6455"/>
                  <a:pt x="18675" y="6340"/>
                  <a:pt x="18560" y="6148"/>
                </a:cubicBezTo>
                <a:cubicBezTo>
                  <a:pt x="18062" y="5306"/>
                  <a:pt x="17449" y="4540"/>
                  <a:pt x="16721" y="3927"/>
                </a:cubicBezTo>
                <a:cubicBezTo>
                  <a:pt x="16530" y="3774"/>
                  <a:pt x="16453" y="3467"/>
                  <a:pt x="16530" y="3238"/>
                </a:cubicBezTo>
                <a:cubicBezTo>
                  <a:pt x="16990" y="2204"/>
                  <a:pt x="16990" y="2204"/>
                  <a:pt x="16990" y="2204"/>
                </a:cubicBezTo>
                <a:cubicBezTo>
                  <a:pt x="17066" y="2012"/>
                  <a:pt x="16990" y="1744"/>
                  <a:pt x="16760" y="1629"/>
                </a:cubicBezTo>
                <a:cubicBezTo>
                  <a:pt x="14845" y="595"/>
                  <a:pt x="14845" y="595"/>
                  <a:pt x="14845" y="595"/>
                </a:cubicBezTo>
                <a:cubicBezTo>
                  <a:pt x="14653" y="518"/>
                  <a:pt x="14385" y="557"/>
                  <a:pt x="14232" y="787"/>
                </a:cubicBezTo>
                <a:cubicBezTo>
                  <a:pt x="13658" y="1706"/>
                  <a:pt x="13658" y="1706"/>
                  <a:pt x="13658" y="1706"/>
                </a:cubicBezTo>
                <a:cubicBezTo>
                  <a:pt x="13504" y="1935"/>
                  <a:pt x="13236" y="2012"/>
                  <a:pt x="13007" y="1974"/>
                </a:cubicBezTo>
                <a:cubicBezTo>
                  <a:pt x="12087" y="1706"/>
                  <a:pt x="11092" y="1629"/>
                  <a:pt x="10134" y="1706"/>
                </a:cubicBezTo>
                <a:cubicBezTo>
                  <a:pt x="9904" y="1706"/>
                  <a:pt x="9636" y="1553"/>
                  <a:pt x="9521" y="1323"/>
                </a:cubicBezTo>
                <a:cubicBezTo>
                  <a:pt x="9100" y="289"/>
                  <a:pt x="9100" y="289"/>
                  <a:pt x="9100" y="289"/>
                </a:cubicBezTo>
                <a:cubicBezTo>
                  <a:pt x="9024" y="97"/>
                  <a:pt x="8756" y="-56"/>
                  <a:pt x="8526" y="21"/>
                </a:cubicBezTo>
                <a:cubicBezTo>
                  <a:pt x="6496" y="672"/>
                  <a:pt x="6496" y="672"/>
                  <a:pt x="6496" y="672"/>
                </a:cubicBezTo>
                <a:cubicBezTo>
                  <a:pt x="6266" y="748"/>
                  <a:pt x="6113" y="978"/>
                  <a:pt x="6151" y="1208"/>
                </a:cubicBezTo>
                <a:cubicBezTo>
                  <a:pt x="6419" y="2318"/>
                  <a:pt x="6419" y="2318"/>
                  <a:pt x="6419" y="2318"/>
                </a:cubicBezTo>
                <a:cubicBezTo>
                  <a:pt x="6458" y="2548"/>
                  <a:pt x="6343" y="2816"/>
                  <a:pt x="6113" y="2931"/>
                </a:cubicBezTo>
                <a:cubicBezTo>
                  <a:pt x="5270" y="3429"/>
                  <a:pt x="4543" y="4080"/>
                  <a:pt x="3892" y="4770"/>
                </a:cubicBezTo>
                <a:cubicBezTo>
                  <a:pt x="3738" y="4961"/>
                  <a:pt x="3432" y="5038"/>
                  <a:pt x="3241" y="4961"/>
                </a:cubicBezTo>
                <a:cubicBezTo>
                  <a:pt x="2207" y="4501"/>
                  <a:pt x="2207" y="4501"/>
                  <a:pt x="2207" y="4501"/>
                </a:cubicBezTo>
                <a:cubicBezTo>
                  <a:pt x="1977" y="4425"/>
                  <a:pt x="1709" y="4540"/>
                  <a:pt x="1594" y="4731"/>
                </a:cubicBezTo>
                <a:cubicBezTo>
                  <a:pt x="598" y="6646"/>
                  <a:pt x="598" y="6646"/>
                  <a:pt x="598" y="6646"/>
                </a:cubicBezTo>
                <a:cubicBezTo>
                  <a:pt x="483" y="6838"/>
                  <a:pt x="560" y="7144"/>
                  <a:pt x="751" y="7259"/>
                </a:cubicBezTo>
                <a:cubicBezTo>
                  <a:pt x="1709" y="7872"/>
                  <a:pt x="1709" y="7872"/>
                  <a:pt x="1709" y="7872"/>
                </a:cubicBezTo>
                <a:cubicBezTo>
                  <a:pt x="1900" y="7987"/>
                  <a:pt x="2015" y="8255"/>
                  <a:pt x="1938" y="8484"/>
                </a:cubicBezTo>
                <a:cubicBezTo>
                  <a:pt x="1709" y="9442"/>
                  <a:pt x="1632" y="10399"/>
                  <a:pt x="1670" y="11357"/>
                </a:cubicBezTo>
                <a:cubicBezTo>
                  <a:pt x="1709" y="11625"/>
                  <a:pt x="1556" y="11893"/>
                  <a:pt x="1326" y="11970"/>
                </a:cubicBezTo>
                <a:cubicBezTo>
                  <a:pt x="292" y="12391"/>
                  <a:pt x="292" y="12391"/>
                  <a:pt x="292" y="12391"/>
                </a:cubicBezTo>
                <a:cubicBezTo>
                  <a:pt x="62" y="12467"/>
                  <a:pt x="-53" y="12735"/>
                  <a:pt x="24" y="12965"/>
                </a:cubicBezTo>
                <a:cubicBezTo>
                  <a:pt x="675" y="15033"/>
                  <a:pt x="675" y="15033"/>
                  <a:pt x="675" y="15033"/>
                </a:cubicBezTo>
                <a:cubicBezTo>
                  <a:pt x="713" y="15263"/>
                  <a:pt x="981" y="15378"/>
                  <a:pt x="1211" y="15340"/>
                </a:cubicBezTo>
                <a:cubicBezTo>
                  <a:pt x="2283" y="15110"/>
                  <a:pt x="2283" y="15110"/>
                  <a:pt x="2283" y="15110"/>
                </a:cubicBezTo>
                <a:cubicBezTo>
                  <a:pt x="2551" y="15033"/>
                  <a:pt x="2819" y="15187"/>
                  <a:pt x="2934" y="15378"/>
                </a:cubicBezTo>
                <a:cubicBezTo>
                  <a:pt x="3432" y="16221"/>
                  <a:pt x="4045" y="16987"/>
                  <a:pt x="4773" y="17599"/>
                </a:cubicBezTo>
                <a:cubicBezTo>
                  <a:pt x="4964" y="17753"/>
                  <a:pt x="5041" y="18059"/>
                  <a:pt x="4926" y="18289"/>
                </a:cubicBezTo>
                <a:cubicBezTo>
                  <a:pt x="4504" y="19284"/>
                  <a:pt x="4504" y="19284"/>
                  <a:pt x="4504" y="19284"/>
                </a:cubicBezTo>
                <a:cubicBezTo>
                  <a:pt x="4428" y="19514"/>
                  <a:pt x="4504" y="19782"/>
                  <a:pt x="4734" y="19897"/>
                </a:cubicBezTo>
                <a:cubicBezTo>
                  <a:pt x="6611" y="20893"/>
                  <a:pt x="6611" y="20893"/>
                  <a:pt x="6611" y="20893"/>
                </a:cubicBezTo>
                <a:cubicBezTo>
                  <a:pt x="6841" y="21008"/>
                  <a:pt x="7109" y="20931"/>
                  <a:pt x="7262" y="20740"/>
                </a:cubicBezTo>
                <a:cubicBezTo>
                  <a:pt x="7836" y="19782"/>
                  <a:pt x="7836" y="19782"/>
                  <a:pt x="7836" y="19782"/>
                </a:cubicBezTo>
                <a:cubicBezTo>
                  <a:pt x="7990" y="19591"/>
                  <a:pt x="8258" y="19476"/>
                  <a:pt x="8487" y="19553"/>
                </a:cubicBezTo>
                <a:cubicBezTo>
                  <a:pt x="9407" y="19782"/>
                  <a:pt x="10364" y="19897"/>
                  <a:pt x="11360" y="19821"/>
                </a:cubicBezTo>
                <a:cubicBezTo>
                  <a:pt x="11590" y="19782"/>
                  <a:pt x="11858" y="19935"/>
                  <a:pt x="11973" y="20165"/>
                </a:cubicBezTo>
                <a:cubicBezTo>
                  <a:pt x="12356" y="21199"/>
                  <a:pt x="12356" y="21199"/>
                  <a:pt x="12356" y="21199"/>
                </a:cubicBezTo>
                <a:cubicBezTo>
                  <a:pt x="12470" y="21429"/>
                  <a:pt x="12738" y="21544"/>
                  <a:pt x="12968" y="21467"/>
                </a:cubicBezTo>
                <a:close/>
                <a:moveTo>
                  <a:pt x="8679" y="4118"/>
                </a:moveTo>
                <a:cubicBezTo>
                  <a:pt x="12356" y="3008"/>
                  <a:pt x="16224" y="5038"/>
                  <a:pt x="17373" y="8714"/>
                </a:cubicBezTo>
                <a:cubicBezTo>
                  <a:pt x="18521" y="12353"/>
                  <a:pt x="16453" y="16259"/>
                  <a:pt x="12815" y="17370"/>
                </a:cubicBezTo>
                <a:cubicBezTo>
                  <a:pt x="9138" y="18518"/>
                  <a:pt x="5232" y="16489"/>
                  <a:pt x="4121" y="12812"/>
                </a:cubicBezTo>
                <a:cubicBezTo>
                  <a:pt x="2973" y="9174"/>
                  <a:pt x="5041" y="5267"/>
                  <a:pt x="8679" y="4118"/>
                </a:cubicBezTo>
                <a:close/>
              </a:path>
            </a:pathLst>
          </a:custGeom>
          <a:solidFill>
            <a:srgbClr val="009587"/>
          </a:solidFill>
          <a:ln w="12700">
            <a:miter lim="400000"/>
          </a:ln>
        </p:spPr>
        <p:txBody>
          <a:bodyPr tIns="45720" bIns="45720"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900" b="0" i="0" u="none" strike="noStrike" kern="1200" cap="none" spc="0" normalizeH="0" baseline="0" noProof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2" name="文本框 31"/>
          <p:cNvSpPr txBox="1"/>
          <p:nvPr>
            <p:custDataLst>
              <p:tags r:id="rId19"/>
            </p:custDataLst>
          </p:nvPr>
        </p:nvSpPr>
        <p:spPr>
          <a:xfrm>
            <a:off x="4601782" y="4051692"/>
            <a:ext cx="992326" cy="646331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Autofit/>
          </a:bodyPr>
          <a:p>
            <a:pPr lvl="0" algn="ctr" defTabSz="457200">
              <a:lnSpc>
                <a:spcPct val="120000"/>
              </a:lnSpc>
              <a:defRPr/>
            </a:pPr>
            <a:r>
              <a:rPr kumimoji="1" lang="zh-CN" altLang="en-US" sz="1800" b="1" spc="150">
                <a:solidFill>
                  <a:srgbClr val="00958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质量类</a:t>
            </a:r>
            <a:endParaRPr kumimoji="1" lang="zh-CN" altLang="en-US" sz="1800" b="1" spc="150">
              <a:solidFill>
                <a:srgbClr val="009587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  <a:p>
            <a:pPr lvl="0" algn="ctr" defTabSz="457200">
              <a:lnSpc>
                <a:spcPct val="120000"/>
              </a:lnSpc>
              <a:defRPr/>
            </a:pPr>
            <a:r>
              <a:rPr kumimoji="1" lang="zh-CN" altLang="en-US" sz="1800" b="1" spc="150">
                <a:solidFill>
                  <a:srgbClr val="00958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调研</a:t>
            </a:r>
            <a:endParaRPr kumimoji="1" lang="zh-CN" altLang="en-US" sz="1800" b="1" spc="150">
              <a:solidFill>
                <a:srgbClr val="009587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0" name="形状"/>
          <p:cNvSpPr/>
          <p:nvPr>
            <p:custDataLst>
              <p:tags r:id="rId20"/>
            </p:custDataLst>
          </p:nvPr>
        </p:nvSpPr>
        <p:spPr>
          <a:xfrm>
            <a:off x="9084310" y="5291455"/>
            <a:ext cx="1223010" cy="2914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811" y="21600"/>
                </a:moveTo>
                <a:lnTo>
                  <a:pt x="19205" y="16152"/>
                </a:lnTo>
                <a:lnTo>
                  <a:pt x="21600" y="10768"/>
                </a:lnTo>
                <a:lnTo>
                  <a:pt x="19205" y="5321"/>
                </a:lnTo>
                <a:lnTo>
                  <a:pt x="16811" y="0"/>
                </a:lnTo>
                <a:lnTo>
                  <a:pt x="16811" y="6081"/>
                </a:lnTo>
                <a:lnTo>
                  <a:pt x="0" y="6081"/>
                </a:lnTo>
                <a:lnTo>
                  <a:pt x="0" y="15519"/>
                </a:lnTo>
                <a:lnTo>
                  <a:pt x="16811" y="15519"/>
                </a:lnTo>
                <a:lnTo>
                  <a:pt x="16811" y="21600"/>
                </a:lnTo>
                <a:close/>
              </a:path>
            </a:pathLst>
          </a:custGeom>
          <a:solidFill>
            <a:srgbClr val="FFFFFF">
              <a:lumMod val="85000"/>
            </a:srgbClr>
          </a:solidFill>
          <a:ln w="12700" cap="flat">
            <a:noFill/>
            <a:miter lim="400000"/>
          </a:ln>
          <a:effectLst/>
        </p:spPr>
        <p:txBody>
          <a:bodyPr wrap="square" lIns="45720" tIns="45720" rIns="45720" bIns="45720" numCol="1" anchor="t">
            <a:noAutofit/>
          </a:bodyPr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900" b="0" i="0" u="none" strike="noStrike" kern="1200" cap="none" spc="0" normalizeH="0" baseline="0" noProof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2" name="圆形"/>
          <p:cNvSpPr/>
          <p:nvPr>
            <p:custDataLst>
              <p:tags r:id="rId21"/>
            </p:custDataLst>
          </p:nvPr>
        </p:nvSpPr>
        <p:spPr>
          <a:xfrm>
            <a:off x="8630920" y="1981835"/>
            <a:ext cx="89535" cy="84455"/>
          </a:xfrm>
          <a:prstGeom prst="ellipse">
            <a:avLst/>
          </a:prstGeom>
          <a:solidFill>
            <a:srgbClr val="FFFFFF">
              <a:lumMod val="85000"/>
            </a:srgbClr>
          </a:solidFill>
          <a:ln w="12700" cap="flat">
            <a:noFill/>
            <a:miter lim="400000"/>
          </a:ln>
          <a:effectLst/>
        </p:spPr>
        <p:txBody>
          <a:bodyPr wrap="square" lIns="45720" tIns="45720" rIns="45720" bIns="45720" numCol="1" anchor="t">
            <a:noAutofit/>
          </a:bodyPr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900" b="0" i="0" u="none" strike="noStrike" kern="1200" cap="none" spc="0" normalizeH="0" baseline="0" noProof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>
            <p:custDataLst>
              <p:tags r:id="rId22"/>
            </p:custDataLst>
          </p:nvPr>
        </p:nvSpPr>
        <p:spPr>
          <a:xfrm>
            <a:off x="9588500" y="3201035"/>
            <a:ext cx="1221105" cy="564515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Autofit/>
          </a:bodyPr>
          <a:p>
            <a:pPr lvl="0" algn="ctr" defTabSz="457200">
              <a:lnSpc>
                <a:spcPct val="120000"/>
              </a:lnSpc>
              <a:defRPr/>
            </a:pPr>
            <a:r>
              <a:rPr kumimoji="1" lang="zh-CN" altLang="en-US" sz="1800" b="1" spc="1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营销类</a:t>
            </a:r>
            <a:endParaRPr kumimoji="1" lang="zh-CN" altLang="en-US" sz="1800" b="1" spc="1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  <a:p>
            <a:pPr lvl="0" algn="ctr" defTabSz="457200">
              <a:lnSpc>
                <a:spcPct val="120000"/>
              </a:lnSpc>
              <a:defRPr/>
            </a:pPr>
            <a:r>
              <a:rPr kumimoji="1" lang="zh-CN" altLang="en-US" sz="1800" b="1" spc="15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调研</a:t>
            </a:r>
            <a:endParaRPr kumimoji="1" lang="zh-CN" altLang="en-US" sz="1800" b="1" spc="15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7" name="形状"/>
          <p:cNvSpPr/>
          <p:nvPr>
            <p:custDataLst>
              <p:tags r:id="rId23"/>
            </p:custDataLst>
          </p:nvPr>
        </p:nvSpPr>
        <p:spPr>
          <a:xfrm>
            <a:off x="8976995" y="2492375"/>
            <a:ext cx="2423160" cy="243014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94" h="21491" extrusionOk="0">
                <a:moveTo>
                  <a:pt x="12968" y="21467"/>
                </a:moveTo>
                <a:cubicBezTo>
                  <a:pt x="14998" y="20855"/>
                  <a:pt x="14998" y="20855"/>
                  <a:pt x="14998" y="20855"/>
                </a:cubicBezTo>
                <a:cubicBezTo>
                  <a:pt x="15228" y="20778"/>
                  <a:pt x="15381" y="20510"/>
                  <a:pt x="15343" y="20280"/>
                </a:cubicBezTo>
                <a:cubicBezTo>
                  <a:pt x="15075" y="19208"/>
                  <a:pt x="15075" y="19208"/>
                  <a:pt x="15075" y="19208"/>
                </a:cubicBezTo>
                <a:cubicBezTo>
                  <a:pt x="15036" y="18978"/>
                  <a:pt x="15151" y="18672"/>
                  <a:pt x="15381" y="18557"/>
                </a:cubicBezTo>
                <a:cubicBezTo>
                  <a:pt x="16224" y="18059"/>
                  <a:pt x="16951" y="17446"/>
                  <a:pt x="17602" y="16718"/>
                </a:cubicBezTo>
                <a:cubicBezTo>
                  <a:pt x="17756" y="16527"/>
                  <a:pt x="18024" y="16450"/>
                  <a:pt x="18253" y="16565"/>
                </a:cubicBezTo>
                <a:cubicBezTo>
                  <a:pt x="19287" y="16987"/>
                  <a:pt x="19287" y="16987"/>
                  <a:pt x="19287" y="16987"/>
                </a:cubicBezTo>
                <a:cubicBezTo>
                  <a:pt x="19517" y="17101"/>
                  <a:pt x="19785" y="16987"/>
                  <a:pt x="19900" y="16795"/>
                </a:cubicBezTo>
                <a:cubicBezTo>
                  <a:pt x="20896" y="14880"/>
                  <a:pt x="20896" y="14880"/>
                  <a:pt x="20896" y="14880"/>
                </a:cubicBezTo>
                <a:cubicBezTo>
                  <a:pt x="21011" y="14650"/>
                  <a:pt x="20934" y="14382"/>
                  <a:pt x="20743" y="14267"/>
                </a:cubicBezTo>
                <a:cubicBezTo>
                  <a:pt x="19785" y="13655"/>
                  <a:pt x="19785" y="13655"/>
                  <a:pt x="19785" y="13655"/>
                </a:cubicBezTo>
                <a:cubicBezTo>
                  <a:pt x="19594" y="13540"/>
                  <a:pt x="19479" y="13233"/>
                  <a:pt x="19556" y="13004"/>
                </a:cubicBezTo>
                <a:cubicBezTo>
                  <a:pt x="19785" y="12084"/>
                  <a:pt x="19862" y="11127"/>
                  <a:pt x="19785" y="10131"/>
                </a:cubicBezTo>
                <a:cubicBezTo>
                  <a:pt x="19785" y="9901"/>
                  <a:pt x="19938" y="9633"/>
                  <a:pt x="20168" y="9557"/>
                </a:cubicBezTo>
                <a:cubicBezTo>
                  <a:pt x="21202" y="9135"/>
                  <a:pt x="21202" y="9135"/>
                  <a:pt x="21202" y="9135"/>
                </a:cubicBezTo>
                <a:cubicBezTo>
                  <a:pt x="21432" y="9021"/>
                  <a:pt x="21547" y="8791"/>
                  <a:pt x="21470" y="8561"/>
                </a:cubicBezTo>
                <a:cubicBezTo>
                  <a:pt x="20819" y="6493"/>
                  <a:pt x="20819" y="6493"/>
                  <a:pt x="20819" y="6493"/>
                </a:cubicBezTo>
                <a:cubicBezTo>
                  <a:pt x="20743" y="6263"/>
                  <a:pt x="20513" y="6110"/>
                  <a:pt x="20283" y="6187"/>
                </a:cubicBezTo>
                <a:cubicBezTo>
                  <a:pt x="19173" y="6416"/>
                  <a:pt x="19173" y="6416"/>
                  <a:pt x="19173" y="6416"/>
                </a:cubicBezTo>
                <a:cubicBezTo>
                  <a:pt x="18943" y="6455"/>
                  <a:pt x="18675" y="6340"/>
                  <a:pt x="18560" y="6148"/>
                </a:cubicBezTo>
                <a:cubicBezTo>
                  <a:pt x="18062" y="5306"/>
                  <a:pt x="17449" y="4540"/>
                  <a:pt x="16721" y="3927"/>
                </a:cubicBezTo>
                <a:cubicBezTo>
                  <a:pt x="16530" y="3774"/>
                  <a:pt x="16453" y="3467"/>
                  <a:pt x="16530" y="3238"/>
                </a:cubicBezTo>
                <a:cubicBezTo>
                  <a:pt x="16990" y="2204"/>
                  <a:pt x="16990" y="2204"/>
                  <a:pt x="16990" y="2204"/>
                </a:cubicBezTo>
                <a:cubicBezTo>
                  <a:pt x="17066" y="2012"/>
                  <a:pt x="16990" y="1744"/>
                  <a:pt x="16760" y="1629"/>
                </a:cubicBezTo>
                <a:cubicBezTo>
                  <a:pt x="14845" y="595"/>
                  <a:pt x="14845" y="595"/>
                  <a:pt x="14845" y="595"/>
                </a:cubicBezTo>
                <a:cubicBezTo>
                  <a:pt x="14653" y="518"/>
                  <a:pt x="14385" y="557"/>
                  <a:pt x="14232" y="787"/>
                </a:cubicBezTo>
                <a:cubicBezTo>
                  <a:pt x="13658" y="1706"/>
                  <a:pt x="13658" y="1706"/>
                  <a:pt x="13658" y="1706"/>
                </a:cubicBezTo>
                <a:cubicBezTo>
                  <a:pt x="13504" y="1935"/>
                  <a:pt x="13236" y="2012"/>
                  <a:pt x="13007" y="1974"/>
                </a:cubicBezTo>
                <a:cubicBezTo>
                  <a:pt x="12087" y="1706"/>
                  <a:pt x="11092" y="1629"/>
                  <a:pt x="10134" y="1706"/>
                </a:cubicBezTo>
                <a:cubicBezTo>
                  <a:pt x="9904" y="1706"/>
                  <a:pt x="9636" y="1553"/>
                  <a:pt x="9521" y="1323"/>
                </a:cubicBezTo>
                <a:cubicBezTo>
                  <a:pt x="9100" y="289"/>
                  <a:pt x="9100" y="289"/>
                  <a:pt x="9100" y="289"/>
                </a:cubicBezTo>
                <a:cubicBezTo>
                  <a:pt x="9024" y="97"/>
                  <a:pt x="8756" y="-56"/>
                  <a:pt x="8526" y="21"/>
                </a:cubicBezTo>
                <a:cubicBezTo>
                  <a:pt x="6496" y="672"/>
                  <a:pt x="6496" y="672"/>
                  <a:pt x="6496" y="672"/>
                </a:cubicBezTo>
                <a:cubicBezTo>
                  <a:pt x="6266" y="748"/>
                  <a:pt x="6113" y="978"/>
                  <a:pt x="6151" y="1208"/>
                </a:cubicBezTo>
                <a:cubicBezTo>
                  <a:pt x="6419" y="2318"/>
                  <a:pt x="6419" y="2318"/>
                  <a:pt x="6419" y="2318"/>
                </a:cubicBezTo>
                <a:cubicBezTo>
                  <a:pt x="6458" y="2548"/>
                  <a:pt x="6343" y="2816"/>
                  <a:pt x="6113" y="2931"/>
                </a:cubicBezTo>
                <a:cubicBezTo>
                  <a:pt x="5270" y="3429"/>
                  <a:pt x="4543" y="4080"/>
                  <a:pt x="3892" y="4770"/>
                </a:cubicBezTo>
                <a:cubicBezTo>
                  <a:pt x="3738" y="4961"/>
                  <a:pt x="3432" y="5038"/>
                  <a:pt x="3241" y="4961"/>
                </a:cubicBezTo>
                <a:cubicBezTo>
                  <a:pt x="2207" y="4501"/>
                  <a:pt x="2207" y="4501"/>
                  <a:pt x="2207" y="4501"/>
                </a:cubicBezTo>
                <a:cubicBezTo>
                  <a:pt x="1977" y="4425"/>
                  <a:pt x="1709" y="4540"/>
                  <a:pt x="1594" y="4731"/>
                </a:cubicBezTo>
                <a:cubicBezTo>
                  <a:pt x="598" y="6646"/>
                  <a:pt x="598" y="6646"/>
                  <a:pt x="598" y="6646"/>
                </a:cubicBezTo>
                <a:cubicBezTo>
                  <a:pt x="483" y="6838"/>
                  <a:pt x="560" y="7144"/>
                  <a:pt x="751" y="7259"/>
                </a:cubicBezTo>
                <a:cubicBezTo>
                  <a:pt x="1709" y="7872"/>
                  <a:pt x="1709" y="7872"/>
                  <a:pt x="1709" y="7872"/>
                </a:cubicBezTo>
                <a:cubicBezTo>
                  <a:pt x="1900" y="7987"/>
                  <a:pt x="2015" y="8255"/>
                  <a:pt x="1938" y="8484"/>
                </a:cubicBezTo>
                <a:cubicBezTo>
                  <a:pt x="1709" y="9442"/>
                  <a:pt x="1632" y="10399"/>
                  <a:pt x="1670" y="11357"/>
                </a:cubicBezTo>
                <a:cubicBezTo>
                  <a:pt x="1709" y="11625"/>
                  <a:pt x="1556" y="11893"/>
                  <a:pt x="1326" y="11970"/>
                </a:cubicBezTo>
                <a:cubicBezTo>
                  <a:pt x="292" y="12391"/>
                  <a:pt x="292" y="12391"/>
                  <a:pt x="292" y="12391"/>
                </a:cubicBezTo>
                <a:cubicBezTo>
                  <a:pt x="62" y="12467"/>
                  <a:pt x="-53" y="12735"/>
                  <a:pt x="24" y="12965"/>
                </a:cubicBezTo>
                <a:cubicBezTo>
                  <a:pt x="675" y="15033"/>
                  <a:pt x="675" y="15033"/>
                  <a:pt x="675" y="15033"/>
                </a:cubicBezTo>
                <a:cubicBezTo>
                  <a:pt x="713" y="15263"/>
                  <a:pt x="981" y="15378"/>
                  <a:pt x="1211" y="15340"/>
                </a:cubicBezTo>
                <a:cubicBezTo>
                  <a:pt x="2283" y="15110"/>
                  <a:pt x="2283" y="15110"/>
                  <a:pt x="2283" y="15110"/>
                </a:cubicBezTo>
                <a:cubicBezTo>
                  <a:pt x="2551" y="15033"/>
                  <a:pt x="2819" y="15187"/>
                  <a:pt x="2934" y="15378"/>
                </a:cubicBezTo>
                <a:cubicBezTo>
                  <a:pt x="3432" y="16221"/>
                  <a:pt x="4045" y="16987"/>
                  <a:pt x="4773" y="17599"/>
                </a:cubicBezTo>
                <a:cubicBezTo>
                  <a:pt x="4964" y="17753"/>
                  <a:pt x="5041" y="18059"/>
                  <a:pt x="4926" y="18289"/>
                </a:cubicBezTo>
                <a:cubicBezTo>
                  <a:pt x="4504" y="19284"/>
                  <a:pt x="4504" y="19284"/>
                  <a:pt x="4504" y="19284"/>
                </a:cubicBezTo>
                <a:cubicBezTo>
                  <a:pt x="4428" y="19514"/>
                  <a:pt x="4504" y="19782"/>
                  <a:pt x="4734" y="19897"/>
                </a:cubicBezTo>
                <a:cubicBezTo>
                  <a:pt x="6611" y="20893"/>
                  <a:pt x="6611" y="20893"/>
                  <a:pt x="6611" y="20893"/>
                </a:cubicBezTo>
                <a:cubicBezTo>
                  <a:pt x="6841" y="21008"/>
                  <a:pt x="7109" y="20931"/>
                  <a:pt x="7262" y="20740"/>
                </a:cubicBezTo>
                <a:cubicBezTo>
                  <a:pt x="7836" y="19782"/>
                  <a:pt x="7836" y="19782"/>
                  <a:pt x="7836" y="19782"/>
                </a:cubicBezTo>
                <a:cubicBezTo>
                  <a:pt x="7990" y="19591"/>
                  <a:pt x="8258" y="19476"/>
                  <a:pt x="8487" y="19553"/>
                </a:cubicBezTo>
                <a:cubicBezTo>
                  <a:pt x="9407" y="19782"/>
                  <a:pt x="10364" y="19897"/>
                  <a:pt x="11360" y="19821"/>
                </a:cubicBezTo>
                <a:cubicBezTo>
                  <a:pt x="11590" y="19782"/>
                  <a:pt x="11858" y="19935"/>
                  <a:pt x="11973" y="20165"/>
                </a:cubicBezTo>
                <a:cubicBezTo>
                  <a:pt x="12356" y="21199"/>
                  <a:pt x="12356" y="21199"/>
                  <a:pt x="12356" y="21199"/>
                </a:cubicBezTo>
                <a:cubicBezTo>
                  <a:pt x="12470" y="21429"/>
                  <a:pt x="12738" y="21544"/>
                  <a:pt x="12968" y="21467"/>
                </a:cubicBezTo>
                <a:close/>
                <a:moveTo>
                  <a:pt x="8679" y="4118"/>
                </a:moveTo>
                <a:cubicBezTo>
                  <a:pt x="12356" y="3008"/>
                  <a:pt x="16224" y="5038"/>
                  <a:pt x="17373" y="8714"/>
                </a:cubicBezTo>
                <a:cubicBezTo>
                  <a:pt x="18521" y="12353"/>
                  <a:pt x="16453" y="16259"/>
                  <a:pt x="12815" y="17370"/>
                </a:cubicBezTo>
                <a:cubicBezTo>
                  <a:pt x="9138" y="18518"/>
                  <a:pt x="5232" y="16489"/>
                  <a:pt x="4121" y="12812"/>
                </a:cubicBezTo>
                <a:cubicBezTo>
                  <a:pt x="2973" y="9174"/>
                  <a:pt x="5041" y="5267"/>
                  <a:pt x="8679" y="4118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 w="12700">
            <a:miter lim="400000"/>
          </a:ln>
        </p:spPr>
        <p:txBody>
          <a:bodyPr tIns="45720" bIns="45720"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900" b="0" i="0" u="none" strike="noStrike" kern="1200" cap="none" spc="0" normalizeH="0" baseline="0" noProof="0">
              <a:ln>
                <a:noFill/>
              </a:ln>
              <a:solidFill>
                <a:srgbClr val="222222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>
            <p:custDataLst>
              <p:tags r:id="rId24"/>
            </p:custDataLst>
          </p:nvPr>
        </p:nvSpPr>
        <p:spPr>
          <a:xfrm>
            <a:off x="9741535" y="3401695"/>
            <a:ext cx="937895" cy="610870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Autofit/>
          </a:bodyPr>
          <a:p>
            <a:pPr lvl="0" algn="ctr" defTabSz="457200">
              <a:lnSpc>
                <a:spcPct val="120000"/>
              </a:lnSpc>
              <a:defRPr/>
            </a:pPr>
            <a:r>
              <a:rPr kumimoji="1" lang="zh-CN" altLang="en-US" sz="1800" b="1" spc="15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前景类</a:t>
            </a:r>
            <a:endParaRPr kumimoji="1" lang="zh-CN" altLang="en-US" sz="1800" b="1" spc="150">
              <a:solidFill>
                <a:schemeClr val="accent5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  <a:p>
            <a:pPr lvl="0" algn="ctr" defTabSz="457200">
              <a:lnSpc>
                <a:spcPct val="120000"/>
              </a:lnSpc>
              <a:defRPr/>
            </a:pPr>
            <a:r>
              <a:rPr kumimoji="1" lang="zh-CN" altLang="en-US" sz="1800" b="1" spc="150">
                <a:solidFill>
                  <a:schemeClr val="accent5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rPr>
              <a:t>调研</a:t>
            </a:r>
            <a:endParaRPr kumimoji="1" lang="zh-CN" altLang="en-US" sz="1800" b="1" spc="150">
              <a:solidFill>
                <a:schemeClr val="accent5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9" name="标题 2"/>
          <p:cNvSpPr>
            <a:spLocks noGrp="1"/>
          </p:cNvSpPr>
          <p:nvPr/>
        </p:nvSpPr>
        <p:spPr>
          <a:xfrm>
            <a:off x="8221980" y="5805170"/>
            <a:ext cx="3196590" cy="70548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pPr algn="l"/>
            <a:r>
              <a:rPr lang="en-US" altLang="zh-CN" dirty="0">
                <a:solidFill>
                  <a:schemeClr val="tx2">
                    <a:lumMod val="75000"/>
                  </a:schemeClr>
                </a:solidFill>
              </a:rPr>
              <a:t>—</a:t>
            </a:r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主题分类</a:t>
            </a:r>
            <a:r>
              <a:rPr lang="en-US" altLang="zh-CN" dirty="0">
                <a:solidFill>
                  <a:schemeClr val="tx2">
                    <a:lumMod val="75000"/>
                  </a:schemeClr>
                </a:solidFill>
                <a:sym typeface="+mn-ea"/>
              </a:rPr>
              <a:t>—</a:t>
            </a:r>
            <a:endParaRPr lang="en-US" altLang="zh-CN" dirty="0">
              <a:solidFill>
                <a:schemeClr val="tx2">
                  <a:lumMod val="75000"/>
                </a:schemeClr>
              </a:solidFill>
              <a:sym typeface="+mn-ea"/>
            </a:endParaRPr>
          </a:p>
        </p:txBody>
      </p:sp>
    </p:spTree>
  </p:cSld>
  <p:clrMapOvr>
    <a:masterClrMapping/>
  </p:clrMapOvr>
  <p:transition>
    <p:wipe dir="d"/>
  </p:transition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22_1*m_i*1_10"/>
  <p:tag name="KSO_WM_TEMPLATE_CATEGORY" val="diagram"/>
  <p:tag name="KSO_WM_TEMPLATE_INDEX" val="20201422"/>
  <p:tag name="KSO_WM_UNIT_LAYERLEVEL" val="1_1"/>
  <p:tag name="KSO_WM_TAG_VERSION" val="1.0"/>
  <p:tag name="KSO_WM_BEAUTIFY_FLAG" val="#wm#"/>
  <p:tag name="KSO_WM_DIAGRAM_GROUP_CODE" val="m1-1"/>
  <p:tag name="KSO_WM_UNIT_TYPE" val="m_i"/>
  <p:tag name="KSO_WM_UNIT_INDEX" val="1_10"/>
  <p:tag name="KSO_WM_UNIT_FILL_FORE_SCHEMECOLOR_INDEX" val="14"/>
  <p:tag name="KSO_WM_UNIT_FILL_TYPE" val="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22_1*m_i*1_8"/>
  <p:tag name="KSO_WM_TEMPLATE_CATEGORY" val="diagram"/>
  <p:tag name="KSO_WM_TEMPLATE_INDEX" val="20201422"/>
  <p:tag name="KSO_WM_UNIT_LAYERLEVEL" val="1_1"/>
  <p:tag name="KSO_WM_TAG_VERSION" val="1.0"/>
  <p:tag name="KSO_WM_BEAUTIFY_FLAG" val="#wm#"/>
  <p:tag name="KSO_WM_DIAGRAM_GROUP_CODE" val="m1-1"/>
  <p:tag name="KSO_WM_UNIT_TYPE" val="m_i"/>
  <p:tag name="KSO_WM_UNIT_INDEX" val="1_8"/>
  <p:tag name="KSO_WM_UNIT_FILL_FORE_SCHEMECOLOR_INDEX" val="14"/>
  <p:tag name="KSO_WM_UNIT_FILL_TYPE" val="1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22_1*m_i*1_9"/>
  <p:tag name="KSO_WM_TEMPLATE_CATEGORY" val="diagram"/>
  <p:tag name="KSO_WM_TEMPLATE_INDEX" val="20201422"/>
  <p:tag name="KSO_WM_UNIT_LAYERLEVEL" val="1_1"/>
  <p:tag name="KSO_WM_TAG_VERSION" val="1.0"/>
  <p:tag name="KSO_WM_BEAUTIFY_FLAG" val="#wm#"/>
  <p:tag name="KSO_WM_DIAGRAM_GROUP_CODE" val="m1-1"/>
  <p:tag name="KSO_WM_UNIT_TYPE" val="m_i"/>
  <p:tag name="KSO_WM_UNIT_INDEX" val="1_9"/>
  <p:tag name="KSO_WM_UNIT_FILL_FORE_SCHEMECOLOR_INDEX" val="14"/>
  <p:tag name="KSO_WM_UNIT_FILL_TYPE" val="1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22_1*m_h_i*1_1_1"/>
  <p:tag name="KSO_WM_TEMPLATE_CATEGORY" val="diagram"/>
  <p:tag name="KSO_WM_TEMPLATE_INDEX" val="20201422"/>
  <p:tag name="KSO_WM_UNIT_LAYERLEVEL" val="1_1_1"/>
  <p:tag name="KSO_WM_TAG_VERSION" val="1.0"/>
  <p:tag name="KSO_WM_BEAUTIFY_FLAG" val="#wm#"/>
  <p:tag name="KSO_WM_DIAGRAM_GROUP_CODE" val="m1-1"/>
  <p:tag name="KSO_WM_UNIT_TYPE" val="m_h_i"/>
  <p:tag name="KSO_WM_UNIT_INDEX" val="1_1_1"/>
  <p:tag name="KSO_WM_UNIT_FILL_FORE_SCHEMECOLOR_INDEX" val="5"/>
  <p:tag name="KSO_WM_UNIT_FILL_TYPE" val="1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22_1*m_h_i*1_1_2"/>
  <p:tag name="KSO_WM_TEMPLATE_CATEGORY" val="diagram"/>
  <p:tag name="KSO_WM_TEMPLATE_INDEX" val="20201422"/>
  <p:tag name="KSO_WM_UNIT_LAYERLEVEL" val="1_1_1"/>
  <p:tag name="KSO_WM_TAG_VERSION" val="1.0"/>
  <p:tag name="KSO_WM_BEAUTIFY_FLAG" val="#wm#"/>
  <p:tag name="KSO_WM_DIAGRAM_GROUP_CODE" val="m1-1"/>
  <p:tag name="KSO_WM_UNIT_TYPE" val="m_h_i"/>
  <p:tag name="KSO_WM_UNIT_INDEX" val="1_1_2"/>
  <p:tag name="KSO_WM_UNIT_FILL_FORE_SCHEMECOLOR_INDEX" val="5"/>
  <p:tag name="KSO_WM_UNIT_FILL_TYPE" val="1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22_1*m_h_f*1_1_1"/>
  <p:tag name="KSO_WM_TEMPLATE_CATEGORY" val="diagram"/>
  <p:tag name="KSO_WM_TEMPLATE_INDEX" val="20201422"/>
  <p:tag name="KSO_WM_UNIT_LAYERLEVEL" val="1_1_1"/>
  <p:tag name="KSO_WM_TAG_VERSION" val="1.0"/>
  <p:tag name="KSO_WM_BEAUTIFY_FLAG" val="#wm#"/>
  <p:tag name="KSO_WM_UNIT_PRESET_TEXT" val="添加标题"/>
  <p:tag name="KSO_WM_UNIT_NOCLEAR" val="0"/>
  <p:tag name="KSO_WM_UNIT_VALUE" val="10"/>
  <p:tag name="KSO_WM_DIAGRAM_GROUP_CODE" val="m1-1"/>
  <p:tag name="KSO_WM_UNIT_TYPE" val="m_h_f"/>
  <p:tag name="KSO_WM_UNIT_INDEX" val="1_1_1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22_1*m_h_i*1_3_1"/>
  <p:tag name="KSO_WM_TEMPLATE_CATEGORY" val="diagram"/>
  <p:tag name="KSO_WM_TEMPLATE_INDEX" val="20201422"/>
  <p:tag name="KSO_WM_UNIT_LAYERLEVEL" val="1_1_1"/>
  <p:tag name="KSO_WM_TAG_VERSION" val="1.0"/>
  <p:tag name="KSO_WM_BEAUTIFY_FLAG" val="#wm#"/>
  <p:tag name="KSO_WM_DIAGRAM_GROUP_CODE" val="m1-1"/>
  <p:tag name="KSO_WM_UNIT_TYPE" val="m_h_i"/>
  <p:tag name="KSO_WM_UNIT_INDEX" val="1_3_1"/>
  <p:tag name="KSO_WM_UNIT_FILL_FORE_SCHEMECOLOR_INDEX" val="7"/>
  <p:tag name="KSO_WM_UNIT_FILL_TYPE" val="1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22_1*m_h_i*1_3_2"/>
  <p:tag name="KSO_WM_TEMPLATE_CATEGORY" val="diagram"/>
  <p:tag name="KSO_WM_TEMPLATE_INDEX" val="20201422"/>
  <p:tag name="KSO_WM_UNIT_LAYERLEVEL" val="1_1_1"/>
  <p:tag name="KSO_WM_TAG_VERSION" val="1.0"/>
  <p:tag name="KSO_WM_BEAUTIFY_FLAG" val="#wm#"/>
  <p:tag name="KSO_WM_DIAGRAM_GROUP_CODE" val="m1-1"/>
  <p:tag name="KSO_WM_UNIT_TYPE" val="m_h_i"/>
  <p:tag name="KSO_WM_UNIT_INDEX" val="1_3_2"/>
  <p:tag name="KSO_WM_UNIT_FILL_FORE_SCHEMECOLOR_INDEX" val="7"/>
  <p:tag name="KSO_WM_UNIT_FILL_TYPE" val="1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22_1*m_h_f*1_3_1"/>
  <p:tag name="KSO_WM_TEMPLATE_CATEGORY" val="diagram"/>
  <p:tag name="KSO_WM_TEMPLATE_INDEX" val="20201422"/>
  <p:tag name="KSO_WM_UNIT_LAYERLEVEL" val="1_1_1"/>
  <p:tag name="KSO_WM_TAG_VERSION" val="1.0"/>
  <p:tag name="KSO_WM_BEAUTIFY_FLAG" val="#wm#"/>
  <p:tag name="KSO_WM_UNIT_PRESET_TEXT" val="添加标题"/>
  <p:tag name="KSO_WM_UNIT_NOCLEAR" val="0"/>
  <p:tag name="KSO_WM_UNIT_VALUE" val="12"/>
  <p:tag name="KSO_WM_DIAGRAM_GROUP_CODE" val="m1-1"/>
  <p:tag name="KSO_WM_UNIT_TYPE" val="m_h_f"/>
  <p:tag name="KSO_WM_UNIT_INDEX" val="1_3_1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22_1*m_h_i*1_2_1"/>
  <p:tag name="KSO_WM_TEMPLATE_CATEGORY" val="diagram"/>
  <p:tag name="KSO_WM_TEMPLATE_INDEX" val="20201422"/>
  <p:tag name="KSO_WM_UNIT_LAYERLEVEL" val="1_1_1"/>
  <p:tag name="KSO_WM_TAG_VERSION" val="1.0"/>
  <p:tag name="KSO_WM_BEAUTIFY_FLAG" val="#wm#"/>
  <p:tag name="KSO_WM_DIAGRAM_GROUP_CODE" val="m1-1"/>
  <p:tag name="KSO_WM_UNIT_TYPE" val="m_h_i"/>
  <p:tag name="KSO_WM_UNIT_INDEX" val="1_2_1"/>
  <p:tag name="KSO_WM_UNIT_FILL_FORE_SCHEMECOLOR_INDEX" val="6"/>
  <p:tag name="KSO_WM_UNIT_FILL_TYPE" val="1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22_1*m_h_f*1_2_1"/>
  <p:tag name="KSO_WM_TEMPLATE_CATEGORY" val="diagram"/>
  <p:tag name="KSO_WM_TEMPLATE_INDEX" val="20201422"/>
  <p:tag name="KSO_WM_UNIT_LAYERLEVEL" val="1_1_1"/>
  <p:tag name="KSO_WM_TAG_VERSION" val="1.0"/>
  <p:tag name="KSO_WM_BEAUTIFY_FLAG" val="#wm#"/>
  <p:tag name="KSO_WM_UNIT_PRESET_TEXT" val="添加标题"/>
  <p:tag name="KSO_WM_UNIT_NOCLEAR" val="0"/>
  <p:tag name="KSO_WM_UNIT_VALUE" val="8"/>
  <p:tag name="KSO_WM_DIAGRAM_GROUP_CODE" val="m1-1"/>
  <p:tag name="KSO_WM_UNIT_TYPE" val="m_h_f"/>
  <p:tag name="KSO_WM_UNIT_INDEX" val="1_2_1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22_1*m_i*1_11"/>
  <p:tag name="KSO_WM_TEMPLATE_CATEGORY" val="diagram"/>
  <p:tag name="KSO_WM_TEMPLATE_INDEX" val="20201422"/>
  <p:tag name="KSO_WM_UNIT_LAYERLEVEL" val="1_1"/>
  <p:tag name="KSO_WM_TAG_VERSION" val="1.0"/>
  <p:tag name="KSO_WM_BEAUTIFY_FLAG" val="#wm#"/>
  <p:tag name="KSO_WM_DIAGRAM_GROUP_CODE" val="m1-1"/>
  <p:tag name="KSO_WM_UNIT_TYPE" val="m_i"/>
  <p:tag name="KSO_WM_UNIT_INDEX" val="1_11"/>
  <p:tag name="KSO_WM_UNIT_FILL_FORE_SCHEMECOLOR_INDEX" val="14"/>
  <p:tag name="KSO_WM_UNIT_FILL_TYPE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22_1*m_i*1_1"/>
  <p:tag name="KSO_WM_TEMPLATE_CATEGORY" val="diagram"/>
  <p:tag name="KSO_WM_TEMPLATE_INDEX" val="20201422"/>
  <p:tag name="KSO_WM_UNIT_LAYERLEVEL" val="1_1"/>
  <p:tag name="KSO_WM_TAG_VERSION" val="1.0"/>
  <p:tag name="KSO_WM_BEAUTIFY_FLAG" val="#wm#"/>
  <p:tag name="KSO_WM_DIAGRAM_GROUP_CODE" val="m1-1"/>
  <p:tag name="KSO_WM_UNIT_TYPE" val="m_i"/>
  <p:tag name="KSO_WM_UNIT_INDEX" val="1_1"/>
  <p:tag name="KSO_WM_UNIT_FILL_FORE_SCHEMECOLOR_INDEX" val="14"/>
  <p:tag name="KSO_WM_UNIT_FILL_TYPE" val="1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22_1*m_i*1_9"/>
  <p:tag name="KSO_WM_TEMPLATE_CATEGORY" val="diagram"/>
  <p:tag name="KSO_WM_TEMPLATE_INDEX" val="20201422"/>
  <p:tag name="KSO_WM_UNIT_LAYERLEVEL" val="1_1"/>
  <p:tag name="KSO_WM_TAG_VERSION" val="1.0"/>
  <p:tag name="KSO_WM_BEAUTIFY_FLAG" val="#wm#"/>
  <p:tag name="KSO_WM_DIAGRAM_GROUP_CODE" val="m1-1"/>
  <p:tag name="KSO_WM_UNIT_TYPE" val="m_i"/>
  <p:tag name="KSO_WM_UNIT_INDEX" val="1_9"/>
  <p:tag name="KSO_WM_UNIT_FILL_FORE_SCHEMECOLOR_INDEX" val="14"/>
  <p:tag name="KSO_WM_UNIT_FILL_TYPE" val="1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22_1*m_h_f*1_3_1"/>
  <p:tag name="KSO_WM_TEMPLATE_CATEGORY" val="diagram"/>
  <p:tag name="KSO_WM_TEMPLATE_INDEX" val="20201422"/>
  <p:tag name="KSO_WM_UNIT_LAYERLEVEL" val="1_1_1"/>
  <p:tag name="KSO_WM_TAG_VERSION" val="1.0"/>
  <p:tag name="KSO_WM_BEAUTIFY_FLAG" val="#wm#"/>
  <p:tag name="KSO_WM_UNIT_PRESET_TEXT" val="添加标题"/>
  <p:tag name="KSO_WM_UNIT_NOCLEAR" val="0"/>
  <p:tag name="KSO_WM_UNIT_VALUE" val="12"/>
  <p:tag name="KSO_WM_DIAGRAM_GROUP_CODE" val="m1-1"/>
  <p:tag name="KSO_WM_UNIT_TYPE" val="m_h_f"/>
  <p:tag name="KSO_WM_UNIT_INDEX" val="1_3_1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22_1*m_h_i*1_2_1"/>
  <p:tag name="KSO_WM_TEMPLATE_CATEGORY" val="diagram"/>
  <p:tag name="KSO_WM_TEMPLATE_INDEX" val="20201422"/>
  <p:tag name="KSO_WM_UNIT_LAYERLEVEL" val="1_1_1"/>
  <p:tag name="KSO_WM_TAG_VERSION" val="1.0"/>
  <p:tag name="KSO_WM_BEAUTIFY_FLAG" val="#wm#"/>
  <p:tag name="KSO_WM_DIAGRAM_GROUP_CODE" val="m1-1"/>
  <p:tag name="KSO_WM_UNIT_TYPE" val="m_h_i"/>
  <p:tag name="KSO_WM_UNIT_INDEX" val="1_2_1"/>
  <p:tag name="KSO_WM_UNIT_FILL_FORE_SCHEMECOLOR_INDEX" val="6"/>
  <p:tag name="KSO_WM_UNIT_FILL_TYPE" val="1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22_1*m_h_f*1_2_1"/>
  <p:tag name="KSO_WM_TEMPLATE_CATEGORY" val="diagram"/>
  <p:tag name="KSO_WM_TEMPLATE_INDEX" val="20201422"/>
  <p:tag name="KSO_WM_UNIT_LAYERLEVEL" val="1_1_1"/>
  <p:tag name="KSO_WM_TAG_VERSION" val="1.0"/>
  <p:tag name="KSO_WM_BEAUTIFY_FLAG" val="#wm#"/>
  <p:tag name="KSO_WM_UNIT_PRESET_TEXT" val="添加标题"/>
  <p:tag name="KSO_WM_UNIT_NOCLEAR" val="0"/>
  <p:tag name="KSO_WM_UNIT_VALUE" val="8"/>
  <p:tag name="KSO_WM_DIAGRAM_GROUP_CODE" val="m1-1"/>
  <p:tag name="KSO_WM_UNIT_TYPE" val="m_h_f"/>
  <p:tag name="KSO_WM_UNIT_INDEX" val="1_2_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22_1*m_i*1_1"/>
  <p:tag name="KSO_WM_TEMPLATE_CATEGORY" val="diagram"/>
  <p:tag name="KSO_WM_TEMPLATE_INDEX" val="20201422"/>
  <p:tag name="KSO_WM_UNIT_LAYERLEVEL" val="1_1"/>
  <p:tag name="KSO_WM_TAG_VERSION" val="1.0"/>
  <p:tag name="KSO_WM_BEAUTIFY_FLAG" val="#wm#"/>
  <p:tag name="KSO_WM_DIAGRAM_GROUP_CODE" val="m1-1"/>
  <p:tag name="KSO_WM_UNIT_TYPE" val="m_i"/>
  <p:tag name="KSO_WM_UNIT_INDEX" val="1_1"/>
  <p:tag name="KSO_WM_UNIT_FILL_FORE_SCHEMECOLOR_INDEX" val="14"/>
  <p:tag name="KSO_WM_UNIT_FILL_TYPE" val="1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22_1*m_i*1_2"/>
  <p:tag name="KSO_WM_TEMPLATE_CATEGORY" val="diagram"/>
  <p:tag name="KSO_WM_TEMPLATE_INDEX" val="20201422"/>
  <p:tag name="KSO_WM_UNIT_LAYERLEVEL" val="1_1"/>
  <p:tag name="KSO_WM_TAG_VERSION" val="1.0"/>
  <p:tag name="KSO_WM_BEAUTIFY_FLAG" val="#wm#"/>
  <p:tag name="KSO_WM_DIAGRAM_GROUP_CODE" val="m1-1"/>
  <p:tag name="KSO_WM_UNIT_TYPE" val="m_i"/>
  <p:tag name="KSO_WM_UNIT_INDEX" val="1_2"/>
  <p:tag name="KSO_WM_UNIT_FILL_FORE_SCHEMECOLOR_INDEX" val="14"/>
  <p:tag name="KSO_WM_UNIT_FILL_TYPE" val="1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22_1*m_i*1_3"/>
  <p:tag name="KSO_WM_TEMPLATE_CATEGORY" val="diagram"/>
  <p:tag name="KSO_WM_TEMPLATE_INDEX" val="20201422"/>
  <p:tag name="KSO_WM_UNIT_LAYERLEVEL" val="1_1"/>
  <p:tag name="KSO_WM_TAG_VERSION" val="1.0"/>
  <p:tag name="KSO_WM_BEAUTIFY_FLAG" val="#wm#"/>
  <p:tag name="KSO_WM_DIAGRAM_GROUP_CODE" val="m1-1"/>
  <p:tag name="KSO_WM_UNIT_TYPE" val="m_i"/>
  <p:tag name="KSO_WM_UNIT_INDEX" val="1_3"/>
  <p:tag name="KSO_WM_UNIT_FILL_FORE_SCHEMECOLOR_INDEX" val="14"/>
  <p:tag name="KSO_WM_UNIT_FILL_TYPE" val="1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22_1*m_i*1_4"/>
  <p:tag name="KSO_WM_TEMPLATE_CATEGORY" val="diagram"/>
  <p:tag name="KSO_WM_TEMPLATE_INDEX" val="20201422"/>
  <p:tag name="KSO_WM_UNIT_LAYERLEVEL" val="1_1"/>
  <p:tag name="KSO_WM_TAG_VERSION" val="1.0"/>
  <p:tag name="KSO_WM_BEAUTIFY_FLAG" val="#wm#"/>
  <p:tag name="KSO_WM_DIAGRAM_GROUP_CODE" val="m1-1"/>
  <p:tag name="KSO_WM_UNIT_TYPE" val="m_i"/>
  <p:tag name="KSO_WM_UNIT_INDEX" val="1_4"/>
  <p:tag name="KSO_WM_UNIT_FILL_FORE_SCHEMECOLOR_INDEX" val="14"/>
  <p:tag name="KSO_WM_UNIT_FILL_TYPE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22_1*m_i*1_5"/>
  <p:tag name="KSO_WM_TEMPLATE_CATEGORY" val="diagram"/>
  <p:tag name="KSO_WM_TEMPLATE_INDEX" val="20201422"/>
  <p:tag name="KSO_WM_UNIT_LAYERLEVEL" val="1_1"/>
  <p:tag name="KSO_WM_TAG_VERSION" val="1.0"/>
  <p:tag name="KSO_WM_BEAUTIFY_FLAG" val="#wm#"/>
  <p:tag name="KSO_WM_DIAGRAM_GROUP_CODE" val="m1-1"/>
  <p:tag name="KSO_WM_UNIT_TYPE" val="m_i"/>
  <p:tag name="KSO_WM_UNIT_INDEX" val="1_5"/>
  <p:tag name="KSO_WM_UNIT_FILL_FORE_SCHEMECOLOR_INDEX" val="14"/>
  <p:tag name="KSO_WM_UNIT_FILL_TYPE" val="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22_1*m_i*1_6"/>
  <p:tag name="KSO_WM_TEMPLATE_CATEGORY" val="diagram"/>
  <p:tag name="KSO_WM_TEMPLATE_INDEX" val="20201422"/>
  <p:tag name="KSO_WM_UNIT_LAYERLEVEL" val="1_1"/>
  <p:tag name="KSO_WM_TAG_VERSION" val="1.0"/>
  <p:tag name="KSO_WM_BEAUTIFY_FLAG" val="#wm#"/>
  <p:tag name="KSO_WM_DIAGRAM_GROUP_CODE" val="m1-1"/>
  <p:tag name="KSO_WM_UNIT_TYPE" val="m_i"/>
  <p:tag name="KSO_WM_UNIT_INDEX" val="1_6"/>
  <p:tag name="KSO_WM_UNIT_FILL_FORE_SCHEMECOLOR_INDEX" val="14"/>
  <p:tag name="KSO_WM_UNIT_FILL_TYPE" val="1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1422_1*m_i*1_7"/>
  <p:tag name="KSO_WM_TEMPLATE_CATEGORY" val="diagram"/>
  <p:tag name="KSO_WM_TEMPLATE_INDEX" val="20201422"/>
  <p:tag name="KSO_WM_UNIT_LAYERLEVEL" val="1_1"/>
  <p:tag name="KSO_WM_TAG_VERSION" val="1.0"/>
  <p:tag name="KSO_WM_BEAUTIFY_FLAG" val="#wm#"/>
  <p:tag name="KSO_WM_DIAGRAM_GROUP_CODE" val="m1-1"/>
  <p:tag name="KSO_WM_UNIT_TYPE" val="m_i"/>
  <p:tag name="KSO_WM_UNIT_INDEX" val="1_7"/>
  <p:tag name="KSO_WM_UNIT_FILL_FORE_SCHEMECOLOR_INDEX" val="14"/>
  <p:tag name="KSO_WM_UNIT_FILL_TYPE" val="1"/>
</p:tagLst>
</file>

<file path=ppt/theme/theme1.xml><?xml version="1.0" encoding="utf-8"?>
<a:theme xmlns:a="http://schemas.openxmlformats.org/drawingml/2006/main" name="Blends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Blends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Blends</Template>
  <TotalTime>0</TotalTime>
  <Words>1051</Words>
  <Application>WPS 演示</Application>
  <PresentationFormat>全屏显示(4:3)</PresentationFormat>
  <Paragraphs>285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30</vt:i4>
      </vt:variant>
    </vt:vector>
  </HeadingPairs>
  <TitlesOfParts>
    <vt:vector size="47" baseType="lpstr">
      <vt:lpstr>Arial</vt:lpstr>
      <vt:lpstr>宋体</vt:lpstr>
      <vt:lpstr>Wingdings</vt:lpstr>
      <vt:lpstr>Tahoma</vt:lpstr>
      <vt:lpstr>华文隶书</vt:lpstr>
      <vt:lpstr>微软雅黑</vt:lpstr>
      <vt:lpstr>Wingdings</vt:lpstr>
      <vt:lpstr>Arial</vt:lpstr>
      <vt:lpstr>Verdana</vt:lpstr>
      <vt:lpstr>Arial Unicode MS</vt:lpstr>
      <vt:lpstr>Calibri</vt:lpstr>
      <vt:lpstr>Segoe UI Black</vt:lpstr>
      <vt:lpstr>华文仿宋</vt:lpstr>
      <vt:lpstr>华文彩云</vt:lpstr>
      <vt:lpstr>华文新魏</vt:lpstr>
      <vt:lpstr>Blends</vt:lpstr>
      <vt:lpstr>1_Blends</vt:lpstr>
      <vt:lpstr>第八章 调查研究与信息工作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第八章  调查研究与信息工作</dc:title>
  <dc:creator>微软用户</dc:creator>
  <cp:lastModifiedBy>音1409624506</cp:lastModifiedBy>
  <cp:revision>28</cp:revision>
  <dcterms:created xsi:type="dcterms:W3CDTF">2017-12-31T02:27:00Z</dcterms:created>
  <dcterms:modified xsi:type="dcterms:W3CDTF">2021-10-02T07:03:20Z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4D0E6224EDC742378CA9FF6DEB4030FE</vt:lpwstr>
  </property>
  <property fmtid="{D5CDD505-2E9C-101B-9397-08002B2CF9AE}" pid="3" name="KSOProductBuildVer">
    <vt:lpwstr>2052-11.1.0.10700</vt:lpwstr>
  </property>
</Properties>
</file>