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media/image2.svg" ContentType="image/svg+xml"/>
  <Override PartName="/ppt/media/image4.svg" ContentType="image/svg+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Lst>
  <p:notesMasterIdLst>
    <p:notesMasterId r:id="rId20"/>
  </p:notesMasterIdLst>
  <p:handoutMasterIdLst>
    <p:handoutMasterId r:id="rId21"/>
  </p:handoutMasterIdLst>
  <p:sldIdLst>
    <p:sldId id="257" r:id="rId4"/>
    <p:sldId id="258" r:id="rId5"/>
    <p:sldId id="283" r:id="rId6"/>
    <p:sldId id="259" r:id="rId7"/>
    <p:sldId id="261" r:id="rId8"/>
    <p:sldId id="286" r:id="rId9"/>
    <p:sldId id="263" r:id="rId10"/>
    <p:sldId id="264" r:id="rId11"/>
    <p:sldId id="265" r:id="rId12"/>
    <p:sldId id="266" r:id="rId13"/>
    <p:sldId id="267" r:id="rId14"/>
    <p:sldId id="268" r:id="rId15"/>
    <p:sldId id="289" r:id="rId16"/>
    <p:sldId id="277" r:id="rId17"/>
    <p:sldId id="281" r:id="rId18"/>
    <p:sldId id="282" r:id="rId19"/>
  </p:sldIdLst>
  <p:sldSz cx="12192000" cy="6858000"/>
  <p:notesSz cx="7103745" cy="10234295"/>
  <p:custDataLst>
    <p:tags r:id="rId2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72" userDrawn="1">
          <p15:clr>
            <a:srgbClr val="A4A3A4"/>
          </p15:clr>
        </p15:guide>
        <p15:guide id="2" pos="3866"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202020"/>
    <a:srgbClr val="323232"/>
    <a:srgbClr val="CC3300"/>
    <a:srgbClr val="CC0000"/>
    <a:srgbClr val="FF3300"/>
    <a:srgbClr val="990000"/>
    <a:srgbClr val="FF8D4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8" autoAdjust="0"/>
    <p:restoredTop sz="94660"/>
  </p:normalViewPr>
  <p:slideViewPr>
    <p:cSldViewPr snapToGrid="0" showGuides="1">
      <p:cViewPr varScale="1">
        <p:scale>
          <a:sx n="75" d="100"/>
          <a:sy n="75" d="100"/>
        </p:scale>
        <p:origin x="90" y="96"/>
      </p:cViewPr>
      <p:guideLst>
        <p:guide orient="horz" pos="2172"/>
        <p:guide pos="3866"/>
      </p:guideLst>
    </p:cSldViewPr>
  </p:slid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6" Type="http://schemas.openxmlformats.org/officeDocument/2006/relationships/tags" Target="tags/tag327.xml"/><Relationship Id="rId25" Type="http://schemas.openxmlformats.org/officeDocument/2006/relationships/commentAuthors" Target="commentAuthors.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handoutMaster" Target="handoutMasters/handoutMaster1.xml"/><Relationship Id="rId20" Type="http://schemas.openxmlformats.org/officeDocument/2006/relationships/notesMaster" Target="notesMasters/notesMaster1.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26.xml"/><Relationship Id="rId8" Type="http://schemas.openxmlformats.org/officeDocument/2006/relationships/tags" Target="../tags/tag25.xml"/><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5" Type="http://schemas.openxmlformats.org/officeDocument/2006/relationships/tags" Target="../tags/tag32.xml"/><Relationship Id="rId14" Type="http://schemas.openxmlformats.org/officeDocument/2006/relationships/tags" Target="../tags/tag31.xml"/><Relationship Id="rId13" Type="http://schemas.openxmlformats.org/officeDocument/2006/relationships/tags" Target="../tags/tag30.xml"/><Relationship Id="rId12" Type="http://schemas.openxmlformats.org/officeDocument/2006/relationships/tags" Target="../tags/tag29.xml"/><Relationship Id="rId11" Type="http://schemas.openxmlformats.org/officeDocument/2006/relationships/tags" Target="../tags/tag28.xml"/><Relationship Id="rId10" Type="http://schemas.openxmlformats.org/officeDocument/2006/relationships/tags" Target="../tags/tag27.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53.xml"/><Relationship Id="rId7" Type="http://schemas.openxmlformats.org/officeDocument/2006/relationships/tags" Target="../tags/tag52.xml"/><Relationship Id="rId6" Type="http://schemas.openxmlformats.org/officeDocument/2006/relationships/tags" Target="../tags/tag51.xml"/><Relationship Id="rId5" Type="http://schemas.openxmlformats.org/officeDocument/2006/relationships/tags" Target="../tags/tag50.xml"/><Relationship Id="rId4" Type="http://schemas.openxmlformats.org/officeDocument/2006/relationships/tags" Target="../tags/tag49.xml"/><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tags" Target="../tags/tag62.xml"/><Relationship Id="rId6" Type="http://schemas.openxmlformats.org/officeDocument/2006/relationships/tags" Target="../tags/tag61.xml"/><Relationship Id="rId5" Type="http://schemas.openxmlformats.org/officeDocument/2006/relationships/tags" Target="../tags/tag60.xml"/><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6" Type="http://schemas.openxmlformats.org/officeDocument/2006/relationships/tags" Target="../tags/tag67.xml"/><Relationship Id="rId5" Type="http://schemas.openxmlformats.org/officeDocument/2006/relationships/tags" Target="../tags/tag66.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tags" Target="../tags/tag71.xml"/><Relationship Id="rId4" Type="http://schemas.openxmlformats.org/officeDocument/2006/relationships/tags" Target="../tags/tag70.xml"/><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79.xml"/><Relationship Id="rId8" Type="http://schemas.openxmlformats.org/officeDocument/2006/relationships/tags" Target="../tags/tag78.xml"/><Relationship Id="rId7" Type="http://schemas.openxmlformats.org/officeDocument/2006/relationships/tags" Target="../tags/tag77.xml"/><Relationship Id="rId6" Type="http://schemas.openxmlformats.org/officeDocument/2006/relationships/tags" Target="../tags/tag76.xml"/><Relationship Id="rId5" Type="http://schemas.openxmlformats.org/officeDocument/2006/relationships/tags" Target="../tags/tag75.xml"/><Relationship Id="rId4" Type="http://schemas.openxmlformats.org/officeDocument/2006/relationships/tags" Target="../tags/tag74.xml"/><Relationship Id="rId3" Type="http://schemas.openxmlformats.org/officeDocument/2006/relationships/tags" Target="../tags/tag73.xml"/><Relationship Id="rId2" Type="http://schemas.openxmlformats.org/officeDocument/2006/relationships/tags" Target="../tags/tag72.xml"/><Relationship Id="rId11" Type="http://schemas.openxmlformats.org/officeDocument/2006/relationships/tags" Target="../tags/tag81.xml"/><Relationship Id="rId10" Type="http://schemas.openxmlformats.org/officeDocument/2006/relationships/tags" Target="../tags/tag80.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96.xml"/><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3" Type="http://schemas.openxmlformats.org/officeDocument/2006/relationships/tags" Target="../tags/tag100.xml"/><Relationship Id="rId12" Type="http://schemas.openxmlformats.org/officeDocument/2006/relationships/tags" Target="../tags/tag99.xml"/><Relationship Id="rId11" Type="http://schemas.openxmlformats.org/officeDocument/2006/relationships/tags" Target="../tags/tag98.xml"/><Relationship Id="rId10" Type="http://schemas.openxmlformats.org/officeDocument/2006/relationships/tags" Target="../tags/tag97.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108.xml"/><Relationship Id="rId8" Type="http://schemas.openxmlformats.org/officeDocument/2006/relationships/tags" Target="../tags/tag107.xml"/><Relationship Id="rId7" Type="http://schemas.openxmlformats.org/officeDocument/2006/relationships/tags" Target="../tags/tag106.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1" Type="http://schemas.openxmlformats.org/officeDocument/2006/relationships/tags" Target="../tags/tag110.xml"/><Relationship Id="rId10" Type="http://schemas.openxmlformats.org/officeDocument/2006/relationships/tags" Target="../tags/tag10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118.xml"/><Relationship Id="rId8" Type="http://schemas.openxmlformats.org/officeDocument/2006/relationships/tags" Target="../tags/tag117.xml"/><Relationship Id="rId7" Type="http://schemas.openxmlformats.org/officeDocument/2006/relationships/tags" Target="../tags/tag116.xml"/><Relationship Id="rId6" Type="http://schemas.openxmlformats.org/officeDocument/2006/relationships/tags" Target="../tags/tag115.xml"/><Relationship Id="rId5" Type="http://schemas.openxmlformats.org/officeDocument/2006/relationships/tags" Target="../tags/tag114.xml"/><Relationship Id="rId4" Type="http://schemas.openxmlformats.org/officeDocument/2006/relationships/tags" Target="../tags/tag113.xml"/><Relationship Id="rId3" Type="http://schemas.openxmlformats.org/officeDocument/2006/relationships/tags" Target="../tags/tag112.xml"/><Relationship Id="rId2" Type="http://schemas.openxmlformats.org/officeDocument/2006/relationships/tags" Target="../tags/tag111.xml"/><Relationship Id="rId11" Type="http://schemas.openxmlformats.org/officeDocument/2006/relationships/tags" Target="../tags/tag120.xml"/><Relationship Id="rId10" Type="http://schemas.openxmlformats.org/officeDocument/2006/relationships/tags" Target="../tags/tag119.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28.xml"/><Relationship Id="rId8" Type="http://schemas.openxmlformats.org/officeDocument/2006/relationships/tags" Target="../tags/tag127.xml"/><Relationship Id="rId7" Type="http://schemas.openxmlformats.org/officeDocument/2006/relationships/tags" Target="../tags/tag126.xml"/><Relationship Id="rId6" Type="http://schemas.openxmlformats.org/officeDocument/2006/relationships/tags" Target="../tags/tag125.xml"/><Relationship Id="rId5" Type="http://schemas.openxmlformats.org/officeDocument/2006/relationships/tags" Target="../tags/tag124.xml"/><Relationship Id="rId4" Type="http://schemas.openxmlformats.org/officeDocument/2006/relationships/tags" Target="../tags/tag123.xml"/><Relationship Id="rId3" Type="http://schemas.openxmlformats.org/officeDocument/2006/relationships/tags" Target="../tags/tag122.xml"/><Relationship Id="rId2" Type="http://schemas.openxmlformats.org/officeDocument/2006/relationships/tags" Target="../tags/tag121.xml"/><Relationship Id="rId11" Type="http://schemas.openxmlformats.org/officeDocument/2006/relationships/tags" Target="../tags/tag130.xml"/><Relationship Id="rId10" Type="http://schemas.openxmlformats.org/officeDocument/2006/relationships/tags" Target="../tags/tag129.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38.xml"/><Relationship Id="rId8" Type="http://schemas.openxmlformats.org/officeDocument/2006/relationships/tags" Target="../tags/tag137.xml"/><Relationship Id="rId7" Type="http://schemas.openxmlformats.org/officeDocument/2006/relationships/tags" Target="../tags/tag136.xml"/><Relationship Id="rId6" Type="http://schemas.openxmlformats.org/officeDocument/2006/relationships/tags" Target="../tags/tag135.xml"/><Relationship Id="rId5" Type="http://schemas.openxmlformats.org/officeDocument/2006/relationships/tags" Target="../tags/tag134.xml"/><Relationship Id="rId4" Type="http://schemas.openxmlformats.org/officeDocument/2006/relationships/tags" Target="../tags/tag133.xml"/><Relationship Id="rId3" Type="http://schemas.openxmlformats.org/officeDocument/2006/relationships/tags" Target="../tags/tag132.xml"/><Relationship Id="rId2" Type="http://schemas.openxmlformats.org/officeDocument/2006/relationships/tags" Target="../tags/tag131.xml"/><Relationship Id="rId13" Type="http://schemas.openxmlformats.org/officeDocument/2006/relationships/tags" Target="../tags/tag142.xml"/><Relationship Id="rId12" Type="http://schemas.openxmlformats.org/officeDocument/2006/relationships/tags" Target="../tags/tag141.xml"/><Relationship Id="rId11" Type="http://schemas.openxmlformats.org/officeDocument/2006/relationships/tags" Target="../tags/tag140.xml"/><Relationship Id="rId10" Type="http://schemas.openxmlformats.org/officeDocument/2006/relationships/tags" Target="../tags/tag139.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50.xml"/><Relationship Id="rId8" Type="http://schemas.openxmlformats.org/officeDocument/2006/relationships/tags" Target="../tags/tag149.xml"/><Relationship Id="rId7" Type="http://schemas.openxmlformats.org/officeDocument/2006/relationships/tags" Target="../tags/tag148.xml"/><Relationship Id="rId6" Type="http://schemas.openxmlformats.org/officeDocument/2006/relationships/tags" Target="../tags/tag147.xml"/><Relationship Id="rId5" Type="http://schemas.openxmlformats.org/officeDocument/2006/relationships/tags" Target="../tags/tag146.xml"/><Relationship Id="rId4" Type="http://schemas.openxmlformats.org/officeDocument/2006/relationships/tags" Target="../tags/tag145.xml"/><Relationship Id="rId3" Type="http://schemas.openxmlformats.org/officeDocument/2006/relationships/tags" Target="../tags/tag144.xml"/><Relationship Id="rId2" Type="http://schemas.openxmlformats.org/officeDocument/2006/relationships/tags" Target="../tags/tag143.xml"/><Relationship Id="rId13" Type="http://schemas.openxmlformats.org/officeDocument/2006/relationships/tags" Target="../tags/tag154.xml"/><Relationship Id="rId12" Type="http://schemas.openxmlformats.org/officeDocument/2006/relationships/tags" Target="../tags/tag153.xml"/><Relationship Id="rId11" Type="http://schemas.openxmlformats.org/officeDocument/2006/relationships/tags" Target="../tags/tag152.xml"/><Relationship Id="rId10" Type="http://schemas.openxmlformats.org/officeDocument/2006/relationships/tags" Target="../tags/tag151.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lnSpc>
                <a:spcPct val="130000"/>
              </a:lnSpc>
              <a:defRPr sz="6000">
                <a:effectLst>
                  <a:outerShdw blurRad="38100" dist="38100" dir="2700000" algn="tl">
                    <a:srgbClr val="000000">
                      <a:alpha val="43137"/>
                    </a:srgbClr>
                  </a:outerShdw>
                </a:effectLst>
              </a:defRPr>
            </a:lvl1pPr>
          </a:lstStyle>
          <a:p>
            <a:r>
              <a:rPr lang="zh-CN" altLang="en-US" dirty="0"/>
              <a:t>单击此处添加标题</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3" name="副标题 2"/>
          <p:cNvSpPr>
            <a:spLocks noGrp="1"/>
          </p:cNvSpPr>
          <p:nvPr>
            <p:ph type="subTitle" idx="1" hasCustomPrompt="1"/>
          </p:nvPr>
        </p:nvSpPr>
        <p:spPr>
          <a:xfrm>
            <a:off x="1524000" y="3602038"/>
            <a:ext cx="9144000" cy="1655762"/>
          </a:xfrm>
        </p:spPr>
        <p:txBody>
          <a:bodyPr>
            <a:normAutofit/>
          </a:bodyPr>
          <a:lstStyle>
            <a:lvl1pPr marL="0" indent="0" algn="ctr">
              <a:buNone/>
              <a:defRPr sz="1800">
                <a:solidFill>
                  <a:schemeClr val="tx1">
                    <a:lumMod val="75000"/>
                    <a:lumOff val="25000"/>
                  </a:schemeClr>
                </a:solidFill>
                <a:effectLst/>
                <a:latin typeface="+mj-lt"/>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单击此处添加副标题</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grpSp>
        <p:nvGrpSpPr>
          <p:cNvPr id="7" name="组合 6"/>
          <p:cNvGrpSpPr/>
          <p:nvPr userDrawn="1">
            <p:custDataLst>
              <p:tags r:id="rId2"/>
            </p:custDataLst>
          </p:nvPr>
        </p:nvGrpSpPr>
        <p:grpSpPr>
          <a:xfrm>
            <a:off x="-127311" y="5"/>
            <a:ext cx="12429370" cy="2108195"/>
            <a:chOff x="-127311" y="5"/>
            <a:chExt cx="12429370" cy="2108195"/>
          </a:xfrm>
        </p:grpSpPr>
        <p:sp>
          <p:nvSpPr>
            <p:cNvPr id="8" name="任意多边形: 形状 7"/>
            <p:cNvSpPr/>
            <p:nvPr>
              <p:custDataLst>
                <p:tags r:id="rId3"/>
              </p:custDataLst>
            </p:nvPr>
          </p:nvSpPr>
          <p:spPr>
            <a:xfrm rot="4971377">
              <a:off x="5633770" y="-4560088"/>
              <a:ext cx="907207" cy="12429370"/>
            </a:xfrm>
            <a:custGeom>
              <a:avLst/>
              <a:gdLst>
                <a:gd name="connsiteX0" fmla="*/ 0 w 1132861"/>
                <a:gd name="connsiteY0" fmla="*/ 0 h 12429370"/>
                <a:gd name="connsiteX1" fmla="*/ 421422 w 1132861"/>
                <a:gd name="connsiteY1" fmla="*/ 52817 h 12429370"/>
                <a:gd name="connsiteX2" fmla="*/ 1132861 w 1132861"/>
                <a:gd name="connsiteY2" fmla="*/ 12429370 h 12429370"/>
                <a:gd name="connsiteX3" fmla="*/ 0 w 1132861"/>
                <a:gd name="connsiteY3" fmla="*/ 12287388 h 12429370"/>
              </a:gdLst>
              <a:ahLst/>
              <a:cxnLst>
                <a:cxn ang="0">
                  <a:pos x="connsiteX0" y="connsiteY0"/>
                </a:cxn>
                <a:cxn ang="0">
                  <a:pos x="connsiteX1" y="connsiteY1"/>
                </a:cxn>
                <a:cxn ang="0">
                  <a:pos x="connsiteX2" y="connsiteY2"/>
                </a:cxn>
                <a:cxn ang="0">
                  <a:pos x="connsiteX3" y="connsiteY3"/>
                </a:cxn>
              </a:cxnLst>
              <a:rect l="l" t="t" r="r" b="b"/>
              <a:pathLst>
                <a:path w="1132861" h="12429370">
                  <a:moveTo>
                    <a:pt x="0" y="0"/>
                  </a:moveTo>
                  <a:lnTo>
                    <a:pt x="421422" y="52817"/>
                  </a:lnTo>
                  <a:lnTo>
                    <a:pt x="1132861" y="12429370"/>
                  </a:lnTo>
                  <a:lnTo>
                    <a:pt x="0" y="12287388"/>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p:custDataLst>
                <p:tags r:id="rId4"/>
              </p:custDataLst>
            </p:nvPr>
          </p:nvSpPr>
          <p:spPr>
            <a:xfrm rot="5400000">
              <a:off x="5215200" y="-5215203"/>
              <a:ext cx="1761592" cy="12192007"/>
            </a:xfrm>
            <a:custGeom>
              <a:avLst/>
              <a:gdLst>
                <a:gd name="connsiteX0" fmla="*/ 0 w 1930397"/>
                <a:gd name="connsiteY0" fmla="*/ 12192007 h 12192007"/>
                <a:gd name="connsiteX1" fmla="*/ 0 w 1930397"/>
                <a:gd name="connsiteY1" fmla="*/ 0 h 12192007"/>
                <a:gd name="connsiteX2" fmla="*/ 758239 w 1930397"/>
                <a:gd name="connsiteY2" fmla="*/ 0 h 12192007"/>
                <a:gd name="connsiteX3" fmla="*/ 1930397 w 1930397"/>
                <a:gd name="connsiteY3" fmla="*/ 12192007 h 12192007"/>
              </a:gdLst>
              <a:ahLst/>
              <a:cxnLst>
                <a:cxn ang="0">
                  <a:pos x="connsiteX0" y="connsiteY0"/>
                </a:cxn>
                <a:cxn ang="0">
                  <a:pos x="connsiteX1" y="connsiteY1"/>
                </a:cxn>
                <a:cxn ang="0">
                  <a:pos x="connsiteX2" y="connsiteY2"/>
                </a:cxn>
                <a:cxn ang="0">
                  <a:pos x="connsiteX3" y="connsiteY3"/>
                </a:cxn>
              </a:cxnLst>
              <a:rect l="l" t="t" r="r" b="b"/>
              <a:pathLst>
                <a:path w="1930397" h="12192007">
                  <a:moveTo>
                    <a:pt x="0" y="12192007"/>
                  </a:moveTo>
                  <a:lnTo>
                    <a:pt x="0" y="0"/>
                  </a:lnTo>
                  <a:lnTo>
                    <a:pt x="758239" y="0"/>
                  </a:lnTo>
                  <a:lnTo>
                    <a:pt x="1930397" y="1219200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p:custDataLst>
                <p:tags r:id="rId5"/>
              </p:custDataLst>
            </p:nvPr>
          </p:nvSpPr>
          <p:spPr>
            <a:xfrm rot="5107084">
              <a:off x="4552342" y="-3275210"/>
              <a:ext cx="536239" cy="9742831"/>
            </a:xfrm>
            <a:custGeom>
              <a:avLst/>
              <a:gdLst>
                <a:gd name="connsiteX0" fmla="*/ 0 w 587624"/>
                <a:gd name="connsiteY0" fmla="*/ 0 h 9742831"/>
                <a:gd name="connsiteX1" fmla="*/ 587624 w 587624"/>
                <a:gd name="connsiteY1" fmla="*/ 9742831 h 9742831"/>
                <a:gd name="connsiteX2" fmla="*/ 0 w 587624"/>
                <a:gd name="connsiteY2" fmla="*/ 9685968 h 9742831"/>
              </a:gdLst>
              <a:ahLst/>
              <a:cxnLst>
                <a:cxn ang="0">
                  <a:pos x="connsiteX0" y="connsiteY0"/>
                </a:cxn>
                <a:cxn ang="0">
                  <a:pos x="connsiteX1" y="connsiteY1"/>
                </a:cxn>
                <a:cxn ang="0">
                  <a:pos x="connsiteX2" y="connsiteY2"/>
                </a:cxn>
              </a:cxnLst>
              <a:rect l="l" t="t" r="r" b="b"/>
              <a:pathLst>
                <a:path w="587624" h="9742831">
                  <a:moveTo>
                    <a:pt x="0" y="0"/>
                  </a:moveTo>
                  <a:lnTo>
                    <a:pt x="587624" y="9742831"/>
                  </a:lnTo>
                  <a:lnTo>
                    <a:pt x="0" y="9685968"/>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p:custDataLst>
                <p:tags r:id="rId6"/>
              </p:custDataLst>
            </p:nvPr>
          </p:nvSpPr>
          <p:spPr>
            <a:xfrm rot="15897560">
              <a:off x="9001004" y="-1390393"/>
              <a:ext cx="846410" cy="5663579"/>
            </a:xfrm>
            <a:custGeom>
              <a:avLst/>
              <a:gdLst>
                <a:gd name="connsiteX0" fmla="*/ 927517 w 927517"/>
                <a:gd name="connsiteY0" fmla="*/ 5663579 h 5663579"/>
                <a:gd name="connsiteX1" fmla="*/ 0 w 927517"/>
                <a:gd name="connsiteY1" fmla="*/ 5577535 h 5663579"/>
                <a:gd name="connsiteX2" fmla="*/ 419317 w 927517"/>
                <a:gd name="connsiteY2" fmla="*/ 0 h 5663579"/>
              </a:gdLst>
              <a:ahLst/>
              <a:cxnLst>
                <a:cxn ang="0">
                  <a:pos x="connsiteX0" y="connsiteY0"/>
                </a:cxn>
                <a:cxn ang="0">
                  <a:pos x="connsiteX1" y="connsiteY1"/>
                </a:cxn>
                <a:cxn ang="0">
                  <a:pos x="connsiteX2" y="connsiteY2"/>
                </a:cxn>
              </a:cxnLst>
              <a:rect l="l" t="t" r="r" b="b"/>
              <a:pathLst>
                <a:path w="927517" h="5663579">
                  <a:moveTo>
                    <a:pt x="927517" y="5663579"/>
                  </a:moveTo>
                  <a:lnTo>
                    <a:pt x="0" y="5577535"/>
                  </a:lnTo>
                  <a:lnTo>
                    <a:pt x="419317" y="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等腰三角形 11"/>
          <p:cNvSpPr/>
          <p:nvPr userDrawn="1">
            <p:custDataLst>
              <p:tags r:id="rId7"/>
            </p:custDataLst>
          </p:nvPr>
        </p:nvSpPr>
        <p:spPr>
          <a:xfrm rot="16200000">
            <a:off x="7826138" y="2492134"/>
            <a:ext cx="997432" cy="7734300"/>
          </a:xfrm>
          <a:prstGeom prst="triangle">
            <a:avLst>
              <a:gd name="adj" fmla="val 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ctrTitle" hasCustomPrompt="1"/>
            <p:custDataLst>
              <p:tags r:id="rId8"/>
            </p:custDataLst>
          </p:nvPr>
        </p:nvSpPr>
        <p:spPr>
          <a:xfrm>
            <a:off x="2730319" y="2702794"/>
            <a:ext cx="7117545" cy="1118535"/>
          </a:xfrm>
        </p:spPr>
        <p:txBody>
          <a:bodyPr lIns="90000" tIns="46800" rIns="90000" bIns="46800" anchor="b" anchorCtr="0">
            <a:normAutofit/>
          </a:bodyPr>
          <a:lstStyle>
            <a:lvl1pPr algn="ctr">
              <a:defRPr sz="6600" spc="600" baseline="0">
                <a:solidFill>
                  <a:schemeClr val="tx1">
                    <a:lumMod val="85000"/>
                    <a:lumOff val="15000"/>
                  </a:schemeClr>
                </a:solidFill>
                <a:ea typeface="汉仪旗黑-85S" panose="00020600040101010101" pitchFamily="18" charset="-122"/>
              </a:defRPr>
            </a:lvl1pPr>
          </a:lstStyle>
          <a:p>
            <a:r>
              <a:rPr lang="zh-CN" altLang="en-US" dirty="0"/>
              <a:t>编辑标题</a:t>
            </a:r>
            <a:endParaRPr lang="zh-CN" altLang="en-US" dirty="0"/>
          </a:p>
        </p:txBody>
      </p:sp>
      <p:sp>
        <p:nvSpPr>
          <p:cNvPr id="3" name="副标题 2"/>
          <p:cNvSpPr>
            <a:spLocks noGrp="1"/>
          </p:cNvSpPr>
          <p:nvPr>
            <p:ph type="subTitle" idx="1" hasCustomPrompt="1"/>
            <p:custDataLst>
              <p:tags r:id="rId9"/>
            </p:custDataLst>
          </p:nvPr>
        </p:nvSpPr>
        <p:spPr>
          <a:xfrm>
            <a:off x="2730319" y="3886684"/>
            <a:ext cx="7117545" cy="676319"/>
          </a:xfrm>
        </p:spPr>
        <p:txBody>
          <a:bodyPr lIns="90000" tIns="46800" rIns="90000" bIns="46800" anchor="t">
            <a:normAutofit/>
          </a:bodyPr>
          <a:lstStyle>
            <a:lvl1pPr marL="0" indent="0" algn="ctr" eaLnBrk="1" fontAlgn="auto" latinLnBrk="0" hangingPunct="1">
              <a:lnSpc>
                <a:spcPct val="100000"/>
              </a:lnSpc>
              <a:buNone/>
              <a:defRPr sz="2800" u="none" strike="noStrike" kern="1200" cap="none" spc="200" normalizeH="0" baseline="0">
                <a:solidFill>
                  <a:schemeClr val="tx1">
                    <a:lumMod val="85000"/>
                    <a:lumOff val="1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1"/>
            </p:custDataLst>
          </p:nvPr>
        </p:nvSpPr>
        <p:spPr/>
        <p:txBody>
          <a:bodyPr/>
          <a:lstStyle/>
          <a:p>
            <a:endParaRPr lang="zh-CN" altLang="en-US" dirty="0"/>
          </a:p>
        </p:txBody>
      </p:sp>
      <p:sp>
        <p:nvSpPr>
          <p:cNvPr id="18" name="灯片编号占位符 17"/>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5" name="文本占位符 4"/>
          <p:cNvSpPr>
            <a:spLocks noGrp="1"/>
          </p:cNvSpPr>
          <p:nvPr>
            <p:ph type="body" sz="quarter" idx="13" hasCustomPrompt="1"/>
            <p:custDataLst>
              <p:tags r:id="rId13"/>
            </p:custDataLst>
          </p:nvPr>
        </p:nvSpPr>
        <p:spPr>
          <a:xfrm>
            <a:off x="3630542" y="4681986"/>
            <a:ext cx="2523129" cy="412826"/>
          </a:xfrm>
        </p:spPr>
        <p:txBody>
          <a:bodyPr lIns="90000" tIns="46800" rIns="90000" bIns="46800" anchor="ctr" anchorCtr="0">
            <a:normAutofit/>
          </a:bodyPr>
          <a:lstStyle>
            <a:lvl1pPr marL="0" indent="0" algn="r">
              <a:lnSpc>
                <a:spcPct val="100000"/>
              </a:lnSpc>
              <a:buNone/>
              <a:defRPr sz="1800">
                <a:solidFill>
                  <a:schemeClr val="tx1">
                    <a:lumMod val="85000"/>
                    <a:lumOff val="15000"/>
                  </a:schemeClr>
                </a:solidFill>
              </a:defRPr>
            </a:lvl1pPr>
          </a:lstStyle>
          <a:p>
            <a:pPr lvl="0"/>
            <a:r>
              <a:rPr lang="zh-CN" altLang="en-US" dirty="0"/>
              <a:t>编辑文本</a:t>
            </a:r>
            <a:endParaRPr lang="zh-CN" altLang="en-US" dirty="0"/>
          </a:p>
        </p:txBody>
      </p:sp>
      <p:sp>
        <p:nvSpPr>
          <p:cNvPr id="13" name="文本占位符 12"/>
          <p:cNvSpPr>
            <a:spLocks noGrp="1"/>
          </p:cNvSpPr>
          <p:nvPr>
            <p:ph type="body" sz="quarter" idx="14" hasCustomPrompt="1"/>
            <p:custDataLst>
              <p:tags r:id="rId14"/>
            </p:custDataLst>
          </p:nvPr>
        </p:nvSpPr>
        <p:spPr>
          <a:xfrm>
            <a:off x="6402188" y="4681986"/>
            <a:ext cx="2523127" cy="412826"/>
          </a:xfrm>
        </p:spPr>
        <p:txBody>
          <a:bodyPr lIns="90000" tIns="46800" rIns="90000" bIns="46800" anchor="ctr" anchorCtr="0">
            <a:normAutofit/>
          </a:bodyPr>
          <a:lstStyle>
            <a:lvl1pPr marL="0" indent="0" algn="l">
              <a:lnSpc>
                <a:spcPct val="100000"/>
              </a:lnSpc>
              <a:buNone/>
              <a:defRPr sz="1800">
                <a:solidFill>
                  <a:schemeClr val="tx1">
                    <a:lumMod val="85000"/>
                    <a:lumOff val="15000"/>
                  </a:schemeClr>
                </a:solidFill>
              </a:defRPr>
            </a:lvl1pPr>
          </a:lstStyle>
          <a:p>
            <a:pPr lvl="0"/>
            <a:r>
              <a:rPr lang="zh-CN" altLang="en-US" dirty="0"/>
              <a:t>编辑文本</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2"/>
        </a:solidFill>
        <a:effectLst/>
      </p:bgPr>
    </p:bg>
    <p:spTree>
      <p:nvGrpSpPr>
        <p:cNvPr id="1" name=""/>
        <p:cNvGrpSpPr/>
        <p:nvPr/>
      </p:nvGrpSpPr>
      <p:grpSpPr>
        <a:xfrm>
          <a:off x="0" y="0"/>
          <a:ext cx="0" cy="0"/>
          <a:chOff x="0" y="0"/>
          <a:chExt cx="0" cy="0"/>
        </a:xfrm>
      </p:grpSpPr>
      <p:grpSp>
        <p:nvGrpSpPr>
          <p:cNvPr id="7" name="组合 6"/>
          <p:cNvGrpSpPr/>
          <p:nvPr userDrawn="1">
            <p:custDataLst>
              <p:tags r:id="rId2"/>
            </p:custDataLst>
          </p:nvPr>
        </p:nvGrpSpPr>
        <p:grpSpPr>
          <a:xfrm>
            <a:off x="4001597" y="5613400"/>
            <a:ext cx="8190403" cy="1244600"/>
            <a:chOff x="4001597" y="5613400"/>
            <a:chExt cx="8190403" cy="1244600"/>
          </a:xfrm>
        </p:grpSpPr>
        <p:sp>
          <p:nvSpPr>
            <p:cNvPr id="8" name="任意多边形: 形状 7"/>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dirty="0"/>
            </a:p>
          </p:txBody>
        </p:sp>
        <p:sp>
          <p:nvSpPr>
            <p:cNvPr id="9" name="等腰三角形 8"/>
            <p:cNvSpPr/>
            <p:nvPr>
              <p:custDataLst>
                <p:tags r:id="rId4"/>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grpSp>
      <p:grpSp>
        <p:nvGrpSpPr>
          <p:cNvPr id="10" name="组合 9"/>
          <p:cNvGrpSpPr/>
          <p:nvPr userDrawn="1">
            <p:custDataLst>
              <p:tags r:id="rId5"/>
            </p:custDataLst>
          </p:nvPr>
        </p:nvGrpSpPr>
        <p:grpSpPr>
          <a:xfrm>
            <a:off x="5187002" y="2377388"/>
            <a:ext cx="570170" cy="707886"/>
            <a:chOff x="10608342" y="5053054"/>
            <a:chExt cx="1583658" cy="1966165"/>
          </a:xfrm>
        </p:grpSpPr>
        <p:sp>
          <p:nvSpPr>
            <p:cNvPr id="11" name="任意多边形: 形状 10"/>
            <p:cNvSpPr/>
            <p:nvPr>
              <p:custDataLst>
                <p:tags r:id="rId6"/>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2" name="等腰三角形 11"/>
            <p:cNvSpPr/>
            <p:nvPr>
              <p:custDataLst>
                <p:tags r:id="rId7"/>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85000" lnSpcReduction="10000"/>
            </a:bodyPr>
            <a:lstStyle/>
            <a:p>
              <a:pPr algn="ctr"/>
              <a:endParaRPr lang="zh-CN" altLang="en-US"/>
            </a:p>
          </p:txBody>
        </p:sp>
      </p:grpSp>
      <p:grpSp>
        <p:nvGrpSpPr>
          <p:cNvPr id="14" name="组合 13"/>
          <p:cNvGrpSpPr/>
          <p:nvPr userDrawn="1">
            <p:custDataLst>
              <p:tags r:id="rId8"/>
            </p:custDataLst>
          </p:nvPr>
        </p:nvGrpSpPr>
        <p:grpSpPr>
          <a:xfrm rot="10800000">
            <a:off x="-1" y="0"/>
            <a:ext cx="12192000" cy="1244600"/>
            <a:chOff x="4001597" y="5613400"/>
            <a:chExt cx="8190403" cy="1244600"/>
          </a:xfrm>
        </p:grpSpPr>
        <p:sp>
          <p:nvSpPr>
            <p:cNvPr id="15" name="任意多边形: 形状 14"/>
            <p:cNvSpPr/>
            <p:nvPr>
              <p:custDataLst>
                <p:tags r:id="rId9"/>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6" name="等腰三角形 15"/>
            <p:cNvSpPr/>
            <p:nvPr>
              <p:custDataLst>
                <p:tags r:id="rId10"/>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grpSp>
      <p:sp>
        <p:nvSpPr>
          <p:cNvPr id="2" name="标题 1"/>
          <p:cNvSpPr>
            <a:spLocks noGrp="1"/>
          </p:cNvSpPr>
          <p:nvPr>
            <p:ph type="title" hasCustomPrompt="1"/>
            <p:custDataLst>
              <p:tags r:id="rId11"/>
            </p:custDataLst>
          </p:nvPr>
        </p:nvSpPr>
        <p:spPr>
          <a:xfrm>
            <a:off x="3500907" y="3090044"/>
            <a:ext cx="5190185" cy="740727"/>
          </a:xfrm>
        </p:spPr>
        <p:txBody>
          <a:bodyPr lIns="90170" tIns="46990" rIns="90170" bIns="0" anchor="b" anchorCtr="0">
            <a:normAutofit/>
          </a:bodyPr>
          <a:lstStyle>
            <a:lvl1pPr algn="ctr">
              <a:defRPr sz="4000" u="none" strike="noStrike" kern="1200" cap="none" spc="300" normalizeH="0">
                <a:solidFill>
                  <a:schemeClr val="tx1">
                    <a:lumMod val="85000"/>
                    <a:lumOff val="15000"/>
                  </a:schemeClr>
                </a:solidFill>
                <a:uFillTx/>
                <a:latin typeface="Arial" panose="020B0604020202020204" pitchFamily="34" charset="0"/>
                <a:ea typeface="汉仪旗黑-85S" panose="00020600040101010101" pitchFamily="18" charset="-122"/>
              </a:defRPr>
            </a:lvl1pPr>
          </a:lstStyle>
          <a:p>
            <a:r>
              <a:rPr lang="zh-CN" altLang="en-US" dirty="0"/>
              <a:t>单击此处编辑标题</a:t>
            </a:r>
            <a:endParaRPr lang="zh-CN" altLang="en-US" dirty="0"/>
          </a:p>
        </p:txBody>
      </p:sp>
      <p:sp>
        <p:nvSpPr>
          <p:cNvPr id="3" name="文本占位符 2"/>
          <p:cNvSpPr>
            <a:spLocks noGrp="1"/>
          </p:cNvSpPr>
          <p:nvPr>
            <p:ph type="body" idx="1"/>
            <p:custDataLst>
              <p:tags r:id="rId12"/>
            </p:custDataLst>
          </p:nvPr>
        </p:nvSpPr>
        <p:spPr>
          <a:xfrm>
            <a:off x="3500907" y="3883113"/>
            <a:ext cx="5190185" cy="1477027"/>
          </a:xfrm>
        </p:spPr>
        <p:txBody>
          <a:bodyPr lIns="90170" tIns="0" rIns="90170" bIns="46990">
            <a:normAutofit/>
          </a:bodyPr>
          <a:lstStyle>
            <a:lvl1pPr marL="0" indent="0" algn="ctr" eaLnBrk="1" fontAlgn="auto" latinLnBrk="0" hangingPunct="1">
              <a:buNone/>
              <a:defRPr kumimoji="0" lang="zh-CN" altLang="en-US" sz="20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13"/>
            </p:custDataLst>
          </p:nvPr>
        </p:nvSpPr>
        <p:spPr/>
        <p:txBody>
          <a:bodyPr>
            <a:normAutofit/>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4"/>
            </p:custDataLst>
          </p:nvPr>
        </p:nvSpPr>
        <p:spPr/>
        <p:txBody>
          <a:bodyPr>
            <a:normAutofit/>
          </a:bodyPr>
          <a:lstStyle/>
          <a:p>
            <a:endParaRPr lang="zh-CN" altLang="en-US"/>
          </a:p>
        </p:txBody>
      </p:sp>
      <p:sp>
        <p:nvSpPr>
          <p:cNvPr id="6" name="灯片编号占位符 5"/>
          <p:cNvSpPr>
            <a:spLocks noGrp="1"/>
          </p:cNvSpPr>
          <p:nvPr>
            <p:ph type="sldNum" sz="quarter" idx="12"/>
            <p:custDataLst>
              <p:tags r:id="rId15"/>
            </p:custDataLst>
          </p:nvPr>
        </p:nvSpPr>
        <p:spPr/>
        <p:txBody>
          <a:bodyPr>
            <a:normAutofit/>
          </a:body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90170" tIns="46990" rIns="90170" bIns="4699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3"/>
            </p:custDataLst>
          </p:nvPr>
        </p:nvSpPr>
        <p:spPr>
          <a:xfrm>
            <a:off x="669930"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6238877" y="952508"/>
            <a:ext cx="5283242" cy="5388907"/>
          </a:xfrm>
        </p:spPr>
        <p:txBody>
          <a:bodyPr lIns="90170" tIns="46990" rIns="90170" bIns="46990">
            <a:normAutofit/>
          </a:bodyPr>
          <a:lstStyle>
            <a:lvl1pPr>
              <a:defRPr sz="1600" baseline="0">
                <a:solidFill>
                  <a:schemeClr val="tx1">
                    <a:lumMod val="85000"/>
                    <a:lumOff val="15000"/>
                  </a:schemeClr>
                </a:solidFill>
                <a:latin typeface="Arial" panose="020B0604020202020204" pitchFamily="34" charset="0"/>
                <a:ea typeface="微软雅黑" panose="020B0503020204020204" charset="-122"/>
              </a:defRPr>
            </a:lvl1pPr>
            <a:lvl2pPr>
              <a:defRPr sz="1600" baseline="0">
                <a:solidFill>
                  <a:schemeClr val="tx1">
                    <a:lumMod val="85000"/>
                    <a:lumOff val="15000"/>
                  </a:schemeClr>
                </a:solidFill>
                <a:latin typeface="Arial" panose="020B0604020202020204" pitchFamily="34" charset="0"/>
                <a:ea typeface="微软雅黑" panose="020B0503020204020204" charset="-122"/>
              </a:defRPr>
            </a:lvl2pPr>
            <a:lvl3pPr>
              <a:defRPr sz="1600" baseline="0">
                <a:solidFill>
                  <a:schemeClr val="tx1">
                    <a:lumMod val="85000"/>
                    <a:lumOff val="15000"/>
                  </a:schemeClr>
                </a:solidFill>
                <a:latin typeface="Arial" panose="020B0604020202020204" pitchFamily="34" charset="0"/>
                <a:ea typeface="微软雅黑" panose="020B0503020204020204" charset="-122"/>
              </a:defRPr>
            </a:lvl3pPr>
            <a:lvl4pPr>
              <a:defRPr sz="1600" baseline="0">
                <a:solidFill>
                  <a:schemeClr val="tx1">
                    <a:lumMod val="85000"/>
                    <a:lumOff val="15000"/>
                  </a:schemeClr>
                </a:solidFill>
                <a:latin typeface="Arial" panose="020B0604020202020204" pitchFamily="34" charset="0"/>
                <a:ea typeface="微软雅黑" panose="020B0503020204020204" charset="-122"/>
              </a:defRPr>
            </a:lvl4pPr>
            <a:lvl5pPr>
              <a:defRPr sz="160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lIns="90170" tIns="46990" rIns="90170" bIns="46990">
            <a:normAutofit/>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lIns="90170" tIns="46990" rIns="90170" bIns="46990">
            <a:normAutofit/>
          </a:bodyPr>
          <a:lstStyle/>
          <a:p>
            <a:endParaRPr lang="zh-CN" altLang="en-US"/>
          </a:p>
        </p:txBody>
      </p:sp>
      <p:sp>
        <p:nvSpPr>
          <p:cNvPr id="7" name="灯片编号占位符 6"/>
          <p:cNvSpPr>
            <a:spLocks noGrp="1"/>
          </p:cNvSpPr>
          <p:nvPr>
            <p:ph type="sldNum" sz="quarter" idx="12"/>
            <p:custDataLst>
              <p:tags r:id="rId7"/>
            </p:custDataLst>
          </p:nvPr>
        </p:nvSpPr>
        <p:spPr/>
        <p:txBody>
          <a:bodyPr lIns="90170" tIns="46990" rIns="90170" bIns="46990">
            <a:normAutofit/>
          </a:body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grpSp>
        <p:nvGrpSpPr>
          <p:cNvPr id="9" name="组合 8"/>
          <p:cNvGrpSpPr/>
          <p:nvPr userDrawn="1">
            <p:custDataLst>
              <p:tags r:id="rId2"/>
            </p:custDataLst>
          </p:nvPr>
        </p:nvGrpSpPr>
        <p:grpSpPr>
          <a:xfrm>
            <a:off x="10608342" y="5053054"/>
            <a:ext cx="1583658" cy="1966165"/>
            <a:chOff x="10608342" y="5053054"/>
            <a:chExt cx="1583658" cy="1966165"/>
          </a:xfrm>
        </p:grpSpPr>
        <p:sp>
          <p:nvSpPr>
            <p:cNvPr id="10" name="任意多边形: 形状 9"/>
            <p:cNvSpPr/>
            <p:nvPr>
              <p:custDataLst>
                <p:tags r:id="rId3"/>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custDataLst>
                <p:tags r:id="rId4"/>
              </p:custDataLst>
            </p:nvPr>
          </p:nvSpPr>
          <p:spPr>
            <a:xfrm>
              <a:off x="10960100" y="5207000"/>
              <a:ext cx="1231900" cy="1651000"/>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p:custDataLst>
              <p:tags r:id="rId5"/>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idx="1"/>
          </p:nvPr>
        </p:nvSpPr>
        <p:spPr>
          <a:xfrm>
            <a:off x="647700" y="1825625"/>
            <a:ext cx="10515600" cy="4351338"/>
          </a:xfrm>
        </p:spPr>
        <p:txBody>
          <a:bodyPr>
            <a:normAutofit/>
          </a:bodyPr>
          <a:lstStyle>
            <a:lvl1pPr>
              <a:defRPr sz="2000">
                <a:solidFill>
                  <a:schemeClr val="tx1">
                    <a:lumMod val="75000"/>
                    <a:lumOff val="25000"/>
                  </a:schemeClr>
                </a:solidFill>
              </a:defRPr>
            </a:lvl1pPr>
            <a:lvl2pPr>
              <a:defRPr sz="18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3588374" y="2588654"/>
            <a:ext cx="5015250" cy="1519707"/>
          </a:xfrm>
        </p:spPr>
        <p:txBody>
          <a:bodyPr vert="horz" lIns="90170" tIns="46990" rIns="90170" bIns="46990" rtlCol="0" anchor="ctr" anchorCtr="0">
            <a:normAutofit/>
          </a:bodyPr>
          <a:lstStyle>
            <a:lvl1pPr marL="0" marR="0" algn="ctr" defTabSz="914400" rtl="0" eaLnBrk="1" fontAlgn="auto" latinLnBrk="0" hangingPunct="1">
              <a:lnSpc>
                <a:spcPct val="100000"/>
              </a:lnSpc>
              <a:buNone/>
              <a:defRPr kumimoji="0" lang="zh-CN" altLang="en-US" sz="8000" b="1" i="0" u="none" strike="noStrike" kern="1200" cap="none" spc="6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3"/>
            </p:custDataLst>
          </p:nvPr>
        </p:nvSpPr>
        <p:spPr/>
        <p:txBody>
          <a:bodyPr lIns="90170" tIns="46990" rIns="90170" bIns="46990">
            <a:normAutofit/>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lIns="90170" tIns="46990" rIns="90170" bIns="46990">
            <a:normAutofit/>
          </a:bodyPr>
          <a:lstStyle/>
          <a:p>
            <a:endParaRPr lang="zh-CN" altLang="en-US"/>
          </a:p>
        </p:txBody>
      </p:sp>
      <p:sp>
        <p:nvSpPr>
          <p:cNvPr id="5" name="灯片编号占位符 4"/>
          <p:cNvSpPr>
            <a:spLocks noGrp="1"/>
          </p:cNvSpPr>
          <p:nvPr>
            <p:ph type="sldNum" sz="quarter" idx="12"/>
            <p:custDataLst>
              <p:tags r:id="rId5"/>
            </p:custDataLst>
          </p:nvPr>
        </p:nvSpPr>
        <p:spPr/>
        <p:txBody>
          <a:bodyPr lIns="90170" tIns="46990" rIns="90170" bIns="46990">
            <a:normAutofit/>
          </a:bodyPr>
          <a:lstStyle/>
          <a:p>
            <a:fld id="{49AE70B2-8BF9-45C0-BB95-33D1B9D3A854}" type="slidenum">
              <a:rPr lang="zh-CN" altLang="en-US" smtClean="0"/>
            </a:fld>
            <a:endParaRPr lang="zh-CN" altLang="en-US"/>
          </a:p>
        </p:txBody>
      </p:sp>
      <p:grpSp>
        <p:nvGrpSpPr>
          <p:cNvPr id="6" name="组合 5"/>
          <p:cNvGrpSpPr/>
          <p:nvPr userDrawn="1">
            <p:custDataLst>
              <p:tags r:id="rId6"/>
            </p:custDataLst>
          </p:nvPr>
        </p:nvGrpSpPr>
        <p:grpSpPr>
          <a:xfrm flipH="1">
            <a:off x="8603626" y="3112882"/>
            <a:ext cx="436739" cy="542227"/>
            <a:chOff x="10608342" y="5053054"/>
            <a:chExt cx="1583658" cy="1966165"/>
          </a:xfrm>
        </p:grpSpPr>
        <p:sp>
          <p:nvSpPr>
            <p:cNvPr id="7" name="任意多边形: 形状 6"/>
            <p:cNvSpPr/>
            <p:nvPr>
              <p:custDataLst>
                <p:tags r:id="rId7"/>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a:bodyPr>
            <a:lstStyle/>
            <a:p>
              <a:pPr algn="ctr"/>
              <a:endParaRPr lang="zh-CN" altLang="en-US" dirty="0"/>
            </a:p>
          </p:txBody>
        </p:sp>
        <p:sp>
          <p:nvSpPr>
            <p:cNvPr id="8" name="等腰三角形 7"/>
            <p:cNvSpPr/>
            <p:nvPr>
              <p:custDataLst>
                <p:tags r:id="rId8"/>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fontScale="55000" lnSpcReduction="20000"/>
            </a:bodyPr>
            <a:lstStyle/>
            <a:p>
              <a:pPr algn="ctr"/>
              <a:endParaRPr lang="zh-CN" altLang="en-US" dirty="0"/>
            </a:p>
          </p:txBody>
        </p:sp>
      </p:grpSp>
      <p:grpSp>
        <p:nvGrpSpPr>
          <p:cNvPr id="9" name="组合 8"/>
          <p:cNvGrpSpPr/>
          <p:nvPr userDrawn="1">
            <p:custDataLst>
              <p:tags r:id="rId9"/>
            </p:custDataLst>
          </p:nvPr>
        </p:nvGrpSpPr>
        <p:grpSpPr>
          <a:xfrm>
            <a:off x="3151635" y="3119499"/>
            <a:ext cx="436739" cy="542227"/>
            <a:chOff x="10608342" y="5053054"/>
            <a:chExt cx="1583658" cy="1966165"/>
          </a:xfrm>
        </p:grpSpPr>
        <p:sp>
          <p:nvSpPr>
            <p:cNvPr id="10" name="任意多边形: 形状 9"/>
            <p:cNvSpPr/>
            <p:nvPr>
              <p:custDataLst>
                <p:tags r:id="rId10"/>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a:bodyPr>
            <a:lstStyle/>
            <a:p>
              <a:pPr algn="ctr"/>
              <a:endParaRPr lang="zh-CN" altLang="en-US">
                <a:solidFill>
                  <a:schemeClr val="bg1"/>
                </a:solidFill>
              </a:endParaRPr>
            </a:p>
          </p:txBody>
        </p:sp>
        <p:sp>
          <p:nvSpPr>
            <p:cNvPr id="11" name="等腰三角形 10"/>
            <p:cNvSpPr/>
            <p:nvPr>
              <p:custDataLst>
                <p:tags r:id="rId11"/>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fontScale="55000" lnSpcReduction="20000"/>
            </a:bodyPr>
            <a:lstStyle/>
            <a:p>
              <a:pPr algn="ctr"/>
              <a:endParaRPr lang="zh-CN" altLang="en-US" dirty="0"/>
            </a:p>
          </p:txBody>
        </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9" name="任意多边形: 形状 8"/>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custDataLst>
                <p:tags r:id="rId4"/>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userDrawn="1">
            <p:ph type="title" hasCustomPrompt="1"/>
            <p:custDataLst>
              <p:tags r:id="rId5"/>
            </p:custDataLst>
          </p:nvPr>
        </p:nvSpPr>
        <p:spPr>
          <a:xfrm>
            <a:off x="838200" y="794326"/>
            <a:ext cx="10515600" cy="540484"/>
          </a:xfrm>
        </p:spPr>
        <p:txBody>
          <a:bodyPr>
            <a:normAutofit/>
          </a:bodyPr>
          <a:lstStyle>
            <a:lvl1pPr>
              <a:defRPr sz="2200" b="1" spc="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a:t>单击此处添加标题</a:t>
            </a:r>
            <a:endParaRPr lang="zh-CN" altLang="en-US" dirty="0"/>
          </a:p>
        </p:txBody>
      </p:sp>
      <p:sp>
        <p:nvSpPr>
          <p:cNvPr id="3" name="日期占位符 2"/>
          <p:cNvSpPr>
            <a:spLocks noGrp="1"/>
          </p:cNvSpPr>
          <p:nvPr userDrawn="1">
            <p:ph type="dt" sz="half" idx="10"/>
            <p:custDataLst>
              <p:tags r:id="rId6"/>
            </p:custDataLst>
          </p:nvPr>
        </p:nvSpPr>
        <p:spPr/>
        <p:txBody>
          <a:bodyPr/>
          <a:lstStyle>
            <a:lvl1pPr>
              <a:defRPr baseline="0">
                <a:latin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7"/>
            </p:custDataLst>
          </p:nvPr>
        </p:nvSpPr>
        <p:spPr/>
        <p:txBody>
          <a:bodyPr/>
          <a:lstStyle>
            <a:lvl1pPr>
              <a:defRPr baseline="0">
                <a:latin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8"/>
            </p:custDataLst>
          </p:nvPr>
        </p:nvSpPr>
        <p:spPr/>
        <p:txBody>
          <a:bodyPr/>
          <a:lstStyle>
            <a:lvl1pPr>
              <a:defRPr baseline="0">
                <a:latin typeface="微软雅黑" panose="020B0503020204020204"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92735" y="304165"/>
            <a:ext cx="11606530" cy="62496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grpSp>
        <p:nvGrpSpPr>
          <p:cNvPr id="11" name="组合 10"/>
          <p:cNvGrpSpPr/>
          <p:nvPr userDrawn="1">
            <p:custDataLst>
              <p:tags r:id="rId3"/>
            </p:custDataLst>
          </p:nvPr>
        </p:nvGrpSpPr>
        <p:grpSpPr>
          <a:xfrm rot="16200000">
            <a:off x="11009630" y="351790"/>
            <a:ext cx="737870" cy="916305"/>
            <a:chOff x="10608342" y="5053054"/>
            <a:chExt cx="1583658" cy="1966165"/>
          </a:xfrm>
        </p:grpSpPr>
        <p:sp>
          <p:nvSpPr>
            <p:cNvPr id="12" name="任意多边形: 形状 11"/>
            <p:cNvSpPr/>
            <p:nvPr>
              <p:custDataLst>
                <p:tags r:id="rId4"/>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3" name="等腰三角形 12"/>
            <p:cNvSpPr/>
            <p:nvPr>
              <p:custDataLst>
                <p:tags r:id="rId5"/>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grpSp>
        <p:nvGrpSpPr>
          <p:cNvPr id="14" name="组合 13"/>
          <p:cNvGrpSpPr/>
          <p:nvPr userDrawn="1">
            <p:custDataLst>
              <p:tags r:id="rId6"/>
            </p:custDataLst>
          </p:nvPr>
        </p:nvGrpSpPr>
        <p:grpSpPr>
          <a:xfrm rot="5400000">
            <a:off x="443865" y="5584825"/>
            <a:ext cx="737870" cy="916305"/>
            <a:chOff x="10608342" y="5053054"/>
            <a:chExt cx="1583658" cy="1966165"/>
          </a:xfrm>
        </p:grpSpPr>
        <p:sp>
          <p:nvSpPr>
            <p:cNvPr id="16" name="任意多边形: 形状 15"/>
            <p:cNvSpPr/>
            <p:nvPr>
              <p:custDataLst>
                <p:tags r:id="rId7"/>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7" name="等腰三角形 16"/>
            <p:cNvSpPr/>
            <p:nvPr>
              <p:custDataLst>
                <p:tags r:id="rId8"/>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2" name="标题 1"/>
          <p:cNvSpPr>
            <a:spLocks noGrp="1"/>
          </p:cNvSpPr>
          <p:nvPr>
            <p:ph type="title" hasCustomPrompt="1"/>
            <p:custDataLst>
              <p:tags r:id="rId9"/>
            </p:custDataLst>
          </p:nvPr>
        </p:nvSpPr>
        <p:spPr>
          <a:xfrm>
            <a:off x="1281600" y="1249200"/>
            <a:ext cx="9626400" cy="723600"/>
          </a:xfrm>
        </p:spPr>
        <p:txBody>
          <a:bodyPr anchor="ctr"/>
          <a:lstStyle>
            <a:lvl1pPr>
              <a:defRPr sz="32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hasCustomPrompt="1"/>
            <p:custDataLst>
              <p:tags r:id="rId10"/>
            </p:custDataLst>
          </p:nvPr>
        </p:nvSpPr>
        <p:spPr>
          <a:xfrm>
            <a:off x="1281113" y="2163600"/>
            <a:ext cx="9626600" cy="3445200"/>
          </a:xfrm>
        </p:spPr>
        <p:txBody>
          <a:bodyPr>
            <a:normAutofit/>
          </a:bodyPr>
          <a:lstStyle>
            <a:lvl1pPr marL="0" indent="0">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a:defRPr baseline="0">
                <a:solidFill>
                  <a:schemeClr val="tx1"/>
                </a:solidFill>
                <a:latin typeface="微软雅黑" panose="020B0503020204020204" charset="-122"/>
                <a:ea typeface="微软雅黑" panose="020B0503020204020204" charset="-122"/>
              </a:defRPr>
            </a:lvl2pPr>
            <a:lvl3pPr>
              <a:defRPr baseline="0">
                <a:solidFill>
                  <a:schemeClr val="tx1"/>
                </a:solidFill>
                <a:latin typeface="微软雅黑" panose="020B0503020204020204" charset="-122"/>
                <a:ea typeface="微软雅黑" panose="020B0503020204020204" charset="-122"/>
              </a:defRPr>
            </a:lvl3pPr>
            <a:lvl4pPr>
              <a:defRPr baseline="0">
                <a:solidFill>
                  <a:schemeClr val="tx1"/>
                </a:solidFill>
                <a:latin typeface="微软雅黑" panose="020B0503020204020204" charset="-122"/>
                <a:ea typeface="微软雅黑" panose="020B0503020204020204" charset="-122"/>
              </a:defRPr>
            </a:lvl4pPr>
            <a:lvl5pPr>
              <a:defRPr baseline="0">
                <a:solidFill>
                  <a:schemeClr val="tx1"/>
                </a:solidFill>
                <a:latin typeface="微软雅黑" panose="020B0503020204020204" charset="-122"/>
                <a:ea typeface="微软雅黑" panose="020B0503020204020204" charset="-122"/>
              </a:defRPr>
            </a:lvl5pPr>
          </a:lstStyle>
          <a:p>
            <a:pPr lvl="0"/>
            <a:r>
              <a:rPr lang="zh-CN" altLang="en-US"/>
              <a:t>单击此处添加文本</a:t>
            </a:r>
            <a:endParaRPr lang="zh-CN" altLang="en-US" dirty="0"/>
          </a:p>
        </p:txBody>
      </p:sp>
      <p:sp>
        <p:nvSpPr>
          <p:cNvPr id="3" name="日期占位符 2"/>
          <p:cNvSpPr>
            <a:spLocks noGrp="1"/>
          </p:cNvSpPr>
          <p:nvPr>
            <p:ph type="dt" sz="half" idx="10"/>
            <p:custDataLst>
              <p:tags r:id="rId11"/>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灯片编号占位符 4"/>
          <p:cNvSpPr>
            <a:spLocks noGrp="1"/>
          </p:cNvSpPr>
          <p:nvPr>
            <p:ph type="sldNum" sz="quarter" idx="12"/>
            <p:custDataLst>
              <p:tags r:id="rId12"/>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4" name="页脚占位符 3"/>
          <p:cNvSpPr>
            <a:spLocks noGrp="1"/>
          </p:cNvSpPr>
          <p:nvPr>
            <p:ph type="ftr" sz="quarter" idx="11"/>
            <p:custDataLst>
              <p:tags r:id="rId13"/>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13" name="矩形 12"/>
          <p:cNvSpPr/>
          <p:nvPr userDrawn="1">
            <p:custDataLst>
              <p:tags r:id="rId2"/>
            </p:custDataLst>
          </p:nvPr>
        </p:nvSpPr>
        <p:spPr>
          <a:xfrm>
            <a:off x="0" y="0"/>
            <a:ext cx="4823460" cy="685863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latin typeface="Arial" panose="020B0604020202020204" pitchFamily="34" charset="0"/>
              <a:ea typeface="微软雅黑" panose="020B0503020204020204" charset="-122"/>
              <a:sym typeface="+mn-ea"/>
            </a:endParaRPr>
          </a:p>
        </p:txBody>
      </p:sp>
      <p:sp>
        <p:nvSpPr>
          <p:cNvPr id="2" name="标题 1"/>
          <p:cNvSpPr>
            <a:spLocks noGrp="1"/>
          </p:cNvSpPr>
          <p:nvPr userDrawn="1">
            <p:ph type="title" hasCustomPrompt="1"/>
            <p:custDataLst>
              <p:tags r:id="rId3"/>
            </p:custDataLst>
          </p:nvPr>
        </p:nvSpPr>
        <p:spPr>
          <a:xfrm>
            <a:off x="583200" y="770400"/>
            <a:ext cx="3960000" cy="882000"/>
          </a:xfrm>
        </p:spPr>
        <p:txBody>
          <a:bodyPr anchor="ctr">
            <a:normAutofit/>
          </a:bodyPr>
          <a:lstStyle>
            <a:lvl1pPr>
              <a:defRPr sz="32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5"/>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6"/>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7"/>
            </p:custDataLst>
          </p:nvPr>
        </p:nvSpPr>
        <p:spPr>
          <a:xfrm>
            <a:off x="586800" y="1764000"/>
            <a:ext cx="3956400" cy="4093200"/>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9" name="内容占位符 8"/>
          <p:cNvSpPr>
            <a:spLocks noGrp="1"/>
          </p:cNvSpPr>
          <p:nvPr userDrawn="1">
            <p:ph sz="quarter" idx="14"/>
            <p:custDataLst>
              <p:tags r:id="rId8"/>
            </p:custDataLst>
          </p:nvPr>
        </p:nvSpPr>
        <p:spPr>
          <a:xfrm>
            <a:off x="5101200" y="769938"/>
            <a:ext cx="6480000" cy="5087937"/>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a:sym typeface="+mn-ea"/>
              </a:rPr>
              <a:t>第</a:t>
            </a:r>
            <a:r>
              <a:rPr lang="zh-CN" altLang="en-US"/>
              <a:t>二级</a:t>
            </a:r>
            <a:endParaRPr lang="zh-CN" altLang="en-US"/>
          </a:p>
          <a:p>
            <a:pPr lvl="2"/>
            <a:r>
              <a:rPr lang="zh-CN" altLang="en-US">
                <a:sym typeface="+mn-ea"/>
              </a:rPr>
              <a:t>第</a:t>
            </a:r>
            <a:r>
              <a:rPr lang="zh-CN" altLang="en-US"/>
              <a:t>三级</a:t>
            </a:r>
            <a:endParaRPr lang="zh-CN" altLang="en-US"/>
          </a:p>
          <a:p>
            <a:pPr lvl="3"/>
            <a:r>
              <a:rPr lang="zh-CN" altLang="en-US">
                <a:sym typeface="+mn-ea"/>
              </a:rPr>
              <a:t>第</a:t>
            </a:r>
            <a:r>
              <a:rPr lang="zh-CN" altLang="en-US"/>
              <a:t>四级</a:t>
            </a:r>
            <a:endParaRPr lang="zh-CN" altLang="en-US"/>
          </a:p>
          <a:p>
            <a:pPr lvl="4"/>
            <a:r>
              <a:rPr lang="zh-CN" altLang="en-US">
                <a:sym typeface="+mn-ea"/>
              </a:rPr>
              <a:t>第</a:t>
            </a:r>
            <a:r>
              <a:rPr lang="zh-CN" altLang="en-US"/>
              <a:t>五级</a:t>
            </a:r>
            <a:endParaRPr lang="zh-CN" altLang="en-US" dirty="0"/>
          </a:p>
        </p:txBody>
      </p:sp>
      <p:grpSp>
        <p:nvGrpSpPr>
          <p:cNvPr id="11" name="组合 10"/>
          <p:cNvGrpSpPr/>
          <p:nvPr userDrawn="1">
            <p:custDataLst>
              <p:tags r:id="rId9"/>
            </p:custDataLst>
          </p:nvPr>
        </p:nvGrpSpPr>
        <p:grpSpPr>
          <a:xfrm>
            <a:off x="-1" y="0"/>
            <a:ext cx="4823460" cy="769938"/>
            <a:chOff x="-1" y="0"/>
            <a:chExt cx="4823460" cy="769938"/>
          </a:xfrm>
        </p:grpSpPr>
        <p:sp>
          <p:nvSpPr>
            <p:cNvPr id="12" name="任意多边形: 形状 11"/>
            <p:cNvSpPr/>
            <p:nvPr>
              <p:custDataLst>
                <p:tags r:id="rId10"/>
              </p:custDataLst>
            </p:nvPr>
          </p:nvSpPr>
          <p:spPr>
            <a:xfrm rot="10800000">
              <a:off x="0" y="0"/>
              <a:ext cx="4823459" cy="769938"/>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sp>
          <p:nvSpPr>
            <p:cNvPr id="14" name="等腰三角形 13"/>
            <p:cNvSpPr/>
            <p:nvPr>
              <p:custDataLst>
                <p:tags r:id="rId11"/>
              </p:custDataLst>
            </p:nvPr>
          </p:nvSpPr>
          <p:spPr>
            <a:xfrm rot="10800000">
              <a:off x="-1" y="0"/>
              <a:ext cx="3754576" cy="562171"/>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ea typeface="微软雅黑" panose="020B0503020204020204" charset="-122"/>
              </a:endParaRPr>
            </a:p>
          </p:txBody>
        </p:sp>
      </p:gr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3" name="矩形 12"/>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latin typeface="Arial" panose="020B0604020202020204" pitchFamily="34" charset="0"/>
              <a:ea typeface="微软雅黑" panose="020B0503020204020204" charset="-122"/>
              <a:sym typeface="+mn-ea"/>
            </a:endParaRPr>
          </a:p>
        </p:txBody>
      </p:sp>
      <p:sp>
        <p:nvSpPr>
          <p:cNvPr id="2" name="标题 1"/>
          <p:cNvSpPr>
            <a:spLocks noGrp="1"/>
          </p:cNvSpPr>
          <p:nvPr userDrawn="1">
            <p:ph type="title"/>
            <p:custDataLst>
              <p:tags r:id="rId3"/>
            </p:custDataLst>
          </p:nvPr>
        </p:nvSpPr>
        <p:spPr>
          <a:xfrm>
            <a:off x="612000" y="781200"/>
            <a:ext cx="10976400" cy="626400"/>
          </a:xfrm>
        </p:spPr>
        <p:txBody>
          <a:bodyPr anchor="ctr"/>
          <a:lstStyle>
            <a:lvl1pPr algn="ctr">
              <a:defRPr sz="36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userDrawn="1">
            <p:ph type="dt" sz="half" idx="10"/>
            <p:custDataLst>
              <p:tags r:id="rId4"/>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5"/>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6"/>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7"/>
            </p:custDataLst>
          </p:nvPr>
        </p:nvSpPr>
        <p:spPr>
          <a:xfrm>
            <a:off x="612000" y="1659600"/>
            <a:ext cx="10975975" cy="828000"/>
          </a:xfrm>
        </p:spPr>
        <p:txBody>
          <a:bodyPr>
            <a:normAutofit/>
          </a:bodyPr>
          <a:lstStyle>
            <a:lvl1pPr marL="0" indent="0" algn="ctr">
              <a:lnSpc>
                <a:spcPct val="130000"/>
              </a:lnSpc>
              <a:spcBef>
                <a:spcPts val="0"/>
              </a:spcBef>
              <a:spcAft>
                <a:spcPts val="1000"/>
              </a:spcAft>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userDrawn="1">
            <p:ph sz="quarter" idx="14"/>
            <p:custDataLst>
              <p:tags r:id="rId8"/>
            </p:custDataLst>
          </p:nvPr>
        </p:nvSpPr>
        <p:spPr>
          <a:xfrm>
            <a:off x="612775" y="2808000"/>
            <a:ext cx="10965600" cy="3430800"/>
          </a:xfrm>
        </p:spPr>
        <p:txBody>
          <a:bodyPr>
            <a:normAutofit/>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grpSp>
        <p:nvGrpSpPr>
          <p:cNvPr id="12" name="组合 11"/>
          <p:cNvGrpSpPr/>
          <p:nvPr userDrawn="1">
            <p:custDataLst>
              <p:tags r:id="rId9"/>
            </p:custDataLst>
          </p:nvPr>
        </p:nvGrpSpPr>
        <p:grpSpPr>
          <a:xfrm flipV="1">
            <a:off x="5921829" y="0"/>
            <a:ext cx="6270171" cy="812800"/>
            <a:chOff x="4001597" y="5613400"/>
            <a:chExt cx="8190403" cy="1244600"/>
          </a:xfrm>
        </p:grpSpPr>
        <p:sp>
          <p:nvSpPr>
            <p:cNvPr id="14" name="任意多边形: 形状 13"/>
            <p:cNvSpPr/>
            <p:nvPr>
              <p:custDataLst>
                <p:tags r:id="rId10"/>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5" name="等腰三角形 14"/>
            <p:cNvSpPr/>
            <p:nvPr>
              <p:custDataLst>
                <p:tags r:id="rId11"/>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grpSp>
        <p:nvGrpSpPr>
          <p:cNvPr id="12" name="组合 11"/>
          <p:cNvGrpSpPr/>
          <p:nvPr userDrawn="1">
            <p:custDataLst>
              <p:tags r:id="rId2"/>
            </p:custDataLst>
          </p:nvPr>
        </p:nvGrpSpPr>
        <p:grpSpPr>
          <a:xfrm flipV="1">
            <a:off x="5921829" y="0"/>
            <a:ext cx="6270171" cy="812800"/>
            <a:chOff x="4001597" y="5613400"/>
            <a:chExt cx="8190403" cy="1244600"/>
          </a:xfrm>
        </p:grpSpPr>
        <p:sp>
          <p:nvSpPr>
            <p:cNvPr id="14" name="任意多边形: 形状 13"/>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sp>
          <p:nvSpPr>
            <p:cNvPr id="15" name="等腰三角形 14"/>
            <p:cNvSpPr/>
            <p:nvPr>
              <p:custDataLst>
                <p:tags r:id="rId4"/>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13" name="矩形 12"/>
          <p:cNvSpPr/>
          <p:nvPr userDrawn="1">
            <p:custDataLst>
              <p:tags r:id="rId5"/>
            </p:custDataLst>
          </p:nvPr>
        </p:nvSpPr>
        <p:spPr>
          <a:xfrm>
            <a:off x="0" y="50419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ea typeface="微软雅黑" panose="020B0503020204020204" charset="-122"/>
              <a:sym typeface="+mn-ea"/>
            </a:endParaRPr>
          </a:p>
        </p:txBody>
      </p:sp>
      <p:sp>
        <p:nvSpPr>
          <p:cNvPr id="2" name="标题 1"/>
          <p:cNvSpPr>
            <a:spLocks noGrp="1"/>
          </p:cNvSpPr>
          <p:nvPr userDrawn="1">
            <p:ph type="title"/>
            <p:custDataLst>
              <p:tags r:id="rId6"/>
            </p:custDataLst>
          </p:nvPr>
        </p:nvSpPr>
        <p:spPr>
          <a:xfrm>
            <a:off x="604520" y="669290"/>
            <a:ext cx="10976610" cy="565150"/>
          </a:xfrm>
        </p:spPr>
        <p:txBody>
          <a:bodyPr anchor="ctr"/>
          <a:lstStyle>
            <a:lvl1pPr algn="ctr">
              <a:lnSpc>
                <a:spcPct val="100000"/>
              </a:lnSpc>
              <a:defRPr sz="32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userDrawn="1">
            <p:ph type="dt" sz="half" idx="10"/>
            <p:custDataLst>
              <p:tags r:id="rId7"/>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8"/>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9"/>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内容占位符 6"/>
          <p:cNvSpPr>
            <a:spLocks noGrp="1"/>
          </p:cNvSpPr>
          <p:nvPr userDrawn="1">
            <p:ph sz="quarter" idx="13"/>
            <p:custDataLst>
              <p:tags r:id="rId10"/>
            </p:custDataLst>
          </p:nvPr>
        </p:nvSpPr>
        <p:spPr>
          <a:xfrm>
            <a:off x="604837" y="1681200"/>
            <a:ext cx="10990800" cy="3211200"/>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9" name="文本占位符 8"/>
          <p:cNvSpPr>
            <a:spLocks noGrp="1"/>
          </p:cNvSpPr>
          <p:nvPr userDrawn="1">
            <p:ph type="body" sz="quarter" idx="14"/>
            <p:custDataLst>
              <p:tags r:id="rId11"/>
            </p:custDataLst>
          </p:nvPr>
        </p:nvSpPr>
        <p:spPr>
          <a:xfrm>
            <a:off x="594000" y="5180400"/>
            <a:ext cx="11001600" cy="1011600"/>
          </a:xfrm>
        </p:spPr>
        <p:txBody>
          <a:bodyPr>
            <a:normAutofit/>
          </a:bodyPr>
          <a:lstStyle>
            <a:lvl1pPr marL="0" indent="0">
              <a:lnSpc>
                <a:spcPct val="130000"/>
              </a:lnSpc>
              <a:spcBef>
                <a:spcPts val="0"/>
              </a:spcBef>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grpSp>
        <p:nvGrpSpPr>
          <p:cNvPr id="16" name="组合 15"/>
          <p:cNvGrpSpPr/>
          <p:nvPr userDrawn="1">
            <p:custDataLst>
              <p:tags r:id="rId2"/>
            </p:custDataLst>
          </p:nvPr>
        </p:nvGrpSpPr>
        <p:grpSpPr>
          <a:xfrm>
            <a:off x="4001597" y="6045200"/>
            <a:ext cx="8190403" cy="812800"/>
            <a:chOff x="4001597" y="5613400"/>
            <a:chExt cx="8190403" cy="1244600"/>
          </a:xfrm>
        </p:grpSpPr>
        <p:sp>
          <p:nvSpPr>
            <p:cNvPr id="17" name="任意多边形: 形状 16"/>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sp>
          <p:nvSpPr>
            <p:cNvPr id="18" name="等腰三角形 17"/>
            <p:cNvSpPr/>
            <p:nvPr>
              <p:custDataLst>
                <p:tags r:id="rId4"/>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grpSp>
      <p:sp>
        <p:nvSpPr>
          <p:cNvPr id="15" name="矩形 14"/>
          <p:cNvSpPr/>
          <p:nvPr userDrawn="1">
            <p:custDataLst>
              <p:tags r:id="rId5"/>
            </p:custDataLst>
          </p:nvPr>
        </p:nvSpPr>
        <p:spPr>
          <a:xfrm>
            <a:off x="0" y="0"/>
            <a:ext cx="12192000" cy="914407"/>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en-US" altLang="zh-CN">
              <a:solidFill>
                <a:schemeClr val="bg1"/>
              </a:solidFill>
              <a:latin typeface="Viner Hand ITC" panose="03070502030502020203" charset="0"/>
              <a:ea typeface="微软雅黑" panose="020B0503020204020204" charset="-122"/>
              <a:cs typeface="Viner Hand ITC" panose="03070502030502020203" charset="0"/>
              <a:sym typeface="+mn-ea"/>
            </a:endParaRPr>
          </a:p>
        </p:txBody>
      </p:sp>
      <p:sp>
        <p:nvSpPr>
          <p:cNvPr id="2" name="标题 1"/>
          <p:cNvSpPr>
            <a:spLocks noGrp="1"/>
          </p:cNvSpPr>
          <p:nvPr>
            <p:ph type="title"/>
            <p:custDataLst>
              <p:tags r:id="rId6"/>
            </p:custDataLst>
          </p:nvPr>
        </p:nvSpPr>
        <p:spPr>
          <a:xfrm>
            <a:off x="579600" y="237600"/>
            <a:ext cx="11037600" cy="441964"/>
          </a:xfrm>
        </p:spPr>
        <p:txBody>
          <a:bodyPr>
            <a:noAutofit/>
          </a:bodyPr>
          <a:lstStyle>
            <a:lvl1pPr>
              <a:lnSpc>
                <a:spcPct val="100000"/>
              </a:lnSpc>
              <a:defRPr sz="24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7" name="内容占位符 6"/>
          <p:cNvSpPr>
            <a:spLocks noGrp="1"/>
          </p:cNvSpPr>
          <p:nvPr>
            <p:ph sz="quarter" idx="13"/>
            <p:custDataLst>
              <p:tags r:id="rId7"/>
            </p:custDataLst>
          </p:nvPr>
        </p:nvSpPr>
        <p:spPr>
          <a:xfrm>
            <a:off x="579600" y="1663200"/>
            <a:ext cx="5342400" cy="2894400"/>
          </a:xfrm>
        </p:spPr>
        <p:txBody>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dirty="0">
                <a:sym typeface="+mn-ea"/>
              </a:rPr>
              <a:t>第</a:t>
            </a:r>
            <a:r>
              <a:rPr lang="zh-CN" altLang="en-US"/>
              <a:t>二级</a:t>
            </a:r>
            <a:endParaRPr lang="zh-CN" altLang="en-US"/>
          </a:p>
          <a:p>
            <a:pPr lvl="2"/>
            <a:r>
              <a:rPr lang="zh-CN" altLang="en-US" dirty="0">
                <a:sym typeface="+mn-ea"/>
              </a:rPr>
              <a:t>第</a:t>
            </a:r>
            <a:r>
              <a:rPr lang="zh-CN" altLang="en-US"/>
              <a:t>三级</a:t>
            </a:r>
            <a:endParaRPr lang="zh-CN" altLang="en-US"/>
          </a:p>
          <a:p>
            <a:pPr lvl="3"/>
            <a:r>
              <a:rPr lang="zh-CN" altLang="en-US" dirty="0">
                <a:sym typeface="+mn-ea"/>
              </a:rPr>
              <a:t>第</a:t>
            </a:r>
            <a:r>
              <a:rPr lang="zh-CN" altLang="en-US"/>
              <a:t>四级</a:t>
            </a:r>
            <a:endParaRPr lang="zh-CN" altLang="en-US"/>
          </a:p>
          <a:p>
            <a:pPr lvl="4"/>
            <a:r>
              <a:rPr lang="zh-CN" altLang="en-US" dirty="0">
                <a:sym typeface="+mn-ea"/>
              </a:rPr>
              <a:t>第</a:t>
            </a:r>
            <a:r>
              <a:rPr lang="zh-CN" altLang="en-US"/>
              <a:t>五级</a:t>
            </a:r>
            <a:endParaRPr lang="zh-CN" altLang="en-US"/>
          </a:p>
        </p:txBody>
      </p:sp>
      <p:sp>
        <p:nvSpPr>
          <p:cNvPr id="3" name="日期占位符 2"/>
          <p:cNvSpPr>
            <a:spLocks noGrp="1"/>
          </p:cNvSpPr>
          <p:nvPr>
            <p:ph type="dt" sz="half" idx="10"/>
            <p:custDataLst>
              <p:tags r:id="rId8"/>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9" name="内容占位符 8"/>
          <p:cNvSpPr>
            <a:spLocks noGrp="1"/>
          </p:cNvSpPr>
          <p:nvPr>
            <p:ph sz="quarter" idx="14"/>
            <p:custDataLst>
              <p:tags r:id="rId11"/>
            </p:custDataLst>
          </p:nvPr>
        </p:nvSpPr>
        <p:spPr>
          <a:xfrm>
            <a:off x="6242400" y="1663200"/>
            <a:ext cx="5367600" cy="2894400"/>
          </a:xfrm>
        </p:spPr>
        <p:txBody>
          <a:bodyPr>
            <a:normAutofit/>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dirty="0">
                <a:sym typeface="+mn-ea"/>
              </a:rPr>
              <a:t>第</a:t>
            </a:r>
            <a:r>
              <a:rPr lang="zh-CN" altLang="en-US"/>
              <a:t>二级</a:t>
            </a:r>
            <a:endParaRPr lang="zh-CN" altLang="en-US"/>
          </a:p>
          <a:p>
            <a:pPr lvl="2"/>
            <a:r>
              <a:rPr lang="zh-CN" altLang="en-US" dirty="0">
                <a:sym typeface="+mn-ea"/>
              </a:rPr>
              <a:t>第</a:t>
            </a:r>
            <a:r>
              <a:rPr lang="zh-CN" altLang="en-US"/>
              <a:t>三级</a:t>
            </a:r>
            <a:endParaRPr lang="zh-CN" altLang="en-US"/>
          </a:p>
          <a:p>
            <a:pPr lvl="3"/>
            <a:r>
              <a:rPr lang="zh-CN" altLang="en-US" dirty="0">
                <a:sym typeface="+mn-ea"/>
              </a:rPr>
              <a:t>第</a:t>
            </a:r>
            <a:r>
              <a:rPr lang="zh-CN" altLang="en-US"/>
              <a:t>四级</a:t>
            </a:r>
            <a:endParaRPr lang="zh-CN" altLang="en-US"/>
          </a:p>
          <a:p>
            <a:pPr lvl="4"/>
            <a:r>
              <a:rPr lang="zh-CN" altLang="en-US" dirty="0">
                <a:sym typeface="+mn-ea"/>
              </a:rPr>
              <a:t>第</a:t>
            </a:r>
            <a:r>
              <a:rPr lang="zh-CN" altLang="en-US"/>
              <a:t>五级</a:t>
            </a:r>
            <a:endParaRPr lang="zh-CN" altLang="en-US"/>
          </a:p>
        </p:txBody>
      </p:sp>
      <p:sp>
        <p:nvSpPr>
          <p:cNvPr id="11" name="文本占位符 10"/>
          <p:cNvSpPr>
            <a:spLocks noGrp="1"/>
          </p:cNvSpPr>
          <p:nvPr>
            <p:ph type="body" sz="quarter" idx="15"/>
            <p:custDataLst>
              <p:tags r:id="rId12"/>
            </p:custDataLst>
          </p:nvPr>
        </p:nvSpPr>
        <p:spPr>
          <a:xfrm>
            <a:off x="572400" y="4816800"/>
            <a:ext cx="5342400" cy="781200"/>
          </a:xfrm>
        </p:spPr>
        <p:txBody>
          <a:bodyPr>
            <a:normAutofit/>
          </a:bodyPr>
          <a:lstStyle>
            <a:lvl1pPr marL="0" indent="0">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3"/>
            </p:custDataLst>
          </p:nvPr>
        </p:nvSpPr>
        <p:spPr>
          <a:xfrm>
            <a:off x="6253200" y="4813200"/>
            <a:ext cx="5367600" cy="781200"/>
          </a:xfrm>
        </p:spPr>
        <p:txBody>
          <a:bodyPr>
            <a:normAutofit/>
          </a:bodyPr>
          <a:lstStyle>
            <a:lvl1pPr marL="0" indent="0">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2" name="矩形 11"/>
          <p:cNvSpPr/>
          <p:nvPr userDrawn="1">
            <p:custDataLst>
              <p:tags r:id="rId2"/>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latin typeface="Arial" panose="020B0604020202020204" pitchFamily="34" charset="0"/>
              <a:ea typeface="微软雅黑" panose="020B0503020204020204" charset="-122"/>
              <a:sym typeface="+mn-ea"/>
            </a:endParaRPr>
          </a:p>
        </p:txBody>
      </p:sp>
      <p:grpSp>
        <p:nvGrpSpPr>
          <p:cNvPr id="15" name="组合 14"/>
          <p:cNvGrpSpPr/>
          <p:nvPr userDrawn="1">
            <p:custDataLst>
              <p:tags r:id="rId3"/>
            </p:custDataLst>
          </p:nvPr>
        </p:nvGrpSpPr>
        <p:grpSpPr>
          <a:xfrm rot="10800000">
            <a:off x="0" y="0"/>
            <a:ext cx="5457825" cy="1529715"/>
            <a:chOff x="4001597" y="5613400"/>
            <a:chExt cx="8190403" cy="1244600"/>
          </a:xfrm>
        </p:grpSpPr>
        <p:sp>
          <p:nvSpPr>
            <p:cNvPr id="16" name="任意多边形: 形状 15"/>
            <p:cNvSpPr/>
            <p:nvPr>
              <p:custDataLst>
                <p:tags r:id="rId4"/>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7" name="等腰三角形 16"/>
            <p:cNvSpPr/>
            <p:nvPr>
              <p:custDataLst>
                <p:tags r:id="rId5"/>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grpSp>
      <p:grpSp>
        <p:nvGrpSpPr>
          <p:cNvPr id="18" name="组合 17"/>
          <p:cNvGrpSpPr/>
          <p:nvPr userDrawn="1">
            <p:custDataLst>
              <p:tags r:id="rId6"/>
            </p:custDataLst>
          </p:nvPr>
        </p:nvGrpSpPr>
        <p:grpSpPr>
          <a:xfrm>
            <a:off x="6734175" y="5323840"/>
            <a:ext cx="5457825" cy="1529715"/>
            <a:chOff x="4001597" y="5613400"/>
            <a:chExt cx="8190403" cy="1244600"/>
          </a:xfrm>
        </p:grpSpPr>
        <p:sp>
          <p:nvSpPr>
            <p:cNvPr id="19" name="任意多边形: 形状 18"/>
            <p:cNvSpPr/>
            <p:nvPr>
              <p:custDataLst>
                <p:tags r:id="rId7"/>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sp>
          <p:nvSpPr>
            <p:cNvPr id="20" name="等腰三角形 19"/>
            <p:cNvSpPr/>
            <p:nvPr>
              <p:custDataLst>
                <p:tags r:id="rId8"/>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2" name="标题 1"/>
          <p:cNvSpPr>
            <a:spLocks noGrp="1"/>
          </p:cNvSpPr>
          <p:nvPr userDrawn="1">
            <p:ph type="title" hasCustomPrompt="1"/>
            <p:custDataLst>
              <p:tags r:id="rId9"/>
            </p:custDataLst>
          </p:nvPr>
        </p:nvSpPr>
        <p:spPr>
          <a:xfrm>
            <a:off x="1522800" y="1339200"/>
            <a:ext cx="9144000" cy="2386800"/>
          </a:xfrm>
        </p:spPr>
        <p:txBody>
          <a:bodyPr anchor="b"/>
          <a:lstStyle>
            <a:lvl1pPr algn="ctr">
              <a:defRPr sz="60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userDrawn="1">
            <p:ph type="dt" sz="half" idx="10"/>
            <p:custDataLst>
              <p:tags r:id="rId10"/>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11"/>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12"/>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13"/>
            </p:custDataLst>
          </p:nvPr>
        </p:nvSpPr>
        <p:spPr>
          <a:xfrm>
            <a:off x="1522413" y="3862800"/>
            <a:ext cx="9144000" cy="1656000"/>
          </a:xfrm>
        </p:spPr>
        <p:txBody>
          <a:bodyPr>
            <a:normAutofit/>
          </a:bodyPr>
          <a:lstStyle>
            <a:lvl1pPr marL="0" indent="0" algn="ctr">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3751117"/>
            <a:ext cx="7321550" cy="811357"/>
          </a:xfrm>
        </p:spPr>
        <p:txBody>
          <a:bodyPr anchor="b">
            <a:normAutofit/>
          </a:bodyPr>
          <a:lstStyle>
            <a:lvl1pPr>
              <a:defRPr sz="400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1850" y="4610028"/>
            <a:ext cx="7321550" cy="647555"/>
          </a:xfrm>
        </p:spPr>
        <p:txBody>
          <a:bodyPr>
            <a:normAutofit/>
          </a:bodyPr>
          <a:lstStyle>
            <a:lvl1pPr marL="0" indent="0">
              <a:buNone/>
              <a:defRPr sz="1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2400" b="1" i="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sz="half" idx="1"/>
          </p:nvPr>
        </p:nvSpPr>
        <p:spPr>
          <a:xfrm>
            <a:off x="647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5981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4800" b="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3600"/>
            </a:lvl1p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5" Type="http://schemas.openxmlformats.org/officeDocument/2006/relationships/theme" Target="../theme/theme2.xml"/><Relationship Id="rId24" Type="http://schemas.openxmlformats.org/officeDocument/2006/relationships/tags" Target="../tags/tag160.xml"/><Relationship Id="rId23" Type="http://schemas.openxmlformats.org/officeDocument/2006/relationships/tags" Target="../tags/tag159.xml"/><Relationship Id="rId22" Type="http://schemas.openxmlformats.org/officeDocument/2006/relationships/tags" Target="../tags/tag158.xml"/><Relationship Id="rId21" Type="http://schemas.openxmlformats.org/officeDocument/2006/relationships/tags" Target="../tags/tag157.xml"/><Relationship Id="rId20" Type="http://schemas.openxmlformats.org/officeDocument/2006/relationships/tags" Target="../tags/tag156.xml"/><Relationship Id="rId2" Type="http://schemas.openxmlformats.org/officeDocument/2006/relationships/slideLayout" Target="../slideLayouts/slideLayout12.xml"/><Relationship Id="rId19" Type="http://schemas.openxmlformats.org/officeDocument/2006/relationships/tags" Target="../tags/tag155.xml"/><Relationship Id="rId18" Type="http://schemas.openxmlformats.org/officeDocument/2006/relationships/slideLayout" Target="../slideLayouts/slideLayout28.xml"/><Relationship Id="rId17" Type="http://schemas.openxmlformats.org/officeDocument/2006/relationships/slideLayout" Target="../slideLayouts/slideLayout27.xml"/><Relationship Id="rId16" Type="http://schemas.openxmlformats.org/officeDocument/2006/relationships/slideLayout" Target="../slideLayouts/slideLayout26.xml"/><Relationship Id="rId15" Type="http://schemas.openxmlformats.org/officeDocument/2006/relationships/slideLayout" Target="../slideLayouts/slideLayout25.xml"/><Relationship Id="rId14" Type="http://schemas.openxmlformats.org/officeDocument/2006/relationships/slideLayout" Target="../slideLayouts/slideLayout24.xml"/><Relationship Id="rId13" Type="http://schemas.openxmlformats.org/officeDocument/2006/relationships/slideLayout" Target="../slideLayouts/slideLayout23.xml"/><Relationship Id="rId12" Type="http://schemas.openxmlformats.org/officeDocument/2006/relationships/slideLayout" Target="../slideLayouts/slideLayout22.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lIns="101600" tIns="38100" rIns="76200" bIns="38100" rtlCol="0" anchor="t" anchorCtr="0">
            <a:no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162.xml"/><Relationship Id="rId1" Type="http://schemas.openxmlformats.org/officeDocument/2006/relationships/tags" Target="../tags/tag161.xml"/></Relationships>
</file>

<file path=ppt/slides/_rels/slide10.xml.rels><?xml version="1.0" encoding="UTF-8" standalone="yes"?>
<Relationships xmlns="http://schemas.openxmlformats.org/package/2006/relationships"><Relationship Id="rId9" Type="http://schemas.openxmlformats.org/officeDocument/2006/relationships/tags" Target="../tags/tag264.xml"/><Relationship Id="rId8" Type="http://schemas.openxmlformats.org/officeDocument/2006/relationships/tags" Target="../tags/tag263.xml"/><Relationship Id="rId7" Type="http://schemas.openxmlformats.org/officeDocument/2006/relationships/tags" Target="../tags/tag262.xml"/><Relationship Id="rId6" Type="http://schemas.openxmlformats.org/officeDocument/2006/relationships/tags" Target="../tags/tag261.xml"/><Relationship Id="rId5" Type="http://schemas.openxmlformats.org/officeDocument/2006/relationships/tags" Target="../tags/tag260.xml"/><Relationship Id="rId4" Type="http://schemas.openxmlformats.org/officeDocument/2006/relationships/tags" Target="../tags/tag259.xml"/><Relationship Id="rId3" Type="http://schemas.openxmlformats.org/officeDocument/2006/relationships/tags" Target="../tags/tag258.xml"/><Relationship Id="rId2" Type="http://schemas.openxmlformats.org/officeDocument/2006/relationships/tags" Target="../tags/tag257.xml"/><Relationship Id="rId14" Type="http://schemas.openxmlformats.org/officeDocument/2006/relationships/slideLayout" Target="../slideLayouts/slideLayout17.xml"/><Relationship Id="rId13" Type="http://schemas.openxmlformats.org/officeDocument/2006/relationships/tags" Target="../tags/tag268.xml"/><Relationship Id="rId12" Type="http://schemas.openxmlformats.org/officeDocument/2006/relationships/tags" Target="../tags/tag267.xml"/><Relationship Id="rId11" Type="http://schemas.openxmlformats.org/officeDocument/2006/relationships/tags" Target="../tags/tag266.xml"/><Relationship Id="rId10" Type="http://schemas.openxmlformats.org/officeDocument/2006/relationships/tags" Target="../tags/tag265.xml"/><Relationship Id="rId1" Type="http://schemas.openxmlformats.org/officeDocument/2006/relationships/tags" Target="../tags/tag256.xml"/></Relationships>
</file>

<file path=ppt/slides/_rels/slide11.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76.xml"/><Relationship Id="rId7" Type="http://schemas.openxmlformats.org/officeDocument/2006/relationships/tags" Target="../tags/tag275.xml"/><Relationship Id="rId6" Type="http://schemas.openxmlformats.org/officeDocument/2006/relationships/tags" Target="../tags/tag274.xml"/><Relationship Id="rId5" Type="http://schemas.openxmlformats.org/officeDocument/2006/relationships/tags" Target="../tags/tag273.xml"/><Relationship Id="rId4" Type="http://schemas.openxmlformats.org/officeDocument/2006/relationships/tags" Target="../tags/tag272.xml"/><Relationship Id="rId3" Type="http://schemas.openxmlformats.org/officeDocument/2006/relationships/tags" Target="../tags/tag271.xml"/><Relationship Id="rId2" Type="http://schemas.openxmlformats.org/officeDocument/2006/relationships/tags" Target="../tags/tag270.xml"/><Relationship Id="rId1" Type="http://schemas.openxmlformats.org/officeDocument/2006/relationships/tags" Target="../tags/tag269.xml"/></Relationships>
</file>

<file path=ppt/slides/_rels/slide1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84.xml"/><Relationship Id="rId7" Type="http://schemas.openxmlformats.org/officeDocument/2006/relationships/tags" Target="../tags/tag283.xml"/><Relationship Id="rId6" Type="http://schemas.openxmlformats.org/officeDocument/2006/relationships/tags" Target="../tags/tag282.xml"/><Relationship Id="rId5" Type="http://schemas.openxmlformats.org/officeDocument/2006/relationships/tags" Target="../tags/tag281.xml"/><Relationship Id="rId4" Type="http://schemas.openxmlformats.org/officeDocument/2006/relationships/tags" Target="../tags/tag280.xml"/><Relationship Id="rId3" Type="http://schemas.openxmlformats.org/officeDocument/2006/relationships/tags" Target="../tags/tag279.xml"/><Relationship Id="rId2" Type="http://schemas.openxmlformats.org/officeDocument/2006/relationships/tags" Target="../tags/tag278.xml"/><Relationship Id="rId1" Type="http://schemas.openxmlformats.org/officeDocument/2006/relationships/tags" Target="../tags/tag277.xml"/></Relationships>
</file>

<file path=ppt/slides/_rels/slide1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92.xml"/><Relationship Id="rId7" Type="http://schemas.openxmlformats.org/officeDocument/2006/relationships/tags" Target="../tags/tag291.xml"/><Relationship Id="rId6" Type="http://schemas.openxmlformats.org/officeDocument/2006/relationships/tags" Target="../tags/tag290.xml"/><Relationship Id="rId5" Type="http://schemas.openxmlformats.org/officeDocument/2006/relationships/tags" Target="../tags/tag289.xml"/><Relationship Id="rId4" Type="http://schemas.openxmlformats.org/officeDocument/2006/relationships/tags" Target="../tags/tag288.xml"/><Relationship Id="rId3" Type="http://schemas.openxmlformats.org/officeDocument/2006/relationships/tags" Target="../tags/tag287.xml"/><Relationship Id="rId2" Type="http://schemas.openxmlformats.org/officeDocument/2006/relationships/tags" Target="../tags/tag286.xml"/><Relationship Id="rId1" Type="http://schemas.openxmlformats.org/officeDocument/2006/relationships/tags" Target="../tags/tag285.xml"/></Relationships>
</file>

<file path=ppt/slides/_rels/slide1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00.xml"/><Relationship Id="rId7" Type="http://schemas.openxmlformats.org/officeDocument/2006/relationships/tags" Target="../tags/tag299.xml"/><Relationship Id="rId6" Type="http://schemas.openxmlformats.org/officeDocument/2006/relationships/tags" Target="../tags/tag298.xml"/><Relationship Id="rId5" Type="http://schemas.openxmlformats.org/officeDocument/2006/relationships/tags" Target="../tags/tag297.xml"/><Relationship Id="rId4" Type="http://schemas.openxmlformats.org/officeDocument/2006/relationships/tags" Target="../tags/tag296.xml"/><Relationship Id="rId3" Type="http://schemas.openxmlformats.org/officeDocument/2006/relationships/tags" Target="../tags/tag295.xml"/><Relationship Id="rId2" Type="http://schemas.openxmlformats.org/officeDocument/2006/relationships/tags" Target="../tags/tag294.xml"/><Relationship Id="rId1" Type="http://schemas.openxmlformats.org/officeDocument/2006/relationships/tags" Target="../tags/tag293.xml"/></Relationships>
</file>

<file path=ppt/slides/_rels/slide15.xml.rels><?xml version="1.0" encoding="UTF-8" standalone="yes"?>
<Relationships xmlns="http://schemas.openxmlformats.org/package/2006/relationships"><Relationship Id="rId9" Type="http://schemas.openxmlformats.org/officeDocument/2006/relationships/tags" Target="../tags/tag309.xml"/><Relationship Id="rId8" Type="http://schemas.openxmlformats.org/officeDocument/2006/relationships/tags" Target="../tags/tag308.xml"/><Relationship Id="rId7" Type="http://schemas.openxmlformats.org/officeDocument/2006/relationships/tags" Target="../tags/tag307.xml"/><Relationship Id="rId6" Type="http://schemas.openxmlformats.org/officeDocument/2006/relationships/tags" Target="../tags/tag306.xml"/><Relationship Id="rId5" Type="http://schemas.openxmlformats.org/officeDocument/2006/relationships/tags" Target="../tags/tag305.xml"/><Relationship Id="rId4" Type="http://schemas.openxmlformats.org/officeDocument/2006/relationships/tags" Target="../tags/tag304.xml"/><Relationship Id="rId3" Type="http://schemas.openxmlformats.org/officeDocument/2006/relationships/tags" Target="../tags/tag303.xml"/><Relationship Id="rId25" Type="http://schemas.openxmlformats.org/officeDocument/2006/relationships/slideLayout" Target="../slideLayouts/slideLayout17.xml"/><Relationship Id="rId24" Type="http://schemas.openxmlformats.org/officeDocument/2006/relationships/tags" Target="../tags/tag324.xml"/><Relationship Id="rId23" Type="http://schemas.openxmlformats.org/officeDocument/2006/relationships/tags" Target="../tags/tag323.xml"/><Relationship Id="rId22" Type="http://schemas.openxmlformats.org/officeDocument/2006/relationships/tags" Target="../tags/tag322.xml"/><Relationship Id="rId21" Type="http://schemas.openxmlformats.org/officeDocument/2006/relationships/tags" Target="../tags/tag321.xml"/><Relationship Id="rId20" Type="http://schemas.openxmlformats.org/officeDocument/2006/relationships/tags" Target="../tags/tag320.xml"/><Relationship Id="rId2" Type="http://schemas.openxmlformats.org/officeDocument/2006/relationships/tags" Target="../tags/tag302.xml"/><Relationship Id="rId19" Type="http://schemas.openxmlformats.org/officeDocument/2006/relationships/tags" Target="../tags/tag319.xml"/><Relationship Id="rId18" Type="http://schemas.openxmlformats.org/officeDocument/2006/relationships/tags" Target="../tags/tag318.xml"/><Relationship Id="rId17" Type="http://schemas.openxmlformats.org/officeDocument/2006/relationships/tags" Target="../tags/tag317.xml"/><Relationship Id="rId16" Type="http://schemas.openxmlformats.org/officeDocument/2006/relationships/tags" Target="../tags/tag316.xml"/><Relationship Id="rId15" Type="http://schemas.openxmlformats.org/officeDocument/2006/relationships/tags" Target="../tags/tag315.xml"/><Relationship Id="rId14" Type="http://schemas.openxmlformats.org/officeDocument/2006/relationships/tags" Target="../tags/tag314.xml"/><Relationship Id="rId13" Type="http://schemas.openxmlformats.org/officeDocument/2006/relationships/tags" Target="../tags/tag313.xml"/><Relationship Id="rId12" Type="http://schemas.openxmlformats.org/officeDocument/2006/relationships/tags" Target="../tags/tag312.xml"/><Relationship Id="rId11" Type="http://schemas.openxmlformats.org/officeDocument/2006/relationships/tags" Target="../tags/tag311.xml"/><Relationship Id="rId10" Type="http://schemas.openxmlformats.org/officeDocument/2006/relationships/tags" Target="../tags/tag310.xml"/><Relationship Id="rId1" Type="http://schemas.openxmlformats.org/officeDocument/2006/relationships/tags" Target="../tags/tag301.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326.xml"/><Relationship Id="rId1" Type="http://schemas.openxmlformats.org/officeDocument/2006/relationships/tags" Target="../tags/tag325.xml"/></Relationships>
</file>

<file path=ppt/slides/_rels/slide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70.xml"/><Relationship Id="rId7" Type="http://schemas.openxmlformats.org/officeDocument/2006/relationships/tags" Target="../tags/tag169.xml"/><Relationship Id="rId6" Type="http://schemas.openxmlformats.org/officeDocument/2006/relationships/tags" Target="../tags/tag168.xml"/><Relationship Id="rId5" Type="http://schemas.openxmlformats.org/officeDocument/2006/relationships/tags" Target="../tags/tag167.xml"/><Relationship Id="rId4" Type="http://schemas.openxmlformats.org/officeDocument/2006/relationships/tags" Target="../tags/tag166.xml"/><Relationship Id="rId3" Type="http://schemas.openxmlformats.org/officeDocument/2006/relationships/tags" Target="../tags/tag165.xml"/><Relationship Id="rId2" Type="http://schemas.openxmlformats.org/officeDocument/2006/relationships/tags" Target="../tags/tag164.xml"/><Relationship Id="rId1" Type="http://schemas.openxmlformats.org/officeDocument/2006/relationships/tags" Target="../tags/tag163.xml"/></Relationships>
</file>

<file path=ppt/slides/_rels/slide3.xml.rels><?xml version="1.0" encoding="UTF-8" standalone="yes"?>
<Relationships xmlns="http://schemas.openxmlformats.org/package/2006/relationships"><Relationship Id="rId9" Type="http://schemas.openxmlformats.org/officeDocument/2006/relationships/tags" Target="../tags/tag179.xml"/><Relationship Id="rId8" Type="http://schemas.openxmlformats.org/officeDocument/2006/relationships/tags" Target="../tags/tag178.xml"/><Relationship Id="rId7" Type="http://schemas.openxmlformats.org/officeDocument/2006/relationships/tags" Target="../tags/tag177.xml"/><Relationship Id="rId6" Type="http://schemas.openxmlformats.org/officeDocument/2006/relationships/tags" Target="../tags/tag176.xml"/><Relationship Id="rId5" Type="http://schemas.openxmlformats.org/officeDocument/2006/relationships/tags" Target="../tags/tag175.xml"/><Relationship Id="rId4" Type="http://schemas.openxmlformats.org/officeDocument/2006/relationships/tags" Target="../tags/tag174.xml"/><Relationship Id="rId3" Type="http://schemas.openxmlformats.org/officeDocument/2006/relationships/tags" Target="../tags/tag173.xml"/><Relationship Id="rId22" Type="http://schemas.openxmlformats.org/officeDocument/2006/relationships/slideLayout" Target="../slideLayouts/slideLayout17.xml"/><Relationship Id="rId21" Type="http://schemas.openxmlformats.org/officeDocument/2006/relationships/tags" Target="../tags/tag187.xml"/><Relationship Id="rId20" Type="http://schemas.openxmlformats.org/officeDocument/2006/relationships/image" Target="../media/image4.svg"/><Relationship Id="rId2" Type="http://schemas.openxmlformats.org/officeDocument/2006/relationships/tags" Target="../tags/tag172.xml"/><Relationship Id="rId19" Type="http://schemas.openxmlformats.org/officeDocument/2006/relationships/image" Target="../media/image3.png"/><Relationship Id="rId18" Type="http://schemas.openxmlformats.org/officeDocument/2006/relationships/tags" Target="../tags/tag186.xml"/><Relationship Id="rId17" Type="http://schemas.openxmlformats.org/officeDocument/2006/relationships/tags" Target="../tags/tag185.xml"/><Relationship Id="rId16" Type="http://schemas.openxmlformats.org/officeDocument/2006/relationships/tags" Target="../tags/tag184.xml"/><Relationship Id="rId15" Type="http://schemas.openxmlformats.org/officeDocument/2006/relationships/tags" Target="../tags/tag183.xml"/><Relationship Id="rId14" Type="http://schemas.openxmlformats.org/officeDocument/2006/relationships/tags" Target="../tags/tag182.xml"/><Relationship Id="rId13" Type="http://schemas.openxmlformats.org/officeDocument/2006/relationships/image" Target="../media/image2.svg"/><Relationship Id="rId12" Type="http://schemas.openxmlformats.org/officeDocument/2006/relationships/image" Target="../media/image1.png"/><Relationship Id="rId11" Type="http://schemas.openxmlformats.org/officeDocument/2006/relationships/tags" Target="../tags/tag181.xml"/><Relationship Id="rId10" Type="http://schemas.openxmlformats.org/officeDocument/2006/relationships/tags" Target="../tags/tag180.xml"/><Relationship Id="rId1" Type="http://schemas.openxmlformats.org/officeDocument/2006/relationships/tags" Target="../tags/tag171.xml"/></Relationships>
</file>

<file path=ppt/slides/_rels/slide4.xml.rels><?xml version="1.0" encoding="UTF-8" standalone="yes"?>
<Relationships xmlns="http://schemas.openxmlformats.org/package/2006/relationships"><Relationship Id="rId9" Type="http://schemas.openxmlformats.org/officeDocument/2006/relationships/tags" Target="../tags/tag196.xml"/><Relationship Id="rId8" Type="http://schemas.openxmlformats.org/officeDocument/2006/relationships/tags" Target="../tags/tag195.xml"/><Relationship Id="rId7" Type="http://schemas.openxmlformats.org/officeDocument/2006/relationships/tags" Target="../tags/tag194.xml"/><Relationship Id="rId6" Type="http://schemas.openxmlformats.org/officeDocument/2006/relationships/tags" Target="../tags/tag193.xml"/><Relationship Id="rId5" Type="http://schemas.openxmlformats.org/officeDocument/2006/relationships/tags" Target="../tags/tag192.xml"/><Relationship Id="rId4" Type="http://schemas.openxmlformats.org/officeDocument/2006/relationships/tags" Target="../tags/tag191.xml"/><Relationship Id="rId3" Type="http://schemas.openxmlformats.org/officeDocument/2006/relationships/tags" Target="../tags/tag190.xml"/><Relationship Id="rId22" Type="http://schemas.openxmlformats.org/officeDocument/2006/relationships/slideLayout" Target="../slideLayouts/slideLayout17.xml"/><Relationship Id="rId21" Type="http://schemas.openxmlformats.org/officeDocument/2006/relationships/tags" Target="../tags/tag204.xml"/><Relationship Id="rId20" Type="http://schemas.openxmlformats.org/officeDocument/2006/relationships/image" Target="../media/image4.svg"/><Relationship Id="rId2" Type="http://schemas.openxmlformats.org/officeDocument/2006/relationships/tags" Target="../tags/tag189.xml"/><Relationship Id="rId19" Type="http://schemas.openxmlformats.org/officeDocument/2006/relationships/image" Target="../media/image3.png"/><Relationship Id="rId18" Type="http://schemas.openxmlformats.org/officeDocument/2006/relationships/tags" Target="../tags/tag203.xml"/><Relationship Id="rId17" Type="http://schemas.openxmlformats.org/officeDocument/2006/relationships/tags" Target="../tags/tag202.xml"/><Relationship Id="rId16" Type="http://schemas.openxmlformats.org/officeDocument/2006/relationships/tags" Target="../tags/tag201.xml"/><Relationship Id="rId15" Type="http://schemas.openxmlformats.org/officeDocument/2006/relationships/tags" Target="../tags/tag200.xml"/><Relationship Id="rId14" Type="http://schemas.openxmlformats.org/officeDocument/2006/relationships/tags" Target="../tags/tag199.xml"/><Relationship Id="rId13" Type="http://schemas.openxmlformats.org/officeDocument/2006/relationships/image" Target="../media/image2.svg"/><Relationship Id="rId12" Type="http://schemas.openxmlformats.org/officeDocument/2006/relationships/image" Target="../media/image1.png"/><Relationship Id="rId11" Type="http://schemas.openxmlformats.org/officeDocument/2006/relationships/tags" Target="../tags/tag198.xml"/><Relationship Id="rId10" Type="http://schemas.openxmlformats.org/officeDocument/2006/relationships/tags" Target="../tags/tag197.xml"/><Relationship Id="rId1" Type="http://schemas.openxmlformats.org/officeDocument/2006/relationships/tags" Target="../tags/tag188.xml"/></Relationships>
</file>

<file path=ppt/slides/_rels/slide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12.xml"/><Relationship Id="rId7" Type="http://schemas.openxmlformats.org/officeDocument/2006/relationships/tags" Target="../tags/tag211.xml"/><Relationship Id="rId6" Type="http://schemas.openxmlformats.org/officeDocument/2006/relationships/tags" Target="../tags/tag210.xml"/><Relationship Id="rId5" Type="http://schemas.openxmlformats.org/officeDocument/2006/relationships/tags" Target="../tags/tag209.xml"/><Relationship Id="rId4" Type="http://schemas.openxmlformats.org/officeDocument/2006/relationships/tags" Target="../tags/tag208.xml"/><Relationship Id="rId3" Type="http://schemas.openxmlformats.org/officeDocument/2006/relationships/tags" Target="../tags/tag207.xml"/><Relationship Id="rId2" Type="http://schemas.openxmlformats.org/officeDocument/2006/relationships/tags" Target="../tags/tag206.xml"/><Relationship Id="rId1" Type="http://schemas.openxmlformats.org/officeDocument/2006/relationships/tags" Target="../tags/tag205.xml"/></Relationships>
</file>

<file path=ppt/slides/_rels/slide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20.xml"/><Relationship Id="rId7" Type="http://schemas.openxmlformats.org/officeDocument/2006/relationships/tags" Target="../tags/tag219.xml"/><Relationship Id="rId6" Type="http://schemas.openxmlformats.org/officeDocument/2006/relationships/tags" Target="../tags/tag218.xml"/><Relationship Id="rId5" Type="http://schemas.openxmlformats.org/officeDocument/2006/relationships/tags" Target="../tags/tag217.xml"/><Relationship Id="rId4" Type="http://schemas.openxmlformats.org/officeDocument/2006/relationships/tags" Target="../tags/tag216.xml"/><Relationship Id="rId3" Type="http://schemas.openxmlformats.org/officeDocument/2006/relationships/tags" Target="../tags/tag215.xml"/><Relationship Id="rId2" Type="http://schemas.openxmlformats.org/officeDocument/2006/relationships/tags" Target="../tags/tag214.xml"/><Relationship Id="rId1" Type="http://schemas.openxmlformats.org/officeDocument/2006/relationships/tags" Target="../tags/tag213.xml"/></Relationships>
</file>

<file path=ppt/slides/_rels/slide7.xml.rels><?xml version="1.0" encoding="UTF-8" standalone="yes"?>
<Relationships xmlns="http://schemas.openxmlformats.org/package/2006/relationships"><Relationship Id="rId9" Type="http://schemas.openxmlformats.org/officeDocument/2006/relationships/tags" Target="../tags/tag229.xml"/><Relationship Id="rId8" Type="http://schemas.openxmlformats.org/officeDocument/2006/relationships/tags" Target="../tags/tag228.xml"/><Relationship Id="rId7" Type="http://schemas.openxmlformats.org/officeDocument/2006/relationships/tags" Target="../tags/tag227.xml"/><Relationship Id="rId6" Type="http://schemas.openxmlformats.org/officeDocument/2006/relationships/tags" Target="../tags/tag226.xml"/><Relationship Id="rId5" Type="http://schemas.openxmlformats.org/officeDocument/2006/relationships/tags" Target="../tags/tag225.xml"/><Relationship Id="rId4" Type="http://schemas.openxmlformats.org/officeDocument/2006/relationships/tags" Target="../tags/tag224.xml"/><Relationship Id="rId3" Type="http://schemas.openxmlformats.org/officeDocument/2006/relationships/tags" Target="../tags/tag223.xml"/><Relationship Id="rId2" Type="http://schemas.openxmlformats.org/officeDocument/2006/relationships/tags" Target="../tags/tag222.xml"/><Relationship Id="rId14" Type="http://schemas.openxmlformats.org/officeDocument/2006/relationships/slideLayout" Target="../slideLayouts/slideLayout17.xml"/><Relationship Id="rId13" Type="http://schemas.openxmlformats.org/officeDocument/2006/relationships/tags" Target="../tags/tag233.xml"/><Relationship Id="rId12" Type="http://schemas.openxmlformats.org/officeDocument/2006/relationships/tags" Target="../tags/tag232.xml"/><Relationship Id="rId11" Type="http://schemas.openxmlformats.org/officeDocument/2006/relationships/tags" Target="../tags/tag231.xml"/><Relationship Id="rId10" Type="http://schemas.openxmlformats.org/officeDocument/2006/relationships/tags" Target="../tags/tag230.xml"/><Relationship Id="rId1" Type="http://schemas.openxmlformats.org/officeDocument/2006/relationships/tags" Target="../tags/tag221.xml"/></Relationships>
</file>

<file path=ppt/slides/_rels/slide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41.xml"/><Relationship Id="rId7" Type="http://schemas.openxmlformats.org/officeDocument/2006/relationships/tags" Target="../tags/tag240.xml"/><Relationship Id="rId6" Type="http://schemas.openxmlformats.org/officeDocument/2006/relationships/tags" Target="../tags/tag239.xml"/><Relationship Id="rId5" Type="http://schemas.openxmlformats.org/officeDocument/2006/relationships/tags" Target="../tags/tag238.xml"/><Relationship Id="rId4" Type="http://schemas.openxmlformats.org/officeDocument/2006/relationships/tags" Target="../tags/tag237.xml"/><Relationship Id="rId3" Type="http://schemas.openxmlformats.org/officeDocument/2006/relationships/tags" Target="../tags/tag236.xml"/><Relationship Id="rId2" Type="http://schemas.openxmlformats.org/officeDocument/2006/relationships/tags" Target="../tags/tag235.xml"/><Relationship Id="rId1" Type="http://schemas.openxmlformats.org/officeDocument/2006/relationships/tags" Target="../tags/tag234.xml"/></Relationships>
</file>

<file path=ppt/slides/_rels/slide9.xml.rels><?xml version="1.0" encoding="UTF-8" standalone="yes"?>
<Relationships xmlns="http://schemas.openxmlformats.org/package/2006/relationships"><Relationship Id="rId9" Type="http://schemas.openxmlformats.org/officeDocument/2006/relationships/tags" Target="../tags/tag250.xml"/><Relationship Id="rId8" Type="http://schemas.openxmlformats.org/officeDocument/2006/relationships/tags" Target="../tags/tag249.xml"/><Relationship Id="rId7" Type="http://schemas.openxmlformats.org/officeDocument/2006/relationships/tags" Target="../tags/tag248.xml"/><Relationship Id="rId6" Type="http://schemas.openxmlformats.org/officeDocument/2006/relationships/tags" Target="../tags/tag247.xml"/><Relationship Id="rId5" Type="http://schemas.openxmlformats.org/officeDocument/2006/relationships/tags" Target="../tags/tag246.xml"/><Relationship Id="rId4" Type="http://schemas.openxmlformats.org/officeDocument/2006/relationships/tags" Target="../tags/tag245.xml"/><Relationship Id="rId3" Type="http://schemas.openxmlformats.org/officeDocument/2006/relationships/tags" Target="../tags/tag244.xml"/><Relationship Id="rId2" Type="http://schemas.openxmlformats.org/officeDocument/2006/relationships/tags" Target="../tags/tag243.xml"/><Relationship Id="rId15" Type="http://schemas.openxmlformats.org/officeDocument/2006/relationships/slideLayout" Target="../slideLayouts/slideLayout17.xml"/><Relationship Id="rId14" Type="http://schemas.openxmlformats.org/officeDocument/2006/relationships/tags" Target="../tags/tag255.xml"/><Relationship Id="rId13" Type="http://schemas.openxmlformats.org/officeDocument/2006/relationships/tags" Target="../tags/tag254.xml"/><Relationship Id="rId12" Type="http://schemas.openxmlformats.org/officeDocument/2006/relationships/tags" Target="../tags/tag253.xml"/><Relationship Id="rId11" Type="http://schemas.openxmlformats.org/officeDocument/2006/relationships/tags" Target="../tags/tag252.xml"/><Relationship Id="rId10" Type="http://schemas.openxmlformats.org/officeDocument/2006/relationships/tags" Target="../tags/tag251.xml"/><Relationship Id="rId1" Type="http://schemas.openxmlformats.org/officeDocument/2006/relationships/tags" Target="../tags/tag24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custDataLst>
              <p:tags r:id="rId1"/>
            </p:custDataLst>
          </p:nvPr>
        </p:nvSpPr>
        <p:spPr/>
        <p:txBody>
          <a:bodyPr>
            <a:normAutofit fontScale="70000"/>
          </a:bodyPr>
          <a:lstStyle/>
          <a:p>
            <a:r>
              <a:rPr lang="zh-CN" altLang="en-US" sz="6570" dirty="0">
                <a:solidFill>
                  <a:schemeClr val="dk1">
                    <a:lumMod val="85000"/>
                    <a:lumOff val="15000"/>
                  </a:schemeClr>
                </a:solidFill>
                <a:sym typeface="+mn-lt"/>
              </a:rPr>
              <a:t>第三章 财政总会计概述</a:t>
            </a:r>
            <a:endParaRPr lang="zh-CN" altLang="en-US" sz="6570" dirty="0">
              <a:solidFill>
                <a:schemeClr val="dk1">
                  <a:lumMod val="85000"/>
                  <a:lumOff val="15000"/>
                </a:schemeClr>
              </a:solidFill>
              <a:sym typeface="+mn-lt"/>
            </a:endParaRPr>
          </a:p>
        </p:txBody>
      </p:sp>
    </p:spTree>
    <p:custDataLst>
      <p:tags r:id="rId2"/>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财政总会计的会计理论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财政总会计的一般原则</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6" name="圆角矩形 35"/>
          <p:cNvSpPr/>
          <p:nvPr>
            <p:custDataLst>
              <p:tags r:id="rId7"/>
            </p:custDataLst>
          </p:nvPr>
        </p:nvSpPr>
        <p:spPr>
          <a:xfrm>
            <a:off x="696278" y="1824673"/>
            <a:ext cx="10799445" cy="1462405"/>
          </a:xfrm>
          <a:prstGeom prst="roundRect">
            <a:avLst>
              <a:gd name="adj" fmla="val 17281"/>
            </a:avLst>
          </a:prstGeom>
          <a:solidFill>
            <a:schemeClr val="lt1">
              <a:lumMod val="100000"/>
              <a:alpha val="10000"/>
            </a:schemeClr>
          </a:solidFill>
          <a:ln>
            <a:gradFill>
              <a:gsLst>
                <a:gs pos="0">
                  <a:schemeClr val="accent1">
                    <a:alpha val="70000"/>
                  </a:schemeClr>
                </a:gs>
                <a:gs pos="100000">
                  <a:schemeClr val="accent1">
                    <a:alpha val="60000"/>
                  </a:schemeClr>
                </a:gs>
              </a:gsLst>
              <a:lin ang="10740000" scaled="1"/>
            </a:gradFill>
          </a:ln>
          <a:effectLst/>
        </p:spPr>
        <p:style>
          <a:lnRef idx="2">
            <a:schemeClr val="accent1">
              <a:lumMod val="75000"/>
            </a:schemeClr>
          </a:lnRef>
          <a:fillRef idx="1">
            <a:schemeClr val="accent1"/>
          </a:fillRef>
          <a:effectRef idx="0">
            <a:srgbClr val="FFFFFF"/>
          </a:effectRef>
          <a:fontRef idx="minor">
            <a:schemeClr val="lt1"/>
          </a:fontRef>
        </p:style>
        <p:txBody>
          <a:bodyPr lIns="1007745" tIns="0" rIns="179705" bIns="71755" rtlCol="0" anchor="ctr">
            <a:noAutofit/>
          </a:bodyPr>
          <a:p>
            <a:pPr indent="0" algn="l" fontAlgn="auto">
              <a:lnSpc>
                <a:spcPct val="150000"/>
              </a:lnSpc>
              <a:spcAft>
                <a:spcPts val="0"/>
              </a:spcAft>
            </a:pPr>
            <a:r>
              <a:rPr lang="zh-CN" altLang="en-US" sz="1600" dirty="0">
                <a:solidFill>
                  <a:schemeClr val="tx1">
                    <a:lumMod val="85000"/>
                    <a:lumOff val="15000"/>
                  </a:schemeClr>
                </a:solidFill>
                <a:sym typeface="+mn-ea"/>
              </a:rPr>
              <a:t>全面性原则。总会计应该全面反映政府财政的预算执行情况、财务状况和运行情况等。</a:t>
            </a:r>
            <a:endParaRPr lang="zh-CN" altLang="en-US" sz="1600" dirty="0">
              <a:solidFill>
                <a:schemeClr val="tx1">
                  <a:lumMod val="85000"/>
                  <a:lumOff val="15000"/>
                </a:schemeClr>
              </a:solidFill>
              <a:sym typeface="+mn-ea"/>
            </a:endParaRPr>
          </a:p>
        </p:txBody>
      </p:sp>
      <p:sp>
        <p:nvSpPr>
          <p:cNvPr id="37" name="椭圆 36"/>
          <p:cNvSpPr>
            <a:spLocks noChangeAspect="1"/>
          </p:cNvSpPr>
          <p:nvPr>
            <p:custDataLst>
              <p:tags r:id="rId8"/>
            </p:custDataLst>
          </p:nvPr>
        </p:nvSpPr>
        <p:spPr>
          <a:xfrm>
            <a:off x="1020763" y="2297113"/>
            <a:ext cx="517525" cy="517525"/>
          </a:xfrm>
          <a:prstGeom prst="ellipse">
            <a:avLst/>
          </a:prstGeom>
          <a:gradFill>
            <a:gsLst>
              <a:gs pos="0">
                <a:schemeClr val="accent1">
                  <a:alpha val="100000"/>
                </a:schemeClr>
              </a:gs>
              <a:gs pos="100000">
                <a:schemeClr val="accent1">
                  <a:alpha val="59000"/>
                </a:schemeClr>
              </a:gs>
            </a:gsLst>
            <a:lin ang="2700000" scaled="0"/>
          </a:gradFill>
          <a:ln>
            <a:no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none" numCol="1" spcCol="0" rtlCol="0" fromWordArt="0" anchor="ctr" anchorCtr="0" forceAA="0" compatLnSpc="1">
            <a:noAutofit/>
          </a:bodyPr>
          <a:p>
            <a:pPr lvl="0" algn="ctr">
              <a:buClrTx/>
              <a:buSzTx/>
              <a:buFontTx/>
            </a:pPr>
            <a:r>
              <a:rPr lang="en-US" altLang="zh-CN" sz="2200" dirty="0">
                <a:solidFill>
                  <a:srgbClr val="FFFFFF"/>
                </a:solidFill>
                <a:sym typeface="+mn-ea"/>
              </a:rPr>
              <a:t>4</a:t>
            </a:r>
            <a:endParaRPr lang="en-US" altLang="zh-CN" sz="2200" dirty="0">
              <a:solidFill>
                <a:srgbClr val="FFFFFF"/>
              </a:solidFill>
              <a:sym typeface="+mn-ea"/>
            </a:endParaRPr>
          </a:p>
        </p:txBody>
      </p:sp>
      <p:sp>
        <p:nvSpPr>
          <p:cNvPr id="38" name="圆角矩形 37"/>
          <p:cNvSpPr/>
          <p:nvPr>
            <p:custDataLst>
              <p:tags r:id="rId9"/>
            </p:custDataLst>
          </p:nvPr>
        </p:nvSpPr>
        <p:spPr>
          <a:xfrm>
            <a:off x="696278" y="3442653"/>
            <a:ext cx="10799445" cy="1462405"/>
          </a:xfrm>
          <a:prstGeom prst="roundRect">
            <a:avLst>
              <a:gd name="adj" fmla="val 17281"/>
            </a:avLst>
          </a:prstGeom>
          <a:solidFill>
            <a:schemeClr val="lt1">
              <a:lumMod val="100000"/>
              <a:alpha val="10000"/>
            </a:schemeClr>
          </a:solidFill>
          <a:ln>
            <a:gradFill>
              <a:gsLst>
                <a:gs pos="0">
                  <a:schemeClr val="accent2">
                    <a:alpha val="70000"/>
                  </a:schemeClr>
                </a:gs>
                <a:gs pos="100000">
                  <a:schemeClr val="accent2">
                    <a:alpha val="60000"/>
                  </a:schemeClr>
                </a:gs>
              </a:gsLst>
              <a:lin ang="10740000" scaled="1"/>
            </a:gradFill>
          </a:ln>
          <a:effectLst/>
        </p:spPr>
        <p:style>
          <a:lnRef idx="2">
            <a:schemeClr val="accent1">
              <a:lumMod val="75000"/>
            </a:schemeClr>
          </a:lnRef>
          <a:fillRef idx="1">
            <a:schemeClr val="accent1"/>
          </a:fillRef>
          <a:effectRef idx="0">
            <a:srgbClr val="FFFFFF"/>
          </a:effectRef>
          <a:fontRef idx="minor">
            <a:schemeClr val="lt1"/>
          </a:fontRef>
        </p:style>
        <p:txBody>
          <a:bodyPr lIns="1007745" tIns="0" rIns="179705" bIns="71755" rtlCol="0" anchor="ctr">
            <a:noAutofit/>
          </a:bodyPr>
          <a:p>
            <a:pPr indent="0" algn="l" fontAlgn="auto">
              <a:lnSpc>
                <a:spcPct val="150000"/>
              </a:lnSpc>
              <a:spcAft>
                <a:spcPts val="0"/>
              </a:spcAft>
            </a:pPr>
            <a:r>
              <a:rPr lang="zh-CN" altLang="en-US" sz="1600" dirty="0">
                <a:solidFill>
                  <a:schemeClr val="tx1">
                    <a:lumMod val="85000"/>
                    <a:lumOff val="15000"/>
                  </a:schemeClr>
                </a:solidFill>
                <a:sym typeface="+mn-ea"/>
              </a:rPr>
              <a:t>及时性原则。总会计对于已经发生的经济业务或者事项</a:t>
            </a:r>
            <a:r>
              <a:rPr lang="en-US" altLang="zh-CN" sz="1600" dirty="0">
                <a:solidFill>
                  <a:schemeClr val="tx1">
                    <a:lumMod val="85000"/>
                    <a:lumOff val="15000"/>
                  </a:schemeClr>
                </a:solidFill>
                <a:sym typeface="+mn-ea"/>
              </a:rPr>
              <a:t>,</a:t>
            </a:r>
            <a:r>
              <a:rPr lang="zh-CN" altLang="en-US" sz="1600" dirty="0">
                <a:solidFill>
                  <a:schemeClr val="tx1">
                    <a:lumMod val="85000"/>
                    <a:lumOff val="15000"/>
                  </a:schemeClr>
                </a:solidFill>
                <a:sym typeface="+mn-ea"/>
              </a:rPr>
              <a:t>应当及时进行会计核算。</a:t>
            </a:r>
            <a:endParaRPr lang="zh-CN" altLang="en-US" sz="1600" dirty="0">
              <a:solidFill>
                <a:schemeClr val="tx1">
                  <a:lumMod val="85000"/>
                  <a:lumOff val="15000"/>
                </a:schemeClr>
              </a:solidFill>
              <a:sym typeface="+mn-ea"/>
            </a:endParaRPr>
          </a:p>
        </p:txBody>
      </p:sp>
      <p:sp>
        <p:nvSpPr>
          <p:cNvPr id="39" name="椭圆 38"/>
          <p:cNvSpPr>
            <a:spLocks noChangeAspect="1"/>
          </p:cNvSpPr>
          <p:nvPr>
            <p:custDataLst>
              <p:tags r:id="rId10"/>
            </p:custDataLst>
          </p:nvPr>
        </p:nvSpPr>
        <p:spPr>
          <a:xfrm>
            <a:off x="1020763" y="3915093"/>
            <a:ext cx="517525" cy="517525"/>
          </a:xfrm>
          <a:prstGeom prst="ellipse">
            <a:avLst/>
          </a:prstGeom>
          <a:gradFill>
            <a:gsLst>
              <a:gs pos="0">
                <a:schemeClr val="accent2">
                  <a:alpha val="100000"/>
                </a:schemeClr>
              </a:gs>
              <a:gs pos="100000">
                <a:schemeClr val="accent2">
                  <a:alpha val="59000"/>
                </a:schemeClr>
              </a:gs>
            </a:gsLst>
            <a:lin ang="2700000" scaled="0"/>
          </a:gradFill>
          <a:ln>
            <a:no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none" numCol="1" spcCol="0" rtlCol="0" fromWordArt="0" anchor="ctr" anchorCtr="0" forceAA="0" compatLnSpc="1">
            <a:noAutofit/>
          </a:bodyPr>
          <a:p>
            <a:pPr lvl="0" algn="ctr">
              <a:buClrTx/>
              <a:buSzTx/>
              <a:buFontTx/>
            </a:pPr>
            <a:r>
              <a:rPr lang="en-US" altLang="zh-CN" sz="2200" dirty="0">
                <a:solidFill>
                  <a:srgbClr val="FFFFFF"/>
                </a:solidFill>
                <a:sym typeface="+mn-ea"/>
              </a:rPr>
              <a:t>5</a:t>
            </a:r>
            <a:endParaRPr lang="en-US" altLang="zh-CN" sz="2200" dirty="0">
              <a:solidFill>
                <a:srgbClr val="FFFFFF"/>
              </a:solidFill>
              <a:sym typeface="+mn-ea"/>
            </a:endParaRPr>
          </a:p>
        </p:txBody>
      </p:sp>
      <p:sp>
        <p:nvSpPr>
          <p:cNvPr id="40" name="圆角矩形 39"/>
          <p:cNvSpPr/>
          <p:nvPr>
            <p:custDataLst>
              <p:tags r:id="rId11"/>
            </p:custDataLst>
          </p:nvPr>
        </p:nvSpPr>
        <p:spPr>
          <a:xfrm>
            <a:off x="696278" y="5060633"/>
            <a:ext cx="10799445" cy="1462405"/>
          </a:xfrm>
          <a:prstGeom prst="roundRect">
            <a:avLst>
              <a:gd name="adj" fmla="val 17281"/>
            </a:avLst>
          </a:prstGeom>
          <a:solidFill>
            <a:schemeClr val="lt1">
              <a:lumMod val="100000"/>
              <a:alpha val="10000"/>
            </a:schemeClr>
          </a:solidFill>
          <a:ln>
            <a:gradFill>
              <a:gsLst>
                <a:gs pos="0">
                  <a:schemeClr val="accent1">
                    <a:alpha val="70000"/>
                  </a:schemeClr>
                </a:gs>
                <a:gs pos="100000">
                  <a:schemeClr val="accent1">
                    <a:alpha val="60000"/>
                  </a:schemeClr>
                </a:gs>
              </a:gsLst>
              <a:lin ang="10740000" scaled="1"/>
            </a:gradFill>
          </a:ln>
          <a:effectLst/>
        </p:spPr>
        <p:style>
          <a:lnRef idx="2">
            <a:schemeClr val="accent1">
              <a:lumMod val="75000"/>
            </a:schemeClr>
          </a:lnRef>
          <a:fillRef idx="1">
            <a:schemeClr val="accent1"/>
          </a:fillRef>
          <a:effectRef idx="0">
            <a:srgbClr val="FFFFFF"/>
          </a:effectRef>
          <a:fontRef idx="minor">
            <a:schemeClr val="lt1"/>
          </a:fontRef>
        </p:style>
        <p:txBody>
          <a:bodyPr lIns="1007745" tIns="0" rIns="179705" bIns="71755" rtlCol="0" anchor="ctr">
            <a:noAutofit/>
          </a:bodyPr>
          <a:p>
            <a:pPr indent="0" algn="l" fontAlgn="auto">
              <a:lnSpc>
                <a:spcPct val="150000"/>
              </a:lnSpc>
              <a:spcAft>
                <a:spcPts val="0"/>
              </a:spcAft>
            </a:pPr>
            <a:r>
              <a:rPr lang="zh-CN" altLang="en-US" sz="1600" dirty="0">
                <a:solidFill>
                  <a:schemeClr val="tx1">
                    <a:lumMod val="85000"/>
                    <a:lumOff val="15000"/>
                  </a:schemeClr>
                </a:solidFill>
                <a:sym typeface="+mn-ea"/>
              </a:rPr>
              <a:t>清晰性原则。总会计提供的会计信息应当清晰明了</a:t>
            </a:r>
            <a:r>
              <a:rPr lang="en-US" altLang="zh-CN" sz="1600" dirty="0">
                <a:solidFill>
                  <a:schemeClr val="tx1">
                    <a:lumMod val="85000"/>
                    <a:lumOff val="15000"/>
                  </a:schemeClr>
                </a:solidFill>
                <a:sym typeface="+mn-ea"/>
              </a:rPr>
              <a:t>,</a:t>
            </a:r>
            <a:r>
              <a:rPr lang="zh-CN" altLang="en-US" sz="1600" dirty="0">
                <a:solidFill>
                  <a:schemeClr val="tx1">
                    <a:lumMod val="85000"/>
                    <a:lumOff val="15000"/>
                  </a:schemeClr>
                </a:solidFill>
                <a:sym typeface="+mn-ea"/>
              </a:rPr>
              <a:t>便于会计信息使用者理解和使用。</a:t>
            </a:r>
            <a:endParaRPr lang="zh-CN" altLang="en-US" sz="1600" dirty="0">
              <a:solidFill>
                <a:schemeClr val="tx1">
                  <a:lumMod val="85000"/>
                  <a:lumOff val="15000"/>
                </a:schemeClr>
              </a:solidFill>
              <a:sym typeface="+mn-ea"/>
            </a:endParaRPr>
          </a:p>
        </p:txBody>
      </p:sp>
      <p:sp>
        <p:nvSpPr>
          <p:cNvPr id="41" name="椭圆 40"/>
          <p:cNvSpPr>
            <a:spLocks noChangeAspect="1"/>
          </p:cNvSpPr>
          <p:nvPr>
            <p:custDataLst>
              <p:tags r:id="rId12"/>
            </p:custDataLst>
          </p:nvPr>
        </p:nvSpPr>
        <p:spPr>
          <a:xfrm>
            <a:off x="1020763" y="5533073"/>
            <a:ext cx="517525" cy="517525"/>
          </a:xfrm>
          <a:prstGeom prst="ellipse">
            <a:avLst/>
          </a:prstGeom>
          <a:gradFill>
            <a:gsLst>
              <a:gs pos="0">
                <a:schemeClr val="accent1">
                  <a:alpha val="100000"/>
                </a:schemeClr>
              </a:gs>
              <a:gs pos="100000">
                <a:schemeClr val="accent1">
                  <a:alpha val="59000"/>
                </a:schemeClr>
              </a:gs>
            </a:gsLst>
            <a:lin ang="2700000" scaled="0"/>
          </a:gradFill>
          <a:ln>
            <a:no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none" numCol="1" spcCol="0" rtlCol="0" fromWordArt="0" anchor="ctr" anchorCtr="0" forceAA="0" compatLnSpc="1">
            <a:noAutofit/>
          </a:bodyPr>
          <a:p>
            <a:pPr lvl="0" algn="ctr">
              <a:buClrTx/>
              <a:buSzTx/>
              <a:buFontTx/>
            </a:pPr>
            <a:r>
              <a:rPr lang="en-US" altLang="zh-CN" sz="2200" dirty="0">
                <a:solidFill>
                  <a:srgbClr val="FFFFFF"/>
                </a:solidFill>
                <a:sym typeface="+mn-ea"/>
              </a:rPr>
              <a:t>6</a:t>
            </a:r>
            <a:endParaRPr lang="en-US" altLang="zh-CN" sz="2200" dirty="0">
              <a:solidFill>
                <a:srgbClr val="FFFFFF"/>
              </a:solidFill>
              <a:sym typeface="+mn-ea"/>
            </a:endParaRPr>
          </a:p>
        </p:txBody>
      </p:sp>
    </p:spTree>
    <p:custDataLst>
      <p:tags r:id="rId13"/>
    </p:custData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财政总会计的会计理论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财政总会计的会计核算基础</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2388870" y="1668780"/>
            <a:ext cx="7677785" cy="417195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《财政总会计制度》第七条第二款规定:“财务会计实行权责发生制。预算会计实行收付实现制，国家法律法规等另有规定的，依照其规定。”</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财政总会计的会计理论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财政总会计的会计要素</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和会计科目</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536700"/>
            <a:ext cx="11519535" cy="519811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（一）财政总计的会计要素</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财政总会计制度会计要素包括财务会计要素和预算会计要素。财务会计要素包括资产、负债、净资产、收入和费用；预算会计要素包括预算收入、预算支出和预算结余。</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、资产。资产是指政府财政过去的经济业务或者事项形成的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由各级政府财政控制的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期能够产生服务潜力或者带来经济利益流入的经济资源。具体包括财政存款、国库现金管理资产、有价证券、应收非税收入、应收股利、应收及暂付款项、借出款项、预拨经费、在途款、应收转贷款、股权投资等。总会计核算的资产按照流动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分为流动资产和非流动资产。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、负债。负债是指政府财政过去的经济业务或者事项形成的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期会导致经济资源流出政府会计主体的现时义务。具体包括应付政府债券、应付国库集中支付结余、应付及暂收款项、应付代管资金、应付利息、借入款项、应付转贷款、其他负债等。总会计核算的负债按照流动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分为流动负债和非流动负债。</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、净资产。净资产是指本级政府财政总会计核算的资产扣除负债后的净额。包括累计盈余、本期盈余、预算稳定调节基金、预算周转金、权益法调整、以前年度盈余调整等。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财政总会计的会计理论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财政总会计的会计要素</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和会计科目</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299720" y="1371600"/>
            <a:ext cx="11677015" cy="536321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、收入。收入是指报告期内导致政府财政净资产增加的、含有服务潜力或者经济利益的经济资源的流入。包括税收收入、非税收入、投资收益、转移性收入、其他收入、财政专户管理资金收入和专用基金收入等。</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费用。费用是指报告期内导致政府财政净资产减少的、含有服务潜力或者经济利益的经济资源的流出。包括政府机关商品和服务拨款费用、政府机关工资福利拨款费用、对事业单位补助拨款费用、对企业补助拨款费用、对个人和家庭补助拨款费用、对社会保障基金补助拨款费用、资本性拨款费用、其他拨款费用、财务费用、转移性费用、其他费用、财政专户管理资金支出、专用基金支出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收入。预算收入指政府财政在预算年度内依法取得的并纳入预算管理的现金流入。包括一般公共预算收入、政府性基金预算收入、国有资本经营预算收入、财政专户管理资金收入、专用基金收入、转移性预算收入、动用预算稳定调节基金、债务预算收入、债务转贷预算收入和待处理收入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支出。预算支出指政府财政在预算年度内依法发生并纳入预算管理的现金流出。包括一般公共预算支出、政府性基金预算支出、国有资本经营预算支出、财政专户管理资金支出、专用基金支出、转移性预算支出、安排预算稳定调节基金、债务还本预算支出、债务转贷预算支出和待处理支出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7</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结余。预算结余是指政府财政在预算年度内政府预算收入扣除预算支出后的余额，以及历年滚存的库款和专户资金余额。包括一般公共预算结转结余、政府性基金预算结转结余、国有资本经营预算结转结余、财政专户管理资金结余、专用基金结余、预算稳定调节基金、预算周转金和资金结存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4704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财政总会计的会计理论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520704" y="1508132"/>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财政总会计的会计科目</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155" y="200023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会计科目是各级总会计设置账户、确定核算内容的依据。《财政总会计制度》规定各级总会计必须按以下要求使用会计科目:
1.总会计应当对有关法律、法规允许进行的经济活动,按照本制度的规定使用会计科目进行核算;不得以本制度规定的会计科目及使用说明作为进行有关经济活动的依据。
2.总会计应当按照本制度的规定设置和使用会计科目,不需使用的总账科目可以不用;在不影响会计处理和编报会计报表的前提下,各级总会计可以根据实际情况在本套科目体系下自行增设下级明细科目。
3.总会计应当执行本制度统一规定的会计科目编号，不得随意打乱重编，以便于填制会计凭证、登记账薄、查阅账目，实行会计信息化管理。
4.总会计在填制会计凭证、登记会计账簿时，应同时填列会计科目的名称及编号。</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总会计设置明细科目或进行明细核算，除遵循本制度规定外，还应当满足政府财政预算管理和财务管理的需要。</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3" name="组合 22"/>
          <p:cNvGrpSpPr/>
          <p:nvPr userDrawn="1">
            <p:custDataLst>
              <p:tags r:id="rId1"/>
            </p:custDataLst>
          </p:nvPr>
        </p:nvGrpSpPr>
        <p:grpSpPr>
          <a:xfrm>
            <a:off x="4001597" y="6045200"/>
            <a:ext cx="8190403" cy="812800"/>
            <a:chOff x="4001597" y="5613400"/>
            <a:chExt cx="8190403" cy="1244600"/>
          </a:xfrm>
        </p:grpSpPr>
        <p:sp>
          <p:nvSpPr>
            <p:cNvPr id="2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25" name="等腰三角形 2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复习思考题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6" name="八角星 11"/>
          <p:cNvSpPr/>
          <p:nvPr>
            <p:custDataLst>
              <p:tags r:id="rId6"/>
            </p:custDataLst>
          </p:nvPr>
        </p:nvSpPr>
        <p:spPr>
          <a:xfrm>
            <a:off x="1302925" y="2384793"/>
            <a:ext cx="688355" cy="688355"/>
          </a:xfrm>
          <a:prstGeom prst="star8">
            <a:avLst/>
          </a:prstGeom>
          <a:solidFill>
            <a:schemeClr val="accent1"/>
          </a:solidFill>
          <a:ln w="349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solidFill>
              <a:latin typeface="微软雅黑" panose="020B0503020204020204" charset="-122"/>
              <a:ea typeface="微软雅黑" panose="020B0503020204020204" charset="-122"/>
            </a:endParaRPr>
          </a:p>
        </p:txBody>
      </p:sp>
      <p:sp>
        <p:nvSpPr>
          <p:cNvPr id="17" name="文本框 16"/>
          <p:cNvSpPr txBox="1"/>
          <p:nvPr>
            <p:custDataLst>
              <p:tags r:id="rId7"/>
            </p:custDataLst>
          </p:nvPr>
        </p:nvSpPr>
        <p:spPr>
          <a:xfrm>
            <a:off x="1418882" y="2572782"/>
            <a:ext cx="470107" cy="321188"/>
          </a:xfrm>
          <a:prstGeom prst="rect">
            <a:avLst/>
          </a:prstGeom>
          <a:noFill/>
        </p:spPr>
        <p:txBody>
          <a:bodyPr wrap="square" lIns="0" tIns="0" rIns="0" bIns="0" rtlCol="0">
            <a:normAutofit/>
          </a:bodyPr>
          <a:lstStyle/>
          <a:p>
            <a:pPr algn="ctr"/>
            <a:r>
              <a:rPr kumimoji="1" lang="en-US" altLang="zh-CN" b="1" spc="300" dirty="0">
                <a:solidFill>
                  <a:schemeClr val="lt1"/>
                </a:solidFill>
                <a:latin typeface="微软雅黑" panose="020B0503020204020204" charset="-122"/>
                <a:ea typeface="微软雅黑" panose="020B0503020204020204" charset="-122"/>
              </a:rPr>
              <a:t>01</a:t>
            </a:r>
            <a:endParaRPr kumimoji="1" lang="en-US" altLang="zh-CN" b="1" spc="300" dirty="0">
              <a:solidFill>
                <a:schemeClr val="lt1"/>
              </a:solidFill>
              <a:latin typeface="微软雅黑" panose="020B0503020204020204" charset="-122"/>
              <a:ea typeface="微软雅黑" panose="020B0503020204020204" charset="-122"/>
            </a:endParaRPr>
          </a:p>
        </p:txBody>
      </p:sp>
      <p:sp>
        <p:nvSpPr>
          <p:cNvPr id="38" name="文本框 37"/>
          <p:cNvSpPr txBox="1"/>
          <p:nvPr>
            <p:custDataLst>
              <p:tags r:id="rId8"/>
            </p:custDataLst>
          </p:nvPr>
        </p:nvSpPr>
        <p:spPr>
          <a:xfrm flipH="1">
            <a:off x="2143967" y="2324526"/>
            <a:ext cx="3830044" cy="808888"/>
          </a:xfrm>
          <a:prstGeom prst="rect">
            <a:avLst/>
          </a:prstGeom>
          <a:noFill/>
        </p:spPr>
        <p:txBody>
          <a:bodyPr vert="horz" wrap="square" lIns="90000" tIns="46800" rIns="90000" bIns="46800" rtlCol="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pc="15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sym typeface="+mn-ea"/>
              </a:rPr>
              <a:t>1.我国财政总会计的特点有哪些?</a:t>
            </a:r>
            <a:endParaRPr lang="zh-CN" altLang="en-US" spc="15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2" name="八角星 11"/>
          <p:cNvSpPr/>
          <p:nvPr>
            <p:custDataLst>
              <p:tags r:id="rId9"/>
            </p:custDataLst>
          </p:nvPr>
        </p:nvSpPr>
        <p:spPr>
          <a:xfrm>
            <a:off x="6217804" y="2384793"/>
            <a:ext cx="688355" cy="688355"/>
          </a:xfrm>
          <a:prstGeom prst="star8">
            <a:avLst/>
          </a:prstGeom>
          <a:solidFill>
            <a:schemeClr val="accent2"/>
          </a:solidFill>
          <a:ln w="349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solidFill>
              <a:latin typeface="微软雅黑" panose="020B0503020204020204" charset="-122"/>
              <a:ea typeface="微软雅黑" panose="020B0503020204020204" charset="-122"/>
            </a:endParaRPr>
          </a:p>
        </p:txBody>
      </p:sp>
      <p:sp>
        <p:nvSpPr>
          <p:cNvPr id="4" name="文本框 3"/>
          <p:cNvSpPr txBox="1"/>
          <p:nvPr>
            <p:custDataLst>
              <p:tags r:id="rId10"/>
            </p:custDataLst>
          </p:nvPr>
        </p:nvSpPr>
        <p:spPr>
          <a:xfrm>
            <a:off x="6333760" y="2572782"/>
            <a:ext cx="470107" cy="321188"/>
          </a:xfrm>
          <a:prstGeom prst="rect">
            <a:avLst/>
          </a:prstGeom>
          <a:noFill/>
        </p:spPr>
        <p:txBody>
          <a:bodyPr wrap="square" lIns="0" tIns="0" rIns="0" bIns="0" rtlCol="0">
            <a:normAutofit/>
          </a:bodyPr>
          <a:lstStyle/>
          <a:p>
            <a:pPr algn="ctr"/>
            <a:r>
              <a:rPr kumimoji="1" lang="en-US" altLang="zh-CN" b="1" spc="300" dirty="0">
                <a:solidFill>
                  <a:schemeClr val="lt1"/>
                </a:solidFill>
                <a:latin typeface="微软雅黑" panose="020B0503020204020204" charset="-122"/>
                <a:ea typeface="微软雅黑" panose="020B0503020204020204" charset="-122"/>
              </a:rPr>
              <a:t>02</a:t>
            </a:r>
            <a:endParaRPr kumimoji="1" lang="en-US" altLang="zh-CN" b="1" spc="300" dirty="0">
              <a:solidFill>
                <a:schemeClr val="lt1"/>
              </a:solidFill>
              <a:latin typeface="微软雅黑" panose="020B0503020204020204" charset="-122"/>
              <a:ea typeface="微软雅黑" panose="020B0503020204020204" charset="-122"/>
            </a:endParaRPr>
          </a:p>
        </p:txBody>
      </p:sp>
      <p:sp>
        <p:nvSpPr>
          <p:cNvPr id="5" name="文本框 4"/>
          <p:cNvSpPr txBox="1"/>
          <p:nvPr>
            <p:custDataLst>
              <p:tags r:id="rId11"/>
            </p:custDataLst>
          </p:nvPr>
        </p:nvSpPr>
        <p:spPr>
          <a:xfrm flipH="1">
            <a:off x="7058846" y="2324526"/>
            <a:ext cx="3830044" cy="808888"/>
          </a:xfrm>
          <a:prstGeom prst="rect">
            <a:avLst/>
          </a:prstGeom>
          <a:noFill/>
        </p:spPr>
        <p:txBody>
          <a:bodyPr vert="horz" wrap="square" lIns="90000" tIns="46800" rIns="90000" bIns="46800" rtlCol="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pc="15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sym typeface="+mn-ea"/>
              </a:rPr>
              <a:t>2.我国财政总会计的任务是什么?</a:t>
            </a:r>
            <a:endParaRPr lang="zh-CN" altLang="en-US" spc="15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6" name="八角星 11"/>
          <p:cNvSpPr/>
          <p:nvPr>
            <p:custDataLst>
              <p:tags r:id="rId12"/>
            </p:custDataLst>
          </p:nvPr>
        </p:nvSpPr>
        <p:spPr>
          <a:xfrm>
            <a:off x="1302925" y="3542362"/>
            <a:ext cx="688355" cy="688355"/>
          </a:xfrm>
          <a:prstGeom prst="star8">
            <a:avLst/>
          </a:prstGeom>
          <a:solidFill>
            <a:schemeClr val="accent3"/>
          </a:solidFill>
          <a:ln w="349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solidFill>
              <a:latin typeface="微软雅黑" panose="020B0503020204020204" charset="-122"/>
              <a:ea typeface="微软雅黑" panose="020B0503020204020204" charset="-122"/>
            </a:endParaRPr>
          </a:p>
        </p:txBody>
      </p:sp>
      <p:sp>
        <p:nvSpPr>
          <p:cNvPr id="7" name="文本框 6"/>
          <p:cNvSpPr txBox="1"/>
          <p:nvPr>
            <p:custDataLst>
              <p:tags r:id="rId13"/>
            </p:custDataLst>
          </p:nvPr>
        </p:nvSpPr>
        <p:spPr>
          <a:xfrm>
            <a:off x="1418882" y="3730351"/>
            <a:ext cx="470107" cy="321188"/>
          </a:xfrm>
          <a:prstGeom prst="rect">
            <a:avLst/>
          </a:prstGeom>
          <a:noFill/>
        </p:spPr>
        <p:txBody>
          <a:bodyPr wrap="square" lIns="0" tIns="0" rIns="0" bIns="0" rtlCol="0">
            <a:normAutofit/>
          </a:bodyPr>
          <a:lstStyle/>
          <a:p>
            <a:pPr algn="ctr"/>
            <a:r>
              <a:rPr kumimoji="1" lang="en-US" altLang="zh-CN" b="1" spc="300" dirty="0">
                <a:solidFill>
                  <a:schemeClr val="lt1"/>
                </a:solidFill>
                <a:latin typeface="微软雅黑" panose="020B0503020204020204" charset="-122"/>
                <a:ea typeface="微软雅黑" panose="020B0503020204020204" charset="-122"/>
              </a:rPr>
              <a:t>03</a:t>
            </a:r>
            <a:endParaRPr kumimoji="1" lang="en-US" altLang="zh-CN" b="1" spc="300" dirty="0">
              <a:solidFill>
                <a:schemeClr val="lt1"/>
              </a:solidFill>
              <a:latin typeface="微软雅黑" panose="020B0503020204020204" charset="-122"/>
              <a:ea typeface="微软雅黑" panose="020B0503020204020204" charset="-122"/>
            </a:endParaRPr>
          </a:p>
        </p:txBody>
      </p:sp>
      <p:sp>
        <p:nvSpPr>
          <p:cNvPr id="8" name="文本框 7"/>
          <p:cNvSpPr txBox="1"/>
          <p:nvPr>
            <p:custDataLst>
              <p:tags r:id="rId14"/>
            </p:custDataLst>
          </p:nvPr>
        </p:nvSpPr>
        <p:spPr>
          <a:xfrm flipH="1">
            <a:off x="2143967" y="3482095"/>
            <a:ext cx="3830044" cy="808888"/>
          </a:xfrm>
          <a:prstGeom prst="rect">
            <a:avLst/>
          </a:prstGeom>
          <a:noFill/>
        </p:spPr>
        <p:txBody>
          <a:bodyPr vert="horz" wrap="square" lIns="90000" tIns="46800" rIns="90000" bIns="46800" rtlCol="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30000"/>
              </a:lnSpc>
            </a:pPr>
            <a:r>
              <a:rPr lang="zh-CN" altLang="en-US" spc="15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sym typeface="+mn-ea"/>
              </a:rPr>
              <a:t>3.财政总会计与其他政府会计之间存在怎样的关系?</a:t>
            </a:r>
            <a:endParaRPr lang="zh-CN" altLang="en-US" spc="15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10" name="八角星 11"/>
          <p:cNvSpPr/>
          <p:nvPr>
            <p:custDataLst>
              <p:tags r:id="rId15"/>
            </p:custDataLst>
          </p:nvPr>
        </p:nvSpPr>
        <p:spPr>
          <a:xfrm>
            <a:off x="6217804" y="3542362"/>
            <a:ext cx="688355" cy="688355"/>
          </a:xfrm>
          <a:prstGeom prst="star8">
            <a:avLst/>
          </a:prstGeom>
          <a:solidFill>
            <a:schemeClr val="accent4"/>
          </a:solidFill>
          <a:ln w="349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solidFill>
              <a:latin typeface="微软雅黑" panose="020B0503020204020204" charset="-122"/>
              <a:ea typeface="微软雅黑" panose="020B0503020204020204" charset="-122"/>
            </a:endParaRPr>
          </a:p>
        </p:txBody>
      </p:sp>
      <p:sp>
        <p:nvSpPr>
          <p:cNvPr id="11" name="文本框 10"/>
          <p:cNvSpPr txBox="1"/>
          <p:nvPr>
            <p:custDataLst>
              <p:tags r:id="rId16"/>
            </p:custDataLst>
          </p:nvPr>
        </p:nvSpPr>
        <p:spPr>
          <a:xfrm>
            <a:off x="6333760" y="3730351"/>
            <a:ext cx="470107" cy="321188"/>
          </a:xfrm>
          <a:prstGeom prst="rect">
            <a:avLst/>
          </a:prstGeom>
          <a:noFill/>
        </p:spPr>
        <p:txBody>
          <a:bodyPr wrap="square" lIns="0" tIns="0" rIns="0" bIns="0" rtlCol="0">
            <a:normAutofit/>
          </a:bodyPr>
          <a:lstStyle/>
          <a:p>
            <a:pPr algn="ctr"/>
            <a:r>
              <a:rPr kumimoji="1" lang="en-US" altLang="zh-CN" b="1" spc="300" dirty="0">
                <a:solidFill>
                  <a:schemeClr val="lt1"/>
                </a:solidFill>
                <a:latin typeface="微软雅黑" panose="020B0503020204020204" charset="-122"/>
                <a:ea typeface="微软雅黑" panose="020B0503020204020204" charset="-122"/>
              </a:rPr>
              <a:t>04</a:t>
            </a:r>
            <a:endParaRPr kumimoji="1" lang="en-US" altLang="zh-CN" b="1" spc="300" dirty="0">
              <a:solidFill>
                <a:schemeClr val="lt1"/>
              </a:solidFill>
              <a:latin typeface="微软雅黑" panose="020B0503020204020204" charset="-122"/>
              <a:ea typeface="微软雅黑" panose="020B0503020204020204" charset="-122"/>
            </a:endParaRPr>
          </a:p>
        </p:txBody>
      </p:sp>
      <p:sp>
        <p:nvSpPr>
          <p:cNvPr id="12" name="文本框 11"/>
          <p:cNvSpPr txBox="1"/>
          <p:nvPr>
            <p:custDataLst>
              <p:tags r:id="rId17"/>
            </p:custDataLst>
          </p:nvPr>
        </p:nvSpPr>
        <p:spPr>
          <a:xfrm flipH="1">
            <a:off x="7058846" y="3482095"/>
            <a:ext cx="3830044" cy="808888"/>
          </a:xfrm>
          <a:prstGeom prst="rect">
            <a:avLst/>
          </a:prstGeom>
          <a:noFill/>
        </p:spPr>
        <p:txBody>
          <a:bodyPr vert="horz" wrap="square" lIns="90000" tIns="46800" rIns="90000" bIns="46800" rtlCol="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pc="15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sym typeface="+mn-ea"/>
              </a:rPr>
              <a:t>4.财政总会计的一般原则是什么?</a:t>
            </a:r>
            <a:endParaRPr lang="zh-CN" altLang="en-US" spc="15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13" name="八角星 11"/>
          <p:cNvSpPr/>
          <p:nvPr>
            <p:custDataLst>
              <p:tags r:id="rId18"/>
            </p:custDataLst>
          </p:nvPr>
        </p:nvSpPr>
        <p:spPr>
          <a:xfrm>
            <a:off x="1302925" y="4699931"/>
            <a:ext cx="688355" cy="688355"/>
          </a:xfrm>
          <a:prstGeom prst="star8">
            <a:avLst/>
          </a:prstGeom>
          <a:solidFill>
            <a:schemeClr val="accent5"/>
          </a:solidFill>
          <a:ln w="349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solidFill>
              <a:latin typeface="微软雅黑" panose="020B0503020204020204" charset="-122"/>
              <a:ea typeface="微软雅黑" panose="020B0503020204020204" charset="-122"/>
            </a:endParaRPr>
          </a:p>
        </p:txBody>
      </p:sp>
      <p:sp>
        <p:nvSpPr>
          <p:cNvPr id="14" name="文本框 13"/>
          <p:cNvSpPr txBox="1"/>
          <p:nvPr>
            <p:custDataLst>
              <p:tags r:id="rId19"/>
            </p:custDataLst>
          </p:nvPr>
        </p:nvSpPr>
        <p:spPr>
          <a:xfrm>
            <a:off x="1418882" y="4887920"/>
            <a:ext cx="470107" cy="321188"/>
          </a:xfrm>
          <a:prstGeom prst="rect">
            <a:avLst/>
          </a:prstGeom>
          <a:noFill/>
        </p:spPr>
        <p:txBody>
          <a:bodyPr wrap="square" lIns="0" tIns="0" rIns="0" bIns="0" rtlCol="0">
            <a:normAutofit/>
          </a:bodyPr>
          <a:lstStyle/>
          <a:p>
            <a:pPr algn="ctr"/>
            <a:r>
              <a:rPr kumimoji="1" lang="en-US" altLang="zh-CN" b="1" spc="300" dirty="0">
                <a:solidFill>
                  <a:schemeClr val="lt1"/>
                </a:solidFill>
                <a:latin typeface="微软雅黑" panose="020B0503020204020204" charset="-122"/>
                <a:ea typeface="微软雅黑" panose="020B0503020204020204" charset="-122"/>
              </a:rPr>
              <a:t>05</a:t>
            </a:r>
            <a:endParaRPr kumimoji="1" lang="en-US" altLang="zh-CN" b="1" spc="300" dirty="0">
              <a:solidFill>
                <a:schemeClr val="lt1"/>
              </a:solidFill>
              <a:latin typeface="微软雅黑" panose="020B0503020204020204" charset="-122"/>
              <a:ea typeface="微软雅黑" panose="020B0503020204020204" charset="-122"/>
            </a:endParaRPr>
          </a:p>
        </p:txBody>
      </p:sp>
      <p:sp>
        <p:nvSpPr>
          <p:cNvPr id="15" name="文本框 14"/>
          <p:cNvSpPr txBox="1"/>
          <p:nvPr>
            <p:custDataLst>
              <p:tags r:id="rId20"/>
            </p:custDataLst>
          </p:nvPr>
        </p:nvSpPr>
        <p:spPr>
          <a:xfrm flipH="1">
            <a:off x="2143967" y="4639664"/>
            <a:ext cx="3830044" cy="808888"/>
          </a:xfrm>
          <a:prstGeom prst="rect">
            <a:avLst/>
          </a:prstGeom>
          <a:noFill/>
        </p:spPr>
        <p:txBody>
          <a:bodyPr vert="horz" wrap="square" lIns="90000" tIns="46800" rIns="90000" bIns="46800" rtlCol="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pc="15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sym typeface="+mn-ea"/>
              </a:rPr>
              <a:t>5.财政总会计的会计核算基础是什么?</a:t>
            </a:r>
            <a:endParaRPr lang="zh-CN" altLang="en-US" spc="15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18" name="八角星 11"/>
          <p:cNvSpPr/>
          <p:nvPr>
            <p:custDataLst>
              <p:tags r:id="rId21"/>
            </p:custDataLst>
          </p:nvPr>
        </p:nvSpPr>
        <p:spPr>
          <a:xfrm>
            <a:off x="6217804" y="4699931"/>
            <a:ext cx="688355" cy="688355"/>
          </a:xfrm>
          <a:prstGeom prst="star8">
            <a:avLst/>
          </a:prstGeom>
          <a:solidFill>
            <a:schemeClr val="accent6"/>
          </a:solidFill>
          <a:ln w="349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solidFill>
              <a:latin typeface="微软雅黑" panose="020B0503020204020204" charset="-122"/>
              <a:ea typeface="微软雅黑" panose="020B0503020204020204" charset="-122"/>
            </a:endParaRPr>
          </a:p>
        </p:txBody>
      </p:sp>
      <p:sp>
        <p:nvSpPr>
          <p:cNvPr id="19" name="文本框 18"/>
          <p:cNvSpPr txBox="1"/>
          <p:nvPr>
            <p:custDataLst>
              <p:tags r:id="rId22"/>
            </p:custDataLst>
          </p:nvPr>
        </p:nvSpPr>
        <p:spPr>
          <a:xfrm>
            <a:off x="6333760" y="4887920"/>
            <a:ext cx="470107" cy="321188"/>
          </a:xfrm>
          <a:prstGeom prst="rect">
            <a:avLst/>
          </a:prstGeom>
          <a:noFill/>
        </p:spPr>
        <p:txBody>
          <a:bodyPr wrap="square" lIns="0" tIns="0" rIns="0" bIns="0" rtlCol="0">
            <a:normAutofit/>
          </a:bodyPr>
          <a:lstStyle/>
          <a:p>
            <a:pPr algn="ctr"/>
            <a:r>
              <a:rPr kumimoji="1" lang="en-US" altLang="zh-CN" b="1" spc="300" dirty="0">
                <a:solidFill>
                  <a:schemeClr val="lt1"/>
                </a:solidFill>
                <a:latin typeface="微软雅黑" panose="020B0503020204020204" charset="-122"/>
                <a:ea typeface="微软雅黑" panose="020B0503020204020204" charset="-122"/>
              </a:rPr>
              <a:t>06</a:t>
            </a:r>
            <a:endParaRPr kumimoji="1" lang="en-US" altLang="zh-CN" b="1" spc="300" dirty="0">
              <a:solidFill>
                <a:schemeClr val="lt1"/>
              </a:solidFill>
              <a:latin typeface="微软雅黑" panose="020B0503020204020204" charset="-122"/>
              <a:ea typeface="微软雅黑" panose="020B0503020204020204" charset="-122"/>
            </a:endParaRPr>
          </a:p>
        </p:txBody>
      </p:sp>
      <p:sp>
        <p:nvSpPr>
          <p:cNvPr id="20" name="文本框 19"/>
          <p:cNvSpPr txBox="1"/>
          <p:nvPr>
            <p:custDataLst>
              <p:tags r:id="rId23"/>
            </p:custDataLst>
          </p:nvPr>
        </p:nvSpPr>
        <p:spPr>
          <a:xfrm flipH="1">
            <a:off x="7058846" y="4639664"/>
            <a:ext cx="3830044" cy="808888"/>
          </a:xfrm>
          <a:prstGeom prst="rect">
            <a:avLst/>
          </a:prstGeom>
          <a:noFill/>
        </p:spPr>
        <p:txBody>
          <a:bodyPr vert="horz" wrap="square" lIns="90000" tIns="46800" rIns="90000" bIns="46800" rtlCol="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pc="15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sym typeface="+mn-ea"/>
              </a:rPr>
              <a:t>6.财政总会计的会计要素有哪些?</a:t>
            </a:r>
            <a:endParaRPr lang="zh-CN" altLang="en-US" spc="15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sym typeface="+mn-ea"/>
            </a:endParaRPr>
          </a:p>
        </p:txBody>
      </p:sp>
    </p:spTree>
    <p:custDataLst>
      <p:tags r:id="rId24"/>
    </p:custData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custDataLst>
              <p:tags r:id="rId1"/>
            </p:custDataLst>
          </p:nvPr>
        </p:nvSpPr>
        <p:spPr/>
        <p:txBody>
          <a:bodyPr/>
          <a:lstStyle/>
          <a:p>
            <a:r>
              <a:rPr lang="en-US" altLang="zh-CN" noProof="0" dirty="0">
                <a:solidFill>
                  <a:schemeClr val="dk1">
                    <a:lumMod val="85000"/>
                    <a:lumOff val="15000"/>
                  </a:schemeClr>
                </a:solidFill>
                <a:sym typeface="+mn-lt"/>
              </a:rPr>
              <a:t>谢谢</a:t>
            </a:r>
            <a:endParaRPr lang="en-US" altLang="zh-CN" noProof="0" dirty="0">
              <a:solidFill>
                <a:schemeClr val="dk1">
                  <a:lumMod val="85000"/>
                  <a:lumOff val="15000"/>
                </a:schemeClr>
              </a:solidFill>
              <a:sym typeface="+mn-lt"/>
            </a:endParaRPr>
          </a:p>
        </p:txBody>
      </p:sp>
    </p:spTree>
    <p:custDataLst>
      <p:tags r:id="rId2"/>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财政总会计的概念、特点和职责</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1585071" y="2066036"/>
            <a:ext cx="9021857" cy="4097528"/>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我国《财政总会计制度》(库〔2022〕41号)指出:“总会计是各级政府财政核算、反映、监督一般公共预算资金、政府性基金预算资金、国有资本经营预算资金、社会保险基金预算资金以及财政专户管理资金、专用基金和代管资金等资金有关的经济活动或事项的专业会计。社会保险基金预算资金会计核算不适用本制度，由财政部另行规定。”财政总会计的组成体系与国家的预算管理体系一致。按照《中华人民共和国预算法》的规定,根据一级政府一级预算的原则,我国的预算体系总共分为五级,即中央,省、自治区、直辖市,设区的市、自治州,县、自治县、不设区的市、直辖区,乡、民族乡、镇五级预算。与之对应,每一级独立的预算都设立一级财政总会计。各级财政总会计都设立在该级政府的财政管理机构内,执行对该级政府的经济财务活动的统一核算、全面监督管理工作。</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5" name="副标题"/>
          <p:cNvSpPr txBox="1"/>
          <p:nvPr>
            <p:custDataLst>
              <p:tags r:id="rId7"/>
            </p:custDataLst>
          </p:nvPr>
        </p:nvSpPr>
        <p:spPr>
          <a:xfrm>
            <a:off x="574040" y="1687195"/>
            <a:ext cx="11276965" cy="457200"/>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财政总会计的概念</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Tree>
    <p:custDataLst>
      <p:tags r:id="rId8"/>
    </p:custData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财政总会计的概念、特点和职责</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6" name="副标题"/>
          <p:cNvSpPr txBox="1"/>
          <p:nvPr>
            <p:custDataLst>
              <p:tags r:id="rId6"/>
            </p:custDataLst>
          </p:nvPr>
        </p:nvSpPr>
        <p:spPr>
          <a:xfrm>
            <a:off x="457835" y="762000"/>
            <a:ext cx="11276965" cy="457200"/>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财政总会计的</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特点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6" name="对角圆角矩形 45"/>
          <p:cNvSpPr/>
          <p:nvPr>
            <p:custDataLst>
              <p:tags r:id="rId7"/>
            </p:custDataLst>
          </p:nvPr>
        </p:nvSpPr>
        <p:spPr>
          <a:xfrm>
            <a:off x="1131888" y="2078673"/>
            <a:ext cx="4634865" cy="4561205"/>
          </a:xfrm>
          <a:prstGeom prst="round2DiagRect">
            <a:avLst>
              <a:gd name="adj1" fmla="val 12858"/>
              <a:gd name="adj2" fmla="val 0"/>
            </a:avLst>
          </a:prstGeom>
          <a:gradFill>
            <a:gsLst>
              <a:gs pos="0">
                <a:srgbClr val="FFFFFF">
                  <a:alpha val="5000"/>
                </a:srgbClr>
              </a:gs>
              <a:gs pos="100000">
                <a:schemeClr val="accent1">
                  <a:alpha val="25000"/>
                </a:schemeClr>
              </a:gs>
            </a:gsLst>
            <a:lin ang="5400000" scaled="0"/>
          </a:gradFill>
          <a:ln>
            <a:solidFill>
              <a:schemeClr val="accent1">
                <a:lumMod val="60000"/>
                <a:lumOff val="40000"/>
                <a:alpha val="45000"/>
              </a:schemeClr>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tIns="46990" bIns="46990" numCol="1" spcCol="0" rtlCol="0" fromWordArt="0" anchor="ctr" anchorCtr="0" forceAA="0" compatLnSpc="1">
            <a:noAutofit/>
          </a:bodyPr>
          <a:p>
            <a:pPr>
              <a:lnSpc>
                <a:spcPct val="150000"/>
              </a:lnSpc>
            </a:pPr>
            <a:r>
              <a:rPr lang="en-US" altLang="zh-CN" sz="1600" kern="0" dirty="0">
                <a:ln>
                  <a:noFill/>
                  <a:prstDash val="sysDot"/>
                </a:ln>
                <a:solidFill>
                  <a:schemeClr val="tx1">
                    <a:lumMod val="85000"/>
                    <a:lumOff val="15000"/>
                  </a:schemeClr>
                </a:solidFill>
                <a:latin typeface="+mn-ea"/>
                <a:sym typeface="+mn-ea"/>
              </a:rPr>
              <a:t>1</a:t>
            </a:r>
            <a:r>
              <a:rPr lang="zh-CN" altLang="en-US" sz="1600" kern="0" dirty="0">
                <a:ln>
                  <a:noFill/>
                  <a:prstDash val="sysDot"/>
                </a:ln>
                <a:solidFill>
                  <a:schemeClr val="tx1">
                    <a:lumMod val="85000"/>
                    <a:lumOff val="15000"/>
                  </a:schemeClr>
                </a:solidFill>
                <a:latin typeface="+mn-ea"/>
                <a:sym typeface="+mn-ea"/>
              </a:rPr>
              <a:t>、财政总会计改革与预算管理制度改革有着密切的联系。《预算法》和《预算法实施条例》的修订，国库管理制度及预算管理一体化等制度的改革</a:t>
            </a:r>
            <a:r>
              <a:rPr lang="en-US" altLang="zh-CN" sz="1600" kern="0" dirty="0">
                <a:ln>
                  <a:noFill/>
                  <a:prstDash val="sysDot"/>
                </a:ln>
                <a:solidFill>
                  <a:schemeClr val="tx1">
                    <a:lumMod val="85000"/>
                    <a:lumOff val="15000"/>
                  </a:schemeClr>
                </a:solidFill>
                <a:latin typeface="+mn-ea"/>
                <a:sym typeface="+mn-ea"/>
              </a:rPr>
              <a:t>,</a:t>
            </a:r>
            <a:r>
              <a:rPr lang="zh-CN" altLang="en-US" sz="1600" kern="0" dirty="0">
                <a:ln>
                  <a:noFill/>
                  <a:prstDash val="sysDot"/>
                </a:ln>
                <a:solidFill>
                  <a:schemeClr val="tx1">
                    <a:lumMod val="85000"/>
                    <a:lumOff val="15000"/>
                  </a:schemeClr>
                </a:solidFill>
                <a:latin typeface="+mn-ea"/>
                <a:sym typeface="+mn-ea"/>
              </a:rPr>
              <a:t>使财政总会计的核算也发生了一定的变化。</a:t>
            </a:r>
            <a:endParaRPr lang="zh-CN" altLang="en-US" sz="1600" kern="0" dirty="0">
              <a:ln>
                <a:noFill/>
                <a:prstDash val="sysDot"/>
              </a:ln>
              <a:solidFill>
                <a:schemeClr val="tx1">
                  <a:lumMod val="85000"/>
                  <a:lumOff val="15000"/>
                </a:schemeClr>
              </a:solidFill>
              <a:latin typeface="+mn-ea"/>
              <a:sym typeface="+mn-ea"/>
            </a:endParaRPr>
          </a:p>
        </p:txBody>
      </p:sp>
      <p:sp>
        <p:nvSpPr>
          <p:cNvPr id="58" name="正文"/>
          <p:cNvSpPr txBox="1"/>
          <p:nvPr>
            <p:custDataLst>
              <p:tags r:id="rId8"/>
            </p:custDataLst>
          </p:nvPr>
        </p:nvSpPr>
        <p:spPr>
          <a:xfrm>
            <a:off x="4770438" y="5863273"/>
            <a:ext cx="847725" cy="719455"/>
          </a:xfrm>
          <a:prstGeom prst="rect">
            <a:avLst/>
          </a:prstGeom>
          <a:noFill/>
        </p:spPr>
        <p:txBody>
          <a:bodyPr wrap="none" lIns="0" tIns="0" rIns="0" bIns="107950" rtlCol="0" anchor="ctr" anchorCtr="0">
            <a:normAutofit fontScale="60000"/>
          </a:bodyPr>
          <a:p>
            <a:pPr indent="0" algn="ctr" fontAlgn="auto">
              <a:lnSpc>
                <a:spcPct val="140000"/>
              </a:lnSpc>
              <a:spcAft>
                <a:spcPts val="1000"/>
              </a:spcAft>
            </a:pPr>
            <a:r>
              <a:rPr lang="en-US" altLang="zh-CN" sz="4400" b="1" dirty="0">
                <a:ln>
                  <a:noFill/>
                  <a:prstDash val="sysDot"/>
                </a:ln>
                <a:solidFill>
                  <a:schemeClr val="accent1">
                    <a:alpha val="15000"/>
                  </a:schemeClr>
                </a:solidFill>
                <a:uFillTx/>
                <a:latin typeface="+mn-ea"/>
                <a:cs typeface="MiSans Normal" panose="00000500000000000000" charset="-122"/>
                <a:sym typeface="MiSans Normal" panose="00000500000000000000" charset="-122"/>
              </a:rPr>
              <a:t>01</a:t>
            </a:r>
            <a:endParaRPr lang="en-US" altLang="zh-CN" sz="4400" b="1" dirty="0">
              <a:ln>
                <a:noFill/>
                <a:prstDash val="sysDot"/>
              </a:ln>
              <a:solidFill>
                <a:schemeClr val="accent1">
                  <a:alpha val="15000"/>
                </a:schemeClr>
              </a:solidFill>
              <a:uFillTx/>
              <a:latin typeface="+mn-ea"/>
              <a:cs typeface="MiSans Normal" panose="00000500000000000000" charset="-122"/>
              <a:sym typeface="MiSans Normal" panose="00000500000000000000" charset="-122"/>
            </a:endParaRPr>
          </a:p>
        </p:txBody>
      </p:sp>
      <p:sp>
        <p:nvSpPr>
          <p:cNvPr id="47" name="椭圆 46"/>
          <p:cNvSpPr/>
          <p:nvPr>
            <p:custDataLst>
              <p:tags r:id="rId9"/>
            </p:custDataLst>
          </p:nvPr>
        </p:nvSpPr>
        <p:spPr>
          <a:xfrm>
            <a:off x="3082608" y="1707833"/>
            <a:ext cx="734060" cy="734060"/>
          </a:xfrm>
          <a:prstGeom prst="ellipse">
            <a:avLst/>
          </a:prstGeom>
          <a:solidFill>
            <a:schemeClr val="accent1">
              <a:lumMod val="60000"/>
              <a:lumOff val="40000"/>
              <a:alpha val="25000"/>
            </a:schemeClr>
          </a:solidFill>
          <a:ln>
            <a:noFill/>
          </a:ln>
          <a:effec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solidFill>
                <a:schemeClr val="lt1"/>
              </a:solidFill>
            </a:endParaRPr>
          </a:p>
        </p:txBody>
      </p:sp>
      <p:sp>
        <p:nvSpPr>
          <p:cNvPr id="33" name="椭圆 32"/>
          <p:cNvSpPr/>
          <p:nvPr>
            <p:custDataLst>
              <p:tags r:id="rId10"/>
            </p:custDataLst>
          </p:nvPr>
        </p:nvSpPr>
        <p:spPr>
          <a:xfrm>
            <a:off x="3183573" y="1808798"/>
            <a:ext cx="532130" cy="532130"/>
          </a:xfrm>
          <a:prstGeom prst="ellipse">
            <a:avLst/>
          </a:prstGeom>
          <a:gradFill>
            <a:gsLst>
              <a:gs pos="0">
                <a:schemeClr val="accent1">
                  <a:lumMod val="60000"/>
                  <a:lumOff val="40000"/>
                  <a:alpha val="100000"/>
                </a:schemeClr>
              </a:gs>
              <a:gs pos="100000">
                <a:schemeClr val="accent1">
                  <a:alpha val="100000"/>
                </a:schemeClr>
              </a:gs>
            </a:gsLst>
            <a:lin ang="2700000" scaled="0"/>
          </a:gradFill>
          <a:ln>
            <a:noFill/>
          </a:ln>
          <a:effectLst>
            <a:outerShdw blurRad="139700" dist="38100" dir="2700000" algn="tl" rotWithShape="0">
              <a:schemeClr val="accent1">
                <a:lumMod val="75000"/>
                <a:alpha val="2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solidFill>
                <a:schemeClr val="lt1"/>
              </a:solidFill>
            </a:endParaRPr>
          </a:p>
        </p:txBody>
      </p:sp>
      <p:pic>
        <p:nvPicPr>
          <p:cNvPr id="34" name="图片 33" descr="333438303937363b333438313039323bcfeec4bfbcc6bbae"/>
          <p:cNvPicPr>
            <a:picLocks noChangeAspect="1"/>
          </p:cNvPicPr>
          <p:nvPr>
            <p:custDataLst>
              <p:tags r:id="rId11"/>
            </p:custDataLst>
          </p:nvPr>
        </p:nvPicPr>
        <p:blipFill>
          <a:blip r:embed="rId12">
            <a:extLst>
              <a:ext uri="{96DAC541-7B7A-43D3-8B79-37D633B846F1}">
                <asvg:svgBlip xmlns:asvg="http://schemas.microsoft.com/office/drawing/2016/SVG/main" r:embed="rId13"/>
              </a:ext>
            </a:extLst>
          </a:blip>
          <a:stretch>
            <a:fillRect/>
          </a:stretch>
        </p:blipFill>
        <p:spPr>
          <a:xfrm>
            <a:off x="3342005" y="1966595"/>
            <a:ext cx="215900" cy="216535"/>
          </a:xfrm>
          <a:prstGeom prst="rect">
            <a:avLst/>
          </a:prstGeom>
        </p:spPr>
      </p:pic>
      <p:sp>
        <p:nvSpPr>
          <p:cNvPr id="50" name="对角圆角矩形 49"/>
          <p:cNvSpPr/>
          <p:nvPr>
            <p:custDataLst>
              <p:tags r:id="rId14"/>
            </p:custDataLst>
          </p:nvPr>
        </p:nvSpPr>
        <p:spPr>
          <a:xfrm>
            <a:off x="6425883" y="2078673"/>
            <a:ext cx="4634865" cy="4561205"/>
          </a:xfrm>
          <a:prstGeom prst="round2DiagRect">
            <a:avLst>
              <a:gd name="adj1" fmla="val 12858"/>
              <a:gd name="adj2" fmla="val 0"/>
            </a:avLst>
          </a:prstGeom>
          <a:gradFill>
            <a:gsLst>
              <a:gs pos="0">
                <a:srgbClr val="FFFFFF">
                  <a:alpha val="5000"/>
                </a:srgbClr>
              </a:gs>
              <a:gs pos="100000">
                <a:schemeClr val="accent2">
                  <a:alpha val="25000"/>
                </a:schemeClr>
              </a:gs>
            </a:gsLst>
            <a:lin ang="5400000" scaled="0"/>
          </a:gradFill>
          <a:ln>
            <a:solidFill>
              <a:schemeClr val="accent2">
                <a:lumMod val="60000"/>
                <a:lumOff val="40000"/>
                <a:alpha val="45000"/>
              </a:schemeClr>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tIns="46990" bIns="46990" numCol="1" spcCol="0" rtlCol="0" fromWordArt="0" anchor="ctr" anchorCtr="0" forceAA="0" compatLnSpc="1">
            <a:noAutofit/>
          </a:bodyPr>
          <a:p>
            <a:pPr>
              <a:lnSpc>
                <a:spcPct val="150000"/>
              </a:lnSpc>
            </a:pPr>
            <a:r>
              <a:rPr lang="en-US" altLang="zh-CN" sz="1600" kern="0" dirty="0">
                <a:ln>
                  <a:noFill/>
                  <a:prstDash val="sysDot"/>
                </a:ln>
                <a:solidFill>
                  <a:schemeClr val="tx1">
                    <a:lumMod val="85000"/>
                    <a:lumOff val="15000"/>
                  </a:schemeClr>
                </a:solidFill>
                <a:latin typeface="+mn-ea"/>
                <a:sym typeface="+mn-ea"/>
              </a:rPr>
              <a:t>2</a:t>
            </a:r>
            <a:r>
              <a:rPr lang="zh-CN" altLang="en-US" sz="1600" kern="0" dirty="0">
                <a:ln>
                  <a:noFill/>
                  <a:prstDash val="sysDot"/>
                </a:ln>
                <a:solidFill>
                  <a:schemeClr val="tx1">
                    <a:lumMod val="85000"/>
                    <a:lumOff val="15000"/>
                  </a:schemeClr>
                </a:solidFill>
                <a:latin typeface="+mn-ea"/>
                <a:sym typeface="+mn-ea"/>
              </a:rPr>
              <a:t>、财政总会计具备财务会计与预算会计双重功能。实现财务会计与预算会计适度区分并相互衔接，全面清晰反映政府财政财务信息和预算执行信息。对于纳入预算管理的财政资金收支业务，在采用预算会计核算的同时应当进行财务会计核算；对于不同预算类型资金间的调入调出、待发国债等业务，仅需进行预算会计核算；对于其他业务，仅需进行财务会计核算。</a:t>
            </a:r>
            <a:endParaRPr lang="zh-CN" altLang="en-US" sz="1600" kern="0" dirty="0">
              <a:ln>
                <a:noFill/>
                <a:prstDash val="sysDot"/>
              </a:ln>
              <a:solidFill>
                <a:schemeClr val="tx1">
                  <a:lumMod val="85000"/>
                  <a:lumOff val="15000"/>
                </a:schemeClr>
              </a:solidFill>
              <a:latin typeface="+mn-ea"/>
              <a:sym typeface="+mn-ea"/>
            </a:endParaRPr>
          </a:p>
        </p:txBody>
      </p:sp>
      <p:sp>
        <p:nvSpPr>
          <p:cNvPr id="51" name="正文"/>
          <p:cNvSpPr txBox="1"/>
          <p:nvPr>
            <p:custDataLst>
              <p:tags r:id="rId15"/>
            </p:custDataLst>
          </p:nvPr>
        </p:nvSpPr>
        <p:spPr>
          <a:xfrm>
            <a:off x="10064433" y="5863273"/>
            <a:ext cx="847725" cy="719455"/>
          </a:xfrm>
          <a:prstGeom prst="rect">
            <a:avLst/>
          </a:prstGeom>
          <a:noFill/>
        </p:spPr>
        <p:txBody>
          <a:bodyPr wrap="none" lIns="0" tIns="0" rIns="0" bIns="107950" rtlCol="0" anchor="ctr" anchorCtr="0">
            <a:normAutofit fontScale="60000"/>
          </a:bodyPr>
          <a:p>
            <a:pPr indent="0" algn="ctr" fontAlgn="auto">
              <a:lnSpc>
                <a:spcPct val="140000"/>
              </a:lnSpc>
              <a:spcAft>
                <a:spcPts val="1000"/>
              </a:spcAft>
            </a:pPr>
            <a:r>
              <a:rPr lang="en-US" altLang="zh-CN" sz="4400" b="1" dirty="0">
                <a:ln>
                  <a:noFill/>
                  <a:prstDash val="sysDot"/>
                </a:ln>
                <a:solidFill>
                  <a:schemeClr val="accent2">
                    <a:alpha val="15000"/>
                  </a:schemeClr>
                </a:solidFill>
                <a:uFillTx/>
                <a:latin typeface="+mn-ea"/>
                <a:cs typeface="MiSans Normal" panose="00000500000000000000" charset="-122"/>
                <a:sym typeface="MiSans Normal" panose="00000500000000000000" charset="-122"/>
              </a:rPr>
              <a:t>02</a:t>
            </a:r>
            <a:endParaRPr lang="en-US" altLang="zh-CN" sz="4400" b="1" dirty="0">
              <a:ln>
                <a:noFill/>
                <a:prstDash val="sysDot"/>
              </a:ln>
              <a:solidFill>
                <a:schemeClr val="accent2">
                  <a:alpha val="15000"/>
                </a:schemeClr>
              </a:solidFill>
              <a:uFillTx/>
              <a:latin typeface="+mn-ea"/>
              <a:cs typeface="MiSans Normal" panose="00000500000000000000" charset="-122"/>
              <a:sym typeface="MiSans Normal" panose="00000500000000000000" charset="-122"/>
            </a:endParaRPr>
          </a:p>
        </p:txBody>
      </p:sp>
      <p:sp>
        <p:nvSpPr>
          <p:cNvPr id="35" name="椭圆 34"/>
          <p:cNvSpPr/>
          <p:nvPr>
            <p:custDataLst>
              <p:tags r:id="rId16"/>
            </p:custDataLst>
          </p:nvPr>
        </p:nvSpPr>
        <p:spPr>
          <a:xfrm>
            <a:off x="8376603" y="1707833"/>
            <a:ext cx="734060" cy="734060"/>
          </a:xfrm>
          <a:prstGeom prst="ellipse">
            <a:avLst/>
          </a:prstGeom>
          <a:solidFill>
            <a:schemeClr val="accent2">
              <a:lumMod val="60000"/>
              <a:lumOff val="40000"/>
              <a:alpha val="25000"/>
            </a:schemeClr>
          </a:solidFill>
          <a:ln>
            <a:noFill/>
          </a:ln>
          <a:effec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solidFill>
                <a:schemeClr val="lt1"/>
              </a:solidFill>
            </a:endParaRPr>
          </a:p>
        </p:txBody>
      </p:sp>
      <p:sp>
        <p:nvSpPr>
          <p:cNvPr id="36" name="椭圆 35"/>
          <p:cNvSpPr/>
          <p:nvPr>
            <p:custDataLst>
              <p:tags r:id="rId17"/>
            </p:custDataLst>
          </p:nvPr>
        </p:nvSpPr>
        <p:spPr>
          <a:xfrm>
            <a:off x="8478203" y="1808798"/>
            <a:ext cx="532130" cy="532130"/>
          </a:xfrm>
          <a:prstGeom prst="ellipse">
            <a:avLst/>
          </a:prstGeom>
          <a:gradFill>
            <a:gsLst>
              <a:gs pos="0">
                <a:schemeClr val="accent2">
                  <a:lumMod val="60000"/>
                  <a:lumOff val="40000"/>
                  <a:alpha val="100000"/>
                </a:schemeClr>
              </a:gs>
              <a:gs pos="100000">
                <a:schemeClr val="accent2">
                  <a:alpha val="100000"/>
                </a:schemeClr>
              </a:gs>
            </a:gsLst>
            <a:lin ang="2700000" scaled="0"/>
          </a:gradFill>
          <a:ln>
            <a:noFill/>
          </a:ln>
          <a:effectLst>
            <a:outerShdw blurRad="139700" dist="38100" dir="2700000" algn="tl" rotWithShape="0">
              <a:schemeClr val="accent2">
                <a:lumMod val="75000"/>
                <a:alpha val="2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solidFill>
                <a:schemeClr val="lt1"/>
              </a:solidFill>
            </a:endParaRPr>
          </a:p>
        </p:txBody>
      </p:sp>
      <p:pic>
        <p:nvPicPr>
          <p:cNvPr id="37" name="图片 36" descr="333438303937363b333438313038303bd7e9d6afbcdcb9b9"/>
          <p:cNvPicPr>
            <a:picLocks noChangeAspect="1"/>
          </p:cNvPicPr>
          <p:nvPr>
            <p:custDataLst>
              <p:tags r:id="rId18"/>
            </p:custDataLst>
          </p:nvPr>
        </p:nvPicPr>
        <p:blipFill>
          <a:blip r:embed="rId19">
            <a:extLst>
              <a:ext uri="{96DAC541-7B7A-43D3-8B79-37D633B846F1}">
                <asvg:svgBlip xmlns:asvg="http://schemas.microsoft.com/office/drawing/2016/SVG/main" r:embed="rId20"/>
              </a:ext>
            </a:extLst>
          </a:blip>
          <a:stretch>
            <a:fillRect/>
          </a:stretch>
        </p:blipFill>
        <p:spPr>
          <a:xfrm>
            <a:off x="8622983" y="1953578"/>
            <a:ext cx="241935" cy="242570"/>
          </a:xfrm>
          <a:prstGeom prst="rect">
            <a:avLst/>
          </a:prstGeom>
        </p:spPr>
      </p:pic>
    </p:spTree>
    <p:custDataLst>
      <p:tags r:id="rId21"/>
    </p:custData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财政总会计的概念、特点和职责</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6" name="副标题"/>
          <p:cNvSpPr txBox="1"/>
          <p:nvPr>
            <p:custDataLst>
              <p:tags r:id="rId6"/>
            </p:custDataLst>
          </p:nvPr>
        </p:nvSpPr>
        <p:spPr>
          <a:xfrm>
            <a:off x="457835" y="762000"/>
            <a:ext cx="11276965" cy="457200"/>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财政总会计的</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特点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64" name="对角圆角矩形 63"/>
          <p:cNvSpPr/>
          <p:nvPr>
            <p:custDataLst>
              <p:tags r:id="rId7"/>
            </p:custDataLst>
          </p:nvPr>
        </p:nvSpPr>
        <p:spPr>
          <a:xfrm>
            <a:off x="1131888" y="2078673"/>
            <a:ext cx="4634865" cy="4561205"/>
          </a:xfrm>
          <a:prstGeom prst="round2DiagRect">
            <a:avLst>
              <a:gd name="adj1" fmla="val 12858"/>
              <a:gd name="adj2" fmla="val 0"/>
            </a:avLst>
          </a:prstGeom>
          <a:gradFill>
            <a:gsLst>
              <a:gs pos="0">
                <a:srgbClr val="FFFFFF">
                  <a:alpha val="5000"/>
                </a:srgbClr>
              </a:gs>
              <a:gs pos="100000">
                <a:schemeClr val="accent1">
                  <a:alpha val="25000"/>
                </a:schemeClr>
              </a:gs>
            </a:gsLst>
            <a:lin ang="5400000" scaled="0"/>
          </a:gradFill>
          <a:ln>
            <a:solidFill>
              <a:schemeClr val="accent1">
                <a:lumMod val="60000"/>
                <a:lumOff val="40000"/>
                <a:alpha val="45000"/>
              </a:schemeClr>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tIns="46990" bIns="46990" numCol="1" spcCol="0" rtlCol="0" fromWordArt="0" anchor="ctr" anchorCtr="0" forceAA="0" compatLnSpc="1">
            <a:noAutofit/>
          </a:bodyPr>
          <a:p>
            <a:pPr>
              <a:lnSpc>
                <a:spcPct val="150000"/>
              </a:lnSpc>
            </a:pPr>
            <a:r>
              <a:rPr lang="en-US" altLang="zh-CN" sz="1600" kern="0" dirty="0">
                <a:ln>
                  <a:noFill/>
                  <a:prstDash val="sysDot"/>
                </a:ln>
                <a:solidFill>
                  <a:schemeClr val="tx1">
                    <a:lumMod val="85000"/>
                    <a:lumOff val="15000"/>
                  </a:schemeClr>
                </a:solidFill>
                <a:latin typeface="+mn-ea"/>
                <a:sym typeface="+mn-ea"/>
              </a:rPr>
              <a:t>3</a:t>
            </a:r>
            <a:r>
              <a:rPr lang="zh-CN" altLang="en-US" sz="1600" kern="0" dirty="0">
                <a:ln>
                  <a:noFill/>
                  <a:prstDash val="sysDot"/>
                </a:ln>
                <a:solidFill>
                  <a:schemeClr val="tx1">
                    <a:lumMod val="85000"/>
                    <a:lumOff val="15000"/>
                  </a:schemeClr>
                </a:solidFill>
                <a:latin typeface="+mn-ea"/>
                <a:sym typeface="+mn-ea"/>
              </a:rPr>
              <a:t>、财政总会计的核算采用双核算基础。财务会计实行权责发生制。预算会计实行收付实现制，国家法律法规等另有规定的，依照其规定。</a:t>
            </a:r>
            <a:endParaRPr lang="zh-CN" altLang="en-US" sz="1600" kern="0" dirty="0">
              <a:ln>
                <a:noFill/>
                <a:prstDash val="sysDot"/>
              </a:ln>
              <a:solidFill>
                <a:schemeClr val="tx1">
                  <a:lumMod val="85000"/>
                  <a:lumOff val="15000"/>
                </a:schemeClr>
              </a:solidFill>
              <a:latin typeface="+mn-ea"/>
              <a:sym typeface="+mn-ea"/>
            </a:endParaRPr>
          </a:p>
        </p:txBody>
      </p:sp>
      <p:sp>
        <p:nvSpPr>
          <p:cNvPr id="82" name="正文"/>
          <p:cNvSpPr txBox="1"/>
          <p:nvPr>
            <p:custDataLst>
              <p:tags r:id="rId8"/>
            </p:custDataLst>
          </p:nvPr>
        </p:nvSpPr>
        <p:spPr>
          <a:xfrm>
            <a:off x="4770438" y="5863273"/>
            <a:ext cx="847725" cy="719455"/>
          </a:xfrm>
          <a:prstGeom prst="rect">
            <a:avLst/>
          </a:prstGeom>
          <a:noFill/>
        </p:spPr>
        <p:txBody>
          <a:bodyPr wrap="none" lIns="0" tIns="0" rIns="0" bIns="107950" rtlCol="0" anchor="ctr" anchorCtr="0">
            <a:normAutofit fontScale="60000"/>
          </a:bodyPr>
          <a:p>
            <a:pPr indent="0" algn="ctr" fontAlgn="auto">
              <a:lnSpc>
                <a:spcPct val="140000"/>
              </a:lnSpc>
              <a:spcAft>
                <a:spcPts val="1000"/>
              </a:spcAft>
            </a:pPr>
            <a:r>
              <a:rPr lang="en-US" altLang="zh-CN" sz="4400" b="1" dirty="0">
                <a:ln>
                  <a:noFill/>
                  <a:prstDash val="sysDot"/>
                </a:ln>
                <a:solidFill>
                  <a:schemeClr val="accent1">
                    <a:alpha val="15000"/>
                  </a:schemeClr>
                </a:solidFill>
                <a:uFillTx/>
                <a:latin typeface="+mn-ea"/>
                <a:cs typeface="MiSans Normal" panose="00000500000000000000" charset="-122"/>
                <a:sym typeface="MiSans Normal" panose="00000500000000000000" charset="-122"/>
              </a:rPr>
              <a:t>01</a:t>
            </a:r>
            <a:endParaRPr lang="en-US" altLang="zh-CN" sz="4400" b="1" dirty="0">
              <a:ln>
                <a:noFill/>
                <a:prstDash val="sysDot"/>
              </a:ln>
              <a:solidFill>
                <a:schemeClr val="accent1">
                  <a:alpha val="15000"/>
                </a:schemeClr>
              </a:solidFill>
              <a:uFillTx/>
              <a:latin typeface="+mn-ea"/>
              <a:cs typeface="MiSans Normal" panose="00000500000000000000" charset="-122"/>
              <a:sym typeface="MiSans Normal" panose="00000500000000000000" charset="-122"/>
            </a:endParaRPr>
          </a:p>
        </p:txBody>
      </p:sp>
      <p:sp>
        <p:nvSpPr>
          <p:cNvPr id="83" name="椭圆 82"/>
          <p:cNvSpPr/>
          <p:nvPr>
            <p:custDataLst>
              <p:tags r:id="rId9"/>
            </p:custDataLst>
          </p:nvPr>
        </p:nvSpPr>
        <p:spPr>
          <a:xfrm>
            <a:off x="3082608" y="1707833"/>
            <a:ext cx="734060" cy="734060"/>
          </a:xfrm>
          <a:prstGeom prst="ellipse">
            <a:avLst/>
          </a:prstGeom>
          <a:solidFill>
            <a:schemeClr val="accent1">
              <a:lumMod val="60000"/>
              <a:lumOff val="40000"/>
              <a:alpha val="25000"/>
            </a:schemeClr>
          </a:solidFill>
          <a:ln>
            <a:noFill/>
          </a:ln>
          <a:effec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solidFill>
                <a:schemeClr val="lt1"/>
              </a:solidFill>
            </a:endParaRPr>
          </a:p>
        </p:txBody>
      </p:sp>
      <p:sp>
        <p:nvSpPr>
          <p:cNvPr id="84" name="椭圆 83"/>
          <p:cNvSpPr/>
          <p:nvPr>
            <p:custDataLst>
              <p:tags r:id="rId10"/>
            </p:custDataLst>
          </p:nvPr>
        </p:nvSpPr>
        <p:spPr>
          <a:xfrm>
            <a:off x="3183573" y="1808798"/>
            <a:ext cx="532130" cy="532130"/>
          </a:xfrm>
          <a:prstGeom prst="ellipse">
            <a:avLst/>
          </a:prstGeom>
          <a:gradFill>
            <a:gsLst>
              <a:gs pos="0">
                <a:schemeClr val="accent1">
                  <a:lumMod val="60000"/>
                  <a:lumOff val="40000"/>
                  <a:alpha val="100000"/>
                </a:schemeClr>
              </a:gs>
              <a:gs pos="100000">
                <a:schemeClr val="accent1">
                  <a:alpha val="100000"/>
                </a:schemeClr>
              </a:gs>
            </a:gsLst>
            <a:lin ang="2700000" scaled="0"/>
          </a:gradFill>
          <a:ln>
            <a:noFill/>
          </a:ln>
          <a:effectLst>
            <a:outerShdw blurRad="139700" dist="38100" dir="2700000" algn="tl" rotWithShape="0">
              <a:schemeClr val="accent1">
                <a:lumMod val="75000"/>
                <a:alpha val="2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solidFill>
                <a:schemeClr val="lt1"/>
              </a:solidFill>
            </a:endParaRPr>
          </a:p>
        </p:txBody>
      </p:sp>
      <p:pic>
        <p:nvPicPr>
          <p:cNvPr id="85" name="图片 84" descr="333438303937363b333438313039323bcfeec4bfbcc6bbae"/>
          <p:cNvPicPr>
            <a:picLocks noChangeAspect="1"/>
          </p:cNvPicPr>
          <p:nvPr>
            <p:custDataLst>
              <p:tags r:id="rId11"/>
            </p:custDataLst>
          </p:nvPr>
        </p:nvPicPr>
        <p:blipFill>
          <a:blip r:embed="rId12">
            <a:extLst>
              <a:ext uri="{96DAC541-7B7A-43D3-8B79-37D633B846F1}">
                <asvg:svgBlip xmlns:asvg="http://schemas.microsoft.com/office/drawing/2016/SVG/main" r:embed="rId13"/>
              </a:ext>
            </a:extLst>
          </a:blip>
          <a:stretch>
            <a:fillRect/>
          </a:stretch>
        </p:blipFill>
        <p:spPr>
          <a:xfrm>
            <a:off x="3341688" y="1966278"/>
            <a:ext cx="215900" cy="216535"/>
          </a:xfrm>
          <a:prstGeom prst="rect">
            <a:avLst/>
          </a:prstGeom>
        </p:spPr>
      </p:pic>
      <p:sp>
        <p:nvSpPr>
          <p:cNvPr id="108" name="对角圆角矩形 107"/>
          <p:cNvSpPr/>
          <p:nvPr>
            <p:custDataLst>
              <p:tags r:id="rId14"/>
            </p:custDataLst>
          </p:nvPr>
        </p:nvSpPr>
        <p:spPr>
          <a:xfrm>
            <a:off x="6425883" y="2078673"/>
            <a:ext cx="4634865" cy="4561205"/>
          </a:xfrm>
          <a:prstGeom prst="round2DiagRect">
            <a:avLst>
              <a:gd name="adj1" fmla="val 12858"/>
              <a:gd name="adj2" fmla="val 0"/>
            </a:avLst>
          </a:prstGeom>
          <a:gradFill>
            <a:gsLst>
              <a:gs pos="0">
                <a:srgbClr val="FFFFFF">
                  <a:alpha val="5000"/>
                </a:srgbClr>
              </a:gs>
              <a:gs pos="100000">
                <a:schemeClr val="accent2">
                  <a:alpha val="25000"/>
                </a:schemeClr>
              </a:gs>
            </a:gsLst>
            <a:lin ang="5400000" scaled="0"/>
          </a:gradFill>
          <a:ln>
            <a:solidFill>
              <a:schemeClr val="accent2">
                <a:lumMod val="60000"/>
                <a:lumOff val="40000"/>
                <a:alpha val="45000"/>
              </a:schemeClr>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tIns="46990" bIns="46990" numCol="1" spcCol="0" rtlCol="0" fromWordArt="0" anchor="ctr" anchorCtr="0" forceAA="0" compatLnSpc="1">
            <a:noAutofit/>
          </a:bodyPr>
          <a:p>
            <a:pPr>
              <a:lnSpc>
                <a:spcPct val="150000"/>
              </a:lnSpc>
            </a:pPr>
            <a:r>
              <a:rPr lang="en-US" altLang="zh-CN" sz="1600" kern="0" dirty="0">
                <a:ln>
                  <a:noFill/>
                  <a:prstDash val="sysDot"/>
                </a:ln>
                <a:solidFill>
                  <a:schemeClr val="tx1">
                    <a:lumMod val="85000"/>
                    <a:lumOff val="15000"/>
                  </a:schemeClr>
                </a:solidFill>
                <a:latin typeface="+mn-ea"/>
                <a:sym typeface="+mn-ea"/>
              </a:rPr>
              <a:t>4</a:t>
            </a:r>
            <a:r>
              <a:rPr lang="zh-CN" altLang="en-US" sz="1600" kern="0" dirty="0">
                <a:ln>
                  <a:noFill/>
                  <a:prstDash val="sysDot"/>
                </a:ln>
                <a:solidFill>
                  <a:schemeClr val="tx1">
                    <a:lumMod val="85000"/>
                    <a:lumOff val="15000"/>
                  </a:schemeClr>
                </a:solidFill>
                <a:latin typeface="+mn-ea"/>
                <a:sym typeface="+mn-ea"/>
              </a:rPr>
              <a:t>、财政总会计实行双报告制度。财政总会计报表包括财务会计报表和预算会计报表；财务会计报表包括资产负债表、收入费用表、现金流量表、本年预算结余与本期盈余调节表等会计报表和附注；预算会计报表包括预算收入支出表、一般公共预算执行情况表、政府性基金预算执行情表、国有资本经营预算执行情况表、财政专户管理资金收支情况表、专用基金收支情况表等会计报表和附注。</a:t>
            </a:r>
            <a:endParaRPr lang="zh-CN" altLang="en-US" sz="1600" kern="0" dirty="0">
              <a:ln>
                <a:noFill/>
                <a:prstDash val="sysDot"/>
              </a:ln>
              <a:solidFill>
                <a:schemeClr val="tx1">
                  <a:lumMod val="85000"/>
                  <a:lumOff val="15000"/>
                </a:schemeClr>
              </a:solidFill>
              <a:latin typeface="+mn-ea"/>
              <a:sym typeface="+mn-ea"/>
            </a:endParaRPr>
          </a:p>
        </p:txBody>
      </p:sp>
      <p:sp>
        <p:nvSpPr>
          <p:cNvPr id="109" name="正文"/>
          <p:cNvSpPr txBox="1"/>
          <p:nvPr>
            <p:custDataLst>
              <p:tags r:id="rId15"/>
            </p:custDataLst>
          </p:nvPr>
        </p:nvSpPr>
        <p:spPr>
          <a:xfrm>
            <a:off x="10064433" y="5863273"/>
            <a:ext cx="847725" cy="719455"/>
          </a:xfrm>
          <a:prstGeom prst="rect">
            <a:avLst/>
          </a:prstGeom>
          <a:noFill/>
        </p:spPr>
        <p:txBody>
          <a:bodyPr wrap="none" lIns="0" tIns="0" rIns="0" bIns="107950" rtlCol="0" anchor="ctr" anchorCtr="0">
            <a:normAutofit fontScale="60000"/>
          </a:bodyPr>
          <a:p>
            <a:pPr indent="0" algn="ctr" fontAlgn="auto">
              <a:lnSpc>
                <a:spcPct val="140000"/>
              </a:lnSpc>
              <a:spcAft>
                <a:spcPts val="1000"/>
              </a:spcAft>
            </a:pPr>
            <a:r>
              <a:rPr lang="en-US" altLang="zh-CN" sz="4400" b="1" dirty="0">
                <a:ln>
                  <a:noFill/>
                  <a:prstDash val="sysDot"/>
                </a:ln>
                <a:solidFill>
                  <a:schemeClr val="accent2">
                    <a:alpha val="15000"/>
                  </a:schemeClr>
                </a:solidFill>
                <a:uFillTx/>
                <a:latin typeface="+mn-ea"/>
                <a:cs typeface="MiSans Normal" panose="00000500000000000000" charset="-122"/>
                <a:sym typeface="MiSans Normal" panose="00000500000000000000" charset="-122"/>
              </a:rPr>
              <a:t>02</a:t>
            </a:r>
            <a:endParaRPr lang="en-US" altLang="zh-CN" sz="4400" b="1" dirty="0">
              <a:ln>
                <a:noFill/>
                <a:prstDash val="sysDot"/>
              </a:ln>
              <a:solidFill>
                <a:schemeClr val="accent2">
                  <a:alpha val="15000"/>
                </a:schemeClr>
              </a:solidFill>
              <a:uFillTx/>
              <a:latin typeface="+mn-ea"/>
              <a:cs typeface="MiSans Normal" panose="00000500000000000000" charset="-122"/>
              <a:sym typeface="MiSans Normal" panose="00000500000000000000" charset="-122"/>
            </a:endParaRPr>
          </a:p>
        </p:txBody>
      </p:sp>
      <p:sp>
        <p:nvSpPr>
          <p:cNvPr id="110" name="椭圆 109"/>
          <p:cNvSpPr/>
          <p:nvPr>
            <p:custDataLst>
              <p:tags r:id="rId16"/>
            </p:custDataLst>
          </p:nvPr>
        </p:nvSpPr>
        <p:spPr>
          <a:xfrm>
            <a:off x="8376603" y="1707833"/>
            <a:ext cx="734060" cy="734060"/>
          </a:xfrm>
          <a:prstGeom prst="ellipse">
            <a:avLst/>
          </a:prstGeom>
          <a:solidFill>
            <a:schemeClr val="accent2">
              <a:lumMod val="60000"/>
              <a:lumOff val="40000"/>
              <a:alpha val="25000"/>
            </a:schemeClr>
          </a:solidFill>
          <a:ln>
            <a:noFill/>
          </a:ln>
          <a:effec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solidFill>
                <a:schemeClr val="lt1"/>
              </a:solidFill>
            </a:endParaRPr>
          </a:p>
        </p:txBody>
      </p:sp>
      <p:sp>
        <p:nvSpPr>
          <p:cNvPr id="111" name="椭圆 110"/>
          <p:cNvSpPr/>
          <p:nvPr>
            <p:custDataLst>
              <p:tags r:id="rId17"/>
            </p:custDataLst>
          </p:nvPr>
        </p:nvSpPr>
        <p:spPr>
          <a:xfrm>
            <a:off x="8478203" y="1808798"/>
            <a:ext cx="532130" cy="532130"/>
          </a:xfrm>
          <a:prstGeom prst="ellipse">
            <a:avLst/>
          </a:prstGeom>
          <a:gradFill>
            <a:gsLst>
              <a:gs pos="0">
                <a:schemeClr val="accent2">
                  <a:lumMod val="60000"/>
                  <a:lumOff val="40000"/>
                  <a:alpha val="100000"/>
                </a:schemeClr>
              </a:gs>
              <a:gs pos="100000">
                <a:schemeClr val="accent2">
                  <a:alpha val="100000"/>
                </a:schemeClr>
              </a:gs>
            </a:gsLst>
            <a:lin ang="2700000" scaled="0"/>
          </a:gradFill>
          <a:ln>
            <a:noFill/>
          </a:ln>
          <a:effectLst>
            <a:outerShdw blurRad="139700" dist="38100" dir="2700000" algn="tl" rotWithShape="0">
              <a:schemeClr val="accent2">
                <a:lumMod val="75000"/>
                <a:alpha val="2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solidFill>
                <a:schemeClr val="lt1"/>
              </a:solidFill>
            </a:endParaRPr>
          </a:p>
        </p:txBody>
      </p:sp>
      <p:pic>
        <p:nvPicPr>
          <p:cNvPr id="112" name="图片 111" descr="333438303937363b333438313038303bd7e9d6afbcdcb9b9"/>
          <p:cNvPicPr>
            <a:picLocks noChangeAspect="1"/>
          </p:cNvPicPr>
          <p:nvPr>
            <p:custDataLst>
              <p:tags r:id="rId18"/>
            </p:custDataLst>
          </p:nvPr>
        </p:nvPicPr>
        <p:blipFill>
          <a:blip r:embed="rId19">
            <a:extLst>
              <a:ext uri="{96DAC541-7B7A-43D3-8B79-37D633B846F1}">
                <asvg:svgBlip xmlns:asvg="http://schemas.microsoft.com/office/drawing/2016/SVG/main" r:embed="rId20"/>
              </a:ext>
            </a:extLst>
          </a:blip>
          <a:stretch>
            <a:fillRect/>
          </a:stretch>
        </p:blipFill>
        <p:spPr>
          <a:xfrm>
            <a:off x="8622983" y="1953578"/>
            <a:ext cx="241935" cy="242570"/>
          </a:xfrm>
          <a:prstGeom prst="rect">
            <a:avLst/>
          </a:prstGeom>
        </p:spPr>
      </p:pic>
    </p:spTree>
    <p:custDataLst>
      <p:tags r:id="rId21"/>
    </p:custData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财政总会计的概念、特点和职责</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财政总会计的职责</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585071" y="2066036"/>
            <a:ext cx="9021857" cy="4097528"/>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总会计是预算管理中一项专业性较强的经常性工作,也是整个预算管理体系的重要组成部分,它与预算工作、财务工作具有同样重要的作用。除了收付、记账、报表等经常性工作以外,财政总会计还担负着组织和监督工作,如协调预算收入征收部门、国家金库、国库集中收付代理银行、财政专户开户银行和其他有关部门之间的业务关系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具体地讲,财政总会计的主要职责是进行会计核算,反映预算执行,实行会计监督,参与预算管理,合理调度资金。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财政总会计的概念、特点和职责</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财政总会计的职责</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467485"/>
            <a:ext cx="11558905" cy="515937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1.进行会计核算。办理政府财政各项预算收支、资产负债以及财政运行的会计核算工作,反映政府财政预算执行情况、财务状况、运行情况和现金流量等。
2.严格财政资金收付调度管理。组织办理财政资金的收付、调拨,在确保资金安全性、规范性、流动性前提下,合理调度管理资金,提高资金使用效益。</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规范账户管理。加强对国库单一账户、财政专户、零余额账户和预算单位银行账户等的管理。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实行会计监督</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参与预算管理和财务管理。通过会计核算和反映</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进行预算执行情况、财务状况、运行情况和现金流量情况分析，并对财政、部门及其所属单位的预算执行和财务管理情况实行会计监督。</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协调预算收入征收部门、国家金库、国库集中收付代理银行、财政专户开户银行和其他有关部门之间的业务关系。</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组织本地区财政总决算、部门决算、政府财务报告编审和汇总工作。</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7.</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组织和指导下级政府总会计工作。</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财政总会计的概念、特点和职责</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37338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四、</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财政总会计与其他政府会计的关系</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9" name="矩形 8"/>
          <p:cNvSpPr/>
          <p:nvPr>
            <p:custDataLst>
              <p:tags r:id="rId7"/>
            </p:custDataLst>
          </p:nvPr>
        </p:nvSpPr>
        <p:spPr>
          <a:xfrm>
            <a:off x="2009140" y="1866900"/>
            <a:ext cx="8918575" cy="4432300"/>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8"/>
            </p:custDataLst>
          </p:nvPr>
        </p:nvCxnSpPr>
        <p:spPr>
          <a:xfrm>
            <a:off x="2142870" y="1676212"/>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9"/>
            </p:custDataLst>
          </p:nvPr>
        </p:nvCxnSpPr>
        <p:spPr>
          <a:xfrm>
            <a:off x="2009335" y="1739108"/>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0"/>
            </p:custDataLst>
          </p:nvPr>
        </p:nvCxnSpPr>
        <p:spPr>
          <a:xfrm>
            <a:off x="9817306" y="6125284"/>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1"/>
            </p:custDataLst>
          </p:nvPr>
        </p:nvCxnSpPr>
        <p:spPr>
          <a:xfrm>
            <a:off x="9683771" y="6188180"/>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12"/>
            </p:custDataLst>
          </p:nvPr>
        </p:nvSpPr>
        <p:spPr>
          <a:xfrm>
            <a:off x="2252980" y="2144395"/>
            <a:ext cx="8526145" cy="402082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一）与行政事业单位会计的关系</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预算的主要收支尤其是支出，通过部门预算实现。政府预算支出时一般既会涉及财政总会计也会涉及行政事业单位会计；例如，财政总会计中“一般公共预算支出”“政府性基金预算支出”和“国有资本经营支出”，一般会形成行政事业单位的“财政拨款预算收入”，财政总会计中的“财政专户管理资金支出”会形成事业单位的“事业收入”。相应的财政总会计中的费用也会与行政事业单位中财务会计的收入紧密联系，例如财政总会计中的“政府机关商品和服务拨款费用”与行政单位的“财政拨款收入”有关等。
其次,在报表编制上,总会计要合并行政事业单位财务报表和预算会计报表编制总会计财务报表和预算会计报表。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3"/>
    </p:custData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财政总会计的概念、特点和职责</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698500" y="762000"/>
            <a:ext cx="11036300" cy="457200"/>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四、财政总会计与其他政府会计的关系</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995680" y="1993265"/>
            <a:ext cx="10904855" cy="424434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二）与收入征解会计、国库会计的关系</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收入征解会计包括税收会计、关税会计等。收入征解会计、国库会计和财政总会计都具有核算、反映和监督各级财政预算执行的功能,也是财政预算管理的重要基础,它们具有共同的目的:为圆满完成中央预算和地方预算服务。三个方面在工作中要互相配合、密切合作,才能使国家的财、税、库等方面顺利运行。
当然三者的工作性质、内容等也有很大的区别:财政总会计具有核算、反映、监督本级财政预算资金的集中和分配情况的职能,全面掌握着本级财政预算收支的情况,处于综合地位;收入征解会计是核算、反映、监督政府预算中各项资金的征收、缴纳过程的专业会计,处于专业地位;国库会计则是具体核算预算收支缴拨的专业会计，处于专业地位。由此可见,三者在具体职能上是有区别的。</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财政总会计的会计理论</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财政总会计的一般原则</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副标题"/>
          <p:cNvSpPr txBox="1"/>
          <p:nvPr>
            <p:custDataLst>
              <p:tags r:id="rId7"/>
            </p:custDataLst>
          </p:nvPr>
        </p:nvSpPr>
        <p:spPr>
          <a:xfrm>
            <a:off x="668024" y="154305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财政总会计应该遵循的原则一般体现在对其的会计信息质量要求上。</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6" name="圆角矩形 15"/>
          <p:cNvSpPr/>
          <p:nvPr>
            <p:custDataLst>
              <p:tags r:id="rId8"/>
            </p:custDataLst>
          </p:nvPr>
        </p:nvSpPr>
        <p:spPr>
          <a:xfrm>
            <a:off x="560705" y="2106295"/>
            <a:ext cx="10920095" cy="1236980"/>
          </a:xfrm>
          <a:prstGeom prst="roundRect">
            <a:avLst>
              <a:gd name="adj" fmla="val 17281"/>
            </a:avLst>
          </a:prstGeom>
          <a:solidFill>
            <a:schemeClr val="lt1">
              <a:lumMod val="100000"/>
              <a:alpha val="10000"/>
            </a:schemeClr>
          </a:solidFill>
          <a:ln>
            <a:gradFill>
              <a:gsLst>
                <a:gs pos="0">
                  <a:schemeClr val="accent1">
                    <a:alpha val="70000"/>
                  </a:schemeClr>
                </a:gs>
                <a:gs pos="100000">
                  <a:schemeClr val="accent1">
                    <a:alpha val="60000"/>
                  </a:schemeClr>
                </a:gs>
              </a:gsLst>
              <a:lin ang="10740000" scaled="1"/>
            </a:gradFill>
          </a:ln>
          <a:effectLst/>
        </p:spPr>
        <p:style>
          <a:lnRef idx="2">
            <a:schemeClr val="accent1">
              <a:lumMod val="75000"/>
            </a:schemeClr>
          </a:lnRef>
          <a:fillRef idx="1">
            <a:schemeClr val="accent1"/>
          </a:fillRef>
          <a:effectRef idx="0">
            <a:srgbClr val="FFFFFF"/>
          </a:effectRef>
          <a:fontRef idx="minor">
            <a:schemeClr val="lt1"/>
          </a:fontRef>
        </p:style>
        <p:txBody>
          <a:bodyPr lIns="1007745" tIns="0" rIns="179705" bIns="71755" rtlCol="0" anchor="ctr">
            <a:noAutofit/>
          </a:bodyPr>
          <a:p>
            <a:pPr indent="0" algn="l" fontAlgn="auto">
              <a:lnSpc>
                <a:spcPct val="150000"/>
              </a:lnSpc>
              <a:spcAft>
                <a:spcPts val="0"/>
              </a:spcAft>
            </a:pPr>
            <a:r>
              <a:rPr lang="zh-CN" altLang="en-US" sz="1600" dirty="0">
                <a:solidFill>
                  <a:schemeClr val="tx1">
                    <a:lumMod val="85000"/>
                    <a:lumOff val="15000"/>
                  </a:schemeClr>
                </a:solidFill>
                <a:sym typeface="+mn-ea"/>
              </a:rPr>
              <a:t>客观真实原则。总会计应当以实际发生的经济业务或者事项为依据进行会计核算</a:t>
            </a:r>
            <a:r>
              <a:rPr lang="en-US" altLang="zh-CN" sz="1600" dirty="0">
                <a:solidFill>
                  <a:schemeClr val="tx1">
                    <a:lumMod val="85000"/>
                    <a:lumOff val="15000"/>
                  </a:schemeClr>
                </a:solidFill>
                <a:sym typeface="+mn-ea"/>
              </a:rPr>
              <a:t>,</a:t>
            </a:r>
            <a:r>
              <a:rPr lang="zh-CN" altLang="en-US" sz="1600" dirty="0">
                <a:solidFill>
                  <a:schemeClr val="tx1">
                    <a:lumMod val="85000"/>
                    <a:lumOff val="15000"/>
                  </a:schemeClr>
                </a:solidFill>
                <a:sym typeface="+mn-ea"/>
              </a:rPr>
              <a:t>如实反映各项会计要素的情况和结果</a:t>
            </a:r>
            <a:r>
              <a:rPr lang="en-US" altLang="zh-CN" sz="1600" dirty="0">
                <a:solidFill>
                  <a:schemeClr val="tx1">
                    <a:lumMod val="85000"/>
                    <a:lumOff val="15000"/>
                  </a:schemeClr>
                </a:solidFill>
                <a:sym typeface="+mn-ea"/>
              </a:rPr>
              <a:t>,</a:t>
            </a:r>
            <a:r>
              <a:rPr lang="zh-CN" altLang="en-US" sz="1600" dirty="0">
                <a:solidFill>
                  <a:schemeClr val="tx1">
                    <a:lumMod val="85000"/>
                    <a:lumOff val="15000"/>
                  </a:schemeClr>
                </a:solidFill>
                <a:sym typeface="+mn-ea"/>
              </a:rPr>
              <a:t>保证会计信息真实可靠</a:t>
            </a:r>
            <a:r>
              <a:rPr lang="en-US" altLang="zh-CN" sz="1600" dirty="0">
                <a:solidFill>
                  <a:schemeClr val="tx1">
                    <a:lumMod val="85000"/>
                    <a:lumOff val="15000"/>
                  </a:schemeClr>
                </a:solidFill>
                <a:sym typeface="+mn-ea"/>
              </a:rPr>
              <a:t>,</a:t>
            </a:r>
            <a:r>
              <a:rPr lang="zh-CN" altLang="en-US" sz="1600" dirty="0">
                <a:solidFill>
                  <a:schemeClr val="tx1">
                    <a:lumMod val="85000"/>
                    <a:lumOff val="15000"/>
                  </a:schemeClr>
                </a:solidFill>
                <a:sym typeface="+mn-ea"/>
              </a:rPr>
              <a:t>全面反映政府财政的预算执行情况、财务状况和运行情况等。</a:t>
            </a:r>
            <a:endParaRPr lang="zh-CN" altLang="en-US" sz="1600" dirty="0">
              <a:solidFill>
                <a:schemeClr val="tx1">
                  <a:lumMod val="85000"/>
                  <a:lumOff val="15000"/>
                </a:schemeClr>
              </a:solidFill>
              <a:sym typeface="+mn-ea"/>
            </a:endParaRPr>
          </a:p>
        </p:txBody>
      </p:sp>
      <p:sp>
        <p:nvSpPr>
          <p:cNvPr id="17" name="椭圆 16"/>
          <p:cNvSpPr>
            <a:spLocks noChangeAspect="1"/>
          </p:cNvSpPr>
          <p:nvPr>
            <p:custDataLst>
              <p:tags r:id="rId9"/>
            </p:custDataLst>
          </p:nvPr>
        </p:nvSpPr>
        <p:spPr>
          <a:xfrm>
            <a:off x="808410" y="2480148"/>
            <a:ext cx="488033" cy="488033"/>
          </a:xfrm>
          <a:prstGeom prst="ellipse">
            <a:avLst/>
          </a:prstGeom>
          <a:gradFill>
            <a:gsLst>
              <a:gs pos="0">
                <a:schemeClr val="accent1">
                  <a:alpha val="100000"/>
                </a:schemeClr>
              </a:gs>
              <a:gs pos="100000">
                <a:schemeClr val="accent1">
                  <a:alpha val="59000"/>
                </a:schemeClr>
              </a:gs>
            </a:gsLst>
            <a:lin ang="2700000" scaled="0"/>
          </a:gradFill>
          <a:ln>
            <a:no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none" numCol="1" spcCol="0" rtlCol="0" fromWordArt="0" anchor="ctr" anchorCtr="0" forceAA="0" compatLnSpc="1">
            <a:noAutofit/>
          </a:bodyPr>
          <a:p>
            <a:pPr lvl="0" algn="ctr">
              <a:buClrTx/>
              <a:buSzTx/>
              <a:buFontTx/>
            </a:pPr>
            <a:r>
              <a:rPr lang="en-US" altLang="zh-CN" sz="2200" dirty="0">
                <a:solidFill>
                  <a:srgbClr val="FFFFFF"/>
                </a:solidFill>
                <a:sym typeface="+mn-ea"/>
              </a:rPr>
              <a:t>1</a:t>
            </a:r>
            <a:endParaRPr lang="en-US" altLang="zh-CN" sz="2200" dirty="0">
              <a:solidFill>
                <a:srgbClr val="FFFFFF"/>
              </a:solidFill>
              <a:sym typeface="+mn-ea"/>
            </a:endParaRPr>
          </a:p>
        </p:txBody>
      </p:sp>
      <p:sp>
        <p:nvSpPr>
          <p:cNvPr id="18" name="圆角矩形 17"/>
          <p:cNvSpPr/>
          <p:nvPr>
            <p:custDataLst>
              <p:tags r:id="rId10"/>
            </p:custDataLst>
          </p:nvPr>
        </p:nvSpPr>
        <p:spPr>
          <a:xfrm>
            <a:off x="560705" y="3448685"/>
            <a:ext cx="10920095" cy="1195070"/>
          </a:xfrm>
          <a:prstGeom prst="roundRect">
            <a:avLst>
              <a:gd name="adj" fmla="val 17281"/>
            </a:avLst>
          </a:prstGeom>
          <a:solidFill>
            <a:schemeClr val="lt1">
              <a:lumMod val="100000"/>
              <a:alpha val="10000"/>
            </a:schemeClr>
          </a:solidFill>
          <a:ln>
            <a:gradFill>
              <a:gsLst>
                <a:gs pos="0">
                  <a:schemeClr val="accent2">
                    <a:alpha val="70000"/>
                  </a:schemeClr>
                </a:gs>
                <a:gs pos="100000">
                  <a:schemeClr val="accent2">
                    <a:alpha val="60000"/>
                  </a:schemeClr>
                </a:gs>
              </a:gsLst>
              <a:lin ang="10740000" scaled="1"/>
            </a:gradFill>
          </a:ln>
          <a:effectLst/>
        </p:spPr>
        <p:style>
          <a:lnRef idx="2">
            <a:schemeClr val="accent1">
              <a:lumMod val="75000"/>
            </a:schemeClr>
          </a:lnRef>
          <a:fillRef idx="1">
            <a:schemeClr val="accent1"/>
          </a:fillRef>
          <a:effectRef idx="0">
            <a:srgbClr val="FFFFFF"/>
          </a:effectRef>
          <a:fontRef idx="minor">
            <a:schemeClr val="lt1"/>
          </a:fontRef>
        </p:style>
        <p:txBody>
          <a:bodyPr lIns="1007745" tIns="0" rIns="179705" bIns="71755" rtlCol="0" anchor="ctr">
            <a:noAutofit/>
          </a:bodyPr>
          <a:p>
            <a:pPr indent="0" algn="l" fontAlgn="auto">
              <a:lnSpc>
                <a:spcPct val="150000"/>
              </a:lnSpc>
              <a:spcAft>
                <a:spcPts val="0"/>
              </a:spcAft>
            </a:pPr>
            <a:r>
              <a:rPr lang="zh-CN" altLang="en-US" sz="1600" dirty="0">
                <a:solidFill>
                  <a:schemeClr val="tx1">
                    <a:lumMod val="85000"/>
                    <a:lumOff val="15000"/>
                  </a:schemeClr>
                </a:solidFill>
                <a:sym typeface="+mn-ea"/>
              </a:rPr>
              <a:t>相关性原则。总会计提供的会计信息应当与政府财政受托责任履行情况的反映</a:t>
            </a:r>
            <a:r>
              <a:rPr lang="en-US" altLang="zh-CN" sz="1600" dirty="0">
                <a:solidFill>
                  <a:schemeClr val="tx1">
                    <a:lumMod val="85000"/>
                    <a:lumOff val="15000"/>
                  </a:schemeClr>
                </a:solidFill>
                <a:sym typeface="+mn-ea"/>
              </a:rPr>
              <a:t>,</a:t>
            </a:r>
            <a:r>
              <a:rPr lang="zh-CN" altLang="en-US" sz="1600" dirty="0">
                <a:solidFill>
                  <a:schemeClr val="tx1">
                    <a:lumMod val="85000"/>
                    <a:lumOff val="15000"/>
                  </a:schemeClr>
                </a:solidFill>
                <a:sym typeface="+mn-ea"/>
              </a:rPr>
              <a:t>会计信息使用者的监督、决策和管理的需要相关</a:t>
            </a:r>
            <a:r>
              <a:rPr lang="en-US" altLang="zh-CN" sz="1600" dirty="0">
                <a:solidFill>
                  <a:schemeClr val="tx1">
                    <a:lumMod val="85000"/>
                    <a:lumOff val="15000"/>
                  </a:schemeClr>
                </a:solidFill>
                <a:sym typeface="+mn-ea"/>
              </a:rPr>
              <a:t>,</a:t>
            </a:r>
            <a:r>
              <a:rPr lang="zh-CN" altLang="en-US" sz="1600" dirty="0">
                <a:solidFill>
                  <a:schemeClr val="tx1">
                    <a:lumMod val="85000"/>
                    <a:lumOff val="15000"/>
                  </a:schemeClr>
                </a:solidFill>
                <a:sym typeface="+mn-ea"/>
              </a:rPr>
              <a:t>有助于会计信息使用者对政府财政过去、现在或者未来的情况做出评价或者预测。</a:t>
            </a:r>
            <a:endParaRPr lang="zh-CN" altLang="en-US" sz="1600" dirty="0">
              <a:solidFill>
                <a:schemeClr val="tx1">
                  <a:lumMod val="85000"/>
                  <a:lumOff val="15000"/>
                </a:schemeClr>
              </a:solidFill>
              <a:sym typeface="+mn-ea"/>
            </a:endParaRPr>
          </a:p>
          <a:p>
            <a:pPr indent="0" algn="l" fontAlgn="auto">
              <a:lnSpc>
                <a:spcPct val="150000"/>
              </a:lnSpc>
              <a:spcAft>
                <a:spcPts val="0"/>
              </a:spcAft>
            </a:pPr>
            <a:endParaRPr lang="zh-CN" altLang="en-US" sz="1600" dirty="0">
              <a:solidFill>
                <a:schemeClr val="tx1">
                  <a:lumMod val="85000"/>
                  <a:lumOff val="15000"/>
                </a:schemeClr>
              </a:solidFill>
              <a:sym typeface="+mn-ea"/>
            </a:endParaRPr>
          </a:p>
        </p:txBody>
      </p:sp>
      <p:sp>
        <p:nvSpPr>
          <p:cNvPr id="19" name="椭圆 18"/>
          <p:cNvSpPr>
            <a:spLocks noChangeAspect="1"/>
          </p:cNvSpPr>
          <p:nvPr>
            <p:custDataLst>
              <p:tags r:id="rId11"/>
            </p:custDataLst>
          </p:nvPr>
        </p:nvSpPr>
        <p:spPr>
          <a:xfrm>
            <a:off x="808410" y="3802090"/>
            <a:ext cx="488033" cy="488033"/>
          </a:xfrm>
          <a:prstGeom prst="ellipse">
            <a:avLst/>
          </a:prstGeom>
          <a:gradFill>
            <a:gsLst>
              <a:gs pos="0">
                <a:schemeClr val="accent2">
                  <a:alpha val="100000"/>
                </a:schemeClr>
              </a:gs>
              <a:gs pos="100000">
                <a:schemeClr val="accent2">
                  <a:alpha val="59000"/>
                </a:schemeClr>
              </a:gs>
            </a:gsLst>
            <a:lin ang="2700000" scaled="0"/>
          </a:gradFill>
          <a:ln>
            <a:no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none" numCol="1" spcCol="0" rtlCol="0" fromWordArt="0" anchor="ctr" anchorCtr="0" forceAA="0" compatLnSpc="1">
            <a:noAutofit/>
          </a:bodyPr>
          <a:p>
            <a:pPr lvl="0" algn="ctr">
              <a:buClrTx/>
              <a:buSzTx/>
              <a:buFontTx/>
            </a:pPr>
            <a:r>
              <a:rPr lang="en-US" altLang="zh-CN" sz="2200" dirty="0">
                <a:solidFill>
                  <a:srgbClr val="FFFFFF"/>
                </a:solidFill>
                <a:sym typeface="+mn-ea"/>
              </a:rPr>
              <a:t>2</a:t>
            </a:r>
            <a:endParaRPr lang="en-US" altLang="zh-CN" sz="2200" dirty="0">
              <a:solidFill>
                <a:srgbClr val="FFFFFF"/>
              </a:solidFill>
              <a:sym typeface="+mn-ea"/>
            </a:endParaRPr>
          </a:p>
        </p:txBody>
      </p:sp>
      <p:sp>
        <p:nvSpPr>
          <p:cNvPr id="29" name="圆角矩形 28"/>
          <p:cNvSpPr/>
          <p:nvPr>
            <p:custDataLst>
              <p:tags r:id="rId12"/>
            </p:custDataLst>
          </p:nvPr>
        </p:nvSpPr>
        <p:spPr>
          <a:xfrm>
            <a:off x="457835" y="4748530"/>
            <a:ext cx="11558905" cy="1852295"/>
          </a:xfrm>
          <a:prstGeom prst="roundRect">
            <a:avLst>
              <a:gd name="adj" fmla="val 17281"/>
            </a:avLst>
          </a:prstGeom>
          <a:solidFill>
            <a:schemeClr val="lt1">
              <a:lumMod val="100000"/>
              <a:alpha val="10000"/>
            </a:schemeClr>
          </a:solidFill>
          <a:ln>
            <a:gradFill>
              <a:gsLst>
                <a:gs pos="0">
                  <a:schemeClr val="accent1">
                    <a:alpha val="70000"/>
                  </a:schemeClr>
                </a:gs>
                <a:gs pos="100000">
                  <a:schemeClr val="accent1">
                    <a:alpha val="60000"/>
                  </a:schemeClr>
                </a:gs>
              </a:gsLst>
              <a:lin ang="10740000" scaled="1"/>
            </a:gradFill>
          </a:ln>
          <a:effectLst/>
        </p:spPr>
        <p:style>
          <a:lnRef idx="2">
            <a:schemeClr val="accent1">
              <a:lumMod val="75000"/>
            </a:schemeClr>
          </a:lnRef>
          <a:fillRef idx="1">
            <a:schemeClr val="accent1"/>
          </a:fillRef>
          <a:effectRef idx="0">
            <a:srgbClr val="FFFFFF"/>
          </a:effectRef>
          <a:fontRef idx="minor">
            <a:schemeClr val="lt1"/>
          </a:fontRef>
        </p:style>
        <p:txBody>
          <a:bodyPr lIns="1007745" tIns="0" rIns="179705" bIns="71755" rtlCol="0" anchor="ctr">
            <a:noAutofit/>
          </a:bodyPr>
          <a:p>
            <a:pPr indent="0" algn="l" fontAlgn="auto">
              <a:lnSpc>
                <a:spcPct val="150000"/>
              </a:lnSpc>
              <a:spcAft>
                <a:spcPts val="0"/>
              </a:spcAft>
            </a:pPr>
            <a:r>
              <a:rPr lang="zh-CN" altLang="en-US" sz="1600" dirty="0">
                <a:solidFill>
                  <a:schemeClr val="tx1">
                    <a:lumMod val="85000"/>
                    <a:lumOff val="15000"/>
                  </a:schemeClr>
                </a:solidFill>
                <a:sym typeface="+mn-ea"/>
              </a:rPr>
              <a:t>可比性原则。总会计提供的会计信息应当具有可比性。同一政府财政不同时期发生的相同或者相似的经济业务或者事项</a:t>
            </a:r>
            <a:r>
              <a:rPr lang="en-US" altLang="zh-CN" sz="1600" dirty="0">
                <a:solidFill>
                  <a:schemeClr val="tx1">
                    <a:lumMod val="85000"/>
                    <a:lumOff val="15000"/>
                  </a:schemeClr>
                </a:solidFill>
                <a:sym typeface="+mn-ea"/>
              </a:rPr>
              <a:t>,</a:t>
            </a:r>
            <a:r>
              <a:rPr lang="zh-CN" altLang="en-US" sz="1600" dirty="0">
                <a:solidFill>
                  <a:schemeClr val="tx1">
                    <a:lumMod val="85000"/>
                    <a:lumOff val="15000"/>
                  </a:schemeClr>
                </a:solidFill>
                <a:sym typeface="+mn-ea"/>
              </a:rPr>
              <a:t>应当采用一致的会计政策</a:t>
            </a:r>
            <a:r>
              <a:rPr lang="en-US" altLang="zh-CN" sz="1600" dirty="0">
                <a:solidFill>
                  <a:schemeClr val="tx1">
                    <a:lumMod val="85000"/>
                    <a:lumOff val="15000"/>
                  </a:schemeClr>
                </a:solidFill>
                <a:sym typeface="+mn-ea"/>
              </a:rPr>
              <a:t>,</a:t>
            </a:r>
            <a:r>
              <a:rPr lang="zh-CN" altLang="en-US" sz="1600" dirty="0">
                <a:solidFill>
                  <a:schemeClr val="tx1">
                    <a:lumMod val="85000"/>
                    <a:lumOff val="15000"/>
                  </a:schemeClr>
                </a:solidFill>
                <a:sym typeface="+mn-ea"/>
              </a:rPr>
              <a:t>不得随意变更。</a:t>
            </a:r>
            <a:endParaRPr lang="zh-CN" altLang="en-US" sz="1600" dirty="0">
              <a:solidFill>
                <a:schemeClr val="tx1">
                  <a:lumMod val="85000"/>
                  <a:lumOff val="15000"/>
                </a:schemeClr>
              </a:solidFill>
              <a:sym typeface="+mn-ea"/>
            </a:endParaRPr>
          </a:p>
          <a:p>
            <a:pPr indent="0" algn="l" fontAlgn="auto">
              <a:lnSpc>
                <a:spcPct val="150000"/>
              </a:lnSpc>
              <a:spcAft>
                <a:spcPts val="0"/>
              </a:spcAft>
            </a:pPr>
            <a:r>
              <a:rPr lang="zh-CN" altLang="en-US" sz="1600" dirty="0">
                <a:solidFill>
                  <a:schemeClr val="tx1">
                    <a:lumMod val="85000"/>
                    <a:lumOff val="15000"/>
                  </a:schemeClr>
                </a:solidFill>
                <a:sym typeface="+mn-ea"/>
              </a:rPr>
              <a:t>不同政府财政发生的相同或者相似的经济业务或者事项</a:t>
            </a:r>
            <a:r>
              <a:rPr lang="en-US" altLang="zh-CN" sz="1600" dirty="0">
                <a:solidFill>
                  <a:schemeClr val="tx1">
                    <a:lumMod val="85000"/>
                    <a:lumOff val="15000"/>
                  </a:schemeClr>
                </a:solidFill>
                <a:sym typeface="+mn-ea"/>
              </a:rPr>
              <a:t>,</a:t>
            </a:r>
            <a:r>
              <a:rPr lang="zh-CN" altLang="en-US" sz="1600" dirty="0">
                <a:solidFill>
                  <a:schemeClr val="tx1">
                    <a:lumMod val="85000"/>
                    <a:lumOff val="15000"/>
                  </a:schemeClr>
                </a:solidFill>
                <a:sym typeface="+mn-ea"/>
              </a:rPr>
              <a:t>应当采用统一的会计政策</a:t>
            </a:r>
            <a:r>
              <a:rPr lang="en-US" altLang="zh-CN" sz="1600" dirty="0">
                <a:solidFill>
                  <a:schemeClr val="tx1">
                    <a:lumMod val="85000"/>
                    <a:lumOff val="15000"/>
                  </a:schemeClr>
                </a:solidFill>
                <a:sym typeface="+mn-ea"/>
              </a:rPr>
              <a:t>,</a:t>
            </a:r>
            <a:r>
              <a:rPr lang="zh-CN" altLang="en-US" sz="1600" dirty="0">
                <a:solidFill>
                  <a:schemeClr val="tx1">
                    <a:lumMod val="85000"/>
                    <a:lumOff val="15000"/>
                  </a:schemeClr>
                </a:solidFill>
                <a:sym typeface="+mn-ea"/>
              </a:rPr>
              <a:t>确保不同政府财政的会计信息口径一致、相互可比。</a:t>
            </a:r>
            <a:endParaRPr lang="zh-CN" altLang="en-US" sz="1600" dirty="0">
              <a:solidFill>
                <a:schemeClr val="tx1">
                  <a:lumMod val="85000"/>
                  <a:lumOff val="15000"/>
                </a:schemeClr>
              </a:solidFill>
              <a:sym typeface="+mn-ea"/>
            </a:endParaRPr>
          </a:p>
        </p:txBody>
      </p:sp>
      <p:sp>
        <p:nvSpPr>
          <p:cNvPr id="30" name="椭圆 29"/>
          <p:cNvSpPr>
            <a:spLocks noChangeAspect="1"/>
          </p:cNvSpPr>
          <p:nvPr>
            <p:custDataLst>
              <p:tags r:id="rId13"/>
            </p:custDataLst>
          </p:nvPr>
        </p:nvSpPr>
        <p:spPr>
          <a:xfrm>
            <a:off x="808410" y="5308817"/>
            <a:ext cx="488033" cy="488033"/>
          </a:xfrm>
          <a:prstGeom prst="ellipse">
            <a:avLst/>
          </a:prstGeom>
          <a:gradFill>
            <a:gsLst>
              <a:gs pos="0">
                <a:schemeClr val="accent1">
                  <a:alpha val="100000"/>
                </a:schemeClr>
              </a:gs>
              <a:gs pos="100000">
                <a:schemeClr val="accent1">
                  <a:alpha val="59000"/>
                </a:schemeClr>
              </a:gs>
            </a:gsLst>
            <a:lin ang="2700000" scaled="0"/>
          </a:gradFill>
          <a:ln>
            <a:no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none" numCol="1" spcCol="0" rtlCol="0" fromWordArt="0" anchor="ctr" anchorCtr="0" forceAA="0" compatLnSpc="1">
            <a:noAutofit/>
          </a:bodyPr>
          <a:p>
            <a:pPr lvl="0" algn="ctr">
              <a:buClrTx/>
              <a:buSzTx/>
              <a:buFontTx/>
            </a:pPr>
            <a:r>
              <a:rPr lang="en-US" altLang="zh-CN" sz="2200" dirty="0">
                <a:solidFill>
                  <a:srgbClr val="FFFFFF"/>
                </a:solidFill>
                <a:sym typeface="+mn-ea"/>
              </a:rPr>
              <a:t>3</a:t>
            </a:r>
            <a:endParaRPr lang="en-US" altLang="zh-CN" sz="2200" dirty="0">
              <a:solidFill>
                <a:srgbClr val="FFFFFF"/>
              </a:solidFill>
              <a:sym typeface="+mn-ea"/>
            </a:endParaRPr>
          </a:p>
        </p:txBody>
      </p:sp>
    </p:spTree>
    <p:custDataLst>
      <p:tags r:id="rId14"/>
    </p:custDataLst>
  </p:cSld>
  <p:clrMapOvr>
    <a:masterClrMapping/>
  </p:clrMapOvr>
  <p:transition spd="med"/>
</p:sld>
</file>

<file path=ppt/tags/tag1.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0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1"/>
  <p:tag name="KSO_WM_UNIT_LAYERLEVEL" val="1"/>
  <p:tag name="KSO_WM_TAG_VERSION" val="1.0"/>
  <p:tag name="KSO_WM_BEAUTIFY_FLAG" val="#wm#"/>
</p:tagLst>
</file>

<file path=ppt/tags/tag10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1.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1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1"/>
  <p:tag name="KSO_WM_UNIT_LAYERLEVEL" val="1"/>
  <p:tag name="KSO_WM_TAG_VERSION" val="1.0"/>
  <p:tag name="KSO_WM_BEAUTIFY_FLAG" val="#wm#"/>
</p:tagLst>
</file>

<file path=ppt/tags/tag11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2.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2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1"/>
  <p:tag name="KSO_WM_UNIT_ID" val="_16*i*1"/>
  <p:tag name="KSO_WM_UNIT_LAYERLEVEL" val="1"/>
  <p:tag name="KSO_WM_TAG_VERSION" val="1.0"/>
  <p:tag name="KSO_WM_BEAUTIFY_FLAG" val="#wm#"/>
</p:tagLst>
</file>

<file path=ppt/tags/tag12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2"/>
  <p:tag name="KSO_WM_UNIT_ID" val="_16*i*2"/>
  <p:tag name="KSO_WM_UNIT_LAYERLEVEL" val="1"/>
  <p:tag name="KSO_WM_TAG_VERSION" val="1.0"/>
  <p:tag name="KSO_WM_BEAUTIFY_FLAG" val="#wm#"/>
</p:tagLst>
</file>

<file path=ppt/tags/tag12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3"/>
  <p:tag name="KSO_WM_UNIT_ID" val="_16*i*3"/>
  <p:tag name="KSO_WM_UNIT_LAYERLEVEL" val="1"/>
  <p:tag name="KSO_WM_TAG_VERSION" val="1.0"/>
  <p:tag name="KSO_WM_BEAUTIFY_FLAG" val="#wm#"/>
</p:tagLst>
</file>

<file path=ppt/tags/tag12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1"/>
  <p:tag name="KSO_WM_UNIT_LAYERLEVEL" val="1"/>
  <p:tag name="KSO_WM_TAG_VERSION" val="1.0"/>
  <p:tag name="KSO_WM_BEAUTIFY_FLAG" val="#wm#"/>
</p:tagLst>
</file>

<file path=ppt/tags/tag12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8.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1"/>
  <p:tag name="KSO_WM_UNIT_ID" val="_17*i*1"/>
  <p:tag name="KSO_WM_UNIT_LAYERLEVEL" val="1"/>
  <p:tag name="KSO_WM_TAG_VERSION" val="1.0"/>
  <p:tag name="KSO_WM_BEAUTIFY_FLAG" val="#wm#"/>
</p:tagLst>
</file>

<file path=ppt/tags/tag13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2"/>
  <p:tag name="KSO_WM_UNIT_ID" val="_17*i*2"/>
  <p:tag name="KSO_WM_UNIT_LAYERLEVEL" val="1"/>
  <p:tag name="KSO_WM_TAG_VERSION" val="1.0"/>
  <p:tag name="KSO_WM_BEAUTIFY_FLAG" val="#wm#"/>
</p:tagLst>
</file>

<file path=ppt/tags/tag13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3"/>
  <p:tag name="KSO_WM_UNIT_ID" val="_17*i*3"/>
  <p:tag name="KSO_WM_UNIT_LAYERLEVEL" val="1"/>
  <p:tag name="KSO_WM_TAG_VERSION" val="1.0"/>
  <p:tag name="KSO_WM_BEAUTIFY_FLAG" val="#wm#"/>
</p:tagLst>
</file>

<file path=ppt/tags/tag13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1"/>
  <p:tag name="KSO_WM_UNIT_LAYERLEVEL" val="1"/>
  <p:tag name="KSO_WM_TAG_VERSION" val="1.0"/>
  <p:tag name="KSO_WM_BEAUTIFY_FLAG" val="#wm#"/>
</p:tagLst>
</file>

<file path=ppt/tags/tag13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3.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2"/>
  <p:tag name="KSO_WM_UNIT_LAYERLEVEL" val="1"/>
  <p:tag name="KSO_WM_TAG_VERSION" val="1.0"/>
  <p:tag name="KSO_WM_BEAUTIFY_FLAG" val="#wm#"/>
  <p:tag name="KSO_WM_SLIDE_BACKGROUND_TYPE" val="belt"/>
  <p:tag name="KSO_WM_SLIDE_BK_DARK_LIGHT" val="1"/>
  <p:tag name="KSO_WM_UNIT_TYPE" val="i"/>
  <p:tag name="KSO_WM_UNIT_INDEX" val="2"/>
</p:tagLst>
</file>

<file path=ppt/tags/tag145.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Lst>
</file>

<file path=ppt/tags/tag146.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4"/>
  <p:tag name="KSO_WM_UNIT_ID" val="_18*i*4"/>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SLIDE_BACKGROUND_TYPE" val="belt"/>
  <p:tag name="KSO_WM_SLIDE_BK_DARK_LIGHT" val="1"/>
  <p:tag name="KSO_WM_UNIT_TYPE" val="i"/>
  <p:tag name="KSO_WM_UNIT_INDEX" val="1"/>
</p:tagLst>
</file>

<file path=ppt/tags/tag148.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6"/>
  <p:tag name="KSO_WM_UNIT_ID" val="_18*i*6"/>
  <p:tag name="KSO_WM_UNIT_LAYERLEVEL" val="1"/>
  <p:tag name="KSO_WM_TAG_VERSION" val="1.0"/>
  <p:tag name="KSO_WM_BEAUTIFY_FLAG" val="#wm#"/>
</p:tagLst>
</file>

<file path=ppt/tags/tag149.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5"/>
  <p:tag name="KSO_WM_UNIT_ID" val="_18*i*5"/>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1.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2.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3.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4.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45"/>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45"/>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TEMPLATE_SUBCATEGORY" val="0"/>
  <p:tag name="KSO_WM_TEMPLATE_COLOR_TYPE" val="1"/>
  <p:tag name="KSO_WM_TEMPLATE_MASTER_THUMB_INDEX" val="12"/>
  <p:tag name="KSO_WM_UNIT_SHOW_EDIT_AREA_INDICATION" val="0"/>
  <p:tag name="KSO_WM_TEMPLATE_THUMBS_INDEX" val="1、2、3、11、14"/>
  <p:tag name="KSO_WM_TAG_VERSION" val="1.0"/>
  <p:tag name="KSO_WM_BEAUTIFY_FLAG" val="#wm#"/>
  <p:tag name="KSO_WM_TEMPLATE_CATEGORY" val="custom"/>
  <p:tag name="KSO_WM_TEMPLATE_INDEX" val="20202545"/>
  <p:tag name="KSO_WM_TEMPLATE_MASTER_TYPE" val="1"/>
</p:tagLst>
</file>

<file path=ppt/tags/tag161.xml><?xml version="1.0" encoding="utf-8"?>
<p:tagLst xmlns:p="http://schemas.openxmlformats.org/presentationml/2006/main">
  <p:tag name="KSO_WM_UNIT_ISCONTENTSTITLE" val="0"/>
  <p:tag name="KSO_WM_UNIT_ISNUMDGMTITLE" val="0"/>
  <p:tag name="KSO_WM_UNIT_PRESET_TEXT" val="极简大气通用模板"/>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2545_1*a*1"/>
  <p:tag name="KSO_WM_TEMPLATE_CATEGORY" val="custom"/>
  <p:tag name="KSO_WM_TEMPLATE_INDEX" val="20202545"/>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162.xml><?xml version="1.0" encoding="utf-8"?>
<p:tagLst xmlns:p="http://schemas.openxmlformats.org/presentationml/2006/main">
  <p:tag name="KSO_WM_TEMPLATE_THUMBS_INDEX" val="1、2、6、7、9、11、14、15"/>
  <p:tag name="KSO_WM_SLIDE_ID" val="custom20202545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EMPLATE_MASTER_THUMB_INDEX" val="12"/>
  <p:tag name="KSO_WM_TAG_VERSION" val="1.0"/>
  <p:tag name="KSO_WM_BEAUTIFY_FLAG" val="#wm#"/>
  <p:tag name="KSO_WM_TEMPLATE_CATEGORY" val="custom"/>
  <p:tag name="KSO_WM_TEMPLATE_INDEX" val="20202545"/>
  <p:tag name="KSO_WM_SLIDE_LAYOUT" val="a_b"/>
  <p:tag name="KSO_WM_SLIDE_LAYOUT_CNT" val="1_3"/>
</p:tagLst>
</file>

<file path=ppt/tags/tag16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6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6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6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19:32&quot;,&quot;maxSize&quot;:{&quot;size1&quot;:31.1},&quot;minSize&quot;:{&quot;size1&quot;:17.8},&quot;normalSize&quot;:{&quot;size1&quot;:17.8},&quot;subLayout&quot;:[{&quot;id&quot;:&quot;2025-07-20T23:19:32&quot;,&quot;maxSize&quot;:{&quot;size1&quot;:100},&quot;minSize&quot;:{&quot;size1&quot;:61.7},&quot;normalSize&quot;:{&quot;size1&quot;:61.7},&quot;subLayout&quot;:[{&quot;id&quot;:&quot;2025-07-20T23:19:32&quot;,&quot;margin&quot;:{&quot;bottom&quot;:0,&quot;left&quot;:1.2699999809265137,&quot;right&quot;:1.2699999809265137,&quot;top&quot;:0.4230000376701355},&quot;type&quot;:0},{&quot;id&quot;:&quot;2025-07-20T23:19:32&quot;,&quot;margin&quot;:{&quot;bottom&quot;:0.025999998673796654,&quot;left&quot;:1.2699999809265137,&quot;right&quot;:1.2699999809265137,&quot;top&quot;:0.025999998673796654},&quot;type&quot;:0}],&quot;type&quot;:0},{&quot;id&quot;:&quot;2025-07-20T23:19:3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7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7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7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77.xml><?xml version="1.0" encoding="utf-8"?>
<p:tagLst xmlns:p="http://schemas.openxmlformats.org/presentationml/2006/main">
  <p:tag name="KSO_WM_UNIT_SUBTYPE" val="a"/>
  <p:tag name="KSO_WM_UNIT_TEXT_LAYER_COUNT" val="1"/>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1872_1*l_h_f*1_1_1"/>
  <p:tag name="KSO_WM_TEMPLATE_CATEGORY" val="diagram"/>
  <p:tag name="KSO_WM_TEMPLATE_INDEX" val="20231872"/>
  <p:tag name="KSO_WM_UNIT_LAYERLEVEL" val="1_1_1"/>
  <p:tag name="KSO_WM_TAG_VERSION" val="3.0"/>
  <p:tag name="KSO_WM_UNIT_VALUE" val="190"/>
  <p:tag name="KSO_WM_DIAGRAM_VERSION" val="3"/>
  <p:tag name="KSO_WM_DIAGRAM_COLOR_TRICK" val="1"/>
  <p:tag name="KSO_WM_DIAGRAM_COLOR_TEXT_CAN_REMOVE" val="n"/>
  <p:tag name="KSO_WM_UNIT_TEXT_TYPE" val="1"/>
  <p:tag name="KSO_WM_DIAGRAM_MAX_ITEMCNT" val="4"/>
  <p:tag name="KSO_WM_DIAGRAM_MIN_ITEMCNT" val="2"/>
  <p:tag name="KSO_WM_DIAGRAM_VIRTUALLY_FRAME" val="{&quot;height&quot;:388.54998779296875,&quot;left&quot;:54.79998779296875,&quot;top&quot;:134.37500610351563,&quot;width&quot;:850.4000244140625}"/>
  <p:tag name="KSO_WM_DIAGRAM_COLOR_MATCH_VALUE" val="{&quot;shape&quot;:{&quot;fill&quot;:{&quot;gradient&quot;:[{&quot;brightness&quot;:0,&quot;colorType&quot;:2,&quot;pos&quot;:0,&quot;rgb&quot;:&quot;#ffffff&quot;,&quot;transparency&quot;:0.949999988079071},{&quot;brightness&quot;:0,&quot;colorType&quot;:1,&quot;foreColorIndex&quot;:5,&quot;pos&quot;:1,&quot;transparency&quot;:0.75}],&quot;type&quot;:3},&quot;glow&quot;:{&quot;colorType&quot;:0},&quot;line&quot;:{&quot;solidLine&quot;:{&quot;brightness&quot;:0.4000000059604645,&quot;colorType&quot;:1,&quot;foreColorIndex&quot;:5,&quot;transparency&quot;:0.550000011920929},&quot;type&quot;:1},&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智能图形项正文，文字是您思想的提炼，请尽量言简意赅的阐述观点。单击此处输入智能图形项正文，文字是您思想的提炼，请尽量言简意赅的阐述观点。单击此处输入智能图形项正文，文字是您思想的提炼，请尽量言简意赅的阐述观点。单击此处输入智能图形项正文，文字是您思想的提炼，请尽量言简意赅的阐述观点。"/>
  <p:tag name="KSO_WM_UNIT_FILL_TYPE" val="3"/>
  <p:tag name="KSO_WM_UNIT_LINE_FORE_SCHEMECOLOR_INDEX" val="5"/>
  <p:tag name="KSO_WM_UNIT_TEXT_FILL_FORE_SCHEMECOLOR_INDEX" val="1"/>
  <p:tag name="KSO_WM_UNIT_TEXT_FILL_TYPE" val="1"/>
  <p:tag name="KSO_WM_BEAUTIFY_FLAG" val="#wm#"/>
  <p:tag name="KSO_WM_DIAGRAM_USE_COLOR_VALUE" val="{&quot;color_scheme&quot;:1,&quot;color_type&quot;:1,&quot;theme_color_indexes&quot;:[5,6,5,6,5,6]}"/>
</p:tagLst>
</file>

<file path=ppt/tags/tag178.xml><?xml version="1.0" encoding="utf-8"?>
<p:tagLst xmlns:p="http://schemas.openxmlformats.org/presentationml/2006/main">
  <p:tag name="KSO_WM_UNIT_SUBTYPE" val="d"/>
  <p:tag name="KSO_WM_UNIT_NOCLEAR" val="0"/>
  <p:tag name="KSO_WM_UNIT_VALUE" val="40"/>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31872_1*l_h_i*1_1_1"/>
  <p:tag name="KSO_WM_TEMPLATE_CATEGORY" val="diagram"/>
  <p:tag name="KSO_WM_TEMPLATE_INDEX" val="20231872"/>
  <p:tag name="KSO_WM_UNIT_LAYERLEVEL" val="1_1_1"/>
  <p:tag name="KSO_WM_TAG_VERSION" val="3.0"/>
  <p:tag name="KSO_WM_DIAGRAM_MAX_ITEMCNT" val="4"/>
  <p:tag name="KSO_WM_DIAGRAM_MIN_ITEMCNT" val="2"/>
  <p:tag name="KSO_WM_DIAGRAM_VIRTUALLY_FRAME" val="{&quot;height&quot;:388.54998779296875,&quot;left&quot;:54.79998779296875,&quot;top&quot;:134.37500610351563,&quot;width&quot;:850.4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8500000238418579},&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FILL_FORE_SCHEMECOLOR_INDEX" val="1"/>
  <p:tag name="KSO_WM_UNIT_TEXT_FILL_TYPE" val="1"/>
  <p:tag name="KSO_WM_BEAUTIFY_FLAG" val="#wm#"/>
  <p:tag name="KSO_WM_DIAGRAM_USE_COLOR_VALUE" val="{&quot;color_scheme&quot;:1,&quot;color_type&quot;:1,&quot;theme_color_indexes&quot;:[5,6,5,6,5,6]}"/>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1872_1*l_h_i*1_1_2"/>
  <p:tag name="KSO_WM_TEMPLATE_CATEGORY" val="diagram"/>
  <p:tag name="KSO_WM_TEMPLATE_INDEX" val="20231872"/>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2"/>
  <p:tag name="KSO_WM_DIAGRAM_VIRTUALLY_FRAME" val="{&quot;height&quot;:388.54998779296875,&quot;left&quot;:54.79998779296875,&quot;top&quot;:134.37500610351563,&quot;width&quot;:850.4000244140625}"/>
  <p:tag name="KSO_WM_DIAGRAM_COLOR_MATCH_VALUE" val="{&quot;shape&quot;:{&quot;fill&quot;:{&quot;solid&quot;:{&quot;brightness&quot;:0.4000000059604645,&quot;colorType&quot;:1,&quot;foreColorIndex&quot;:5,&quot;transparency&quot;:0.75},&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4"/>
  <p:tag name="KSO_WM_BEAUTIFY_FLAG" val="#wm#"/>
  <p:tag name="KSO_WM_DIAGRAM_USE_COLOR_VALUE" val="{&quot;color_scheme&quot;:1,&quot;color_type&quot;:1,&quot;theme_color_indexes&quot;:[5,6,5,6,5,6]}"/>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31872_1*l_h_i*1_1_3"/>
  <p:tag name="KSO_WM_TEMPLATE_CATEGORY" val="diagram"/>
  <p:tag name="KSO_WM_TEMPLATE_INDEX" val="20231872"/>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2"/>
  <p:tag name="KSO_WM_DIAGRAM_VIRTUALLY_FRAME" val="{&quot;height&quot;:388.54998779296875,&quot;left&quot;:54.79998779296875,&quot;top&quot;:134.37500610351563,&quot;width&quot;:850.4000244140625}"/>
  <p:tag name="KSO_WM_DIAGRAM_COLOR_MATCH_VALUE" val="{&quot;shape&quot;:{&quot;fill&quot;:{&quot;gradient&quot;:[{&quot;brightness&quot;:0.4000000059604645,&quot;colorType&quot;:1,&quot;foreColorIndex&quot;:5,&quot;pos&quot;:0,&quot;transparency&quot;:0},{&quot;brightness&quot;:0,&quot;colorType&quot;:1,&quot;foreColorIndex&quot;:5,&quot;pos&quot;:1,&quot;transparency&quot;:0}],&quot;type&quot;:3},&quot;glow&quot;:{&quot;colorType&quot;:0},&quot;line&quot;:{&quot;type&quot;:0},&quot;shadow&quot;:{&quot;brightness&quot;:-0.25,&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BEAUTIFY_FLAG" val="#wm#"/>
  <p:tag name="KSO_WM_DIAGRAM_USE_COLOR_VALUE" val="{&quot;color_scheme&quot;:1,&quot;color_type&quot;:1,&quot;theme_color_indexes&quot;:[5,6,5,6,5,6]}"/>
</p:tagLst>
</file>

<file path=ppt/tags/tag181.xml><?xml version="1.0" encoding="utf-8"?>
<p:tagLst xmlns:p="http://schemas.openxmlformats.org/presentationml/2006/main">
  <p:tag name="KSO_WM_UNIT_VALUE" val="60*60"/>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31872_1*l_h_x*1_1_1"/>
  <p:tag name="KSO_WM_TEMPLATE_CATEGORY" val="diagram"/>
  <p:tag name="KSO_WM_TEMPLATE_INDEX" val="20231872"/>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2"/>
  <p:tag name="KSO_WM_DIAGRAM_VIRTUALLY_FRAME" val="{&quot;height&quot;:388.54998779296875,&quot;left&quot;:54.79998779296875,&quot;top&quot;:134.37500610351563,&quot;width&quot;:850.400024414062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DIAGRAM_USE_COLOR_VALUE" val="{&quot;color_scheme&quot;:1,&quot;color_type&quot;:1,&quot;theme_color_indexes&quot;:[5,6,5,6,5,6]}"/>
</p:tagLst>
</file>

<file path=ppt/tags/tag182.xml><?xml version="1.0" encoding="utf-8"?>
<p:tagLst xmlns:p="http://schemas.openxmlformats.org/presentationml/2006/main">
  <p:tag name="KSO_WM_UNIT_SUBTYPE" val="a"/>
  <p:tag name="KSO_WM_UNIT_TEXT_LAYER_COUNT" val="1"/>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1872_1*l_h_f*1_2_1"/>
  <p:tag name="KSO_WM_TEMPLATE_CATEGORY" val="diagram"/>
  <p:tag name="KSO_WM_TEMPLATE_INDEX" val="20231872"/>
  <p:tag name="KSO_WM_UNIT_LAYERLEVEL" val="1_1_1"/>
  <p:tag name="KSO_WM_TAG_VERSION" val="3.0"/>
  <p:tag name="KSO_WM_UNIT_VALUE" val="190"/>
  <p:tag name="KSO_WM_DIAGRAM_VERSION" val="3"/>
  <p:tag name="KSO_WM_DIAGRAM_COLOR_TRICK" val="1"/>
  <p:tag name="KSO_WM_DIAGRAM_COLOR_TEXT_CAN_REMOVE" val="n"/>
  <p:tag name="KSO_WM_UNIT_TEXT_TYPE" val="1"/>
  <p:tag name="KSO_WM_DIAGRAM_MAX_ITEMCNT" val="4"/>
  <p:tag name="KSO_WM_DIAGRAM_MIN_ITEMCNT" val="2"/>
  <p:tag name="KSO_WM_DIAGRAM_VIRTUALLY_FRAME" val="{&quot;height&quot;:388.54998779296875,&quot;left&quot;:54.79998779296875,&quot;top&quot;:134.37500610351563,&quot;width&quot;:850.4000244140625}"/>
  <p:tag name="KSO_WM_DIAGRAM_COLOR_MATCH_VALUE" val="{&quot;shape&quot;:{&quot;fill&quot;:{&quot;gradient&quot;:[{&quot;brightness&quot;:0,&quot;colorType&quot;:2,&quot;pos&quot;:0,&quot;rgb&quot;:&quot;#ffffff&quot;,&quot;transparency&quot;:0.949999988079071},{&quot;brightness&quot;:0,&quot;colorType&quot;:1,&quot;foreColorIndex&quot;:5,&quot;pos&quot;:1,&quot;transparency&quot;:0.75}],&quot;type&quot;:3},&quot;glow&quot;:{&quot;colorType&quot;:0},&quot;line&quot;:{&quot;solidLine&quot;:{&quot;brightness&quot;:0.4000000059604645,&quot;colorType&quot;:1,&quot;foreColorIndex&quot;:5,&quot;transparency&quot;:0.550000011920929},&quot;type&quot;:1},&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正文，文字是您思想的提炼，为了最终演示发布的良好效果，请言简的阐述观点。根据需要可酌情增减文字，以便观者准确理解您所传达的信息。文字是您思想的提炼，请尽量言简意赅的阐述观点。单击此处输入智能图形项正文，文字是您思想的提炼，请尽量言简意赅的阐述观点。单击此处输入智能图形项正文，请尽量言简意赅的阐述观点。"/>
  <p:tag name="KSO_WM_UNIT_FILL_TYPE" val="3"/>
  <p:tag name="KSO_WM_UNIT_LINE_FORE_SCHEMECOLOR_INDEX" val="5"/>
  <p:tag name="KSO_WM_UNIT_TEXT_FILL_FORE_SCHEMECOLOR_INDEX" val="1"/>
  <p:tag name="KSO_WM_UNIT_TEXT_FILL_TYPE" val="1"/>
  <p:tag name="KSO_WM_BEAUTIFY_FLAG" val="#wm#"/>
  <p:tag name="KSO_WM_DIAGRAM_USE_COLOR_VALUE" val="{&quot;color_scheme&quot;:1,&quot;color_type&quot;:1,&quot;theme_color_indexes&quot;:[5,6,5,6,5,6]}"/>
</p:tagLst>
</file>

<file path=ppt/tags/tag183.xml><?xml version="1.0" encoding="utf-8"?>
<p:tagLst xmlns:p="http://schemas.openxmlformats.org/presentationml/2006/main">
  <p:tag name="KSO_WM_UNIT_SUBTYPE" val="d"/>
  <p:tag name="KSO_WM_UNIT_NOCLEAR" val="0"/>
  <p:tag name="KSO_WM_UNIT_VALUE" val="40"/>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31872_1*l_h_i*1_2_1"/>
  <p:tag name="KSO_WM_TEMPLATE_CATEGORY" val="diagram"/>
  <p:tag name="KSO_WM_TEMPLATE_INDEX" val="20231872"/>
  <p:tag name="KSO_WM_UNIT_LAYERLEVEL" val="1_1_1"/>
  <p:tag name="KSO_WM_TAG_VERSION" val="3.0"/>
  <p:tag name="KSO_WM_DIAGRAM_MAX_ITEMCNT" val="4"/>
  <p:tag name="KSO_WM_DIAGRAM_MIN_ITEMCNT" val="2"/>
  <p:tag name="KSO_WM_DIAGRAM_VIRTUALLY_FRAME" val="{&quot;height&quot;:388.54998779296875,&quot;left&quot;:54.79998779296875,&quot;top&quot;:134.37500610351563,&quot;width&quot;:850.4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8500000238418579},&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FILL_FORE_SCHEMECOLOR_INDEX" val="1"/>
  <p:tag name="KSO_WM_UNIT_TEXT_FILL_TYPE" val="1"/>
  <p:tag name="KSO_WM_BEAUTIFY_FLAG" val="#wm#"/>
  <p:tag name="KSO_WM_DIAGRAM_USE_COLOR_VALUE" val="{&quot;color_scheme&quot;:1,&quot;color_type&quot;:1,&quot;theme_color_indexes&quot;:[5,6,5,6,5,6]}"/>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1872_1*l_h_i*1_2_2"/>
  <p:tag name="KSO_WM_TEMPLATE_CATEGORY" val="diagram"/>
  <p:tag name="KSO_WM_TEMPLATE_INDEX" val="20231872"/>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2"/>
  <p:tag name="KSO_WM_DIAGRAM_VIRTUALLY_FRAME" val="{&quot;height&quot;:388.54998779296875,&quot;left&quot;:54.79998779296875,&quot;top&quot;:134.37500610351563,&quot;width&quot;:850.4000244140625}"/>
  <p:tag name="KSO_WM_DIAGRAM_COLOR_MATCH_VALUE" val="{&quot;shape&quot;:{&quot;fill&quot;:{&quot;solid&quot;:{&quot;brightness&quot;:0.4000000059604645,&quot;colorType&quot;:1,&quot;foreColorIndex&quot;:5,&quot;transparency&quot;:0.75},&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4"/>
  <p:tag name="KSO_WM_BEAUTIFY_FLAG" val="#wm#"/>
  <p:tag name="KSO_WM_DIAGRAM_USE_COLOR_VALUE" val="{&quot;color_scheme&quot;:1,&quot;color_type&quot;:1,&quot;theme_color_indexes&quot;:[5,6,5,6,5,6]}"/>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31872_1*l_h_i*1_2_3"/>
  <p:tag name="KSO_WM_TEMPLATE_CATEGORY" val="diagram"/>
  <p:tag name="KSO_WM_TEMPLATE_INDEX" val="20231872"/>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2"/>
  <p:tag name="KSO_WM_DIAGRAM_VIRTUALLY_FRAME" val="{&quot;height&quot;:388.54998779296875,&quot;left&quot;:54.79998779296875,&quot;top&quot;:134.37500610351563,&quot;width&quot;:850.4000244140625}"/>
  <p:tag name="KSO_WM_DIAGRAM_COLOR_MATCH_VALUE" val="{&quot;shape&quot;:{&quot;fill&quot;:{&quot;gradient&quot;:[{&quot;brightness&quot;:0.4000000059604645,&quot;colorType&quot;:1,&quot;foreColorIndex&quot;:5,&quot;pos&quot;:0,&quot;transparency&quot;:0},{&quot;brightness&quot;:0,&quot;colorType&quot;:1,&quot;foreColorIndex&quot;:5,&quot;pos&quot;:1,&quot;transparency&quot;:0}],&quot;type&quot;:3},&quot;glow&quot;:{&quot;colorType&quot;:0},&quot;line&quot;:{&quot;type&quot;:0},&quot;shadow&quot;:{&quot;brightness&quot;:-0.25,&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BEAUTIFY_FLAG" val="#wm#"/>
  <p:tag name="KSO_WM_DIAGRAM_USE_COLOR_VALUE" val="{&quot;color_scheme&quot;:1,&quot;color_type&quot;:1,&quot;theme_color_indexes&quot;:[5,6,5,6,5,6]}"/>
</p:tagLst>
</file>

<file path=ppt/tags/tag186.xml><?xml version="1.0" encoding="utf-8"?>
<p:tagLst xmlns:p="http://schemas.openxmlformats.org/presentationml/2006/main">
  <p:tag name="KSO_WM_UNIT_VALUE" val="67*67"/>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31872_1*l_h_x*1_2_1"/>
  <p:tag name="KSO_WM_TEMPLATE_CATEGORY" val="diagram"/>
  <p:tag name="KSO_WM_TEMPLATE_INDEX" val="20231872"/>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2"/>
  <p:tag name="KSO_WM_DIAGRAM_VIRTUALLY_FRAME" val="{&quot;height&quot;:388.54998779296875,&quot;left&quot;:54.79998779296875,&quot;top&quot;:134.37500610351563,&quot;width&quot;:850.400024414062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DIAGRAM_USE_COLOR_VALUE" val="{&quot;color_scheme&quot;:1,&quot;color_type&quot;:1,&quot;theme_color_indexes&quot;:[5,6,5,6,5,6]}"/>
</p:tagLst>
</file>

<file path=ppt/tags/tag18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19:32&quot;,&quot;maxSize&quot;:{&quot;size1&quot;:31.1},&quot;minSize&quot;:{&quot;size1&quot;:17.8},&quot;normalSize&quot;:{&quot;size1&quot;:17.8},&quot;subLayout&quot;:[{&quot;id&quot;:&quot;2025-07-20T23:19:32&quot;,&quot;maxSize&quot;:{&quot;size1&quot;:100},&quot;minSize&quot;:{&quot;size1&quot;:61.7},&quot;normalSize&quot;:{&quot;size1&quot;:61.7},&quot;subLayout&quot;:[{&quot;id&quot;:&quot;2025-07-20T23:19:32&quot;,&quot;margin&quot;:{&quot;bottom&quot;:0,&quot;left&quot;:1.2699999809265137,&quot;right&quot;:1.2699999809265137,&quot;top&quot;:0.4230000376701355},&quot;type&quot;:0},{&quot;id&quot;:&quot;2025-07-20T23:19:32&quot;,&quot;margin&quot;:{&quot;bottom&quot;:0.025999998673796654,&quot;left&quot;:1.2699999809265137,&quot;right&quot;:1.2699999809265137,&quot;top&quot;:0.025999998673796654},&quot;type&quot;:0}],&quot;type&quot;:0},{&quot;id&quot;:&quot;2025-07-20T23:19:32&quot;,&quot;margin&quot;:{&quot;bottom&quot;:0.847000002861023,&quot;left&quot;:1.2699999809265137,&quot;right&quot;:1.2699999809265137,&quot;top&quot;:1.2699999809265137},&quot;type&quot;:0}],&quot;type&quot;:0}"/>
  <p:tag name="KSO_WM_SLIDE_BACKGROUND_TYPE" val="general"/>
  <p:tag name="KSO_WM_SLIDE_BK_DARK_LIGHT" val="2"/>
  <p:tag name="resource_record_key" val="{&quot;65&quot;:[20202545],&quot;70&quot;:[3322067]}"/>
</p:tagLst>
</file>

<file path=ppt/tags/tag18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8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94.xml><?xml version="1.0" encoding="utf-8"?>
<p:tagLst xmlns:p="http://schemas.openxmlformats.org/presentationml/2006/main">
  <p:tag name="KSO_WM_UNIT_SUBTYPE" val="a"/>
  <p:tag name="KSO_WM_UNIT_TEXT_LAYER_COUNT" val="1"/>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1872_1*l_h_f*1_1_1"/>
  <p:tag name="KSO_WM_TEMPLATE_CATEGORY" val="diagram"/>
  <p:tag name="KSO_WM_TEMPLATE_INDEX" val="20231872"/>
  <p:tag name="KSO_WM_UNIT_LAYERLEVEL" val="1_1_1"/>
  <p:tag name="KSO_WM_TAG_VERSION" val="3.0"/>
  <p:tag name="KSO_WM_UNIT_VALUE" val="190"/>
  <p:tag name="KSO_WM_DIAGRAM_VERSION" val="3"/>
  <p:tag name="KSO_WM_DIAGRAM_COLOR_TRICK" val="1"/>
  <p:tag name="KSO_WM_DIAGRAM_COLOR_TEXT_CAN_REMOVE" val="n"/>
  <p:tag name="KSO_WM_UNIT_TEXT_TYPE" val="1"/>
  <p:tag name="KSO_WM_DIAGRAM_MAX_ITEMCNT" val="4"/>
  <p:tag name="KSO_WM_DIAGRAM_MIN_ITEMCNT" val="2"/>
  <p:tag name="KSO_WM_DIAGRAM_VIRTUALLY_FRAME" val="{&quot;height&quot;:388.54998779296875,&quot;left&quot;:54.79998779296875,&quot;top&quot;:134.37500610351563,&quot;width&quot;:850.4000244140625}"/>
  <p:tag name="KSO_WM_DIAGRAM_COLOR_MATCH_VALUE" val="{&quot;shape&quot;:{&quot;fill&quot;:{&quot;gradient&quot;:[{&quot;brightness&quot;:0,&quot;colorType&quot;:2,&quot;pos&quot;:0,&quot;rgb&quot;:&quot;#ffffff&quot;,&quot;transparency&quot;:0.949999988079071},{&quot;brightness&quot;:0,&quot;colorType&quot;:1,&quot;foreColorIndex&quot;:5,&quot;pos&quot;:1,&quot;transparency&quot;:0.75}],&quot;type&quot;:3},&quot;glow&quot;:{&quot;colorType&quot;:0},&quot;line&quot;:{&quot;solidLine&quot;:{&quot;brightness&quot;:0.4000000059604645,&quot;colorType&quot;:1,&quot;foreColorIndex&quot;:5,&quot;transparency&quot;:0.550000011920929},&quot;type&quot;:1},&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智能图形项正文，文字是您思想的提炼，请尽量言简意赅的阐述观点。单击此处输入智能图形项正文，文字是您思想的提炼，请尽量言简意赅的阐述观点。单击此处输入智能图形项正文，文字是您思想的提炼，请尽量言简意赅的阐述观点。单击此处输入智能图形项正文，文字是您思想的提炼，请尽量言简意赅的阐述观点。"/>
  <p:tag name="KSO_WM_UNIT_FILL_TYPE" val="3"/>
  <p:tag name="KSO_WM_UNIT_LINE_FORE_SCHEMECOLOR_INDEX" val="5"/>
  <p:tag name="KSO_WM_UNIT_TEXT_FILL_FORE_SCHEMECOLOR_INDEX" val="1"/>
  <p:tag name="KSO_WM_UNIT_TEXT_FILL_TYPE" val="1"/>
  <p:tag name="KSO_WM_BEAUTIFY_FLAG" val="#wm#"/>
  <p:tag name="KSO_WM_DIAGRAM_USE_COLOR_VALUE" val="{&quot;color_scheme&quot;:1,&quot;color_type&quot;:1,&quot;theme_color_indexes&quot;:[5,6,5,6,5,6]}"/>
</p:tagLst>
</file>

<file path=ppt/tags/tag195.xml><?xml version="1.0" encoding="utf-8"?>
<p:tagLst xmlns:p="http://schemas.openxmlformats.org/presentationml/2006/main">
  <p:tag name="KSO_WM_UNIT_SUBTYPE" val="d"/>
  <p:tag name="KSO_WM_UNIT_NOCLEAR" val="0"/>
  <p:tag name="KSO_WM_UNIT_VALUE" val="40"/>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31872_1*l_h_i*1_1_1"/>
  <p:tag name="KSO_WM_TEMPLATE_CATEGORY" val="diagram"/>
  <p:tag name="KSO_WM_TEMPLATE_INDEX" val="20231872"/>
  <p:tag name="KSO_WM_UNIT_LAYERLEVEL" val="1_1_1"/>
  <p:tag name="KSO_WM_TAG_VERSION" val="3.0"/>
  <p:tag name="KSO_WM_DIAGRAM_MAX_ITEMCNT" val="4"/>
  <p:tag name="KSO_WM_DIAGRAM_MIN_ITEMCNT" val="2"/>
  <p:tag name="KSO_WM_DIAGRAM_VIRTUALLY_FRAME" val="{&quot;height&quot;:388.54998779296875,&quot;left&quot;:54.79998779296875,&quot;top&quot;:134.37500610351563,&quot;width&quot;:850.4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8500000238418579},&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FILL_FORE_SCHEMECOLOR_INDEX" val="1"/>
  <p:tag name="KSO_WM_UNIT_TEXT_FILL_TYPE" val="1"/>
  <p:tag name="KSO_WM_BEAUTIFY_FLAG" val="#wm#"/>
  <p:tag name="KSO_WM_DIAGRAM_USE_COLOR_VALUE" val="{&quot;color_scheme&quot;:1,&quot;color_type&quot;:1,&quot;theme_color_indexes&quot;:[5,6,5,6,5,6]}"/>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1872_1*l_h_i*1_1_2"/>
  <p:tag name="KSO_WM_TEMPLATE_CATEGORY" val="diagram"/>
  <p:tag name="KSO_WM_TEMPLATE_INDEX" val="20231872"/>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2"/>
  <p:tag name="KSO_WM_DIAGRAM_VIRTUALLY_FRAME" val="{&quot;height&quot;:388.54998779296875,&quot;left&quot;:54.79998779296875,&quot;top&quot;:134.37500610351563,&quot;width&quot;:850.4000244140625}"/>
  <p:tag name="KSO_WM_DIAGRAM_COLOR_MATCH_VALUE" val="{&quot;shape&quot;:{&quot;fill&quot;:{&quot;solid&quot;:{&quot;brightness&quot;:0.4000000059604645,&quot;colorType&quot;:1,&quot;foreColorIndex&quot;:5,&quot;transparency&quot;:0.75},&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4"/>
  <p:tag name="KSO_WM_BEAUTIFY_FLAG" val="#wm#"/>
  <p:tag name="KSO_WM_DIAGRAM_USE_COLOR_VALUE" val="{&quot;color_scheme&quot;:1,&quot;color_type&quot;:1,&quot;theme_color_indexes&quot;:[5,6,5,6,5,6]}"/>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31872_1*l_h_i*1_1_3"/>
  <p:tag name="KSO_WM_TEMPLATE_CATEGORY" val="diagram"/>
  <p:tag name="KSO_WM_TEMPLATE_INDEX" val="20231872"/>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2"/>
  <p:tag name="KSO_WM_DIAGRAM_VIRTUALLY_FRAME" val="{&quot;height&quot;:388.54998779296875,&quot;left&quot;:54.79998779296875,&quot;top&quot;:134.37500610351563,&quot;width&quot;:850.4000244140625}"/>
  <p:tag name="KSO_WM_DIAGRAM_COLOR_MATCH_VALUE" val="{&quot;shape&quot;:{&quot;fill&quot;:{&quot;gradient&quot;:[{&quot;brightness&quot;:0.4000000059604645,&quot;colorType&quot;:1,&quot;foreColorIndex&quot;:5,&quot;pos&quot;:0,&quot;transparency&quot;:0},{&quot;brightness&quot;:0,&quot;colorType&quot;:1,&quot;foreColorIndex&quot;:5,&quot;pos&quot;:1,&quot;transparency&quot;:0}],&quot;type&quot;:3},&quot;glow&quot;:{&quot;colorType&quot;:0},&quot;line&quot;:{&quot;type&quot;:0},&quot;shadow&quot;:{&quot;brightness&quot;:-0.25,&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BEAUTIFY_FLAG" val="#wm#"/>
  <p:tag name="KSO_WM_DIAGRAM_USE_COLOR_VALUE" val="{&quot;color_scheme&quot;:1,&quot;color_type&quot;:1,&quot;theme_color_indexes&quot;:[5,6,5,6,5,6]}"/>
</p:tagLst>
</file>

<file path=ppt/tags/tag198.xml><?xml version="1.0" encoding="utf-8"?>
<p:tagLst xmlns:p="http://schemas.openxmlformats.org/presentationml/2006/main">
  <p:tag name="KSO_WM_UNIT_VALUE" val="60*60"/>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31872_1*l_h_x*1_1_1"/>
  <p:tag name="KSO_WM_TEMPLATE_CATEGORY" val="diagram"/>
  <p:tag name="KSO_WM_TEMPLATE_INDEX" val="20231872"/>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2"/>
  <p:tag name="KSO_WM_DIAGRAM_VIRTUALLY_FRAME" val="{&quot;height&quot;:388.54998779296875,&quot;left&quot;:54.79998779296875,&quot;top&quot;:134.37500610351563,&quot;width&quot;:850.400024414062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DIAGRAM_USE_COLOR_VALUE" val="{&quot;color_scheme&quot;:1,&quot;color_type&quot;:1,&quot;theme_color_indexes&quot;:[5,6,5,6,5,6]}"/>
</p:tagLst>
</file>

<file path=ppt/tags/tag199.xml><?xml version="1.0" encoding="utf-8"?>
<p:tagLst xmlns:p="http://schemas.openxmlformats.org/presentationml/2006/main">
  <p:tag name="KSO_WM_UNIT_SUBTYPE" val="a"/>
  <p:tag name="KSO_WM_UNIT_TEXT_LAYER_COUNT" val="1"/>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1872_1*l_h_f*1_2_1"/>
  <p:tag name="KSO_WM_TEMPLATE_CATEGORY" val="diagram"/>
  <p:tag name="KSO_WM_TEMPLATE_INDEX" val="20231872"/>
  <p:tag name="KSO_WM_UNIT_LAYERLEVEL" val="1_1_1"/>
  <p:tag name="KSO_WM_TAG_VERSION" val="3.0"/>
  <p:tag name="KSO_WM_UNIT_VALUE" val="190"/>
  <p:tag name="KSO_WM_DIAGRAM_VERSION" val="3"/>
  <p:tag name="KSO_WM_DIAGRAM_COLOR_TRICK" val="1"/>
  <p:tag name="KSO_WM_DIAGRAM_COLOR_TEXT_CAN_REMOVE" val="n"/>
  <p:tag name="KSO_WM_UNIT_TEXT_TYPE" val="1"/>
  <p:tag name="KSO_WM_DIAGRAM_MAX_ITEMCNT" val="4"/>
  <p:tag name="KSO_WM_DIAGRAM_MIN_ITEMCNT" val="2"/>
  <p:tag name="KSO_WM_DIAGRAM_VIRTUALLY_FRAME" val="{&quot;height&quot;:388.54998779296875,&quot;left&quot;:54.79998779296875,&quot;top&quot;:134.37500610351563,&quot;width&quot;:850.4000244140625}"/>
  <p:tag name="KSO_WM_DIAGRAM_COLOR_MATCH_VALUE" val="{&quot;shape&quot;:{&quot;fill&quot;:{&quot;gradient&quot;:[{&quot;brightness&quot;:0,&quot;colorType&quot;:2,&quot;pos&quot;:0,&quot;rgb&quot;:&quot;#ffffff&quot;,&quot;transparency&quot;:0.949999988079071},{&quot;brightness&quot;:0,&quot;colorType&quot;:1,&quot;foreColorIndex&quot;:5,&quot;pos&quot;:1,&quot;transparency&quot;:0.75}],&quot;type&quot;:3},&quot;glow&quot;:{&quot;colorType&quot;:0},&quot;line&quot;:{&quot;solidLine&quot;:{&quot;brightness&quot;:0.4000000059604645,&quot;colorType&quot;:1,&quot;foreColorIndex&quot;:5,&quot;transparency&quot;:0.550000011920929},&quot;type&quot;:1},&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正文，文字是您思想的提炼，为了最终演示发布的良好效果，请言简的阐述观点。根据需要可酌情增减文字，以便观者准确理解您所传达的信息。文字是您思想的提炼，请尽量言简意赅的阐述观点。单击此处输入智能图形项正文，文字是您思想的提炼，请尽量言简意赅的阐述观点。单击此处输入智能图形项正文，请尽量言简意赅的阐述观点。"/>
  <p:tag name="KSO_WM_UNIT_FILL_TYPE" val="3"/>
  <p:tag name="KSO_WM_UNIT_LINE_FORE_SCHEMECOLOR_INDEX" val="5"/>
  <p:tag name="KSO_WM_UNIT_TEXT_FILL_FORE_SCHEMECOLOR_INDEX" val="1"/>
  <p:tag name="KSO_WM_UNIT_TEXT_FILL_TYPE" val="1"/>
  <p:tag name="KSO_WM_BEAUTIFY_FLAG" val="#wm#"/>
  <p:tag name="KSO_WM_DIAGRAM_USE_COLOR_VALUE" val="{&quot;color_scheme&quot;:1,&quot;color_type&quot;:1,&quot;theme_color_indexes&quot;:[5,6,5,6,5,6]}"/>
</p:tagLst>
</file>

<file path=ppt/tags/tag2.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SUBTYPE" val="d"/>
  <p:tag name="KSO_WM_UNIT_NOCLEAR" val="0"/>
  <p:tag name="KSO_WM_UNIT_VALUE" val="40"/>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31872_1*l_h_i*1_2_1"/>
  <p:tag name="KSO_WM_TEMPLATE_CATEGORY" val="diagram"/>
  <p:tag name="KSO_WM_TEMPLATE_INDEX" val="20231872"/>
  <p:tag name="KSO_WM_UNIT_LAYERLEVEL" val="1_1_1"/>
  <p:tag name="KSO_WM_TAG_VERSION" val="3.0"/>
  <p:tag name="KSO_WM_DIAGRAM_MAX_ITEMCNT" val="4"/>
  <p:tag name="KSO_WM_DIAGRAM_MIN_ITEMCNT" val="2"/>
  <p:tag name="KSO_WM_DIAGRAM_VIRTUALLY_FRAME" val="{&quot;height&quot;:388.54998779296875,&quot;left&quot;:54.79998779296875,&quot;top&quot;:134.37500610351563,&quot;width&quot;:850.4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8500000238418579},&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FILL_FORE_SCHEMECOLOR_INDEX" val="1"/>
  <p:tag name="KSO_WM_UNIT_TEXT_FILL_TYPE" val="1"/>
  <p:tag name="KSO_WM_BEAUTIFY_FLAG" val="#wm#"/>
  <p:tag name="KSO_WM_DIAGRAM_USE_COLOR_VALUE" val="{&quot;color_scheme&quot;:1,&quot;color_type&quot;:1,&quot;theme_color_indexes&quot;:[5,6,5,6,5,6]}"/>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1872_1*l_h_i*1_2_2"/>
  <p:tag name="KSO_WM_TEMPLATE_CATEGORY" val="diagram"/>
  <p:tag name="KSO_WM_TEMPLATE_INDEX" val="20231872"/>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2"/>
  <p:tag name="KSO_WM_DIAGRAM_VIRTUALLY_FRAME" val="{&quot;height&quot;:388.54998779296875,&quot;left&quot;:54.79998779296875,&quot;top&quot;:134.37500610351563,&quot;width&quot;:850.4000244140625}"/>
  <p:tag name="KSO_WM_DIAGRAM_COLOR_MATCH_VALUE" val="{&quot;shape&quot;:{&quot;fill&quot;:{&quot;solid&quot;:{&quot;brightness&quot;:0.4000000059604645,&quot;colorType&quot;:1,&quot;foreColorIndex&quot;:5,&quot;transparency&quot;:0.75},&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4"/>
  <p:tag name="KSO_WM_BEAUTIFY_FLAG" val="#wm#"/>
  <p:tag name="KSO_WM_DIAGRAM_USE_COLOR_VALUE" val="{&quot;color_scheme&quot;:1,&quot;color_type&quot;:1,&quot;theme_color_indexes&quot;:[5,6,5,6,5,6]}"/>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31872_1*l_h_i*1_2_3"/>
  <p:tag name="KSO_WM_TEMPLATE_CATEGORY" val="diagram"/>
  <p:tag name="KSO_WM_TEMPLATE_INDEX" val="20231872"/>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2"/>
  <p:tag name="KSO_WM_DIAGRAM_VIRTUALLY_FRAME" val="{&quot;height&quot;:388.54998779296875,&quot;left&quot;:54.79998779296875,&quot;top&quot;:134.37500610351563,&quot;width&quot;:850.4000244140625}"/>
  <p:tag name="KSO_WM_DIAGRAM_COLOR_MATCH_VALUE" val="{&quot;shape&quot;:{&quot;fill&quot;:{&quot;gradient&quot;:[{&quot;brightness&quot;:0.4000000059604645,&quot;colorType&quot;:1,&quot;foreColorIndex&quot;:5,&quot;pos&quot;:0,&quot;transparency&quot;:0},{&quot;brightness&quot;:0,&quot;colorType&quot;:1,&quot;foreColorIndex&quot;:5,&quot;pos&quot;:1,&quot;transparency&quot;:0}],&quot;type&quot;:3},&quot;glow&quot;:{&quot;colorType&quot;:0},&quot;line&quot;:{&quot;type&quot;:0},&quot;shadow&quot;:{&quot;brightness&quot;:-0.25,&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BEAUTIFY_FLAG" val="#wm#"/>
  <p:tag name="KSO_WM_DIAGRAM_USE_COLOR_VALUE" val="{&quot;color_scheme&quot;:1,&quot;color_type&quot;:1,&quot;theme_color_indexes&quot;:[5,6,5,6,5,6]}"/>
</p:tagLst>
</file>

<file path=ppt/tags/tag203.xml><?xml version="1.0" encoding="utf-8"?>
<p:tagLst xmlns:p="http://schemas.openxmlformats.org/presentationml/2006/main">
  <p:tag name="KSO_WM_UNIT_VALUE" val="67*67"/>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31872_1*l_h_x*1_2_1"/>
  <p:tag name="KSO_WM_TEMPLATE_CATEGORY" val="diagram"/>
  <p:tag name="KSO_WM_TEMPLATE_INDEX" val="20231872"/>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2"/>
  <p:tag name="KSO_WM_DIAGRAM_VIRTUALLY_FRAME" val="{&quot;height&quot;:388.54998779296875,&quot;left&quot;:54.79998779296875,&quot;top&quot;:134.37500610351563,&quot;width&quot;:850.400024414062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DIAGRAM_USE_COLOR_VALUE" val="{&quot;color_scheme&quot;:1,&quot;color_type&quot;:1,&quot;theme_color_indexes&quot;:[5,6,5,6,5,6]}"/>
</p:tagLst>
</file>

<file path=ppt/tags/tag20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19:32&quot;,&quot;maxSize&quot;:{&quot;size1&quot;:31.1},&quot;minSize&quot;:{&quot;size1&quot;:17.8},&quot;normalSize&quot;:{&quot;size1&quot;:17.8},&quot;subLayout&quot;:[{&quot;id&quot;:&quot;2025-07-20T23:19:32&quot;,&quot;maxSize&quot;:{&quot;size1&quot;:100},&quot;minSize&quot;:{&quot;size1&quot;:61.7},&quot;normalSize&quot;:{&quot;size1&quot;:61.7},&quot;subLayout&quot;:[{&quot;id&quot;:&quot;2025-07-20T23:19:32&quot;,&quot;margin&quot;:{&quot;bottom&quot;:0,&quot;left&quot;:1.2699999809265137,&quot;right&quot;:1.2699999809265137,&quot;top&quot;:0.4230000376701355},&quot;type&quot;:0},{&quot;id&quot;:&quot;2025-07-20T23:19:32&quot;,&quot;margin&quot;:{&quot;bottom&quot;:0.025999998673796654,&quot;left&quot;:1.2699999809265137,&quot;right&quot;:1.2699999809265137,&quot;top&quot;:0.025999998673796654},&quot;type&quot;:0}],&quot;type&quot;:0},{&quot;id&quot;:&quot;2025-07-20T23:19:32&quot;,&quot;margin&quot;:{&quot;bottom&quot;:0.847000002861023,&quot;left&quot;:1.2699999809265137,&quot;right&quot;:1.2699999809265137,&quot;top&quot;:1.2699999809265137},&quot;type&quot;:0}],&quot;type&quot;:0}"/>
  <p:tag name="KSO_WM_SLIDE_BACKGROUND_TYPE" val="general"/>
  <p:tag name="KSO_WM_SLIDE_BK_DARK_LIGHT" val="2"/>
  <p:tag name="resource_record_key" val="{&quot;65&quot;:[20202545],&quot;70&quot;:[3322067]}"/>
</p:tagLst>
</file>

<file path=ppt/tags/tag20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0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0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1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1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19:32&quot;,&quot;maxSize&quot;:{&quot;size1&quot;:31.1},&quot;minSize&quot;:{&quot;size1&quot;:17.8},&quot;normalSize&quot;:{&quot;size1&quot;:17.8},&quot;subLayout&quot;:[{&quot;id&quot;:&quot;2025-07-20T23:19:32&quot;,&quot;maxSize&quot;:{&quot;size1&quot;:100},&quot;minSize&quot;:{&quot;size1&quot;:61.7},&quot;normalSize&quot;:{&quot;size1&quot;:61.7},&quot;subLayout&quot;:[{&quot;id&quot;:&quot;2025-07-20T23:19:32&quot;,&quot;margin&quot;:{&quot;bottom&quot;:0,&quot;left&quot;:1.2699999809265137,&quot;right&quot;:1.2699999809265137,&quot;top&quot;:0.4230000376701355},&quot;type&quot;:0},{&quot;id&quot;:&quot;2025-07-20T23:19:32&quot;,&quot;margin&quot;:{&quot;bottom&quot;:0.025999998673796654,&quot;left&quot;:1.2699999809265137,&quot;right&quot;:1.2699999809265137,&quot;top&quot;:0.025999998673796654},&quot;type&quot;:0}],&quot;type&quot;:0},{&quot;id&quot;:&quot;2025-07-20T23:19:3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1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1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1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19:32&quot;,&quot;maxSize&quot;:{&quot;size1&quot;:31.1},&quot;minSize&quot;:{&quot;size1&quot;:17.8},&quot;normalSize&quot;:{&quot;size1&quot;:17.8},&quot;subLayout&quot;:[{&quot;id&quot;:&quot;2025-07-20T23:19:32&quot;,&quot;maxSize&quot;:{&quot;size1&quot;:100},&quot;minSize&quot;:{&quot;size1&quot;:61.7},&quot;normalSize&quot;:{&quot;size1&quot;:61.7},&quot;subLayout&quot;:[{&quot;id&quot;:&quot;2025-07-20T23:19:32&quot;,&quot;margin&quot;:{&quot;bottom&quot;:0,&quot;left&quot;:1.2699999809265137,&quot;right&quot;:1.2699999809265137,&quot;top&quot;:0.4230000376701355},&quot;type&quot;:0},{&quot;id&quot;:&quot;2025-07-20T23:19:32&quot;,&quot;margin&quot;:{&quot;bottom&quot;:0.025999998673796654,&quot;left&quot;:1.2699999809265137,&quot;right&quot;:1.2699999809265137,&quot;top&quot;:0.025999998673796654},&quot;type&quot;:0}],&quot;type&quot;:0},{&quot;id&quot;:&quot;2025-07-20T23:19:3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2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2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2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27.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228.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229.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231.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23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23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19:32&quot;,&quot;maxSize&quot;:{&quot;size1&quot;:31.1},&quot;minSize&quot;:{&quot;size1&quot;:17.8},&quot;normalSize&quot;:{&quot;size1&quot;:17.8},&quot;subLayout&quot;:[{&quot;id&quot;:&quot;2025-07-20T23:19:32&quot;,&quot;maxSize&quot;:{&quot;size1&quot;:100},&quot;minSize&quot;:{&quot;size1&quot;:61.7},&quot;normalSize&quot;:{&quot;size1&quot;:61.7},&quot;subLayout&quot;:[{&quot;id&quot;:&quot;2025-07-20T23:19:32&quot;,&quot;margin&quot;:{&quot;bottom&quot;:0,&quot;left&quot;:1.2699999809265137,&quot;right&quot;:1.2699999809265137,&quot;top&quot;:0.4230000376701355},&quot;type&quot;:0},{&quot;id&quot;:&quot;2025-07-20T23:19:32&quot;,&quot;margin&quot;:{&quot;bottom&quot;:0.025999998673796654,&quot;left&quot;:1.2699999809265137,&quot;right&quot;:1.2699999809265137,&quot;top&quot;:0.025999998673796654},&quot;type&quot;:0}],&quot;type&quot;:0},{&quot;id&quot;:&quot;2025-07-20T23:19:3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3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3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3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4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19:32&quot;,&quot;maxSize&quot;:{&quot;size1&quot;:31.1},&quot;minSize&quot;:{&quot;size1&quot;:17.8},&quot;normalSize&quot;:{&quot;size1&quot;:17.8},&quot;subLayout&quot;:[{&quot;id&quot;:&quot;2025-07-20T23:19:32&quot;,&quot;maxSize&quot;:{&quot;size1&quot;:100},&quot;minSize&quot;:{&quot;size1&quot;:61.7},&quot;normalSize&quot;:{&quot;size1&quot;:61.7},&quot;subLayout&quot;:[{&quot;id&quot;:&quot;2025-07-20T23:19:32&quot;,&quot;margin&quot;:{&quot;bottom&quot;:0,&quot;left&quot;:1.2699999809265137,&quot;right&quot;:1.2699999809265137,&quot;top&quot;:0.4230000376701355},&quot;type&quot;:0},{&quot;id&quot;:&quot;2025-07-20T23:19:32&quot;,&quot;margin&quot;:{&quot;bottom&quot;:0.025999998673796654,&quot;left&quot;:1.2699999809265137,&quot;right&quot;:1.2699999809265137,&quot;top&quot;:0.025999998673796654},&quot;type&quot;:0}],&quot;type&quot;:0},{&quot;id&quot;:&quot;2025-07-20T23:19:3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4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4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49.xml><?xml version="1.0" encoding="utf-8"?>
<p:tagLst xmlns:p="http://schemas.openxmlformats.org/presentationml/2006/main">
  <p:tag name="KSO_WM_DIAGRAM_VERSION" val="3"/>
  <p:tag name="KSO_WM_DIAGRAM_COLOR_TRICK" val="1"/>
  <p:tag name="KSO_WM_DIAGRAM_COLOR_TEXT_CAN_REMOVE" val="n"/>
  <p:tag name="KSO_WM_UNIT_SUBTYPE" val="a"/>
  <p:tag name="KSO_WM_UNIT_TEXT_LAYER_COUNT" val="1"/>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5151_2*l_h_f*1_1_1"/>
  <p:tag name="KSO_WM_TEMPLATE_CATEGORY" val="diagram"/>
  <p:tag name="KSO_WM_TEMPLATE_INDEX" val="20235151"/>
  <p:tag name="KSO_WM_UNIT_LAYERLEVEL" val="1_1_1"/>
  <p:tag name="KSO_WM_TAG_VERSION" val="3.0"/>
  <p:tag name="KSO_WM_BEAUTIFY_FLAG" val="#wm#"/>
  <p:tag name="KSO_WM_UNIT_TEXT_TYPE" val="1"/>
  <p:tag name="KSO_WM_DIAGRAM_MAX_ITEMCNT" val="12"/>
  <p:tag name="KSO_WM_DIAGRAM_MIN_ITEMCNT" val="2"/>
  <p:tag name="KSO_WM_DIAGRAM_VIRTUALLY_FRAME" val="{&quot;height&quot;:354.0249969482422,&quot;left&quot;:36.05,&quot;top&quot;:165.72500305175782,&quot;width&quot;:910.15}"/>
  <p:tag name="KSO_WM_DIAGRAM_COLOR_MATCH_VALUE" val="{&quot;shape&quot;:{&quot;fill&quot;:{&quot;solid&quot;:{&quot;brightness&quot;:0,&quot;colorType&quot;:1,&quot;foreColorIndex&quot;:2,&quot;transparency&quot;:0.8999999761581421},&quot;type&quot;:1},&quot;glow&quot;:{&quot;colorType&quot;:0},&quot;line&quot;:{&quot;gradient&quot;:[{&quot;brightness&quot;:0,&quot;colorType&quot;:1,&quot;foreColorIndex&quot;:5,&quot;pos&quot;:0,&quot;transparency&quot;:0.30000001192092896},{&quot;brightness&quot;:0,&quot;colorType&quot;:1,&quot;foreColorIndex&quot;:5,&quot;pos&quot;:1,&quot;transparency&quot;:0.4000000059604645}],&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单击此处添加文本具体内容，简明扼要地阐述您的观点。"/>
  <p:tag name="KSO_WM_UNIT_FILL_TYPE" val="1"/>
  <p:tag name="KSO_WM_UNIT_FILL_FORE_SCHEMECOLOR_INDEX" val="2"/>
  <p:tag name="KSO_WM_UNIT_FILL_FORE_SCHEMECOLOR_INDEX_BRIGHTNESS" val="0"/>
  <p:tag name="KSO_WM_UNIT_TEXT_FILL_FORE_SCHEMECOLOR_INDEX" val="1"/>
  <p:tag name="KSO_WM_UNIT_TEXT_FILL_TYPE" val="1"/>
  <p:tag name="KSO_WM_DIAGRAM_USE_COLOR_VALUE" val="{&quot;color_scheme&quot;:1,&quot;color_type&quot;:1,&quot;theme_color_indexes&quot;:[5,6,5,6,5,6]}"/>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235151_2*l_h_i*1_1_1"/>
  <p:tag name="KSO_WM_TEMPLATE_CATEGORY" val="diagram"/>
  <p:tag name="KSO_WM_TEMPLATE_INDEX" val="20235151"/>
  <p:tag name="KSO_WM_UNIT_LAYERLEVEL" val="1_1_1"/>
  <p:tag name="KSO_WM_TAG_VERSION" val="3.0"/>
  <p:tag name="KSO_WM_BEAUTIFY_FLAG" val="#wm#"/>
  <p:tag name="KSO_WM_DIAGRAM_MAX_ITEMCNT" val="12"/>
  <p:tag name="KSO_WM_DIAGRAM_MIN_ITEMCNT" val="2"/>
  <p:tag name="KSO_WM_DIAGRAM_VIRTUALLY_FRAME" val="{&quot;height&quot;:354.0249969482422,&quot;left&quot;:36.05,&quot;top&quot;:165.72500305175782,&quot;width&quot;:910.15}"/>
  <p:tag name="KSO_WM_DIAGRAM_COLOR_MATCH_VALUE" val="{&quot;shape&quot;:{&quot;fill&quot;:{&quot;gradient&quot;:[{&quot;brightness&quot;:0,&quot;colorType&quot;:1,&quot;foreColorIndex&quot;:5,&quot;pos&quot;:0,&quot;transparency&quot;:0},{&quot;brightness&quot;:0,&quot;colorType&quot;:1,&quot;foreColorIndex&quot;:5,&quot;pos&quot;:1,&quot;transparency&quot;:0.4099999964237213}],&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51.xml><?xml version="1.0" encoding="utf-8"?>
<p:tagLst xmlns:p="http://schemas.openxmlformats.org/presentationml/2006/main">
  <p:tag name="KSO_WM_DIAGRAM_VERSION" val="3"/>
  <p:tag name="KSO_WM_DIAGRAM_COLOR_TRICK" val="1"/>
  <p:tag name="KSO_WM_DIAGRAM_COLOR_TEXT_CAN_REMOVE" val="n"/>
  <p:tag name="KSO_WM_UNIT_SUBTYPE" val="a"/>
  <p:tag name="KSO_WM_UNIT_TEXT_LAYER_COUNT" val="1"/>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5151_2*l_h_f*1_2_1"/>
  <p:tag name="KSO_WM_TEMPLATE_CATEGORY" val="diagram"/>
  <p:tag name="KSO_WM_TEMPLATE_INDEX" val="20235151"/>
  <p:tag name="KSO_WM_UNIT_LAYERLEVEL" val="1_1_1"/>
  <p:tag name="KSO_WM_TAG_VERSION" val="3.0"/>
  <p:tag name="KSO_WM_BEAUTIFY_FLAG" val="#wm#"/>
  <p:tag name="KSO_WM_UNIT_TEXT_TYPE" val="1"/>
  <p:tag name="KSO_WM_DIAGRAM_MAX_ITEMCNT" val="12"/>
  <p:tag name="KSO_WM_DIAGRAM_MIN_ITEMCNT" val="2"/>
  <p:tag name="KSO_WM_DIAGRAM_VIRTUALLY_FRAME" val="{&quot;height&quot;:354.0249969482422,&quot;left&quot;:36.05,&quot;top&quot;:165.72500305175782,&quot;width&quot;:910.15}"/>
  <p:tag name="KSO_WM_DIAGRAM_COLOR_MATCH_VALUE" val="{&quot;shape&quot;:{&quot;fill&quot;:{&quot;solid&quot;:{&quot;brightness&quot;:0,&quot;colorType&quot;:1,&quot;foreColorIndex&quot;:2,&quot;transparency&quot;:0.8999999761581421},&quot;type&quot;:1},&quot;glow&quot;:{&quot;colorType&quot;:0},&quot;line&quot;:{&quot;gradient&quot;:[{&quot;brightness&quot;:0,&quot;colorType&quot;:1,&quot;foreColorIndex&quot;:5,&quot;pos&quot;:0,&quot;transparency&quot;:0.30000001192092896},{&quot;brightness&quot;:0,&quot;colorType&quot;:1,&quot;foreColorIndex&quot;:5,&quot;pos&quot;:1,&quot;transparency&quot;:0.4000000059604645}],&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单击此处添加文本具体内容，简明扼要地阐述您的观点。"/>
  <p:tag name="KSO_WM_UNIT_FILL_TYPE" val="1"/>
  <p:tag name="KSO_WM_UNIT_FILL_FORE_SCHEMECOLOR_INDEX" val="2"/>
  <p:tag name="KSO_WM_UNIT_FILL_FORE_SCHEMECOLOR_INDEX_BRIGHTNESS" val="0"/>
  <p:tag name="KSO_WM_UNIT_TEXT_FILL_FORE_SCHEMECOLOR_INDEX" val="1"/>
  <p:tag name="KSO_WM_UNIT_TEXT_FILL_TYPE" val="1"/>
  <p:tag name="KSO_WM_DIAGRAM_USE_COLOR_VALUE" val="{&quot;color_scheme&quot;:1,&quot;color_type&quot;:1,&quot;theme_color_indexes&quot;:[5,6,5,6,5,6]}"/>
</p:tagLst>
</file>

<file path=ppt/tags/tag252.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235151_2*l_h_i*1_2_1"/>
  <p:tag name="KSO_WM_TEMPLATE_CATEGORY" val="diagram"/>
  <p:tag name="KSO_WM_TEMPLATE_INDEX" val="20235151"/>
  <p:tag name="KSO_WM_UNIT_LAYERLEVEL" val="1_1_1"/>
  <p:tag name="KSO_WM_TAG_VERSION" val="3.0"/>
  <p:tag name="KSO_WM_BEAUTIFY_FLAG" val="#wm#"/>
  <p:tag name="KSO_WM_DIAGRAM_MAX_ITEMCNT" val="12"/>
  <p:tag name="KSO_WM_DIAGRAM_MIN_ITEMCNT" val="2"/>
  <p:tag name="KSO_WM_DIAGRAM_VIRTUALLY_FRAME" val="{&quot;height&quot;:354.0249969482422,&quot;left&quot;:36.05,&quot;top&quot;:165.72500305175782,&quot;width&quot;:910.15}"/>
  <p:tag name="KSO_WM_DIAGRAM_COLOR_MATCH_VALUE" val="{&quot;shape&quot;:{&quot;fill&quot;:{&quot;gradient&quot;:[{&quot;brightness&quot;:0,&quot;colorType&quot;:1,&quot;foreColorIndex&quot;:5,&quot;pos&quot;:0,&quot;transparency&quot;:0},{&quot;brightness&quot;:0,&quot;colorType&quot;:1,&quot;foreColorIndex&quot;:5,&quot;pos&quot;:1,&quot;transparency&quot;:0.4099999964237213}],&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53.xml><?xml version="1.0" encoding="utf-8"?>
<p:tagLst xmlns:p="http://schemas.openxmlformats.org/presentationml/2006/main">
  <p:tag name="KSO_WM_DIAGRAM_VERSION" val="3"/>
  <p:tag name="KSO_WM_DIAGRAM_COLOR_TRICK" val="1"/>
  <p:tag name="KSO_WM_DIAGRAM_COLOR_TEXT_CAN_REMOVE" val="n"/>
  <p:tag name="KSO_WM_UNIT_SUBTYPE" val="a"/>
  <p:tag name="KSO_WM_UNIT_TEXT_LAYER_COUNT" val="1"/>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35151_2*l_h_f*1_3_1"/>
  <p:tag name="KSO_WM_TEMPLATE_CATEGORY" val="diagram"/>
  <p:tag name="KSO_WM_TEMPLATE_INDEX" val="20235151"/>
  <p:tag name="KSO_WM_UNIT_LAYERLEVEL" val="1_1_1"/>
  <p:tag name="KSO_WM_TAG_VERSION" val="3.0"/>
  <p:tag name="KSO_WM_BEAUTIFY_FLAG" val="#wm#"/>
  <p:tag name="KSO_WM_UNIT_TEXT_TYPE" val="1"/>
  <p:tag name="KSO_WM_DIAGRAM_MAX_ITEMCNT" val="12"/>
  <p:tag name="KSO_WM_DIAGRAM_MIN_ITEMCNT" val="2"/>
  <p:tag name="KSO_WM_DIAGRAM_VIRTUALLY_FRAME" val="{&quot;height&quot;:354.0249969482422,&quot;left&quot;:36.05,&quot;top&quot;:165.72500305175782,&quot;width&quot;:910.15}"/>
  <p:tag name="KSO_WM_DIAGRAM_COLOR_MATCH_VALUE" val="{&quot;shape&quot;:{&quot;fill&quot;:{&quot;solid&quot;:{&quot;brightness&quot;:0,&quot;colorType&quot;:1,&quot;foreColorIndex&quot;:2,&quot;transparency&quot;:0.8999999761581421},&quot;type&quot;:1},&quot;glow&quot;:{&quot;colorType&quot;:0},&quot;line&quot;:{&quot;gradient&quot;:[{&quot;brightness&quot;:0,&quot;colorType&quot;:1,&quot;foreColorIndex&quot;:5,&quot;pos&quot;:0,&quot;transparency&quot;:0.30000001192092896},{&quot;brightness&quot;:0,&quot;colorType&quot;:1,&quot;foreColorIndex&quot;:5,&quot;pos&quot;:1,&quot;transparency&quot;:0.4000000059604645}],&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单击此处添加文本具体内容，简明扼要地阐述您的观点。"/>
  <p:tag name="KSO_WM_UNIT_FILL_TYPE" val="1"/>
  <p:tag name="KSO_WM_UNIT_FILL_FORE_SCHEMECOLOR_INDEX" val="2"/>
  <p:tag name="KSO_WM_UNIT_FILL_FORE_SCHEMECOLOR_INDEX_BRIGHTNESS" val="0"/>
  <p:tag name="KSO_WM_UNIT_TEXT_FILL_FORE_SCHEMECOLOR_INDEX" val="1"/>
  <p:tag name="KSO_WM_UNIT_TEXT_FILL_TYPE" val="1"/>
  <p:tag name="KSO_WM_DIAGRAM_USE_COLOR_VALUE" val="{&quot;color_scheme&quot;:1,&quot;color_type&quot;:1,&quot;theme_color_indexes&quot;:[5,6,5,6,5,6]}"/>
</p:tagLst>
</file>

<file path=ppt/tags/tag254.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20235151_2*l_h_i*1_3_1"/>
  <p:tag name="KSO_WM_TEMPLATE_CATEGORY" val="diagram"/>
  <p:tag name="KSO_WM_TEMPLATE_INDEX" val="20235151"/>
  <p:tag name="KSO_WM_UNIT_LAYERLEVEL" val="1_1_1"/>
  <p:tag name="KSO_WM_TAG_VERSION" val="3.0"/>
  <p:tag name="KSO_WM_BEAUTIFY_FLAG" val="#wm#"/>
  <p:tag name="KSO_WM_DIAGRAM_MAX_ITEMCNT" val="12"/>
  <p:tag name="KSO_WM_DIAGRAM_MIN_ITEMCNT" val="2"/>
  <p:tag name="KSO_WM_DIAGRAM_VIRTUALLY_FRAME" val="{&quot;height&quot;:354.0249969482422,&quot;left&quot;:36.05,&quot;top&quot;:165.72500305175782,&quot;width&quot;:910.15}"/>
  <p:tag name="KSO_WM_DIAGRAM_COLOR_MATCH_VALUE" val="{&quot;shape&quot;:{&quot;fill&quot;:{&quot;gradient&quot;:[{&quot;brightness&quot;:0,&quot;colorType&quot;:1,&quot;foreColorIndex&quot;:5,&quot;pos&quot;:0,&quot;transparency&quot;:0},{&quot;brightness&quot;:0,&quot;colorType&quot;:1,&quot;foreColorIndex&quot;:5,&quot;pos&quot;:1,&quot;transparency&quot;:0.4099999964237213}],&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5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19:32&quot;,&quot;maxSize&quot;:{&quot;size1&quot;:31.1},&quot;minSize&quot;:{&quot;size1&quot;:17.8},&quot;normalSize&quot;:{&quot;size1&quot;:17.8},&quot;subLayout&quot;:[{&quot;id&quot;:&quot;2025-07-20T23:19:32&quot;,&quot;maxSize&quot;:{&quot;size1&quot;:100},&quot;minSize&quot;:{&quot;size1&quot;:61.7},&quot;normalSize&quot;:{&quot;size1&quot;:61.7},&quot;subLayout&quot;:[{&quot;id&quot;:&quot;2025-07-20T23:19:32&quot;,&quot;margin&quot;:{&quot;bottom&quot;:0,&quot;left&quot;:1.2699999809265137,&quot;right&quot;:1.2699999809265137,&quot;top&quot;:0.4230000376701355},&quot;type&quot;:0},{&quot;id&quot;:&quot;2025-07-20T23:19:32&quot;,&quot;margin&quot;:{&quot;bottom&quot;:0.025999998673796654,&quot;left&quot;:1.2699999809265137,&quot;right&quot;:1.2699999809265137,&quot;top&quot;:0.025999998673796654},&quot;type&quot;:0}],&quot;type&quot;:0},{&quot;id&quot;:&quot;2025-07-20T23:19:32&quot;,&quot;margin&quot;:{&quot;bottom&quot;:0.847000002861023,&quot;left&quot;:1.2699999809265137,&quot;right&quot;:1.2699999809265137,&quot;top&quot;:1.2699999809265137},&quot;type&quot;:0}],&quot;type&quot;:0}"/>
  <p:tag name="KSO_WM_SLIDE_BACKGROUND_TYPE" val="general"/>
  <p:tag name="KSO_WM_SLIDE_BK_DARK_LIGHT" val="2"/>
  <p:tag name="resource_record_key" val="{&quot;65&quot;:[20202545],&quot;70&quot;:[3333429]}"/>
</p:tagLst>
</file>

<file path=ppt/tags/tag25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5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5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62.xml><?xml version="1.0" encoding="utf-8"?>
<p:tagLst xmlns:p="http://schemas.openxmlformats.org/presentationml/2006/main">
  <p:tag name="KSO_WM_DIAGRAM_VERSION" val="3"/>
  <p:tag name="KSO_WM_DIAGRAM_COLOR_TRICK" val="1"/>
  <p:tag name="KSO_WM_DIAGRAM_COLOR_TEXT_CAN_REMOVE" val="n"/>
  <p:tag name="KSO_WM_UNIT_SUBTYPE" val="a"/>
  <p:tag name="KSO_WM_UNIT_TEXT_LAYER_COUNT" val="1"/>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5151_2*l_h_f*1_1_1"/>
  <p:tag name="KSO_WM_TEMPLATE_CATEGORY" val="diagram"/>
  <p:tag name="KSO_WM_TEMPLATE_INDEX" val="20235151"/>
  <p:tag name="KSO_WM_UNIT_LAYERLEVEL" val="1_1_1"/>
  <p:tag name="KSO_WM_TAG_VERSION" val="3.0"/>
  <p:tag name="KSO_WM_BEAUTIFY_FLAG" val="#wm#"/>
  <p:tag name="KSO_WM_UNIT_TEXT_TYPE" val="1"/>
  <p:tag name="KSO_WM_DIAGRAM_MAX_ITEMCNT" val="12"/>
  <p:tag name="KSO_WM_DIAGRAM_MIN_ITEMCNT" val="2"/>
  <p:tag name="KSO_WM_DIAGRAM_VIRTUALLY_FRAME" val="{&quot;height&quot;:372.1499938964844,&quot;left&quot;:54.774993896484375,&quot;top&quot;:142.57500305175782,&quot;width&quot;:850.4500122070312}"/>
  <p:tag name="KSO_WM_DIAGRAM_COLOR_MATCH_VALUE" val="{&quot;shape&quot;:{&quot;fill&quot;:{&quot;solid&quot;:{&quot;brightness&quot;:0,&quot;colorType&quot;:1,&quot;foreColorIndex&quot;:2,&quot;transparency&quot;:0.8999999761581421},&quot;type&quot;:1},&quot;glow&quot;:{&quot;colorType&quot;:0},&quot;line&quot;:{&quot;gradient&quot;:[{&quot;brightness&quot;:0,&quot;colorType&quot;:1,&quot;foreColorIndex&quot;:5,&quot;pos&quot;:0,&quot;transparency&quot;:0.30000001192092896},{&quot;brightness&quot;:0,&quot;colorType&quot;:1,&quot;foreColorIndex&quot;:5,&quot;pos&quot;:1,&quot;transparency&quot;:0.4000000059604645}],&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单击此处添加文本具体内容，简明扼要地阐述您的观点。"/>
  <p:tag name="KSO_WM_UNIT_FILL_TYPE" val="1"/>
  <p:tag name="KSO_WM_UNIT_FILL_FORE_SCHEMECOLOR_INDEX" val="2"/>
  <p:tag name="KSO_WM_UNIT_FILL_FORE_SCHEMECOLOR_INDEX_BRIGHTNESS" val="0"/>
  <p:tag name="KSO_WM_UNIT_TEXT_FILL_FORE_SCHEMECOLOR_INDEX" val="1"/>
  <p:tag name="KSO_WM_UNIT_TEXT_FILL_TYPE" val="1"/>
  <p:tag name="KSO_WM_DIAGRAM_USE_COLOR_VALUE" val="{&quot;color_scheme&quot;:1,&quot;color_type&quot;:1,&quot;theme_color_indexes&quot;:[5,6,5,6,5,6]}"/>
</p:tagLst>
</file>

<file path=ppt/tags/tag263.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235151_2*l_h_i*1_1_1"/>
  <p:tag name="KSO_WM_TEMPLATE_CATEGORY" val="diagram"/>
  <p:tag name="KSO_WM_TEMPLATE_INDEX" val="20235151"/>
  <p:tag name="KSO_WM_UNIT_LAYERLEVEL" val="1_1_1"/>
  <p:tag name="KSO_WM_TAG_VERSION" val="3.0"/>
  <p:tag name="KSO_WM_BEAUTIFY_FLAG" val="#wm#"/>
  <p:tag name="KSO_WM_DIAGRAM_MAX_ITEMCNT" val="12"/>
  <p:tag name="KSO_WM_DIAGRAM_MIN_ITEMCNT" val="2"/>
  <p:tag name="KSO_WM_DIAGRAM_VIRTUALLY_FRAME" val="{&quot;height&quot;:372.1499938964844,&quot;left&quot;:54.774993896484375,&quot;top&quot;:142.57500305175782,&quot;width&quot;:850.4500122070312}"/>
  <p:tag name="KSO_WM_DIAGRAM_COLOR_MATCH_VALUE" val="{&quot;shape&quot;:{&quot;fill&quot;:{&quot;gradient&quot;:[{&quot;brightness&quot;:0,&quot;colorType&quot;:1,&quot;foreColorIndex&quot;:5,&quot;pos&quot;:0,&quot;transparency&quot;:0},{&quot;brightness&quot;:0,&quot;colorType&quot;:1,&quot;foreColorIndex&quot;:5,&quot;pos&quot;:1,&quot;transparency&quot;:0.4099999964237213}],&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64.xml><?xml version="1.0" encoding="utf-8"?>
<p:tagLst xmlns:p="http://schemas.openxmlformats.org/presentationml/2006/main">
  <p:tag name="KSO_WM_DIAGRAM_VERSION" val="3"/>
  <p:tag name="KSO_WM_DIAGRAM_COLOR_TRICK" val="1"/>
  <p:tag name="KSO_WM_DIAGRAM_COLOR_TEXT_CAN_REMOVE" val="n"/>
  <p:tag name="KSO_WM_UNIT_SUBTYPE" val="a"/>
  <p:tag name="KSO_WM_UNIT_TEXT_LAYER_COUNT" val="1"/>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5151_2*l_h_f*1_2_1"/>
  <p:tag name="KSO_WM_TEMPLATE_CATEGORY" val="diagram"/>
  <p:tag name="KSO_WM_TEMPLATE_INDEX" val="20235151"/>
  <p:tag name="KSO_WM_UNIT_LAYERLEVEL" val="1_1_1"/>
  <p:tag name="KSO_WM_TAG_VERSION" val="3.0"/>
  <p:tag name="KSO_WM_BEAUTIFY_FLAG" val="#wm#"/>
  <p:tag name="KSO_WM_UNIT_TEXT_TYPE" val="1"/>
  <p:tag name="KSO_WM_DIAGRAM_MAX_ITEMCNT" val="12"/>
  <p:tag name="KSO_WM_DIAGRAM_MIN_ITEMCNT" val="2"/>
  <p:tag name="KSO_WM_DIAGRAM_VIRTUALLY_FRAME" val="{&quot;height&quot;:372.1499938964844,&quot;left&quot;:54.774993896484375,&quot;top&quot;:142.57500305175782,&quot;width&quot;:850.4500122070312}"/>
  <p:tag name="KSO_WM_DIAGRAM_COLOR_MATCH_VALUE" val="{&quot;shape&quot;:{&quot;fill&quot;:{&quot;solid&quot;:{&quot;brightness&quot;:0,&quot;colorType&quot;:1,&quot;foreColorIndex&quot;:2,&quot;transparency&quot;:0.8999999761581421},&quot;type&quot;:1},&quot;glow&quot;:{&quot;colorType&quot;:0},&quot;line&quot;:{&quot;gradient&quot;:[{&quot;brightness&quot;:0,&quot;colorType&quot;:1,&quot;foreColorIndex&quot;:5,&quot;pos&quot;:0,&quot;transparency&quot;:0.30000001192092896},{&quot;brightness&quot;:0,&quot;colorType&quot;:1,&quot;foreColorIndex&quot;:5,&quot;pos&quot;:1,&quot;transparency&quot;:0.4000000059604645}],&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单击此处添加文本具体内容，简明扼要地阐述您的观点。"/>
  <p:tag name="KSO_WM_UNIT_FILL_TYPE" val="1"/>
  <p:tag name="KSO_WM_UNIT_FILL_FORE_SCHEMECOLOR_INDEX" val="2"/>
  <p:tag name="KSO_WM_UNIT_FILL_FORE_SCHEMECOLOR_INDEX_BRIGHTNESS" val="0"/>
  <p:tag name="KSO_WM_UNIT_TEXT_FILL_FORE_SCHEMECOLOR_INDEX" val="1"/>
  <p:tag name="KSO_WM_UNIT_TEXT_FILL_TYPE" val="1"/>
  <p:tag name="KSO_WM_DIAGRAM_USE_COLOR_VALUE" val="{&quot;color_scheme&quot;:1,&quot;color_type&quot;:1,&quot;theme_color_indexes&quot;:[5,6,5,6,5,6]}"/>
</p:tagLst>
</file>

<file path=ppt/tags/tag265.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235151_2*l_h_i*1_2_1"/>
  <p:tag name="KSO_WM_TEMPLATE_CATEGORY" val="diagram"/>
  <p:tag name="KSO_WM_TEMPLATE_INDEX" val="20235151"/>
  <p:tag name="KSO_WM_UNIT_LAYERLEVEL" val="1_1_1"/>
  <p:tag name="KSO_WM_TAG_VERSION" val="3.0"/>
  <p:tag name="KSO_WM_BEAUTIFY_FLAG" val="#wm#"/>
  <p:tag name="KSO_WM_DIAGRAM_MAX_ITEMCNT" val="12"/>
  <p:tag name="KSO_WM_DIAGRAM_MIN_ITEMCNT" val="2"/>
  <p:tag name="KSO_WM_DIAGRAM_VIRTUALLY_FRAME" val="{&quot;height&quot;:372.1499938964844,&quot;left&quot;:54.774993896484375,&quot;top&quot;:142.57500305175782,&quot;width&quot;:850.4500122070312}"/>
  <p:tag name="KSO_WM_DIAGRAM_COLOR_MATCH_VALUE" val="{&quot;shape&quot;:{&quot;fill&quot;:{&quot;gradient&quot;:[{&quot;brightness&quot;:0,&quot;colorType&quot;:1,&quot;foreColorIndex&quot;:5,&quot;pos&quot;:0,&quot;transparency&quot;:0},{&quot;brightness&quot;:0,&quot;colorType&quot;:1,&quot;foreColorIndex&quot;:5,&quot;pos&quot;:1,&quot;transparency&quot;:0.4099999964237213}],&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66.xml><?xml version="1.0" encoding="utf-8"?>
<p:tagLst xmlns:p="http://schemas.openxmlformats.org/presentationml/2006/main">
  <p:tag name="KSO_WM_DIAGRAM_VERSION" val="3"/>
  <p:tag name="KSO_WM_DIAGRAM_COLOR_TRICK" val="1"/>
  <p:tag name="KSO_WM_DIAGRAM_COLOR_TEXT_CAN_REMOVE" val="n"/>
  <p:tag name="KSO_WM_UNIT_SUBTYPE" val="a"/>
  <p:tag name="KSO_WM_UNIT_TEXT_LAYER_COUNT" val="1"/>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35151_2*l_h_f*1_3_1"/>
  <p:tag name="KSO_WM_TEMPLATE_CATEGORY" val="diagram"/>
  <p:tag name="KSO_WM_TEMPLATE_INDEX" val="20235151"/>
  <p:tag name="KSO_WM_UNIT_LAYERLEVEL" val="1_1_1"/>
  <p:tag name="KSO_WM_TAG_VERSION" val="3.0"/>
  <p:tag name="KSO_WM_BEAUTIFY_FLAG" val="#wm#"/>
  <p:tag name="KSO_WM_UNIT_TEXT_TYPE" val="1"/>
  <p:tag name="KSO_WM_DIAGRAM_MAX_ITEMCNT" val="12"/>
  <p:tag name="KSO_WM_DIAGRAM_MIN_ITEMCNT" val="2"/>
  <p:tag name="KSO_WM_DIAGRAM_VIRTUALLY_FRAME" val="{&quot;height&quot;:372.1499938964844,&quot;left&quot;:54.774993896484375,&quot;top&quot;:142.57500305175782,&quot;width&quot;:850.4500122070312}"/>
  <p:tag name="KSO_WM_DIAGRAM_COLOR_MATCH_VALUE" val="{&quot;shape&quot;:{&quot;fill&quot;:{&quot;solid&quot;:{&quot;brightness&quot;:0,&quot;colorType&quot;:1,&quot;foreColorIndex&quot;:2,&quot;transparency&quot;:0.8999999761581421},&quot;type&quot;:1},&quot;glow&quot;:{&quot;colorType&quot;:0},&quot;line&quot;:{&quot;gradient&quot;:[{&quot;brightness&quot;:0,&quot;colorType&quot;:1,&quot;foreColorIndex&quot;:5,&quot;pos&quot;:0,&quot;transparency&quot;:0.30000001192092896},{&quot;brightness&quot;:0,&quot;colorType&quot;:1,&quot;foreColorIndex&quot;:5,&quot;pos&quot;:1,&quot;transparency&quot;:0.4000000059604645}],&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单击此处添加文本具体内容，简明扼要地阐述您的观点。"/>
  <p:tag name="KSO_WM_UNIT_FILL_TYPE" val="1"/>
  <p:tag name="KSO_WM_UNIT_FILL_FORE_SCHEMECOLOR_INDEX" val="2"/>
  <p:tag name="KSO_WM_UNIT_FILL_FORE_SCHEMECOLOR_INDEX_BRIGHTNESS" val="0"/>
  <p:tag name="KSO_WM_UNIT_TEXT_FILL_FORE_SCHEMECOLOR_INDEX" val="1"/>
  <p:tag name="KSO_WM_UNIT_TEXT_FILL_TYPE" val="1"/>
  <p:tag name="KSO_WM_DIAGRAM_USE_COLOR_VALUE" val="{&quot;color_scheme&quot;:1,&quot;color_type&quot;:1,&quot;theme_color_indexes&quot;:[5,6,5,6,5,6]}"/>
</p:tagLst>
</file>

<file path=ppt/tags/tag267.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20235151_2*l_h_i*1_3_1"/>
  <p:tag name="KSO_WM_TEMPLATE_CATEGORY" val="diagram"/>
  <p:tag name="KSO_WM_TEMPLATE_INDEX" val="20235151"/>
  <p:tag name="KSO_WM_UNIT_LAYERLEVEL" val="1_1_1"/>
  <p:tag name="KSO_WM_TAG_VERSION" val="3.0"/>
  <p:tag name="KSO_WM_BEAUTIFY_FLAG" val="#wm#"/>
  <p:tag name="KSO_WM_DIAGRAM_MAX_ITEMCNT" val="12"/>
  <p:tag name="KSO_WM_DIAGRAM_MIN_ITEMCNT" val="2"/>
  <p:tag name="KSO_WM_DIAGRAM_VIRTUALLY_FRAME" val="{&quot;height&quot;:372.1499938964844,&quot;left&quot;:54.774993896484375,&quot;top&quot;:142.57500305175782,&quot;width&quot;:850.4500122070312}"/>
  <p:tag name="KSO_WM_DIAGRAM_COLOR_MATCH_VALUE" val="{&quot;shape&quot;:{&quot;fill&quot;:{&quot;gradient&quot;:[{&quot;brightness&quot;:0,&quot;colorType&quot;:1,&quot;foreColorIndex&quot;:5,&quot;pos&quot;:0,&quot;transparency&quot;:0},{&quot;brightness&quot;:0,&quot;colorType&quot;:1,&quot;foreColorIndex&quot;:5,&quot;pos&quot;:1,&quot;transparency&quot;:0.4099999964237213}],&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6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19:32&quot;,&quot;maxSize&quot;:{&quot;size1&quot;:31.1},&quot;minSize&quot;:{&quot;size1&quot;:17.8},&quot;normalSize&quot;:{&quot;size1&quot;:17.8},&quot;subLayout&quot;:[{&quot;id&quot;:&quot;2025-07-20T23:19:32&quot;,&quot;maxSize&quot;:{&quot;size1&quot;:100},&quot;minSize&quot;:{&quot;size1&quot;:61.7},&quot;normalSize&quot;:{&quot;size1&quot;:61.7},&quot;subLayout&quot;:[{&quot;id&quot;:&quot;2025-07-20T23:19:32&quot;,&quot;margin&quot;:{&quot;bottom&quot;:0,&quot;left&quot;:1.2699999809265137,&quot;right&quot;:1.2699999809265137,&quot;top&quot;:0.4230000376701355},&quot;type&quot;:0},{&quot;id&quot;:&quot;2025-07-20T23:19:32&quot;,&quot;margin&quot;:{&quot;bottom&quot;:0.025999998673796654,&quot;left&quot;:1.2699999809265137,&quot;right&quot;:1.2699999809265137,&quot;top&quot;:0.025999998673796654},&quot;type&quot;:0}],&quot;type&quot;:0},{&quot;id&quot;:&quot;2025-07-20T23:19:32&quot;,&quot;margin&quot;:{&quot;bottom&quot;:0.847000002861023,&quot;left&quot;:1.2699999809265137,&quot;right&quot;:1.2699999809265137,&quot;top&quot;:1.2699999809265137},&quot;type&quot;:0}],&quot;type&quot;:0}"/>
  <p:tag name="KSO_WM_SLIDE_BACKGROUND_TYPE" val="general"/>
  <p:tag name="KSO_WM_SLIDE_BK_DARK_LIGHT" val="2"/>
  <p:tag name="resource_record_key" val="{&quot;65&quot;:[20202545],&quot;70&quot;:[3333429]}"/>
</p:tagLst>
</file>

<file path=ppt/tags/tag26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7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7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19:32&quot;,&quot;maxSize&quot;:{&quot;size1&quot;:31.1},&quot;minSize&quot;:{&quot;size1&quot;:17.8},&quot;normalSize&quot;:{&quot;size1&quot;:17.8},&quot;subLayout&quot;:[{&quot;id&quot;:&quot;2025-07-20T23:19:32&quot;,&quot;maxSize&quot;:{&quot;size1&quot;:100},&quot;minSize&quot;:{&quot;size1&quot;:61.7},&quot;normalSize&quot;:{&quot;size1&quot;:61.7},&quot;subLayout&quot;:[{&quot;id&quot;:&quot;2025-07-20T23:19:32&quot;,&quot;margin&quot;:{&quot;bottom&quot;:0,&quot;left&quot;:1.2699999809265137,&quot;right&quot;:1.2699999809265137,&quot;top&quot;:0.4230000376701355},&quot;type&quot;:0},{&quot;id&quot;:&quot;2025-07-20T23:19:32&quot;,&quot;margin&quot;:{&quot;bottom&quot;:0.025999998673796654,&quot;left&quot;:1.2699999809265137,&quot;right&quot;:1.2699999809265137,&quot;top&quot;:0.025999998673796654},&quot;type&quot;:0}],&quot;type&quot;:0},{&quot;id&quot;:&quot;2025-07-20T23:19:3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8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8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19:32&quot;,&quot;maxSize&quot;:{&quot;size1&quot;:31.1},&quot;minSize&quot;:{&quot;size1&quot;:17.8},&quot;normalSize&quot;:{&quot;size1&quot;:17.8},&quot;subLayout&quot;:[{&quot;id&quot;:&quot;2025-07-20T23:19:32&quot;,&quot;maxSize&quot;:{&quot;size1&quot;:100},&quot;minSize&quot;:{&quot;size1&quot;:61.7},&quot;normalSize&quot;:{&quot;size1&quot;:61.7},&quot;subLayout&quot;:[{&quot;id&quot;:&quot;2025-07-20T23:19:32&quot;,&quot;margin&quot;:{&quot;bottom&quot;:0,&quot;left&quot;:1.2699999809265137,&quot;right&quot;:1.2699999809265137,&quot;top&quot;:0.4230000376701355},&quot;type&quot;:0},{&quot;id&quot;:&quot;2025-07-20T23:19:32&quot;,&quot;margin&quot;:{&quot;bottom&quot;:0.025999998673796654,&quot;left&quot;:1.2699999809265137,&quot;right&quot;:1.2699999809265137,&quot;top&quot;:0.025999998673796654},&quot;type&quot;:0}],&quot;type&quot;:0},{&quot;id&quot;:&quot;2025-07-20T23:19:3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9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9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19:32&quot;,&quot;maxSize&quot;:{&quot;size1&quot;:31.1},&quot;minSize&quot;:{&quot;size1&quot;:17.8},&quot;normalSize&quot;:{&quot;size1&quot;:17.8},&quot;subLayout&quot;:[{&quot;id&quot;:&quot;2025-07-20T23:19:32&quot;,&quot;maxSize&quot;:{&quot;size1&quot;:100},&quot;minSize&quot;:{&quot;size1&quot;:61.7},&quot;normalSize&quot;:{&quot;size1&quot;:61.7},&quot;subLayout&quot;:[{&quot;id&quot;:&quot;2025-07-20T23:19:32&quot;,&quot;margin&quot;:{&quot;bottom&quot;:0,&quot;left&quot;:1.2699999809265137,&quot;right&quot;:1.2699999809265137,&quot;top&quot;:0.4230000376701355},&quot;type&quot;:0},{&quot;id&quot;:&quot;2025-07-20T23:19:32&quot;,&quot;margin&quot;:{&quot;bottom&quot;:0.025999998673796654,&quot;left&quot;:1.2699999809265137,&quot;right&quot;:1.2699999809265137,&quot;top&quot;:0.025999998673796654},&quot;type&quot;:0}],&quot;type&quot;:0},{&quot;id&quot;:&quot;2025-07-20T23:19:3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9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9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9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9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19:32&quot;,&quot;maxSize&quot;:{&quot;size1&quot;:31.1},&quot;minSize&quot;:{&quot;size1&quot;:17.8},&quot;normalSize&quot;:{&quot;size1&quot;:17.8},&quot;subLayout&quot;:[{&quot;id&quot;:&quot;2025-07-20T23:19:32&quot;,&quot;maxSize&quot;:{&quot;size1&quot;:100},&quot;minSize&quot;:{&quot;size1&quot;:61.7},&quot;normalSize&quot;:{&quot;size1&quot;:61.7},&quot;subLayout&quot;:[{&quot;id&quot;:&quot;2025-07-20T23:19:32&quot;,&quot;margin&quot;:{&quot;bottom&quot;:0,&quot;left&quot;:1.2699999809265137,&quot;right&quot;:1.2699999809265137,&quot;top&quot;:0.4230000376701355},&quot;type&quot;:0},{&quot;id&quot;:&quot;2025-07-20T23:19:32&quot;,&quot;margin&quot;:{&quot;bottom&quot;:0.025999998673796654,&quot;left&quot;:1.2699999809265137,&quot;right&quot;:1.2699999809265137,&quot;top&quot;:0.025999998673796654},&quot;type&quot;:0}],&quot;type&quot;:0},{&quot;id&quot;:&quot;2025-07-20T23:19:3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0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0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0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305.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3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1_2"/>
  <p:tag name="KSO_WM_UNIT_ID" val="diagram20219188_5*l_h_i*1_1_2"/>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4c62daf2c01b4ff1aabbff9299b59ea5"/>
  <p:tag name="KSO_WM_UNIT_VALUE" val="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3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1_1"/>
  <p:tag name="KSO_WM_UNIT_ID" val="diagram20219188_5*l_h_i*1_1_1"/>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4c62daf2c01b4ff1aabbff9299b59ea5"/>
  <p:tag name="KSO_WM_UNIT_VALUE" val="1"/>
  <p:tag name="KSO_WM_UNIT_TEXT_FILL_FORE_SCHEMECOLOR_INDEX_BRIGHTNESS" val="0"/>
  <p:tag name="KSO_WM_UNIT_TEXT_FILL_FORE_SCHEMECOLOR_INDEX" val="14"/>
  <p:tag name="KSO_WM_UNIT_TEXT_FILL_TYPE" val="1"/>
</p:tagLst>
</file>

<file path=ppt/tags/tag308.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UNIT_INDEX" val="1_1_1"/>
  <p:tag name="KSO_WM_UNIT_ID" val="diagram20219188_5*l_h_f*1_1_1"/>
  <p:tag name="KSO_WM_TEMPLATE_CATEGORY" val="diagram"/>
  <p:tag name="KSO_WM_TEMPLATE_INDEX" val="20219188"/>
  <p:tag name="KSO_WM_UNIT_LAYERLEVEL" val="1_1_1"/>
  <p:tag name="KSO_WM_TAG_VERSION" val="1.0"/>
  <p:tag name="KSO_WM_BEAUTIFY_FLAG" val="#wm#"/>
  <p:tag name="KSO_WM_DIAGRAM_GROUP_CODE" val="l1-1"/>
  <p:tag name="KSO_WM_UNIT_PRESET_TEXT" val="输入你的正文文字是你思想的提炼为了最终良好的效果"/>
  <p:tag name="KSO_WM_CHIP_GROUPID" val="60b9db58d573a1aeab43b9a3"/>
  <p:tag name="KSO_WM_CHIP_XID" val="60b9db58d573a1aeab43b9a4"/>
  <p:tag name="KSO_WM_ASSEMBLE_CHIP_INDEX" val="4c62daf2c01b4ff1aabbff9299b59ea5"/>
  <p:tag name="KSO_WM_UNIT_VALUE" val="34"/>
  <p:tag name="KSO_WM_UNIT_TEXT_FILL_FORE_SCHEMECOLOR_INDEX_BRIGHTNESS" val="0.15"/>
  <p:tag name="KSO_WM_UNIT_TEXT_FILL_FORE_SCHEMECOLOR_INDEX" val="13"/>
  <p:tag name="KSO_WM_UNIT_TEXT_FILL_TYPE" val="1"/>
</p:tagLst>
</file>

<file path=ppt/tags/tag3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2_2"/>
  <p:tag name="KSO_WM_UNIT_ID" val="diagram20219188_5*l_h_i*1_2_2"/>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4c62daf2c01b4ff1aabbff9299b59ea5"/>
  <p:tag name="KSO_WM_UNIT_VALUE" val="4"/>
  <p:tag name="KSO_WM_UNIT_FILL_FORE_SCHEMECOLOR_INDEX_BRIGHTNESS" val="0"/>
  <p:tag name="KSO_WM_UNIT_FILL_FORE_SCHEMECOLOR_INDEX" val="6"/>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2_1"/>
  <p:tag name="KSO_WM_UNIT_ID" val="diagram20219188_5*l_h_i*1_2_1"/>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4c62daf2c01b4ff1aabbff9299b59ea5"/>
  <p:tag name="KSO_WM_UNIT_VALUE" val="1"/>
  <p:tag name="KSO_WM_UNIT_TEXT_FILL_FORE_SCHEMECOLOR_INDEX_BRIGHTNESS" val="0"/>
  <p:tag name="KSO_WM_UNIT_TEXT_FILL_FORE_SCHEMECOLOR_INDEX" val="14"/>
  <p:tag name="KSO_WM_UNIT_TEXT_FILL_TYPE" val="1"/>
</p:tagLst>
</file>

<file path=ppt/tags/tag311.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UNIT_INDEX" val="1_2_1"/>
  <p:tag name="KSO_WM_UNIT_ID" val="diagram20219188_5*l_h_f*1_2_1"/>
  <p:tag name="KSO_WM_TEMPLATE_CATEGORY" val="diagram"/>
  <p:tag name="KSO_WM_TEMPLATE_INDEX" val="20219188"/>
  <p:tag name="KSO_WM_UNIT_LAYERLEVEL" val="1_1_1"/>
  <p:tag name="KSO_WM_TAG_VERSION" val="1.0"/>
  <p:tag name="KSO_WM_BEAUTIFY_FLAG" val="#wm#"/>
  <p:tag name="KSO_WM_DIAGRAM_GROUP_CODE" val="l1-1"/>
  <p:tag name="KSO_WM_UNIT_PRESET_TEXT" val="输入你的正文文字是你思想的提炼为了最终良好的效果"/>
  <p:tag name="KSO_WM_CHIP_GROUPID" val="60b9db58d573a1aeab43b9a3"/>
  <p:tag name="KSO_WM_CHIP_XID" val="60b9db58d573a1aeab43b9a4"/>
  <p:tag name="KSO_WM_ASSEMBLE_CHIP_INDEX" val="4c62daf2c01b4ff1aabbff9299b59ea5"/>
  <p:tag name="KSO_WM_UNIT_VALUE" val="34"/>
  <p:tag name="KSO_WM_UNIT_TEXT_FILL_FORE_SCHEMECOLOR_INDEX_BRIGHTNESS" val="0.15"/>
  <p:tag name="KSO_WM_UNIT_TEXT_FILL_FORE_SCHEMECOLOR_INDEX" val="13"/>
  <p:tag name="KSO_WM_UNIT_TEXT_FILL_TYPE" val="1"/>
</p:tagLst>
</file>

<file path=ppt/tags/tag3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3_2"/>
  <p:tag name="KSO_WM_UNIT_ID" val="diagram20219188_5*l_h_i*1_3_2"/>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4c62daf2c01b4ff1aabbff9299b59ea5"/>
  <p:tag name="KSO_WM_UNIT_VALUE" val="4"/>
  <p:tag name="KSO_WM_UNIT_FILL_FORE_SCHEMECOLOR_INDEX_BRIGHTNESS" val="0"/>
  <p:tag name="KSO_WM_UNIT_FILL_FORE_SCHEMECOLOR_INDEX" val="7"/>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3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3_1"/>
  <p:tag name="KSO_WM_UNIT_ID" val="diagram20219188_5*l_h_i*1_3_1"/>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4c62daf2c01b4ff1aabbff9299b59ea5"/>
  <p:tag name="KSO_WM_UNIT_VALUE" val="1"/>
  <p:tag name="KSO_WM_UNIT_TEXT_FILL_FORE_SCHEMECOLOR_INDEX_BRIGHTNESS" val="0"/>
  <p:tag name="KSO_WM_UNIT_TEXT_FILL_FORE_SCHEMECOLOR_INDEX" val="14"/>
  <p:tag name="KSO_WM_UNIT_TEXT_FILL_TYPE" val="1"/>
</p:tagLst>
</file>

<file path=ppt/tags/tag314.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UNIT_INDEX" val="1_3_1"/>
  <p:tag name="KSO_WM_UNIT_ID" val="diagram20219188_5*l_h_f*1_3_1"/>
  <p:tag name="KSO_WM_TEMPLATE_CATEGORY" val="diagram"/>
  <p:tag name="KSO_WM_TEMPLATE_INDEX" val="20219188"/>
  <p:tag name="KSO_WM_UNIT_LAYERLEVEL" val="1_1_1"/>
  <p:tag name="KSO_WM_TAG_VERSION" val="1.0"/>
  <p:tag name="KSO_WM_BEAUTIFY_FLAG" val="#wm#"/>
  <p:tag name="KSO_WM_DIAGRAM_GROUP_CODE" val="l1-1"/>
  <p:tag name="KSO_WM_UNIT_PRESET_TEXT" val="输入你的正文文字是你思想的提炼为了最终良好的效果"/>
  <p:tag name="KSO_WM_CHIP_GROUPID" val="60b9db58d573a1aeab43b9a3"/>
  <p:tag name="KSO_WM_CHIP_XID" val="60b9db58d573a1aeab43b9a4"/>
  <p:tag name="KSO_WM_ASSEMBLE_CHIP_INDEX" val="4c62daf2c01b4ff1aabbff9299b59ea5"/>
  <p:tag name="KSO_WM_UNIT_VALUE" val="34"/>
  <p:tag name="KSO_WM_UNIT_TEXT_FILL_FORE_SCHEMECOLOR_INDEX_BRIGHTNESS" val="0.15"/>
  <p:tag name="KSO_WM_UNIT_TEXT_FILL_FORE_SCHEMECOLOR_INDEX" val="13"/>
  <p:tag name="KSO_WM_UNIT_TEXT_FILL_TYPE" val="1"/>
</p:tagLst>
</file>

<file path=ppt/tags/tag3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4_2"/>
  <p:tag name="KSO_WM_UNIT_ID" val="diagram20219188_5*l_h_i*1_4_2"/>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4c62daf2c01b4ff1aabbff9299b59ea5"/>
  <p:tag name="KSO_WM_UNIT_VALUE" val="4"/>
  <p:tag name="KSO_WM_UNIT_FILL_FORE_SCHEMECOLOR_INDEX_BRIGHTNESS" val="0"/>
  <p:tag name="KSO_WM_UNIT_FILL_FORE_SCHEMECOLOR_INDEX" val="8"/>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3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4_1"/>
  <p:tag name="KSO_WM_UNIT_ID" val="diagram20219188_5*l_h_i*1_4_1"/>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4c62daf2c01b4ff1aabbff9299b59ea5"/>
  <p:tag name="KSO_WM_UNIT_VALUE" val="1"/>
  <p:tag name="KSO_WM_UNIT_TEXT_FILL_FORE_SCHEMECOLOR_INDEX_BRIGHTNESS" val="0"/>
  <p:tag name="KSO_WM_UNIT_TEXT_FILL_FORE_SCHEMECOLOR_INDEX" val="14"/>
  <p:tag name="KSO_WM_UNIT_TEXT_FILL_TYPE" val="1"/>
</p:tagLst>
</file>

<file path=ppt/tags/tag317.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UNIT_INDEX" val="1_4_1"/>
  <p:tag name="KSO_WM_UNIT_ID" val="diagram20219188_5*l_h_f*1_4_1"/>
  <p:tag name="KSO_WM_TEMPLATE_CATEGORY" val="diagram"/>
  <p:tag name="KSO_WM_TEMPLATE_INDEX" val="20219188"/>
  <p:tag name="KSO_WM_UNIT_LAYERLEVEL" val="1_1_1"/>
  <p:tag name="KSO_WM_TAG_VERSION" val="1.0"/>
  <p:tag name="KSO_WM_BEAUTIFY_FLAG" val="#wm#"/>
  <p:tag name="KSO_WM_DIAGRAM_GROUP_CODE" val="l1-1"/>
  <p:tag name="KSO_WM_UNIT_PRESET_TEXT" val="输入你的正文文字是你思想的提炼为了最终良好的效果"/>
  <p:tag name="KSO_WM_CHIP_GROUPID" val="60b9db58d573a1aeab43b9a3"/>
  <p:tag name="KSO_WM_CHIP_XID" val="60b9db58d573a1aeab43b9a4"/>
  <p:tag name="KSO_WM_ASSEMBLE_CHIP_INDEX" val="4c62daf2c01b4ff1aabbff9299b59ea5"/>
  <p:tag name="KSO_WM_UNIT_VALUE" val="34"/>
  <p:tag name="KSO_WM_UNIT_TEXT_FILL_FORE_SCHEMECOLOR_INDEX_BRIGHTNESS" val="0.15"/>
  <p:tag name="KSO_WM_UNIT_TEXT_FILL_FORE_SCHEMECOLOR_INDEX" val="13"/>
  <p:tag name="KSO_WM_UNIT_TEXT_FILL_TYPE" val="1"/>
</p:tagLst>
</file>

<file path=ppt/tags/tag3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5_2"/>
  <p:tag name="KSO_WM_UNIT_ID" val="diagram20219188_5*l_h_i*1_5_2"/>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4c62daf2c01b4ff1aabbff9299b59ea5"/>
  <p:tag name="KSO_WM_UNIT_VALUE" val="4"/>
  <p:tag name="KSO_WM_UNIT_FILL_FORE_SCHEMECOLOR_INDEX_BRIGHTNESS" val="0"/>
  <p:tag name="KSO_WM_UNIT_FILL_FORE_SCHEMECOLOR_INDEX" val="9"/>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3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5_1"/>
  <p:tag name="KSO_WM_UNIT_ID" val="diagram20219188_5*l_h_i*1_5_1"/>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4c62daf2c01b4ff1aabbff9299b59ea5"/>
  <p:tag name="KSO_WM_UNIT_VALUE" val="1"/>
  <p:tag name="KSO_WM_UNIT_TEXT_FILL_FORE_SCHEMECOLOR_INDEX_BRIGHTNESS" val="0"/>
  <p:tag name="KSO_WM_UNIT_TEXT_FILL_FORE_SCHEMECOLOR_INDEX" val="14"/>
  <p:tag name="KSO_WM_UNIT_TEXT_FILL_TYPE"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0.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UNIT_INDEX" val="1_5_1"/>
  <p:tag name="KSO_WM_UNIT_ID" val="diagram20219188_5*l_h_f*1_5_1"/>
  <p:tag name="KSO_WM_TEMPLATE_CATEGORY" val="diagram"/>
  <p:tag name="KSO_WM_TEMPLATE_INDEX" val="20219188"/>
  <p:tag name="KSO_WM_UNIT_LAYERLEVEL" val="1_1_1"/>
  <p:tag name="KSO_WM_TAG_VERSION" val="1.0"/>
  <p:tag name="KSO_WM_BEAUTIFY_FLAG" val="#wm#"/>
  <p:tag name="KSO_WM_DIAGRAM_GROUP_CODE" val="l1-1"/>
  <p:tag name="KSO_WM_UNIT_PRESET_TEXT" val="输入你的正文文字是你思想的提炼为了最终良好的效果"/>
  <p:tag name="KSO_WM_CHIP_GROUPID" val="60b9db58d573a1aeab43b9a3"/>
  <p:tag name="KSO_WM_CHIP_XID" val="60b9db58d573a1aeab43b9a4"/>
  <p:tag name="KSO_WM_ASSEMBLE_CHIP_INDEX" val="4c62daf2c01b4ff1aabbff9299b59ea5"/>
  <p:tag name="KSO_WM_UNIT_VALUE" val="34"/>
  <p:tag name="KSO_WM_UNIT_TEXT_FILL_FORE_SCHEMECOLOR_INDEX_BRIGHTNESS" val="0.15"/>
  <p:tag name="KSO_WM_UNIT_TEXT_FILL_FORE_SCHEMECOLOR_INDEX" val="13"/>
  <p:tag name="KSO_WM_UNIT_TEXT_FILL_TYPE" val="1"/>
</p:tagLst>
</file>

<file path=ppt/tags/tag3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6_2"/>
  <p:tag name="KSO_WM_UNIT_ID" val="diagram20219188_5*l_h_i*1_6_2"/>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4c62daf2c01b4ff1aabbff9299b59ea5"/>
  <p:tag name="KSO_WM_UNIT_VALUE" val="4"/>
  <p:tag name="KSO_WM_UNIT_FILL_FORE_SCHEMECOLOR_INDEX_BRIGHTNESS" val="0"/>
  <p:tag name="KSO_WM_UNIT_FILL_FORE_SCHEMECOLOR_INDEX" val="10"/>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3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6_1"/>
  <p:tag name="KSO_WM_UNIT_ID" val="diagram20219188_5*l_h_i*1_6_1"/>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4c62daf2c01b4ff1aabbff9299b59ea5"/>
  <p:tag name="KSO_WM_UNIT_VALUE" val="1"/>
  <p:tag name="KSO_WM_UNIT_TEXT_FILL_FORE_SCHEMECOLOR_INDEX_BRIGHTNESS" val="0"/>
  <p:tag name="KSO_WM_UNIT_TEXT_FILL_FORE_SCHEMECOLOR_INDEX" val="14"/>
  <p:tag name="KSO_WM_UNIT_TEXT_FILL_TYPE" val="1"/>
</p:tagLst>
</file>

<file path=ppt/tags/tag323.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UNIT_INDEX" val="1_6_1"/>
  <p:tag name="KSO_WM_UNIT_ID" val="diagram20219188_5*l_h_f*1_6_1"/>
  <p:tag name="KSO_WM_TEMPLATE_CATEGORY" val="diagram"/>
  <p:tag name="KSO_WM_TEMPLATE_INDEX" val="20219188"/>
  <p:tag name="KSO_WM_UNIT_LAYERLEVEL" val="1_1_1"/>
  <p:tag name="KSO_WM_TAG_VERSION" val="1.0"/>
  <p:tag name="KSO_WM_BEAUTIFY_FLAG" val="#wm#"/>
  <p:tag name="KSO_WM_DIAGRAM_GROUP_CODE" val="l1-1"/>
  <p:tag name="KSO_WM_UNIT_PRESET_TEXT" val="输入你的正文文字是你思想的提炼为了最终良好的效果"/>
  <p:tag name="KSO_WM_CHIP_GROUPID" val="60b9db58d573a1aeab43b9a3"/>
  <p:tag name="KSO_WM_CHIP_XID" val="60b9db58d573a1aeab43b9a4"/>
  <p:tag name="KSO_WM_ASSEMBLE_CHIP_INDEX" val="4c62daf2c01b4ff1aabbff9299b59ea5"/>
  <p:tag name="KSO_WM_UNIT_VALUE" val="34"/>
  <p:tag name="KSO_WM_UNIT_TEXT_FILL_FORE_SCHEMECOLOR_INDEX_BRIGHTNESS" val="0.15"/>
  <p:tag name="KSO_WM_UNIT_TEXT_FILL_FORE_SCHEMECOLOR_INDEX" val="13"/>
  <p:tag name="KSO_WM_UNIT_TEXT_FILL_TYPE" val="1"/>
</p:tagLst>
</file>

<file path=ppt/tags/tag324.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19:33&quot;,&quot;maxSize&quot;:{&quot;size1&quot;:20},&quot;minSize&quot;:{&quot;size1&quot;:11.2},&quot;normalSize&quot;:{&quot;size1&quot;:11.2},&quot;subLayout&quot;:[{&quot;id&quot;:&quot;2025-07-20T23:19:33&quot;,&quot;margin&quot;:{&quot;bottom&quot;:0.025999998673796654,&quot;left&quot;:1.2699999809265137,&quot;right&quot;:1.2699999809265137,&quot;top&quot;:0.4230000376701355},&quot;type&quot;:0},{&quot;id&quot;:&quot;2025-07-20T23:19:3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325.xml><?xml version="1.0" encoding="utf-8"?>
<p:tagLst xmlns:p="http://schemas.openxmlformats.org/presentationml/2006/main">
  <p:tag name="KSO_WM_UNIT_ISCONTENTSTITLE" val="0"/>
  <p:tag name="KSO_WM_UNIT_ISNUMDGMTITLE" val="0"/>
  <p:tag name="KSO_WM_UNIT_NOCLEAR" val="1"/>
  <p:tag name="KSO_WM_UNIT_HIGHLIGHT" val="0"/>
  <p:tag name="KSO_WM_UNIT_COMPATIBLE" val="0"/>
  <p:tag name="KSO_WM_UNIT_DIAGRAM_ISNUMVISUAL" val="0"/>
  <p:tag name="KSO_WM_UNIT_DIAGRAM_ISREFERUNIT" val="0"/>
  <p:tag name="KSO_WM_UNIT_TYPE" val="a"/>
  <p:tag name="KSO_WM_UNIT_INDEX" val="1"/>
  <p:tag name="KSO_WM_UNIT_ID" val="custom20202545_15*a*1"/>
  <p:tag name="KSO_WM_TEMPLATE_CATEGORY" val="custom"/>
  <p:tag name="KSO_WM_TEMPLATE_INDEX" val="20202545"/>
  <p:tag name="KSO_WM_UNIT_LAYERLEVEL" val="1"/>
  <p:tag name="KSO_WM_TAG_VERSION" val="1.0"/>
  <p:tag name="KSO_WM_BEAUTIFY_FLAG" val="#wm#"/>
  <p:tag name="KSO_WM_UNIT_PRESET_TEXT" val="THANKS"/>
  <p:tag name="KSO_WM_UNIT_TEXT_FILL_FORE_SCHEMECOLOR_INDEX_BRIGHTNESS" val="0.15"/>
  <p:tag name="KSO_WM_UNIT_TEXT_FILL_FORE_SCHEMECOLOR_INDEX" val="13"/>
  <p:tag name="KSO_WM_UNIT_TEXT_FILL_TYPE" val="1"/>
</p:tagLst>
</file>

<file path=ppt/tags/tag326.xml><?xml version="1.0" encoding="utf-8"?>
<p:tagLst xmlns:p="http://schemas.openxmlformats.org/presentationml/2006/main">
  <p:tag name="KSO_WM_SLIDE_ID" val="custom20202545_15"/>
  <p:tag name="KSO_WM_TEMPLATE_SUBCATEGORY" val="0"/>
  <p:tag name="KSO_WM_TEMPLATE_MASTER_TYPE" val="1"/>
  <p:tag name="KSO_WM_TEMPLATE_COLOR_TYPE" val="1"/>
  <p:tag name="KSO_WM_SLIDE_TYPE" val="endPage"/>
  <p:tag name="KSO_WM_SLIDE_SUBTYPE" val="pureTxt"/>
  <p:tag name="KSO_WM_SLIDE_ITEM_CNT" val="0"/>
  <p:tag name="KSO_WM_SLIDE_INDEX" val="15"/>
  <p:tag name="KSO_WM_TAG_VERSION" val="1.0"/>
  <p:tag name="KSO_WM_BEAUTIFY_FLAG" val="#wm#"/>
  <p:tag name="KSO_WM_TEMPLATE_CATEGORY" val="custom"/>
  <p:tag name="KSO_WM_TEMPLATE_INDEX" val="20202545"/>
  <p:tag name="KSO_WM_SLIDE_LAYOUT" val="a"/>
  <p:tag name="KSO_WM_SLIDE_LAYOUT_CNT" val="1"/>
</p:tagLst>
</file>

<file path=ppt/tags/tag327.xml><?xml version="1.0" encoding="utf-8"?>
<p:tagLst xmlns:p="http://schemas.openxmlformats.org/presentationml/2006/main">
  <p:tag name="resource_record_key" val="{&quot;65&quot;:[20202545],&quot;70&quot;:[3322067,3333429]}"/>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_6*i*6"/>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_6*i*7"/>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6*i*8"/>
  <p:tag name="KSO_WM_UNIT_LAYERLEVEL" val="1"/>
  <p:tag name="KSO_WM_TAG_VERSION" val="1.0"/>
  <p:tag name="KSO_WM_BEAUTIFY_FLAG" val="#wm#"/>
</p:tagLst>
</file>

<file path=ppt/tags/tag5.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9.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9.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91.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2.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94.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5.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6.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7.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8.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9.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Black-Arial">
      <a:majorFont>
        <a:latin typeface="Arial Black"/>
        <a:ea typeface=""/>
        <a:cs typeface=""/>
        <a:font script="Jpan" typeface="ＭＳ ゴシック"/>
        <a:font script="Hang" typeface="굴림"/>
        <a:font script="Hans" typeface="宋体"/>
        <a:font script="Hant" typeface="新細明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333333"/>
      </a:dk2>
      <a:lt2>
        <a:srgbClr val="FFFFFF"/>
      </a:lt2>
      <a:accent1>
        <a:srgbClr val="5C8FC7"/>
      </a:accent1>
      <a:accent2>
        <a:srgbClr val="6E82BA"/>
      </a:accent2>
      <a:accent3>
        <a:srgbClr val="8376B0"/>
      </a:accent3>
      <a:accent4>
        <a:srgbClr val="9868A3"/>
      </a:accent4>
      <a:accent5>
        <a:srgbClr val="AE5B97"/>
      </a:accent5>
      <a:accent6>
        <a:srgbClr val="C44B8A"/>
      </a:accent6>
      <a:hlink>
        <a:srgbClr val="658BD5"/>
      </a:hlink>
      <a:folHlink>
        <a:srgbClr val="9F69A3"/>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宋体"/>
        <a:ea typeface=""/>
        <a:cs typeface=""/>
        <a:font script="Jpan" typeface="游ゴシック Light"/>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4606</Words>
  <Application>WPS 演示</Application>
  <PresentationFormat>宽屏</PresentationFormat>
  <Paragraphs>167</Paragraphs>
  <Slides>16</Slides>
  <Notes>0</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16</vt:i4>
      </vt:variant>
    </vt:vector>
  </HeadingPairs>
  <TitlesOfParts>
    <vt:vector size="30" baseType="lpstr">
      <vt:lpstr>Arial</vt:lpstr>
      <vt:lpstr>宋体</vt:lpstr>
      <vt:lpstr>Wingdings</vt:lpstr>
      <vt:lpstr>微软雅黑</vt:lpstr>
      <vt:lpstr>汉仪旗黑-85S</vt:lpstr>
      <vt:lpstr>黑体</vt:lpstr>
      <vt:lpstr>Viner Hand ITC</vt:lpstr>
      <vt:lpstr>汉仪旗黑-85S</vt:lpstr>
      <vt:lpstr>Segoe UI</vt:lpstr>
      <vt:lpstr>Arial Unicode MS</vt:lpstr>
      <vt:lpstr>汉仪粗圆简</vt:lpstr>
      <vt:lpstr>MiSans Normal</vt:lpstr>
      <vt:lpstr>Office 主题​​</vt:lpstr>
      <vt:lpstr>1_Office 主题​​</vt:lpstr>
      <vt:lpstr>第三章 财政总会计概述</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徐曙娜</cp:lastModifiedBy>
  <cp:revision>10</cp:revision>
  <dcterms:created xsi:type="dcterms:W3CDTF">2025-07-20T15:19:00Z</dcterms:created>
  <dcterms:modified xsi:type="dcterms:W3CDTF">2025-07-21T16:19:13Z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2052-12.1.0.19302</vt:lpwstr>
  </property>
  <property fmtid="{D5CDD505-2E9C-101B-9397-08002B2CF9AE}" pid="3" name="ICV">
    <vt:lpwstr/>
  </property>
</Properties>
</file>