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ommentAuthors.xml" ContentType="application/vnd.openxmlformats-officedocument.presentationml.commentAuthors+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0" r:id="rId3"/>
  </p:sldMasterIdLst>
  <p:sldIdLst>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12192000" cy="6858000"/>
  <p:notesSz cx="6858000" cy="9144000"/>
  <p:custDataLst>
    <p:tags r:id="rId31"/>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幸全" initials="幸全" lastIdx="1" clrIdx="0"/>
  <p:cmAuthor id="2" name="caoyu" initials="c" lastIdx="1" clrIdx="1"/>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DCDCDC"/>
    <a:srgbClr val="F0F0F0"/>
    <a:srgbClr val="E6E6E6"/>
    <a:srgbClr val="C8C8C8"/>
    <a:srgbClr val="FAFAFA"/>
    <a:srgbClr val="BEBEB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778" autoAdjust="0"/>
    <p:restoredTop sz="94660"/>
  </p:normalViewPr>
  <p:slideViewPr>
    <p:cSldViewPr snapToGrid="0">
      <p:cViewPr varScale="1">
        <p:scale>
          <a:sx n="99" d="100"/>
          <a:sy n="99" d="100"/>
        </p:scale>
        <p:origin x="84" y="582"/>
      </p:cViewPr>
      <p:guideLst>
        <p:guide orient="horz" pos="2160"/>
        <p:guide pos="3840"/>
      </p:guideLst>
    </p:cSldViewPr>
  </p:slideViewPr>
  <p:notesTextViewPr>
    <p:cViewPr>
      <p:scale>
        <a:sx n="3" d="2"/>
        <a:sy n="3" d="2"/>
      </p:scale>
      <p:origin x="0" y="0"/>
    </p:cViewPr>
  </p:notesTextViewPr>
  <p:notesViewPr>
    <p:cSldViewPr snapToGrid="0">
      <p:cViewPr varScale="1">
        <p:scale>
          <a:sx n="92" d="100"/>
          <a:sy n="92" d="100"/>
        </p:scale>
        <p:origin x="2550" y="102"/>
      </p:cViewPr>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slide" Target="slides/slide1.xml"/><Relationship Id="rId31" Type="http://schemas.openxmlformats.org/officeDocument/2006/relationships/tags" Target="tags/tag63.xml"/><Relationship Id="rId30" Type="http://schemas.openxmlformats.org/officeDocument/2006/relationships/commentAuthors" Target="commentAuthors.xml"/><Relationship Id="rId3" Type="http://schemas.openxmlformats.org/officeDocument/2006/relationships/slideMaster" Target="slideMasters/slideMaster2.xml"/><Relationship Id="rId29" Type="http://schemas.openxmlformats.org/officeDocument/2006/relationships/tableStyles" Target="tableStyles.xml"/><Relationship Id="rId28" Type="http://schemas.openxmlformats.org/officeDocument/2006/relationships/viewProps" Target="viewProps.xml"/><Relationship Id="rId27" Type="http://schemas.openxmlformats.org/officeDocument/2006/relationships/presProps" Target="presProps.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slideLayouts/_rels/slideLayout1.xml.rels><?xml version="1.0" encoding="UTF-8" standalone="yes"?>
<Relationships xmlns="http://schemas.openxmlformats.org/package/2006/relationships"><Relationship Id="rId6" Type="http://schemas.openxmlformats.org/officeDocument/2006/relationships/tags" Target="../tags/tag5.xml"/><Relationship Id="rId5" Type="http://schemas.openxmlformats.org/officeDocument/2006/relationships/tags" Target="../tags/tag4.xml"/><Relationship Id="rId4" Type="http://schemas.openxmlformats.org/officeDocument/2006/relationships/tags" Target="../tags/tag3.xml"/><Relationship Id="rId3" Type="http://schemas.openxmlformats.org/officeDocument/2006/relationships/tags" Target="../tags/tag2.xml"/><Relationship Id="rId2" Type="http://schemas.openxmlformats.org/officeDocument/2006/relationships/tags" Target="../tags/tag1.xml"/><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5" Type="http://schemas.openxmlformats.org/officeDocument/2006/relationships/tags" Target="../tags/tag51.xml"/><Relationship Id="rId4" Type="http://schemas.openxmlformats.org/officeDocument/2006/relationships/tags" Target="../tags/tag50.xml"/><Relationship Id="rId3" Type="http://schemas.openxmlformats.org/officeDocument/2006/relationships/tags" Target="../tags/tag49.xml"/><Relationship Id="rId2" Type="http://schemas.openxmlformats.org/officeDocument/2006/relationships/tags" Target="../tags/tag48.xml"/><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6" Type="http://schemas.openxmlformats.org/officeDocument/2006/relationships/tags" Target="../tags/tag56.xml"/><Relationship Id="rId5" Type="http://schemas.openxmlformats.org/officeDocument/2006/relationships/tags" Target="../tags/tag55.xml"/><Relationship Id="rId4" Type="http://schemas.openxmlformats.org/officeDocument/2006/relationships/tags" Target="../tags/tag54.xml"/><Relationship Id="rId3" Type="http://schemas.openxmlformats.org/officeDocument/2006/relationships/tags" Target="../tags/tag53.xml"/><Relationship Id="rId2" Type="http://schemas.openxmlformats.org/officeDocument/2006/relationships/tags" Target="../tags/tag52.xml"/><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6" Type="http://schemas.openxmlformats.org/officeDocument/2006/relationships/tags" Target="../tags/tag10.xml"/><Relationship Id="rId5" Type="http://schemas.openxmlformats.org/officeDocument/2006/relationships/tags" Target="../tags/tag9.xml"/><Relationship Id="rId4" Type="http://schemas.openxmlformats.org/officeDocument/2006/relationships/tags" Target="../tags/tag8.xml"/><Relationship Id="rId3" Type="http://schemas.openxmlformats.org/officeDocument/2006/relationships/tags" Target="../tags/tag7.xml"/><Relationship Id="rId2" Type="http://schemas.openxmlformats.org/officeDocument/2006/relationships/tags" Target="../tags/tag6.xml"/><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6" Type="http://schemas.openxmlformats.org/officeDocument/2006/relationships/tags" Target="../tags/tag15.xml"/><Relationship Id="rId5" Type="http://schemas.openxmlformats.org/officeDocument/2006/relationships/tags" Target="../tags/tag14.xml"/><Relationship Id="rId4" Type="http://schemas.openxmlformats.org/officeDocument/2006/relationships/tags" Target="../tags/tag13.xml"/><Relationship Id="rId3" Type="http://schemas.openxmlformats.org/officeDocument/2006/relationships/tags" Target="../tags/tag12.xml"/><Relationship Id="rId2" Type="http://schemas.openxmlformats.org/officeDocument/2006/relationships/tags" Target="../tags/tag11.xml"/><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7" Type="http://schemas.openxmlformats.org/officeDocument/2006/relationships/tags" Target="../tags/tag21.xml"/><Relationship Id="rId6" Type="http://schemas.openxmlformats.org/officeDocument/2006/relationships/tags" Target="../tags/tag20.xml"/><Relationship Id="rId5" Type="http://schemas.openxmlformats.org/officeDocument/2006/relationships/tags" Target="../tags/tag19.xml"/><Relationship Id="rId4" Type="http://schemas.openxmlformats.org/officeDocument/2006/relationships/tags" Target="../tags/tag18.xml"/><Relationship Id="rId3" Type="http://schemas.openxmlformats.org/officeDocument/2006/relationships/tags" Target="../tags/tag17.xml"/><Relationship Id="rId2" Type="http://schemas.openxmlformats.org/officeDocument/2006/relationships/tags" Target="../tags/tag16.xml"/><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9" Type="http://schemas.openxmlformats.org/officeDocument/2006/relationships/tags" Target="../tags/tag29.xml"/><Relationship Id="rId8" Type="http://schemas.openxmlformats.org/officeDocument/2006/relationships/tags" Target="../tags/tag28.xml"/><Relationship Id="rId7" Type="http://schemas.openxmlformats.org/officeDocument/2006/relationships/tags" Target="../tags/tag27.xml"/><Relationship Id="rId6" Type="http://schemas.openxmlformats.org/officeDocument/2006/relationships/tags" Target="../tags/tag26.xml"/><Relationship Id="rId5" Type="http://schemas.openxmlformats.org/officeDocument/2006/relationships/tags" Target="../tags/tag25.xml"/><Relationship Id="rId4" Type="http://schemas.openxmlformats.org/officeDocument/2006/relationships/tags" Target="../tags/tag24.xml"/><Relationship Id="rId3" Type="http://schemas.openxmlformats.org/officeDocument/2006/relationships/tags" Target="../tags/tag23.xml"/><Relationship Id="rId2" Type="http://schemas.openxmlformats.org/officeDocument/2006/relationships/tags" Target="../tags/tag22.xml"/><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5" Type="http://schemas.openxmlformats.org/officeDocument/2006/relationships/tags" Target="../tags/tag33.xml"/><Relationship Id="rId4" Type="http://schemas.openxmlformats.org/officeDocument/2006/relationships/tags" Target="../tags/tag32.xml"/><Relationship Id="rId3" Type="http://schemas.openxmlformats.org/officeDocument/2006/relationships/tags" Target="../tags/tag31.xml"/><Relationship Id="rId2" Type="http://schemas.openxmlformats.org/officeDocument/2006/relationships/tags" Target="../tags/tag30.xml"/><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4" Type="http://schemas.openxmlformats.org/officeDocument/2006/relationships/tags" Target="../tags/tag36.xml"/><Relationship Id="rId3" Type="http://schemas.openxmlformats.org/officeDocument/2006/relationships/tags" Target="../tags/tag35.xml"/><Relationship Id="rId2" Type="http://schemas.openxmlformats.org/officeDocument/2006/relationships/tags" Target="../tags/tag34.xml"/><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7" Type="http://schemas.openxmlformats.org/officeDocument/2006/relationships/tags" Target="../tags/tag42.xml"/><Relationship Id="rId6" Type="http://schemas.openxmlformats.org/officeDocument/2006/relationships/tags" Target="../tags/tag41.xml"/><Relationship Id="rId5" Type="http://schemas.openxmlformats.org/officeDocument/2006/relationships/tags" Target="../tags/tag40.xml"/><Relationship Id="rId4" Type="http://schemas.openxmlformats.org/officeDocument/2006/relationships/tags" Target="../tags/tag39.xml"/><Relationship Id="rId3" Type="http://schemas.openxmlformats.org/officeDocument/2006/relationships/tags" Target="../tags/tag38.xml"/><Relationship Id="rId2" Type="http://schemas.openxmlformats.org/officeDocument/2006/relationships/tags" Target="../tags/tag37.xml"/><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6" Type="http://schemas.openxmlformats.org/officeDocument/2006/relationships/tags" Target="../tags/tag47.xml"/><Relationship Id="rId5" Type="http://schemas.openxmlformats.org/officeDocument/2006/relationships/tags" Target="../tags/tag46.xml"/><Relationship Id="rId4" Type="http://schemas.openxmlformats.org/officeDocument/2006/relationships/tags" Target="../tags/tag45.xml"/><Relationship Id="rId3" Type="http://schemas.openxmlformats.org/officeDocument/2006/relationships/tags" Target="../tags/tag44.xml"/><Relationship Id="rId2" Type="http://schemas.openxmlformats.org/officeDocument/2006/relationships/tags" Target="../tags/tag43.xml"/><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custDataLst>
              <p:tags r:id="rId2"/>
            </p:custDataLst>
          </p:nvPr>
        </p:nvSpPr>
        <p:spPr>
          <a:xfrm>
            <a:off x="1198800" y="914400"/>
            <a:ext cx="9799200" cy="2570400"/>
          </a:xfrm>
        </p:spPr>
        <p:txBody>
          <a:bodyPr lIns="90000" tIns="46800" rIns="90000" bIns="46800" anchor="b" anchorCtr="0">
            <a:normAutofit/>
          </a:bodyPr>
          <a:lstStyle>
            <a:lvl1pPr algn="ctr">
              <a:defRPr sz="6000"/>
            </a:lvl1pPr>
          </a:lstStyle>
          <a:p>
            <a:r>
              <a:rPr lang="zh-CN" altLang="en-US" dirty="0"/>
              <a:t>单击此处编辑母版标题样式</a:t>
            </a:r>
            <a:endParaRPr lang="zh-CN" altLang="en-US" dirty="0"/>
          </a:p>
        </p:txBody>
      </p:sp>
      <p:sp>
        <p:nvSpPr>
          <p:cNvPr id="3" name="副标题 2"/>
          <p:cNvSpPr>
            <a:spLocks noGrp="1"/>
          </p:cNvSpPr>
          <p:nvPr>
            <p:ph type="subTitle" idx="1"/>
            <p:custDataLst>
              <p:tags r:id="rId3"/>
            </p:custDataLst>
          </p:nvPr>
        </p:nvSpPr>
        <p:spPr>
          <a:xfrm>
            <a:off x="1198800" y="3560400"/>
            <a:ext cx="9799200" cy="1472400"/>
          </a:xfrm>
        </p:spPr>
        <p:txBody>
          <a:bodyPr lIns="90000" tIns="46800" rIns="90000" bIns="46800">
            <a:normAutofit/>
          </a:bodyPr>
          <a:lstStyle>
            <a:lvl1pPr marL="0" indent="0" algn="ctr">
              <a:lnSpc>
                <a:spcPct val="110000"/>
              </a:lnSpc>
              <a:buNone/>
              <a:defRPr sz="2400" spc="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单击此处编辑母版副标题样式</a:t>
            </a:r>
            <a:endParaRPr lang="zh-CN" altLang="en-US" dirty="0"/>
          </a:p>
        </p:txBody>
      </p:sp>
      <p:sp>
        <p:nvSpPr>
          <p:cNvPr id="16" name="日期占位符 15"/>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17" name="页脚占位符 16"/>
          <p:cNvSpPr>
            <a:spLocks noGrp="1"/>
          </p:cNvSpPr>
          <p:nvPr>
            <p:ph type="ftr" sz="quarter" idx="11"/>
            <p:custDataLst>
              <p:tags r:id="rId5"/>
            </p:custDataLst>
          </p:nvPr>
        </p:nvSpPr>
        <p:spPr/>
        <p:txBody>
          <a:bodyPr/>
          <a:lstStyle/>
          <a:p>
            <a:endParaRPr lang="zh-CN" altLang="en-US" dirty="0"/>
          </a:p>
        </p:txBody>
      </p:sp>
      <p:sp>
        <p:nvSpPr>
          <p:cNvPr id="18" name="灯片编号占位符 17"/>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7" name="内容占位符 6"/>
          <p:cNvSpPr>
            <a:spLocks noGrp="1"/>
          </p:cNvSpPr>
          <p:nvPr>
            <p:ph sz="quarter" idx="13"/>
            <p:custDataLst>
              <p:tags r:id="rId5"/>
            </p:custDataLst>
          </p:nvPr>
        </p:nvSpPr>
        <p:spPr>
          <a:xfrm>
            <a:off x="608400" y="774000"/>
            <a:ext cx="10972800" cy="5482800"/>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末尾幻灯片">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2" name="标题 1"/>
          <p:cNvSpPr>
            <a:spLocks noGrp="1"/>
          </p:cNvSpPr>
          <p:nvPr>
            <p:ph type="title" hasCustomPrompt="1"/>
            <p:custDataLst>
              <p:tags r:id="rId5"/>
            </p:custDataLst>
          </p:nvPr>
        </p:nvSpPr>
        <p:spPr>
          <a:xfrm>
            <a:off x="1198800" y="2484000"/>
            <a:ext cx="9799200" cy="1018800"/>
          </a:xfrm>
        </p:spPr>
        <p:txBody>
          <a:bodyPr vert="horz" lIns="90000" tIns="46800" rIns="90000" bIns="46800" rtlCol="0" anchor="t" anchorCtr="0">
            <a:normAutofit/>
          </a:bodyPr>
          <a:lstStyle>
            <a:lvl1pPr algn="ctr">
              <a:defRPr sz="6000"/>
            </a:lvl1pPr>
          </a:lstStyle>
          <a:p>
            <a:pPr lvl="0"/>
            <a:r>
              <a:rPr lang="zh-CN" altLang="en-US" smtClean="0"/>
              <a:t>单击此处编辑标题</a:t>
            </a:r>
            <a:endParaRPr lang="zh-CN" altLang="en-US"/>
          </a:p>
        </p:txBody>
      </p:sp>
      <p:sp>
        <p:nvSpPr>
          <p:cNvPr id="7" name="文本占位符 6"/>
          <p:cNvSpPr>
            <a:spLocks noGrp="1"/>
          </p:cNvSpPr>
          <p:nvPr>
            <p:ph type="body" sz="quarter" idx="13"/>
            <p:custDataLst>
              <p:tags r:id="rId6"/>
            </p:custDataLst>
          </p:nvPr>
        </p:nvSpPr>
        <p:spPr>
          <a:xfrm>
            <a:off x="1198800" y="3560400"/>
            <a:ext cx="9799200" cy="471600"/>
          </a:xfrm>
        </p:spPr>
        <p:txBody>
          <a:bodyPr lIns="90000" tIns="46800" rIns="90000" bIns="46800">
            <a:normAutofit/>
          </a:bodyPr>
          <a:lstStyle>
            <a:lvl1pPr algn="ctr">
              <a:lnSpc>
                <a:spcPct val="110000"/>
              </a:lnSpc>
              <a:buNone/>
              <a:defRPr sz="2400" spc="200"/>
            </a:lvl1pPr>
          </a:lstStyle>
          <a:p>
            <a:pPr lvl="0"/>
            <a:r>
              <a:rPr lang="zh-CN" altLang="en-US" dirty="0"/>
              <a:t>单击此处编辑母版文本样式</a:t>
            </a:r>
            <a:endParaRPr lang="zh-CN" alt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空白">
    <p:spTree>
      <p:nvGrpSpPr>
        <p:cNvPr id="1" name=""/>
        <p:cNvGrpSpPr/>
        <p:nvPr/>
      </p:nvGrpSpPr>
      <p:grpSpPr>
        <a:xfrm>
          <a:off x="0" y="0"/>
          <a:ext cx="0" cy="0"/>
          <a:chOff x="0" y="0"/>
          <a:chExt cx="0" cy="0"/>
        </a:xfrm>
      </p:grpSpPr>
      <p:sp>
        <p:nvSpPr>
          <p:cNvPr id="5" name="标题 1"/>
          <p:cNvSpPr>
            <a:spLocks noGrp="1"/>
          </p:cNvSpPr>
          <p:nvPr>
            <p:ph type="title"/>
          </p:nvPr>
        </p:nvSpPr>
        <p:spPr>
          <a:xfrm>
            <a:off x="573405" y="258445"/>
            <a:ext cx="8267065" cy="628650"/>
          </a:xfrm>
        </p:spPr>
        <p:txBody>
          <a:bodyPr>
            <a:noAutofit/>
          </a:bodyPr>
          <a:lstStyle>
            <a:lvl1pPr algn="l">
              <a:defRPr lang="zh-CN" altLang="zh-CN" sz="2400" b="0">
                <a:solidFill>
                  <a:schemeClr val="tx1"/>
                </a:solidFill>
                <a:latin typeface="汉仪铁线黑-65简" panose="00020600040101010101" charset="-122"/>
                <a:ea typeface="汉仪铁线黑-65简" panose="00020600040101010101" charset="-122"/>
              </a:defRPr>
            </a:lvl1pPr>
          </a:lstStyle>
          <a:p>
            <a:pPr algn="l">
              <a:buClrTx/>
              <a:buSzTx/>
              <a:buFontTx/>
            </a:pPr>
            <a:r>
              <a:rPr lang="zh-CN" altLang="en-US" noProof="1" smtClean="0"/>
              <a:t>单击此处编辑母版标题样式</a:t>
            </a:r>
            <a:endParaRPr lang="zh-CN" altLang="en-US" noProof="1"/>
          </a:p>
        </p:txBody>
      </p:sp>
      <p:sp>
        <p:nvSpPr>
          <p:cNvPr id="6" name="内容占位符 2"/>
          <p:cNvSpPr>
            <a:spLocks noGrp="1"/>
          </p:cNvSpPr>
          <p:nvPr>
            <p:ph idx="1"/>
          </p:nvPr>
        </p:nvSpPr>
        <p:spPr>
          <a:xfrm>
            <a:off x="622300" y="1423670"/>
            <a:ext cx="10947400" cy="4864735"/>
          </a:xfrm>
        </p:spPr>
        <p:txBody>
          <a:bodyPr>
            <a:normAutofit/>
          </a:bodyPr>
          <a:lstStyle>
            <a:lvl1pPr algn="just" eaLnBrk="1" fontAlgn="auto" latinLnBrk="0" hangingPunct="1">
              <a:lnSpc>
                <a:spcPct val="125000"/>
              </a:lnSpc>
              <a:spcBef>
                <a:spcPts val="300"/>
              </a:spcBef>
              <a:spcAft>
                <a:spcPts val="300"/>
              </a:spcAft>
              <a:defRPr sz="1800"/>
            </a:lvl1pPr>
            <a:lvl2pPr algn="just" eaLnBrk="1" fontAlgn="auto" latinLnBrk="0" hangingPunct="1">
              <a:lnSpc>
                <a:spcPct val="125000"/>
              </a:lnSpc>
              <a:spcBef>
                <a:spcPts val="300"/>
              </a:spcBef>
              <a:spcAft>
                <a:spcPts val="300"/>
              </a:spcAft>
              <a:defRPr sz="1800"/>
            </a:lvl2pPr>
            <a:lvl3pPr algn="just" eaLnBrk="1" fontAlgn="auto" latinLnBrk="0" hangingPunct="1">
              <a:lnSpc>
                <a:spcPct val="125000"/>
              </a:lnSpc>
              <a:spcBef>
                <a:spcPts val="300"/>
              </a:spcBef>
              <a:spcAft>
                <a:spcPts val="300"/>
              </a:spcAft>
              <a:defRPr sz="1800"/>
            </a:lvl3pPr>
            <a:lvl4pPr algn="just" eaLnBrk="1" fontAlgn="auto" latinLnBrk="0" hangingPunct="1">
              <a:lnSpc>
                <a:spcPct val="125000"/>
              </a:lnSpc>
              <a:spcBef>
                <a:spcPts val="300"/>
              </a:spcBef>
              <a:spcAft>
                <a:spcPts val="300"/>
              </a:spcAft>
              <a:defRPr sz="1800"/>
            </a:lvl4pPr>
            <a:lvl5pPr algn="just" eaLnBrk="1" fontAlgn="auto" latinLnBrk="0" hangingPunct="1">
              <a:lnSpc>
                <a:spcPct val="125000"/>
              </a:lnSpc>
              <a:spcBef>
                <a:spcPts val="300"/>
              </a:spcBef>
              <a:spcAft>
                <a:spcPts val="300"/>
              </a:spcAft>
              <a:defRPr sz="1800"/>
            </a:lvl5p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内容占位符 2"/>
          <p:cNvSpPr>
            <a:spLocks noGrp="1"/>
          </p:cNvSpPr>
          <p:nvPr>
            <p:ph idx="1"/>
            <p:custDataLst>
              <p:tags r:id="rId3"/>
            </p:custDataLst>
          </p:nvPr>
        </p:nvSpPr>
        <p:spPr>
          <a:xfrm>
            <a:off x="608400" y="1490400"/>
            <a:ext cx="10969200" cy="4759200"/>
          </a:xfrm>
        </p:spPr>
        <p:txBody>
          <a:bodyPr vert="horz" lIns="90000" tIns="46800" rIns="90000" bIns="4680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hasCustomPrompt="1"/>
            <p:custDataLst>
              <p:tags r:id="rId2"/>
            </p:custDataLst>
          </p:nvPr>
        </p:nvSpPr>
        <p:spPr>
          <a:xfrm>
            <a:off x="1990800" y="3848400"/>
            <a:ext cx="7768800" cy="766800"/>
          </a:xfrm>
        </p:spPr>
        <p:txBody>
          <a:bodyPr lIns="90000" tIns="46800" rIns="90000" bIns="46800" anchor="b" anchorCtr="0">
            <a:normAutofit/>
          </a:bodyPr>
          <a:lstStyle>
            <a:lvl1pPr>
              <a:defRPr sz="4400"/>
            </a:lvl1pPr>
          </a:lstStyle>
          <a:p>
            <a:r>
              <a:rPr lang="zh-CN" altLang="en-US" dirty="0"/>
              <a:t>单击此处编辑标题</a:t>
            </a:r>
            <a:endParaRPr lang="zh-CN" altLang="en-US" dirty="0"/>
          </a:p>
        </p:txBody>
      </p:sp>
      <p:sp>
        <p:nvSpPr>
          <p:cNvPr id="3" name="文本占位符 2"/>
          <p:cNvSpPr>
            <a:spLocks noGrp="1"/>
          </p:cNvSpPr>
          <p:nvPr>
            <p:ph type="body" idx="1" hasCustomPrompt="1"/>
            <p:custDataLst>
              <p:tags r:id="rId3"/>
            </p:custDataLst>
          </p:nvPr>
        </p:nvSpPr>
        <p:spPr>
          <a:xfrm>
            <a:off x="1990800" y="4615200"/>
            <a:ext cx="7768800" cy="867600"/>
          </a:xfrm>
        </p:spPr>
        <p:txBody>
          <a:bodyPr lIns="90000" tIns="46800" rIns="90000" bIns="46800">
            <a:normAutofit/>
          </a:bodyPr>
          <a:lstStyle>
            <a:lvl1pPr marL="0" indent="0">
              <a:buNone/>
              <a:defRPr sz="1800">
                <a:solidFill>
                  <a:schemeClr val="tx1">
                    <a:lumMod val="65000"/>
                    <a:lumOff val="35000"/>
                  </a:schemeClr>
                </a:solidFill>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dirty="0"/>
              <a:t>单击此处编辑文本</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内容占位符 2"/>
          <p:cNvSpPr>
            <a:spLocks noGrp="1"/>
          </p:cNvSpPr>
          <p:nvPr>
            <p:ph sz="half" idx="1"/>
            <p:custDataLst>
              <p:tags r:id="rId3"/>
            </p:custDataLst>
          </p:nvPr>
        </p:nvSpPr>
        <p:spPr>
          <a:xfrm>
            <a:off x="608400" y="1501200"/>
            <a:ext cx="5176800" cy="4748400"/>
          </a:xfrm>
        </p:spPr>
        <p:txBody>
          <a:bodyPr vert="horz" lIns="90000" tIns="46800" rIns="90000" bIns="4680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custDataLst>
              <p:tags r:id="rId4"/>
            </p:custDataLst>
          </p:nvPr>
        </p:nvSpPr>
        <p:spPr>
          <a:xfrm>
            <a:off x="6411600" y="1501200"/>
            <a:ext cx="5176800" cy="4748400"/>
          </a:xfrm>
        </p:spPr>
        <p:txBody>
          <a:bodyPr lIns="90000" tIns="46800" rIns="90000" bIns="4680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日期占位符 4"/>
          <p:cNvSpPr>
            <a:spLocks noGrp="1"/>
          </p:cNvSpPr>
          <p:nvPr>
            <p:ph type="dt" sz="half" idx="10"/>
            <p:custDataLst>
              <p:tags r:id="rId5"/>
            </p:custDataLst>
          </p:nvPr>
        </p:nvSpPr>
        <p:spPr/>
        <p:txBody>
          <a:body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custDataLst>
              <p:tags r:id="rId6"/>
            </p:custDataLst>
          </p:nvPr>
        </p:nvSpPr>
        <p:spPr/>
        <p:txBody>
          <a:bodyPr/>
          <a:lstStyle/>
          <a:p>
            <a:endParaRPr lang="zh-CN" altLang="en-US"/>
          </a:p>
        </p:txBody>
      </p:sp>
      <p:sp>
        <p:nvSpPr>
          <p:cNvPr id="7" name="灯片编号占位符 6"/>
          <p:cNvSpPr>
            <a:spLocks noGrp="1"/>
          </p:cNvSpPr>
          <p:nvPr>
            <p:ph type="sldNum" sz="quarter" idx="12"/>
            <p:custDataLst>
              <p:tags r:id="rId7"/>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文本占位符 2"/>
          <p:cNvSpPr>
            <a:spLocks noGrp="1"/>
          </p:cNvSpPr>
          <p:nvPr>
            <p:ph type="body" idx="1" hasCustomPrompt="1"/>
            <p:custDataLst>
              <p:tags r:id="rId3"/>
            </p:custDataLst>
          </p:nvPr>
        </p:nvSpPr>
        <p:spPr>
          <a:xfrm>
            <a:off x="608400" y="1429200"/>
            <a:ext cx="5342400" cy="381600"/>
          </a:xfrm>
        </p:spPr>
        <p:txBody>
          <a:bodyPr lIns="101600" tIns="38100" rIns="76200" bIns="38100" anchor="t" anchorCtr="0">
            <a:normAutofit/>
          </a:bodyPr>
          <a:lstStyle>
            <a:lvl1pPr marL="0" indent="0">
              <a:lnSpc>
                <a:spcPct val="100000"/>
              </a:lnSpc>
              <a:buNone/>
              <a:defRPr sz="2000" b="1" spc="20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单击此处编辑文本</a:t>
            </a:r>
            <a:endParaRPr lang="zh-CN" altLang="en-US" dirty="0"/>
          </a:p>
        </p:txBody>
      </p:sp>
      <p:sp>
        <p:nvSpPr>
          <p:cNvPr id="4" name="内容占位符 3"/>
          <p:cNvSpPr>
            <a:spLocks noGrp="1"/>
          </p:cNvSpPr>
          <p:nvPr>
            <p:ph sz="half" idx="2"/>
            <p:custDataLst>
              <p:tags r:id="rId4"/>
            </p:custDataLst>
          </p:nvPr>
        </p:nvSpPr>
        <p:spPr>
          <a:xfrm>
            <a:off x="608400" y="1854000"/>
            <a:ext cx="5342400" cy="4395600"/>
          </a:xfrm>
        </p:spPr>
        <p:txBody>
          <a:bodyPr vert="horz" lIns="101600" tIns="0" rIns="82550" bIns="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hasCustomPrompt="1"/>
            <p:custDataLst>
              <p:tags r:id="rId5"/>
            </p:custDataLst>
          </p:nvPr>
        </p:nvSpPr>
        <p:spPr>
          <a:xfrm>
            <a:off x="6235750" y="1421729"/>
            <a:ext cx="5342400" cy="381600"/>
          </a:xfrm>
        </p:spPr>
        <p:txBody>
          <a:bodyPr vert="horz" lIns="101600" tIns="38100" rIns="76200" bIns="38100" rtlCol="0" anchor="t" anchorCtr="0">
            <a:normAutofit/>
          </a:bodyPr>
          <a:lstStyle>
            <a:lvl1pPr marL="0" indent="0">
              <a:lnSpc>
                <a:spcPct val="100000"/>
              </a:lnSpc>
              <a:buNone/>
              <a:defRPr sz="2000" b="1" spc="20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单击此处编辑文本</a:t>
            </a:r>
            <a:endParaRPr lang="zh-CN" altLang="en-US"/>
          </a:p>
        </p:txBody>
      </p:sp>
      <p:sp>
        <p:nvSpPr>
          <p:cNvPr id="6" name="内容占位符 5"/>
          <p:cNvSpPr>
            <a:spLocks noGrp="1"/>
          </p:cNvSpPr>
          <p:nvPr>
            <p:ph sz="quarter" idx="4"/>
            <p:custDataLst>
              <p:tags r:id="rId6"/>
            </p:custDataLst>
          </p:nvPr>
        </p:nvSpPr>
        <p:spPr>
          <a:xfrm>
            <a:off x="6235750" y="1854000"/>
            <a:ext cx="5342400" cy="4395600"/>
          </a:xfrm>
        </p:spPr>
        <p:txBody>
          <a:bodyPr vert="horz" lIns="101600" tIns="0" rIns="82550" bIns="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custDataLst>
              <p:tags r:id="rId7"/>
            </p:custDataLst>
          </p:nvPr>
        </p:nvSpPr>
        <p:spPr/>
        <p:txBody>
          <a:body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custDataLst>
              <p:tags r:id="rId8"/>
            </p:custDataLst>
          </p:nvPr>
        </p:nvSpPr>
        <p:spPr/>
        <p:txBody>
          <a:bodyPr/>
          <a:lstStyle/>
          <a:p>
            <a:endParaRPr lang="zh-CN" altLang="en-US"/>
          </a:p>
        </p:txBody>
      </p:sp>
      <p:sp>
        <p:nvSpPr>
          <p:cNvPr id="9" name="灯片编号占位符 8"/>
          <p:cNvSpPr>
            <a:spLocks noGrp="1"/>
          </p:cNvSpPr>
          <p:nvPr>
            <p:ph type="sldNum" sz="quarter" idx="12"/>
            <p:custDataLst>
              <p:tags r:id="rId9"/>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日期占位符 2"/>
          <p:cNvSpPr>
            <a:spLocks noGrp="1"/>
          </p:cNvSpPr>
          <p:nvPr>
            <p:ph type="dt" sz="half" idx="10"/>
            <p:custDataLst>
              <p:tags r:id="rId3"/>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4"/>
            </p:custDataLst>
          </p:nvPr>
        </p:nvSpPr>
        <p:spPr/>
        <p:txBody>
          <a:bodyPr/>
          <a:lstStyle/>
          <a:p>
            <a:endParaRPr lang="zh-CN" altLang="en-US"/>
          </a:p>
        </p:txBody>
      </p:sp>
      <p:sp>
        <p:nvSpPr>
          <p:cNvPr id="5" name="灯片编号占位符 4"/>
          <p:cNvSpPr>
            <a:spLocks noGrp="1"/>
          </p:cNvSpPr>
          <p:nvPr>
            <p:ph type="sldNum" sz="quarter" idx="12"/>
            <p:custDataLst>
              <p:tags r:id="rId5"/>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p:txBody>
          <a:bodyPr/>
          <a:lstStyle/>
          <a:p>
            <a:endParaRPr lang="zh-CN" altLang="en-US"/>
          </a:p>
        </p:txBody>
      </p:sp>
      <p:sp>
        <p:nvSpPr>
          <p:cNvPr id="4" name="灯片编号占位符 3"/>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sp>
        <p:nvSpPr>
          <p:cNvPr id="3" name="图片占位符 2"/>
          <p:cNvSpPr>
            <a:spLocks noGrp="1"/>
          </p:cNvSpPr>
          <p:nvPr>
            <p:ph type="pic" idx="1"/>
            <p:custDataLst>
              <p:tags r:id="rId2"/>
            </p:custDataLst>
          </p:nvPr>
        </p:nvSpPr>
        <p:spPr>
          <a:xfrm>
            <a:off x="608400" y="1555200"/>
            <a:ext cx="5233077" cy="4608000"/>
          </a:xfrm>
        </p:spPr>
        <p:txBody>
          <a:bodyPr vert="horz" lIns="90000" tIns="46800" rIns="90000" bIns="46800" rtlCol="0">
            <a:normAutofit/>
          </a:bodyPr>
          <a:lstStyle>
            <a:lvl1pPr>
              <a:buNone/>
              <a:defRPr sz="1600"/>
            </a:lvl1pPr>
          </a:lstStyle>
          <a:p>
            <a:pPr lvl="0"/>
            <a:endParaRPr lang="zh-CN" altLang="en-US"/>
          </a:p>
        </p:txBody>
      </p:sp>
      <p:sp>
        <p:nvSpPr>
          <p:cNvPr id="4" name="文本占位符 3"/>
          <p:cNvSpPr>
            <a:spLocks noGrp="1"/>
          </p:cNvSpPr>
          <p:nvPr>
            <p:ph type="body" sz="half" idx="2"/>
            <p:custDataLst>
              <p:tags r:id="rId3"/>
            </p:custDataLst>
          </p:nvPr>
        </p:nvSpPr>
        <p:spPr>
          <a:xfrm>
            <a:off x="6350400" y="1555200"/>
            <a:ext cx="5227200" cy="4608000"/>
          </a:xfrm>
        </p:spPr>
        <p:txBody>
          <a:bodyPr vert="horz" lIns="90000" tIns="46800" rIns="90000" bIns="46800" rtlCol="0">
            <a:normAutofit/>
          </a:bodyPr>
          <a:lstStyle>
            <a:lvl1pPr>
              <a:buNone/>
              <a:defRPr sz="1600"/>
            </a:lvl1pPr>
          </a:lstStyle>
          <a:p>
            <a:pPr lvl="0"/>
            <a:r>
              <a:rPr lang="zh-CN" altLang="en-US" smtClean="0"/>
              <a:t>单击此处编辑母版文本样式</a:t>
            </a:r>
            <a:endParaRPr lang="zh-CN" altLang="en-US"/>
          </a:p>
        </p:txBody>
      </p:sp>
      <p:sp>
        <p:nvSpPr>
          <p:cNvPr id="5" name="日期占位符 4"/>
          <p:cNvSpPr>
            <a:spLocks noGrp="1"/>
          </p:cNvSpPr>
          <p:nvPr>
            <p:ph type="dt" sz="half" idx="10"/>
            <p:custDataLst>
              <p:tags r:id="rId4"/>
            </p:custDataLst>
          </p:nvPr>
        </p:nvSpPr>
        <p:spPr/>
        <p:txBody>
          <a:body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custDataLst>
              <p:tags r:id="rId5"/>
            </p:custDataLst>
          </p:nvPr>
        </p:nvSpPr>
        <p:spPr/>
        <p:txBody>
          <a:bodyPr/>
          <a:lstStyle/>
          <a:p>
            <a:endParaRPr lang="zh-CN" altLang="en-US" dirty="0"/>
          </a:p>
        </p:txBody>
      </p:sp>
      <p:sp>
        <p:nvSpPr>
          <p:cNvPr id="7" name="灯片编号占位符 6"/>
          <p:cNvSpPr>
            <a:spLocks noGrp="1"/>
          </p:cNvSpPr>
          <p:nvPr>
            <p:ph type="sldNum" sz="quarter" idx="12"/>
            <p:custDataLst>
              <p:tags r:id="rId6"/>
            </p:custDataLst>
          </p:nvPr>
        </p:nvSpPr>
        <p:spPr/>
        <p:txBody>
          <a:bodyPr/>
          <a:lstStyle/>
          <a:p>
            <a:fld id="{FABC47A4-756D-490B-A52F-7D9E2C9FC05F}" type="slidenum">
              <a:rPr lang="zh-CN" altLang="en-US" smtClean="0"/>
            </a:fld>
            <a:endParaRPr lang="zh-CN" altLang="en-US"/>
          </a:p>
        </p:txBody>
      </p:sp>
      <p:sp>
        <p:nvSpPr>
          <p:cNvPr id="9" name="标题 8"/>
          <p:cNvSpPr>
            <a:spLocks noGrp="1"/>
          </p:cNvSpPr>
          <p:nvPr>
            <p:ph type="title"/>
            <p:custDataLst>
              <p:tags r:id="rId7"/>
            </p:custDataLst>
          </p:nvPr>
        </p:nvSpPr>
        <p:spPr/>
        <p:txBody>
          <a:bodyPr/>
          <a:p>
            <a:r>
              <a:rPr lang="zh-CN" altLang="en-US"/>
              <a:t>单击此处编辑母版标题样式</a:t>
            </a:r>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hasCustomPrompt="1"/>
            <p:custDataLst>
              <p:tags r:id="rId2"/>
            </p:custDataLst>
          </p:nvPr>
        </p:nvSpPr>
        <p:spPr>
          <a:xfrm>
            <a:off x="10234800" y="914400"/>
            <a:ext cx="1044000" cy="5029200"/>
          </a:xfrm>
        </p:spPr>
        <p:txBody>
          <a:bodyPr vert="eaVert" lIns="90000" tIns="46800" rIns="90000" bIns="46800" rtlCol="0" anchor="ctr" anchorCtr="0">
            <a:normAutofit/>
          </a:bodyPr>
          <a:lstStyle>
            <a:lvl1pPr>
              <a:buNone/>
              <a:defRPr sz="2800"/>
            </a:lvl1pPr>
          </a:lstStyle>
          <a:p>
            <a:pPr lvl="0"/>
            <a:r>
              <a:rPr lang="zh-CN" altLang="en-US" smtClean="0"/>
              <a:t>单击此处编辑标题</a:t>
            </a:r>
            <a:endParaRPr lang="zh-CN" altLang="en-US"/>
          </a:p>
        </p:txBody>
      </p:sp>
      <p:sp>
        <p:nvSpPr>
          <p:cNvPr id="3" name="竖排文字占位符 2"/>
          <p:cNvSpPr>
            <a:spLocks noGrp="1"/>
          </p:cNvSpPr>
          <p:nvPr>
            <p:ph type="body" orient="vert" idx="1"/>
            <p:custDataLst>
              <p:tags r:id="rId3"/>
            </p:custDataLst>
          </p:nvPr>
        </p:nvSpPr>
        <p:spPr>
          <a:xfrm>
            <a:off x="914400" y="914400"/>
            <a:ext cx="9169200" cy="5029200"/>
          </a:xfrm>
        </p:spPr>
        <p:txBody>
          <a:bodyPr vert="eaVert" lIns="46800" tIns="46800" rIns="46800" bIns="46800"/>
          <a:lstStyle>
            <a:lvl1pPr marL="228600" indent="-228600">
              <a:spcAft>
                <a:spcPts val="1000"/>
              </a:spcAft>
              <a:defRPr spc="300"/>
            </a:lvl1pPr>
            <a:lvl2pPr marL="685800" indent="-228600">
              <a:defRPr spc="300"/>
            </a:lvl2pPr>
            <a:lvl3pPr marL="1143000" indent="-228600">
              <a:defRPr spc="300"/>
            </a:lvl3pPr>
            <a:lvl4pPr marL="1600200" indent="-228600">
              <a:defRPr spc="300"/>
            </a:lvl4pPr>
            <a:lvl5pPr marL="2057400" indent="-228600">
              <a:defRPr spc="300"/>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8" Type="http://schemas.openxmlformats.org/officeDocument/2006/relationships/theme" Target="../theme/theme1.xml"/><Relationship Id="rId17" Type="http://schemas.openxmlformats.org/officeDocument/2006/relationships/tags" Target="../tags/tag62.xml"/><Relationship Id="rId16" Type="http://schemas.openxmlformats.org/officeDocument/2006/relationships/tags" Target="../tags/tag61.xml"/><Relationship Id="rId15" Type="http://schemas.openxmlformats.org/officeDocument/2006/relationships/tags" Target="../tags/tag60.xml"/><Relationship Id="rId14" Type="http://schemas.openxmlformats.org/officeDocument/2006/relationships/tags" Target="../tags/tag59.xml"/><Relationship Id="rId13" Type="http://schemas.openxmlformats.org/officeDocument/2006/relationships/tags" Target="../tags/tag58.xml"/><Relationship Id="rId12" Type="http://schemas.openxmlformats.org/officeDocument/2006/relationships/tags" Target="../tags/tag57.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8" Type="http://schemas.openxmlformats.org/officeDocument/2006/relationships/theme" Target="../theme/theme2.xml"/><Relationship Id="rId7" Type="http://schemas.openxmlformats.org/officeDocument/2006/relationships/image" Target="../media/image6.png"/><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12"/>
            </p:custDataLst>
          </p:nvPr>
        </p:nvSpPr>
        <p:spPr>
          <a:xfrm>
            <a:off x="608400" y="608400"/>
            <a:ext cx="10969200" cy="705600"/>
          </a:xfrm>
          <a:prstGeom prst="rect">
            <a:avLst/>
          </a:prstGeom>
        </p:spPr>
        <p:txBody>
          <a:bodyPr vert="horz" lIns="90170" tIns="46990" rIns="90170" bIns="46990" rtlCol="0" anchor="ctr" anchorCtr="0">
            <a:norm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13"/>
            </p:custDataLst>
          </p:nvPr>
        </p:nvSpPr>
        <p:spPr>
          <a:xfrm>
            <a:off x="608400" y="1490400"/>
            <a:ext cx="10969200" cy="4759200"/>
          </a:xfrm>
          <a:prstGeom prst="rect">
            <a:avLst/>
          </a:prstGeom>
        </p:spPr>
        <p:txBody>
          <a:bodyPr vert="horz" lIns="90000" tIns="46800" rIns="90000" bIns="4680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custDataLst>
              <p:tags r:id="rId14"/>
            </p:custDataLst>
          </p:nvPr>
        </p:nvSpPr>
        <p:spPr>
          <a:xfrm>
            <a:off x="612000" y="6314400"/>
            <a:ext cx="2700000" cy="316800"/>
          </a:xfrm>
          <a:prstGeom prst="rect">
            <a:avLst/>
          </a:prstGeom>
        </p:spPr>
        <p:txBody>
          <a:bodyPr vert="horz" lIns="91440" tIns="45720" rIns="91440" bIns="45720" rtlCol="0" anchor="ctr">
            <a:normAutofit/>
          </a:bodyPr>
          <a:lstStyle>
            <a:lvl1pPr algn="l">
              <a:defRPr sz="1000" baseline="0">
                <a:solidFill>
                  <a:schemeClr val="tx1">
                    <a:tint val="75000"/>
                  </a:schemeClr>
                </a:solidFill>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3"/>
            <p:custDataLst>
              <p:tags r:id="rId15"/>
            </p:custDataLst>
          </p:nvPr>
        </p:nvSpPr>
        <p:spPr>
          <a:xfrm>
            <a:off x="4116000" y="6314400"/>
            <a:ext cx="3960000" cy="316800"/>
          </a:xfrm>
          <a:prstGeom prst="rect">
            <a:avLst/>
          </a:prstGeom>
        </p:spPr>
        <p:txBody>
          <a:bodyPr vert="horz" lIns="91440" tIns="45720" rIns="91440" bIns="45720" rtlCol="0" anchor="ctr">
            <a:normAutofit/>
          </a:bodyPr>
          <a:lstStyle>
            <a:lvl1pPr algn="ctr">
              <a:defRPr sz="1000" baseline="0">
                <a:solidFill>
                  <a:schemeClr val="tx1">
                    <a:tint val="75000"/>
                  </a:schemeClr>
                </a:solidFill>
              </a:defRPr>
            </a:lvl1pPr>
          </a:lstStyle>
          <a:p>
            <a:endParaRPr lang="zh-CN" altLang="en-US" dirty="0"/>
          </a:p>
        </p:txBody>
      </p:sp>
      <p:sp>
        <p:nvSpPr>
          <p:cNvPr id="6" name="灯片编号占位符 5"/>
          <p:cNvSpPr>
            <a:spLocks noGrp="1"/>
          </p:cNvSpPr>
          <p:nvPr>
            <p:ph type="sldNum" sz="quarter" idx="4"/>
            <p:custDataLst>
              <p:tags r:id="rId16"/>
            </p:custDataLst>
          </p:nvPr>
        </p:nvSpPr>
        <p:spPr>
          <a:xfrm>
            <a:off x="8877600" y="6314400"/>
            <a:ext cx="2700000" cy="316800"/>
          </a:xfrm>
          <a:prstGeom prst="rect">
            <a:avLst/>
          </a:prstGeom>
        </p:spPr>
        <p:txBody>
          <a:bodyPr vert="horz" lIns="91440" tIns="45720" rIns="91440" bIns="45720" rtlCol="0" anchor="ctr">
            <a:normAutofit/>
          </a:bodyPr>
          <a:lstStyle>
            <a:lvl1pPr algn="r">
              <a:defRPr sz="1000" baseline="0">
                <a:solidFill>
                  <a:schemeClr val="tx1">
                    <a:tint val="75000"/>
                  </a:schemeClr>
                </a:solidFill>
              </a:defRPr>
            </a:lvl1pPr>
          </a:lstStyle>
          <a:p>
            <a:fld id="{49AE70B2-8BF9-45C0-BB95-33D1B9D3A854}" type="slidenum">
              <a:rPr lang="zh-CN" altLang="en-US" smtClean="0"/>
            </a:fld>
            <a:endParaRPr lang="zh-CN" altLang="en-US" dirty="0"/>
          </a:p>
        </p:txBody>
      </p:sp>
    </p:spTree>
    <p:custDataLst>
      <p:tags r:id="rId17"/>
    </p:custData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fontAlgn="auto" latinLnBrk="0" hangingPunct="1">
        <a:lnSpc>
          <a:spcPct val="100000"/>
        </a:lnSpc>
        <a:spcBef>
          <a:spcPct val="0"/>
        </a:spcBef>
        <a:buNone/>
        <a:defRPr sz="3600" b="1" u="none" strike="noStrike" kern="1200" cap="none" spc="300" normalizeH="0" baseline="0">
          <a:solidFill>
            <a:schemeClr val="tx1">
              <a:lumMod val="85000"/>
              <a:lumOff val="15000"/>
            </a:schemeClr>
          </a:solidFill>
          <a:uFillTx/>
          <a:latin typeface="+mj-lt"/>
          <a:ea typeface="+mj-ea"/>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800" u="none" strike="noStrike" kern="1200" cap="none" spc="150" normalizeH="0" baseline="0">
          <a:solidFill>
            <a:schemeClr val="tx1">
              <a:lumMod val="65000"/>
              <a:lumOff val="35000"/>
            </a:schemeClr>
          </a:solidFill>
          <a:uFillTx/>
          <a:latin typeface="+mn-lt"/>
          <a:ea typeface="+mn-ea"/>
          <a:cs typeface="+mn-cs"/>
        </a:defRPr>
      </a:lvl1pPr>
      <a:lvl2pPr marL="685800" indent="-22860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 pos="1609725" algn="l"/>
          <a:tab pos="1609725" algn="l"/>
          <a:tab pos="1609725" algn="l"/>
        </a:tabLst>
        <a:defRPr sz="1600" u="none" strike="noStrike" kern="1200" cap="none" spc="150" normalizeH="0" baseline="0">
          <a:solidFill>
            <a:schemeClr val="tx1">
              <a:lumMod val="65000"/>
              <a:lumOff val="35000"/>
            </a:schemeClr>
          </a:solidFill>
          <a:uFillTx/>
          <a:latin typeface="+mn-lt"/>
          <a:ea typeface="+mn-ea"/>
          <a:cs typeface="+mn-cs"/>
        </a:defRPr>
      </a:lvl2pPr>
      <a:lvl3pPr marL="1143000" indent="-228600" algn="l" defTabSz="914400" rtl="0" eaLnBrk="1" fontAlgn="auto" latinLnBrk="0" hangingPunct="1">
        <a:lnSpc>
          <a:spcPct val="120000"/>
        </a:lnSpc>
        <a:spcBef>
          <a:spcPts val="0"/>
        </a:spcBef>
        <a:spcAft>
          <a:spcPts val="600"/>
        </a:spcAft>
        <a:buFont typeface="Arial" panose="020B0604020202020204" pitchFamily="34" charset="0"/>
        <a:buChar char="●"/>
        <a:defRPr sz="1600" u="none" strike="noStrike" kern="1200" cap="none" spc="150" normalizeH="0" baseline="0">
          <a:solidFill>
            <a:schemeClr val="tx1">
              <a:lumMod val="65000"/>
              <a:lumOff val="35000"/>
            </a:schemeClr>
          </a:solidFill>
          <a:uFillTx/>
          <a:latin typeface="+mn-lt"/>
          <a:ea typeface="+mn-ea"/>
          <a:cs typeface="+mn-cs"/>
        </a:defRPr>
      </a:lvl3pPr>
      <a:lvl4pPr marL="1600200" indent="-228600" algn="l" defTabSz="914400" rtl="0" eaLnBrk="1" fontAlgn="auto" latinLnBrk="0" hangingPunct="1">
        <a:lnSpc>
          <a:spcPct val="120000"/>
        </a:lnSpc>
        <a:spcBef>
          <a:spcPts val="0"/>
        </a:spcBef>
        <a:spcAft>
          <a:spcPts val="300"/>
        </a:spcAft>
        <a:buFont typeface="Wingdings" panose="05000000000000000000" charset="0"/>
        <a:buChar char=""/>
        <a:defRPr sz="1400" u="none" strike="noStrike" kern="1200" cap="none" spc="150" normalizeH="0" baseline="0">
          <a:solidFill>
            <a:schemeClr val="tx1">
              <a:lumMod val="65000"/>
              <a:lumOff val="35000"/>
            </a:schemeClr>
          </a:solidFill>
          <a:uFillTx/>
          <a:latin typeface="+mn-lt"/>
          <a:ea typeface="+mn-ea"/>
          <a:cs typeface="+mn-cs"/>
        </a:defRPr>
      </a:lvl4pPr>
      <a:lvl5pPr marL="2057400" indent="-228600" algn="l" defTabSz="914400" rtl="0" eaLnBrk="1" fontAlgn="auto" latinLnBrk="0" hangingPunct="1">
        <a:lnSpc>
          <a:spcPct val="120000"/>
        </a:lnSpc>
        <a:spcBef>
          <a:spcPts val="0"/>
        </a:spcBef>
        <a:spcAft>
          <a:spcPts val="300"/>
        </a:spcAft>
        <a:buFont typeface="Arial" panose="020B0604020202020204" pitchFamily="34" charset="0"/>
        <a:buChar char="•"/>
        <a:defRPr sz="1400" u="none" strike="noStrike" kern="1200" cap="none" spc="150" normalizeH="0" baseline="0">
          <a:solidFill>
            <a:schemeClr val="tx1">
              <a:lumMod val="65000"/>
              <a:lumOff val="35000"/>
            </a:schemeClr>
          </a:solidFill>
          <a:uFillTx/>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bwMode="auto">
      <p:bgPr>
        <a:blipFill dpi="0" rotWithShape="0">
          <a:blip r:embed="rId2"/>
          <a:srcRect/>
          <a:stretch>
            <a:fillRect/>
          </a:stretch>
        </a:blipFill>
        <a:effectLst/>
      </p:bgPr>
    </p:bg>
    <p:spTree>
      <p:nvGrpSpPr>
        <p:cNvPr id="1" name=""/>
        <p:cNvGrpSpPr/>
        <p:nvPr/>
      </p:nvGrpSpPr>
      <p:grpSpPr>
        <a:xfrm>
          <a:off x="0" y="0"/>
          <a:ext cx="0" cy="0"/>
          <a:chOff x="0" y="0"/>
          <a:chExt cx="0" cy="0"/>
        </a:xfrm>
      </p:grpSpPr>
      <p:pic>
        <p:nvPicPr>
          <p:cNvPr id="28" name="图片 27"/>
          <p:cNvPicPr>
            <a:picLocks noChangeAspect="1"/>
          </p:cNvPicPr>
          <p:nvPr userDrawn="1"/>
        </p:nvPicPr>
        <p:blipFill>
          <a:blip r:embed="rId3"/>
          <a:stretch>
            <a:fillRect/>
          </a:stretch>
        </p:blipFill>
        <p:spPr>
          <a:xfrm>
            <a:off x="0" y="0"/>
            <a:ext cx="12192000" cy="6870700"/>
          </a:xfrm>
          <a:prstGeom prst="rect">
            <a:avLst/>
          </a:prstGeom>
        </p:spPr>
      </p:pic>
      <p:sp>
        <p:nvSpPr>
          <p:cNvPr id="1028" name="Rectangle 6"/>
          <p:cNvSpPr>
            <a:spLocks noGrp="1" noChangeArrowheads="1"/>
          </p:cNvSpPr>
          <p:nvPr>
            <p:ph type="body" idx="1"/>
          </p:nvPr>
        </p:nvSpPr>
        <p:spPr bwMode="auto">
          <a:xfrm>
            <a:off x="605155" y="1471295"/>
            <a:ext cx="11040745" cy="46088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p>
            <a:pPr lvl="0"/>
            <a:r>
              <a:rPr lang="zh-CN" altLang="zh-CN" smtClean="0"/>
              <a:t>单击此处编辑母版文本样式</a:t>
            </a:r>
            <a:endParaRPr lang="zh-CN" altLang="zh-CN" smtClean="0"/>
          </a:p>
          <a:p>
            <a:pPr lvl="1"/>
            <a:r>
              <a:rPr lang="zh-CN" altLang="zh-CN" smtClean="0"/>
              <a:t>第二级</a:t>
            </a:r>
            <a:endParaRPr lang="zh-CN" altLang="zh-CN" smtClean="0"/>
          </a:p>
          <a:p>
            <a:pPr lvl="2"/>
            <a:r>
              <a:rPr lang="zh-CN" altLang="zh-CN" smtClean="0"/>
              <a:t>第三级</a:t>
            </a:r>
            <a:endParaRPr lang="zh-CN" altLang="zh-CN" smtClean="0"/>
          </a:p>
          <a:p>
            <a:pPr lvl="3"/>
            <a:r>
              <a:rPr lang="zh-CN" altLang="zh-CN" smtClean="0"/>
              <a:t>第四级</a:t>
            </a:r>
            <a:endParaRPr lang="zh-CN" altLang="zh-CN" smtClean="0"/>
          </a:p>
          <a:p>
            <a:pPr lvl="4"/>
            <a:r>
              <a:rPr lang="zh-CN" altLang="zh-CN" smtClean="0"/>
              <a:t>第五级</a:t>
            </a:r>
            <a:endParaRPr lang="zh-CN" altLang="zh-CN" smtClean="0"/>
          </a:p>
        </p:txBody>
      </p:sp>
      <p:sp>
        <p:nvSpPr>
          <p:cNvPr id="1027" name="Rectangle 5"/>
          <p:cNvSpPr>
            <a:spLocks noGrp="1" noChangeArrowheads="1"/>
          </p:cNvSpPr>
          <p:nvPr>
            <p:ph type="title"/>
          </p:nvPr>
        </p:nvSpPr>
        <p:spPr bwMode="auto">
          <a:xfrm>
            <a:off x="789940" y="245110"/>
            <a:ext cx="9516745" cy="5988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lstStyle/>
          <a:p>
            <a:pPr lvl="0"/>
            <a:r>
              <a:rPr lang="zh-CN" altLang="zh-CN" dirty="0" smtClean="0"/>
              <a:t>单击此处编辑母版标题样式</a:t>
            </a:r>
            <a:endParaRPr lang="zh-CN" altLang="zh-CN" dirty="0" smtClean="0"/>
          </a:p>
        </p:txBody>
      </p:sp>
      <p:pic>
        <p:nvPicPr>
          <p:cNvPr id="11" name="图片 10"/>
          <p:cNvPicPr>
            <a:picLocks noChangeAspect="1"/>
          </p:cNvPicPr>
          <p:nvPr userDrawn="1"/>
        </p:nvPicPr>
        <p:blipFill>
          <a:blip r:embed="rId4"/>
          <a:stretch>
            <a:fillRect/>
          </a:stretch>
        </p:blipFill>
        <p:spPr>
          <a:xfrm>
            <a:off x="43815" y="887730"/>
            <a:ext cx="8681085" cy="182245"/>
          </a:xfrm>
          <a:prstGeom prst="rect">
            <a:avLst/>
          </a:prstGeom>
        </p:spPr>
      </p:pic>
      <p:pic>
        <p:nvPicPr>
          <p:cNvPr id="2" name="图片 1"/>
          <p:cNvPicPr>
            <a:picLocks noChangeAspect="1"/>
          </p:cNvPicPr>
          <p:nvPr userDrawn="1"/>
        </p:nvPicPr>
        <p:blipFill>
          <a:blip r:embed="rId5"/>
          <a:stretch>
            <a:fillRect/>
          </a:stretch>
        </p:blipFill>
        <p:spPr>
          <a:xfrm>
            <a:off x="11950065" y="2192655"/>
            <a:ext cx="241300" cy="2879090"/>
          </a:xfrm>
          <a:prstGeom prst="rect">
            <a:avLst/>
          </a:prstGeom>
        </p:spPr>
      </p:pic>
      <p:pic>
        <p:nvPicPr>
          <p:cNvPr id="7" name="内容占位符 4"/>
          <p:cNvPicPr>
            <a:picLocks noChangeAspect="1"/>
          </p:cNvPicPr>
          <p:nvPr userDrawn="1"/>
        </p:nvPicPr>
        <p:blipFill>
          <a:blip r:embed="rId6"/>
          <a:stretch>
            <a:fillRect/>
          </a:stretch>
        </p:blipFill>
        <p:spPr>
          <a:xfrm>
            <a:off x="0" y="6425565"/>
            <a:ext cx="12191365" cy="444500"/>
          </a:xfrm>
          <a:prstGeom prst="rect">
            <a:avLst/>
          </a:prstGeom>
          <a:noFill/>
          <a:ln>
            <a:noFill/>
          </a:ln>
          <a:effectLst/>
        </p:spPr>
      </p:pic>
      <p:pic>
        <p:nvPicPr>
          <p:cNvPr id="23" name="图片 22" descr="WPS图片编辑"/>
          <p:cNvPicPr>
            <a:picLocks noChangeAspect="1"/>
          </p:cNvPicPr>
          <p:nvPr userDrawn="1"/>
        </p:nvPicPr>
        <p:blipFill>
          <a:blip r:embed="rId7"/>
          <a:stretch>
            <a:fillRect/>
          </a:stretch>
        </p:blipFill>
        <p:spPr>
          <a:xfrm>
            <a:off x="9904095" y="6500495"/>
            <a:ext cx="2195195" cy="328295"/>
          </a:xfrm>
          <a:prstGeom prst="rect">
            <a:avLst/>
          </a:prstGeom>
        </p:spPr>
      </p:pic>
    </p:spTree>
  </p:cSld>
  <p:clrMap bg1="lt1" tx1="dk1" bg2="lt2" tx2="dk2" accent1="accent1" accent2="accent2" accent3="accent3" accent4="accent4" accent5="accent5" accent6="accent6" hlink="hlink" folHlink="folHlink"/>
  <p:sldLayoutIdLst>
    <p:sldLayoutId id="2147483661" r:id="rId1"/>
  </p:sldLayoutIdLst>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txStyles>
    <p:titleStyle>
      <a:lvl1pPr algn="l" rtl="0" eaLnBrk="0" fontAlgn="base" hangingPunct="0">
        <a:spcBef>
          <a:spcPct val="0"/>
        </a:spcBef>
        <a:spcAft>
          <a:spcPct val="0"/>
        </a:spcAft>
        <a:defRPr sz="2400" b="0" kern="1200">
          <a:solidFill>
            <a:schemeClr val="tx1"/>
          </a:solidFill>
          <a:latin typeface="汉仪铁线黑-65简" panose="00020600040101010101" charset="-122"/>
          <a:ea typeface="汉仪铁线黑-65简" panose="00020600040101010101" charset="-122"/>
          <a:cs typeface="+mj-cs"/>
        </a:defRPr>
      </a:lvl1pPr>
      <a:lvl2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2pPr>
      <a:lvl3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3pPr>
      <a:lvl4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4pPr>
      <a:lvl5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5pPr>
      <a:lvl6pPr marL="457200" algn="l" rtl="0" fontAlgn="base">
        <a:spcBef>
          <a:spcPct val="0"/>
        </a:spcBef>
        <a:spcAft>
          <a:spcPct val="0"/>
        </a:spcAft>
        <a:defRPr sz="2400" b="1">
          <a:solidFill>
            <a:schemeClr val="tx2"/>
          </a:solidFill>
          <a:latin typeface="Arial" panose="020B0604020202020204" pitchFamily="34" charset="0"/>
          <a:ea typeface="GungsuhChe" charset="-127"/>
        </a:defRPr>
      </a:lvl6pPr>
      <a:lvl7pPr marL="914400" algn="l" rtl="0" fontAlgn="base">
        <a:spcBef>
          <a:spcPct val="0"/>
        </a:spcBef>
        <a:spcAft>
          <a:spcPct val="0"/>
        </a:spcAft>
        <a:defRPr sz="2400" b="1">
          <a:solidFill>
            <a:schemeClr val="tx2"/>
          </a:solidFill>
          <a:latin typeface="Arial" panose="020B0604020202020204" pitchFamily="34" charset="0"/>
          <a:ea typeface="GungsuhChe" charset="-127"/>
        </a:defRPr>
      </a:lvl7pPr>
      <a:lvl8pPr marL="1371600" algn="l" rtl="0" fontAlgn="base">
        <a:spcBef>
          <a:spcPct val="0"/>
        </a:spcBef>
        <a:spcAft>
          <a:spcPct val="0"/>
        </a:spcAft>
        <a:defRPr sz="2400" b="1">
          <a:solidFill>
            <a:schemeClr val="tx2"/>
          </a:solidFill>
          <a:latin typeface="Arial" panose="020B0604020202020204" pitchFamily="34" charset="0"/>
          <a:ea typeface="GungsuhChe" charset="-127"/>
        </a:defRPr>
      </a:lvl8pPr>
      <a:lvl9pPr marL="1828800" algn="l" rtl="0" fontAlgn="base">
        <a:spcBef>
          <a:spcPct val="0"/>
        </a:spcBef>
        <a:spcAft>
          <a:spcPct val="0"/>
        </a:spcAft>
        <a:defRPr sz="2400" b="1">
          <a:solidFill>
            <a:schemeClr val="tx2"/>
          </a:solidFill>
          <a:latin typeface="Arial" panose="020B0604020202020204" pitchFamily="34" charset="0"/>
          <a:ea typeface="GungsuhChe" charset="-127"/>
        </a:defRPr>
      </a:lvl9pPr>
    </p:titleStyle>
    <p:bodyStyle>
      <a:lvl1pPr marL="342900" indent="-342900" algn="l" rtl="0" eaLnBrk="0" fontAlgn="base" latinLnBrk="0" hangingPunct="0">
        <a:lnSpc>
          <a:spcPct val="125000"/>
        </a:lnSpc>
        <a:spcBef>
          <a:spcPts val="0"/>
        </a:spcBef>
        <a:spcAft>
          <a:spcPct val="0"/>
        </a:spcAft>
        <a:buChar char="•"/>
        <a:defRPr kern="1200">
          <a:solidFill>
            <a:schemeClr val="tx1"/>
          </a:solidFill>
          <a:latin typeface="+mn-lt"/>
          <a:ea typeface="+mn-ea"/>
          <a:cs typeface="+mn-cs"/>
        </a:defRPr>
      </a:lvl1pPr>
      <a:lvl2pPr marL="742950" indent="-285750" algn="l" rtl="0" eaLnBrk="0" fontAlgn="base" latinLnBrk="0" hangingPunct="0">
        <a:lnSpc>
          <a:spcPct val="125000"/>
        </a:lnSpc>
        <a:spcBef>
          <a:spcPts val="0"/>
        </a:spcBef>
        <a:spcAft>
          <a:spcPct val="0"/>
        </a:spcAft>
        <a:buChar char="–"/>
        <a:defRPr kern="1200">
          <a:solidFill>
            <a:schemeClr val="tx1"/>
          </a:solidFill>
          <a:latin typeface="+mn-lt"/>
          <a:ea typeface="+mn-ea"/>
          <a:cs typeface="+mn-cs"/>
        </a:defRPr>
      </a:lvl2pPr>
      <a:lvl3pPr marL="1143000" indent="-228600" algn="l" rtl="0" eaLnBrk="0" fontAlgn="base" latinLnBrk="0" hangingPunct="0">
        <a:lnSpc>
          <a:spcPct val="125000"/>
        </a:lnSpc>
        <a:spcBef>
          <a:spcPts val="0"/>
        </a:spcBef>
        <a:spcAft>
          <a:spcPct val="0"/>
        </a:spcAft>
        <a:buChar char="•"/>
        <a:defRPr kern="1200">
          <a:solidFill>
            <a:schemeClr val="tx1"/>
          </a:solidFill>
          <a:latin typeface="+mn-lt"/>
          <a:ea typeface="+mn-ea"/>
          <a:cs typeface="+mn-cs"/>
        </a:defRPr>
      </a:lvl3pPr>
      <a:lvl4pPr marL="1600200" indent="-228600" algn="l" rtl="0" eaLnBrk="0" fontAlgn="base" latinLnBrk="0" hangingPunct="0">
        <a:lnSpc>
          <a:spcPct val="125000"/>
        </a:lnSpc>
        <a:spcBef>
          <a:spcPts val="0"/>
        </a:spcBef>
        <a:spcAft>
          <a:spcPct val="0"/>
        </a:spcAft>
        <a:buChar char="–"/>
        <a:defRPr kern="1200">
          <a:solidFill>
            <a:schemeClr val="tx1"/>
          </a:solidFill>
          <a:latin typeface="+mn-lt"/>
          <a:ea typeface="+mn-ea"/>
          <a:cs typeface="+mn-cs"/>
        </a:defRPr>
      </a:lvl4pPr>
      <a:lvl5pPr marL="2057400" indent="-228600" algn="l" rtl="0" eaLnBrk="0" fontAlgn="base" latinLnBrk="0" hangingPunct="0">
        <a:lnSpc>
          <a:spcPct val="125000"/>
        </a:lnSpc>
        <a:spcBef>
          <a:spcPts val="0"/>
        </a:spcBef>
        <a:spcAft>
          <a:spcPct val="0"/>
        </a:spcAft>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image" Target="../media/image7.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image" Target="../media/image9.jpe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image" Target="../media/image10.jpe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image" Target="../media/image8.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endParaRPr lang="zh-CN" altLang="en-US"/>
          </a:p>
        </p:txBody>
      </p:sp>
      <p:sp>
        <p:nvSpPr>
          <p:cNvPr id="3" name="内容占位符 2"/>
          <p:cNvSpPr>
            <a:spLocks noGrp="1"/>
          </p:cNvSpPr>
          <p:nvPr>
            <p:ph idx="1"/>
          </p:nvPr>
        </p:nvSpPr>
        <p:spPr/>
        <p:txBody>
          <a:bodyPr/>
          <a:p>
            <a:endParaRPr lang="zh-CN" altLang="en-US"/>
          </a:p>
        </p:txBody>
      </p:sp>
      <p:pic>
        <p:nvPicPr>
          <p:cNvPr id="4" name="图片 3"/>
          <p:cNvPicPr>
            <a:picLocks noChangeAspect="1"/>
          </p:cNvPicPr>
          <p:nvPr userDrawn="1"/>
        </p:nvPicPr>
        <p:blipFill>
          <a:blip r:embed="rId1"/>
          <a:stretch>
            <a:fillRect/>
          </a:stretch>
        </p:blipFill>
        <p:spPr>
          <a:xfrm>
            <a:off x="635" y="0"/>
            <a:ext cx="12188825" cy="6919595"/>
          </a:xfrm>
          <a:prstGeom prst="rect">
            <a:avLst/>
          </a:prstGeom>
        </p:spPr>
      </p:pic>
      <p:sp>
        <p:nvSpPr>
          <p:cNvPr id="63" name="文本框 15"/>
          <p:cNvSpPr txBox="1">
            <a:spLocks noChangeArrowheads="1"/>
          </p:cNvSpPr>
          <p:nvPr/>
        </p:nvSpPr>
        <p:spPr bwMode="auto">
          <a:xfrm>
            <a:off x="924560" y="1832610"/>
            <a:ext cx="6450965" cy="8299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9pPr>
          </a:lstStyle>
          <a:p>
            <a:pPr algn="l">
              <a:lnSpc>
                <a:spcPct val="100000"/>
              </a:lnSpc>
              <a:spcBef>
                <a:spcPct val="0"/>
              </a:spcBef>
              <a:buFontTx/>
              <a:buNone/>
            </a:pPr>
            <a:r>
              <a:rPr sz="4800" b="1" dirty="0">
                <a:solidFill>
                  <a:schemeClr val="tx1"/>
                </a:solidFill>
                <a:latin typeface="汉仪铁线黑-65简" panose="00020600040101010101" charset="-122"/>
                <a:ea typeface="汉仪铁线黑-65简" panose="00020600040101010101" charset="-122"/>
                <a:cs typeface="汉仪铁线黑-65简" panose="00020600040101010101" charset="-122"/>
              </a:rPr>
              <a:t>第七章　决策</a:t>
            </a:r>
            <a:endParaRPr sz="4800" b="1" dirty="0">
              <a:solidFill>
                <a:schemeClr val="tx1"/>
              </a:solidFill>
              <a:latin typeface="汉仪铁线黑-65简" panose="00020600040101010101" charset="-122"/>
              <a:ea typeface="汉仪铁线黑-65简" panose="00020600040101010101" charset="-122"/>
              <a:cs typeface="汉仪铁线黑-65简" panose="00020600040101010101" charset="-122"/>
            </a:endParaRPr>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5" presetClass="entr" presetSubtype="0" fill="hold" grpId="0" nodeType="afterEffect">
                                  <p:stCondLst>
                                    <p:cond delay="0"/>
                                  </p:stCondLst>
                                  <p:childTnLst>
                                    <p:set>
                                      <p:cBhvr>
                                        <p:cTn id="6" dur="1" fill="hold">
                                          <p:stCondLst>
                                            <p:cond delay="0"/>
                                          </p:stCondLst>
                                        </p:cTn>
                                        <p:tgtEl>
                                          <p:spTgt spid="63"/>
                                        </p:tgtEl>
                                        <p:attrNameLst>
                                          <p:attrName>style.visibility</p:attrName>
                                        </p:attrNameLst>
                                      </p:cBhvr>
                                      <p:to>
                                        <p:strVal val="visible"/>
                                      </p:to>
                                    </p:set>
                                    <p:anim calcmode="lin" valueType="num">
                                      <p:cBhvr>
                                        <p:cTn id="7" dur="500" decel="50000" fill="hold">
                                          <p:stCondLst>
                                            <p:cond delay="0"/>
                                          </p:stCondLst>
                                        </p:cTn>
                                        <p:tgtEl>
                                          <p:spTgt spid="63"/>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63"/>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63"/>
                                        </p:tgtEl>
                                        <p:attrNameLst>
                                          <p:attrName>ppt_w</p:attrName>
                                        </p:attrNameLst>
                                      </p:cBhvr>
                                      <p:tavLst>
                                        <p:tav tm="0">
                                          <p:val>
                                            <p:strVal val="#ppt_w*.05"/>
                                          </p:val>
                                        </p:tav>
                                        <p:tav tm="100000">
                                          <p:val>
                                            <p:strVal val="#ppt_w"/>
                                          </p:val>
                                        </p:tav>
                                      </p:tavLst>
                                    </p:anim>
                                    <p:anim calcmode="lin" valueType="num">
                                      <p:cBhvr>
                                        <p:cTn id="10" dur="1000" fill="hold"/>
                                        <p:tgtEl>
                                          <p:spTgt spid="63"/>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63"/>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63"/>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63"/>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6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第二节　决策过程</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四、 提出备选方案</a:t>
            </a:r>
            <a:endParaRPr lang="zh-CN" altLang="zh-CN" sz="2600" b="1" dirty="0">
              <a:latin typeface="黑体" panose="02010609060101010101" pitchFamily="49" charset="-122"/>
              <a:ea typeface="黑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 从过去的经验中找对策</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最容易的对策寻找方法,是从过去处理类似问题的经验中寻找可行对策,并套用在新问题上,即“援例使用”“模仿使用”。这一做法在情境相似的常规决策中经常使用。</a:t>
            </a:r>
            <a:endParaRPr lang="zh-CN" altLang="en-US"/>
          </a:p>
          <a:p>
            <a:pPr marL="0" algn="just">
              <a:spcBef>
                <a:spcPts val="1500"/>
              </a:spcBef>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 从未来创新中找对策</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企业经营要求管理者将主要力量放在以未来为导向的创新过程中,力求突破改进,有效达成目标。管理者在整个决策过程中,都应当充分开拓思路,改变传统做法。但通常我们最需要创造能力的阶段,是思考对策及寻找相关因素的阶段,因为对策及相关因素发掘得越多,越能扩大与巩固“系统分析”的范畴。</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第二节　决策过程</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五、 分析比较备选方案</a:t>
            </a:r>
            <a:endParaRPr lang="zh-CN" altLang="zh-CN" sz="2600" b="1" dirty="0">
              <a:latin typeface="黑体" panose="02010609060101010101" pitchFamily="49" charset="-122"/>
              <a:ea typeface="黑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 预计可能发生的影响后果</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 重视方案间的差异</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(三) 以金钱数字表达方案差异</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(四) 精简替代方案的数量</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(五) 集中于关键因素</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第二节　决策过程</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六、 选择方案</a:t>
            </a:r>
            <a:endParaRPr lang="zh-CN" altLang="zh-CN" sz="2600" b="1" dirty="0">
              <a:latin typeface="黑体" panose="02010609060101010101" pitchFamily="49" charset="-122"/>
              <a:ea typeface="黑体" panose="02010609060101010101" pitchFamily="49" charset="-122"/>
            </a:endParaRPr>
          </a:p>
          <a:p>
            <a:r>
              <a:rPr lang="zh-CN" altLang="en-US"/>
              <a:t>在进行详尽的方案分析与比较之后,就应选取一个最合意的(或最优的)方案加以实施。方案的选择主要与决策者的价值观念、决策所面对的不确定性和决策者的数量分析方法相关。为提高决策的准确性,还可以引入大量数量分析方法和模型,协助决策者选定方案。</a:t>
            </a:r>
            <a:endParaRPr lang="zh-CN" altLang="en-US"/>
          </a:p>
          <a:p>
            <a:endParaRPr lang="zh-CN" altLang="en-US"/>
          </a:p>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七、 执行选定方案</a:t>
            </a:r>
            <a:endParaRPr lang="zh-CN" altLang="zh-CN" sz="2600" b="1" dirty="0">
              <a:latin typeface="黑体" panose="02010609060101010101" pitchFamily="49" charset="-122"/>
              <a:ea typeface="黑体" panose="02010609060101010101" pitchFamily="49" charset="-122"/>
            </a:endParaRPr>
          </a:p>
          <a:p>
            <a:r>
              <a:rPr lang="zh-CN" altLang="en-US"/>
              <a:t>在实施阶段,管理者需要综合运用管理、行政和说服能力,来保证所选择的方案得以顺利实施。德鲁克认为,要将决策转化为行动,在决策之初就必须明确回答以下问题: 决策必须让哪些人参与?必须采取什么行动来贯彻落实?应由哪些人来执行?这一行动应该包括哪些内容、经验和标准,以便让执行决策者有所遵循?管理者通过回答以上问题,能使决策真正被分解为具体行动,从而使决策产生预期的效果。</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altLang="en-US">
                <a:sym typeface="+mn-ea"/>
              </a:rPr>
              <a:t>第二节　决策过程</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八、 评估和反馈</a:t>
            </a:r>
            <a:endParaRPr lang="zh-CN" altLang="zh-CN" sz="2600" b="1" dirty="0">
              <a:latin typeface="黑体" panose="02010609060101010101" pitchFamily="49" charset="-122"/>
              <a:ea typeface="黑体" panose="02010609060101010101" pitchFamily="49" charset="-122"/>
            </a:endParaRPr>
          </a:p>
          <a:p>
            <a:r>
              <a:rPr lang="zh-CN" altLang="en-US"/>
              <a:t>在决策评估阶段,决策者应收集信息,了解决策的实施状况和进展、决策对组织目标实现状况的影响等方面。决策是一个连续的、周而复始的过程,反馈为决策者提供的信息将加快新的决策循环的运行。</a:t>
            </a:r>
            <a:endParaRPr lang="zh-CN" altLang="en-US"/>
          </a:p>
          <a:p>
            <a:r>
              <a:rPr lang="zh-CN" altLang="en-US"/>
              <a:t>如果决策失败了,决策者就必须对问题重新进行分析,对不同的方案进行评估,并最终选择一个新方案。反馈是内部控制的一部分,通过反馈的结果,决策者需要判断是否做出新的决策。</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第三节　决策制定模型</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一、 最优化决策模型</a:t>
            </a:r>
            <a:endParaRPr lang="zh-CN" altLang="zh-CN" sz="2600" b="1" dirty="0">
              <a:latin typeface="黑体" panose="02010609060101010101" pitchFamily="49" charset="-122"/>
              <a:ea typeface="黑体" panose="02010609060101010101" pitchFamily="49" charset="-122"/>
            </a:endParaRPr>
          </a:p>
          <a:p>
            <a:r>
              <a:rPr lang="zh-CN" altLang="en-US"/>
              <a:t>决策者为了找到最佳的行动方案而进行的决策,就是最优化决策。最优化决策模型又称理性模型,是最早的也是最基本的决策模型,它详细说明了决策者为增加自身决策的逻辑性和做出最佳选择的可能性而应遵循的各个步骤。管理者在使用最优化决策模型时,需要对决策过程的实质进行一系列简化的假设。</a:t>
            </a:r>
            <a:endParaRPr lang="zh-CN" altLang="en-US"/>
          </a:p>
          <a:p>
            <a:endParaRPr lang="zh-CN" altLang="en-US"/>
          </a:p>
        </p:txBody>
      </p:sp>
      <p:sp>
        <p:nvSpPr>
          <p:cNvPr id="4" name="文本框 3"/>
          <p:cNvSpPr txBox="1"/>
          <p:nvPr/>
        </p:nvSpPr>
        <p:spPr>
          <a:xfrm>
            <a:off x="2924175" y="3622040"/>
            <a:ext cx="6096000" cy="337185"/>
          </a:xfrm>
          <a:prstGeom prst="rect">
            <a:avLst/>
          </a:prstGeom>
          <a:noFill/>
        </p:spPr>
        <p:txBody>
          <a:bodyPr wrap="square" rtlCol="0" anchor="t">
            <a:spAutoFit/>
          </a:bodyPr>
          <a:p>
            <a:pPr algn="ctr"/>
            <a:r>
              <a:rPr lang="zh-CN" altLang="en-US" sz="1600">
                <a:sym typeface="+mn-ea"/>
              </a:rPr>
              <a:t>外部和内部环境因素及利益相关者的影响</a:t>
            </a:r>
            <a:endParaRPr lang="zh-CN" altLang="en-US" sz="1600">
              <a:sym typeface="+mn-ea"/>
            </a:endParaRPr>
          </a:p>
        </p:txBody>
      </p:sp>
      <p:pic>
        <p:nvPicPr>
          <p:cNvPr id="197" name="Picture 197"/>
          <p:cNvPicPr>
            <a:picLocks noChangeAspect="1"/>
          </p:cNvPicPr>
          <p:nvPr/>
        </p:nvPicPr>
        <p:blipFill>
          <a:blip r:embed="rId1"/>
          <a:stretch>
            <a:fillRect/>
          </a:stretch>
        </p:blipFill>
        <p:spPr>
          <a:xfrm>
            <a:off x="2823210" y="4032250"/>
            <a:ext cx="6017260" cy="1255395"/>
          </a:xfrm>
          <a:prstGeom prst="rect">
            <a:avLst/>
          </a:prstGeom>
        </p:spPr>
      </p:pic>
      <p:sp>
        <p:nvSpPr>
          <p:cNvPr id="105" name="文本框 104"/>
          <p:cNvSpPr txBox="1"/>
          <p:nvPr/>
        </p:nvSpPr>
        <p:spPr>
          <a:xfrm>
            <a:off x="3157220" y="5560060"/>
            <a:ext cx="5080000" cy="368300"/>
          </a:xfrm>
          <a:prstGeom prst="rect">
            <a:avLst/>
          </a:prstGeom>
          <a:noFill/>
          <a:ln w="9525">
            <a:noFill/>
          </a:ln>
        </p:spPr>
        <p:txBody>
          <a:bodyPr>
            <a:spAutoFit/>
          </a:bodyPr>
          <a:p>
            <a:pPr indent="228600" algn="ctr"/>
            <a:r>
              <a:rPr lang="zh-CN" b="0">
                <a:solidFill>
                  <a:srgbClr val="000000"/>
                </a:solidFill>
                <a:cs typeface="方正书宋_GBK" charset="0"/>
              </a:rPr>
              <a:t>图7-4　决策者制定最优化决策</a:t>
            </a:r>
            <a:endParaRPr lang="zh-CN" altLang="en-US" b="0">
              <a:solidFill>
                <a:srgbClr val="000000"/>
              </a:solidFill>
              <a:cs typeface="方正书宋_GBK" charset="0"/>
            </a:endParaRPr>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第三节　决策制定模型</a:t>
            </a:r>
            <a:endParaRPr lang="zh-CN" altLang="en-US"/>
          </a:p>
        </p:txBody>
      </p:sp>
      <p:sp>
        <p:nvSpPr>
          <p:cNvPr id="3" name="内容占位符 2"/>
          <p:cNvSpPr>
            <a:spLocks noGrp="1"/>
          </p:cNvSpPr>
          <p:nvPr>
            <p:ph idx="1"/>
          </p:nvPr>
        </p:nvSpPr>
        <p:spPr/>
        <p:txBody>
          <a:bodyPr>
            <a:normAutofit/>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二、 有限理性决策模型</a:t>
            </a:r>
            <a:endParaRPr lang="zh-CN" altLang="zh-CN" sz="2600" b="1" dirty="0">
              <a:latin typeface="黑体" panose="02010609060101010101" pitchFamily="49" charset="-122"/>
              <a:ea typeface="黑体" panose="02010609060101010101" pitchFamily="49" charset="-122"/>
            </a:endParaRPr>
          </a:p>
          <a:p>
            <a:r>
              <a:rPr lang="zh-CN" altLang="en-US"/>
              <a:t>詹姆斯·马奇(James Gardner March)和赫伯特·西蒙认为,现实世界中的决策者不可能获得最优化决策所需的全部信息。即使能够获取所需的全部决策信息,决策者也缺乏吸收和正确评价这些信息的智能和心理能力。</a:t>
            </a:r>
            <a:endParaRPr lang="zh-CN" altLang="en-US"/>
          </a:p>
          <a:p>
            <a:r>
              <a:rPr lang="zh-CN" altLang="en-US"/>
              <a:t>基于这一分析,他们提出了有限理性决策模型,该模型解释了为什么决策通常是一种具有内在不确定性和风险性的过程,以及管理者实际上是如何决策的。这一模型认识到了决策者和环境对决策的约束,而这些约束决定了决策者追求最优化决策过程的程度。</a:t>
            </a:r>
            <a:endParaRPr lang="zh-CN" altLang="en-US"/>
          </a:p>
          <a:p>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第三节　决策制定模型</a:t>
            </a:r>
            <a:endParaRPr lang="zh-CN" altLang="en-US"/>
          </a:p>
        </p:txBody>
      </p:sp>
      <p:sp>
        <p:nvSpPr>
          <p:cNvPr id="3" name="内容占位符 2"/>
          <p:cNvSpPr>
            <a:spLocks noGrp="1"/>
          </p:cNvSpPr>
          <p:nvPr>
            <p:ph idx="1"/>
          </p:nvPr>
        </p:nvSpPr>
        <p:spPr/>
        <p:txBody>
          <a:bodyPr>
            <a:normAutofit/>
          </a:bodyPr>
          <a:p>
            <a:r>
              <a:rPr lang="zh-CN" altLang="en-US"/>
              <a:t>根据有限理性决策模型,决策制定过程如下: </a:t>
            </a:r>
            <a:endParaRPr lang="zh-CN" altLang="en-US"/>
          </a:p>
          <a:p>
            <a:r>
              <a:rPr lang="zh-CN" altLang="en-US"/>
              <a:t>步骤1: 设定希望达成的目标,或界定希望解决的问题。</a:t>
            </a:r>
            <a:endParaRPr lang="zh-CN" altLang="en-US"/>
          </a:p>
          <a:p>
            <a:r>
              <a:rPr lang="zh-CN" altLang="en-US"/>
              <a:t>步骤2: 确定一个最低的绩效或标准的水平(根据这一标准,即使一个解决方案不完美,也是可以接受的)。</a:t>
            </a:r>
            <a:endParaRPr lang="zh-CN" altLang="en-US"/>
          </a:p>
          <a:p>
            <a:r>
              <a:rPr lang="zh-CN" altLang="en-US"/>
              <a:t>步骤3: 采用试探法,把解决方案的范围缩小到一个有希望解决问题的方案。</a:t>
            </a:r>
            <a:endParaRPr lang="zh-CN" altLang="en-US"/>
          </a:p>
          <a:p>
            <a:r>
              <a:rPr lang="zh-CN" altLang="en-US"/>
              <a:t>步骤4: 如果无法找到可行方案,则降低期望水平并寻找一个不同的解决方案(重复步骤2、步骤3)。</a:t>
            </a:r>
            <a:endParaRPr lang="zh-CN" altLang="en-US"/>
          </a:p>
          <a:p>
            <a:r>
              <a:rPr lang="zh-CN" altLang="en-US"/>
              <a:t>步骤5: 在确定可行方案后,评价它以确定其可接受程度。</a:t>
            </a:r>
            <a:endParaRPr lang="zh-CN" altLang="en-US"/>
          </a:p>
          <a:p>
            <a:r>
              <a:rPr lang="zh-CN" altLang="en-US"/>
              <a:t>步骤6: 如果这个单独的方案不可接受,就重新开始一轮不同解决方案的寻找(重复步骤3~5)过程。</a:t>
            </a:r>
            <a:endParaRPr lang="zh-CN" altLang="en-US"/>
          </a:p>
          <a:p>
            <a:r>
              <a:rPr lang="zh-CN" altLang="en-US"/>
              <a:t>步骤7: 如果确定的方案可接受,就执行该方案。</a:t>
            </a:r>
            <a:endParaRPr lang="zh-CN" altLang="en-US"/>
          </a:p>
          <a:p>
            <a:r>
              <a:rPr lang="zh-CN" altLang="en-US"/>
              <a:t>步骤8: 在执行方案后,评价目标实现(或未实现)的容易程度,并随之提高或降低在以后决策中的绩效标准。</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第三节　决策制定模型</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三、 政治模型</a:t>
            </a:r>
            <a:endParaRPr lang="zh-CN" altLang="zh-CN" sz="2600" b="1" dirty="0">
              <a:latin typeface="黑体" panose="02010609060101010101" pitchFamily="49" charset="-122"/>
              <a:ea typeface="黑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 在问题确定上的分歧</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 在目标上的分歧</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(三) 在解决方案上的分歧</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p:txBody>
      </p:sp>
      <p:pic>
        <p:nvPicPr>
          <p:cNvPr id="198" name="7-5.jpg" descr="id:2147493959;FounderCES"/>
          <p:cNvPicPr>
            <a:picLocks noChangeAspect="1"/>
          </p:cNvPicPr>
          <p:nvPr/>
        </p:nvPicPr>
        <p:blipFill>
          <a:blip r:embed="rId1"/>
          <a:stretch>
            <a:fillRect/>
          </a:stretch>
        </p:blipFill>
        <p:spPr>
          <a:xfrm>
            <a:off x="2548890" y="4037330"/>
            <a:ext cx="5954395" cy="1576705"/>
          </a:xfrm>
          <a:prstGeom prst="rect">
            <a:avLst/>
          </a:prstGeom>
        </p:spPr>
      </p:pic>
      <p:sp>
        <p:nvSpPr>
          <p:cNvPr id="105" name="文本框 104"/>
          <p:cNvSpPr txBox="1"/>
          <p:nvPr/>
        </p:nvSpPr>
        <p:spPr>
          <a:xfrm>
            <a:off x="2685415" y="5770245"/>
            <a:ext cx="5080000" cy="368300"/>
          </a:xfrm>
          <a:prstGeom prst="rect">
            <a:avLst/>
          </a:prstGeom>
          <a:noFill/>
          <a:ln w="9525">
            <a:noFill/>
          </a:ln>
        </p:spPr>
        <p:txBody>
          <a:bodyPr>
            <a:spAutoFit/>
          </a:bodyPr>
          <a:p>
            <a:pPr indent="228600" algn="ctr"/>
            <a:r>
              <a:rPr lang="zh-CN" b="0">
                <a:solidFill>
                  <a:srgbClr val="000000"/>
                </a:solidFill>
                <a:cs typeface="方正书宋_GBK" charset="0"/>
              </a:rPr>
              <a:t>图7-5　政治模型</a:t>
            </a:r>
            <a:endParaRPr lang="zh-CN" altLang="en-US" b="0">
              <a:solidFill>
                <a:srgbClr val="000000"/>
              </a:solidFill>
              <a:cs typeface="方正书宋_GBK" charset="0"/>
            </a:endParaRPr>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第四节　定量决策技术</a:t>
            </a:r>
            <a:endParaRPr lang="zh-CN" altLang="en-US"/>
          </a:p>
        </p:txBody>
      </p:sp>
      <p:sp>
        <p:nvSpPr>
          <p:cNvPr id="3" name="内容占位符 2"/>
          <p:cNvSpPr>
            <a:spLocks noGrp="1"/>
          </p:cNvSpPr>
          <p:nvPr>
            <p:ph idx="1"/>
          </p:nvPr>
        </p:nvSpPr>
        <p:spPr/>
        <p:txBody>
          <a:bodyPr>
            <a:normAutofit lnSpcReduction="20000"/>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一、 定量决策模型</a:t>
            </a:r>
            <a:endParaRPr lang="zh-CN" altLang="zh-CN" sz="2600" b="1" dirty="0">
              <a:latin typeface="黑体" panose="02010609060101010101" pitchFamily="49" charset="-122"/>
              <a:ea typeface="黑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 定量决策技术的分类</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 决策模型中的有关要素</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(三) 构建定量决策模型的原则</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(四) 定量决策模型中的方案评价</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第四节　定量决策技术</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二、 定量决策技术与方法</a:t>
            </a:r>
            <a:endParaRPr lang="zh-CN" altLang="zh-CN" sz="2600" b="1" dirty="0">
              <a:latin typeface="黑体" panose="02010609060101010101" pitchFamily="49" charset="-122"/>
              <a:ea typeface="黑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 确定型决策</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 风险型决策</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3" name="文本框 15"/>
          <p:cNvSpPr txBox="1">
            <a:spLocks noChangeArrowheads="1"/>
          </p:cNvSpPr>
          <p:nvPr/>
        </p:nvSpPr>
        <p:spPr bwMode="auto">
          <a:xfrm>
            <a:off x="832485" y="337820"/>
            <a:ext cx="3475355" cy="5835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9pPr>
          </a:lstStyle>
          <a:p>
            <a:pPr algn="l">
              <a:lnSpc>
                <a:spcPct val="100000"/>
              </a:lnSpc>
              <a:spcBef>
                <a:spcPct val="0"/>
              </a:spcBef>
              <a:buFontTx/>
              <a:buNone/>
            </a:pPr>
            <a:r>
              <a:rPr lang="zh-CN" altLang="en-US" sz="3200" b="1" dirty="0">
                <a:solidFill>
                  <a:schemeClr val="tx1"/>
                </a:solidFill>
                <a:latin typeface="汉仪铁线黑-65简" panose="00020600040101010101" charset="-122"/>
                <a:ea typeface="汉仪铁线黑-65简" panose="00020600040101010101" charset="-122"/>
                <a:cs typeface="汉仪铁线黑-65简" panose="00020600040101010101" charset="-122"/>
              </a:rPr>
              <a:t>目</a:t>
            </a:r>
            <a:r>
              <a:rPr lang="en-US" altLang="zh-CN" sz="3200" b="1" dirty="0">
                <a:solidFill>
                  <a:schemeClr val="tx1"/>
                </a:solidFill>
                <a:latin typeface="汉仪铁线黑-65简" panose="00020600040101010101" charset="-122"/>
                <a:ea typeface="汉仪铁线黑-65简" panose="00020600040101010101" charset="-122"/>
                <a:cs typeface="汉仪铁线黑-65简" panose="00020600040101010101" charset="-122"/>
              </a:rPr>
              <a:t> </a:t>
            </a:r>
            <a:r>
              <a:rPr lang="zh-CN" altLang="en-US" sz="3200" b="1" dirty="0">
                <a:solidFill>
                  <a:schemeClr val="tx1"/>
                </a:solidFill>
                <a:latin typeface="汉仪铁线黑-65简" panose="00020600040101010101" charset="-122"/>
                <a:ea typeface="汉仪铁线黑-65简" panose="00020600040101010101" charset="-122"/>
                <a:cs typeface="汉仪铁线黑-65简" panose="00020600040101010101" charset="-122"/>
              </a:rPr>
              <a:t>录  </a:t>
            </a:r>
            <a:r>
              <a:rPr lang="en-US" altLang="zh-CN" sz="3200" b="1" dirty="0">
                <a:solidFill>
                  <a:schemeClr val="bg1"/>
                </a:solidFill>
                <a:latin typeface="Arial" panose="020B0604020202020204" pitchFamily="34" charset="0"/>
                <a:ea typeface="黑体" panose="02010609060101010101" pitchFamily="49" charset="-122"/>
              </a:rPr>
              <a:t>content</a:t>
            </a:r>
            <a:endParaRPr lang="en-US" altLang="zh-CN" sz="3200" b="1" dirty="0">
              <a:solidFill>
                <a:schemeClr val="bg1"/>
              </a:solidFill>
              <a:latin typeface="Arial" panose="020B0604020202020204" pitchFamily="34" charset="0"/>
              <a:ea typeface="黑体" panose="02010609060101010101" pitchFamily="49" charset="-122"/>
            </a:endParaRPr>
          </a:p>
        </p:txBody>
      </p:sp>
      <p:grpSp>
        <p:nvGrpSpPr>
          <p:cNvPr id="10" name="组合 9"/>
          <p:cNvGrpSpPr/>
          <p:nvPr/>
        </p:nvGrpSpPr>
        <p:grpSpPr>
          <a:xfrm>
            <a:off x="955040" y="1743075"/>
            <a:ext cx="5822315" cy="3472180"/>
            <a:chOff x="5309" y="3179"/>
            <a:chExt cx="9169" cy="5468"/>
          </a:xfrm>
        </p:grpSpPr>
        <p:sp>
          <p:nvSpPr>
            <p:cNvPr id="65" name="矩形 2"/>
            <p:cNvSpPr>
              <a:spLocks noChangeArrowheads="1"/>
            </p:cNvSpPr>
            <p:nvPr/>
          </p:nvSpPr>
          <p:spPr bwMode="auto">
            <a:xfrm>
              <a:off x="5314" y="3179"/>
              <a:ext cx="9164" cy="8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9pPr>
            </a:lstStyle>
            <a:p>
              <a:pPr algn="just">
                <a:lnSpc>
                  <a:spcPct val="100000"/>
                </a:lnSpc>
                <a:spcBef>
                  <a:spcPct val="0"/>
                </a:spcBef>
                <a:buFontTx/>
                <a:buNone/>
              </a:pPr>
              <a:r>
                <a:rPr lang="en-US" sz="2400">
                  <a:solidFill>
                    <a:schemeClr val="tx1"/>
                  </a:solidFill>
                  <a:latin typeface="汉仪铁线黑-65简" panose="00020600040101010101" charset="-122"/>
                  <a:ea typeface="汉仪铁线黑-65简" panose="00020600040101010101" charset="-122"/>
                  <a:cs typeface="汉仪铁线黑-65简" panose="00020600040101010101" charset="-122"/>
                  <a:sym typeface="+mn-ea"/>
                </a:rPr>
                <a:t>● </a:t>
              </a:r>
              <a:r>
                <a:rPr lang="zh-CN" altLang="en-US" sz="2400" dirty="0">
                  <a:solidFill>
                    <a:schemeClr val="tx1"/>
                  </a:solidFill>
                  <a:latin typeface="汉仪铁线黑-65简" panose="00020600040101010101" charset="-122"/>
                  <a:ea typeface="汉仪铁线黑-65简" panose="00020600040101010101" charset="-122"/>
                  <a:cs typeface="汉仪铁线黑-65简" panose="00020600040101010101" charset="-122"/>
                  <a:sym typeface="+mn-ea"/>
                </a:rPr>
                <a:t>第一节　决策的性质</a:t>
              </a:r>
              <a:endParaRPr lang="zh-CN" altLang="en-US" sz="2400" dirty="0">
                <a:solidFill>
                  <a:schemeClr val="tx1"/>
                </a:solidFill>
                <a:latin typeface="汉仪铁线黑-65简" panose="00020600040101010101" charset="-122"/>
                <a:ea typeface="汉仪铁线黑-65简" panose="00020600040101010101" charset="-122"/>
                <a:cs typeface="汉仪铁线黑-65简" panose="00020600040101010101" charset="-122"/>
                <a:sym typeface="+mn-ea"/>
              </a:endParaRPr>
            </a:p>
          </p:txBody>
        </p:sp>
        <p:sp>
          <p:nvSpPr>
            <p:cNvPr id="67" name="矩形 28"/>
            <p:cNvSpPr>
              <a:spLocks noChangeArrowheads="1"/>
            </p:cNvSpPr>
            <p:nvPr/>
          </p:nvSpPr>
          <p:spPr bwMode="auto">
            <a:xfrm>
              <a:off x="5313" y="4331"/>
              <a:ext cx="8734" cy="8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9pPr>
            </a:lstStyle>
            <a:p>
              <a:pPr algn="just">
                <a:lnSpc>
                  <a:spcPct val="100000"/>
                </a:lnSpc>
                <a:spcBef>
                  <a:spcPct val="0"/>
                </a:spcBef>
                <a:buFontTx/>
                <a:buNone/>
              </a:pPr>
              <a:r>
                <a:rPr lang="en-US" sz="2400">
                  <a:solidFill>
                    <a:schemeClr val="tx1"/>
                  </a:solidFill>
                  <a:latin typeface="汉仪铁线黑-65简" panose="00020600040101010101" charset="-122"/>
                  <a:ea typeface="汉仪铁线黑-65简" panose="00020600040101010101" charset="-122"/>
                  <a:cs typeface="汉仪铁线黑-65简" panose="00020600040101010101" charset="-122"/>
                  <a:sym typeface="+mn-ea"/>
                </a:rPr>
                <a:t>● </a:t>
              </a:r>
              <a:r>
                <a:rPr lang="zh-CN" altLang="en-US" sz="2400" dirty="0">
                  <a:solidFill>
                    <a:schemeClr val="tx1"/>
                  </a:solidFill>
                  <a:latin typeface="汉仪铁线黑-65简" panose="00020600040101010101" charset="-122"/>
                  <a:ea typeface="汉仪铁线黑-65简" panose="00020600040101010101" charset="-122"/>
                  <a:cs typeface="汉仪铁线黑-65简" panose="00020600040101010101" charset="-122"/>
                  <a:sym typeface="+mn-ea"/>
                </a:rPr>
                <a:t>第二节　决策过程</a:t>
              </a:r>
              <a:endParaRPr lang="zh-CN" altLang="en-US" sz="2400" dirty="0">
                <a:solidFill>
                  <a:schemeClr val="tx1"/>
                </a:solidFill>
                <a:latin typeface="汉仪铁线黑-65简" panose="00020600040101010101" charset="-122"/>
                <a:ea typeface="汉仪铁线黑-65简" panose="00020600040101010101" charset="-122"/>
                <a:cs typeface="汉仪铁线黑-65简" panose="00020600040101010101" charset="-122"/>
                <a:sym typeface="+mn-ea"/>
              </a:endParaRPr>
            </a:p>
          </p:txBody>
        </p:sp>
        <p:sp>
          <p:nvSpPr>
            <p:cNvPr id="69" name="矩形 26"/>
            <p:cNvSpPr>
              <a:spLocks noChangeArrowheads="1"/>
            </p:cNvSpPr>
            <p:nvPr/>
          </p:nvSpPr>
          <p:spPr bwMode="auto">
            <a:xfrm>
              <a:off x="5313" y="5497"/>
              <a:ext cx="8734" cy="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9pPr>
            </a:lstStyle>
            <a:p>
              <a:pPr algn="just">
                <a:lnSpc>
                  <a:spcPct val="100000"/>
                </a:lnSpc>
                <a:spcBef>
                  <a:spcPct val="0"/>
                </a:spcBef>
                <a:buFontTx/>
                <a:buNone/>
              </a:pPr>
              <a:r>
                <a:rPr lang="en-US" sz="2400">
                  <a:solidFill>
                    <a:schemeClr val="tx1"/>
                  </a:solidFill>
                  <a:latin typeface="汉仪铁线黑-65简" panose="00020600040101010101" charset="-122"/>
                  <a:ea typeface="汉仪铁线黑-65简" panose="00020600040101010101" charset="-122"/>
                  <a:cs typeface="汉仪铁线黑-65简" panose="00020600040101010101" charset="-122"/>
                  <a:sym typeface="+mn-ea"/>
                </a:rPr>
                <a:t>● </a:t>
              </a:r>
              <a:r>
                <a:rPr lang="zh-CN" altLang="en-US" sz="2400" dirty="0">
                  <a:solidFill>
                    <a:schemeClr val="tx1"/>
                  </a:solidFill>
                  <a:latin typeface="汉仪铁线黑-65简" panose="00020600040101010101" charset="-122"/>
                  <a:ea typeface="汉仪铁线黑-65简" panose="00020600040101010101" charset="-122"/>
                  <a:cs typeface="汉仪铁线黑-65简" panose="00020600040101010101" charset="-122"/>
                  <a:sym typeface="+mn-ea"/>
                </a:rPr>
                <a:t>第三节　决策制定模型</a:t>
              </a:r>
              <a:endParaRPr lang="zh-CN" altLang="en-US" sz="2400" dirty="0">
                <a:solidFill>
                  <a:schemeClr val="tx1"/>
                </a:solidFill>
                <a:latin typeface="汉仪铁线黑-65简" panose="00020600040101010101" charset="-122"/>
                <a:ea typeface="汉仪铁线黑-65简" panose="00020600040101010101" charset="-122"/>
                <a:cs typeface="汉仪铁线黑-65简" panose="00020600040101010101" charset="-122"/>
                <a:sym typeface="+mn-ea"/>
              </a:endParaRPr>
            </a:p>
          </p:txBody>
        </p:sp>
        <p:sp>
          <p:nvSpPr>
            <p:cNvPr id="71" name="矩形 32"/>
            <p:cNvSpPr>
              <a:spLocks noChangeArrowheads="1"/>
            </p:cNvSpPr>
            <p:nvPr/>
          </p:nvSpPr>
          <p:spPr bwMode="auto">
            <a:xfrm>
              <a:off x="5313" y="6702"/>
              <a:ext cx="8734" cy="8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9pPr>
            </a:lstStyle>
            <a:p>
              <a:pPr algn="just">
                <a:lnSpc>
                  <a:spcPct val="100000"/>
                </a:lnSpc>
                <a:spcBef>
                  <a:spcPct val="0"/>
                </a:spcBef>
                <a:buFontTx/>
                <a:buNone/>
              </a:pPr>
              <a:r>
                <a:rPr lang="en-US" sz="2400">
                  <a:solidFill>
                    <a:schemeClr val="tx1"/>
                  </a:solidFill>
                  <a:latin typeface="汉仪铁线黑-65简" panose="00020600040101010101" charset="-122"/>
                  <a:ea typeface="汉仪铁线黑-65简" panose="00020600040101010101" charset="-122"/>
                  <a:cs typeface="汉仪铁线黑-65简" panose="00020600040101010101" charset="-122"/>
                  <a:sym typeface="+mn-ea"/>
                </a:rPr>
                <a:t>● </a:t>
              </a:r>
              <a:r>
                <a:rPr lang="zh-CN" altLang="en-US" sz="2400" dirty="0">
                  <a:solidFill>
                    <a:schemeClr val="tx1"/>
                  </a:solidFill>
                  <a:latin typeface="汉仪铁线黑-65简" panose="00020600040101010101" charset="-122"/>
                  <a:ea typeface="汉仪铁线黑-65简" panose="00020600040101010101" charset="-122"/>
                  <a:cs typeface="汉仪铁线黑-65简" panose="00020600040101010101" charset="-122"/>
                  <a:sym typeface="+mn-ea"/>
                </a:rPr>
                <a:t>第四节　定量决策技术</a:t>
              </a:r>
              <a:endParaRPr lang="zh-CN" altLang="en-US" sz="2400" dirty="0">
                <a:solidFill>
                  <a:schemeClr val="tx1"/>
                </a:solidFill>
                <a:latin typeface="汉仪铁线黑-65简" panose="00020600040101010101" charset="-122"/>
                <a:ea typeface="汉仪铁线黑-65简" panose="00020600040101010101" charset="-122"/>
                <a:cs typeface="汉仪铁线黑-65简" panose="00020600040101010101" charset="-122"/>
                <a:sym typeface="+mn-ea"/>
              </a:endParaRPr>
            </a:p>
          </p:txBody>
        </p:sp>
        <p:sp>
          <p:nvSpPr>
            <p:cNvPr id="8" name="矩形 32"/>
            <p:cNvSpPr>
              <a:spLocks noChangeArrowheads="1"/>
            </p:cNvSpPr>
            <p:nvPr/>
          </p:nvSpPr>
          <p:spPr bwMode="auto">
            <a:xfrm>
              <a:off x="5309" y="7812"/>
              <a:ext cx="8734" cy="8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9pPr>
            </a:lstStyle>
            <a:p>
              <a:pPr algn="just">
                <a:lnSpc>
                  <a:spcPct val="100000"/>
                </a:lnSpc>
                <a:spcBef>
                  <a:spcPct val="0"/>
                </a:spcBef>
                <a:buFontTx/>
                <a:buNone/>
              </a:pPr>
              <a:r>
                <a:rPr lang="en-US" sz="2400">
                  <a:solidFill>
                    <a:schemeClr val="tx1"/>
                  </a:solidFill>
                  <a:latin typeface="汉仪铁线黑-65简" panose="00020600040101010101" charset="-122"/>
                  <a:ea typeface="汉仪铁线黑-65简" panose="00020600040101010101" charset="-122"/>
                  <a:cs typeface="汉仪铁线黑-65简" panose="00020600040101010101" charset="-122"/>
                  <a:sym typeface="+mn-ea"/>
                </a:rPr>
                <a:t>● </a:t>
              </a:r>
              <a:r>
                <a:rPr lang="zh-CN" altLang="en-US" sz="2400" dirty="0">
                  <a:solidFill>
                    <a:schemeClr val="tx1"/>
                  </a:solidFill>
                  <a:latin typeface="汉仪铁线黑-65简" panose="00020600040101010101" charset="-122"/>
                  <a:ea typeface="汉仪铁线黑-65简" panose="00020600040101010101" charset="-122"/>
                  <a:cs typeface="汉仪铁线黑-65简" panose="00020600040101010101" charset="-122"/>
                  <a:sym typeface="+mn-ea"/>
                </a:rPr>
                <a:t>第五节　如何提高决策质量</a:t>
              </a:r>
              <a:endParaRPr lang="zh-CN" altLang="en-US" sz="2400" dirty="0">
                <a:solidFill>
                  <a:schemeClr val="tx1"/>
                </a:solidFill>
                <a:latin typeface="汉仪铁线黑-65简" panose="00020600040101010101" charset="-122"/>
                <a:ea typeface="汉仪铁线黑-65简" panose="00020600040101010101" charset="-122"/>
                <a:cs typeface="汉仪铁线黑-65简" panose="00020600040101010101" charset="-122"/>
                <a:sym typeface="+mn-ea"/>
              </a:endParaRPr>
            </a:p>
          </p:txBody>
        </p:sp>
      </p:gr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5" presetClass="entr" presetSubtype="0" fill="hold" grpId="0" nodeType="afterEffect">
                                  <p:stCondLst>
                                    <p:cond delay="0"/>
                                  </p:stCondLst>
                                  <p:childTnLst>
                                    <p:set>
                                      <p:cBhvr>
                                        <p:cTn id="6" dur="1" fill="hold">
                                          <p:stCondLst>
                                            <p:cond delay="0"/>
                                          </p:stCondLst>
                                        </p:cTn>
                                        <p:tgtEl>
                                          <p:spTgt spid="63"/>
                                        </p:tgtEl>
                                        <p:attrNameLst>
                                          <p:attrName>style.visibility</p:attrName>
                                        </p:attrNameLst>
                                      </p:cBhvr>
                                      <p:to>
                                        <p:strVal val="visible"/>
                                      </p:to>
                                    </p:set>
                                    <p:anim calcmode="lin" valueType="num">
                                      <p:cBhvr>
                                        <p:cTn id="7" dur="500" decel="50000" fill="hold">
                                          <p:stCondLst>
                                            <p:cond delay="0"/>
                                          </p:stCondLst>
                                        </p:cTn>
                                        <p:tgtEl>
                                          <p:spTgt spid="63"/>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63"/>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63"/>
                                        </p:tgtEl>
                                        <p:attrNameLst>
                                          <p:attrName>ppt_w</p:attrName>
                                        </p:attrNameLst>
                                      </p:cBhvr>
                                      <p:tavLst>
                                        <p:tav tm="0">
                                          <p:val>
                                            <p:strVal val="#ppt_w*.05"/>
                                          </p:val>
                                        </p:tav>
                                        <p:tav tm="100000">
                                          <p:val>
                                            <p:strVal val="#ppt_w"/>
                                          </p:val>
                                        </p:tav>
                                      </p:tavLst>
                                    </p:anim>
                                    <p:anim calcmode="lin" valueType="num">
                                      <p:cBhvr>
                                        <p:cTn id="10" dur="1000" fill="hold"/>
                                        <p:tgtEl>
                                          <p:spTgt spid="63"/>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63"/>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63"/>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63"/>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6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altLang="en-US">
                <a:sym typeface="+mn-ea"/>
              </a:rPr>
              <a:t>第五节　如何提高决策质量</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sym typeface="+mn-ea"/>
              </a:rPr>
              <a:t>一、 个人偏见对决策的影响</a:t>
            </a:r>
            <a:endParaRPr lang="zh-CN" altLang="zh-CN" sz="2600" b="1" dirty="0">
              <a:latin typeface="黑体" panose="02010609060101010101" pitchFamily="49" charset="-122"/>
              <a:ea typeface="黑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sym typeface="+mn-ea"/>
              </a:rPr>
              <a:t>(一) 框架效应</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sym typeface="+mn-ea"/>
              </a:rPr>
              <a:t>框架效应(Framing)指的是关于问题或决策方案的选择,仅仅因为问题的表达方式不同而截然不同。多年以来,研究者发现当问题的表达方式强调可能得到的积极收益时,人们往往不愿承担风险,转而追逐确定的结果(决策者是风险厌恶的)。但当问题的表达方式是强调可能遭受的损失时,人们更有意愿承担风险以避免损失(决策者会做出风险寻求决策)。这被称为风险性选择框架效应。</a:t>
            </a:r>
            <a:endParaRPr lang="zh-CN" altLang="en-US"/>
          </a:p>
          <a:p>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第五节　如何提高决策质量</a:t>
            </a:r>
            <a:endParaRPr lang="zh-CN" altLang="en-US"/>
          </a:p>
        </p:txBody>
      </p:sp>
      <p:sp>
        <p:nvSpPr>
          <p:cNvPr id="3" name="内容占位符 2"/>
          <p:cNvSpPr>
            <a:spLocks noGrp="1"/>
          </p:cNvSpPr>
          <p:nvPr>
            <p:ph idx="1"/>
          </p:nvPr>
        </p:nvSpPr>
        <p:spPr/>
        <p:txBody>
          <a:bodyPr>
            <a:normAutofit/>
          </a:bodyPr>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 对启发式思考的依赖</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1. 可得性启发式</a:t>
            </a:r>
            <a:endParaRPr lang="zh-CN" altLang="en-US"/>
          </a:p>
          <a:p>
            <a:r>
              <a:rPr lang="zh-CN" altLang="en-US"/>
              <a:t>2. 代表性启发式</a:t>
            </a:r>
            <a:endParaRPr lang="zh-CN" altLang="en-US"/>
          </a:p>
          <a:p>
            <a:pPr marL="0" algn="just">
              <a:spcBef>
                <a:spcPts val="1500"/>
              </a:spcBef>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(三) 个人决策的内在偏见</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1. 对隐含偏爱的偏见</a:t>
            </a:r>
            <a:endParaRPr lang="zh-CN" altLang="en-US"/>
          </a:p>
          <a:p>
            <a:r>
              <a:rPr lang="zh-CN" altLang="en-US"/>
              <a:t>2. 控制错觉</a:t>
            </a:r>
            <a:endParaRPr lang="zh-CN" altLang="en-US"/>
          </a:p>
          <a:p>
            <a:r>
              <a:rPr lang="zh-CN" altLang="en-US"/>
              <a:t>3. 现状偏见</a:t>
            </a:r>
            <a:endParaRPr lang="zh-CN" altLang="en-US"/>
          </a:p>
          <a:p>
            <a:r>
              <a:rPr lang="zh-CN" altLang="en-US"/>
              <a:t>4. 承诺升级偏见</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第五节　如何提高决策质量</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二、 何时应使用群体决策</a:t>
            </a:r>
            <a:endParaRPr lang="zh-CN" altLang="zh-CN" sz="2600" b="1" dirty="0">
              <a:latin typeface="黑体" panose="02010609060101010101" pitchFamily="49" charset="-122"/>
              <a:ea typeface="黑体" panose="02010609060101010101" pitchFamily="49" charset="-122"/>
            </a:endParaRPr>
          </a:p>
          <a:p>
            <a:r>
              <a:rPr lang="zh-CN" altLang="en-US"/>
              <a:t>群体能否比个体做出更好的决策,取决于决策问题的性质。事实上,要想使群体的决策表现优于个体,需要满足几个条件: 首先,必须考虑谁构成了群体。成功的群体是由具有互补性技能的风格各异的成员组成的。</a:t>
            </a:r>
            <a:endParaRPr lang="zh-CN" altLang="en-US"/>
          </a:p>
          <a:p>
            <a:r>
              <a:rPr lang="zh-CN" altLang="en-US"/>
              <a:t>事实上,研究表明,只有当最有能力的群体成员的贡献得到最大限度的重视,群体才能从成员的表现中获得益处。总之,要想优于个体,群体必须是由风格各异且拥有互补性技能的专家组成的,这样可以自由地、公开地对群体的成果做出贡献。</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第五节　如何提高决策质量</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三、 何时使用个体决策</a:t>
            </a:r>
            <a:endParaRPr lang="zh-CN" altLang="zh-CN" sz="2600" b="1" dirty="0">
              <a:latin typeface="黑体" panose="02010609060101010101" pitchFamily="49" charset="-122"/>
              <a:ea typeface="黑体" panose="02010609060101010101" pitchFamily="49" charset="-122"/>
            </a:endParaRPr>
          </a:p>
          <a:p>
            <a:r>
              <a:rPr lang="zh-CN" altLang="en-US"/>
              <a:t>组织遇到的大多数问题需要大量的创造性思维。例如,一家企业正面临着一个结构化程度低的问题,即如何向消费者推广一款全新的厨房智能炒菜机。虽然你认为,这种富有创造性问题的复杂性将会给群体一个天然的优势,但是情况并不是这样。事实上,研究表明,在结构化差的、创造性的工作中,个体比群体做得更好。</a:t>
            </a:r>
            <a:endParaRPr lang="zh-CN" altLang="en-US"/>
          </a:p>
          <a:p>
            <a:r>
              <a:rPr lang="zh-CN" altLang="en-US"/>
              <a:t>研究表明,当解决创造性的工作时,群体比个体表现差。问题的关键在于,有些个体怯于在其他人面前表现,即使头脑风暴法的一条规则是可以分享古怪的想法。一定程度上,人们希望避免由于说了傻话而让人觉得自己很愚蠢,在群体中,他们的创造性可能遭到抑制。群体也可能由于放慢实现想法的过程而制约了创造性。虽然存在以上局限,但很多创意领域的专业人员(如广告业的高层管理者)仍坚信头脑风暴法的效力,并坚持使用这一方法。</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第一节　决策的性质</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一、 决策的含义</a:t>
            </a:r>
            <a:endParaRPr lang="zh-CN" altLang="zh-CN" sz="2600" b="1" dirty="0">
              <a:latin typeface="黑体" panose="02010609060101010101" pitchFamily="49" charset="-122"/>
              <a:ea typeface="黑体" panose="02010609060101010101" pitchFamily="49" charset="-122"/>
            </a:endParaRPr>
          </a:p>
          <a:p>
            <a:r>
              <a:rPr lang="zh-CN" altLang="en-US"/>
              <a:t>决策是决策者为了解决组织面临的问题,实现特定目标,在充分搜集信息的基础上,提出多种可行方案,依据评定准则和标准,选定方案并加以实施的过程。</a:t>
            </a:r>
            <a:endParaRPr lang="zh-CN" altLang="en-US"/>
          </a:p>
          <a:p>
            <a:r>
              <a:rPr lang="zh-CN" altLang="en-US"/>
              <a:t>这一概念包括以下两层含义: 第一,决策总是为了解决某个问题,达到某种目的而采取的行动。第二,决策必然伴随着某种行动,是决策者与外部环境、内部条件进行交互作用的过程。</a:t>
            </a:r>
            <a:endParaRPr lang="zh-CN" altLang="en-US"/>
          </a:p>
          <a:p>
            <a:r>
              <a:rPr lang="zh-CN" altLang="en-US"/>
              <a:t>科学的决策必须具备以下条件: 目标合理;对系统要素的寻找及考虑深入而广泛,而不是挂一漏万;对各要素间的顺序排列合乎逻辑推理关系;决策结果满足预定目标的要求;决策本身符合效率、满意、经济性原则。</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第一节　决策的性质</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二、 决策制定的情境</a:t>
            </a:r>
            <a:endParaRPr lang="zh-CN" altLang="zh-CN" sz="2600" b="1" dirty="0">
              <a:latin typeface="黑体" panose="02010609060101010101" pitchFamily="49" charset="-122"/>
              <a:ea typeface="黑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 确定性情境</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在确定性情境下,决策者完全了解问题、知道可供选择的方案,并能够完全预测每种解决方案的后果。确定性情境意味着个体拥有决策所需要的全部信息。在确定性情境下,决策信息的完备性和准确性意味着决策者仅仅需要选择有最好预期结果的解决方案。</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第一节　决策的性质</a:t>
            </a:r>
            <a:endParaRPr lang="zh-CN" altLang="en-US"/>
          </a:p>
        </p:txBody>
      </p:sp>
      <p:sp>
        <p:nvSpPr>
          <p:cNvPr id="3" name="内容占位符 2"/>
          <p:cNvSpPr>
            <a:spLocks noGrp="1"/>
          </p:cNvSpPr>
          <p:nvPr>
            <p:ph idx="1"/>
          </p:nvPr>
        </p:nvSpPr>
        <p:spPr/>
        <p:txBody>
          <a:bodyPr/>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 风险性情境</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1. 客观概率</a:t>
            </a:r>
            <a:endParaRPr lang="zh-CN" altLang="en-US"/>
          </a:p>
          <a:p>
            <a:r>
              <a:rPr lang="zh-CN" altLang="en-US"/>
              <a:t>2. 主观概率</a:t>
            </a:r>
            <a:endParaRPr lang="zh-CN" altLang="en-US"/>
          </a:p>
          <a:p>
            <a:pPr marL="0" algn="just">
              <a:spcBef>
                <a:spcPts val="1500"/>
              </a:spcBef>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(三) 不确定性情境</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不确定性情境是指决策者了解待决策的问题是什么,但缺乏足够的信息来确定各种解决方案的结果出现的概率,也无法确定未来事件对决策的影响程度。在极端的情况下,决策者甚至不能确定问题,不能确定可供选择的解决方案及其可能的结果。</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第一节　决策的性质</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四、 决策的类型</a:t>
            </a:r>
            <a:endParaRPr lang="zh-CN" altLang="zh-CN" sz="2600" b="1" dirty="0">
              <a:latin typeface="黑体" panose="02010609060101010101" pitchFamily="49" charset="-122"/>
              <a:ea typeface="黑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 战略决策、管理决策和业务决策</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1. 战略决策</a:t>
            </a:r>
            <a:endParaRPr lang="zh-CN" altLang="en-US"/>
          </a:p>
          <a:p>
            <a:r>
              <a:rPr lang="zh-CN" altLang="en-US"/>
              <a:t>2. 管理决策</a:t>
            </a:r>
            <a:endParaRPr lang="zh-CN" altLang="en-US"/>
          </a:p>
          <a:p>
            <a:r>
              <a:rPr lang="zh-CN" altLang="en-US"/>
              <a:t>3. 业务决策</a:t>
            </a:r>
            <a:endParaRPr lang="zh-CN" altLang="en-US"/>
          </a:p>
          <a:p>
            <a:pPr marL="0" algn="just">
              <a:spcBef>
                <a:spcPts val="1500"/>
              </a:spcBef>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 常规决策、适应性决策和创新决策</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见右图。</a:t>
            </a:r>
            <a:endParaRPr lang="zh-CN" altLang="en-US"/>
          </a:p>
        </p:txBody>
      </p:sp>
      <p:pic>
        <p:nvPicPr>
          <p:cNvPr id="190" name="7-2.jpg" descr="id:2147493899;FounderCES"/>
          <p:cNvPicPr>
            <a:picLocks noChangeAspect="1"/>
          </p:cNvPicPr>
          <p:nvPr/>
        </p:nvPicPr>
        <p:blipFill>
          <a:blip r:embed="rId1"/>
          <a:stretch>
            <a:fillRect/>
          </a:stretch>
        </p:blipFill>
        <p:spPr>
          <a:xfrm>
            <a:off x="6788150" y="2668270"/>
            <a:ext cx="4157980" cy="2755900"/>
          </a:xfrm>
          <a:prstGeom prst="rect">
            <a:avLst/>
          </a:prstGeom>
        </p:spPr>
      </p:pic>
      <p:sp>
        <p:nvSpPr>
          <p:cNvPr id="105" name="文本框 104"/>
          <p:cNvSpPr txBox="1"/>
          <p:nvPr/>
        </p:nvSpPr>
        <p:spPr>
          <a:xfrm>
            <a:off x="6491605" y="5811520"/>
            <a:ext cx="4689475" cy="368300"/>
          </a:xfrm>
          <a:prstGeom prst="rect">
            <a:avLst/>
          </a:prstGeom>
          <a:noFill/>
          <a:ln w="9525">
            <a:noFill/>
          </a:ln>
        </p:spPr>
        <p:txBody>
          <a:bodyPr wrap="square">
            <a:spAutoFit/>
          </a:bodyPr>
          <a:p>
            <a:pPr indent="228600"/>
            <a:r>
              <a:rPr lang="zh-CN" b="0">
                <a:solidFill>
                  <a:srgbClr val="000000"/>
                </a:solidFill>
                <a:cs typeface="方正书宋_GBK" charset="0"/>
              </a:rPr>
              <a:t>图7-2　常规决策、适应性决策和创新决策</a:t>
            </a:r>
            <a:endParaRPr lang="zh-CN" altLang="en-US" b="0">
              <a:solidFill>
                <a:srgbClr val="000000"/>
              </a:solidFill>
              <a:cs typeface="方正书宋_GBK" charset="0"/>
            </a:endParaRPr>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第二节　决策过程</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一、 识别决策要求</a:t>
            </a:r>
            <a:endParaRPr lang="zh-CN" altLang="zh-CN" sz="2600" b="1" dirty="0">
              <a:latin typeface="黑体" panose="02010609060101010101" pitchFamily="49" charset="-122"/>
              <a:ea typeface="黑体" panose="02010609060101010101" pitchFamily="49" charset="-122"/>
            </a:endParaRPr>
          </a:p>
          <a:p>
            <a:r>
              <a:rPr lang="zh-CN" altLang="en-US"/>
              <a:t>管理者所面临的决策要求通常可分为两类: 问题或机遇。当组织没有实现预定目标时,问题出现了;而当管理者发现组织具有超额完成现有目标的潜力时,机遇就产生了。识别决策要求是决策过程的起始点。</a:t>
            </a:r>
            <a:endParaRPr lang="zh-CN" altLang="en-US"/>
          </a:p>
          <a:p>
            <a:r>
              <a:rPr lang="zh-CN" altLang="en-US"/>
              <a:t>管理大师德鲁克指出:“管理者(此时)要回答以下几个问题: 这个决策要实现什么?要达到什么目标?这个决策的最低目标是什么?执行这个决策需要什么条件?”决策目标明确与否,直接关系到决策效果的好坏。</a:t>
            </a:r>
            <a:endParaRPr lang="zh-CN" altLang="en-US"/>
          </a:p>
          <a:p>
            <a:r>
              <a:rPr lang="zh-CN" altLang="en-US"/>
              <a:t>管理者可以通过定期组织内部报告、管理信息系统和其他信息来源,对值得关注的内、外部环境事项进行扫描和监控。管理者也可以运用非正式渠道获取信息,通过与其他员工的交谈,了解其他组织成员的看法,及时把握当前组织的问题和机遇。</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第二节　决策过程</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二、 问题诊断与原因分析</a:t>
            </a:r>
            <a:endParaRPr lang="zh-CN" altLang="zh-CN" sz="2600" b="1" dirty="0">
              <a:latin typeface="黑体" panose="02010609060101010101" pitchFamily="49" charset="-122"/>
              <a:ea typeface="黑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 关注“目标已达成”与“目标未达成”之间的差异</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 寻找反面证据来击败假想原因</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第二节　决策过程</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三、 决策目标的确定</a:t>
            </a:r>
            <a:endParaRPr lang="zh-CN" altLang="zh-CN" sz="2600" b="1" dirty="0">
              <a:latin typeface="黑体" panose="02010609060101010101" pitchFamily="49" charset="-122"/>
              <a:ea typeface="黑体" panose="02010609060101010101" pitchFamily="49" charset="-122"/>
            </a:endParaRPr>
          </a:p>
          <a:p>
            <a:r>
              <a:rPr lang="zh-CN" altLang="en-US"/>
              <a:t>决策目标取决于上一阶段确定的待解决问题。在确定目标时,首先应把待解决问题的性质、结构、症结及原因分析清楚,才能有针对性地确定合理、明确的决策目标。决策目标应有具体量化的成果、明确的完成时间和责任者。例如,在一定的产品数量和价格条件下,确定目标利润;或在一定的人力、财力条件下,确定完成任务的工期等。如果目标过分抽象或模棱两可,决策目标的实现程度就难以衡量。</a:t>
            </a:r>
            <a:endParaRPr lang="zh-CN" altLang="en-US"/>
          </a:p>
          <a:p>
            <a:r>
              <a:rPr lang="zh-CN" altLang="en-US"/>
              <a:t>决策目标往往不止一个,而且多个目标之间有时还存在冲突,这给决策带来了一定困难。要处理好多目标的问题,通常采用3种办法: 一是尽量减少目标数量,综合待解决的问题;二是按重要性对目标排序,决策时优先考虑重要目标;三是进行目标的协调,即以总目标为基准进行协调。在协调中往往采用折中的原则,降低甚至放弃某些目标,从而实现全局性目标。</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tags/tag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2.xml><?xml version="1.0" encoding="utf-8"?>
<p:tagLst xmlns:p="http://schemas.openxmlformats.org/presentationml/2006/main">
  <p:tag name="KSO_WM_TEMPLATE_THUMBS_INDEX" val="1、4、7、12、13、14、15、16、17、18、20、24、25、28、33、36、40、43、44"/>
  <p:tag name="KSO_WM_TEMPLATE_SUBCATEGORY" val="19"/>
  <p:tag name="KSO_WM_TAG_VERSION" val="1.0"/>
  <p:tag name="KSO_WM_BEAUTIFY_FLAG" val="#wm#"/>
  <p:tag name="KSO_WM_TEMPLATE_CATEGORY" val="custom"/>
  <p:tag name="KSO_WM_TEMPLATE_INDEX" val="20205081"/>
  <p:tag name="KSO_WM_TEMPLATE_MASTER_TYPE" val="0"/>
  <p:tag name="KSO_WM_TEMPLATE_COLOR_TYPE" val="1"/>
  <p:tag name="KSO_WM_UNIT_SHOW_EDIT_AREA_INDICATION" val="1"/>
</p:tagLst>
</file>

<file path=ppt/tags/tag63.xml><?xml version="1.0" encoding="utf-8"?>
<p:tagLst xmlns:p="http://schemas.openxmlformats.org/presentationml/2006/main">
  <p:tag name="COMMONDATA" val="eyJoZGlkIjoiNTBlODZkODVmOTIxMWE2ZDY3MjViNmY2OTBlOTlkYTMifQ=="/>
</p:tagLst>
</file>

<file path=ppt/tags/tag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heme/theme1.xml><?xml version="1.0" encoding="utf-8"?>
<a:theme xmlns:a="http://schemas.openxmlformats.org/drawingml/2006/main" name="Office 主题​​">
  <a:themeElements>
    <a:clrScheme name="新版空白演示配色">
      <a:dk1>
        <a:sysClr val="windowText" lastClr="000000"/>
      </a:dk1>
      <a:lt1>
        <a:sysClr val="window" lastClr="FFFFFF"/>
      </a:lt1>
      <a:dk2>
        <a:srgbClr val="0F1423"/>
      </a:dk2>
      <a:lt2>
        <a:srgbClr val="FFFFFF"/>
      </a:lt2>
      <a:accent1>
        <a:srgbClr val="6096E6"/>
      </a:accent1>
      <a:accent2>
        <a:srgbClr val="58B6E5"/>
      </a:accent2>
      <a:accent3>
        <a:srgbClr val="56CA95"/>
      </a:accent3>
      <a:accent4>
        <a:srgbClr val="FFBA55"/>
      </a:accent4>
      <a:accent5>
        <a:srgbClr val="F18870"/>
      </a:accent5>
      <a:accent6>
        <a:srgbClr val="EC5F74"/>
      </a:accent6>
      <a:hlink>
        <a:srgbClr val="0563C1"/>
      </a:hlink>
      <a:folHlink>
        <a:srgbClr val="954D72"/>
      </a:folHlink>
    </a:clrScheme>
    <a:fontScheme name="自定义 9">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默认设计模板">
  <a:themeElements>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默认设计模板">
      <a:majorFont>
        <a:latin typeface="Arial"/>
        <a:ea typeface="GungsuhChe"/>
        <a:cs typeface=""/>
      </a:majorFont>
      <a:minorFont>
        <a:latin typeface="Arial"/>
        <a:ea typeface="宋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raClrSchemeLst>
    <a:extraClrScheme>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默认设计模板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默认设计模板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默认设计模板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默认设计模板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默认设计模板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默认设计模板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默认设计模板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默认设计模板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默认设计模板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默认设计模板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默认设计模板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4145</Words>
  <Application>WPS 演示</Application>
  <PresentationFormat>宽屏</PresentationFormat>
  <Paragraphs>179</Paragraphs>
  <Slides>23</Slides>
  <Notes>4</Notes>
  <HiddenSlides>0</HiddenSlides>
  <MMClips>0</MMClips>
  <ScaleCrop>false</ScaleCrop>
  <HeadingPairs>
    <vt:vector size="6" baseType="variant">
      <vt:variant>
        <vt:lpstr>已用的字体</vt:lpstr>
      </vt:variant>
      <vt:variant>
        <vt:i4>13</vt:i4>
      </vt:variant>
      <vt:variant>
        <vt:lpstr>主题</vt:lpstr>
      </vt:variant>
      <vt:variant>
        <vt:i4>2</vt:i4>
      </vt:variant>
      <vt:variant>
        <vt:lpstr>幻灯片标题</vt:lpstr>
      </vt:variant>
      <vt:variant>
        <vt:i4>23</vt:i4>
      </vt:variant>
    </vt:vector>
  </HeadingPairs>
  <TitlesOfParts>
    <vt:vector size="38" baseType="lpstr">
      <vt:lpstr>Arial</vt:lpstr>
      <vt:lpstr>宋体</vt:lpstr>
      <vt:lpstr>Wingdings</vt:lpstr>
      <vt:lpstr>Wingdings</vt:lpstr>
      <vt:lpstr>微软雅黑</vt:lpstr>
      <vt:lpstr>Calibri</vt:lpstr>
      <vt:lpstr>Arial Unicode MS</vt:lpstr>
      <vt:lpstr>汉仪铁线黑-65简</vt:lpstr>
      <vt:lpstr>GungsuhChe</vt:lpstr>
      <vt:lpstr>Malgun Gothic</vt:lpstr>
      <vt:lpstr>黑体</vt:lpstr>
      <vt:lpstr>楷体</vt:lpstr>
      <vt:lpstr>方正书宋_GBK</vt:lpstr>
      <vt:lpstr>Office 主题​​</vt:lpstr>
      <vt:lpstr>默认设计模板</vt:lpstr>
      <vt:lpstr>PowerPoint 演示文稿</vt:lpstr>
      <vt:lpstr>PowerPoint 演示文稿</vt:lpstr>
      <vt:lpstr>第一节　决策的性质</vt:lpstr>
      <vt:lpstr>第一节　决策的性质</vt:lpstr>
      <vt:lpstr>第一节　决策的性质</vt:lpstr>
      <vt:lpstr>第一节　决策的性质</vt:lpstr>
      <vt:lpstr>第二节　决策过程</vt:lpstr>
      <vt:lpstr>第二节　决策过程</vt:lpstr>
      <vt:lpstr>第二节　决策过程</vt:lpstr>
      <vt:lpstr>第二节　决策过程</vt:lpstr>
      <vt:lpstr>第二节　决策过程</vt:lpstr>
      <vt:lpstr>第二节　决策过程</vt:lpstr>
      <vt:lpstr>第二节　决策过程</vt:lpstr>
      <vt:lpstr>第三节　决策制定模型</vt:lpstr>
      <vt:lpstr>第三节　决策制定模型</vt:lpstr>
      <vt:lpstr>第三节　决策制定模型</vt:lpstr>
      <vt:lpstr>第三节　决策制定模型</vt:lpstr>
      <vt:lpstr>第四节　定量决策技术</vt:lpstr>
      <vt:lpstr>第四节　定量决策技术</vt:lpstr>
      <vt:lpstr>第五节　如何提高决策质量</vt:lpstr>
      <vt:lpstr>第五节　如何提高决策质量</vt:lpstr>
      <vt:lpstr>第五节　如何提高决策质量</vt:lpstr>
      <vt:lpstr>第五节　如何提高决策质量</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空白演示</dc:title>
  <dc:creator/>
  <cp:lastModifiedBy>sunny</cp:lastModifiedBy>
  <cp:revision>155</cp:revision>
  <dcterms:created xsi:type="dcterms:W3CDTF">2019-06-19T02:08:00Z</dcterms:created>
  <dcterms:modified xsi:type="dcterms:W3CDTF">2023-06-22T00:52:44Z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2052-11.1.0.13012</vt:lpwstr>
  </property>
  <property fmtid="{D5CDD505-2E9C-101B-9397-08002B2CF9AE}" pid="3" name="ICV">
    <vt:lpwstr>1C7DDF6771B44E339FDD506DA207538D</vt:lpwstr>
  </property>
</Properties>
</file>