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colors7.xml" ContentType="application/vnd.openxmlformats-officedocument.drawingml.diagramColors+xml"/>
  <Override PartName="/ppt/diagrams/colors8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diagrams/data8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drawing6.xml" ContentType="application/vnd.ms-office.drawingml.diagramDrawing+xml"/>
  <Override PartName="/ppt/diagrams/drawing7.xml" ContentType="application/vnd.ms-office.drawingml.diagramDrawing+xml"/>
  <Override PartName="/ppt/diagrams/drawing8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layout6.xml" ContentType="application/vnd.openxmlformats-officedocument.drawingml.diagramLayout+xml"/>
  <Override PartName="/ppt/diagrams/layout7.xml" ContentType="application/vnd.openxmlformats-officedocument.drawingml.diagramLayout+xml"/>
  <Override PartName="/ppt/diagrams/layout8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ppt/diagrams/quickStyle8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0" r:id="rId3"/>
    <p:sldMasterId id="2147483672" r:id="rId4"/>
  </p:sldMasterIdLst>
  <p:notesMasterIdLst>
    <p:notesMasterId r:id="rId30"/>
  </p:notesMasterIdLst>
  <p:handoutMasterIdLst>
    <p:handoutMasterId r:id="rId31"/>
  </p:handoutMasterIdLst>
  <p:sldIdLst>
    <p:sldId id="269" r:id="rId5"/>
    <p:sldId id="347" r:id="rId6"/>
    <p:sldId id="344" r:id="rId7"/>
    <p:sldId id="348" r:id="rId8"/>
    <p:sldId id="311" r:id="rId9"/>
    <p:sldId id="349" r:id="rId10"/>
    <p:sldId id="350" r:id="rId11"/>
    <p:sldId id="296" r:id="rId12"/>
    <p:sldId id="351" r:id="rId13"/>
    <p:sldId id="355" r:id="rId14"/>
    <p:sldId id="346" r:id="rId15"/>
    <p:sldId id="369" r:id="rId16"/>
    <p:sldId id="325" r:id="rId17"/>
    <p:sldId id="352" r:id="rId18"/>
    <p:sldId id="353" r:id="rId19"/>
    <p:sldId id="345" r:id="rId20"/>
    <p:sldId id="370" r:id="rId21"/>
    <p:sldId id="357" r:id="rId22"/>
    <p:sldId id="332" r:id="rId23"/>
    <p:sldId id="358" r:id="rId24"/>
    <p:sldId id="359" r:id="rId25"/>
    <p:sldId id="360" r:id="rId26"/>
    <p:sldId id="361" r:id="rId27"/>
    <p:sldId id="362" r:id="rId28"/>
    <p:sldId id="363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B2"/>
    <a:srgbClr val="F1F1F1"/>
    <a:srgbClr val="88F1E5"/>
    <a:srgbClr val="88D8E5"/>
    <a:srgbClr val="88E4E5"/>
    <a:srgbClr val="21BCF9"/>
    <a:srgbClr val="40D3F4"/>
    <a:srgbClr val="31C9F7"/>
    <a:srgbClr val="06ACFF"/>
    <a:srgbClr val="91EA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8" y="3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01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804BFE4-2ED0-4E2A-A53A-E99E0D5E6B5C}" type="doc">
      <dgm:prSet loTypeId="urn:microsoft.com/office/officeart/2005/8/layout/list1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zh-CN" altLang="en-US"/>
        </a:p>
      </dgm:t>
    </dgm:pt>
    <dgm:pt modelId="{98F36A90-1C86-4CFF-A9A2-74B8889D4225}">
      <dgm:prSet phldrT="[文本]"/>
      <dgm:spPr/>
      <dgm:t>
        <a:bodyPr/>
        <a:lstStyle/>
        <a:p>
          <a:r>
            <a:rPr lang="zh-CN" altLang="en-US" b="1" dirty="0"/>
            <a:t>一、秘书实务的含义</a:t>
          </a:r>
        </a:p>
      </dgm:t>
    </dgm:pt>
    <dgm:pt modelId="{852760D1-1A7C-4805-B2F6-34A0A374C7A4}" cxnId="{5BFC95FB-FA77-4185-9FDB-4177E4027DF9}" type="parTrans">
      <dgm:prSet/>
      <dgm:spPr/>
      <dgm:t>
        <a:bodyPr/>
        <a:lstStyle/>
        <a:p>
          <a:endParaRPr lang="zh-CN" altLang="en-US"/>
        </a:p>
      </dgm:t>
    </dgm:pt>
    <dgm:pt modelId="{398EFD1E-DDA3-4AB8-890C-F1D54B9F5151}" cxnId="{5BFC95FB-FA77-4185-9FDB-4177E4027DF9}" type="sibTrans">
      <dgm:prSet/>
      <dgm:spPr/>
      <dgm:t>
        <a:bodyPr/>
        <a:lstStyle/>
        <a:p>
          <a:endParaRPr lang="zh-CN" altLang="en-US"/>
        </a:p>
      </dgm:t>
    </dgm:pt>
    <dgm:pt modelId="{41AE586D-B43A-462A-B44C-8D0E104BA2E0}">
      <dgm:prSet phldrT="[文本]"/>
      <dgm:spPr/>
      <dgm:t>
        <a:bodyPr/>
        <a:lstStyle/>
        <a:p>
          <a:r>
            <a:rPr lang="zh-CN" altLang="en-US" b="1" dirty="0"/>
            <a:t>二、秘书实务的内容</a:t>
          </a:r>
        </a:p>
      </dgm:t>
    </dgm:pt>
    <dgm:pt modelId="{FE769908-8083-4B44-BBE3-2AD89683788C}" cxnId="{0D586170-5784-4751-AB67-F4DB3C0D24E9}" type="parTrans">
      <dgm:prSet/>
      <dgm:spPr/>
      <dgm:t>
        <a:bodyPr/>
        <a:lstStyle/>
        <a:p>
          <a:endParaRPr lang="zh-CN" altLang="en-US"/>
        </a:p>
      </dgm:t>
    </dgm:pt>
    <dgm:pt modelId="{2E40E84C-AB25-4AAF-A337-D7A0021E4B7C}" cxnId="{0D586170-5784-4751-AB67-F4DB3C0D24E9}" type="sibTrans">
      <dgm:prSet/>
      <dgm:spPr/>
      <dgm:t>
        <a:bodyPr/>
        <a:lstStyle/>
        <a:p>
          <a:endParaRPr lang="zh-CN" altLang="en-US"/>
        </a:p>
      </dgm:t>
    </dgm:pt>
    <dgm:pt modelId="{9A513AA1-7028-48EF-9A6C-6E8B07C12261}">
      <dgm:prSet phldrT="[文本]"/>
      <dgm:spPr/>
      <dgm:t>
        <a:bodyPr/>
        <a:lstStyle/>
        <a:p>
          <a:r>
            <a:rPr lang="zh-CN" altLang="en-US" b="1" dirty="0"/>
            <a:t>三、秘书实务的课程位置</a:t>
          </a:r>
        </a:p>
      </dgm:t>
    </dgm:pt>
    <dgm:pt modelId="{6C35D272-5F68-4E9B-96C0-B199287DA8C0}" cxnId="{BE6D83D5-DE6F-4326-95F2-068A0A3E1486}" type="parTrans">
      <dgm:prSet/>
      <dgm:spPr/>
      <dgm:t>
        <a:bodyPr/>
        <a:lstStyle/>
        <a:p>
          <a:endParaRPr lang="zh-CN" altLang="en-US"/>
        </a:p>
      </dgm:t>
    </dgm:pt>
    <dgm:pt modelId="{08844427-1EE0-4789-A714-C94278FF6F30}" cxnId="{BE6D83D5-DE6F-4326-95F2-068A0A3E1486}" type="sibTrans">
      <dgm:prSet/>
      <dgm:spPr/>
      <dgm:t>
        <a:bodyPr/>
        <a:lstStyle/>
        <a:p>
          <a:endParaRPr lang="zh-CN" altLang="en-US"/>
        </a:p>
      </dgm:t>
    </dgm:pt>
    <dgm:pt modelId="{F0E057EC-F923-46FD-BFCF-1C1B2BF72169}" type="pres">
      <dgm:prSet presAssocID="{D804BFE4-2ED0-4E2A-A53A-E99E0D5E6B5C}" presName="linear" presStyleCnt="0">
        <dgm:presLayoutVars>
          <dgm:dir/>
          <dgm:animLvl val="lvl"/>
          <dgm:resizeHandles val="exact"/>
        </dgm:presLayoutVars>
      </dgm:prSet>
      <dgm:spPr/>
    </dgm:pt>
    <dgm:pt modelId="{9B574972-89E7-4AA7-BE27-58B17848A191}" type="pres">
      <dgm:prSet presAssocID="{98F36A90-1C86-4CFF-A9A2-74B8889D4225}" presName="parentLin" presStyleCnt="0"/>
      <dgm:spPr/>
    </dgm:pt>
    <dgm:pt modelId="{967F1B32-2C59-42AE-9C97-7DB8BE19048E}" type="pres">
      <dgm:prSet presAssocID="{98F36A90-1C86-4CFF-A9A2-74B8889D4225}" presName="parentLeftMargin" presStyleLbl="node1" presStyleIdx="0" presStyleCnt="3"/>
      <dgm:spPr/>
    </dgm:pt>
    <dgm:pt modelId="{A8B709AD-9E37-4424-B863-8C4A385C71B3}" type="pres">
      <dgm:prSet presAssocID="{98F36A90-1C86-4CFF-A9A2-74B8889D4225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CA7381D3-2137-4E7B-B2D6-33C2C3CECA60}" type="pres">
      <dgm:prSet presAssocID="{98F36A90-1C86-4CFF-A9A2-74B8889D4225}" presName="negativeSpace" presStyleCnt="0"/>
      <dgm:spPr/>
    </dgm:pt>
    <dgm:pt modelId="{0DA936D1-5AD1-44DA-9753-4CED9D5EEB4B}" type="pres">
      <dgm:prSet presAssocID="{98F36A90-1C86-4CFF-A9A2-74B8889D4225}" presName="childText" presStyleLbl="conFgAcc1" presStyleIdx="0" presStyleCnt="3">
        <dgm:presLayoutVars>
          <dgm:bulletEnabled val="1"/>
        </dgm:presLayoutVars>
      </dgm:prSet>
      <dgm:spPr/>
    </dgm:pt>
    <dgm:pt modelId="{430E9016-F533-406A-8747-745C7CC289A1}" type="pres">
      <dgm:prSet presAssocID="{398EFD1E-DDA3-4AB8-890C-F1D54B9F5151}" presName="spaceBetweenRectangles" presStyleCnt="0"/>
      <dgm:spPr/>
    </dgm:pt>
    <dgm:pt modelId="{33AA1D48-5C2B-4DC4-A7EA-9F92AF0DF135}" type="pres">
      <dgm:prSet presAssocID="{41AE586D-B43A-462A-B44C-8D0E104BA2E0}" presName="parentLin" presStyleCnt="0"/>
      <dgm:spPr/>
    </dgm:pt>
    <dgm:pt modelId="{542BCB10-E339-44C4-9B0D-65F11F5DA1D3}" type="pres">
      <dgm:prSet presAssocID="{41AE586D-B43A-462A-B44C-8D0E104BA2E0}" presName="parentLeftMargin" presStyleLbl="node1" presStyleIdx="0" presStyleCnt="3"/>
      <dgm:spPr/>
    </dgm:pt>
    <dgm:pt modelId="{F2F20614-7A7C-40C7-A5C1-11A22F6659D5}" type="pres">
      <dgm:prSet presAssocID="{41AE586D-B43A-462A-B44C-8D0E104BA2E0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D81C0626-04F7-4910-A69A-60DFD18D63AA}" type="pres">
      <dgm:prSet presAssocID="{41AE586D-B43A-462A-B44C-8D0E104BA2E0}" presName="negativeSpace" presStyleCnt="0"/>
      <dgm:spPr/>
    </dgm:pt>
    <dgm:pt modelId="{F1DCDE8F-546E-4B9D-A957-3E6A95C34400}" type="pres">
      <dgm:prSet presAssocID="{41AE586D-B43A-462A-B44C-8D0E104BA2E0}" presName="childText" presStyleLbl="conFgAcc1" presStyleIdx="1" presStyleCnt="3">
        <dgm:presLayoutVars>
          <dgm:bulletEnabled val="1"/>
        </dgm:presLayoutVars>
      </dgm:prSet>
      <dgm:spPr/>
    </dgm:pt>
    <dgm:pt modelId="{A4DC6592-B9C2-4D69-BC50-D841764E463D}" type="pres">
      <dgm:prSet presAssocID="{2E40E84C-AB25-4AAF-A337-D7A0021E4B7C}" presName="spaceBetweenRectangles" presStyleCnt="0"/>
      <dgm:spPr/>
    </dgm:pt>
    <dgm:pt modelId="{4285F9CF-C31D-4C22-B55F-3D6187E2CB06}" type="pres">
      <dgm:prSet presAssocID="{9A513AA1-7028-48EF-9A6C-6E8B07C12261}" presName="parentLin" presStyleCnt="0"/>
      <dgm:spPr/>
    </dgm:pt>
    <dgm:pt modelId="{9478957E-BE50-4447-8CF7-571008010FD7}" type="pres">
      <dgm:prSet presAssocID="{9A513AA1-7028-48EF-9A6C-6E8B07C12261}" presName="parentLeftMargin" presStyleLbl="node1" presStyleIdx="1" presStyleCnt="3"/>
      <dgm:spPr/>
    </dgm:pt>
    <dgm:pt modelId="{B0D35674-882F-407B-975E-A8E6DB6AB47A}" type="pres">
      <dgm:prSet presAssocID="{9A513AA1-7028-48EF-9A6C-6E8B07C12261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46FE7D3B-E3F5-42F1-B2C8-98B6541E6A93}" type="pres">
      <dgm:prSet presAssocID="{9A513AA1-7028-48EF-9A6C-6E8B07C12261}" presName="negativeSpace" presStyleCnt="0"/>
      <dgm:spPr/>
    </dgm:pt>
    <dgm:pt modelId="{4F5E6859-0AAD-4E53-8AA4-22C2361E32E5}" type="pres">
      <dgm:prSet presAssocID="{9A513AA1-7028-48EF-9A6C-6E8B07C12261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2BE6BC1B-FA40-426E-8424-5A4EA1129105}" type="presOf" srcId="{98F36A90-1C86-4CFF-A9A2-74B8889D4225}" destId="{967F1B32-2C59-42AE-9C97-7DB8BE19048E}" srcOrd="0" destOrd="0" presId="urn:microsoft.com/office/officeart/2005/8/layout/list1"/>
    <dgm:cxn modelId="{FC11CB34-5772-4037-A0E0-77C7C4CD1CAA}" type="presOf" srcId="{9A513AA1-7028-48EF-9A6C-6E8B07C12261}" destId="{9478957E-BE50-4447-8CF7-571008010FD7}" srcOrd="0" destOrd="0" presId="urn:microsoft.com/office/officeart/2005/8/layout/list1"/>
    <dgm:cxn modelId="{39822C3D-CFEB-49B5-825D-51AF22A75452}" type="presOf" srcId="{9A513AA1-7028-48EF-9A6C-6E8B07C12261}" destId="{B0D35674-882F-407B-975E-A8E6DB6AB47A}" srcOrd="1" destOrd="0" presId="urn:microsoft.com/office/officeart/2005/8/layout/list1"/>
    <dgm:cxn modelId="{0D586170-5784-4751-AB67-F4DB3C0D24E9}" srcId="{D804BFE4-2ED0-4E2A-A53A-E99E0D5E6B5C}" destId="{41AE586D-B43A-462A-B44C-8D0E104BA2E0}" srcOrd="1" destOrd="0" parTransId="{FE769908-8083-4B44-BBE3-2AD89683788C}" sibTransId="{2E40E84C-AB25-4AAF-A337-D7A0021E4B7C}"/>
    <dgm:cxn modelId="{27D1C081-225A-420C-8A1C-EA6626A64925}" type="presOf" srcId="{41AE586D-B43A-462A-B44C-8D0E104BA2E0}" destId="{542BCB10-E339-44C4-9B0D-65F11F5DA1D3}" srcOrd="0" destOrd="0" presId="urn:microsoft.com/office/officeart/2005/8/layout/list1"/>
    <dgm:cxn modelId="{45FBC18B-CB36-4704-BE7D-0063C95ECB61}" type="presOf" srcId="{41AE586D-B43A-462A-B44C-8D0E104BA2E0}" destId="{F2F20614-7A7C-40C7-A5C1-11A22F6659D5}" srcOrd="1" destOrd="0" presId="urn:microsoft.com/office/officeart/2005/8/layout/list1"/>
    <dgm:cxn modelId="{22A284BC-D24B-4530-8397-8037022EE9F1}" type="presOf" srcId="{98F36A90-1C86-4CFF-A9A2-74B8889D4225}" destId="{A8B709AD-9E37-4424-B863-8C4A385C71B3}" srcOrd="1" destOrd="0" presId="urn:microsoft.com/office/officeart/2005/8/layout/list1"/>
    <dgm:cxn modelId="{BE6D83D5-DE6F-4326-95F2-068A0A3E1486}" srcId="{D804BFE4-2ED0-4E2A-A53A-E99E0D5E6B5C}" destId="{9A513AA1-7028-48EF-9A6C-6E8B07C12261}" srcOrd="2" destOrd="0" parTransId="{6C35D272-5F68-4E9B-96C0-B199287DA8C0}" sibTransId="{08844427-1EE0-4789-A714-C94278FF6F30}"/>
    <dgm:cxn modelId="{24FEA7F5-50B1-449B-A84A-4F395CE9B30A}" type="presOf" srcId="{D804BFE4-2ED0-4E2A-A53A-E99E0D5E6B5C}" destId="{F0E057EC-F923-46FD-BFCF-1C1B2BF72169}" srcOrd="0" destOrd="0" presId="urn:microsoft.com/office/officeart/2005/8/layout/list1"/>
    <dgm:cxn modelId="{5BFC95FB-FA77-4185-9FDB-4177E4027DF9}" srcId="{D804BFE4-2ED0-4E2A-A53A-E99E0D5E6B5C}" destId="{98F36A90-1C86-4CFF-A9A2-74B8889D4225}" srcOrd="0" destOrd="0" parTransId="{852760D1-1A7C-4805-B2F6-34A0A374C7A4}" sibTransId="{398EFD1E-DDA3-4AB8-890C-F1D54B9F5151}"/>
    <dgm:cxn modelId="{F223E6B4-43C8-4E2E-9CE5-D486AF9EE995}" type="presParOf" srcId="{F0E057EC-F923-46FD-BFCF-1C1B2BF72169}" destId="{9B574972-89E7-4AA7-BE27-58B17848A191}" srcOrd="0" destOrd="0" presId="urn:microsoft.com/office/officeart/2005/8/layout/list1"/>
    <dgm:cxn modelId="{41996244-D60A-4BA6-B4F5-A222ECCCDA9B}" type="presParOf" srcId="{9B574972-89E7-4AA7-BE27-58B17848A191}" destId="{967F1B32-2C59-42AE-9C97-7DB8BE19048E}" srcOrd="0" destOrd="0" presId="urn:microsoft.com/office/officeart/2005/8/layout/list1"/>
    <dgm:cxn modelId="{AAF3B888-2E49-4C21-AF2C-41C3FE8B0368}" type="presParOf" srcId="{9B574972-89E7-4AA7-BE27-58B17848A191}" destId="{A8B709AD-9E37-4424-B863-8C4A385C71B3}" srcOrd="1" destOrd="0" presId="urn:microsoft.com/office/officeart/2005/8/layout/list1"/>
    <dgm:cxn modelId="{7CC017A9-DB30-4F8E-9784-69FDB181F8AC}" type="presParOf" srcId="{F0E057EC-F923-46FD-BFCF-1C1B2BF72169}" destId="{CA7381D3-2137-4E7B-B2D6-33C2C3CECA60}" srcOrd="1" destOrd="0" presId="urn:microsoft.com/office/officeart/2005/8/layout/list1"/>
    <dgm:cxn modelId="{E87649BA-3E8F-479E-8051-82BB7125BE34}" type="presParOf" srcId="{F0E057EC-F923-46FD-BFCF-1C1B2BF72169}" destId="{0DA936D1-5AD1-44DA-9753-4CED9D5EEB4B}" srcOrd="2" destOrd="0" presId="urn:microsoft.com/office/officeart/2005/8/layout/list1"/>
    <dgm:cxn modelId="{1C1F3CB4-AF8B-47D8-ABB6-6677AF1C18C5}" type="presParOf" srcId="{F0E057EC-F923-46FD-BFCF-1C1B2BF72169}" destId="{430E9016-F533-406A-8747-745C7CC289A1}" srcOrd="3" destOrd="0" presId="urn:microsoft.com/office/officeart/2005/8/layout/list1"/>
    <dgm:cxn modelId="{5A101C7F-4DA0-49D8-9BDB-BB92FFA2BA8A}" type="presParOf" srcId="{F0E057EC-F923-46FD-BFCF-1C1B2BF72169}" destId="{33AA1D48-5C2B-4DC4-A7EA-9F92AF0DF135}" srcOrd="4" destOrd="0" presId="urn:microsoft.com/office/officeart/2005/8/layout/list1"/>
    <dgm:cxn modelId="{A4277542-E694-4325-A992-BB490E2211AC}" type="presParOf" srcId="{33AA1D48-5C2B-4DC4-A7EA-9F92AF0DF135}" destId="{542BCB10-E339-44C4-9B0D-65F11F5DA1D3}" srcOrd="0" destOrd="0" presId="urn:microsoft.com/office/officeart/2005/8/layout/list1"/>
    <dgm:cxn modelId="{E1062AB3-640A-4192-8D41-10D6FF672DC4}" type="presParOf" srcId="{33AA1D48-5C2B-4DC4-A7EA-9F92AF0DF135}" destId="{F2F20614-7A7C-40C7-A5C1-11A22F6659D5}" srcOrd="1" destOrd="0" presId="urn:microsoft.com/office/officeart/2005/8/layout/list1"/>
    <dgm:cxn modelId="{A4BF1DEF-B5CE-4C75-8096-66E39B599722}" type="presParOf" srcId="{F0E057EC-F923-46FD-BFCF-1C1B2BF72169}" destId="{D81C0626-04F7-4910-A69A-60DFD18D63AA}" srcOrd="5" destOrd="0" presId="urn:microsoft.com/office/officeart/2005/8/layout/list1"/>
    <dgm:cxn modelId="{306899FF-8EAE-49BD-8A87-97F1053B5CAA}" type="presParOf" srcId="{F0E057EC-F923-46FD-BFCF-1C1B2BF72169}" destId="{F1DCDE8F-546E-4B9D-A957-3E6A95C34400}" srcOrd="6" destOrd="0" presId="urn:microsoft.com/office/officeart/2005/8/layout/list1"/>
    <dgm:cxn modelId="{C58E42B1-AF21-48F2-9D16-02E1647D3082}" type="presParOf" srcId="{F0E057EC-F923-46FD-BFCF-1C1B2BF72169}" destId="{A4DC6592-B9C2-4D69-BC50-D841764E463D}" srcOrd="7" destOrd="0" presId="urn:microsoft.com/office/officeart/2005/8/layout/list1"/>
    <dgm:cxn modelId="{4BF82E59-D2FC-423D-A11D-EB3559AFF6E5}" type="presParOf" srcId="{F0E057EC-F923-46FD-BFCF-1C1B2BF72169}" destId="{4285F9CF-C31D-4C22-B55F-3D6187E2CB06}" srcOrd="8" destOrd="0" presId="urn:microsoft.com/office/officeart/2005/8/layout/list1"/>
    <dgm:cxn modelId="{032BA5B4-4537-42F1-807F-C40E6284A4EA}" type="presParOf" srcId="{4285F9CF-C31D-4C22-B55F-3D6187E2CB06}" destId="{9478957E-BE50-4447-8CF7-571008010FD7}" srcOrd="0" destOrd="0" presId="urn:microsoft.com/office/officeart/2005/8/layout/list1"/>
    <dgm:cxn modelId="{A27571FC-6D4A-475F-ACB3-F328D2ACACA6}" type="presParOf" srcId="{4285F9CF-C31D-4C22-B55F-3D6187E2CB06}" destId="{B0D35674-882F-407B-975E-A8E6DB6AB47A}" srcOrd="1" destOrd="0" presId="urn:microsoft.com/office/officeart/2005/8/layout/list1"/>
    <dgm:cxn modelId="{91A5A89B-455C-49ED-B5AB-0E544068B027}" type="presParOf" srcId="{F0E057EC-F923-46FD-BFCF-1C1B2BF72169}" destId="{46FE7D3B-E3F5-42F1-B2C8-98B6541E6A93}" srcOrd="9" destOrd="0" presId="urn:microsoft.com/office/officeart/2005/8/layout/list1"/>
    <dgm:cxn modelId="{C29215A0-83E7-43C3-B081-FBBF51E5EF27}" type="presParOf" srcId="{F0E057EC-F923-46FD-BFCF-1C1B2BF72169}" destId="{4F5E6859-0AAD-4E53-8AA4-22C2361E32E5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6D7F863-9C0B-4314-B354-B0DA51EFD7FA}" type="doc">
      <dgm:prSet loTypeId="urn:microsoft.com/office/officeart/2005/8/layout/equation1" loCatId="process" qsTypeId="urn:microsoft.com/office/officeart/2005/8/quickstyle/simple1" qsCatId="simple" csTypeId="urn:microsoft.com/office/officeart/2005/8/colors/accent3_4" csCatId="colorful" phldr="1"/>
      <dgm:spPr/>
    </dgm:pt>
    <dgm:pt modelId="{38B4F5F8-0BA3-4CF9-8183-7EFE52638DDE}">
      <dgm:prSet phldrT="[文本]"/>
      <dgm:spPr/>
      <dgm:t>
        <a:bodyPr/>
        <a:lstStyle/>
        <a:p>
          <a:r>
            <a:rPr lang="zh-CN" altLang="en-US" dirty="0"/>
            <a:t>具体内容</a:t>
          </a:r>
        </a:p>
      </dgm:t>
    </dgm:pt>
    <dgm:pt modelId="{11300B11-C65F-4EF9-AF4A-1951DF0981E6}" cxnId="{A00328B1-3A84-4CDF-ABCB-3806DC5E4D3F}" type="parTrans">
      <dgm:prSet/>
      <dgm:spPr/>
      <dgm:t>
        <a:bodyPr/>
        <a:lstStyle/>
        <a:p>
          <a:endParaRPr lang="zh-CN" altLang="en-US"/>
        </a:p>
      </dgm:t>
    </dgm:pt>
    <dgm:pt modelId="{805547D1-49AD-422C-B649-D3723C6C1998}" cxnId="{A00328B1-3A84-4CDF-ABCB-3806DC5E4D3F}" type="sibTrans">
      <dgm:prSet/>
      <dgm:spPr/>
      <dgm:t>
        <a:bodyPr/>
        <a:lstStyle/>
        <a:p>
          <a:endParaRPr lang="zh-CN" altLang="en-US"/>
        </a:p>
      </dgm:t>
    </dgm:pt>
    <dgm:pt modelId="{43DF4B53-054F-41B0-B13B-389430236190}">
      <dgm:prSet phldrT="[文本]"/>
      <dgm:spPr/>
      <dgm:t>
        <a:bodyPr/>
        <a:lstStyle/>
        <a:p>
          <a:r>
            <a:rPr lang="zh-CN" altLang="en-US" dirty="0"/>
            <a:t>操作方法</a:t>
          </a:r>
        </a:p>
      </dgm:t>
    </dgm:pt>
    <dgm:pt modelId="{C5188237-FD53-455F-A4B8-F517EFAB1627}" cxnId="{1B1125EC-EBAB-42D5-8AC0-60ED209669C5}" type="parTrans">
      <dgm:prSet/>
      <dgm:spPr/>
      <dgm:t>
        <a:bodyPr/>
        <a:lstStyle/>
        <a:p>
          <a:endParaRPr lang="zh-CN" altLang="en-US"/>
        </a:p>
      </dgm:t>
    </dgm:pt>
    <dgm:pt modelId="{EE4BCFDB-B834-4013-878F-ABFE003F20FC}" cxnId="{1B1125EC-EBAB-42D5-8AC0-60ED209669C5}" type="sibTrans">
      <dgm:prSet/>
      <dgm:spPr/>
      <dgm:t>
        <a:bodyPr/>
        <a:lstStyle/>
        <a:p>
          <a:endParaRPr lang="zh-CN" altLang="en-US"/>
        </a:p>
      </dgm:t>
    </dgm:pt>
    <dgm:pt modelId="{A4870628-0343-4C40-A9A2-0DB48EB6CE52}">
      <dgm:prSet phldrT="[文本]"/>
      <dgm:spPr/>
      <dgm:t>
        <a:bodyPr/>
        <a:lstStyle/>
        <a:p>
          <a:r>
            <a:rPr lang="zh-CN" altLang="en-US" dirty="0"/>
            <a:t>秘书实务</a:t>
          </a:r>
        </a:p>
      </dgm:t>
    </dgm:pt>
    <dgm:pt modelId="{7B06E447-212C-4668-A7ED-D01B474A5949}" cxnId="{8CDE8A83-511E-4EE2-AF91-91AAF369DD2C}" type="parTrans">
      <dgm:prSet/>
      <dgm:spPr/>
      <dgm:t>
        <a:bodyPr/>
        <a:lstStyle/>
        <a:p>
          <a:endParaRPr lang="zh-CN" altLang="en-US"/>
        </a:p>
      </dgm:t>
    </dgm:pt>
    <dgm:pt modelId="{46CC60DA-5C48-4AD2-B8F2-DB318DD77108}" cxnId="{8CDE8A83-511E-4EE2-AF91-91AAF369DD2C}" type="sibTrans">
      <dgm:prSet/>
      <dgm:spPr/>
      <dgm:t>
        <a:bodyPr/>
        <a:lstStyle/>
        <a:p>
          <a:endParaRPr lang="zh-CN" altLang="en-US"/>
        </a:p>
      </dgm:t>
    </dgm:pt>
    <dgm:pt modelId="{3CC2F68C-FEAE-4854-A3A8-386E7DD716DE}" type="pres">
      <dgm:prSet presAssocID="{26D7F863-9C0B-4314-B354-B0DA51EFD7FA}" presName="linearFlow" presStyleCnt="0">
        <dgm:presLayoutVars>
          <dgm:dir/>
          <dgm:resizeHandles val="exact"/>
        </dgm:presLayoutVars>
      </dgm:prSet>
      <dgm:spPr/>
    </dgm:pt>
    <dgm:pt modelId="{3D43C0B7-2542-49E5-B417-490C12A13597}" type="pres">
      <dgm:prSet presAssocID="{38B4F5F8-0BA3-4CF9-8183-7EFE52638DDE}" presName="node" presStyleLbl="node1" presStyleIdx="0" presStyleCnt="3">
        <dgm:presLayoutVars>
          <dgm:bulletEnabled val="1"/>
        </dgm:presLayoutVars>
      </dgm:prSet>
      <dgm:spPr/>
    </dgm:pt>
    <dgm:pt modelId="{C2722104-891A-4D3B-969D-02E2C697CA6D}" type="pres">
      <dgm:prSet presAssocID="{805547D1-49AD-422C-B649-D3723C6C1998}" presName="spacerL" presStyleCnt="0"/>
      <dgm:spPr/>
    </dgm:pt>
    <dgm:pt modelId="{9A41E6BA-482D-4703-AB10-231AC2159F91}" type="pres">
      <dgm:prSet presAssocID="{805547D1-49AD-422C-B649-D3723C6C1998}" presName="sibTrans" presStyleLbl="sibTrans2D1" presStyleIdx="0" presStyleCnt="2"/>
      <dgm:spPr/>
    </dgm:pt>
    <dgm:pt modelId="{3F57EBEB-5190-4F08-9B1E-2CA8704C7135}" type="pres">
      <dgm:prSet presAssocID="{805547D1-49AD-422C-B649-D3723C6C1998}" presName="spacerR" presStyleCnt="0"/>
      <dgm:spPr/>
    </dgm:pt>
    <dgm:pt modelId="{1AC0DDA3-10BD-4685-8457-4FF05BED4A59}" type="pres">
      <dgm:prSet presAssocID="{43DF4B53-054F-41B0-B13B-389430236190}" presName="node" presStyleLbl="node1" presStyleIdx="1" presStyleCnt="3">
        <dgm:presLayoutVars>
          <dgm:bulletEnabled val="1"/>
        </dgm:presLayoutVars>
      </dgm:prSet>
      <dgm:spPr/>
    </dgm:pt>
    <dgm:pt modelId="{DFA99675-63DB-48FD-A7BB-121F9890A589}" type="pres">
      <dgm:prSet presAssocID="{EE4BCFDB-B834-4013-878F-ABFE003F20FC}" presName="spacerL" presStyleCnt="0"/>
      <dgm:spPr/>
    </dgm:pt>
    <dgm:pt modelId="{146345A2-11B3-436C-9C4F-716A1B138938}" type="pres">
      <dgm:prSet presAssocID="{EE4BCFDB-B834-4013-878F-ABFE003F20FC}" presName="sibTrans" presStyleLbl="sibTrans2D1" presStyleIdx="1" presStyleCnt="2"/>
      <dgm:spPr/>
    </dgm:pt>
    <dgm:pt modelId="{890D4E4A-4622-43A0-A407-E0B1E9BF7218}" type="pres">
      <dgm:prSet presAssocID="{EE4BCFDB-B834-4013-878F-ABFE003F20FC}" presName="spacerR" presStyleCnt="0"/>
      <dgm:spPr/>
    </dgm:pt>
    <dgm:pt modelId="{98584EFA-D621-4EAC-AE52-5D3FE6DFEBA8}" type="pres">
      <dgm:prSet presAssocID="{A4870628-0343-4C40-A9A2-0DB48EB6CE52}" presName="node" presStyleLbl="node1" presStyleIdx="2" presStyleCnt="3">
        <dgm:presLayoutVars>
          <dgm:bulletEnabled val="1"/>
        </dgm:presLayoutVars>
      </dgm:prSet>
      <dgm:spPr/>
    </dgm:pt>
  </dgm:ptLst>
  <dgm:cxnLst>
    <dgm:cxn modelId="{59BEC645-B2DF-42A5-9208-1FF78F7B4F7E}" type="presOf" srcId="{38B4F5F8-0BA3-4CF9-8183-7EFE52638DDE}" destId="{3D43C0B7-2542-49E5-B417-490C12A13597}" srcOrd="0" destOrd="0" presId="urn:microsoft.com/office/officeart/2005/8/layout/equation1"/>
    <dgm:cxn modelId="{985CC875-3BDD-4B46-BB4E-96105D0937D5}" type="presOf" srcId="{A4870628-0343-4C40-A9A2-0DB48EB6CE52}" destId="{98584EFA-D621-4EAC-AE52-5D3FE6DFEBA8}" srcOrd="0" destOrd="0" presId="urn:microsoft.com/office/officeart/2005/8/layout/equation1"/>
    <dgm:cxn modelId="{AB60007A-C214-4B32-95A8-C8115A176ED8}" type="presOf" srcId="{43DF4B53-054F-41B0-B13B-389430236190}" destId="{1AC0DDA3-10BD-4685-8457-4FF05BED4A59}" srcOrd="0" destOrd="0" presId="urn:microsoft.com/office/officeart/2005/8/layout/equation1"/>
    <dgm:cxn modelId="{29291280-FC90-45B4-AE63-A3A02A93B4E6}" type="presOf" srcId="{26D7F863-9C0B-4314-B354-B0DA51EFD7FA}" destId="{3CC2F68C-FEAE-4854-A3A8-386E7DD716DE}" srcOrd="0" destOrd="0" presId="urn:microsoft.com/office/officeart/2005/8/layout/equation1"/>
    <dgm:cxn modelId="{8CDE8A83-511E-4EE2-AF91-91AAF369DD2C}" srcId="{26D7F863-9C0B-4314-B354-B0DA51EFD7FA}" destId="{A4870628-0343-4C40-A9A2-0DB48EB6CE52}" srcOrd="2" destOrd="0" parTransId="{7B06E447-212C-4668-A7ED-D01B474A5949}" sibTransId="{46CC60DA-5C48-4AD2-B8F2-DB318DD77108}"/>
    <dgm:cxn modelId="{8585FB89-FA1A-4EBD-A504-31C9DCA0B58E}" type="presOf" srcId="{EE4BCFDB-B834-4013-878F-ABFE003F20FC}" destId="{146345A2-11B3-436C-9C4F-716A1B138938}" srcOrd="0" destOrd="0" presId="urn:microsoft.com/office/officeart/2005/8/layout/equation1"/>
    <dgm:cxn modelId="{5031169E-A236-4B59-BF24-6068E12C4312}" type="presOf" srcId="{805547D1-49AD-422C-B649-D3723C6C1998}" destId="{9A41E6BA-482D-4703-AB10-231AC2159F91}" srcOrd="0" destOrd="0" presId="urn:microsoft.com/office/officeart/2005/8/layout/equation1"/>
    <dgm:cxn modelId="{A00328B1-3A84-4CDF-ABCB-3806DC5E4D3F}" srcId="{26D7F863-9C0B-4314-B354-B0DA51EFD7FA}" destId="{38B4F5F8-0BA3-4CF9-8183-7EFE52638DDE}" srcOrd="0" destOrd="0" parTransId="{11300B11-C65F-4EF9-AF4A-1951DF0981E6}" sibTransId="{805547D1-49AD-422C-B649-D3723C6C1998}"/>
    <dgm:cxn modelId="{1B1125EC-EBAB-42D5-8AC0-60ED209669C5}" srcId="{26D7F863-9C0B-4314-B354-B0DA51EFD7FA}" destId="{43DF4B53-054F-41B0-B13B-389430236190}" srcOrd="1" destOrd="0" parTransId="{C5188237-FD53-455F-A4B8-F517EFAB1627}" sibTransId="{EE4BCFDB-B834-4013-878F-ABFE003F20FC}"/>
    <dgm:cxn modelId="{0B42181F-BC3C-4534-ACA9-A3ECC01DB203}" type="presParOf" srcId="{3CC2F68C-FEAE-4854-A3A8-386E7DD716DE}" destId="{3D43C0B7-2542-49E5-B417-490C12A13597}" srcOrd="0" destOrd="0" presId="urn:microsoft.com/office/officeart/2005/8/layout/equation1"/>
    <dgm:cxn modelId="{51F02BC7-89C2-43D8-8D98-6216D591D34F}" type="presParOf" srcId="{3CC2F68C-FEAE-4854-A3A8-386E7DD716DE}" destId="{C2722104-891A-4D3B-969D-02E2C697CA6D}" srcOrd="1" destOrd="0" presId="urn:microsoft.com/office/officeart/2005/8/layout/equation1"/>
    <dgm:cxn modelId="{AB902139-B0D9-466A-BADE-CD3ECA52235B}" type="presParOf" srcId="{3CC2F68C-FEAE-4854-A3A8-386E7DD716DE}" destId="{9A41E6BA-482D-4703-AB10-231AC2159F91}" srcOrd="2" destOrd="0" presId="urn:microsoft.com/office/officeart/2005/8/layout/equation1"/>
    <dgm:cxn modelId="{109AB5D5-E004-4B95-8EC2-729C6481781C}" type="presParOf" srcId="{3CC2F68C-FEAE-4854-A3A8-386E7DD716DE}" destId="{3F57EBEB-5190-4F08-9B1E-2CA8704C7135}" srcOrd="3" destOrd="0" presId="urn:microsoft.com/office/officeart/2005/8/layout/equation1"/>
    <dgm:cxn modelId="{0E713E5F-C647-4D1B-83C4-C5653E74CA45}" type="presParOf" srcId="{3CC2F68C-FEAE-4854-A3A8-386E7DD716DE}" destId="{1AC0DDA3-10BD-4685-8457-4FF05BED4A59}" srcOrd="4" destOrd="0" presId="urn:microsoft.com/office/officeart/2005/8/layout/equation1"/>
    <dgm:cxn modelId="{B031F9B0-AAB2-4FF8-AEE9-F10B19AFF951}" type="presParOf" srcId="{3CC2F68C-FEAE-4854-A3A8-386E7DD716DE}" destId="{DFA99675-63DB-48FD-A7BB-121F9890A589}" srcOrd="5" destOrd="0" presId="urn:microsoft.com/office/officeart/2005/8/layout/equation1"/>
    <dgm:cxn modelId="{307A93A0-6E46-4AFC-8981-185A617E2A57}" type="presParOf" srcId="{3CC2F68C-FEAE-4854-A3A8-386E7DD716DE}" destId="{146345A2-11B3-436C-9C4F-716A1B138938}" srcOrd="6" destOrd="0" presId="urn:microsoft.com/office/officeart/2005/8/layout/equation1"/>
    <dgm:cxn modelId="{30626739-11F8-4DC0-8338-39A4CB742D7F}" type="presParOf" srcId="{3CC2F68C-FEAE-4854-A3A8-386E7DD716DE}" destId="{890D4E4A-4622-43A0-A407-E0B1E9BF7218}" srcOrd="7" destOrd="0" presId="urn:microsoft.com/office/officeart/2005/8/layout/equation1"/>
    <dgm:cxn modelId="{413145AD-5D2F-4867-AAF7-D3F4705BC6C3}" type="presParOf" srcId="{3CC2F68C-FEAE-4854-A3A8-386E7DD716DE}" destId="{98584EFA-D621-4EAC-AE52-5D3FE6DFEBA8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01ACFB7-3E80-4B21-828D-9D4DABE542A0}" type="doc">
      <dgm:prSet loTypeId="urn:microsoft.com/office/officeart/2005/8/layout/hList6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zh-CN" altLang="en-US"/>
        </a:p>
      </dgm:t>
    </dgm:pt>
    <dgm:pt modelId="{18942B96-CB04-4EA0-9C64-D37CA5DD840F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400" dirty="0"/>
            <a:t>常规事务</a:t>
          </a:r>
          <a:r>
            <a:rPr lang="zh-CN" altLang="en-US" sz="4400" dirty="0"/>
            <a:t/>
          </a:r>
          <a:endParaRPr lang="zh-CN" altLang="en-US" sz="4400" dirty="0"/>
        </a:p>
      </dgm:t>
    </dgm:pt>
    <dgm:pt modelId="{28D26601-DA7B-4934-9BD2-447B176F55A0}" cxnId="{A149DBC8-083A-4112-BC79-BEFFAEE905E8}" type="parTrans">
      <dgm:prSet/>
      <dgm:spPr/>
      <dgm:t>
        <a:bodyPr/>
        <a:lstStyle/>
        <a:p>
          <a:endParaRPr lang="zh-CN" altLang="en-US"/>
        </a:p>
      </dgm:t>
    </dgm:pt>
    <dgm:pt modelId="{0C4DED85-4A1E-47B2-AAE5-1F53898CD5F1}" cxnId="{A149DBC8-083A-4112-BC79-BEFFAEE905E8}" type="sibTrans">
      <dgm:prSet/>
      <dgm:spPr/>
      <dgm:t>
        <a:bodyPr/>
        <a:lstStyle/>
        <a:p>
          <a:endParaRPr lang="zh-CN" altLang="en-US"/>
        </a:p>
      </dgm:t>
    </dgm:pt>
    <dgm:pt modelId="{9B5000C3-39BC-437B-A556-24DF8AF93A30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400" dirty="0"/>
            <a:t>会务服务</a:t>
          </a:r>
          <a:r>
            <a:rPr lang="zh-CN" altLang="en-US" sz="4400" dirty="0"/>
            <a:t/>
          </a:r>
          <a:endParaRPr lang="zh-CN" altLang="en-US" sz="4400" dirty="0"/>
        </a:p>
      </dgm:t>
    </dgm:pt>
    <dgm:pt modelId="{91E73B64-112F-41D6-83EF-31A275C287C4}" cxnId="{2C59C87F-893F-4013-8FF7-24861FB9756C}" type="parTrans">
      <dgm:prSet/>
      <dgm:spPr/>
      <dgm:t>
        <a:bodyPr/>
        <a:lstStyle/>
        <a:p>
          <a:endParaRPr lang="zh-CN" altLang="en-US"/>
        </a:p>
      </dgm:t>
    </dgm:pt>
    <dgm:pt modelId="{8E9985EB-58C0-47BF-8397-569C7015B38D}" cxnId="{2C59C87F-893F-4013-8FF7-24861FB9756C}" type="sibTrans">
      <dgm:prSet/>
      <dgm:spPr/>
      <dgm:t>
        <a:bodyPr/>
        <a:lstStyle/>
        <a:p>
          <a:endParaRPr lang="zh-CN" altLang="en-US"/>
        </a:p>
      </dgm:t>
    </dgm:pt>
    <dgm:pt modelId="{D8236C0F-E0C0-427D-942E-4769349B157F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dirty="0"/>
            <a:t>文书工作</a:t>
          </a:r>
          <a:r>
            <a:rPr lang="zh-CN" altLang="en-US" sz="4000" dirty="0"/>
            <a:t/>
          </a:r>
          <a:endParaRPr lang="zh-CN" altLang="en-US" sz="4000" dirty="0"/>
        </a:p>
      </dgm:t>
    </dgm:pt>
    <dgm:pt modelId="{41646FA5-0A04-40D8-BD71-045572A763EE}" cxnId="{DBBCDDA5-AF56-4FB7-BD86-5591422683EB}" type="parTrans">
      <dgm:prSet/>
      <dgm:spPr/>
      <dgm:t>
        <a:bodyPr/>
        <a:lstStyle/>
        <a:p>
          <a:endParaRPr lang="zh-CN" altLang="en-US"/>
        </a:p>
      </dgm:t>
    </dgm:pt>
    <dgm:pt modelId="{4CB3267F-8199-4DD2-908E-F4EF055F6524}" cxnId="{DBBCDDA5-AF56-4FB7-BD86-5591422683EB}" type="sibTrans">
      <dgm:prSet/>
      <dgm:spPr/>
      <dgm:t>
        <a:bodyPr/>
        <a:lstStyle/>
        <a:p>
          <a:endParaRPr lang="zh-CN" altLang="en-US"/>
        </a:p>
      </dgm:t>
    </dgm:pt>
    <dgm:pt modelId="{A2D01A24-0165-4076-8728-8CB1273FC5A8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dirty="0"/>
            <a:t>综合事务</a:t>
          </a:r>
          <a:r>
            <a:rPr lang="zh-CN" altLang="en-US" sz="4000" dirty="0"/>
            <a:t/>
          </a:r>
          <a:endParaRPr lang="zh-CN" altLang="en-US" sz="4000" dirty="0"/>
        </a:p>
      </dgm:t>
    </dgm:pt>
    <dgm:pt modelId="{77497961-BE0B-4C19-90A5-E8376E9FDFF6}" cxnId="{B6F8E919-0D03-4565-A678-5CE12BBAA0A1}" type="parTrans">
      <dgm:prSet/>
      <dgm:spPr/>
      <dgm:t>
        <a:bodyPr/>
        <a:lstStyle/>
        <a:p>
          <a:endParaRPr lang="zh-CN" altLang="en-US"/>
        </a:p>
      </dgm:t>
    </dgm:pt>
    <dgm:pt modelId="{5143C42B-F4F0-4146-AE80-F7B007831114}" cxnId="{B6F8E919-0D03-4565-A678-5CE12BBAA0A1}" type="sibTrans">
      <dgm:prSet/>
      <dgm:spPr/>
      <dgm:t>
        <a:bodyPr/>
        <a:lstStyle/>
        <a:p>
          <a:endParaRPr lang="zh-CN" altLang="en-US"/>
        </a:p>
      </dgm:t>
    </dgm:pt>
    <dgm:pt modelId="{28B499EA-B21E-4DFF-B0D9-963C09C7B198}" type="pres">
      <dgm:prSet presAssocID="{C01ACFB7-3E80-4B21-828D-9D4DABE542A0}" presName="Name0" presStyleCnt="0">
        <dgm:presLayoutVars>
          <dgm:dir/>
          <dgm:resizeHandles val="exact"/>
        </dgm:presLayoutVars>
      </dgm:prSet>
      <dgm:spPr/>
    </dgm:pt>
    <dgm:pt modelId="{45E40675-AA3A-4C38-9C42-A5D16703EEA8}" type="pres">
      <dgm:prSet presAssocID="{18942B96-CB04-4EA0-9C64-D37CA5DD840F}" presName="node" presStyleLbl="node1" presStyleIdx="0" presStyleCnt="4">
        <dgm:presLayoutVars>
          <dgm:bulletEnabled val="1"/>
        </dgm:presLayoutVars>
      </dgm:prSet>
      <dgm:spPr/>
    </dgm:pt>
    <dgm:pt modelId="{394503F1-124E-44FA-BEB2-1D69F38B0E4E}" type="pres">
      <dgm:prSet presAssocID="{0C4DED85-4A1E-47B2-AAE5-1F53898CD5F1}" presName="sibTrans" presStyleCnt="0"/>
      <dgm:spPr/>
    </dgm:pt>
    <dgm:pt modelId="{86DC7E58-CED1-41F4-9BE8-6BBAB3B7A075}" type="pres">
      <dgm:prSet presAssocID="{9B5000C3-39BC-437B-A556-24DF8AF93A30}" presName="node" presStyleLbl="node1" presStyleIdx="1" presStyleCnt="4">
        <dgm:presLayoutVars>
          <dgm:bulletEnabled val="1"/>
        </dgm:presLayoutVars>
      </dgm:prSet>
      <dgm:spPr/>
    </dgm:pt>
    <dgm:pt modelId="{7A43AB40-9B08-42B7-8FC8-5460057E2ECA}" type="pres">
      <dgm:prSet presAssocID="{8E9985EB-58C0-47BF-8397-569C7015B38D}" presName="sibTrans" presStyleCnt="0"/>
      <dgm:spPr/>
    </dgm:pt>
    <dgm:pt modelId="{D8BEEF56-6DE2-4F5F-8DF6-C7546635E442}" type="pres">
      <dgm:prSet presAssocID="{D8236C0F-E0C0-427D-942E-4769349B157F}" presName="node" presStyleLbl="node1" presStyleIdx="2" presStyleCnt="4">
        <dgm:presLayoutVars>
          <dgm:bulletEnabled val="1"/>
        </dgm:presLayoutVars>
      </dgm:prSet>
      <dgm:spPr/>
    </dgm:pt>
    <dgm:pt modelId="{F2671352-BED8-43A0-920F-9E30C3CFDCB7}" type="pres">
      <dgm:prSet presAssocID="{4CB3267F-8199-4DD2-908E-F4EF055F6524}" presName="sibTrans" presStyleCnt="0"/>
      <dgm:spPr/>
    </dgm:pt>
    <dgm:pt modelId="{CEFD381D-D420-42DC-A35F-6E3FB175EEEF}" type="pres">
      <dgm:prSet presAssocID="{A2D01A24-0165-4076-8728-8CB1273FC5A8}" presName="node" presStyleLbl="node1" presStyleIdx="3" presStyleCnt="4">
        <dgm:presLayoutVars>
          <dgm:bulletEnabled val="1"/>
        </dgm:presLayoutVars>
      </dgm:prSet>
      <dgm:spPr/>
    </dgm:pt>
  </dgm:ptLst>
  <dgm:cxnLst>
    <dgm:cxn modelId="{A149DBC8-083A-4112-BC79-BEFFAEE905E8}" srcId="{C01ACFB7-3E80-4B21-828D-9D4DABE542A0}" destId="{18942B96-CB04-4EA0-9C64-D37CA5DD840F}" srcOrd="0" destOrd="0" parTransId="{28D26601-DA7B-4934-9BD2-447B176F55A0}" sibTransId="{0C4DED85-4A1E-47B2-AAE5-1F53898CD5F1}"/>
    <dgm:cxn modelId="{2C59C87F-893F-4013-8FF7-24861FB9756C}" srcId="{C01ACFB7-3E80-4B21-828D-9D4DABE542A0}" destId="{9B5000C3-39BC-437B-A556-24DF8AF93A30}" srcOrd="1" destOrd="0" parTransId="{91E73B64-112F-41D6-83EF-31A275C287C4}" sibTransId="{8E9985EB-58C0-47BF-8397-569C7015B38D}"/>
    <dgm:cxn modelId="{DBBCDDA5-AF56-4FB7-BD86-5591422683EB}" srcId="{C01ACFB7-3E80-4B21-828D-9D4DABE542A0}" destId="{D8236C0F-E0C0-427D-942E-4769349B157F}" srcOrd="2" destOrd="0" parTransId="{41646FA5-0A04-40D8-BD71-045572A763EE}" sibTransId="{4CB3267F-8199-4DD2-908E-F4EF055F6524}"/>
    <dgm:cxn modelId="{B6F8E919-0D03-4565-A678-5CE12BBAA0A1}" srcId="{C01ACFB7-3E80-4B21-828D-9D4DABE542A0}" destId="{A2D01A24-0165-4076-8728-8CB1273FC5A8}" srcOrd="3" destOrd="0" parTransId="{77497961-BE0B-4C19-90A5-E8376E9FDFF6}" sibTransId="{5143C42B-F4F0-4146-AE80-F7B007831114}"/>
    <dgm:cxn modelId="{32575A3B-12A2-4FA2-A54A-913DD6FA2FCC}" type="presOf" srcId="{C01ACFB7-3E80-4B21-828D-9D4DABE542A0}" destId="{28B499EA-B21E-4DFF-B0D9-963C09C7B198}" srcOrd="0" destOrd="0" presId="urn:microsoft.com/office/officeart/2005/8/layout/hList6"/>
    <dgm:cxn modelId="{2066485A-8F14-40F5-B7CD-805B1595E176}" type="presParOf" srcId="{28B499EA-B21E-4DFF-B0D9-963C09C7B198}" destId="{45E40675-AA3A-4C38-9C42-A5D16703EEA8}" srcOrd="0" destOrd="0" presId="urn:microsoft.com/office/officeart/2005/8/layout/hList6"/>
    <dgm:cxn modelId="{64B8E2A5-7672-47F9-882F-F6801F55AD56}" type="presOf" srcId="{18942B96-CB04-4EA0-9C64-D37CA5DD840F}" destId="{45E40675-AA3A-4C38-9C42-A5D16703EEA8}" srcOrd="0" destOrd="0" presId="urn:microsoft.com/office/officeart/2005/8/layout/hList6"/>
    <dgm:cxn modelId="{F524F9B8-1E13-4830-AF33-33166408104B}" type="presParOf" srcId="{28B499EA-B21E-4DFF-B0D9-963C09C7B198}" destId="{394503F1-124E-44FA-BEB2-1D69F38B0E4E}" srcOrd="1" destOrd="0" presId="urn:microsoft.com/office/officeart/2005/8/layout/hList6"/>
    <dgm:cxn modelId="{CB4144D8-83C3-4D4B-9229-D85AF7C92F9E}" type="presParOf" srcId="{28B499EA-B21E-4DFF-B0D9-963C09C7B198}" destId="{86DC7E58-CED1-41F4-9BE8-6BBAB3B7A075}" srcOrd="2" destOrd="0" presId="urn:microsoft.com/office/officeart/2005/8/layout/hList6"/>
    <dgm:cxn modelId="{93F816B8-3E39-40D4-8146-2F270D1FAD65}" type="presOf" srcId="{9B5000C3-39BC-437B-A556-24DF8AF93A30}" destId="{86DC7E58-CED1-41F4-9BE8-6BBAB3B7A075}" srcOrd="0" destOrd="0" presId="urn:microsoft.com/office/officeart/2005/8/layout/hList6"/>
    <dgm:cxn modelId="{3866E668-30BB-4E6B-AE23-ABC342A57A1D}" type="presParOf" srcId="{28B499EA-B21E-4DFF-B0D9-963C09C7B198}" destId="{7A43AB40-9B08-42B7-8FC8-5460057E2ECA}" srcOrd="3" destOrd="0" presId="urn:microsoft.com/office/officeart/2005/8/layout/hList6"/>
    <dgm:cxn modelId="{6085AB94-82C9-4E02-86AB-FE7A27B0E19F}" type="presParOf" srcId="{28B499EA-B21E-4DFF-B0D9-963C09C7B198}" destId="{D8BEEF56-6DE2-4F5F-8DF6-C7546635E442}" srcOrd="4" destOrd="0" presId="urn:microsoft.com/office/officeart/2005/8/layout/hList6"/>
    <dgm:cxn modelId="{BAF0A5DA-9D03-4325-BB4E-29FDA4D37A90}" type="presOf" srcId="{D8236C0F-E0C0-427D-942E-4769349B157F}" destId="{D8BEEF56-6DE2-4F5F-8DF6-C7546635E442}" srcOrd="0" destOrd="0" presId="urn:microsoft.com/office/officeart/2005/8/layout/hList6"/>
    <dgm:cxn modelId="{7CF93269-858E-4A84-9AD1-F564D95AC655}" type="presParOf" srcId="{28B499EA-B21E-4DFF-B0D9-963C09C7B198}" destId="{F2671352-BED8-43A0-920F-9E30C3CFDCB7}" srcOrd="5" destOrd="0" presId="urn:microsoft.com/office/officeart/2005/8/layout/hList6"/>
    <dgm:cxn modelId="{D2BAFE16-B84E-4612-A1B4-EE18131236E2}" type="presParOf" srcId="{28B499EA-B21E-4DFF-B0D9-963C09C7B198}" destId="{CEFD381D-D420-42DC-A35F-6E3FB175EEEF}" srcOrd="6" destOrd="0" presId="urn:microsoft.com/office/officeart/2005/8/layout/hList6"/>
    <dgm:cxn modelId="{9BB04F3C-0F33-47DA-ABB8-73D14DA6C9C8}" type="presOf" srcId="{A2D01A24-0165-4076-8728-8CB1273FC5A8}" destId="{CEFD381D-D420-42DC-A35F-6E3FB175EEEF}" srcOrd="0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0DF9613-F5D2-41EC-9871-7682A2105AD3}" type="doc">
      <dgm:prSet loTypeId="urn:microsoft.com/office/officeart/2008/layout/SquareAccentList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zh-CN" altLang="en-US"/>
        </a:p>
      </dgm:t>
    </dgm:pt>
    <dgm:pt modelId="{C37233F9-2615-48A7-8CBF-C2BAF4D72FA2}">
      <dgm:prSet phldrT="[文本]" custT="1"/>
      <dgm:spPr/>
      <dgm:t>
        <a:bodyPr/>
        <a:lstStyle/>
        <a:p>
          <a:r>
            <a:rPr lang="zh-CN" altLang="en-US" sz="3500" dirty="0"/>
            <a:t>实务与导论</a:t>
          </a:r>
        </a:p>
      </dgm:t>
    </dgm:pt>
    <dgm:pt modelId="{7396F0B2-25B0-4776-A8CE-9F1BFF502671}" cxnId="{05B0DD01-5C39-4111-85DA-386D807FC04E}" type="parTrans">
      <dgm:prSet/>
      <dgm:spPr/>
      <dgm:t>
        <a:bodyPr/>
        <a:lstStyle/>
        <a:p>
          <a:endParaRPr lang="zh-CN" altLang="en-US"/>
        </a:p>
      </dgm:t>
    </dgm:pt>
    <dgm:pt modelId="{8316DF36-E431-48A5-98E7-ED50DD398DD5}" cxnId="{05B0DD01-5C39-4111-85DA-386D807FC04E}" type="sibTrans">
      <dgm:prSet/>
      <dgm:spPr/>
      <dgm:t>
        <a:bodyPr/>
        <a:lstStyle/>
        <a:p>
          <a:endParaRPr lang="zh-CN" altLang="en-US"/>
        </a:p>
      </dgm:t>
    </dgm:pt>
    <dgm:pt modelId="{39B7A22D-DDBF-4A5C-B40F-1E3E72526D95}">
      <dgm:prSet phldrT="[文本]"/>
      <dgm:spPr/>
      <dgm:t>
        <a:bodyPr/>
        <a:lstStyle/>
        <a:p>
          <a:r>
            <a:rPr lang="zh-CN" altLang="en-US" dirty="0"/>
            <a:t>实务是专业基础，导论是专业入门</a:t>
          </a:r>
        </a:p>
      </dgm:t>
    </dgm:pt>
    <dgm:pt modelId="{793B9723-582D-48F9-96BF-E0D5165DC931}" cxnId="{081C334D-65C0-45B4-87D4-71232DA89824}" type="parTrans">
      <dgm:prSet/>
      <dgm:spPr/>
      <dgm:t>
        <a:bodyPr/>
        <a:lstStyle/>
        <a:p>
          <a:endParaRPr lang="zh-CN" altLang="en-US"/>
        </a:p>
      </dgm:t>
    </dgm:pt>
    <dgm:pt modelId="{4E961C09-E091-4D57-BE9D-00564EF9632F}" cxnId="{081C334D-65C0-45B4-87D4-71232DA89824}" type="sibTrans">
      <dgm:prSet/>
      <dgm:spPr/>
      <dgm:t>
        <a:bodyPr/>
        <a:lstStyle/>
        <a:p>
          <a:endParaRPr lang="zh-CN" altLang="en-US"/>
        </a:p>
      </dgm:t>
    </dgm:pt>
    <dgm:pt modelId="{72605076-D8A2-431C-A1CE-7F225F3C6CE5}">
      <dgm:prSet phldrT="[文本]"/>
      <dgm:spPr/>
      <dgm:t>
        <a:bodyPr/>
        <a:lstStyle/>
        <a:p>
          <a:r>
            <a:rPr lang="zh-CN" altLang="en-US" dirty="0"/>
            <a:t>实务研究秘书做什么</a:t>
          </a:r>
        </a:p>
      </dgm:t>
    </dgm:pt>
    <dgm:pt modelId="{83A1E9D6-0146-42D9-9DAD-E2B44C6E555E}" cxnId="{E89CBB35-F31F-4F63-9187-54453CD1D019}" type="parTrans">
      <dgm:prSet/>
      <dgm:spPr/>
      <dgm:t>
        <a:bodyPr/>
        <a:lstStyle/>
        <a:p>
          <a:endParaRPr lang="zh-CN" altLang="en-US"/>
        </a:p>
      </dgm:t>
    </dgm:pt>
    <dgm:pt modelId="{EC2D26ED-406B-4D13-8102-CA3CF58399D3}" cxnId="{E89CBB35-F31F-4F63-9187-54453CD1D019}" type="sibTrans">
      <dgm:prSet/>
      <dgm:spPr/>
      <dgm:t>
        <a:bodyPr/>
        <a:lstStyle/>
        <a:p>
          <a:endParaRPr lang="zh-CN" altLang="en-US"/>
        </a:p>
      </dgm:t>
    </dgm:pt>
    <dgm:pt modelId="{255AD582-EEF6-4AAB-B91F-25A28B77DAD2}">
      <dgm:prSet phldrT="[文本]"/>
      <dgm:spPr/>
      <dgm:t>
        <a:bodyPr/>
        <a:lstStyle/>
        <a:p>
          <a:r>
            <a:rPr lang="zh-CN" altLang="en-US" dirty="0"/>
            <a:t>导论研究秘书是什么</a:t>
          </a:r>
        </a:p>
      </dgm:t>
    </dgm:pt>
    <dgm:pt modelId="{AF73D36D-F30C-4AF1-B731-1A88746D6552}" cxnId="{3575ED48-0A9A-4C66-97C7-1DFC6B1FF1AF}" type="parTrans">
      <dgm:prSet/>
      <dgm:spPr/>
      <dgm:t>
        <a:bodyPr/>
        <a:lstStyle/>
        <a:p>
          <a:endParaRPr lang="zh-CN" altLang="en-US"/>
        </a:p>
      </dgm:t>
    </dgm:pt>
    <dgm:pt modelId="{9E1659B7-340E-4880-8CD6-B8FED923D73E}" cxnId="{3575ED48-0A9A-4C66-97C7-1DFC6B1FF1AF}" type="sibTrans">
      <dgm:prSet/>
      <dgm:spPr/>
      <dgm:t>
        <a:bodyPr/>
        <a:lstStyle/>
        <a:p>
          <a:endParaRPr lang="zh-CN" altLang="en-US"/>
        </a:p>
      </dgm:t>
    </dgm:pt>
    <dgm:pt modelId="{15B43D0B-FCF9-4AD2-ABE5-6573FB532022}">
      <dgm:prSet phldrT="[文本]" custT="1"/>
      <dgm:spPr/>
      <dgm:t>
        <a:bodyPr/>
        <a:lstStyle/>
        <a:p>
          <a:r>
            <a:rPr lang="zh-CN" altLang="en-US" sz="3500" dirty="0"/>
            <a:t>实务与实训</a:t>
          </a:r>
        </a:p>
      </dgm:t>
    </dgm:pt>
    <dgm:pt modelId="{24762F89-8832-45D9-9B87-92896DAB5824}" cxnId="{2A779BEA-3258-4808-B70A-F3CFB6015474}" type="parTrans">
      <dgm:prSet/>
      <dgm:spPr/>
      <dgm:t>
        <a:bodyPr/>
        <a:lstStyle/>
        <a:p>
          <a:endParaRPr lang="zh-CN" altLang="en-US"/>
        </a:p>
      </dgm:t>
    </dgm:pt>
    <dgm:pt modelId="{312A6BFB-FAC5-4233-B7FB-807A63BAE653}" cxnId="{2A779BEA-3258-4808-B70A-F3CFB6015474}" type="sibTrans">
      <dgm:prSet/>
      <dgm:spPr/>
      <dgm:t>
        <a:bodyPr/>
        <a:lstStyle/>
        <a:p>
          <a:endParaRPr lang="zh-CN" altLang="en-US"/>
        </a:p>
      </dgm:t>
    </dgm:pt>
    <dgm:pt modelId="{506D8B33-FD25-42F6-99A7-D70CC5ACE574}">
      <dgm:prSet phldrT="[文本]"/>
      <dgm:spPr/>
      <dgm:t>
        <a:bodyPr/>
        <a:lstStyle/>
        <a:p>
          <a:r>
            <a:rPr lang="zh-CN" altLang="en-US" dirty="0"/>
            <a:t>实务是专业基础，实训是专业提升</a:t>
          </a:r>
        </a:p>
      </dgm:t>
    </dgm:pt>
    <dgm:pt modelId="{B6EDD166-5382-488A-A942-9FB6E93023C7}" cxnId="{E602457A-5EF4-47EC-970B-6C2A70AECC9E}" type="parTrans">
      <dgm:prSet/>
      <dgm:spPr/>
      <dgm:t>
        <a:bodyPr/>
        <a:lstStyle/>
        <a:p>
          <a:endParaRPr lang="zh-CN" altLang="en-US"/>
        </a:p>
      </dgm:t>
    </dgm:pt>
    <dgm:pt modelId="{8636F7BE-24F9-46F6-A89F-F10248317985}" cxnId="{E602457A-5EF4-47EC-970B-6C2A70AECC9E}" type="sibTrans">
      <dgm:prSet/>
      <dgm:spPr/>
      <dgm:t>
        <a:bodyPr/>
        <a:lstStyle/>
        <a:p>
          <a:endParaRPr lang="zh-CN" altLang="en-US"/>
        </a:p>
      </dgm:t>
    </dgm:pt>
    <dgm:pt modelId="{8153A814-6227-420E-884D-32AA15F0D068}">
      <dgm:prSet phldrT="[文本]"/>
      <dgm:spPr/>
      <dgm:t>
        <a:bodyPr/>
        <a:lstStyle/>
        <a:p>
          <a:r>
            <a:rPr lang="zh-CN" altLang="en-US" dirty="0"/>
            <a:t>实务研究秘书做什么</a:t>
          </a:r>
        </a:p>
      </dgm:t>
    </dgm:pt>
    <dgm:pt modelId="{83585220-4BAC-43A1-A74A-A4171023657B}" cxnId="{2A55A722-4726-460F-8FF0-4D52EDC6A16B}" type="parTrans">
      <dgm:prSet/>
      <dgm:spPr/>
      <dgm:t>
        <a:bodyPr/>
        <a:lstStyle/>
        <a:p>
          <a:endParaRPr lang="zh-CN" altLang="en-US"/>
        </a:p>
      </dgm:t>
    </dgm:pt>
    <dgm:pt modelId="{B41DD056-5E4C-4B88-A35E-AE2C8F8D2C95}" cxnId="{2A55A722-4726-460F-8FF0-4D52EDC6A16B}" type="sibTrans">
      <dgm:prSet/>
      <dgm:spPr/>
      <dgm:t>
        <a:bodyPr/>
        <a:lstStyle/>
        <a:p>
          <a:endParaRPr lang="zh-CN" altLang="en-US"/>
        </a:p>
      </dgm:t>
    </dgm:pt>
    <dgm:pt modelId="{62228DC0-25BC-4DB1-8F47-2193783AA803}">
      <dgm:prSet phldrT="[文本]"/>
      <dgm:spPr/>
      <dgm:t>
        <a:bodyPr/>
        <a:lstStyle/>
        <a:p>
          <a:r>
            <a:rPr lang="zh-CN" altLang="en-US" dirty="0"/>
            <a:t>实训研究秘书怎么做</a:t>
          </a:r>
        </a:p>
      </dgm:t>
    </dgm:pt>
    <dgm:pt modelId="{839D0731-A853-4C21-A045-A3FF27950C54}" cxnId="{36855D36-797B-43E3-9AF6-92B07C6F201D}" type="parTrans">
      <dgm:prSet/>
      <dgm:spPr/>
      <dgm:t>
        <a:bodyPr/>
        <a:lstStyle/>
        <a:p>
          <a:endParaRPr lang="zh-CN" altLang="en-US"/>
        </a:p>
      </dgm:t>
    </dgm:pt>
    <dgm:pt modelId="{D949F361-C583-4AB1-B2A2-46AFDABBD824}" cxnId="{36855D36-797B-43E3-9AF6-92B07C6F201D}" type="sibTrans">
      <dgm:prSet/>
      <dgm:spPr/>
      <dgm:t>
        <a:bodyPr/>
        <a:lstStyle/>
        <a:p>
          <a:endParaRPr lang="zh-CN" altLang="en-US"/>
        </a:p>
      </dgm:t>
    </dgm:pt>
    <dgm:pt modelId="{D28CBEC3-5C4C-423A-AD56-D782850C2EE4}" type="pres">
      <dgm:prSet presAssocID="{C0DF9613-F5D2-41EC-9871-7682A2105AD3}" presName="layout" presStyleCnt="0">
        <dgm:presLayoutVars>
          <dgm:chMax/>
          <dgm:chPref/>
          <dgm:dir/>
          <dgm:resizeHandles/>
        </dgm:presLayoutVars>
      </dgm:prSet>
      <dgm:spPr/>
    </dgm:pt>
    <dgm:pt modelId="{E3FC8526-499D-464A-B28E-47EEA6951D2D}" type="pres">
      <dgm:prSet presAssocID="{C37233F9-2615-48A7-8CBF-C2BAF4D72FA2}" presName="root" presStyleCnt="0">
        <dgm:presLayoutVars>
          <dgm:chMax/>
          <dgm:chPref/>
        </dgm:presLayoutVars>
      </dgm:prSet>
      <dgm:spPr/>
    </dgm:pt>
    <dgm:pt modelId="{99FD140E-22AF-4F9B-91E9-E0B270786FE7}" type="pres">
      <dgm:prSet presAssocID="{C37233F9-2615-48A7-8CBF-C2BAF4D72FA2}" presName="rootComposite" presStyleCnt="0">
        <dgm:presLayoutVars/>
      </dgm:prSet>
      <dgm:spPr/>
    </dgm:pt>
    <dgm:pt modelId="{75FA3E33-2EAE-4295-8A5F-FAFC5FFE0E40}" type="pres">
      <dgm:prSet presAssocID="{C37233F9-2615-48A7-8CBF-C2BAF4D72FA2}" presName="ParentAccent" presStyleLbl="alignNode1" presStyleIdx="0" presStyleCnt="2"/>
      <dgm:spPr/>
    </dgm:pt>
    <dgm:pt modelId="{C6094D5E-CF8D-4CD4-9BE8-262ED716C2B7}" type="pres">
      <dgm:prSet presAssocID="{C37233F9-2615-48A7-8CBF-C2BAF4D72FA2}" presName="ParentSmallAccent" presStyleLbl="fgAcc1" presStyleIdx="0" presStyleCnt="2"/>
      <dgm:spPr/>
    </dgm:pt>
    <dgm:pt modelId="{699C39E8-1A2A-4E04-B615-C49E7DD3251F}" type="pres">
      <dgm:prSet presAssocID="{C37233F9-2615-48A7-8CBF-C2BAF4D72FA2}" presName="Parent" presStyleLbl="revTx" presStyleIdx="0" presStyleCnt="8">
        <dgm:presLayoutVars>
          <dgm:chMax/>
          <dgm:chPref val="4"/>
          <dgm:bulletEnabled val="1"/>
        </dgm:presLayoutVars>
      </dgm:prSet>
      <dgm:spPr/>
    </dgm:pt>
    <dgm:pt modelId="{C8B339BE-0AFD-4C23-A2A8-D969C481B733}" type="pres">
      <dgm:prSet presAssocID="{C37233F9-2615-48A7-8CBF-C2BAF4D72FA2}" presName="childShape" presStyleCnt="0">
        <dgm:presLayoutVars>
          <dgm:chMax val="0"/>
          <dgm:chPref val="0"/>
        </dgm:presLayoutVars>
      </dgm:prSet>
      <dgm:spPr/>
    </dgm:pt>
    <dgm:pt modelId="{C53EFFBE-0503-49B8-A312-1A9ABCE640EC}" type="pres">
      <dgm:prSet presAssocID="{39B7A22D-DDBF-4A5C-B40F-1E3E72526D95}" presName="childComposite" presStyleCnt="0">
        <dgm:presLayoutVars>
          <dgm:chMax val="0"/>
          <dgm:chPref val="0"/>
        </dgm:presLayoutVars>
      </dgm:prSet>
      <dgm:spPr/>
    </dgm:pt>
    <dgm:pt modelId="{D439F4AA-5C9A-4875-9C8F-C6AD4A5D6A96}" type="pres">
      <dgm:prSet presAssocID="{39B7A22D-DDBF-4A5C-B40F-1E3E72526D95}" presName="ChildAccent" presStyleLbl="solidFgAcc1" presStyleIdx="0" presStyleCnt="6"/>
      <dgm:spPr/>
    </dgm:pt>
    <dgm:pt modelId="{80CA55B0-703D-48E5-8116-E543F30A7486}" type="pres">
      <dgm:prSet presAssocID="{39B7A22D-DDBF-4A5C-B40F-1E3E72526D95}" presName="Child" presStyleLbl="revTx" presStyleIdx="1" presStyleCnt="8">
        <dgm:presLayoutVars>
          <dgm:chMax val="0"/>
          <dgm:chPref val="0"/>
          <dgm:bulletEnabled val="1"/>
        </dgm:presLayoutVars>
      </dgm:prSet>
      <dgm:spPr/>
    </dgm:pt>
    <dgm:pt modelId="{3A239F83-02DA-4D6F-BC20-2C8E93319E29}" type="pres">
      <dgm:prSet presAssocID="{72605076-D8A2-431C-A1CE-7F225F3C6CE5}" presName="childComposite" presStyleCnt="0">
        <dgm:presLayoutVars>
          <dgm:chMax val="0"/>
          <dgm:chPref val="0"/>
        </dgm:presLayoutVars>
      </dgm:prSet>
      <dgm:spPr/>
    </dgm:pt>
    <dgm:pt modelId="{8A0987AE-E531-4E5C-B6A7-85FDCD52277F}" type="pres">
      <dgm:prSet presAssocID="{72605076-D8A2-431C-A1CE-7F225F3C6CE5}" presName="ChildAccent" presStyleLbl="solidFgAcc1" presStyleIdx="1" presStyleCnt="6"/>
      <dgm:spPr/>
    </dgm:pt>
    <dgm:pt modelId="{A3ACC589-4931-4BFB-B5FB-D6F420BB65A6}" type="pres">
      <dgm:prSet presAssocID="{72605076-D8A2-431C-A1CE-7F225F3C6CE5}" presName="Child" presStyleLbl="revTx" presStyleIdx="2" presStyleCnt="8">
        <dgm:presLayoutVars>
          <dgm:chMax val="0"/>
          <dgm:chPref val="0"/>
          <dgm:bulletEnabled val="1"/>
        </dgm:presLayoutVars>
      </dgm:prSet>
      <dgm:spPr/>
    </dgm:pt>
    <dgm:pt modelId="{0A3E8F2A-2BD5-4930-8FA7-B096C4F2AD5E}" type="pres">
      <dgm:prSet presAssocID="{255AD582-EEF6-4AAB-B91F-25A28B77DAD2}" presName="childComposite" presStyleCnt="0">
        <dgm:presLayoutVars>
          <dgm:chMax val="0"/>
          <dgm:chPref val="0"/>
        </dgm:presLayoutVars>
      </dgm:prSet>
      <dgm:spPr/>
    </dgm:pt>
    <dgm:pt modelId="{9A5FD295-A66D-4617-9375-232FDAD5B89E}" type="pres">
      <dgm:prSet presAssocID="{255AD582-EEF6-4AAB-B91F-25A28B77DAD2}" presName="ChildAccent" presStyleLbl="solidFgAcc1" presStyleIdx="2" presStyleCnt="6"/>
      <dgm:spPr/>
    </dgm:pt>
    <dgm:pt modelId="{F14B7786-690D-4615-A5C3-3D0A4D476B10}" type="pres">
      <dgm:prSet presAssocID="{255AD582-EEF6-4AAB-B91F-25A28B77DAD2}" presName="Child" presStyleLbl="revTx" presStyleIdx="3" presStyleCnt="8">
        <dgm:presLayoutVars>
          <dgm:chMax val="0"/>
          <dgm:chPref val="0"/>
          <dgm:bulletEnabled val="1"/>
        </dgm:presLayoutVars>
      </dgm:prSet>
      <dgm:spPr/>
    </dgm:pt>
    <dgm:pt modelId="{A556768F-1A3C-43C5-96F8-FF057252906E}" type="pres">
      <dgm:prSet presAssocID="{15B43D0B-FCF9-4AD2-ABE5-6573FB532022}" presName="root" presStyleCnt="0">
        <dgm:presLayoutVars>
          <dgm:chMax/>
          <dgm:chPref/>
        </dgm:presLayoutVars>
      </dgm:prSet>
      <dgm:spPr/>
    </dgm:pt>
    <dgm:pt modelId="{C2C443AE-DA37-40F9-9FC8-C50F803FA69A}" type="pres">
      <dgm:prSet presAssocID="{15B43D0B-FCF9-4AD2-ABE5-6573FB532022}" presName="rootComposite" presStyleCnt="0">
        <dgm:presLayoutVars/>
      </dgm:prSet>
      <dgm:spPr/>
    </dgm:pt>
    <dgm:pt modelId="{C9447E29-46DE-4520-95EC-16A077B6CF81}" type="pres">
      <dgm:prSet presAssocID="{15B43D0B-FCF9-4AD2-ABE5-6573FB532022}" presName="ParentAccent" presStyleLbl="alignNode1" presStyleIdx="1" presStyleCnt="2"/>
      <dgm:spPr/>
    </dgm:pt>
    <dgm:pt modelId="{4F20027F-34AB-4531-B927-C851E7838B10}" type="pres">
      <dgm:prSet presAssocID="{15B43D0B-FCF9-4AD2-ABE5-6573FB532022}" presName="ParentSmallAccent" presStyleLbl="fgAcc1" presStyleIdx="1" presStyleCnt="2"/>
      <dgm:spPr/>
    </dgm:pt>
    <dgm:pt modelId="{44217432-18B3-415E-9517-D9598A438758}" type="pres">
      <dgm:prSet presAssocID="{15B43D0B-FCF9-4AD2-ABE5-6573FB532022}" presName="Parent" presStyleLbl="revTx" presStyleIdx="4" presStyleCnt="8">
        <dgm:presLayoutVars>
          <dgm:chMax/>
          <dgm:chPref val="4"/>
          <dgm:bulletEnabled val="1"/>
        </dgm:presLayoutVars>
      </dgm:prSet>
      <dgm:spPr/>
    </dgm:pt>
    <dgm:pt modelId="{D7178AC3-2C37-4540-9FE6-3EFC48C5EC47}" type="pres">
      <dgm:prSet presAssocID="{15B43D0B-FCF9-4AD2-ABE5-6573FB532022}" presName="childShape" presStyleCnt="0">
        <dgm:presLayoutVars>
          <dgm:chMax val="0"/>
          <dgm:chPref val="0"/>
        </dgm:presLayoutVars>
      </dgm:prSet>
      <dgm:spPr/>
    </dgm:pt>
    <dgm:pt modelId="{D3376B31-CFB1-4242-959E-02AAAC9BBCF6}" type="pres">
      <dgm:prSet presAssocID="{506D8B33-FD25-42F6-99A7-D70CC5ACE574}" presName="childComposite" presStyleCnt="0">
        <dgm:presLayoutVars>
          <dgm:chMax val="0"/>
          <dgm:chPref val="0"/>
        </dgm:presLayoutVars>
      </dgm:prSet>
      <dgm:spPr/>
    </dgm:pt>
    <dgm:pt modelId="{3FF4FE94-59FA-488F-B79D-C55A10182A02}" type="pres">
      <dgm:prSet presAssocID="{506D8B33-FD25-42F6-99A7-D70CC5ACE574}" presName="ChildAccent" presStyleLbl="solidFgAcc1" presStyleIdx="3" presStyleCnt="6"/>
      <dgm:spPr/>
    </dgm:pt>
    <dgm:pt modelId="{9C4640DD-9D17-41A0-B78D-A92148DF502E}" type="pres">
      <dgm:prSet presAssocID="{506D8B33-FD25-42F6-99A7-D70CC5ACE574}" presName="Child" presStyleLbl="revTx" presStyleIdx="5" presStyleCnt="8">
        <dgm:presLayoutVars>
          <dgm:chMax val="0"/>
          <dgm:chPref val="0"/>
          <dgm:bulletEnabled val="1"/>
        </dgm:presLayoutVars>
      </dgm:prSet>
      <dgm:spPr/>
    </dgm:pt>
    <dgm:pt modelId="{EAC1D838-B282-4431-B2C2-0F8DF620C780}" type="pres">
      <dgm:prSet presAssocID="{8153A814-6227-420E-884D-32AA15F0D068}" presName="childComposite" presStyleCnt="0">
        <dgm:presLayoutVars>
          <dgm:chMax val="0"/>
          <dgm:chPref val="0"/>
        </dgm:presLayoutVars>
      </dgm:prSet>
      <dgm:spPr/>
    </dgm:pt>
    <dgm:pt modelId="{E9B43C1D-9106-4F06-ACC3-59064D134D6F}" type="pres">
      <dgm:prSet presAssocID="{8153A814-6227-420E-884D-32AA15F0D068}" presName="ChildAccent" presStyleLbl="solidFgAcc1" presStyleIdx="4" presStyleCnt="6"/>
      <dgm:spPr/>
    </dgm:pt>
    <dgm:pt modelId="{EC7F99E2-D54B-45BC-AB79-7F0039D459EB}" type="pres">
      <dgm:prSet presAssocID="{8153A814-6227-420E-884D-32AA15F0D068}" presName="Child" presStyleLbl="revTx" presStyleIdx="6" presStyleCnt="8">
        <dgm:presLayoutVars>
          <dgm:chMax val="0"/>
          <dgm:chPref val="0"/>
          <dgm:bulletEnabled val="1"/>
        </dgm:presLayoutVars>
      </dgm:prSet>
      <dgm:spPr/>
    </dgm:pt>
    <dgm:pt modelId="{4424D505-A122-403A-9EF6-FE3A230CA687}" type="pres">
      <dgm:prSet presAssocID="{62228DC0-25BC-4DB1-8F47-2193783AA803}" presName="childComposite" presStyleCnt="0">
        <dgm:presLayoutVars>
          <dgm:chMax val="0"/>
          <dgm:chPref val="0"/>
        </dgm:presLayoutVars>
      </dgm:prSet>
      <dgm:spPr/>
    </dgm:pt>
    <dgm:pt modelId="{549046EE-324B-45A0-A969-BD32CBF4C693}" type="pres">
      <dgm:prSet presAssocID="{62228DC0-25BC-4DB1-8F47-2193783AA803}" presName="ChildAccent" presStyleLbl="solidFgAcc1" presStyleIdx="5" presStyleCnt="6"/>
      <dgm:spPr/>
    </dgm:pt>
    <dgm:pt modelId="{A6519F33-08D5-42E2-9748-C4CF0273120C}" type="pres">
      <dgm:prSet presAssocID="{62228DC0-25BC-4DB1-8F47-2193783AA803}" presName="Child" presStyleLbl="revTx" presStyleIdx="7" presStyleCnt="8">
        <dgm:presLayoutVars>
          <dgm:chMax val="0"/>
          <dgm:chPref val="0"/>
          <dgm:bulletEnabled val="1"/>
        </dgm:presLayoutVars>
      </dgm:prSet>
      <dgm:spPr/>
    </dgm:pt>
  </dgm:ptLst>
  <dgm:cxnLst>
    <dgm:cxn modelId="{05B0DD01-5C39-4111-85DA-386D807FC04E}" srcId="{C0DF9613-F5D2-41EC-9871-7682A2105AD3}" destId="{C37233F9-2615-48A7-8CBF-C2BAF4D72FA2}" srcOrd="0" destOrd="0" parTransId="{7396F0B2-25B0-4776-A8CE-9F1BFF502671}" sibTransId="{8316DF36-E431-48A5-98E7-ED50DD398DD5}"/>
    <dgm:cxn modelId="{2A55A722-4726-460F-8FF0-4D52EDC6A16B}" srcId="{15B43D0B-FCF9-4AD2-ABE5-6573FB532022}" destId="{8153A814-6227-420E-884D-32AA15F0D068}" srcOrd="1" destOrd="0" parTransId="{83585220-4BAC-43A1-A74A-A4171023657B}" sibTransId="{B41DD056-5E4C-4B88-A35E-AE2C8F8D2C95}"/>
    <dgm:cxn modelId="{847CAE33-796D-48B7-A3E6-EA55456A8212}" type="presOf" srcId="{8153A814-6227-420E-884D-32AA15F0D068}" destId="{EC7F99E2-D54B-45BC-AB79-7F0039D459EB}" srcOrd="0" destOrd="0" presId="urn:microsoft.com/office/officeart/2008/layout/SquareAccentList"/>
    <dgm:cxn modelId="{E89CBB35-F31F-4F63-9187-54453CD1D019}" srcId="{C37233F9-2615-48A7-8CBF-C2BAF4D72FA2}" destId="{72605076-D8A2-431C-A1CE-7F225F3C6CE5}" srcOrd="1" destOrd="0" parTransId="{83A1E9D6-0146-42D9-9DAD-E2B44C6E555E}" sibTransId="{EC2D26ED-406B-4D13-8102-CA3CF58399D3}"/>
    <dgm:cxn modelId="{36855D36-797B-43E3-9AF6-92B07C6F201D}" srcId="{15B43D0B-FCF9-4AD2-ABE5-6573FB532022}" destId="{62228DC0-25BC-4DB1-8F47-2193783AA803}" srcOrd="2" destOrd="0" parTransId="{839D0731-A853-4C21-A045-A3FF27950C54}" sibTransId="{D949F361-C583-4AB1-B2A2-46AFDABBD824}"/>
    <dgm:cxn modelId="{3575ED48-0A9A-4C66-97C7-1DFC6B1FF1AF}" srcId="{C37233F9-2615-48A7-8CBF-C2BAF4D72FA2}" destId="{255AD582-EEF6-4AAB-B91F-25A28B77DAD2}" srcOrd="2" destOrd="0" parTransId="{AF73D36D-F30C-4AF1-B731-1A88746D6552}" sibTransId="{9E1659B7-340E-4880-8CD6-B8FED923D73E}"/>
    <dgm:cxn modelId="{081C334D-65C0-45B4-87D4-71232DA89824}" srcId="{C37233F9-2615-48A7-8CBF-C2BAF4D72FA2}" destId="{39B7A22D-DDBF-4A5C-B40F-1E3E72526D95}" srcOrd="0" destOrd="0" parTransId="{793B9723-582D-48F9-96BF-E0D5165DC931}" sibTransId="{4E961C09-E091-4D57-BE9D-00564EF9632F}"/>
    <dgm:cxn modelId="{E602457A-5EF4-47EC-970B-6C2A70AECC9E}" srcId="{15B43D0B-FCF9-4AD2-ABE5-6573FB532022}" destId="{506D8B33-FD25-42F6-99A7-D70CC5ACE574}" srcOrd="0" destOrd="0" parTransId="{B6EDD166-5382-488A-A942-9FB6E93023C7}" sibTransId="{8636F7BE-24F9-46F6-A89F-F10248317985}"/>
    <dgm:cxn modelId="{7640487B-7237-4A31-A568-C274885E526D}" type="presOf" srcId="{62228DC0-25BC-4DB1-8F47-2193783AA803}" destId="{A6519F33-08D5-42E2-9748-C4CF0273120C}" srcOrd="0" destOrd="0" presId="urn:microsoft.com/office/officeart/2008/layout/SquareAccentList"/>
    <dgm:cxn modelId="{9DE13CAD-5193-464F-886A-A1A1EB462EC1}" type="presOf" srcId="{39B7A22D-DDBF-4A5C-B40F-1E3E72526D95}" destId="{80CA55B0-703D-48E5-8116-E543F30A7486}" srcOrd="0" destOrd="0" presId="urn:microsoft.com/office/officeart/2008/layout/SquareAccentList"/>
    <dgm:cxn modelId="{143A1CBE-61B2-4EE9-B342-A82759DA37EC}" type="presOf" srcId="{506D8B33-FD25-42F6-99A7-D70CC5ACE574}" destId="{9C4640DD-9D17-41A0-B78D-A92148DF502E}" srcOrd="0" destOrd="0" presId="urn:microsoft.com/office/officeart/2008/layout/SquareAccentList"/>
    <dgm:cxn modelId="{D6E0F0BF-120B-4DFB-B5E4-817613B9C5CD}" type="presOf" srcId="{C37233F9-2615-48A7-8CBF-C2BAF4D72FA2}" destId="{699C39E8-1A2A-4E04-B615-C49E7DD3251F}" srcOrd="0" destOrd="0" presId="urn:microsoft.com/office/officeart/2008/layout/SquareAccentList"/>
    <dgm:cxn modelId="{81A234C2-F9A0-4811-9161-BF43F750AE4D}" type="presOf" srcId="{72605076-D8A2-431C-A1CE-7F225F3C6CE5}" destId="{A3ACC589-4931-4BFB-B5FB-D6F420BB65A6}" srcOrd="0" destOrd="0" presId="urn:microsoft.com/office/officeart/2008/layout/SquareAccentList"/>
    <dgm:cxn modelId="{A9549BCB-3E06-4515-9314-B4F7B5C647D0}" type="presOf" srcId="{255AD582-EEF6-4AAB-B91F-25A28B77DAD2}" destId="{F14B7786-690D-4615-A5C3-3D0A4D476B10}" srcOrd="0" destOrd="0" presId="urn:microsoft.com/office/officeart/2008/layout/SquareAccentList"/>
    <dgm:cxn modelId="{B3BDC6CD-4CE1-4E7A-839B-FDF396C57DEC}" type="presOf" srcId="{15B43D0B-FCF9-4AD2-ABE5-6573FB532022}" destId="{44217432-18B3-415E-9517-D9598A438758}" srcOrd="0" destOrd="0" presId="urn:microsoft.com/office/officeart/2008/layout/SquareAccentList"/>
    <dgm:cxn modelId="{2A779BEA-3258-4808-B70A-F3CFB6015474}" srcId="{C0DF9613-F5D2-41EC-9871-7682A2105AD3}" destId="{15B43D0B-FCF9-4AD2-ABE5-6573FB532022}" srcOrd="1" destOrd="0" parTransId="{24762F89-8832-45D9-9B87-92896DAB5824}" sibTransId="{312A6BFB-FAC5-4233-B7FB-807A63BAE653}"/>
    <dgm:cxn modelId="{3E98DCEC-1F76-45DA-A6EF-9D51B1D6FE55}" type="presOf" srcId="{C0DF9613-F5D2-41EC-9871-7682A2105AD3}" destId="{D28CBEC3-5C4C-423A-AD56-D782850C2EE4}" srcOrd="0" destOrd="0" presId="urn:microsoft.com/office/officeart/2008/layout/SquareAccentList"/>
    <dgm:cxn modelId="{DB19104F-AEAA-4A1D-87E1-A09D57C9D9E5}" type="presParOf" srcId="{D28CBEC3-5C4C-423A-AD56-D782850C2EE4}" destId="{E3FC8526-499D-464A-B28E-47EEA6951D2D}" srcOrd="0" destOrd="0" presId="urn:microsoft.com/office/officeart/2008/layout/SquareAccentList"/>
    <dgm:cxn modelId="{3754B131-FA13-4DF0-BDA7-6711B1788E82}" type="presParOf" srcId="{E3FC8526-499D-464A-B28E-47EEA6951D2D}" destId="{99FD140E-22AF-4F9B-91E9-E0B270786FE7}" srcOrd="0" destOrd="0" presId="urn:microsoft.com/office/officeart/2008/layout/SquareAccentList"/>
    <dgm:cxn modelId="{58E0E4C3-75F8-4384-8F29-0EB5FB2994A6}" type="presParOf" srcId="{99FD140E-22AF-4F9B-91E9-E0B270786FE7}" destId="{75FA3E33-2EAE-4295-8A5F-FAFC5FFE0E40}" srcOrd="0" destOrd="0" presId="urn:microsoft.com/office/officeart/2008/layout/SquareAccentList"/>
    <dgm:cxn modelId="{11ACFE07-4CF2-421B-8620-1FFDBFE74CDB}" type="presParOf" srcId="{99FD140E-22AF-4F9B-91E9-E0B270786FE7}" destId="{C6094D5E-CF8D-4CD4-9BE8-262ED716C2B7}" srcOrd="1" destOrd="0" presId="urn:microsoft.com/office/officeart/2008/layout/SquareAccentList"/>
    <dgm:cxn modelId="{B63ED3EC-6740-48B0-BDE1-74D68D8F55C9}" type="presParOf" srcId="{99FD140E-22AF-4F9B-91E9-E0B270786FE7}" destId="{699C39E8-1A2A-4E04-B615-C49E7DD3251F}" srcOrd="2" destOrd="0" presId="urn:microsoft.com/office/officeart/2008/layout/SquareAccentList"/>
    <dgm:cxn modelId="{D79ACE9B-2BC3-49D7-ABA5-D70995883F6C}" type="presParOf" srcId="{E3FC8526-499D-464A-B28E-47EEA6951D2D}" destId="{C8B339BE-0AFD-4C23-A2A8-D969C481B733}" srcOrd="1" destOrd="0" presId="urn:microsoft.com/office/officeart/2008/layout/SquareAccentList"/>
    <dgm:cxn modelId="{823E6846-2199-4267-ACB4-608CF4BC36FA}" type="presParOf" srcId="{C8B339BE-0AFD-4C23-A2A8-D969C481B733}" destId="{C53EFFBE-0503-49B8-A312-1A9ABCE640EC}" srcOrd="0" destOrd="0" presId="urn:microsoft.com/office/officeart/2008/layout/SquareAccentList"/>
    <dgm:cxn modelId="{6EDB09C9-FEF6-459C-9E96-1D1B5B58BF02}" type="presParOf" srcId="{C53EFFBE-0503-49B8-A312-1A9ABCE640EC}" destId="{D439F4AA-5C9A-4875-9C8F-C6AD4A5D6A96}" srcOrd="0" destOrd="0" presId="urn:microsoft.com/office/officeart/2008/layout/SquareAccentList"/>
    <dgm:cxn modelId="{CF5DE31D-0FB2-4C3D-B5D7-F79EF668394A}" type="presParOf" srcId="{C53EFFBE-0503-49B8-A312-1A9ABCE640EC}" destId="{80CA55B0-703D-48E5-8116-E543F30A7486}" srcOrd="1" destOrd="0" presId="urn:microsoft.com/office/officeart/2008/layout/SquareAccentList"/>
    <dgm:cxn modelId="{C545E4C9-43F7-432C-8524-6994A87D0DC1}" type="presParOf" srcId="{C8B339BE-0AFD-4C23-A2A8-D969C481B733}" destId="{3A239F83-02DA-4D6F-BC20-2C8E93319E29}" srcOrd="1" destOrd="0" presId="urn:microsoft.com/office/officeart/2008/layout/SquareAccentList"/>
    <dgm:cxn modelId="{5954E04C-D71C-4751-B26D-BF3C0AE9193F}" type="presParOf" srcId="{3A239F83-02DA-4D6F-BC20-2C8E93319E29}" destId="{8A0987AE-E531-4E5C-B6A7-85FDCD52277F}" srcOrd="0" destOrd="0" presId="urn:microsoft.com/office/officeart/2008/layout/SquareAccentList"/>
    <dgm:cxn modelId="{EF494AA7-B691-4C25-B3D2-E48E786212CE}" type="presParOf" srcId="{3A239F83-02DA-4D6F-BC20-2C8E93319E29}" destId="{A3ACC589-4931-4BFB-B5FB-D6F420BB65A6}" srcOrd="1" destOrd="0" presId="urn:microsoft.com/office/officeart/2008/layout/SquareAccentList"/>
    <dgm:cxn modelId="{E8559FC6-6DF1-48B0-8E26-0FCF2047ABF2}" type="presParOf" srcId="{C8B339BE-0AFD-4C23-A2A8-D969C481B733}" destId="{0A3E8F2A-2BD5-4930-8FA7-B096C4F2AD5E}" srcOrd="2" destOrd="0" presId="urn:microsoft.com/office/officeart/2008/layout/SquareAccentList"/>
    <dgm:cxn modelId="{1C69A127-4F7E-45B9-8C4B-19F1185A5F0C}" type="presParOf" srcId="{0A3E8F2A-2BD5-4930-8FA7-B096C4F2AD5E}" destId="{9A5FD295-A66D-4617-9375-232FDAD5B89E}" srcOrd="0" destOrd="0" presId="urn:microsoft.com/office/officeart/2008/layout/SquareAccentList"/>
    <dgm:cxn modelId="{9EBC4AAE-4EEA-4A88-8A22-8204E6C5F785}" type="presParOf" srcId="{0A3E8F2A-2BD5-4930-8FA7-B096C4F2AD5E}" destId="{F14B7786-690D-4615-A5C3-3D0A4D476B10}" srcOrd="1" destOrd="0" presId="urn:microsoft.com/office/officeart/2008/layout/SquareAccentList"/>
    <dgm:cxn modelId="{F6154024-A7BE-4F8B-BED8-EFA8C4BFCE27}" type="presParOf" srcId="{D28CBEC3-5C4C-423A-AD56-D782850C2EE4}" destId="{A556768F-1A3C-43C5-96F8-FF057252906E}" srcOrd="1" destOrd="0" presId="urn:microsoft.com/office/officeart/2008/layout/SquareAccentList"/>
    <dgm:cxn modelId="{8EAABC6E-65EA-4FCA-9748-5902C49FC699}" type="presParOf" srcId="{A556768F-1A3C-43C5-96F8-FF057252906E}" destId="{C2C443AE-DA37-40F9-9FC8-C50F803FA69A}" srcOrd="0" destOrd="0" presId="urn:microsoft.com/office/officeart/2008/layout/SquareAccentList"/>
    <dgm:cxn modelId="{B24FB309-BEB4-4132-BF05-F438FD78DDBD}" type="presParOf" srcId="{C2C443AE-DA37-40F9-9FC8-C50F803FA69A}" destId="{C9447E29-46DE-4520-95EC-16A077B6CF81}" srcOrd="0" destOrd="0" presId="urn:microsoft.com/office/officeart/2008/layout/SquareAccentList"/>
    <dgm:cxn modelId="{74FD808E-83AC-4060-B314-23249B221D38}" type="presParOf" srcId="{C2C443AE-DA37-40F9-9FC8-C50F803FA69A}" destId="{4F20027F-34AB-4531-B927-C851E7838B10}" srcOrd="1" destOrd="0" presId="urn:microsoft.com/office/officeart/2008/layout/SquareAccentList"/>
    <dgm:cxn modelId="{FF50713D-8B79-4D74-88DD-73B00DE4241C}" type="presParOf" srcId="{C2C443AE-DA37-40F9-9FC8-C50F803FA69A}" destId="{44217432-18B3-415E-9517-D9598A438758}" srcOrd="2" destOrd="0" presId="urn:microsoft.com/office/officeart/2008/layout/SquareAccentList"/>
    <dgm:cxn modelId="{89889FE3-B272-493D-A158-16B8A2389154}" type="presParOf" srcId="{A556768F-1A3C-43C5-96F8-FF057252906E}" destId="{D7178AC3-2C37-4540-9FE6-3EFC48C5EC47}" srcOrd="1" destOrd="0" presId="urn:microsoft.com/office/officeart/2008/layout/SquareAccentList"/>
    <dgm:cxn modelId="{9025D05B-13B6-4355-9991-EA2AF4C3DF8F}" type="presParOf" srcId="{D7178AC3-2C37-4540-9FE6-3EFC48C5EC47}" destId="{D3376B31-CFB1-4242-959E-02AAAC9BBCF6}" srcOrd="0" destOrd="0" presId="urn:microsoft.com/office/officeart/2008/layout/SquareAccentList"/>
    <dgm:cxn modelId="{89DEF387-26F8-467E-8D8A-E889A281A780}" type="presParOf" srcId="{D3376B31-CFB1-4242-959E-02AAAC9BBCF6}" destId="{3FF4FE94-59FA-488F-B79D-C55A10182A02}" srcOrd="0" destOrd="0" presId="urn:microsoft.com/office/officeart/2008/layout/SquareAccentList"/>
    <dgm:cxn modelId="{2A00B669-5797-49BA-AC91-2AF2BF7E9737}" type="presParOf" srcId="{D3376B31-CFB1-4242-959E-02AAAC9BBCF6}" destId="{9C4640DD-9D17-41A0-B78D-A92148DF502E}" srcOrd="1" destOrd="0" presId="urn:microsoft.com/office/officeart/2008/layout/SquareAccentList"/>
    <dgm:cxn modelId="{B9858C06-6EA5-4171-AA02-52D63DC67A18}" type="presParOf" srcId="{D7178AC3-2C37-4540-9FE6-3EFC48C5EC47}" destId="{EAC1D838-B282-4431-B2C2-0F8DF620C780}" srcOrd="1" destOrd="0" presId="urn:microsoft.com/office/officeart/2008/layout/SquareAccentList"/>
    <dgm:cxn modelId="{7BEAA79A-0193-493E-B92D-8BB106A32E1A}" type="presParOf" srcId="{EAC1D838-B282-4431-B2C2-0F8DF620C780}" destId="{E9B43C1D-9106-4F06-ACC3-59064D134D6F}" srcOrd="0" destOrd="0" presId="urn:microsoft.com/office/officeart/2008/layout/SquareAccentList"/>
    <dgm:cxn modelId="{5E4C0FD3-BE4A-4D13-9508-F39969A2CEBA}" type="presParOf" srcId="{EAC1D838-B282-4431-B2C2-0F8DF620C780}" destId="{EC7F99E2-D54B-45BC-AB79-7F0039D459EB}" srcOrd="1" destOrd="0" presId="urn:microsoft.com/office/officeart/2008/layout/SquareAccentList"/>
    <dgm:cxn modelId="{69DC7473-05DA-4DC0-BEED-CDA71A55AFE5}" type="presParOf" srcId="{D7178AC3-2C37-4540-9FE6-3EFC48C5EC47}" destId="{4424D505-A122-403A-9EF6-FE3A230CA687}" srcOrd="2" destOrd="0" presId="urn:microsoft.com/office/officeart/2008/layout/SquareAccentList"/>
    <dgm:cxn modelId="{10E7FAFC-A0B4-465D-BF75-4E6BB2D34B77}" type="presParOf" srcId="{4424D505-A122-403A-9EF6-FE3A230CA687}" destId="{549046EE-324B-45A0-A969-BD32CBF4C693}" srcOrd="0" destOrd="0" presId="urn:microsoft.com/office/officeart/2008/layout/SquareAccentList"/>
    <dgm:cxn modelId="{635377B5-3CB4-4DE7-A365-1D8B2CDDCA87}" type="presParOf" srcId="{4424D505-A122-403A-9EF6-FE3A230CA687}" destId="{A6519F33-08D5-42E2-9748-C4CF0273120C}" srcOrd="1" destOrd="0" presId="urn:microsoft.com/office/officeart/2008/layout/SquareAccentList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3FFA627-BDC4-4981-81B3-BA8FA9FD3BC8}" type="doc">
      <dgm:prSet loTypeId="urn:microsoft.com/office/officeart/2005/8/layout/arrow3" loCatId="relationship" qsTypeId="urn:microsoft.com/office/officeart/2005/8/quickstyle/3d3" qsCatId="3D" csTypeId="urn:microsoft.com/office/officeart/2005/8/colors/accent1_3" csCatId="accent1" phldr="1"/>
      <dgm:spPr/>
      <dgm:t>
        <a:bodyPr/>
        <a:lstStyle/>
        <a:p>
          <a:endParaRPr lang="zh-CN" altLang="en-US"/>
        </a:p>
      </dgm:t>
    </dgm:pt>
    <dgm:pt modelId="{AB05CE7D-51D4-4AD8-BBD4-9BDB63591570}">
      <dgm:prSet phldrT="[文本]"/>
      <dgm:spPr/>
      <dgm:t>
        <a:bodyPr/>
        <a:lstStyle/>
        <a:p>
          <a:r>
            <a:rPr lang="zh-CN" altLang="en-US" dirty="0"/>
            <a:t>理论性</a:t>
          </a:r>
        </a:p>
      </dgm:t>
    </dgm:pt>
    <dgm:pt modelId="{328810E9-2026-40E9-A7EB-081E1FB0FE67}" cxnId="{FA633F45-2AC8-4CC9-BBAA-4082263A7487}" type="parTrans">
      <dgm:prSet/>
      <dgm:spPr/>
      <dgm:t>
        <a:bodyPr/>
        <a:lstStyle/>
        <a:p>
          <a:endParaRPr lang="zh-CN" altLang="en-US"/>
        </a:p>
      </dgm:t>
    </dgm:pt>
    <dgm:pt modelId="{BB9195E8-355E-4C77-BD55-45B10F43AEA3}" cxnId="{FA633F45-2AC8-4CC9-BBAA-4082263A7487}" type="sibTrans">
      <dgm:prSet/>
      <dgm:spPr/>
      <dgm:t>
        <a:bodyPr/>
        <a:lstStyle/>
        <a:p>
          <a:endParaRPr lang="zh-CN" altLang="en-US"/>
        </a:p>
      </dgm:t>
    </dgm:pt>
    <dgm:pt modelId="{12F998F0-0B28-4B4C-9F37-F55F6C6B84D9}">
      <dgm:prSet phldrT="[文本]"/>
      <dgm:spPr/>
      <dgm:t>
        <a:bodyPr/>
        <a:lstStyle/>
        <a:p>
          <a:r>
            <a:rPr lang="zh-CN" altLang="en-US" dirty="0"/>
            <a:t>实践性</a:t>
          </a:r>
        </a:p>
      </dgm:t>
    </dgm:pt>
    <dgm:pt modelId="{3848A6ED-5175-42D4-AB58-40906CB4661B}" cxnId="{B6D9BD4D-2F24-4A79-8D8F-AF366CD6C28F}" type="parTrans">
      <dgm:prSet/>
      <dgm:spPr/>
      <dgm:t>
        <a:bodyPr/>
        <a:lstStyle/>
        <a:p>
          <a:endParaRPr lang="zh-CN" altLang="en-US"/>
        </a:p>
      </dgm:t>
    </dgm:pt>
    <dgm:pt modelId="{FB08D8C4-B4E3-482E-A154-7E84D42AD9D8}" cxnId="{B6D9BD4D-2F24-4A79-8D8F-AF366CD6C28F}" type="sibTrans">
      <dgm:prSet/>
      <dgm:spPr/>
      <dgm:t>
        <a:bodyPr/>
        <a:lstStyle/>
        <a:p>
          <a:endParaRPr lang="zh-CN" altLang="en-US"/>
        </a:p>
      </dgm:t>
    </dgm:pt>
    <dgm:pt modelId="{33D05019-FDD3-48C5-8E4E-B4520E08F2EB}">
      <dgm:prSet phldrT="[文本]"/>
      <dgm:spPr/>
      <dgm:t>
        <a:bodyPr/>
        <a:lstStyle/>
        <a:p>
          <a:r>
            <a:rPr lang="zh-CN" altLang="en-US" dirty="0"/>
            <a:t>从实践促进理论</a:t>
          </a:r>
        </a:p>
      </dgm:t>
    </dgm:pt>
    <dgm:pt modelId="{7E42A6AE-8D9E-4B1F-8D40-142A9B549AE1}" cxnId="{623E572D-7B33-42A6-A6E4-7F4C997D2559}" type="parTrans">
      <dgm:prSet/>
      <dgm:spPr/>
      <dgm:t>
        <a:bodyPr/>
        <a:lstStyle/>
        <a:p>
          <a:endParaRPr lang="zh-CN" altLang="en-US"/>
        </a:p>
      </dgm:t>
    </dgm:pt>
    <dgm:pt modelId="{2534AD66-DDEE-4B87-B662-C851A1BD6C76}" cxnId="{623E572D-7B33-42A6-A6E4-7F4C997D2559}" type="sibTrans">
      <dgm:prSet/>
      <dgm:spPr/>
      <dgm:t>
        <a:bodyPr/>
        <a:lstStyle/>
        <a:p>
          <a:endParaRPr lang="zh-CN" altLang="en-US"/>
        </a:p>
      </dgm:t>
    </dgm:pt>
    <dgm:pt modelId="{089BCC0B-EFBE-41AB-87E8-2D49A53A535F}">
      <dgm:prSet phldrT="[文本]"/>
      <dgm:spPr/>
      <dgm:t>
        <a:bodyPr/>
        <a:lstStyle/>
        <a:p>
          <a:r>
            <a:rPr lang="zh-CN" altLang="en-US" dirty="0"/>
            <a:t>从理论走向实践</a:t>
          </a:r>
        </a:p>
      </dgm:t>
    </dgm:pt>
    <dgm:pt modelId="{02E3F877-7B31-4E10-B42E-9C6C0FAF2B35}" cxnId="{D18201FD-20F2-40FE-94E6-2CCDD8EA801F}" type="sibTrans">
      <dgm:prSet/>
      <dgm:spPr/>
      <dgm:t>
        <a:bodyPr/>
        <a:lstStyle/>
        <a:p>
          <a:endParaRPr lang="zh-CN" altLang="en-US"/>
        </a:p>
      </dgm:t>
    </dgm:pt>
    <dgm:pt modelId="{BAC24B02-9848-4ED4-B7D8-D4DE8E1CEA2A}" cxnId="{D18201FD-20F2-40FE-94E6-2CCDD8EA801F}" type="parTrans">
      <dgm:prSet/>
      <dgm:spPr/>
      <dgm:t>
        <a:bodyPr/>
        <a:lstStyle/>
        <a:p>
          <a:endParaRPr lang="zh-CN" altLang="en-US"/>
        </a:p>
      </dgm:t>
    </dgm:pt>
    <dgm:pt modelId="{AD670385-4205-4F8E-84DE-4C46CCF1F1EF}" type="pres">
      <dgm:prSet presAssocID="{C3FFA627-BDC4-4981-81B3-BA8FA9FD3BC8}" presName="compositeShape" presStyleCnt="0">
        <dgm:presLayoutVars>
          <dgm:chMax val="2"/>
          <dgm:dir/>
          <dgm:resizeHandles val="exact"/>
        </dgm:presLayoutVars>
      </dgm:prSet>
      <dgm:spPr/>
    </dgm:pt>
    <dgm:pt modelId="{F82055B4-B124-4320-86D6-8BFAAAAF48B2}" type="pres">
      <dgm:prSet presAssocID="{C3FFA627-BDC4-4981-81B3-BA8FA9FD3BC8}" presName="divider" presStyleLbl="fgShp" presStyleIdx="0" presStyleCnt="1"/>
      <dgm:spPr/>
    </dgm:pt>
    <dgm:pt modelId="{D161C7B7-9345-429B-806E-7B62370D5656}" type="pres">
      <dgm:prSet presAssocID="{AB05CE7D-51D4-4AD8-BBD4-9BDB63591570}" presName="downArrow" presStyleLbl="node1" presStyleIdx="0" presStyleCnt="2"/>
      <dgm:spPr/>
    </dgm:pt>
    <dgm:pt modelId="{A58138B5-BBB4-4605-9D6B-D658BC65BEAC}" type="pres">
      <dgm:prSet presAssocID="{AB05CE7D-51D4-4AD8-BBD4-9BDB63591570}" presName="downArrowText" presStyleLbl="revTx" presStyleIdx="0" presStyleCnt="2" custScaleX="135969">
        <dgm:presLayoutVars>
          <dgm:bulletEnabled val="1"/>
        </dgm:presLayoutVars>
      </dgm:prSet>
      <dgm:spPr/>
    </dgm:pt>
    <dgm:pt modelId="{7C4059E3-2EBC-46AB-9B42-23981D1F6121}" type="pres">
      <dgm:prSet presAssocID="{12F998F0-0B28-4B4C-9F37-F55F6C6B84D9}" presName="upArrow" presStyleLbl="node1" presStyleIdx="1" presStyleCnt="2"/>
      <dgm:spPr/>
    </dgm:pt>
    <dgm:pt modelId="{AE078EEE-45F2-4524-B76D-42653806164E}" type="pres">
      <dgm:prSet presAssocID="{12F998F0-0B28-4B4C-9F37-F55F6C6B84D9}" presName="upArrowText" presStyleLbl="revTx" presStyleIdx="1" presStyleCnt="2" custScaleX="148122">
        <dgm:presLayoutVars>
          <dgm:bulletEnabled val="1"/>
        </dgm:presLayoutVars>
      </dgm:prSet>
      <dgm:spPr/>
    </dgm:pt>
  </dgm:ptLst>
  <dgm:cxnLst>
    <dgm:cxn modelId="{9BFF7A27-5027-40BF-898E-36F3B5395044}" type="presOf" srcId="{AB05CE7D-51D4-4AD8-BBD4-9BDB63591570}" destId="{A58138B5-BBB4-4605-9D6B-D658BC65BEAC}" srcOrd="0" destOrd="0" presId="urn:microsoft.com/office/officeart/2005/8/layout/arrow3"/>
    <dgm:cxn modelId="{623E572D-7B33-42A6-A6E4-7F4C997D2559}" srcId="{12F998F0-0B28-4B4C-9F37-F55F6C6B84D9}" destId="{33D05019-FDD3-48C5-8E4E-B4520E08F2EB}" srcOrd="0" destOrd="0" parTransId="{7E42A6AE-8D9E-4B1F-8D40-142A9B549AE1}" sibTransId="{2534AD66-DDEE-4B87-B662-C851A1BD6C76}"/>
    <dgm:cxn modelId="{FA633F45-2AC8-4CC9-BBAA-4082263A7487}" srcId="{C3FFA627-BDC4-4981-81B3-BA8FA9FD3BC8}" destId="{AB05CE7D-51D4-4AD8-BBD4-9BDB63591570}" srcOrd="0" destOrd="0" parTransId="{328810E9-2026-40E9-A7EB-081E1FB0FE67}" sibTransId="{BB9195E8-355E-4C77-BD55-45B10F43AEA3}"/>
    <dgm:cxn modelId="{B6D9BD4D-2F24-4A79-8D8F-AF366CD6C28F}" srcId="{C3FFA627-BDC4-4981-81B3-BA8FA9FD3BC8}" destId="{12F998F0-0B28-4B4C-9F37-F55F6C6B84D9}" srcOrd="1" destOrd="0" parTransId="{3848A6ED-5175-42D4-AB58-40906CB4661B}" sibTransId="{FB08D8C4-B4E3-482E-A154-7E84D42AD9D8}"/>
    <dgm:cxn modelId="{A39E6D54-CC89-42C2-80E5-1F2F9803AB8B}" type="presOf" srcId="{089BCC0B-EFBE-41AB-87E8-2D49A53A535F}" destId="{A58138B5-BBB4-4605-9D6B-D658BC65BEAC}" srcOrd="0" destOrd="1" presId="urn:microsoft.com/office/officeart/2005/8/layout/arrow3"/>
    <dgm:cxn modelId="{C7516377-A8E9-46B9-90ED-418AB33D9B4F}" type="presOf" srcId="{C3FFA627-BDC4-4981-81B3-BA8FA9FD3BC8}" destId="{AD670385-4205-4F8E-84DE-4C46CCF1F1EF}" srcOrd="0" destOrd="0" presId="urn:microsoft.com/office/officeart/2005/8/layout/arrow3"/>
    <dgm:cxn modelId="{F5101493-9DA9-401F-A685-7C4C29FAC6E4}" type="presOf" srcId="{33D05019-FDD3-48C5-8E4E-B4520E08F2EB}" destId="{AE078EEE-45F2-4524-B76D-42653806164E}" srcOrd="0" destOrd="1" presId="urn:microsoft.com/office/officeart/2005/8/layout/arrow3"/>
    <dgm:cxn modelId="{15E7CCA7-AE34-4DC5-9DE0-C2DAE30F3119}" type="presOf" srcId="{12F998F0-0B28-4B4C-9F37-F55F6C6B84D9}" destId="{AE078EEE-45F2-4524-B76D-42653806164E}" srcOrd="0" destOrd="0" presId="urn:microsoft.com/office/officeart/2005/8/layout/arrow3"/>
    <dgm:cxn modelId="{D18201FD-20F2-40FE-94E6-2CCDD8EA801F}" srcId="{AB05CE7D-51D4-4AD8-BBD4-9BDB63591570}" destId="{089BCC0B-EFBE-41AB-87E8-2D49A53A535F}" srcOrd="0" destOrd="0" parTransId="{BAC24B02-9848-4ED4-B7D8-D4DE8E1CEA2A}" sibTransId="{02E3F877-7B31-4E10-B42E-9C6C0FAF2B35}"/>
    <dgm:cxn modelId="{359955EF-25DD-4884-87DA-40008EA88F2B}" type="presParOf" srcId="{AD670385-4205-4F8E-84DE-4C46CCF1F1EF}" destId="{F82055B4-B124-4320-86D6-8BFAAAAF48B2}" srcOrd="0" destOrd="0" presId="urn:microsoft.com/office/officeart/2005/8/layout/arrow3"/>
    <dgm:cxn modelId="{23897701-CD6A-42F0-A484-EC756C6CB39E}" type="presParOf" srcId="{AD670385-4205-4F8E-84DE-4C46CCF1F1EF}" destId="{D161C7B7-9345-429B-806E-7B62370D5656}" srcOrd="1" destOrd="0" presId="urn:microsoft.com/office/officeart/2005/8/layout/arrow3"/>
    <dgm:cxn modelId="{2E756BE4-9BDC-4929-BC5D-A7C3696C0E2D}" type="presParOf" srcId="{AD670385-4205-4F8E-84DE-4C46CCF1F1EF}" destId="{A58138B5-BBB4-4605-9D6B-D658BC65BEAC}" srcOrd="2" destOrd="0" presId="urn:microsoft.com/office/officeart/2005/8/layout/arrow3"/>
    <dgm:cxn modelId="{62C83671-EB9F-4433-A879-4B5676D5DA32}" type="presParOf" srcId="{AD670385-4205-4F8E-84DE-4C46CCF1F1EF}" destId="{7C4059E3-2EBC-46AB-9B42-23981D1F6121}" srcOrd="3" destOrd="0" presId="urn:microsoft.com/office/officeart/2005/8/layout/arrow3"/>
    <dgm:cxn modelId="{865F32C8-127D-4E81-B527-A61DF8D4AB2E}" type="presParOf" srcId="{AD670385-4205-4F8E-84DE-4C46CCF1F1EF}" destId="{AE078EEE-45F2-4524-B76D-42653806164E}" srcOrd="4" destOrd="0" presId="urn:microsoft.com/office/officeart/2005/8/layout/arrow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3481BFB-5911-487D-A3F3-6EA5ED076CC5}" type="doc">
      <dgm:prSet loTypeId="urn:microsoft.com/office/officeart/2005/8/layout/hProcess9" loCatId="process" qsTypeId="urn:microsoft.com/office/officeart/2005/8/quickstyle/3d1" qsCatId="3D" csTypeId="urn:microsoft.com/office/officeart/2005/8/colors/accent1_4" csCatId="accent1" phldr="1"/>
      <dgm:spPr/>
    </dgm:pt>
    <dgm:pt modelId="{3EB23903-F7AF-4778-90DD-5BB7803F3237}">
      <dgm:prSet phldrT="[文本]"/>
      <dgm:spPr/>
      <dgm:t>
        <a:bodyPr/>
        <a:lstStyle/>
        <a:p>
          <a:r>
            <a:rPr lang="zh-CN" altLang="en-US" dirty="0"/>
            <a:t>理论</a:t>
          </a:r>
        </a:p>
      </dgm:t>
    </dgm:pt>
    <dgm:pt modelId="{1D738587-5121-44A8-A4DA-B13F9191C93E}" cxnId="{006B4A79-47F8-4BBB-BC0D-55D8238CAB11}" type="parTrans">
      <dgm:prSet/>
      <dgm:spPr/>
      <dgm:t>
        <a:bodyPr/>
        <a:lstStyle/>
        <a:p>
          <a:endParaRPr lang="zh-CN" altLang="en-US"/>
        </a:p>
      </dgm:t>
    </dgm:pt>
    <dgm:pt modelId="{731275D0-FCB4-43BF-B903-7205196935BA}" cxnId="{006B4A79-47F8-4BBB-BC0D-55D8238CAB11}" type="sibTrans">
      <dgm:prSet/>
      <dgm:spPr/>
      <dgm:t>
        <a:bodyPr/>
        <a:lstStyle/>
        <a:p>
          <a:endParaRPr lang="zh-CN" altLang="en-US"/>
        </a:p>
      </dgm:t>
    </dgm:pt>
    <dgm:pt modelId="{DB46FE77-8025-4DCE-83E6-D49AF11EA45A}">
      <dgm:prSet phldrT="[文本]"/>
      <dgm:spPr/>
      <dgm:t>
        <a:bodyPr/>
        <a:lstStyle/>
        <a:p>
          <a:r>
            <a:rPr lang="zh-CN" altLang="en-US" dirty="0"/>
            <a:t>练习</a:t>
          </a:r>
        </a:p>
      </dgm:t>
    </dgm:pt>
    <dgm:pt modelId="{3AE0029A-C7ED-4715-8AA3-2412C584214D}" cxnId="{07E66330-3EE3-4C19-A9C6-558FA1FA9B7A}" type="parTrans">
      <dgm:prSet/>
      <dgm:spPr/>
      <dgm:t>
        <a:bodyPr/>
        <a:lstStyle/>
        <a:p>
          <a:endParaRPr lang="zh-CN" altLang="en-US"/>
        </a:p>
      </dgm:t>
    </dgm:pt>
    <dgm:pt modelId="{ACA940D3-197E-4A46-80C9-CFD1858F78C8}" cxnId="{07E66330-3EE3-4C19-A9C6-558FA1FA9B7A}" type="sibTrans">
      <dgm:prSet/>
      <dgm:spPr/>
      <dgm:t>
        <a:bodyPr/>
        <a:lstStyle/>
        <a:p>
          <a:endParaRPr lang="zh-CN" altLang="en-US"/>
        </a:p>
      </dgm:t>
    </dgm:pt>
    <dgm:pt modelId="{9EFED9E2-01AE-4F47-8AAE-4A1F6E157716}">
      <dgm:prSet phldrT="[文本]"/>
      <dgm:spPr/>
      <dgm:t>
        <a:bodyPr/>
        <a:lstStyle/>
        <a:p>
          <a:r>
            <a:rPr lang="zh-CN" altLang="en-US" dirty="0"/>
            <a:t>内化</a:t>
          </a:r>
        </a:p>
      </dgm:t>
    </dgm:pt>
    <dgm:pt modelId="{F9517D35-BDBB-48EB-91FD-7E391B856D81}" cxnId="{BF759E5E-B425-4161-B3F5-33EAD9CF3B5E}" type="parTrans">
      <dgm:prSet/>
      <dgm:spPr/>
      <dgm:t>
        <a:bodyPr/>
        <a:lstStyle/>
        <a:p>
          <a:endParaRPr lang="zh-CN" altLang="en-US"/>
        </a:p>
      </dgm:t>
    </dgm:pt>
    <dgm:pt modelId="{BE3F504F-11A8-40D5-9E39-746D96E7BBB1}" cxnId="{BF759E5E-B425-4161-B3F5-33EAD9CF3B5E}" type="sibTrans">
      <dgm:prSet/>
      <dgm:spPr/>
      <dgm:t>
        <a:bodyPr/>
        <a:lstStyle/>
        <a:p>
          <a:endParaRPr lang="zh-CN" altLang="en-US"/>
        </a:p>
      </dgm:t>
    </dgm:pt>
    <dgm:pt modelId="{3400BA05-8E69-4A65-A1A3-85AE08A50979}" type="pres">
      <dgm:prSet presAssocID="{83481BFB-5911-487D-A3F3-6EA5ED076CC5}" presName="CompostProcess" presStyleCnt="0">
        <dgm:presLayoutVars>
          <dgm:dir/>
          <dgm:resizeHandles val="exact"/>
        </dgm:presLayoutVars>
      </dgm:prSet>
      <dgm:spPr/>
    </dgm:pt>
    <dgm:pt modelId="{7BBFFB17-06B1-4221-B69D-C58134D4D50F}" type="pres">
      <dgm:prSet presAssocID="{83481BFB-5911-487D-A3F3-6EA5ED076CC5}" presName="arrow" presStyleLbl="bgShp" presStyleIdx="0" presStyleCnt="1" custScaleX="117646"/>
      <dgm:spPr/>
    </dgm:pt>
    <dgm:pt modelId="{FEB050D0-E5A7-4ECB-8D7E-CF1620B92C2E}" type="pres">
      <dgm:prSet presAssocID="{83481BFB-5911-487D-A3F3-6EA5ED076CC5}" presName="linearProcess" presStyleCnt="0"/>
      <dgm:spPr/>
    </dgm:pt>
    <dgm:pt modelId="{7717B5A9-64E4-4650-B223-A5A6C7387288}" type="pres">
      <dgm:prSet presAssocID="{3EB23903-F7AF-4778-90DD-5BB7803F3237}" presName="textNode" presStyleLbl="node1" presStyleIdx="0" presStyleCnt="3" custScaleX="77039" custLinFactNeighborX="-14130">
        <dgm:presLayoutVars>
          <dgm:bulletEnabled val="1"/>
        </dgm:presLayoutVars>
      </dgm:prSet>
      <dgm:spPr/>
    </dgm:pt>
    <dgm:pt modelId="{59A5DF57-75AB-4C2E-B834-1E5480EC5FA1}" type="pres">
      <dgm:prSet presAssocID="{731275D0-FCB4-43BF-B903-7205196935BA}" presName="sibTrans" presStyleCnt="0"/>
      <dgm:spPr/>
    </dgm:pt>
    <dgm:pt modelId="{9A1A2FFD-23C8-4DE1-84CE-F754D6B5A2B3}" type="pres">
      <dgm:prSet presAssocID="{DB46FE77-8025-4DCE-83E6-D49AF11EA45A}" presName="textNode" presStyleLbl="node1" presStyleIdx="1" presStyleCnt="3" custScaleX="77823" custLinFactNeighborX="-7065">
        <dgm:presLayoutVars>
          <dgm:bulletEnabled val="1"/>
        </dgm:presLayoutVars>
      </dgm:prSet>
      <dgm:spPr/>
    </dgm:pt>
    <dgm:pt modelId="{84455AD1-F4E0-49F5-B137-D1A798F8ECFD}" type="pres">
      <dgm:prSet presAssocID="{ACA940D3-197E-4A46-80C9-CFD1858F78C8}" presName="sibTrans" presStyleCnt="0"/>
      <dgm:spPr/>
    </dgm:pt>
    <dgm:pt modelId="{555B0E0B-644A-462C-946C-73291EEEAC29}" type="pres">
      <dgm:prSet presAssocID="{9EFED9E2-01AE-4F47-8AAE-4A1F6E157716}" presName="textNode" presStyleLbl="node1" presStyleIdx="2" presStyleCnt="3" custScaleX="77823" custLinFactNeighborX="-4710">
        <dgm:presLayoutVars>
          <dgm:bulletEnabled val="1"/>
        </dgm:presLayoutVars>
      </dgm:prSet>
      <dgm:spPr/>
    </dgm:pt>
  </dgm:ptLst>
  <dgm:cxnLst>
    <dgm:cxn modelId="{07E66330-3EE3-4C19-A9C6-558FA1FA9B7A}" srcId="{83481BFB-5911-487D-A3F3-6EA5ED076CC5}" destId="{DB46FE77-8025-4DCE-83E6-D49AF11EA45A}" srcOrd="1" destOrd="0" parTransId="{3AE0029A-C7ED-4715-8AA3-2412C584214D}" sibTransId="{ACA940D3-197E-4A46-80C9-CFD1858F78C8}"/>
    <dgm:cxn modelId="{BF759E5E-B425-4161-B3F5-33EAD9CF3B5E}" srcId="{83481BFB-5911-487D-A3F3-6EA5ED076CC5}" destId="{9EFED9E2-01AE-4F47-8AAE-4A1F6E157716}" srcOrd="2" destOrd="0" parTransId="{F9517D35-BDBB-48EB-91FD-7E391B856D81}" sibTransId="{BE3F504F-11A8-40D5-9E39-746D96E7BBB1}"/>
    <dgm:cxn modelId="{CAAC7358-3508-4F45-BC56-73018C881794}" type="presOf" srcId="{3EB23903-F7AF-4778-90DD-5BB7803F3237}" destId="{7717B5A9-64E4-4650-B223-A5A6C7387288}" srcOrd="0" destOrd="0" presId="urn:microsoft.com/office/officeart/2005/8/layout/hProcess9"/>
    <dgm:cxn modelId="{006B4A79-47F8-4BBB-BC0D-55D8238CAB11}" srcId="{83481BFB-5911-487D-A3F3-6EA5ED076CC5}" destId="{3EB23903-F7AF-4778-90DD-5BB7803F3237}" srcOrd="0" destOrd="0" parTransId="{1D738587-5121-44A8-A4DA-B13F9191C93E}" sibTransId="{731275D0-FCB4-43BF-B903-7205196935BA}"/>
    <dgm:cxn modelId="{CBFF4082-6CAA-4DEA-90C9-FBCD186275FC}" type="presOf" srcId="{DB46FE77-8025-4DCE-83E6-D49AF11EA45A}" destId="{9A1A2FFD-23C8-4DE1-84CE-F754D6B5A2B3}" srcOrd="0" destOrd="0" presId="urn:microsoft.com/office/officeart/2005/8/layout/hProcess9"/>
    <dgm:cxn modelId="{E2A51E92-A584-4C94-87C0-2434E9009A13}" type="presOf" srcId="{83481BFB-5911-487D-A3F3-6EA5ED076CC5}" destId="{3400BA05-8E69-4A65-A1A3-85AE08A50979}" srcOrd="0" destOrd="0" presId="urn:microsoft.com/office/officeart/2005/8/layout/hProcess9"/>
    <dgm:cxn modelId="{DD94D9BC-D1B8-4D70-9BCF-07C027410D3C}" type="presOf" srcId="{9EFED9E2-01AE-4F47-8AAE-4A1F6E157716}" destId="{555B0E0B-644A-462C-946C-73291EEEAC29}" srcOrd="0" destOrd="0" presId="urn:microsoft.com/office/officeart/2005/8/layout/hProcess9"/>
    <dgm:cxn modelId="{35F3A31E-863F-41E6-B91A-E43DD7BD9C8C}" type="presParOf" srcId="{3400BA05-8E69-4A65-A1A3-85AE08A50979}" destId="{7BBFFB17-06B1-4221-B69D-C58134D4D50F}" srcOrd="0" destOrd="0" presId="urn:microsoft.com/office/officeart/2005/8/layout/hProcess9"/>
    <dgm:cxn modelId="{85A947E4-AFC7-4536-A61A-9D6EBCD5E45D}" type="presParOf" srcId="{3400BA05-8E69-4A65-A1A3-85AE08A50979}" destId="{FEB050D0-E5A7-4ECB-8D7E-CF1620B92C2E}" srcOrd="1" destOrd="0" presId="urn:microsoft.com/office/officeart/2005/8/layout/hProcess9"/>
    <dgm:cxn modelId="{6E717128-5DAD-480D-97C4-AE9DA7D1E3B6}" type="presParOf" srcId="{FEB050D0-E5A7-4ECB-8D7E-CF1620B92C2E}" destId="{7717B5A9-64E4-4650-B223-A5A6C7387288}" srcOrd="0" destOrd="0" presId="urn:microsoft.com/office/officeart/2005/8/layout/hProcess9"/>
    <dgm:cxn modelId="{903A8126-06C2-4EEE-9E35-65E0A29656B8}" type="presParOf" srcId="{FEB050D0-E5A7-4ECB-8D7E-CF1620B92C2E}" destId="{59A5DF57-75AB-4C2E-B834-1E5480EC5FA1}" srcOrd="1" destOrd="0" presId="urn:microsoft.com/office/officeart/2005/8/layout/hProcess9"/>
    <dgm:cxn modelId="{3B18B73D-A790-45C7-9602-A94936CEDFC0}" type="presParOf" srcId="{FEB050D0-E5A7-4ECB-8D7E-CF1620B92C2E}" destId="{9A1A2FFD-23C8-4DE1-84CE-F754D6B5A2B3}" srcOrd="2" destOrd="0" presId="urn:microsoft.com/office/officeart/2005/8/layout/hProcess9"/>
    <dgm:cxn modelId="{36B477E9-0AD6-45F3-B2B6-BC1B4B7E23B6}" type="presParOf" srcId="{FEB050D0-E5A7-4ECB-8D7E-CF1620B92C2E}" destId="{84455AD1-F4E0-49F5-B137-D1A798F8ECFD}" srcOrd="3" destOrd="0" presId="urn:microsoft.com/office/officeart/2005/8/layout/hProcess9"/>
    <dgm:cxn modelId="{48CA96B6-BA1D-48EE-B46C-BB2625D42BF5}" type="presParOf" srcId="{FEB050D0-E5A7-4ECB-8D7E-CF1620B92C2E}" destId="{555B0E0B-644A-462C-946C-73291EEEAC29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EC4500B-EFF6-42B0-8AAD-05AA942513A3}" type="doc">
      <dgm:prSet loTypeId="urn:microsoft.com/office/officeart/2005/8/layout/balance1" loCatId="relationship" qsTypeId="urn:microsoft.com/office/officeart/2005/8/quickstyle/3d3" qsCatId="3D" csTypeId="urn:microsoft.com/office/officeart/2005/8/colors/accent3_4" csCatId="colorful" phldr="1"/>
      <dgm:spPr/>
      <dgm:t>
        <a:bodyPr/>
        <a:lstStyle/>
        <a:p>
          <a:endParaRPr lang="zh-CN" altLang="en-US"/>
        </a:p>
      </dgm:t>
    </dgm:pt>
    <dgm:pt modelId="{5FD191A5-8117-46F2-9B35-CCF9779EA925}">
      <dgm:prSet phldrT="[文本]"/>
      <dgm:spPr/>
      <dgm:t>
        <a:bodyPr/>
        <a:lstStyle/>
        <a:p>
          <a:r>
            <a:rPr lang="zh-CN" altLang="en-US" dirty="0"/>
            <a:t>日常事务</a:t>
          </a:r>
        </a:p>
      </dgm:t>
    </dgm:pt>
    <dgm:pt modelId="{1F5AD9E2-42A5-4411-A281-7C08AFBE08A8}" cxnId="{B14BD41C-DED0-4544-87CD-282F25A7577D}" type="parTrans">
      <dgm:prSet/>
      <dgm:spPr/>
      <dgm:t>
        <a:bodyPr/>
        <a:lstStyle/>
        <a:p>
          <a:endParaRPr lang="zh-CN" altLang="en-US"/>
        </a:p>
      </dgm:t>
    </dgm:pt>
    <dgm:pt modelId="{3412B412-FDB6-45EC-B883-700645321AD3}" cxnId="{B14BD41C-DED0-4544-87CD-282F25A7577D}" type="sibTrans">
      <dgm:prSet/>
      <dgm:spPr/>
      <dgm:t>
        <a:bodyPr/>
        <a:lstStyle/>
        <a:p>
          <a:endParaRPr lang="zh-CN" altLang="en-US"/>
        </a:p>
      </dgm:t>
    </dgm:pt>
    <dgm:pt modelId="{B2599F77-9370-48EA-A288-DA33294CAB69}">
      <dgm:prSet phldrT="[文本]"/>
      <dgm:spPr/>
      <dgm:t>
        <a:bodyPr/>
        <a:lstStyle/>
        <a:p>
          <a:r>
            <a:rPr lang="zh-CN" altLang="en-US" dirty="0"/>
            <a:t>档案管理</a:t>
          </a:r>
        </a:p>
      </dgm:t>
    </dgm:pt>
    <dgm:pt modelId="{32DFDB17-48FD-4320-8C2D-742B959C4F5F}" cxnId="{89C65515-479F-4FD4-AB5E-F341DB127DEB}" type="parTrans">
      <dgm:prSet/>
      <dgm:spPr/>
      <dgm:t>
        <a:bodyPr/>
        <a:lstStyle/>
        <a:p>
          <a:endParaRPr lang="zh-CN" altLang="en-US"/>
        </a:p>
      </dgm:t>
    </dgm:pt>
    <dgm:pt modelId="{72DA6795-A92F-451D-A868-FE4CC831589F}" cxnId="{89C65515-479F-4FD4-AB5E-F341DB127DEB}" type="sibTrans">
      <dgm:prSet/>
      <dgm:spPr/>
      <dgm:t>
        <a:bodyPr/>
        <a:lstStyle/>
        <a:p>
          <a:endParaRPr lang="zh-CN" altLang="en-US"/>
        </a:p>
      </dgm:t>
    </dgm:pt>
    <dgm:pt modelId="{A5F7B9BA-801B-439E-B128-2D11D7F0A626}">
      <dgm:prSet phldrT="[文本]"/>
      <dgm:spPr/>
      <dgm:t>
        <a:bodyPr/>
        <a:lstStyle/>
        <a:p>
          <a:r>
            <a:rPr lang="zh-CN" altLang="en-US" dirty="0"/>
            <a:t>文书档案</a:t>
          </a:r>
        </a:p>
      </dgm:t>
    </dgm:pt>
    <dgm:pt modelId="{891BA3BA-D821-45AA-A94C-02AF160A387F}" cxnId="{9BAA06F9-BA5A-40F0-9521-D24B80062FCD}" type="parTrans">
      <dgm:prSet/>
      <dgm:spPr/>
      <dgm:t>
        <a:bodyPr/>
        <a:lstStyle/>
        <a:p>
          <a:endParaRPr lang="zh-CN" altLang="en-US"/>
        </a:p>
      </dgm:t>
    </dgm:pt>
    <dgm:pt modelId="{6CD043E8-F805-4BE9-B8C2-3411C781BB98}" cxnId="{9BAA06F9-BA5A-40F0-9521-D24B80062FCD}" type="sibTrans">
      <dgm:prSet/>
      <dgm:spPr/>
      <dgm:t>
        <a:bodyPr/>
        <a:lstStyle/>
        <a:p>
          <a:endParaRPr lang="zh-CN" altLang="en-US"/>
        </a:p>
      </dgm:t>
    </dgm:pt>
    <dgm:pt modelId="{2CCD5F4A-B3DF-4E73-83F4-30EFA0F7E8FF}">
      <dgm:prSet phldrT="[文本]"/>
      <dgm:spPr/>
      <dgm:t>
        <a:bodyPr/>
        <a:lstStyle/>
        <a:p>
          <a:r>
            <a:rPr lang="zh-CN" altLang="en-US" dirty="0"/>
            <a:t>沟通协调</a:t>
          </a:r>
        </a:p>
      </dgm:t>
    </dgm:pt>
    <dgm:pt modelId="{56167CD7-26B0-429C-8E04-CC305D92C271}" cxnId="{29653DF4-FE0B-415B-B236-EF52AF8AE591}" type="parTrans">
      <dgm:prSet/>
      <dgm:spPr/>
      <dgm:t>
        <a:bodyPr/>
        <a:lstStyle/>
        <a:p>
          <a:endParaRPr lang="zh-CN" altLang="en-US"/>
        </a:p>
      </dgm:t>
    </dgm:pt>
    <dgm:pt modelId="{3914D8EA-B145-487D-B2B6-A48028C5FC7B}" cxnId="{29653DF4-FE0B-415B-B236-EF52AF8AE591}" type="sibTrans">
      <dgm:prSet/>
      <dgm:spPr/>
      <dgm:t>
        <a:bodyPr/>
        <a:lstStyle/>
        <a:p>
          <a:endParaRPr lang="zh-CN" altLang="en-US"/>
        </a:p>
      </dgm:t>
    </dgm:pt>
    <dgm:pt modelId="{0A29F79E-2A8A-4BD0-BDB3-9033683BB3E3}">
      <dgm:prSet phldrT="[文本]"/>
      <dgm:spPr/>
      <dgm:t>
        <a:bodyPr/>
        <a:lstStyle/>
        <a:p>
          <a:r>
            <a:rPr lang="zh-CN" altLang="en-US" dirty="0"/>
            <a:t>商务活动</a:t>
          </a:r>
        </a:p>
      </dgm:t>
    </dgm:pt>
    <dgm:pt modelId="{87903741-777A-4E7B-B88C-18197E558AFE}" cxnId="{79D96C07-D277-4DC8-894C-27028CB751BA}" type="parTrans">
      <dgm:prSet/>
      <dgm:spPr/>
      <dgm:t>
        <a:bodyPr/>
        <a:lstStyle/>
        <a:p>
          <a:endParaRPr lang="zh-CN" altLang="en-US"/>
        </a:p>
      </dgm:t>
    </dgm:pt>
    <dgm:pt modelId="{02C63D54-9585-49C3-B41D-6E4CD4F47E69}" cxnId="{79D96C07-D277-4DC8-894C-27028CB751BA}" type="sibTrans">
      <dgm:prSet/>
      <dgm:spPr/>
      <dgm:t>
        <a:bodyPr/>
        <a:lstStyle/>
        <a:p>
          <a:endParaRPr lang="zh-CN" altLang="en-US"/>
        </a:p>
      </dgm:t>
    </dgm:pt>
    <dgm:pt modelId="{74D0CC57-00F8-4448-9047-A302304B7D5F}">
      <dgm:prSet phldrT="[文本]"/>
      <dgm:spPr/>
      <dgm:t>
        <a:bodyPr/>
        <a:lstStyle/>
        <a:p>
          <a:r>
            <a:rPr lang="zh-CN" altLang="en-US" dirty="0"/>
            <a:t>会务服务</a:t>
          </a:r>
        </a:p>
      </dgm:t>
    </dgm:pt>
    <dgm:pt modelId="{81994577-42C8-444A-B4E2-7EB874610DB7}" cxnId="{7A5C25CE-E7CB-4F34-BE72-4F59DF1BF76E}" type="parTrans">
      <dgm:prSet/>
      <dgm:spPr/>
      <dgm:t>
        <a:bodyPr/>
        <a:lstStyle/>
        <a:p>
          <a:endParaRPr lang="zh-CN" altLang="en-US"/>
        </a:p>
      </dgm:t>
    </dgm:pt>
    <dgm:pt modelId="{ABCCAE50-C30E-49FD-B13C-9F6F26CDD9D9}" cxnId="{7A5C25CE-E7CB-4F34-BE72-4F59DF1BF76E}" type="sibTrans">
      <dgm:prSet/>
      <dgm:spPr/>
      <dgm:t>
        <a:bodyPr/>
        <a:lstStyle/>
        <a:p>
          <a:endParaRPr lang="zh-CN" altLang="en-US"/>
        </a:p>
      </dgm:t>
    </dgm:pt>
    <dgm:pt modelId="{2504B744-3FEC-4DBA-B12B-D19398B39819}">
      <dgm:prSet phldrT="[文本]"/>
      <dgm:spPr/>
      <dgm:t>
        <a:bodyPr/>
        <a:lstStyle/>
        <a:p>
          <a:r>
            <a:rPr lang="zh-CN" altLang="en-US" dirty="0"/>
            <a:t>参谋督办</a:t>
          </a:r>
        </a:p>
      </dgm:t>
    </dgm:pt>
    <dgm:pt modelId="{5471F525-7D97-4C27-BBD1-F9678EB1117C}" cxnId="{B43BDC63-A438-42BC-BF5A-838AF03011EC}" type="parTrans">
      <dgm:prSet/>
      <dgm:spPr/>
      <dgm:t>
        <a:bodyPr/>
        <a:lstStyle/>
        <a:p>
          <a:endParaRPr lang="zh-CN" altLang="en-US"/>
        </a:p>
      </dgm:t>
    </dgm:pt>
    <dgm:pt modelId="{BCAEB74C-D96F-449A-A6A0-0AE5DB1446E5}" cxnId="{B43BDC63-A438-42BC-BF5A-838AF03011EC}" type="sibTrans">
      <dgm:prSet/>
      <dgm:spPr/>
      <dgm:t>
        <a:bodyPr/>
        <a:lstStyle/>
        <a:p>
          <a:endParaRPr lang="zh-CN" altLang="en-US"/>
        </a:p>
      </dgm:t>
    </dgm:pt>
    <dgm:pt modelId="{CF914B6A-F59F-4641-B676-C938A06EF08E}" type="pres">
      <dgm:prSet presAssocID="{FEC4500B-EFF6-42B0-8AAD-05AA942513A3}" presName="outerComposite" presStyleCnt="0">
        <dgm:presLayoutVars>
          <dgm:chMax val="2"/>
          <dgm:animLvl val="lvl"/>
          <dgm:resizeHandles val="exact"/>
        </dgm:presLayoutVars>
      </dgm:prSet>
      <dgm:spPr/>
    </dgm:pt>
    <dgm:pt modelId="{D43AE126-B9BD-4B7C-8C9F-098A256BB098}" type="pres">
      <dgm:prSet presAssocID="{FEC4500B-EFF6-42B0-8AAD-05AA942513A3}" presName="dummyMaxCanvas" presStyleCnt="0"/>
      <dgm:spPr/>
    </dgm:pt>
    <dgm:pt modelId="{C8DC993A-ED54-4775-85E1-CDACA069FA2A}" type="pres">
      <dgm:prSet presAssocID="{FEC4500B-EFF6-42B0-8AAD-05AA942513A3}" presName="parentComposite" presStyleCnt="0"/>
      <dgm:spPr/>
    </dgm:pt>
    <dgm:pt modelId="{811B396D-F369-4467-983C-15A435201BA4}" type="pres">
      <dgm:prSet presAssocID="{FEC4500B-EFF6-42B0-8AAD-05AA942513A3}" presName="parent1" presStyleLbl="alignAccFollowNode1" presStyleIdx="0" presStyleCnt="4">
        <dgm:presLayoutVars>
          <dgm:chMax val="4"/>
        </dgm:presLayoutVars>
      </dgm:prSet>
      <dgm:spPr/>
    </dgm:pt>
    <dgm:pt modelId="{3289BA51-D418-459A-9004-64C84E3DE0BD}" type="pres">
      <dgm:prSet presAssocID="{FEC4500B-EFF6-42B0-8AAD-05AA942513A3}" presName="parent2" presStyleLbl="alignAccFollowNode1" presStyleIdx="1" presStyleCnt="4">
        <dgm:presLayoutVars>
          <dgm:chMax val="4"/>
        </dgm:presLayoutVars>
      </dgm:prSet>
      <dgm:spPr/>
    </dgm:pt>
    <dgm:pt modelId="{3077A482-4BDA-4217-8D3F-F93139DD6FB3}" type="pres">
      <dgm:prSet presAssocID="{FEC4500B-EFF6-42B0-8AAD-05AA942513A3}" presName="childrenComposite" presStyleCnt="0"/>
      <dgm:spPr/>
    </dgm:pt>
    <dgm:pt modelId="{B99F28F4-5E8D-4392-A8DF-6418A699B4F5}" type="pres">
      <dgm:prSet presAssocID="{FEC4500B-EFF6-42B0-8AAD-05AA942513A3}" presName="dummyMaxCanvas_ChildArea" presStyleCnt="0"/>
      <dgm:spPr/>
    </dgm:pt>
    <dgm:pt modelId="{9D8916A8-5B28-4CC3-A363-F45EA92DE010}" type="pres">
      <dgm:prSet presAssocID="{FEC4500B-EFF6-42B0-8AAD-05AA942513A3}" presName="fulcrum" presStyleLbl="alignAccFollowNode1" presStyleIdx="2" presStyleCnt="4"/>
      <dgm:spPr/>
    </dgm:pt>
    <dgm:pt modelId="{63049EDE-3631-49DE-BC6B-CBD96F5D86AC}" type="pres">
      <dgm:prSet presAssocID="{FEC4500B-EFF6-42B0-8AAD-05AA942513A3}" presName="balance_23" presStyleLbl="alignAccFollowNode1" presStyleIdx="3" presStyleCnt="4">
        <dgm:presLayoutVars>
          <dgm:bulletEnabled val="1"/>
        </dgm:presLayoutVars>
      </dgm:prSet>
      <dgm:spPr/>
    </dgm:pt>
    <dgm:pt modelId="{C0D8D6C5-5CAA-4954-9D8B-34CFDB70B4E9}" type="pres">
      <dgm:prSet presAssocID="{FEC4500B-EFF6-42B0-8AAD-05AA942513A3}" presName="right_23_1" presStyleLbl="node1" presStyleIdx="0" presStyleCnt="5">
        <dgm:presLayoutVars>
          <dgm:bulletEnabled val="1"/>
        </dgm:presLayoutVars>
      </dgm:prSet>
      <dgm:spPr/>
    </dgm:pt>
    <dgm:pt modelId="{F8DF9449-E85D-4726-89CE-692AEF9BBDD8}" type="pres">
      <dgm:prSet presAssocID="{FEC4500B-EFF6-42B0-8AAD-05AA942513A3}" presName="right_23_2" presStyleLbl="node1" presStyleIdx="1" presStyleCnt="5">
        <dgm:presLayoutVars>
          <dgm:bulletEnabled val="1"/>
        </dgm:presLayoutVars>
      </dgm:prSet>
      <dgm:spPr/>
    </dgm:pt>
    <dgm:pt modelId="{6BD9F3FF-5191-4AF1-84F9-22845D7561CB}" type="pres">
      <dgm:prSet presAssocID="{FEC4500B-EFF6-42B0-8AAD-05AA942513A3}" presName="right_23_3" presStyleLbl="node1" presStyleIdx="2" presStyleCnt="5">
        <dgm:presLayoutVars>
          <dgm:bulletEnabled val="1"/>
        </dgm:presLayoutVars>
      </dgm:prSet>
      <dgm:spPr/>
    </dgm:pt>
    <dgm:pt modelId="{96ED56D0-CA3A-4E0C-B239-C8F4302D873C}" type="pres">
      <dgm:prSet presAssocID="{FEC4500B-EFF6-42B0-8AAD-05AA942513A3}" presName="left_23_1" presStyleLbl="node1" presStyleIdx="3" presStyleCnt="5">
        <dgm:presLayoutVars>
          <dgm:bulletEnabled val="1"/>
        </dgm:presLayoutVars>
      </dgm:prSet>
      <dgm:spPr/>
    </dgm:pt>
    <dgm:pt modelId="{D4A6EFA2-F2B1-4936-9C18-BB3E08D05F6F}" type="pres">
      <dgm:prSet presAssocID="{FEC4500B-EFF6-42B0-8AAD-05AA942513A3}" presName="left_23_2" presStyleLbl="node1" presStyleIdx="4" presStyleCnt="5">
        <dgm:presLayoutVars>
          <dgm:bulletEnabled val="1"/>
        </dgm:presLayoutVars>
      </dgm:prSet>
      <dgm:spPr/>
    </dgm:pt>
  </dgm:ptLst>
  <dgm:cxnLst>
    <dgm:cxn modelId="{79D96C07-D277-4DC8-894C-27028CB751BA}" srcId="{2CCD5F4A-B3DF-4E73-83F4-30EFA0F7E8FF}" destId="{0A29F79E-2A8A-4BD0-BDB3-9033683BB3E3}" srcOrd="0" destOrd="0" parTransId="{87903741-777A-4E7B-B88C-18197E558AFE}" sibTransId="{02C63D54-9585-49C3-B41D-6E4CD4F47E69}"/>
    <dgm:cxn modelId="{89C65515-479F-4FD4-AB5E-F341DB127DEB}" srcId="{5FD191A5-8117-46F2-9B35-CCF9779EA925}" destId="{B2599F77-9370-48EA-A288-DA33294CAB69}" srcOrd="0" destOrd="0" parTransId="{32DFDB17-48FD-4320-8C2D-742B959C4F5F}" sibTransId="{72DA6795-A92F-451D-A868-FE4CC831589F}"/>
    <dgm:cxn modelId="{3A64D415-CDEC-4539-B1EF-19F224910748}" type="presOf" srcId="{74D0CC57-00F8-4448-9047-A302304B7D5F}" destId="{F8DF9449-E85D-4726-89CE-692AEF9BBDD8}" srcOrd="0" destOrd="0" presId="urn:microsoft.com/office/officeart/2005/8/layout/balance1"/>
    <dgm:cxn modelId="{58197F1B-ECFF-4FA2-B9AC-AA0D393A1210}" type="presOf" srcId="{0A29F79E-2A8A-4BD0-BDB3-9033683BB3E3}" destId="{C0D8D6C5-5CAA-4954-9D8B-34CFDB70B4E9}" srcOrd="0" destOrd="0" presId="urn:microsoft.com/office/officeart/2005/8/layout/balance1"/>
    <dgm:cxn modelId="{B14BD41C-DED0-4544-87CD-282F25A7577D}" srcId="{FEC4500B-EFF6-42B0-8AAD-05AA942513A3}" destId="{5FD191A5-8117-46F2-9B35-CCF9779EA925}" srcOrd="0" destOrd="0" parTransId="{1F5AD9E2-42A5-4411-A281-7C08AFBE08A8}" sibTransId="{3412B412-FDB6-45EC-B883-700645321AD3}"/>
    <dgm:cxn modelId="{44641320-6869-4D0B-B85E-1BBF6B3BFED1}" type="presOf" srcId="{FEC4500B-EFF6-42B0-8AAD-05AA942513A3}" destId="{CF914B6A-F59F-4641-B676-C938A06EF08E}" srcOrd="0" destOrd="0" presId="urn:microsoft.com/office/officeart/2005/8/layout/balance1"/>
    <dgm:cxn modelId="{A3143635-A32F-4B00-B3FF-715B1E28CD5D}" type="presOf" srcId="{5FD191A5-8117-46F2-9B35-CCF9779EA925}" destId="{811B396D-F369-4467-983C-15A435201BA4}" srcOrd="0" destOrd="0" presId="urn:microsoft.com/office/officeart/2005/8/layout/balance1"/>
    <dgm:cxn modelId="{B43BDC63-A438-42BC-BF5A-838AF03011EC}" srcId="{2CCD5F4A-B3DF-4E73-83F4-30EFA0F7E8FF}" destId="{2504B744-3FEC-4DBA-B12B-D19398B39819}" srcOrd="2" destOrd="0" parTransId="{5471F525-7D97-4C27-BBD1-F9678EB1117C}" sibTransId="{BCAEB74C-D96F-449A-A6A0-0AE5DB1446E5}"/>
    <dgm:cxn modelId="{E188FE51-CEBA-49FA-84EA-22430EC85718}" type="presOf" srcId="{2CCD5F4A-B3DF-4E73-83F4-30EFA0F7E8FF}" destId="{3289BA51-D418-459A-9004-64C84E3DE0BD}" srcOrd="0" destOrd="0" presId="urn:microsoft.com/office/officeart/2005/8/layout/balance1"/>
    <dgm:cxn modelId="{916ABE7A-430A-460B-81D2-9B3DA5E0927A}" type="presOf" srcId="{B2599F77-9370-48EA-A288-DA33294CAB69}" destId="{96ED56D0-CA3A-4E0C-B239-C8F4302D873C}" srcOrd="0" destOrd="0" presId="urn:microsoft.com/office/officeart/2005/8/layout/balance1"/>
    <dgm:cxn modelId="{188EB0BB-83CC-42E6-BB04-29590A9EB5C6}" type="presOf" srcId="{A5F7B9BA-801B-439E-B128-2D11D7F0A626}" destId="{D4A6EFA2-F2B1-4936-9C18-BB3E08D05F6F}" srcOrd="0" destOrd="0" presId="urn:microsoft.com/office/officeart/2005/8/layout/balance1"/>
    <dgm:cxn modelId="{7A5C25CE-E7CB-4F34-BE72-4F59DF1BF76E}" srcId="{2CCD5F4A-B3DF-4E73-83F4-30EFA0F7E8FF}" destId="{74D0CC57-00F8-4448-9047-A302304B7D5F}" srcOrd="1" destOrd="0" parTransId="{81994577-42C8-444A-B4E2-7EB874610DB7}" sibTransId="{ABCCAE50-C30E-49FD-B13C-9F6F26CDD9D9}"/>
    <dgm:cxn modelId="{387AE5DC-45EB-464D-ADC2-CEE95F6F0D80}" type="presOf" srcId="{2504B744-3FEC-4DBA-B12B-D19398B39819}" destId="{6BD9F3FF-5191-4AF1-84F9-22845D7561CB}" srcOrd="0" destOrd="0" presId="urn:microsoft.com/office/officeart/2005/8/layout/balance1"/>
    <dgm:cxn modelId="{29653DF4-FE0B-415B-B236-EF52AF8AE591}" srcId="{FEC4500B-EFF6-42B0-8AAD-05AA942513A3}" destId="{2CCD5F4A-B3DF-4E73-83F4-30EFA0F7E8FF}" srcOrd="1" destOrd="0" parTransId="{56167CD7-26B0-429C-8E04-CC305D92C271}" sibTransId="{3914D8EA-B145-487D-B2B6-A48028C5FC7B}"/>
    <dgm:cxn modelId="{9BAA06F9-BA5A-40F0-9521-D24B80062FCD}" srcId="{5FD191A5-8117-46F2-9B35-CCF9779EA925}" destId="{A5F7B9BA-801B-439E-B128-2D11D7F0A626}" srcOrd="1" destOrd="0" parTransId="{891BA3BA-D821-45AA-A94C-02AF160A387F}" sibTransId="{6CD043E8-F805-4BE9-B8C2-3411C781BB98}"/>
    <dgm:cxn modelId="{40C90270-1562-4C6B-AAEA-C5B89F8F0207}" type="presParOf" srcId="{CF914B6A-F59F-4641-B676-C938A06EF08E}" destId="{D43AE126-B9BD-4B7C-8C9F-098A256BB098}" srcOrd="0" destOrd="0" presId="urn:microsoft.com/office/officeart/2005/8/layout/balance1"/>
    <dgm:cxn modelId="{C0943581-A106-43A2-94A9-992179D8FD14}" type="presParOf" srcId="{CF914B6A-F59F-4641-B676-C938A06EF08E}" destId="{C8DC993A-ED54-4775-85E1-CDACA069FA2A}" srcOrd="1" destOrd="0" presId="urn:microsoft.com/office/officeart/2005/8/layout/balance1"/>
    <dgm:cxn modelId="{DB1CBEA3-BCFC-4600-B5A6-6ECFE3DC5675}" type="presParOf" srcId="{C8DC993A-ED54-4775-85E1-CDACA069FA2A}" destId="{811B396D-F369-4467-983C-15A435201BA4}" srcOrd="0" destOrd="0" presId="urn:microsoft.com/office/officeart/2005/8/layout/balance1"/>
    <dgm:cxn modelId="{9D14ACB2-B3B8-4D0A-9EEC-E988A07DC148}" type="presParOf" srcId="{C8DC993A-ED54-4775-85E1-CDACA069FA2A}" destId="{3289BA51-D418-459A-9004-64C84E3DE0BD}" srcOrd="1" destOrd="0" presId="urn:microsoft.com/office/officeart/2005/8/layout/balance1"/>
    <dgm:cxn modelId="{9860B80F-FDAD-40B3-AE25-171509BEFB9F}" type="presParOf" srcId="{CF914B6A-F59F-4641-B676-C938A06EF08E}" destId="{3077A482-4BDA-4217-8D3F-F93139DD6FB3}" srcOrd="2" destOrd="0" presId="urn:microsoft.com/office/officeart/2005/8/layout/balance1"/>
    <dgm:cxn modelId="{30410E81-9F1E-4B71-BD08-79126D48E769}" type="presParOf" srcId="{3077A482-4BDA-4217-8D3F-F93139DD6FB3}" destId="{B99F28F4-5E8D-4392-A8DF-6418A699B4F5}" srcOrd="0" destOrd="0" presId="urn:microsoft.com/office/officeart/2005/8/layout/balance1"/>
    <dgm:cxn modelId="{D5E7CD6D-71A5-464E-983D-AB9061DB0D32}" type="presParOf" srcId="{3077A482-4BDA-4217-8D3F-F93139DD6FB3}" destId="{9D8916A8-5B28-4CC3-A363-F45EA92DE010}" srcOrd="1" destOrd="0" presId="urn:microsoft.com/office/officeart/2005/8/layout/balance1"/>
    <dgm:cxn modelId="{07FCA61A-4D56-452E-BD07-E50A38541401}" type="presParOf" srcId="{3077A482-4BDA-4217-8D3F-F93139DD6FB3}" destId="{63049EDE-3631-49DE-BC6B-CBD96F5D86AC}" srcOrd="2" destOrd="0" presId="urn:microsoft.com/office/officeart/2005/8/layout/balance1"/>
    <dgm:cxn modelId="{E84AA566-5410-455D-8D78-5BB7A841D53B}" type="presParOf" srcId="{3077A482-4BDA-4217-8D3F-F93139DD6FB3}" destId="{C0D8D6C5-5CAA-4954-9D8B-34CFDB70B4E9}" srcOrd="3" destOrd="0" presId="urn:microsoft.com/office/officeart/2005/8/layout/balance1"/>
    <dgm:cxn modelId="{F8C8E54E-B6C0-4EAA-9D2F-A9BB6DBD6139}" type="presParOf" srcId="{3077A482-4BDA-4217-8D3F-F93139DD6FB3}" destId="{F8DF9449-E85D-4726-89CE-692AEF9BBDD8}" srcOrd="4" destOrd="0" presId="urn:microsoft.com/office/officeart/2005/8/layout/balance1"/>
    <dgm:cxn modelId="{873464D2-A114-4923-82F2-54AAFD5D62BE}" type="presParOf" srcId="{3077A482-4BDA-4217-8D3F-F93139DD6FB3}" destId="{6BD9F3FF-5191-4AF1-84F9-22845D7561CB}" srcOrd="5" destOrd="0" presId="urn:microsoft.com/office/officeart/2005/8/layout/balance1"/>
    <dgm:cxn modelId="{0D3F2947-7674-486F-B3EB-BFDB210377CA}" type="presParOf" srcId="{3077A482-4BDA-4217-8D3F-F93139DD6FB3}" destId="{96ED56D0-CA3A-4E0C-B239-C8F4302D873C}" srcOrd="6" destOrd="0" presId="urn:microsoft.com/office/officeart/2005/8/layout/balance1"/>
    <dgm:cxn modelId="{C1784246-695C-42FB-8078-55BCF94F09BF}" type="presParOf" srcId="{3077A482-4BDA-4217-8D3F-F93139DD6FB3}" destId="{D4A6EFA2-F2B1-4936-9C18-BB3E08D05F6F}" srcOrd="7" destOrd="0" presId="urn:microsoft.com/office/officeart/2005/8/layout/balance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F1972B8-622C-41F0-BF1F-3B5A781EE905}" type="doc">
      <dgm:prSet loTypeId="urn:microsoft.com/office/officeart/2005/8/layout/arrow5" loCatId="relationship" qsTypeId="urn:microsoft.com/office/officeart/2005/8/quickstyle/simple5" qsCatId="simple" csTypeId="urn:microsoft.com/office/officeart/2005/8/colors/accent3_5" csCatId="colorful" phldr="1"/>
      <dgm:spPr/>
      <dgm:t>
        <a:bodyPr/>
        <a:lstStyle/>
        <a:p>
          <a:endParaRPr lang="zh-CN" altLang="en-US"/>
        </a:p>
      </dgm:t>
    </dgm:pt>
    <dgm:pt modelId="{70980819-EC66-4B31-B939-F1735DAA1E0A}">
      <dgm:prSet phldrT="[文本]"/>
      <dgm:spPr/>
      <dgm:t>
        <a:bodyPr/>
        <a:lstStyle/>
        <a:p>
          <a:r>
            <a:rPr lang="zh-CN" altLang="en-US" dirty="0"/>
            <a:t>理论</a:t>
          </a:r>
        </a:p>
      </dgm:t>
    </dgm:pt>
    <dgm:pt modelId="{9805D664-5EE9-4BE1-8B86-C9563865BF38}" cxnId="{5F4FFC98-F540-4A22-BB99-C124EA3C26D5}" type="parTrans">
      <dgm:prSet/>
      <dgm:spPr/>
      <dgm:t>
        <a:bodyPr/>
        <a:lstStyle/>
        <a:p>
          <a:endParaRPr lang="zh-CN" altLang="en-US"/>
        </a:p>
      </dgm:t>
    </dgm:pt>
    <dgm:pt modelId="{42B0DB4E-5D9F-4DFE-803A-4BC4D1563B8D}" cxnId="{5F4FFC98-F540-4A22-BB99-C124EA3C26D5}" type="sibTrans">
      <dgm:prSet/>
      <dgm:spPr/>
      <dgm:t>
        <a:bodyPr/>
        <a:lstStyle/>
        <a:p>
          <a:endParaRPr lang="zh-CN" altLang="en-US"/>
        </a:p>
      </dgm:t>
    </dgm:pt>
    <dgm:pt modelId="{EDFA11E3-3B46-4813-A533-5E46279222A3}">
      <dgm:prSet phldrT="[文本]"/>
      <dgm:spPr/>
      <dgm:t>
        <a:bodyPr/>
        <a:lstStyle/>
        <a:p>
          <a:r>
            <a:rPr lang="zh-CN" altLang="en-US" dirty="0"/>
            <a:t>实践</a:t>
          </a:r>
        </a:p>
      </dgm:t>
    </dgm:pt>
    <dgm:pt modelId="{F588AA1E-E1C4-48CC-8600-3289DE0D3FE0}" cxnId="{03568882-8156-4670-9BEC-2E2D46D8C36D}" type="parTrans">
      <dgm:prSet/>
      <dgm:spPr/>
      <dgm:t>
        <a:bodyPr/>
        <a:lstStyle/>
        <a:p>
          <a:endParaRPr lang="zh-CN" altLang="en-US"/>
        </a:p>
      </dgm:t>
    </dgm:pt>
    <dgm:pt modelId="{57B9C82D-C037-4017-B18B-2BCBF1066588}" cxnId="{03568882-8156-4670-9BEC-2E2D46D8C36D}" type="sibTrans">
      <dgm:prSet/>
      <dgm:spPr/>
      <dgm:t>
        <a:bodyPr/>
        <a:lstStyle/>
        <a:p>
          <a:endParaRPr lang="zh-CN" altLang="en-US"/>
        </a:p>
      </dgm:t>
    </dgm:pt>
    <dgm:pt modelId="{1486C964-4FC5-45F0-98E6-F0DF986BC22E}" type="pres">
      <dgm:prSet presAssocID="{4F1972B8-622C-41F0-BF1F-3B5A781EE905}" presName="diagram" presStyleCnt="0">
        <dgm:presLayoutVars>
          <dgm:dir/>
          <dgm:resizeHandles val="exact"/>
        </dgm:presLayoutVars>
      </dgm:prSet>
      <dgm:spPr/>
    </dgm:pt>
    <dgm:pt modelId="{1973E8A1-28DA-48D4-8B1D-6E85245AB905}" type="pres">
      <dgm:prSet presAssocID="{70980819-EC66-4B31-B939-F1735DAA1E0A}" presName="arrow" presStyleLbl="node1" presStyleIdx="0" presStyleCnt="2">
        <dgm:presLayoutVars>
          <dgm:bulletEnabled val="1"/>
        </dgm:presLayoutVars>
      </dgm:prSet>
      <dgm:spPr/>
    </dgm:pt>
    <dgm:pt modelId="{702B9EAF-B068-4FAA-B116-BEC73E356D2D}" type="pres">
      <dgm:prSet presAssocID="{EDFA11E3-3B46-4813-A533-5E46279222A3}" presName="arrow" presStyleLbl="node1" presStyleIdx="1" presStyleCnt="2">
        <dgm:presLayoutVars>
          <dgm:bulletEnabled val="1"/>
        </dgm:presLayoutVars>
      </dgm:prSet>
      <dgm:spPr/>
    </dgm:pt>
  </dgm:ptLst>
  <dgm:cxnLst>
    <dgm:cxn modelId="{5B0F1A50-8074-42F7-A660-1AF919C7B2D4}" type="presOf" srcId="{EDFA11E3-3B46-4813-A533-5E46279222A3}" destId="{702B9EAF-B068-4FAA-B116-BEC73E356D2D}" srcOrd="0" destOrd="0" presId="urn:microsoft.com/office/officeart/2005/8/layout/arrow5"/>
    <dgm:cxn modelId="{03568882-8156-4670-9BEC-2E2D46D8C36D}" srcId="{4F1972B8-622C-41F0-BF1F-3B5A781EE905}" destId="{EDFA11E3-3B46-4813-A533-5E46279222A3}" srcOrd="1" destOrd="0" parTransId="{F588AA1E-E1C4-48CC-8600-3289DE0D3FE0}" sibTransId="{57B9C82D-C037-4017-B18B-2BCBF1066588}"/>
    <dgm:cxn modelId="{FE6B3E92-0097-473C-84F2-DB5BDE970ED2}" type="presOf" srcId="{70980819-EC66-4B31-B939-F1735DAA1E0A}" destId="{1973E8A1-28DA-48D4-8B1D-6E85245AB905}" srcOrd="0" destOrd="0" presId="urn:microsoft.com/office/officeart/2005/8/layout/arrow5"/>
    <dgm:cxn modelId="{5F4FFC98-F540-4A22-BB99-C124EA3C26D5}" srcId="{4F1972B8-622C-41F0-BF1F-3B5A781EE905}" destId="{70980819-EC66-4B31-B939-F1735DAA1E0A}" srcOrd="0" destOrd="0" parTransId="{9805D664-5EE9-4BE1-8B86-C9563865BF38}" sibTransId="{42B0DB4E-5D9F-4DFE-803A-4BC4D1563B8D}"/>
    <dgm:cxn modelId="{2DD0F8CD-6EBC-46EB-84BC-D760644B92F7}" type="presOf" srcId="{4F1972B8-622C-41F0-BF1F-3B5A781EE905}" destId="{1486C964-4FC5-45F0-98E6-F0DF986BC22E}" srcOrd="0" destOrd="0" presId="urn:microsoft.com/office/officeart/2005/8/layout/arrow5"/>
    <dgm:cxn modelId="{5F431892-6AD5-441F-AF16-B55A25779B2E}" type="presParOf" srcId="{1486C964-4FC5-45F0-98E6-F0DF986BC22E}" destId="{1973E8A1-28DA-48D4-8B1D-6E85245AB905}" srcOrd="0" destOrd="0" presId="urn:microsoft.com/office/officeart/2005/8/layout/arrow5"/>
    <dgm:cxn modelId="{BC0D3F3A-932C-478D-B674-4D5AF341D960}" type="presParOf" srcId="{1486C964-4FC5-45F0-98E6-F0DF986BC22E}" destId="{702B9EAF-B068-4FAA-B116-BEC73E356D2D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A936D1-5AD1-44DA-9753-4CED9D5EEB4B}">
      <dsp:nvSpPr>
        <dsp:cNvPr id="0" name=""/>
        <dsp:cNvSpPr/>
      </dsp:nvSpPr>
      <dsp:spPr>
        <a:xfrm>
          <a:off x="0" y="571214"/>
          <a:ext cx="6029701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B709AD-9E37-4424-B863-8C4A385C71B3}">
      <dsp:nvSpPr>
        <dsp:cNvPr id="0" name=""/>
        <dsp:cNvSpPr/>
      </dsp:nvSpPr>
      <dsp:spPr>
        <a:xfrm>
          <a:off x="301485" y="172694"/>
          <a:ext cx="4220790" cy="797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9536" tIns="0" rIns="159536" bIns="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700" b="1" kern="1200" dirty="0"/>
            <a:t>一、秘书实务的含义</a:t>
          </a:r>
        </a:p>
      </dsp:txBody>
      <dsp:txXfrm>
        <a:off x="340393" y="211602"/>
        <a:ext cx="4142974" cy="719224"/>
      </dsp:txXfrm>
    </dsp:sp>
    <dsp:sp modelId="{F1DCDE8F-546E-4B9D-A957-3E6A95C34400}">
      <dsp:nvSpPr>
        <dsp:cNvPr id="0" name=""/>
        <dsp:cNvSpPr/>
      </dsp:nvSpPr>
      <dsp:spPr>
        <a:xfrm>
          <a:off x="0" y="1795934"/>
          <a:ext cx="6029701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F20614-7A7C-40C7-A5C1-11A22F6659D5}">
      <dsp:nvSpPr>
        <dsp:cNvPr id="0" name=""/>
        <dsp:cNvSpPr/>
      </dsp:nvSpPr>
      <dsp:spPr>
        <a:xfrm>
          <a:off x="301485" y="1397414"/>
          <a:ext cx="4220790" cy="797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9536" tIns="0" rIns="159536" bIns="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700" b="1" kern="1200" dirty="0"/>
            <a:t>二、秘书实务的内容</a:t>
          </a:r>
        </a:p>
      </dsp:txBody>
      <dsp:txXfrm>
        <a:off x="340393" y="1436322"/>
        <a:ext cx="4142974" cy="719224"/>
      </dsp:txXfrm>
    </dsp:sp>
    <dsp:sp modelId="{4F5E6859-0AAD-4E53-8AA4-22C2361E32E5}">
      <dsp:nvSpPr>
        <dsp:cNvPr id="0" name=""/>
        <dsp:cNvSpPr/>
      </dsp:nvSpPr>
      <dsp:spPr>
        <a:xfrm>
          <a:off x="0" y="3020654"/>
          <a:ext cx="6029701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D35674-882F-407B-975E-A8E6DB6AB47A}">
      <dsp:nvSpPr>
        <dsp:cNvPr id="0" name=""/>
        <dsp:cNvSpPr/>
      </dsp:nvSpPr>
      <dsp:spPr>
        <a:xfrm>
          <a:off x="301485" y="2622134"/>
          <a:ext cx="4220790" cy="797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9536" tIns="0" rIns="159536" bIns="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700" b="1" kern="1200" dirty="0"/>
            <a:t>三、秘书实务的课程位置</a:t>
          </a:r>
        </a:p>
      </dsp:txBody>
      <dsp:txXfrm>
        <a:off x="340393" y="2661042"/>
        <a:ext cx="4142974" cy="71922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43C0B7-2542-49E5-B417-490C12A13597}">
      <dsp:nvSpPr>
        <dsp:cNvPr id="0" name=""/>
        <dsp:cNvSpPr/>
      </dsp:nvSpPr>
      <dsp:spPr>
        <a:xfrm>
          <a:off x="1366" y="199032"/>
          <a:ext cx="1811734" cy="1811734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500" kern="1200" dirty="0"/>
            <a:t>具体内容</a:t>
          </a:r>
        </a:p>
      </dsp:txBody>
      <dsp:txXfrm>
        <a:off x="266688" y="464354"/>
        <a:ext cx="1281090" cy="1281090"/>
      </dsp:txXfrm>
    </dsp:sp>
    <dsp:sp modelId="{9A41E6BA-482D-4703-AB10-231AC2159F91}">
      <dsp:nvSpPr>
        <dsp:cNvPr id="0" name=""/>
        <dsp:cNvSpPr/>
      </dsp:nvSpPr>
      <dsp:spPr>
        <a:xfrm>
          <a:off x="1960214" y="579496"/>
          <a:ext cx="1050805" cy="1050805"/>
        </a:xfrm>
        <a:prstGeom prst="mathPlus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700" kern="1200"/>
        </a:p>
      </dsp:txBody>
      <dsp:txXfrm>
        <a:off x="2099498" y="981324"/>
        <a:ext cx="772237" cy="247149"/>
      </dsp:txXfrm>
    </dsp:sp>
    <dsp:sp modelId="{1AC0DDA3-10BD-4685-8457-4FF05BED4A59}">
      <dsp:nvSpPr>
        <dsp:cNvPr id="0" name=""/>
        <dsp:cNvSpPr/>
      </dsp:nvSpPr>
      <dsp:spPr>
        <a:xfrm>
          <a:off x="3158132" y="199032"/>
          <a:ext cx="1811734" cy="1811734"/>
        </a:xfrm>
        <a:prstGeom prst="ellipse">
          <a:avLst/>
        </a:prstGeom>
        <a:solidFill>
          <a:schemeClr val="accent3">
            <a:hueOff val="-868515"/>
            <a:satOff val="-4237"/>
            <a:lumOff val="-147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500" kern="1200" dirty="0"/>
            <a:t>操作方法</a:t>
          </a:r>
        </a:p>
      </dsp:txBody>
      <dsp:txXfrm>
        <a:off x="3423454" y="464354"/>
        <a:ext cx="1281090" cy="1281090"/>
      </dsp:txXfrm>
    </dsp:sp>
    <dsp:sp modelId="{146345A2-11B3-436C-9C4F-716A1B138938}">
      <dsp:nvSpPr>
        <dsp:cNvPr id="0" name=""/>
        <dsp:cNvSpPr/>
      </dsp:nvSpPr>
      <dsp:spPr>
        <a:xfrm>
          <a:off x="5116980" y="579496"/>
          <a:ext cx="1050805" cy="1050805"/>
        </a:xfrm>
        <a:prstGeom prst="mathEqual">
          <a:avLst/>
        </a:prstGeom>
        <a:solidFill>
          <a:schemeClr val="accent3">
            <a:hueOff val="-1737030"/>
            <a:satOff val="-8474"/>
            <a:lumOff val="-294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800" kern="1200"/>
        </a:p>
      </dsp:txBody>
      <dsp:txXfrm>
        <a:off x="5256264" y="795962"/>
        <a:ext cx="772237" cy="617873"/>
      </dsp:txXfrm>
    </dsp:sp>
    <dsp:sp modelId="{98584EFA-D621-4EAC-AE52-5D3FE6DFEBA8}">
      <dsp:nvSpPr>
        <dsp:cNvPr id="0" name=""/>
        <dsp:cNvSpPr/>
      </dsp:nvSpPr>
      <dsp:spPr>
        <a:xfrm>
          <a:off x="6314898" y="199032"/>
          <a:ext cx="1811734" cy="1811734"/>
        </a:xfrm>
        <a:prstGeom prst="ellipse">
          <a:avLst/>
        </a:prstGeom>
        <a:solidFill>
          <a:schemeClr val="accent3">
            <a:hueOff val="-1737030"/>
            <a:satOff val="-8474"/>
            <a:lumOff val="-294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500" kern="1200" dirty="0"/>
            <a:t>秘书实务</a:t>
          </a:r>
        </a:p>
      </dsp:txBody>
      <dsp:txXfrm>
        <a:off x="6580220" y="464354"/>
        <a:ext cx="1281090" cy="128109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E40675-AA3A-4C38-9C42-A5D16703EEA8}">
      <dsp:nvSpPr>
        <dsp:cNvPr id="0" name=""/>
        <dsp:cNvSpPr/>
      </dsp:nvSpPr>
      <dsp:spPr>
        <a:xfrm rot="16200000">
          <a:off x="-374609" y="377025"/>
          <a:ext cx="3124200" cy="2370149"/>
        </a:xfrm>
        <a:prstGeom prst="flowChartManualOperati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9250" tIns="0" rIns="347266" bIns="0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5500" kern="1200" dirty="0"/>
            <a:t>常规事务</a:t>
          </a:r>
        </a:p>
      </dsp:txBody>
      <dsp:txXfrm rot="5400000">
        <a:off x="2417" y="624839"/>
        <a:ext cx="2370149" cy="1874520"/>
      </dsp:txXfrm>
    </dsp:sp>
    <dsp:sp modelId="{86DC7E58-CED1-41F4-9BE8-6BBAB3B7A075}">
      <dsp:nvSpPr>
        <dsp:cNvPr id="0" name=""/>
        <dsp:cNvSpPr/>
      </dsp:nvSpPr>
      <dsp:spPr>
        <a:xfrm rot="16200000">
          <a:off x="2173300" y="377025"/>
          <a:ext cx="3124200" cy="2370149"/>
        </a:xfrm>
        <a:prstGeom prst="flowChartManualOperation">
          <a:avLst/>
        </a:prstGeom>
        <a:solidFill>
          <a:schemeClr val="accent2">
            <a:hueOff val="-1197987"/>
            <a:satOff val="8241"/>
            <a:lumOff val="915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9250" tIns="0" rIns="347266" bIns="0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5500" kern="1200" dirty="0"/>
            <a:t>会务服务</a:t>
          </a:r>
        </a:p>
      </dsp:txBody>
      <dsp:txXfrm rot="5400000">
        <a:off x="2550326" y="624839"/>
        <a:ext cx="2370149" cy="1874520"/>
      </dsp:txXfrm>
    </dsp:sp>
    <dsp:sp modelId="{D8BEEF56-6DE2-4F5F-8DF6-C7546635E442}">
      <dsp:nvSpPr>
        <dsp:cNvPr id="0" name=""/>
        <dsp:cNvSpPr/>
      </dsp:nvSpPr>
      <dsp:spPr>
        <a:xfrm rot="16200000">
          <a:off x="4721211" y="377025"/>
          <a:ext cx="3124200" cy="2370149"/>
        </a:xfrm>
        <a:prstGeom prst="flowChartManualOperation">
          <a:avLst/>
        </a:prstGeom>
        <a:solidFill>
          <a:schemeClr val="accent2">
            <a:hueOff val="-2395974"/>
            <a:satOff val="16481"/>
            <a:lumOff val="1829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9250" tIns="0" rIns="347266" bIns="0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5500" kern="1200" dirty="0"/>
            <a:t>文书工作</a:t>
          </a:r>
        </a:p>
      </dsp:txBody>
      <dsp:txXfrm rot="5400000">
        <a:off x="5098237" y="624839"/>
        <a:ext cx="2370149" cy="1874520"/>
      </dsp:txXfrm>
    </dsp:sp>
    <dsp:sp modelId="{CEFD381D-D420-42DC-A35F-6E3FB175EEEF}">
      <dsp:nvSpPr>
        <dsp:cNvPr id="0" name=""/>
        <dsp:cNvSpPr/>
      </dsp:nvSpPr>
      <dsp:spPr>
        <a:xfrm rot="16200000">
          <a:off x="7269121" y="377025"/>
          <a:ext cx="3124200" cy="2370149"/>
        </a:xfrm>
        <a:prstGeom prst="flowChartManualOperation">
          <a:avLst/>
        </a:prstGeom>
        <a:solidFill>
          <a:schemeClr val="accent2">
            <a:hueOff val="-3593961"/>
            <a:satOff val="24722"/>
            <a:lumOff val="2744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9250" tIns="0" rIns="347266" bIns="0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5500" kern="1200" dirty="0"/>
            <a:t>综合事务</a:t>
          </a:r>
        </a:p>
      </dsp:txBody>
      <dsp:txXfrm rot="5400000">
        <a:off x="7646147" y="624839"/>
        <a:ext cx="2370149" cy="187452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FA3E33-2EAE-4295-8A5F-FAFC5FFE0E40}">
      <dsp:nvSpPr>
        <dsp:cNvPr id="0" name=""/>
        <dsp:cNvSpPr/>
      </dsp:nvSpPr>
      <dsp:spPr>
        <a:xfrm>
          <a:off x="37" y="837943"/>
          <a:ext cx="3964841" cy="46645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094D5E-CF8D-4CD4-9BE8-262ED716C2B7}">
      <dsp:nvSpPr>
        <dsp:cNvPr id="0" name=""/>
        <dsp:cNvSpPr/>
      </dsp:nvSpPr>
      <dsp:spPr>
        <a:xfrm>
          <a:off x="37" y="1013124"/>
          <a:ext cx="291271" cy="29127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9C39E8-1A2A-4E04-B615-C49E7DD3251F}">
      <dsp:nvSpPr>
        <dsp:cNvPr id="0" name=""/>
        <dsp:cNvSpPr/>
      </dsp:nvSpPr>
      <dsp:spPr>
        <a:xfrm>
          <a:off x="37" y="0"/>
          <a:ext cx="3964841" cy="8379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675" tIns="44450" rIns="66675" bIns="444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500" kern="1200" dirty="0"/>
            <a:t>实务与导论</a:t>
          </a:r>
        </a:p>
      </dsp:txBody>
      <dsp:txXfrm>
        <a:off x="37" y="0"/>
        <a:ext cx="3964841" cy="837943"/>
      </dsp:txXfrm>
    </dsp:sp>
    <dsp:sp modelId="{D439F4AA-5C9A-4875-9C8F-C6AD4A5D6A96}">
      <dsp:nvSpPr>
        <dsp:cNvPr id="0" name=""/>
        <dsp:cNvSpPr/>
      </dsp:nvSpPr>
      <dsp:spPr>
        <a:xfrm>
          <a:off x="37" y="1692069"/>
          <a:ext cx="291264" cy="29126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CA55B0-703D-48E5-8116-E543F30A7486}">
      <dsp:nvSpPr>
        <dsp:cNvPr id="0" name=""/>
        <dsp:cNvSpPr/>
      </dsp:nvSpPr>
      <dsp:spPr>
        <a:xfrm>
          <a:off x="277576" y="1498232"/>
          <a:ext cx="3687302" cy="6789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实务是专业基础，导论是专业入门</a:t>
          </a:r>
        </a:p>
      </dsp:txBody>
      <dsp:txXfrm>
        <a:off x="277576" y="1498232"/>
        <a:ext cx="3687302" cy="678938"/>
      </dsp:txXfrm>
    </dsp:sp>
    <dsp:sp modelId="{8A0987AE-E531-4E5C-B6A7-85FDCD52277F}">
      <dsp:nvSpPr>
        <dsp:cNvPr id="0" name=""/>
        <dsp:cNvSpPr/>
      </dsp:nvSpPr>
      <dsp:spPr>
        <a:xfrm>
          <a:off x="37" y="2371007"/>
          <a:ext cx="291264" cy="29126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ACC589-4931-4BFB-B5FB-D6F420BB65A6}">
      <dsp:nvSpPr>
        <dsp:cNvPr id="0" name=""/>
        <dsp:cNvSpPr/>
      </dsp:nvSpPr>
      <dsp:spPr>
        <a:xfrm>
          <a:off x="277576" y="2177170"/>
          <a:ext cx="3687302" cy="6789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实务研究秘书做什么</a:t>
          </a:r>
        </a:p>
      </dsp:txBody>
      <dsp:txXfrm>
        <a:off x="277576" y="2177170"/>
        <a:ext cx="3687302" cy="678938"/>
      </dsp:txXfrm>
    </dsp:sp>
    <dsp:sp modelId="{9A5FD295-A66D-4617-9375-232FDAD5B89E}">
      <dsp:nvSpPr>
        <dsp:cNvPr id="0" name=""/>
        <dsp:cNvSpPr/>
      </dsp:nvSpPr>
      <dsp:spPr>
        <a:xfrm>
          <a:off x="37" y="3049945"/>
          <a:ext cx="291264" cy="29126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4B7786-690D-4615-A5C3-3D0A4D476B10}">
      <dsp:nvSpPr>
        <dsp:cNvPr id="0" name=""/>
        <dsp:cNvSpPr/>
      </dsp:nvSpPr>
      <dsp:spPr>
        <a:xfrm>
          <a:off x="277576" y="2856108"/>
          <a:ext cx="3687302" cy="6789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导论研究秘书是什么</a:t>
          </a:r>
        </a:p>
      </dsp:txBody>
      <dsp:txXfrm>
        <a:off x="277576" y="2856108"/>
        <a:ext cx="3687302" cy="678938"/>
      </dsp:txXfrm>
    </dsp:sp>
    <dsp:sp modelId="{C9447E29-46DE-4520-95EC-16A077B6CF81}">
      <dsp:nvSpPr>
        <dsp:cNvPr id="0" name=""/>
        <dsp:cNvSpPr/>
      </dsp:nvSpPr>
      <dsp:spPr>
        <a:xfrm>
          <a:off x="4163121" y="837943"/>
          <a:ext cx="3964841" cy="46645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20027F-34AB-4531-B927-C851E7838B10}">
      <dsp:nvSpPr>
        <dsp:cNvPr id="0" name=""/>
        <dsp:cNvSpPr/>
      </dsp:nvSpPr>
      <dsp:spPr>
        <a:xfrm>
          <a:off x="4163121" y="1013124"/>
          <a:ext cx="291271" cy="29127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217432-18B3-415E-9517-D9598A438758}">
      <dsp:nvSpPr>
        <dsp:cNvPr id="0" name=""/>
        <dsp:cNvSpPr/>
      </dsp:nvSpPr>
      <dsp:spPr>
        <a:xfrm>
          <a:off x="4163121" y="0"/>
          <a:ext cx="3964841" cy="8379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675" tIns="44450" rIns="66675" bIns="444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500" kern="1200" dirty="0"/>
            <a:t>实务与实训</a:t>
          </a:r>
        </a:p>
      </dsp:txBody>
      <dsp:txXfrm>
        <a:off x="4163121" y="0"/>
        <a:ext cx="3964841" cy="837943"/>
      </dsp:txXfrm>
    </dsp:sp>
    <dsp:sp modelId="{3FF4FE94-59FA-488F-B79D-C55A10182A02}">
      <dsp:nvSpPr>
        <dsp:cNvPr id="0" name=""/>
        <dsp:cNvSpPr/>
      </dsp:nvSpPr>
      <dsp:spPr>
        <a:xfrm>
          <a:off x="4163121" y="1692069"/>
          <a:ext cx="291264" cy="29126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4640DD-9D17-41A0-B78D-A92148DF502E}">
      <dsp:nvSpPr>
        <dsp:cNvPr id="0" name=""/>
        <dsp:cNvSpPr/>
      </dsp:nvSpPr>
      <dsp:spPr>
        <a:xfrm>
          <a:off x="4440659" y="1498232"/>
          <a:ext cx="3687302" cy="6789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实务是专业基础，实训是专业提升</a:t>
          </a:r>
        </a:p>
      </dsp:txBody>
      <dsp:txXfrm>
        <a:off x="4440659" y="1498232"/>
        <a:ext cx="3687302" cy="678938"/>
      </dsp:txXfrm>
    </dsp:sp>
    <dsp:sp modelId="{E9B43C1D-9106-4F06-ACC3-59064D134D6F}">
      <dsp:nvSpPr>
        <dsp:cNvPr id="0" name=""/>
        <dsp:cNvSpPr/>
      </dsp:nvSpPr>
      <dsp:spPr>
        <a:xfrm>
          <a:off x="4163121" y="2371007"/>
          <a:ext cx="291264" cy="29126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7F99E2-D54B-45BC-AB79-7F0039D459EB}">
      <dsp:nvSpPr>
        <dsp:cNvPr id="0" name=""/>
        <dsp:cNvSpPr/>
      </dsp:nvSpPr>
      <dsp:spPr>
        <a:xfrm>
          <a:off x="4440659" y="2177170"/>
          <a:ext cx="3687302" cy="6789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实务研究秘书做什么</a:t>
          </a:r>
        </a:p>
      </dsp:txBody>
      <dsp:txXfrm>
        <a:off x="4440659" y="2177170"/>
        <a:ext cx="3687302" cy="678938"/>
      </dsp:txXfrm>
    </dsp:sp>
    <dsp:sp modelId="{549046EE-324B-45A0-A969-BD32CBF4C693}">
      <dsp:nvSpPr>
        <dsp:cNvPr id="0" name=""/>
        <dsp:cNvSpPr/>
      </dsp:nvSpPr>
      <dsp:spPr>
        <a:xfrm>
          <a:off x="4163121" y="3049945"/>
          <a:ext cx="291264" cy="29126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519F33-08D5-42E2-9748-C4CF0273120C}">
      <dsp:nvSpPr>
        <dsp:cNvPr id="0" name=""/>
        <dsp:cNvSpPr/>
      </dsp:nvSpPr>
      <dsp:spPr>
        <a:xfrm>
          <a:off x="4440659" y="2856108"/>
          <a:ext cx="3687302" cy="6789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/>
            <a:t>实训研究秘书怎么做</a:t>
          </a:r>
        </a:p>
      </dsp:txBody>
      <dsp:txXfrm>
        <a:off x="4440659" y="2856108"/>
        <a:ext cx="3687302" cy="67893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2055B4-B124-4320-86D6-8BFAAAAF48B2}">
      <dsp:nvSpPr>
        <dsp:cNvPr id="0" name=""/>
        <dsp:cNvSpPr/>
      </dsp:nvSpPr>
      <dsp:spPr>
        <a:xfrm rot="21300000">
          <a:off x="21201" y="1436041"/>
          <a:ext cx="6866397" cy="786306"/>
        </a:xfrm>
        <a:prstGeom prst="mathMinus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61C7B7-9345-429B-806E-7B62370D5656}">
      <dsp:nvSpPr>
        <dsp:cNvPr id="0" name=""/>
        <dsp:cNvSpPr/>
      </dsp:nvSpPr>
      <dsp:spPr>
        <a:xfrm>
          <a:off x="829056" y="182919"/>
          <a:ext cx="2072640" cy="1463356"/>
        </a:xfrm>
        <a:prstGeom prst="downArrow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reflection blurRad="12700" stA="26000" endPos="32000" dist="12700" dir="5400000" sy="-100000" rotWithShape="0"/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58138B5-BBB4-4605-9D6B-D658BC65BEAC}">
      <dsp:nvSpPr>
        <dsp:cNvPr id="0" name=""/>
        <dsp:cNvSpPr/>
      </dsp:nvSpPr>
      <dsp:spPr>
        <a:xfrm>
          <a:off x="3264059" y="0"/>
          <a:ext cx="3006024" cy="1536523"/>
        </a:xfrm>
        <a:prstGeom prst="rect">
          <a:avLst/>
        </a:prstGeom>
        <a:noFill/>
        <a:ln w="9525" cap="rnd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900" kern="1200" dirty="0"/>
            <a:t>理论性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300" kern="1200" dirty="0"/>
            <a:t>从理论走向实践</a:t>
          </a:r>
        </a:p>
      </dsp:txBody>
      <dsp:txXfrm>
        <a:off x="3264059" y="0"/>
        <a:ext cx="3006024" cy="1536523"/>
      </dsp:txXfrm>
    </dsp:sp>
    <dsp:sp modelId="{7C4059E3-2EBC-46AB-9B42-23981D1F6121}">
      <dsp:nvSpPr>
        <dsp:cNvPr id="0" name=""/>
        <dsp:cNvSpPr/>
      </dsp:nvSpPr>
      <dsp:spPr>
        <a:xfrm>
          <a:off x="4007104" y="2012114"/>
          <a:ext cx="2072640" cy="1463356"/>
        </a:xfrm>
        <a:prstGeom prst="upArrow">
          <a:avLst/>
        </a:prstGeom>
        <a:solidFill>
          <a:schemeClr val="accent1">
            <a:shade val="80000"/>
            <a:hueOff val="410307"/>
            <a:satOff val="9635"/>
            <a:lumOff val="27270"/>
            <a:alphaOff val="0"/>
          </a:schemeClr>
        </a:solidFill>
        <a:ln>
          <a:noFill/>
        </a:ln>
        <a:effectLst>
          <a:reflection blurRad="12700" stA="26000" endPos="32000" dist="12700" dir="5400000" sy="-100000" rotWithShape="0"/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E078EEE-45F2-4524-B76D-42653806164E}">
      <dsp:nvSpPr>
        <dsp:cNvPr id="0" name=""/>
        <dsp:cNvSpPr/>
      </dsp:nvSpPr>
      <dsp:spPr>
        <a:xfrm>
          <a:off x="504375" y="2121866"/>
          <a:ext cx="3274704" cy="1536523"/>
        </a:xfrm>
        <a:prstGeom prst="rect">
          <a:avLst/>
        </a:prstGeom>
        <a:noFill/>
        <a:ln w="9525" cap="rnd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 dirty="0"/>
            <a:t>实践性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200" kern="1200" dirty="0"/>
            <a:t>从实践促进理论</a:t>
          </a:r>
        </a:p>
      </dsp:txBody>
      <dsp:txXfrm>
        <a:off x="504375" y="2121866"/>
        <a:ext cx="3274704" cy="153652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BFFB17-06B1-4221-B69D-C58134D4D50F}">
      <dsp:nvSpPr>
        <dsp:cNvPr id="0" name=""/>
        <dsp:cNvSpPr/>
      </dsp:nvSpPr>
      <dsp:spPr>
        <a:xfrm>
          <a:off x="1" y="0"/>
          <a:ext cx="7924405" cy="2671637"/>
        </a:xfrm>
        <a:prstGeom prst="rightArrow">
          <a:avLst/>
        </a:prstGeom>
        <a:gradFill rotWithShape="0">
          <a:gsLst>
            <a:gs pos="0">
              <a:schemeClr val="accent1">
                <a:tint val="55000"/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1">
                <a:tint val="55000"/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7717B5A9-64E4-4650-B223-A5A6C7387288}">
      <dsp:nvSpPr>
        <dsp:cNvPr id="0" name=""/>
        <dsp:cNvSpPr/>
      </dsp:nvSpPr>
      <dsp:spPr>
        <a:xfrm>
          <a:off x="744161" y="801491"/>
          <a:ext cx="1831465" cy="1068655"/>
        </a:xfrm>
        <a:prstGeom prst="roundRect">
          <a:avLst/>
        </a:prstGeom>
        <a:gradFill rotWithShape="0">
          <a:gsLst>
            <a:gs pos="0">
              <a:schemeClr val="accent1">
                <a:shade val="50000"/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1">
                <a:shade val="50000"/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reflection blurRad="12700" stA="26000" endPos="32000" dist="12700" dir="5400000" sy="-100000" rotWithShape="0"/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900" kern="1200" dirty="0"/>
            <a:t>理论</a:t>
          </a:r>
        </a:p>
      </dsp:txBody>
      <dsp:txXfrm>
        <a:off x="796328" y="853658"/>
        <a:ext cx="1727131" cy="964321"/>
      </dsp:txXfrm>
    </dsp:sp>
    <dsp:sp modelId="{9A1A2FFD-23C8-4DE1-84CE-F754D6B5A2B3}">
      <dsp:nvSpPr>
        <dsp:cNvPr id="0" name=""/>
        <dsp:cNvSpPr/>
      </dsp:nvSpPr>
      <dsp:spPr>
        <a:xfrm>
          <a:off x="2999840" y="801491"/>
          <a:ext cx="1850103" cy="1068655"/>
        </a:xfrm>
        <a:prstGeom prst="roundRect">
          <a:avLst/>
        </a:prstGeom>
        <a:gradFill rotWithShape="0">
          <a:gsLst>
            <a:gs pos="0">
              <a:schemeClr val="accent1">
                <a:shade val="50000"/>
                <a:hueOff val="330983"/>
                <a:satOff val="4721"/>
                <a:lumOff val="28863"/>
                <a:alphaOff val="0"/>
                <a:tint val="96000"/>
                <a:lumMod val="102000"/>
              </a:schemeClr>
            </a:gs>
            <a:gs pos="100000">
              <a:schemeClr val="accent1">
                <a:shade val="50000"/>
                <a:hueOff val="330983"/>
                <a:satOff val="4721"/>
                <a:lumOff val="28863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reflection blurRad="12700" stA="26000" endPos="32000" dist="12700" dir="5400000" sy="-100000" rotWithShape="0"/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900" kern="1200" dirty="0"/>
            <a:t>练习</a:t>
          </a:r>
        </a:p>
      </dsp:txBody>
      <dsp:txXfrm>
        <a:off x="3052007" y="853658"/>
        <a:ext cx="1745769" cy="964321"/>
      </dsp:txXfrm>
    </dsp:sp>
    <dsp:sp modelId="{555B0E0B-644A-462C-946C-73291EEEAC29}">
      <dsp:nvSpPr>
        <dsp:cNvPr id="0" name=""/>
        <dsp:cNvSpPr/>
      </dsp:nvSpPr>
      <dsp:spPr>
        <a:xfrm>
          <a:off x="5255495" y="801491"/>
          <a:ext cx="1850103" cy="1068655"/>
        </a:xfrm>
        <a:prstGeom prst="roundRect">
          <a:avLst/>
        </a:prstGeom>
        <a:gradFill rotWithShape="0">
          <a:gsLst>
            <a:gs pos="0">
              <a:schemeClr val="accent1">
                <a:shade val="50000"/>
                <a:hueOff val="330983"/>
                <a:satOff val="4721"/>
                <a:lumOff val="28863"/>
                <a:alphaOff val="0"/>
                <a:tint val="96000"/>
                <a:lumMod val="102000"/>
              </a:schemeClr>
            </a:gs>
            <a:gs pos="100000">
              <a:schemeClr val="accent1">
                <a:shade val="50000"/>
                <a:hueOff val="330983"/>
                <a:satOff val="4721"/>
                <a:lumOff val="28863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reflection blurRad="12700" stA="26000" endPos="32000" dist="12700" dir="5400000" sy="-100000" rotWithShape="0"/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900" kern="1200" dirty="0"/>
            <a:t>内化</a:t>
          </a:r>
        </a:p>
      </dsp:txBody>
      <dsp:txXfrm>
        <a:off x="5307662" y="853658"/>
        <a:ext cx="1745769" cy="96432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1B396D-F369-4467-983C-15A435201BA4}">
      <dsp:nvSpPr>
        <dsp:cNvPr id="0" name=""/>
        <dsp:cNvSpPr/>
      </dsp:nvSpPr>
      <dsp:spPr>
        <a:xfrm>
          <a:off x="672275" y="0"/>
          <a:ext cx="1494328" cy="830182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/>
            <a:t>日常事务</a:t>
          </a:r>
        </a:p>
      </dsp:txBody>
      <dsp:txXfrm>
        <a:off x="696590" y="24315"/>
        <a:ext cx="1445698" cy="781552"/>
      </dsp:txXfrm>
    </dsp:sp>
    <dsp:sp modelId="{3289BA51-D418-459A-9004-64C84E3DE0BD}">
      <dsp:nvSpPr>
        <dsp:cNvPr id="0" name=""/>
        <dsp:cNvSpPr/>
      </dsp:nvSpPr>
      <dsp:spPr>
        <a:xfrm>
          <a:off x="2830750" y="0"/>
          <a:ext cx="1494328" cy="830182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alpha val="90000"/>
            <a:hueOff val="6770186"/>
            <a:satOff val="-287"/>
            <a:lumOff val="74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/>
            <a:t>沟通协调</a:t>
          </a:r>
        </a:p>
      </dsp:txBody>
      <dsp:txXfrm>
        <a:off x="2855065" y="24315"/>
        <a:ext cx="1445698" cy="781552"/>
      </dsp:txXfrm>
    </dsp:sp>
    <dsp:sp modelId="{9D8916A8-5B28-4CC3-A363-F45EA92DE010}">
      <dsp:nvSpPr>
        <dsp:cNvPr id="0" name=""/>
        <dsp:cNvSpPr/>
      </dsp:nvSpPr>
      <dsp:spPr>
        <a:xfrm>
          <a:off x="2187358" y="3528276"/>
          <a:ext cx="622636" cy="622636"/>
        </a:xfrm>
        <a:prstGeom prst="triangle">
          <a:avLst/>
        </a:prstGeom>
        <a:solidFill>
          <a:schemeClr val="accent4">
            <a:tint val="40000"/>
            <a:alpha val="90000"/>
            <a:hueOff val="13540371"/>
            <a:satOff val="-573"/>
            <a:lumOff val="149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049EDE-3631-49DE-BC6B-CBD96F5D86AC}">
      <dsp:nvSpPr>
        <dsp:cNvPr id="0" name=""/>
        <dsp:cNvSpPr/>
      </dsp:nvSpPr>
      <dsp:spPr>
        <a:xfrm rot="240000">
          <a:off x="630195" y="3261469"/>
          <a:ext cx="3736962" cy="261313"/>
        </a:xfrm>
        <a:prstGeom prst="rect">
          <a:avLst/>
        </a:prstGeom>
        <a:solidFill>
          <a:schemeClr val="accent4">
            <a:tint val="40000"/>
            <a:alpha val="90000"/>
            <a:hueOff val="20310557"/>
            <a:satOff val="-860"/>
            <a:lumOff val="22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D8D6C5-5CAA-4954-9D8B-34CFDB70B4E9}">
      <dsp:nvSpPr>
        <dsp:cNvPr id="0" name=""/>
        <dsp:cNvSpPr/>
      </dsp:nvSpPr>
      <dsp:spPr>
        <a:xfrm rot="240000">
          <a:off x="2873917" y="2608120"/>
          <a:ext cx="1491012" cy="694659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reflection blurRad="12700" stA="26000" endPos="32000" dist="12700" dir="5400000" sy="-100000" rotWithShape="0"/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/>
            <a:t>商务活动</a:t>
          </a:r>
        </a:p>
      </dsp:txBody>
      <dsp:txXfrm>
        <a:off x="2907827" y="2642030"/>
        <a:ext cx="1423192" cy="626839"/>
      </dsp:txXfrm>
    </dsp:sp>
    <dsp:sp modelId="{F8DF9449-E85D-4726-89CE-692AEF9BBDD8}">
      <dsp:nvSpPr>
        <dsp:cNvPr id="0" name=""/>
        <dsp:cNvSpPr/>
      </dsp:nvSpPr>
      <dsp:spPr>
        <a:xfrm rot="240000">
          <a:off x="2927878" y="1860955"/>
          <a:ext cx="1491012" cy="694659"/>
        </a:xfrm>
        <a:prstGeom prst="roundRect">
          <a:avLst/>
        </a:prstGeom>
        <a:solidFill>
          <a:schemeClr val="accent4">
            <a:hueOff val="4910119"/>
            <a:satOff val="-461"/>
            <a:lumOff val="588"/>
            <a:alphaOff val="0"/>
          </a:schemeClr>
        </a:solidFill>
        <a:ln>
          <a:noFill/>
        </a:ln>
        <a:effectLst>
          <a:reflection blurRad="12700" stA="26000" endPos="32000" dist="12700" dir="5400000" sy="-100000" rotWithShape="0"/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/>
            <a:t>会务服务</a:t>
          </a:r>
        </a:p>
      </dsp:txBody>
      <dsp:txXfrm>
        <a:off x="2961788" y="1894865"/>
        <a:ext cx="1423192" cy="626839"/>
      </dsp:txXfrm>
    </dsp:sp>
    <dsp:sp modelId="{6BD9F3FF-5191-4AF1-84F9-22845D7561CB}">
      <dsp:nvSpPr>
        <dsp:cNvPr id="0" name=""/>
        <dsp:cNvSpPr/>
      </dsp:nvSpPr>
      <dsp:spPr>
        <a:xfrm rot="240000">
          <a:off x="2981840" y="1130395"/>
          <a:ext cx="1491012" cy="694659"/>
        </a:xfrm>
        <a:prstGeom prst="roundRect">
          <a:avLst/>
        </a:prstGeom>
        <a:solidFill>
          <a:schemeClr val="accent4">
            <a:hueOff val="9820237"/>
            <a:satOff val="-922"/>
            <a:lumOff val="1176"/>
            <a:alphaOff val="0"/>
          </a:schemeClr>
        </a:solidFill>
        <a:ln>
          <a:noFill/>
        </a:ln>
        <a:effectLst>
          <a:reflection blurRad="12700" stA="26000" endPos="32000" dist="12700" dir="5400000" sy="-100000" rotWithShape="0"/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/>
            <a:t>参谋督办</a:t>
          </a:r>
        </a:p>
      </dsp:txBody>
      <dsp:txXfrm>
        <a:off x="3015750" y="1164305"/>
        <a:ext cx="1423192" cy="626839"/>
      </dsp:txXfrm>
    </dsp:sp>
    <dsp:sp modelId="{96ED56D0-CA3A-4E0C-B239-C8F4302D873C}">
      <dsp:nvSpPr>
        <dsp:cNvPr id="0" name=""/>
        <dsp:cNvSpPr/>
      </dsp:nvSpPr>
      <dsp:spPr>
        <a:xfrm rot="240000">
          <a:off x="736196" y="2458687"/>
          <a:ext cx="1491012" cy="694659"/>
        </a:xfrm>
        <a:prstGeom prst="roundRect">
          <a:avLst/>
        </a:prstGeom>
        <a:solidFill>
          <a:schemeClr val="accent4">
            <a:hueOff val="14730356"/>
            <a:satOff val="-1384"/>
            <a:lumOff val="1764"/>
            <a:alphaOff val="0"/>
          </a:schemeClr>
        </a:solidFill>
        <a:ln>
          <a:noFill/>
        </a:ln>
        <a:effectLst>
          <a:reflection blurRad="12700" stA="26000" endPos="32000" dist="12700" dir="5400000" sy="-100000" rotWithShape="0"/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/>
            <a:t>档案管理</a:t>
          </a:r>
        </a:p>
      </dsp:txBody>
      <dsp:txXfrm>
        <a:off x="770106" y="2492597"/>
        <a:ext cx="1423192" cy="626839"/>
      </dsp:txXfrm>
    </dsp:sp>
    <dsp:sp modelId="{D4A6EFA2-F2B1-4936-9C18-BB3E08D05F6F}">
      <dsp:nvSpPr>
        <dsp:cNvPr id="0" name=""/>
        <dsp:cNvSpPr/>
      </dsp:nvSpPr>
      <dsp:spPr>
        <a:xfrm rot="240000">
          <a:off x="790158" y="1711523"/>
          <a:ext cx="1491012" cy="694659"/>
        </a:xfrm>
        <a:prstGeom prst="roundRect">
          <a:avLst/>
        </a:prstGeom>
        <a:solidFill>
          <a:schemeClr val="accent4">
            <a:hueOff val="19640475"/>
            <a:satOff val="-1845"/>
            <a:lumOff val="2352"/>
            <a:alphaOff val="0"/>
          </a:schemeClr>
        </a:solidFill>
        <a:ln>
          <a:noFill/>
        </a:ln>
        <a:effectLst>
          <a:reflection blurRad="12700" stA="26000" endPos="32000" dist="12700" dir="5400000" sy="-100000" rotWithShape="0"/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/>
            <a:t>文书档案</a:t>
          </a:r>
        </a:p>
      </dsp:txBody>
      <dsp:txXfrm>
        <a:off x="824068" y="1745433"/>
        <a:ext cx="1423192" cy="62683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73E8A1-28DA-48D4-8B1D-6E85245AB905}">
      <dsp:nvSpPr>
        <dsp:cNvPr id="0" name=""/>
        <dsp:cNvSpPr/>
      </dsp:nvSpPr>
      <dsp:spPr>
        <a:xfrm rot="16200000">
          <a:off x="285" y="1466"/>
          <a:ext cx="2664068" cy="2664068"/>
        </a:xfrm>
        <a:prstGeom prst="downArrow">
          <a:avLst>
            <a:gd name="adj1" fmla="val 50000"/>
            <a:gd name="adj2" fmla="val 35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60000"/>
                <a:lumMod val="104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84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98704" tIns="298704" rIns="298704" bIns="298704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200" kern="1200" dirty="0"/>
            <a:t>理论</a:t>
          </a:r>
        </a:p>
      </dsp:txBody>
      <dsp:txXfrm rot="5400000">
        <a:off x="285" y="667483"/>
        <a:ext cx="2197856" cy="1332034"/>
      </dsp:txXfrm>
    </dsp:sp>
    <dsp:sp modelId="{702B9EAF-B068-4FAA-B116-BEC73E356D2D}">
      <dsp:nvSpPr>
        <dsp:cNvPr id="0" name=""/>
        <dsp:cNvSpPr/>
      </dsp:nvSpPr>
      <dsp:spPr>
        <a:xfrm rot="5400000">
          <a:off x="3709491" y="1466"/>
          <a:ext cx="2664068" cy="2664068"/>
        </a:xfrm>
        <a:prstGeom prst="downArrow">
          <a:avLst>
            <a:gd name="adj1" fmla="val 50000"/>
            <a:gd name="adj2" fmla="val 35000"/>
          </a:avLst>
        </a:prstGeom>
        <a:gradFill rotWithShape="0">
          <a:gsLst>
            <a:gs pos="0">
              <a:schemeClr val="accent5">
                <a:hueOff val="-3715622"/>
                <a:satOff val="3658"/>
                <a:lumOff val="8236"/>
                <a:alphaOff val="0"/>
                <a:tint val="60000"/>
                <a:lumMod val="104000"/>
              </a:schemeClr>
            </a:gs>
            <a:gs pos="100000">
              <a:schemeClr val="accent5">
                <a:hueOff val="-3715622"/>
                <a:satOff val="3658"/>
                <a:lumOff val="8236"/>
                <a:alphaOff val="0"/>
                <a:tint val="84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98704" tIns="298704" rIns="298704" bIns="298704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200" kern="1200" dirty="0"/>
            <a:t>实践</a:t>
          </a:r>
        </a:p>
      </dsp:txBody>
      <dsp:txXfrm rot="-5400000">
        <a:off x="4175703" y="667483"/>
        <a:ext cx="2197856" cy="13320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type="flowChartManualOperation" r:blip="" rot="-90">
              <dgm:adjLst/>
            </dgm:shape>
          </dgm:if>
          <dgm:else name="Name6">
            <dgm:shape xmlns:r="http://schemas.openxmlformats.org/officeDocument/2006/relationships" type="flowChartManualOperation" r:blip="" rot="90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horzAlign" val="ctr"/>
          <dgm:param type="vertAlign" val="t"/>
          <dgm:param type="nodeVertAlign" val="t"/>
          <dgm:param type="fallback" val="1D"/>
        </dgm:alg>
      </dgm:if>
      <dgm:else name="Name2">
        <dgm:alg type="hierChild">
          <dgm:param type="linDir" val="fromR"/>
          <dgm:param type="horzAlign" val="ctr"/>
          <dgm:param type="vertAlign" val="t"/>
          <dgm:param type="nodeVertAlign" val="t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parTxLTRAlign" val="l"/>
                    <dgm:param type="txAnchorVertCh" val="mid"/>
                  </dgm:alg>
                </dgm:if>
                <dgm:else name="Name10">
                  <dgm:alg type="tx">
                    <dgm:param type="parTxLTRAlign" val="r"/>
                    <dgm:param type="txAnchorVertCh" val="mid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linDir" val="fromT"/>
              <dgm:param type="chAlign" val="r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parTxLTRAlign" val="l"/>
                          <dgm:param type="txAnchorVertCh" val="mid"/>
                        </dgm:alg>
                      </dgm:if>
                      <dgm:else name="Name18">
                        <dgm:alg type="tx">
                          <dgm:param type="parTxLTRAlign" val="r"/>
                          <dgm:param type="txAnchorVertCh" val="mid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vertAlign" val="none"/>
      <dgm:param type="horz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type="mathMinus" r:blip="" rot="-5">
                <dgm:adjLst/>
              </dgm:shape>
            </dgm:if>
            <dgm:else name="Name13">
              <dgm:shape xmlns:r="http://schemas.openxmlformats.org/officeDocument/2006/relationships" type="mathMinus" r:blip="" rot="5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balance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>
      <dgm:constr type="h" for="ch" forName="parentComposite" refType="h" refFor="ch" refForName="dummyMaxCanvas" op="equ" fact="0.2"/>
      <dgm:constr type="t" for="ch" forName="parentComposite"/>
      <dgm:constr type="h" for="ch" forName="childrenComposite" refType="h" refFor="ch" refForName="dummyMaxCanvas" op="equ" fact="0.8"/>
      <dgm:constr type="t" for="ch" forName="childrenComposite" refType="h" refFor="ch" refForName="dummyMaxCanvas" fact="0.2"/>
    </dgm:constrLst>
    <dgm:ruleLst/>
    <dgm:layoutNode name="dummyMaxCanvas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arentComposite">
      <dgm:alg type="composite"/>
      <dgm:shape xmlns:r="http://schemas.openxmlformats.org/officeDocument/2006/relationships" r:blip="">
        <dgm:adjLst/>
      </dgm:shape>
      <dgm:presOf/>
      <dgm:constrLst>
        <dgm:constr type="w" for="ch" forName="parent1" refType="w" fact="0.36"/>
        <dgm:constr type="ctrX" for="ch" forName="parent1" refType="w" fact="0.24"/>
        <dgm:constr type="w" for="ch" forName="parent2" refType="w" fact="0.36"/>
        <dgm:constr type="ctrX" for="ch" forName="parent2" refType="w" fact="0.76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arent2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st="2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</dgm:layoutNode>
    <dgm:layoutNode name="childrenComposite">
      <dgm:alg type="composite"/>
      <dgm:shape xmlns:r="http://schemas.openxmlformats.org/officeDocument/2006/relationships" r:blip="">
        <dgm:adjLst/>
      </dgm:shape>
      <dgm:presOf/>
      <dgm:constrLst>
        <dgm:constr type="primFontSz" for="ch" ptType="node" op="equ" val="65"/>
        <dgm:constr type="w" for="ch" forName="fulcrum" refType="w" fact="0.15"/>
        <dgm:constr type="h" for="ch" forName="fulcrum" refType="w" refFor="ch" refForName="fulcrum"/>
        <dgm:constr type="b" for="ch" forName="fulcrum" refType="h"/>
        <dgm:constr type="ctrX" for="ch" forName="fulcrum" refType="w" fact="0.5"/>
        <dgm:constr type="w" for="ch" forName="balance_00" refType="w" fact="0.9"/>
        <dgm:constr type="h" for="ch" forName="balance_00" refType="h" fact="0.076"/>
        <dgm:constr type="b" for="ch" forName="balance_00" refType="h" fact="0.81"/>
        <dgm:constr type="ctrX" for="ch" forName="balance_00" refType="w" fact="0.5"/>
        <dgm:constr type="w" for="ch" forName="balance_01" refType="w"/>
        <dgm:constr type="h" for="ch" forName="balance_01" refType="h" fact="0.157"/>
        <dgm:constr type="b" for="ch" forName="balance_01" refType="h" fact="0.85"/>
        <dgm:constr type="ctrX" for="ch" forName="balance_01" refType="w" fact="0.5"/>
        <dgm:constr type="w" for="ch" forName="balance_02" refType="w"/>
        <dgm:constr type="h" for="ch" forName="balance_02" refType="h" fact="0.157"/>
        <dgm:constr type="b" for="ch" forName="balance_02" refType="h" fact="0.85"/>
        <dgm:constr type="ctrX" for="ch" forName="balance_02" refType="w" fact="0.5"/>
        <dgm:constr type="w" for="ch" forName="balance_03" refType="w"/>
        <dgm:constr type="h" for="ch" forName="balance_03" refType="h" fact="0.157"/>
        <dgm:constr type="b" for="ch" forName="balance_03" refType="h" fact="0.85"/>
        <dgm:constr type="ctrX" for="ch" forName="balance_03" refType="w" fact="0.5"/>
        <dgm:constr type="w" for="ch" forName="balance_04" refType="w"/>
        <dgm:constr type="h" for="ch" forName="balance_04" refType="h" fact="0.157"/>
        <dgm:constr type="b" for="ch" forName="balance_04" refType="h" fact="0.85"/>
        <dgm:constr type="ctrX" for="ch" forName="balance_04" refType="w" fact="0.5"/>
        <dgm:constr type="w" for="ch" forName="balance_10" refType="w"/>
        <dgm:constr type="h" for="ch" forName="balance_10" refType="h" fact="0.157"/>
        <dgm:constr type="b" for="ch" forName="balance_10" refType="h" fact="0.85"/>
        <dgm:constr type="ctrX" for="ch" forName="balance_10" refType="w" fact="0.5"/>
        <dgm:constr type="w" for="ch" forName="balance_11" refType="w" fact="0.9"/>
        <dgm:constr type="h" for="ch" forName="balance_11" refType="h" fact="0.076"/>
        <dgm:constr type="b" for="ch" forName="balance_11" refType="h" fact="0.81"/>
        <dgm:constr type="ctrX" for="ch" forName="balance_11" refType="w" fact="0.5"/>
        <dgm:constr type="w" for="ch" forName="balance_12" refType="w"/>
        <dgm:constr type="h" for="ch" forName="balance_12" refType="h" fact="0.157"/>
        <dgm:constr type="b" for="ch" forName="balance_12" refType="h" fact="0.85"/>
        <dgm:constr type="ctrX" for="ch" forName="balance_12" refType="w" fact="0.5"/>
        <dgm:constr type="w" for="ch" forName="balance_13" refType="w"/>
        <dgm:constr type="h" for="ch" forName="balance_13" refType="h" fact="0.157"/>
        <dgm:constr type="b" for="ch" forName="balance_13" refType="h" fact="0.85"/>
        <dgm:constr type="ctrX" for="ch" forName="balance_13" refType="w" fact="0.5"/>
        <dgm:constr type="w" for="ch" forName="balance_14" refType="w"/>
        <dgm:constr type="h" for="ch" forName="balance_14" refType="h" fact="0.157"/>
        <dgm:constr type="b" for="ch" forName="balance_14" refType="h" fact="0.85"/>
        <dgm:constr type="ctrX" for="ch" forName="balance_14" refType="w" fact="0.5"/>
        <dgm:constr type="w" for="ch" forName="balance_20" refType="w"/>
        <dgm:constr type="h" for="ch" forName="balance_20" refType="h" fact="0.157"/>
        <dgm:constr type="b" for="ch" forName="balance_20" refType="h" fact="0.85"/>
        <dgm:constr type="ctrX" for="ch" forName="balance_20" refType="w" fact="0.5"/>
        <dgm:constr type="w" for="ch" forName="balance_21" refType="w"/>
        <dgm:constr type="h" for="ch" forName="balance_21" refType="h" fact="0.157"/>
        <dgm:constr type="b" for="ch" forName="balance_21" refType="h" fact="0.85"/>
        <dgm:constr type="ctrX" for="ch" forName="balance_21" refType="w" fact="0.5"/>
        <dgm:constr type="w" for="ch" forName="balance_22" refType="w" fact="0.9"/>
        <dgm:constr type="h" for="ch" forName="balance_22" refType="h" fact="0.076"/>
        <dgm:constr type="b" for="ch" forName="balance_22" refType="h" fact="0.81"/>
        <dgm:constr type="ctrX" for="ch" forName="balance_22" refType="w" fact="0.5"/>
        <dgm:constr type="w" for="ch" forName="balance_23" refType="w"/>
        <dgm:constr type="h" for="ch" forName="balance_23" refType="h" fact="0.157"/>
        <dgm:constr type="b" for="ch" forName="balance_23" refType="h" fact="0.85"/>
        <dgm:constr type="ctrX" for="ch" forName="balance_23" refType="w" fact="0.5"/>
        <dgm:constr type="w" for="ch" forName="balance_24" refType="w"/>
        <dgm:constr type="h" for="ch" forName="balance_24" refType="h" fact="0.157"/>
        <dgm:constr type="b" for="ch" forName="balance_24" refType="h" fact="0.85"/>
        <dgm:constr type="ctrX" for="ch" forName="balance_24" refType="w" fact="0.5"/>
        <dgm:constr type="w" for="ch" forName="balance_30" refType="w"/>
        <dgm:constr type="h" for="ch" forName="balance_30" refType="h" fact="0.157"/>
        <dgm:constr type="b" for="ch" forName="balance_30" refType="h" fact="0.85"/>
        <dgm:constr type="ctrX" for="ch" forName="balance_30" refType="w" fact="0.5"/>
        <dgm:constr type="w" for="ch" forName="balance_31" refType="w"/>
        <dgm:constr type="h" for="ch" forName="balance_31" refType="h" fact="0.157"/>
        <dgm:constr type="b" for="ch" forName="balance_31" refType="h" fact="0.85"/>
        <dgm:constr type="ctrX" for="ch" forName="balance_31" refType="w" fact="0.5"/>
        <dgm:constr type="w" for="ch" forName="balance_32" refType="w"/>
        <dgm:constr type="h" for="ch" forName="balance_32" refType="h" fact="0.157"/>
        <dgm:constr type="b" for="ch" forName="balance_32" refType="h" fact="0.85"/>
        <dgm:constr type="ctrX" for="ch" forName="balance_32" refType="w" fact="0.5"/>
        <dgm:constr type="w" for="ch" forName="balance_33" refType="w" fact="0.9"/>
        <dgm:constr type="h" for="ch" forName="balance_33" refType="h" fact="0.076"/>
        <dgm:constr type="b" for="ch" forName="balance_33" refType="h" fact="0.81"/>
        <dgm:constr type="ctrX" for="ch" forName="balance_33" refType="w" fact="0.5"/>
        <dgm:constr type="w" for="ch" forName="balance_34" refType="w"/>
        <dgm:constr type="h" for="ch" forName="balance_34" refType="h" fact="0.157"/>
        <dgm:constr type="b" for="ch" forName="balance_34" refType="h" fact="0.85"/>
        <dgm:constr type="ctrX" for="ch" forName="balance_34" refType="w" fact="0.5"/>
        <dgm:constr type="w" for="ch" forName="balance_40" refType="w"/>
        <dgm:constr type="h" for="ch" forName="balance_40" refType="h" fact="0.157"/>
        <dgm:constr type="b" for="ch" forName="balance_40" refType="h" fact="0.85"/>
        <dgm:constr type="ctrX" for="ch" forName="balance_40" refType="w" fact="0.5"/>
        <dgm:constr type="w" for="ch" forName="balance_41" refType="w"/>
        <dgm:constr type="h" for="ch" forName="balance_41" refType="h" fact="0.157"/>
        <dgm:constr type="b" for="ch" forName="balance_41" refType="h" fact="0.85"/>
        <dgm:constr type="ctrX" for="ch" forName="balance_41" refType="w" fact="0.5"/>
        <dgm:constr type="w" for="ch" forName="balance_42" refType="w"/>
        <dgm:constr type="h" for="ch" forName="balance_42" refType="h" fact="0.157"/>
        <dgm:constr type="b" for="ch" forName="balance_42" refType="h" fact="0.85"/>
        <dgm:constr type="ctrX" for="ch" forName="balance_42" refType="w" fact="0.5"/>
        <dgm:constr type="w" for="ch" forName="balance_43" refType="w"/>
        <dgm:constr type="h" for="ch" forName="balance_43" refType="h" fact="0.157"/>
        <dgm:constr type="b" for="ch" forName="balance_43" refType="h" fact="0.85"/>
        <dgm:constr type="ctrX" for="ch" forName="balance_43" refType="w" fact="0.5"/>
        <dgm:constr type="w" for="ch" forName="balance_44" refType="w" fact="0.9"/>
        <dgm:constr type="h" for="ch" forName="balance_44" refType="h" fact="0.076"/>
        <dgm:constr type="b" for="ch" forName="balance_44" refType="h" fact="0.81"/>
        <dgm:constr type="ctrX" for="ch" forName="balance_44" refType="w" fact="0.5"/>
        <dgm:constr type="w" for="ch" forName="right_01_1" refType="w" fact="0.4"/>
        <dgm:constr type="h" for="ch" forName="right_01_1" refType="h" fact="0.7"/>
        <dgm:constr type="b" for="ch" forName="right_01_1" refType="h" fact="0.76"/>
        <dgm:constr type="ctrX" for="ch" forName="right_01_1" refType="w" fact="0.78"/>
        <dgm:constr type="w" for="ch" forName="left_10_1" refType="w" fact="0.4"/>
        <dgm:constr type="h" for="ch" forName="left_10_1" refType="h" fact="0.7"/>
        <dgm:constr type="b" for="ch" forName="left_10_1" refType="h" fact="0.76"/>
        <dgm:constr type="ctrX" for="ch" forName="left_10_1" refType="w" fact="0.22"/>
        <dgm:constr type="w" for="ch" forName="right_11_1" refType="w" fact="0.36"/>
        <dgm:constr type="h" for="ch" forName="right_11_1" refType="h" fact="0.67"/>
        <dgm:constr type="b" for="ch" forName="right_11_1" refType="h" fact="0.725"/>
        <dgm:constr type="ctrX" for="ch" forName="right_11_1" refType="w" fact="0.76"/>
        <dgm:constr type="w" for="ch" forName="left_11_1" refType="w" fact="0.36"/>
        <dgm:constr type="h" for="ch" forName="left_11_1" refType="h" fact="0.67"/>
        <dgm:constr type="b" for="ch" forName="left_11_1" refType="h" fact="0.725"/>
        <dgm:constr type="ctrX" for="ch" forName="left_11_1" refType="w" fact="0.24"/>
        <dgm:constr type="w" for="ch" forName="right_02_1" refType="w" fact="0.388"/>
        <dgm:constr type="h" for="ch" forName="right_02_1" refType="h" fact="0.36"/>
        <dgm:constr type="b" for="ch" forName="right_02_1" refType="h" fact="0.76"/>
        <dgm:constr type="ctrX" for="ch" forName="right_02_1" refType="w" fact="0.77"/>
        <dgm:constr type="w" for="ch" forName="right_02_2" refType="w" fact="0.388"/>
        <dgm:constr type="h" for="ch" forName="right_02_2" refType="h" fact="0.36"/>
        <dgm:constr type="b" for="ch" forName="right_02_2" refType="h" fact="0.42"/>
        <dgm:constr type="ctrX" for="ch" forName="right_02_2" refType="w" fact="0.79"/>
        <dgm:constr type="w" for="ch" forName="left_20_1" refType="w" fact="0.388"/>
        <dgm:constr type="h" for="ch" forName="left_20_1" refType="h" fact="0.36"/>
        <dgm:constr type="b" for="ch" forName="left_20_1" refType="h" fact="0.76"/>
        <dgm:constr type="ctrX" for="ch" forName="left_20_1" refType="w" fact="0.23"/>
        <dgm:constr type="w" for="ch" forName="left_20_2" refType="w" fact="0.388"/>
        <dgm:constr type="h" for="ch" forName="left_20_2" refType="h" fact="0.36"/>
        <dgm:constr type="b" for="ch" forName="left_20_2" refType="h" fact="0.42"/>
        <dgm:constr type="ctrX" for="ch" forName="left_20_2" refType="w" fact="0.21"/>
        <dgm:constr type="w" for="ch" forName="right_12_1" refType="w" fact="0.388"/>
        <dgm:constr type="h" for="ch" forName="right_12_1" refType="h" fact="0.36"/>
        <dgm:constr type="b" for="ch" forName="right_12_1" refType="h" fact="0.76"/>
        <dgm:constr type="ctrX" for="ch" forName="right_12_1" refType="w" fact="0.77"/>
        <dgm:constr type="w" for="ch" forName="right_12_2" refType="w" fact="0.388"/>
        <dgm:constr type="h" for="ch" forName="right_12_2" refType="h" fact="0.36"/>
        <dgm:constr type="b" for="ch" forName="right_12_2" refType="h" fact="0.42"/>
        <dgm:constr type="ctrX" for="ch" forName="right_12_2" refType="w" fact="0.79"/>
        <dgm:constr type="w" for="ch" forName="left_12_1" refType="w" fact="0.388"/>
        <dgm:constr type="h" for="ch" forName="left_12_1" refType="h" fact="0.36"/>
        <dgm:constr type="b" for="ch" forName="left_12_1" refType="h" fact="0.715"/>
        <dgm:constr type="ctrX" for="ch" forName="left_12_1" refType="w" fact="0.255"/>
        <dgm:constr type="w" for="ch" forName="right_22_1" refType="w" fact="0.36"/>
        <dgm:constr type="h" for="ch" forName="right_22_1" refType="h" fact="0.32"/>
        <dgm:constr type="b" for="ch" forName="right_22_1" refType="h" fact="0.725"/>
        <dgm:constr type="ctrX" for="ch" forName="right_22_1" refType="w" fact="0.76"/>
        <dgm:constr type="w" for="ch" forName="right_22_2" refType="w" fact="0.36"/>
        <dgm:constr type="h" for="ch" forName="right_22_2" refType="h" fact="0.32"/>
        <dgm:constr type="b" for="ch" forName="right_22_2" refType="h" fact="0.39"/>
        <dgm:constr type="ctrX" for="ch" forName="right_22_2" refType="w" fact="0.76"/>
        <dgm:constr type="w" for="ch" forName="left_22_1" refType="w" fact="0.36"/>
        <dgm:constr type="h" for="ch" forName="left_22_1" refType="h" fact="0.32"/>
        <dgm:constr type="b" for="ch" forName="left_22_1" refType="h" fact="0.725"/>
        <dgm:constr type="ctrX" for="ch" forName="left_22_1" refType="w" fact="0.24"/>
        <dgm:constr type="w" for="ch" forName="left_22_2" refType="w" fact="0.36"/>
        <dgm:constr type="h" for="ch" forName="left_22_2" refType="h" fact="0.32"/>
        <dgm:constr type="b" for="ch" forName="left_22_2" refType="h" fact="0.39"/>
        <dgm:constr type="ctrX" for="ch" forName="left_22_2" refType="w" fact="0.24"/>
        <dgm:constr type="w" for="ch" forName="left_21_1" refType="w" fact="0.388"/>
        <dgm:constr type="h" for="ch" forName="left_21_1" refType="h" fact="0.36"/>
        <dgm:constr type="b" for="ch" forName="left_21_1" refType="h" fact="0.76"/>
        <dgm:constr type="ctrX" for="ch" forName="left_21_1" refType="w" fact="0.23"/>
        <dgm:constr type="w" for="ch" forName="left_21_2" refType="w" fact="0.388"/>
        <dgm:constr type="h" for="ch" forName="left_21_2" refType="h" fact="0.36"/>
        <dgm:constr type="b" for="ch" forName="left_21_2" refType="h" fact="0.42"/>
        <dgm:constr type="ctrX" for="ch" forName="left_21_2" refType="w" fact="0.21"/>
        <dgm:constr type="w" for="ch" forName="right_21_1" refType="w" fact="0.388"/>
        <dgm:constr type="h" for="ch" forName="right_21_1" refType="h" fact="0.36"/>
        <dgm:constr type="b" for="ch" forName="right_21_1" refType="h" fact="0.715"/>
        <dgm:constr type="ctrX" for="ch" forName="right_21_1" refType="w" fact="0.745"/>
        <dgm:constr type="w" for="ch" forName="right_03_1" refType="w" fact="0.37"/>
        <dgm:constr type="h" for="ch" forName="right_03_1" refType="h" fact="0.24"/>
        <dgm:constr type="b" for="ch" forName="right_03_1" refType="h" fact="0.76"/>
        <dgm:constr type="ctrX" for="ch" forName="right_03_1" refType="w" fact="0.77"/>
        <dgm:constr type="w" for="ch" forName="right_03_2" refType="w" fact="0.37"/>
        <dgm:constr type="h" for="ch" forName="right_03_2" refType="h" fact="0.24"/>
        <dgm:constr type="b" for="ch" forName="right_03_2" refType="h" fact="0.535"/>
        <dgm:constr type="ctrX" for="ch" forName="right_03_2" refType="w" fact="0.783"/>
        <dgm:constr type="w" for="ch" forName="right_03_3" refType="w" fact="0.37"/>
        <dgm:constr type="h" for="ch" forName="right_03_3" refType="h" fact="0.24"/>
        <dgm:constr type="b" for="ch" forName="right_03_3" refType="h" fact="0.315"/>
        <dgm:constr type="ctrX" for="ch" forName="right_03_3" refType="w" fact="0.796"/>
        <dgm:constr type="w" for="ch" forName="left_30_1" refType="w" fact="0.37"/>
        <dgm:constr type="h" for="ch" forName="left_30_1" refType="h" fact="0.24"/>
        <dgm:constr type="b" for="ch" forName="left_30_1" refType="h" fact="0.76"/>
        <dgm:constr type="ctrX" for="ch" forName="left_30_1" refType="w" fact="0.23"/>
        <dgm:constr type="w" for="ch" forName="left_30_2" refType="w" fact="0.37"/>
        <dgm:constr type="h" for="ch" forName="left_30_2" refType="h" fact="0.24"/>
        <dgm:constr type="b" for="ch" forName="left_30_2" refType="h" fact="0.535"/>
        <dgm:constr type="ctrX" for="ch" forName="left_30_2" refType="w" fact="0.217"/>
        <dgm:constr type="w" for="ch" forName="left_30_3" refType="w" fact="0.37"/>
        <dgm:constr type="h" for="ch" forName="left_30_3" refType="h" fact="0.24"/>
        <dgm:constr type="b" for="ch" forName="left_30_3" refType="h" fact="0.315"/>
        <dgm:constr type="ctrX" for="ch" forName="left_30_3" refType="w" fact="0.204"/>
        <dgm:constr type="w" for="ch" forName="right_13_1" refType="w" fact="0.37"/>
        <dgm:constr type="h" for="ch" forName="right_13_1" refType="h" fact="0.24"/>
        <dgm:constr type="b" for="ch" forName="right_13_1" refType="h" fact="0.76"/>
        <dgm:constr type="ctrX" for="ch" forName="right_13_1" refType="w" fact="0.77"/>
        <dgm:constr type="w" for="ch" forName="right_13_2" refType="w" fact="0.37"/>
        <dgm:constr type="h" for="ch" forName="right_13_2" refType="h" fact="0.24"/>
        <dgm:constr type="b" for="ch" forName="right_13_2" refType="h" fact="0.535"/>
        <dgm:constr type="ctrX" for="ch" forName="right_13_2" refType="w" fact="0.783"/>
        <dgm:constr type="w" for="ch" forName="right_13_3" refType="w" fact="0.37"/>
        <dgm:constr type="h" for="ch" forName="right_13_3" refType="h" fact="0.24"/>
        <dgm:constr type="b" for="ch" forName="right_13_3" refType="h" fact="0.315"/>
        <dgm:constr type="ctrX" for="ch" forName="right_13_3" refType="w" fact="0.796"/>
        <dgm:constr type="w" for="ch" forName="left_13_1" refType="w" fact="0.37"/>
        <dgm:constr type="h" for="ch" forName="left_13_1" refType="h" fact="0.24"/>
        <dgm:constr type="b" for="ch" forName="left_13_1" refType="h" fact="0.715"/>
        <dgm:constr type="ctrX" for="ch" forName="left_13_1" refType="w" fact="0.255"/>
        <dgm:constr type="w" for="ch" forName="left_31_1" refType="w" fact="0.37"/>
        <dgm:constr type="h" for="ch" forName="left_31_1" refType="h" fact="0.24"/>
        <dgm:constr type="b" for="ch" forName="left_31_1" refType="h" fact="0.76"/>
        <dgm:constr type="ctrX" for="ch" forName="left_31_1" refType="w" fact="0.23"/>
        <dgm:constr type="w" for="ch" forName="left_31_2" refType="w" fact="0.37"/>
        <dgm:constr type="h" for="ch" forName="left_31_2" refType="h" fact="0.24"/>
        <dgm:constr type="b" for="ch" forName="left_31_2" refType="h" fact="0.535"/>
        <dgm:constr type="ctrX" for="ch" forName="left_31_2" refType="w" fact="0.217"/>
        <dgm:constr type="w" for="ch" forName="left_31_3" refType="w" fact="0.37"/>
        <dgm:constr type="h" for="ch" forName="left_31_3" refType="h" fact="0.24"/>
        <dgm:constr type="b" for="ch" forName="left_31_3" refType="h" fact="0.315"/>
        <dgm:constr type="ctrX" for="ch" forName="left_31_3" refType="w" fact="0.204"/>
        <dgm:constr type="w" for="ch" forName="right_31_1" refType="w" fact="0.37"/>
        <dgm:constr type="h" for="ch" forName="right_31_1" refType="h" fact="0.24"/>
        <dgm:constr type="b" for="ch" forName="right_31_1" refType="h" fact="0.715"/>
        <dgm:constr type="ctrX" for="ch" forName="right_31_1" refType="w" fact="0.745"/>
        <dgm:constr type="w" for="ch" forName="right_23_1" refType="w" fact="0.37"/>
        <dgm:constr type="h" for="ch" forName="right_23_1" refType="h" fact="0.24"/>
        <dgm:constr type="b" for="ch" forName="right_23_1" refType="h" fact="0.76"/>
        <dgm:constr type="ctrX" for="ch" forName="right_23_1" refType="w" fact="0.77"/>
        <dgm:constr type="w" for="ch" forName="right_23_2" refType="w" fact="0.37"/>
        <dgm:constr type="h" for="ch" forName="right_23_2" refType="h" fact="0.24"/>
        <dgm:constr type="b" for="ch" forName="right_23_2" refType="h" fact="0.535"/>
        <dgm:constr type="ctrX" for="ch" forName="right_23_2" refType="w" fact="0.783"/>
        <dgm:constr type="w" for="ch" forName="right_23_3" refType="w" fact="0.37"/>
        <dgm:constr type="h" for="ch" forName="right_23_3" refType="h" fact="0.24"/>
        <dgm:constr type="b" for="ch" forName="right_23_3" refType="h" fact="0.315"/>
        <dgm:constr type="ctrX" for="ch" forName="right_23_3" refType="w" fact="0.796"/>
        <dgm:constr type="w" for="ch" forName="left_23_1" refType="w" fact="0.37"/>
        <dgm:constr type="h" for="ch" forName="left_23_1" refType="h" fact="0.24"/>
        <dgm:constr type="b" for="ch" forName="left_23_1" refType="h" fact="0.715"/>
        <dgm:constr type="ctrX" for="ch" forName="left_23_1" refType="w" fact="0.255"/>
        <dgm:constr type="w" for="ch" forName="left_23_2" refType="w" fact="0.37"/>
        <dgm:constr type="h" for="ch" forName="left_23_2" refType="h" fact="0.24"/>
        <dgm:constr type="b" for="ch" forName="left_23_2" refType="h" fact="0.49"/>
        <dgm:constr type="ctrX" for="ch" forName="left_23_2" refType="w" fact="0.268"/>
        <dgm:constr type="w" for="ch" forName="left_32_1" refType="w" fact="0.37"/>
        <dgm:constr type="h" for="ch" forName="left_32_1" refType="h" fact="0.24"/>
        <dgm:constr type="b" for="ch" forName="left_32_1" refType="h" fact="0.76"/>
        <dgm:constr type="ctrX" for="ch" forName="left_32_1" refType="w" fact="0.23"/>
        <dgm:constr type="w" for="ch" forName="left_32_2" refType="w" fact="0.37"/>
        <dgm:constr type="h" for="ch" forName="left_32_2" refType="h" fact="0.24"/>
        <dgm:constr type="b" for="ch" forName="left_32_2" refType="h" fact="0.535"/>
        <dgm:constr type="ctrX" for="ch" forName="left_32_2" refType="w" fact="0.217"/>
        <dgm:constr type="w" for="ch" forName="left_32_3" refType="w" fact="0.37"/>
        <dgm:constr type="h" for="ch" forName="left_32_3" refType="h" fact="0.24"/>
        <dgm:constr type="b" for="ch" forName="left_32_3" refType="h" fact="0.315"/>
        <dgm:constr type="ctrX" for="ch" forName="left_32_3" refType="w" fact="0.204"/>
        <dgm:constr type="w" for="ch" forName="right_32_1" refType="w" fact="0.37"/>
        <dgm:constr type="h" for="ch" forName="right_32_1" refType="h" fact="0.24"/>
        <dgm:constr type="b" for="ch" forName="right_32_1" refType="h" fact="0.715"/>
        <dgm:constr type="ctrX" for="ch" forName="right_32_1" refType="w" fact="0.745"/>
        <dgm:constr type="w" for="ch" forName="right_32_2" refType="w" fact="0.37"/>
        <dgm:constr type="h" for="ch" forName="right_32_2" refType="h" fact="0.24"/>
        <dgm:constr type="b" for="ch" forName="right_32_2" refType="h" fact="0.49"/>
        <dgm:constr type="ctrX" for="ch" forName="right_32_2" refType="w" fact="0.732"/>
        <dgm:constr type="w" for="ch" forName="right_33_1" refType="w" fact="0.36"/>
        <dgm:constr type="h" for="ch" forName="right_33_1" refType="h" fact="0.21"/>
        <dgm:constr type="b" for="ch" forName="right_33_1" refType="h" fact="0.725"/>
        <dgm:constr type="ctrX" for="ch" forName="right_33_1" refType="w" fact="0.76"/>
        <dgm:constr type="w" for="ch" forName="right_33_2" refType="w" fact="0.36"/>
        <dgm:constr type="h" for="ch" forName="right_33_2" refType="h" fact="0.21"/>
        <dgm:constr type="b" for="ch" forName="right_33_2" refType="h" fact="0.5"/>
        <dgm:constr type="ctrX" for="ch" forName="right_33_2" refType="w" fact="0.76"/>
        <dgm:constr type="w" for="ch" forName="right_33_3" refType="w" fact="0.36"/>
        <dgm:constr type="h" for="ch" forName="right_33_3" refType="h" fact="0.21"/>
        <dgm:constr type="b" for="ch" forName="right_33_3" refType="h" fact="0.275"/>
        <dgm:constr type="ctrX" for="ch" forName="right_33_3" refType="w" fact="0.76"/>
        <dgm:constr type="w" for="ch" forName="left_33_1" refType="w" fact="0.36"/>
        <dgm:constr type="h" for="ch" forName="left_33_1" refType="h" fact="0.21"/>
        <dgm:constr type="b" for="ch" forName="left_33_1" refType="h" fact="0.725"/>
        <dgm:constr type="ctrX" for="ch" forName="left_33_1" refType="w" fact="0.24"/>
        <dgm:constr type="w" for="ch" forName="left_33_2" refType="w" fact="0.36"/>
        <dgm:constr type="h" for="ch" forName="left_33_2" refType="h" fact="0.21"/>
        <dgm:constr type="b" for="ch" forName="left_33_2" refType="h" fact="0.5"/>
        <dgm:constr type="ctrX" for="ch" forName="left_33_2" refType="w" fact="0.24"/>
        <dgm:constr type="w" for="ch" forName="left_33_3" refType="w" fact="0.36"/>
        <dgm:constr type="h" for="ch" forName="left_33_3" refType="h" fact="0.21"/>
        <dgm:constr type="b" for="ch" forName="left_33_3" refType="h" fact="0.275"/>
        <dgm:constr type="ctrX" for="ch" forName="left_33_3" refType="w" fact="0.24"/>
        <dgm:constr type="w" for="ch" forName="right_04_1" refType="w" fact="0.365"/>
        <dgm:constr type="h" for="ch" forName="right_04_1" refType="h" fact="0.185"/>
        <dgm:constr type="b" for="ch" forName="right_04_1" refType="h" fact="0.76"/>
        <dgm:constr type="ctrX" for="ch" forName="right_04_1" refType="w" fact="0.77"/>
        <dgm:constr type="w" for="ch" forName="right_04_2" refType="w" fact="0.365"/>
        <dgm:constr type="h" for="ch" forName="right_04_2" refType="h" fact="0.185"/>
        <dgm:constr type="b" for="ch" forName="right_04_2" refType="h" fact="0.595"/>
        <dgm:constr type="ctrX" for="ch" forName="right_04_2" refType="w" fact="0.78"/>
        <dgm:constr type="w" for="ch" forName="right_04_3" refType="w" fact="0.365"/>
        <dgm:constr type="h" for="ch" forName="right_04_3" refType="h" fact="0.185"/>
        <dgm:constr type="b" for="ch" forName="right_04_3" refType="h" fact="0.43"/>
        <dgm:constr type="ctrX" for="ch" forName="right_04_3" refType="w" fact="0.79"/>
        <dgm:constr type="w" for="ch" forName="right_04_4" refType="w" fact="0.365"/>
        <dgm:constr type="h" for="ch" forName="right_04_4" refType="h" fact="0.185"/>
        <dgm:constr type="b" for="ch" forName="right_04_4" refType="h" fact="0.265"/>
        <dgm:constr type="ctrX" for="ch" forName="right_04_4" refType="w" fact="0.8"/>
        <dgm:constr type="w" for="ch" forName="left_40_1" refType="w" fact="0.365"/>
        <dgm:constr type="h" for="ch" forName="left_40_1" refType="h" fact="0.185"/>
        <dgm:constr type="b" for="ch" forName="left_40_1" refType="h" fact="0.76"/>
        <dgm:constr type="ctrX" for="ch" forName="left_40_1" refType="w" fact="0.23"/>
        <dgm:constr type="w" for="ch" forName="left_40_2" refType="w" fact="0.365"/>
        <dgm:constr type="h" for="ch" forName="left_40_2" refType="h" fact="0.185"/>
        <dgm:constr type="b" for="ch" forName="left_40_2" refType="h" fact="0.595"/>
        <dgm:constr type="ctrX" for="ch" forName="left_40_2" refType="w" fact="0.22"/>
        <dgm:constr type="w" for="ch" forName="left_40_3" refType="w" fact="0.365"/>
        <dgm:constr type="h" for="ch" forName="left_40_3" refType="h" fact="0.185"/>
        <dgm:constr type="b" for="ch" forName="left_40_3" refType="h" fact="0.43"/>
        <dgm:constr type="ctrX" for="ch" forName="left_40_3" refType="w" fact="0.21"/>
        <dgm:constr type="w" for="ch" forName="left_40_4" refType="w" fact="0.365"/>
        <dgm:constr type="h" for="ch" forName="left_40_4" refType="h" fact="0.185"/>
        <dgm:constr type="b" for="ch" forName="left_40_4" refType="h" fact="0.265"/>
        <dgm:constr type="ctrX" for="ch" forName="left_40_4" refType="w" fact="0.2"/>
        <dgm:constr type="w" for="ch" forName="right_14_1" refType="w" fact="0.365"/>
        <dgm:constr type="h" for="ch" forName="right_14_1" refType="h" fact="0.185"/>
        <dgm:constr type="b" for="ch" forName="right_14_1" refType="h" fact="0.76"/>
        <dgm:constr type="ctrX" for="ch" forName="right_14_1" refType="w" fact="0.77"/>
        <dgm:constr type="w" for="ch" forName="right_14_2" refType="w" fact="0.365"/>
        <dgm:constr type="h" for="ch" forName="right_14_2" refType="h" fact="0.185"/>
        <dgm:constr type="b" for="ch" forName="right_14_2" refType="h" fact="0.595"/>
        <dgm:constr type="ctrX" for="ch" forName="right_14_2" refType="w" fact="0.78"/>
        <dgm:constr type="w" for="ch" forName="right_14_3" refType="w" fact="0.365"/>
        <dgm:constr type="h" for="ch" forName="right_14_3" refType="h" fact="0.185"/>
        <dgm:constr type="b" for="ch" forName="right_14_3" refType="h" fact="0.43"/>
        <dgm:constr type="ctrX" for="ch" forName="right_14_3" refType="w" fact="0.79"/>
        <dgm:constr type="w" for="ch" forName="right_14_4" refType="w" fact="0.365"/>
        <dgm:constr type="h" for="ch" forName="right_14_4" refType="h" fact="0.185"/>
        <dgm:constr type="b" for="ch" forName="right_14_4" refType="h" fact="0.265"/>
        <dgm:constr type="ctrX" for="ch" forName="right_14_4" refType="w" fact="0.8"/>
        <dgm:constr type="w" for="ch" forName="left_14_1" refType="w" fact="0.365"/>
        <dgm:constr type="h" for="ch" forName="left_14_1" refType="h" fact="0.185"/>
        <dgm:constr type="b" for="ch" forName="left_14_1" refType="h" fact="0.715"/>
        <dgm:constr type="ctrX" for="ch" forName="left_14_1" refType="w" fact="0.25"/>
        <dgm:constr type="w" for="ch" forName="left_41_1" refType="w" fact="0.365"/>
        <dgm:constr type="h" for="ch" forName="left_41_1" refType="h" fact="0.185"/>
        <dgm:constr type="b" for="ch" forName="left_41_1" refType="h" fact="0.76"/>
        <dgm:constr type="ctrX" for="ch" forName="left_41_1" refType="w" fact="0.23"/>
        <dgm:constr type="w" for="ch" forName="left_41_2" refType="w" fact="0.365"/>
        <dgm:constr type="h" for="ch" forName="left_41_2" refType="h" fact="0.185"/>
        <dgm:constr type="b" for="ch" forName="left_41_2" refType="h" fact="0.595"/>
        <dgm:constr type="ctrX" for="ch" forName="left_41_2" refType="w" fact="0.22"/>
        <dgm:constr type="w" for="ch" forName="left_41_3" refType="w" fact="0.365"/>
        <dgm:constr type="h" for="ch" forName="left_41_3" refType="h" fact="0.185"/>
        <dgm:constr type="b" for="ch" forName="left_41_3" refType="h" fact="0.43"/>
        <dgm:constr type="ctrX" for="ch" forName="left_41_3" refType="w" fact="0.21"/>
        <dgm:constr type="w" for="ch" forName="left_41_4" refType="w" fact="0.365"/>
        <dgm:constr type="h" for="ch" forName="left_41_4" refType="h" fact="0.185"/>
        <dgm:constr type="b" for="ch" forName="left_41_4" refType="h" fact="0.265"/>
        <dgm:constr type="ctrX" for="ch" forName="left_41_4" refType="w" fact="0.2"/>
        <dgm:constr type="w" for="ch" forName="right_41_1" refType="w" fact="0.365"/>
        <dgm:constr type="h" for="ch" forName="right_41_1" refType="h" fact="0.185"/>
        <dgm:constr type="b" for="ch" forName="right_41_1" refType="h" fact="0.715"/>
        <dgm:constr type="ctrX" for="ch" forName="right_41_1" refType="w" fact="0.75"/>
        <dgm:constr type="w" for="ch" forName="right_24_1" refType="w" fact="0.365"/>
        <dgm:constr type="h" for="ch" forName="right_24_1" refType="h" fact="0.185"/>
        <dgm:constr type="b" for="ch" forName="right_24_1" refType="h" fact="0.76"/>
        <dgm:constr type="ctrX" for="ch" forName="right_24_1" refType="w" fact="0.77"/>
        <dgm:constr type="w" for="ch" forName="right_24_2" refType="w" fact="0.365"/>
        <dgm:constr type="h" for="ch" forName="right_24_2" refType="h" fact="0.185"/>
        <dgm:constr type="b" for="ch" forName="right_24_2" refType="h" fact="0.595"/>
        <dgm:constr type="ctrX" for="ch" forName="right_24_2" refType="w" fact="0.78"/>
        <dgm:constr type="w" for="ch" forName="right_24_3" refType="w" fact="0.365"/>
        <dgm:constr type="h" for="ch" forName="right_24_3" refType="h" fact="0.185"/>
        <dgm:constr type="b" for="ch" forName="right_24_3" refType="h" fact="0.43"/>
        <dgm:constr type="ctrX" for="ch" forName="right_24_3" refType="w" fact="0.79"/>
        <dgm:constr type="w" for="ch" forName="right_24_4" refType="w" fact="0.365"/>
        <dgm:constr type="h" for="ch" forName="right_24_4" refType="h" fact="0.185"/>
        <dgm:constr type="b" for="ch" forName="right_24_4" refType="h" fact="0.265"/>
        <dgm:constr type="ctrX" for="ch" forName="right_24_4" refType="w" fact="0.8"/>
        <dgm:constr type="w" for="ch" forName="left_24_1" refType="w" fact="0.365"/>
        <dgm:constr type="h" for="ch" forName="left_24_1" refType="h" fact="0.185"/>
        <dgm:constr type="b" for="ch" forName="left_24_1" refType="h" fact="0.715"/>
        <dgm:constr type="ctrX" for="ch" forName="left_24_1" refType="w" fact="0.25"/>
        <dgm:constr type="w" for="ch" forName="left_24_2" refType="w" fact="0.365"/>
        <dgm:constr type="h" for="ch" forName="left_24_2" refType="h" fact="0.185"/>
        <dgm:constr type="b" for="ch" forName="left_24_2" refType="h" fact="0.55"/>
        <dgm:constr type="ctrX" for="ch" forName="left_24_2" refType="w" fact="0.26"/>
        <dgm:constr type="w" for="ch" forName="left_42_1" refType="w" fact="0.365"/>
        <dgm:constr type="h" for="ch" forName="left_42_1" refType="h" fact="0.185"/>
        <dgm:constr type="b" for="ch" forName="left_42_1" refType="h" fact="0.76"/>
        <dgm:constr type="ctrX" for="ch" forName="left_42_1" refType="w" fact="0.23"/>
        <dgm:constr type="w" for="ch" forName="left_42_2" refType="w" fact="0.365"/>
        <dgm:constr type="h" for="ch" forName="left_42_2" refType="h" fact="0.185"/>
        <dgm:constr type="b" for="ch" forName="left_42_2" refType="h" fact="0.595"/>
        <dgm:constr type="ctrX" for="ch" forName="left_42_2" refType="w" fact="0.22"/>
        <dgm:constr type="w" for="ch" forName="left_42_3" refType="w" fact="0.365"/>
        <dgm:constr type="h" for="ch" forName="left_42_3" refType="h" fact="0.185"/>
        <dgm:constr type="b" for="ch" forName="left_42_3" refType="h" fact="0.43"/>
        <dgm:constr type="ctrX" for="ch" forName="left_42_3" refType="w" fact="0.21"/>
        <dgm:constr type="w" for="ch" forName="left_42_4" refType="w" fact="0.365"/>
        <dgm:constr type="h" for="ch" forName="left_42_4" refType="h" fact="0.185"/>
        <dgm:constr type="b" for="ch" forName="left_42_4" refType="h" fact="0.265"/>
        <dgm:constr type="ctrX" for="ch" forName="left_42_4" refType="w" fact="0.2"/>
        <dgm:constr type="w" for="ch" forName="right_42_1" refType="w" fact="0.365"/>
        <dgm:constr type="h" for="ch" forName="right_42_1" refType="h" fact="0.185"/>
        <dgm:constr type="b" for="ch" forName="right_42_1" refType="h" fact="0.715"/>
        <dgm:constr type="ctrX" for="ch" forName="right_42_1" refType="w" fact="0.75"/>
        <dgm:constr type="w" for="ch" forName="right_42_2" refType="w" fact="0.365"/>
        <dgm:constr type="h" for="ch" forName="right_42_2" refType="h" fact="0.185"/>
        <dgm:constr type="b" for="ch" forName="right_42_2" refType="h" fact="0.55"/>
        <dgm:constr type="ctrX" for="ch" forName="right_42_2" refType="w" fact="0.74"/>
        <dgm:constr type="w" for="ch" forName="right_34_1" refType="w" fact="0.365"/>
        <dgm:constr type="h" for="ch" forName="right_34_1" refType="h" fact="0.185"/>
        <dgm:constr type="b" for="ch" forName="right_34_1" refType="h" fact="0.76"/>
        <dgm:constr type="ctrX" for="ch" forName="right_34_1" refType="w" fact="0.77"/>
        <dgm:constr type="w" for="ch" forName="right_34_2" refType="w" fact="0.365"/>
        <dgm:constr type="h" for="ch" forName="right_34_2" refType="h" fact="0.185"/>
        <dgm:constr type="b" for="ch" forName="right_34_2" refType="h" fact="0.595"/>
        <dgm:constr type="ctrX" for="ch" forName="right_34_2" refType="w" fact="0.78"/>
        <dgm:constr type="w" for="ch" forName="right_34_3" refType="w" fact="0.365"/>
        <dgm:constr type="h" for="ch" forName="right_34_3" refType="h" fact="0.185"/>
        <dgm:constr type="b" for="ch" forName="right_34_3" refType="h" fact="0.43"/>
        <dgm:constr type="ctrX" for="ch" forName="right_34_3" refType="w" fact="0.79"/>
        <dgm:constr type="w" for="ch" forName="right_34_4" refType="w" fact="0.365"/>
        <dgm:constr type="h" for="ch" forName="right_34_4" refType="h" fact="0.185"/>
        <dgm:constr type="b" for="ch" forName="right_34_4" refType="h" fact="0.265"/>
        <dgm:constr type="ctrX" for="ch" forName="right_34_4" refType="w" fact="0.8"/>
        <dgm:constr type="w" for="ch" forName="left_34_1" refType="w" fact="0.365"/>
        <dgm:constr type="h" for="ch" forName="left_34_1" refType="h" fact="0.185"/>
        <dgm:constr type="b" for="ch" forName="left_34_1" refType="h" fact="0.715"/>
        <dgm:constr type="ctrX" for="ch" forName="left_34_1" refType="w" fact="0.25"/>
        <dgm:constr type="w" for="ch" forName="left_34_2" refType="w" fact="0.365"/>
        <dgm:constr type="h" for="ch" forName="left_34_2" refType="h" fact="0.185"/>
        <dgm:constr type="b" for="ch" forName="left_34_2" refType="h" fact="0.55"/>
        <dgm:constr type="ctrX" for="ch" forName="left_34_2" refType="w" fact="0.26"/>
        <dgm:constr type="w" for="ch" forName="left_34_3" refType="w" fact="0.365"/>
        <dgm:constr type="h" for="ch" forName="left_34_3" refType="h" fact="0.185"/>
        <dgm:constr type="b" for="ch" forName="left_34_3" refType="h" fact="0.385"/>
        <dgm:constr type="ctrX" for="ch" forName="left_34_3" refType="w" fact="0.27"/>
        <dgm:constr type="w" for="ch" forName="left_43_1" refType="w" fact="0.365"/>
        <dgm:constr type="h" for="ch" forName="left_43_1" refType="h" fact="0.185"/>
        <dgm:constr type="b" for="ch" forName="left_43_1" refType="h" fact="0.76"/>
        <dgm:constr type="ctrX" for="ch" forName="left_43_1" refType="w" fact="0.23"/>
        <dgm:constr type="w" for="ch" forName="left_43_2" refType="w" fact="0.365"/>
        <dgm:constr type="h" for="ch" forName="left_43_2" refType="h" fact="0.185"/>
        <dgm:constr type="b" for="ch" forName="left_43_2" refType="h" fact="0.595"/>
        <dgm:constr type="ctrX" for="ch" forName="left_43_2" refType="w" fact="0.22"/>
        <dgm:constr type="w" for="ch" forName="left_43_3" refType="w" fact="0.365"/>
        <dgm:constr type="h" for="ch" forName="left_43_3" refType="h" fact="0.185"/>
        <dgm:constr type="b" for="ch" forName="left_43_3" refType="h" fact="0.43"/>
        <dgm:constr type="ctrX" for="ch" forName="left_43_3" refType="w" fact="0.21"/>
        <dgm:constr type="w" for="ch" forName="left_43_4" refType="w" fact="0.365"/>
        <dgm:constr type="h" for="ch" forName="left_43_4" refType="h" fact="0.185"/>
        <dgm:constr type="b" for="ch" forName="left_43_4" refType="h" fact="0.265"/>
        <dgm:constr type="ctrX" for="ch" forName="left_43_4" refType="w" fact="0.2"/>
        <dgm:constr type="w" for="ch" forName="right_43_1" refType="w" fact="0.365"/>
        <dgm:constr type="h" for="ch" forName="right_43_1" refType="h" fact="0.185"/>
        <dgm:constr type="b" for="ch" forName="right_43_1" refType="h" fact="0.715"/>
        <dgm:constr type="ctrX" for="ch" forName="right_43_1" refType="w" fact="0.75"/>
        <dgm:constr type="w" for="ch" forName="right_43_2" refType="w" fact="0.365"/>
        <dgm:constr type="h" for="ch" forName="right_43_2" refType="h" fact="0.185"/>
        <dgm:constr type="b" for="ch" forName="right_43_2" refType="h" fact="0.55"/>
        <dgm:constr type="ctrX" for="ch" forName="right_43_2" refType="w" fact="0.74"/>
        <dgm:constr type="w" for="ch" forName="right_43_3" refType="w" fact="0.365"/>
        <dgm:constr type="h" for="ch" forName="right_43_3" refType="h" fact="0.185"/>
        <dgm:constr type="b" for="ch" forName="right_43_3" refType="h" fact="0.385"/>
        <dgm:constr type="ctrX" for="ch" forName="right_43_3" refType="w" fact="0.73"/>
        <dgm:constr type="w" for="ch" forName="right_44_1" refType="w" fact="0.36"/>
        <dgm:constr type="h" for="ch" forName="right_44_1" refType="h" fact="0.154"/>
        <dgm:constr type="b" for="ch" forName="right_44_1" refType="h" fact="0.725"/>
        <dgm:constr type="ctrX" for="ch" forName="right_44_1" refType="w" fact="0.76"/>
        <dgm:constr type="w" for="ch" forName="right_44_2" refType="w" fact="0.36"/>
        <dgm:constr type="h" for="ch" forName="right_44_2" refType="h" fact="0.154"/>
        <dgm:constr type="b" for="ch" forName="right_44_2" refType="h" fact="0.559"/>
        <dgm:constr type="ctrX" for="ch" forName="right_44_2" refType="w" fact="0.76"/>
        <dgm:constr type="w" for="ch" forName="right_44_3" refType="w" fact="0.36"/>
        <dgm:constr type="h" for="ch" forName="right_44_3" refType="h" fact="0.154"/>
        <dgm:constr type="b" for="ch" forName="right_44_3" refType="h" fact="0.393"/>
        <dgm:constr type="ctrX" for="ch" forName="right_44_3" refType="w" fact="0.76"/>
        <dgm:constr type="w" for="ch" forName="right_44_4" refType="w" fact="0.36"/>
        <dgm:constr type="h" for="ch" forName="right_44_4" refType="h" fact="0.154"/>
        <dgm:constr type="b" for="ch" forName="right_44_4" refType="h" fact="0.224"/>
        <dgm:constr type="ctrX" for="ch" forName="right_44_4" refType="w" fact="0.76"/>
        <dgm:constr type="w" for="ch" forName="left_44_1" refType="w" fact="0.36"/>
        <dgm:constr type="h" for="ch" forName="left_44_1" refType="h" fact="0.154"/>
        <dgm:constr type="b" for="ch" forName="left_44_1" refType="h" fact="0.725"/>
        <dgm:constr type="ctrX" for="ch" forName="left_44_1" refType="w" fact="0.24"/>
        <dgm:constr type="w" for="ch" forName="left_44_2" refType="w" fact="0.36"/>
        <dgm:constr type="h" for="ch" forName="left_44_2" refType="h" fact="0.154"/>
        <dgm:constr type="b" for="ch" forName="left_44_2" refType="h" fact="0.559"/>
        <dgm:constr type="ctrX" for="ch" forName="left_44_2" refType="w" fact="0.24"/>
        <dgm:constr type="w" for="ch" forName="left_44_3" refType="w" fact="0.36"/>
        <dgm:constr type="h" for="ch" forName="left_44_3" refType="h" fact="0.154"/>
        <dgm:constr type="b" for="ch" forName="left_44_3" refType="h" fact="0.393"/>
        <dgm:constr type="ctrX" for="ch" forName="left_44_3" refType="w" fact="0.24"/>
        <dgm:constr type="w" for="ch" forName="left_44_4" refType="w" fact="0.36"/>
        <dgm:constr type="h" for="ch" forName="left_44_4" refType="h" fact="0.154"/>
        <dgm:constr type="b" for="ch" forName="left_44_4" refType="h" fact="0.224"/>
        <dgm:constr type="ctrX" for="ch" forName="left_44_4" refType="w" fact="0.24"/>
      </dgm:constrLst>
      <dgm:ruleLst/>
      <dgm:layoutNode name="dummyMaxCanvas_ChildArea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fulcrum" styleLbl="alignAccFollowNode1">
        <dgm:alg type="sp"/>
        <dgm:shape xmlns:r="http://schemas.openxmlformats.org/officeDocument/2006/relationships"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type="rect" r:blip="" rot="4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type="roundRect" r:blip="" rot="4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 rot="4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 rot="4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 rot="4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type="rect" r:blip="" rot="4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type="roundRect" r:blip="" rot="4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type="roundRect" r:blip="" rot="4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type="roundRect" r:blip="" rot="4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 rot="4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 rot="4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 rot="4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 rot="4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 rot="4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type="rect" r:blip="" rot="-4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type="roundRect" r:blip="" rot="-4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type="rect" r:blip="" rot="4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type="roundRect" r:blip="" rot="4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type="roundRect" r:blip="" rot="4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type="roundRect" r:blip="" rot="4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 rot="4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 rot="4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 rot="4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 rot="4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 rot="4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type="rect" r:blip="" rot="4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type="roundRect" r:blip="" rot="4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type="roundRect" r:blip="" rot="4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type="roundRect" r:blip="" rot="4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type="roundRect" r:blip="" rot="4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type="roundRect" r:blip="" rot="4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 rot="-4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 rot="-4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 rot="-4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type="rect" r:blip="" rot="-4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type="roundRect" r:blip="" rot="-4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type="roundRect" r:blip="" rot="-4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type="roundRect" r:blip="" rot="-4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type="rect" r:blip="" rot="4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type="roundRect" r:blip="" rot="4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type="roundRect" r:blip="" rot="4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type="roundRect" r:blip="" rot="4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type="roundRect" r:blip="" rot="4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type="roundRect" r:blip="" rot="4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 rot="4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 rot="4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 rot="4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 rot="4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 rot="4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 rot="4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 rot="4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type="rect" r:blip="" rot="-4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type="roundRect" r:blip="" rot="-4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type="roundRect" r:blip="" rot="-4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type="roundRect" r:blip="" rot="-4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 rot="-4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 rot="-4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 rot="-4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 rot="-4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 rot="-4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type="rect" r:blip="" rot="-4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type="roundRect" r:blip="" rot="-4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type="roundRect" r:blip="" rot="-4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type="roundRect" r:blip="" rot="-4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type="roundRect" r:blip="" rot="-4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type="roundRect" r:blip="" rot="-4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type="rect" r:blip="" rot="4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type="roundRect" r:blip="" rot="4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type="roundRect" r:blip="" rot="4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type="roundRect" r:blip="" rot="4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type="roundRect" r:blip="" rot="4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type="roundRect" r:blip="" rot="4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type="roundRect" r:blip="" rot="4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type="roundRect" r:blip="" rot="4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 rot="-4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 rot="-4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 rot="-4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 rot="-4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 rot="-4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type="rect" r:blip="" rot="-4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type="roundRect" r:blip="" rot="-4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type="roundRect" r:blip="" rot="-4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type="roundRect" r:blip="" rot="-4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type="roundRect" r:blip="" rot="-4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type="roundRect" r:blip="" rot="-4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 rot="-4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 rot="-4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 rot="-4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 rot="-4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 rot="-4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 rot="-4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 rot="-4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type="rect" r:blip="" rot="-4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type="roundRect" r:blip="" rot="-4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type="roundRect" r:blip="" rot="-4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type="roundRect" r:blip="" rot="-4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type="roundRect" r:blip="" rot="-4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type="roundRect" r:blip="" rot="-4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type="roundRect" r:blip="" rot="-4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type="roundRect" r:blip="" rot="-4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xmlns:r="http://schemas.openxmlformats.org/officeDocument/2006/relationships"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>
          <dgm:prSet csTypeId="urn:microsoft.com/office/officeart/2005/8/colors/accent6_5"/>
        </dgm:pt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5CE57C-7BD3-46C6-97C7-2536E06468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1C8765-9AFF-419C-806F-B02D18E536C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024378-00D7-45FF-AB87-4712D912B90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8BC4DB-98FB-4A90-8BBF-47B6EA00176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tags" Target="../tags/tag90.xml"/><Relationship Id="rId7" Type="http://schemas.openxmlformats.org/officeDocument/2006/relationships/tags" Target="../tags/tag89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tags" Target="../tags/tag104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6" Type="http://schemas.openxmlformats.org/officeDocument/2006/relationships/tags" Target="../tags/tag129.xml"/><Relationship Id="rId5" Type="http://schemas.openxmlformats.org/officeDocument/2006/relationships/tags" Target="../tags/tag128.xml"/><Relationship Id="rId4" Type="http://schemas.openxmlformats.org/officeDocument/2006/relationships/tags" Target="../tags/tag127.xml"/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6" Type="http://schemas.openxmlformats.org/officeDocument/2006/relationships/tags" Target="../tags/tag134.xml"/><Relationship Id="rId5" Type="http://schemas.openxmlformats.org/officeDocument/2006/relationships/tags" Target="../tags/tag133.xml"/><Relationship Id="rId4" Type="http://schemas.openxmlformats.org/officeDocument/2006/relationships/tags" Target="../tags/tag132.xml"/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6" Type="http://schemas.openxmlformats.org/officeDocument/2006/relationships/tags" Target="../tags/tag139.xml"/><Relationship Id="rId5" Type="http://schemas.openxmlformats.org/officeDocument/2006/relationships/tags" Target="../tags/tag138.xml"/><Relationship Id="rId4" Type="http://schemas.openxmlformats.org/officeDocument/2006/relationships/tags" Target="../tags/tag137.xml"/><Relationship Id="rId3" Type="http://schemas.openxmlformats.org/officeDocument/2006/relationships/tags" Target="../tags/tag136.xml"/><Relationship Id="rId2" Type="http://schemas.openxmlformats.org/officeDocument/2006/relationships/tags" Target="../tags/tag135.xml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7" Type="http://schemas.openxmlformats.org/officeDocument/2006/relationships/tags" Target="../tags/tag145.xml"/><Relationship Id="rId6" Type="http://schemas.openxmlformats.org/officeDocument/2006/relationships/tags" Target="../tags/tag144.xml"/><Relationship Id="rId5" Type="http://schemas.openxmlformats.org/officeDocument/2006/relationships/tags" Target="../tags/tag143.xml"/><Relationship Id="rId4" Type="http://schemas.openxmlformats.org/officeDocument/2006/relationships/tags" Target="../tags/tag142.xml"/><Relationship Id="rId3" Type="http://schemas.openxmlformats.org/officeDocument/2006/relationships/tags" Target="../tags/tag141.xml"/><Relationship Id="rId2" Type="http://schemas.openxmlformats.org/officeDocument/2006/relationships/tags" Target="../tags/tag140.xml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53.xml"/><Relationship Id="rId8" Type="http://schemas.openxmlformats.org/officeDocument/2006/relationships/tags" Target="../tags/tag152.xml"/><Relationship Id="rId7" Type="http://schemas.openxmlformats.org/officeDocument/2006/relationships/tags" Target="../tags/tag151.xml"/><Relationship Id="rId6" Type="http://schemas.openxmlformats.org/officeDocument/2006/relationships/tags" Target="../tags/tag150.xml"/><Relationship Id="rId5" Type="http://schemas.openxmlformats.org/officeDocument/2006/relationships/tags" Target="../tags/tag149.xml"/><Relationship Id="rId4" Type="http://schemas.openxmlformats.org/officeDocument/2006/relationships/tags" Target="../tags/tag148.xml"/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5" Type="http://schemas.openxmlformats.org/officeDocument/2006/relationships/tags" Target="../tags/tag157.xml"/><Relationship Id="rId4" Type="http://schemas.openxmlformats.org/officeDocument/2006/relationships/tags" Target="../tags/tag156.xml"/><Relationship Id="rId3" Type="http://schemas.openxmlformats.org/officeDocument/2006/relationships/tags" Target="../tags/tag155.xml"/><Relationship Id="rId2" Type="http://schemas.openxmlformats.org/officeDocument/2006/relationships/tags" Target="../tags/tag154.xml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4" Type="http://schemas.openxmlformats.org/officeDocument/2006/relationships/tags" Target="../tags/tag160.xml"/><Relationship Id="rId3" Type="http://schemas.openxmlformats.org/officeDocument/2006/relationships/tags" Target="../tags/tag159.xml"/><Relationship Id="rId2" Type="http://schemas.openxmlformats.org/officeDocument/2006/relationships/tags" Target="../tags/tag158.xml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7" Type="http://schemas.openxmlformats.org/officeDocument/2006/relationships/tags" Target="../tags/tag166.xml"/><Relationship Id="rId6" Type="http://schemas.openxmlformats.org/officeDocument/2006/relationships/tags" Target="../tags/tag165.xml"/><Relationship Id="rId5" Type="http://schemas.openxmlformats.org/officeDocument/2006/relationships/tags" Target="../tags/tag164.xml"/><Relationship Id="rId4" Type="http://schemas.openxmlformats.org/officeDocument/2006/relationships/tags" Target="../tags/tag163.xml"/><Relationship Id="rId3" Type="http://schemas.openxmlformats.org/officeDocument/2006/relationships/tags" Target="../tags/tag162.xml"/><Relationship Id="rId2" Type="http://schemas.openxmlformats.org/officeDocument/2006/relationships/tags" Target="../tags/tag161.xml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6" Type="http://schemas.openxmlformats.org/officeDocument/2006/relationships/tags" Target="../tags/tag171.xml"/><Relationship Id="rId5" Type="http://schemas.openxmlformats.org/officeDocument/2006/relationships/tags" Target="../tags/tag170.xml"/><Relationship Id="rId4" Type="http://schemas.openxmlformats.org/officeDocument/2006/relationships/tags" Target="../tags/tag169.xml"/><Relationship Id="rId3" Type="http://schemas.openxmlformats.org/officeDocument/2006/relationships/tags" Target="../tags/tag168.xml"/><Relationship Id="rId2" Type="http://schemas.openxmlformats.org/officeDocument/2006/relationships/tags" Target="../tags/tag167.xml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5" Type="http://schemas.openxmlformats.org/officeDocument/2006/relationships/tags" Target="../tags/tag175.xml"/><Relationship Id="rId4" Type="http://schemas.openxmlformats.org/officeDocument/2006/relationships/tags" Target="../tags/tag174.xml"/><Relationship Id="rId3" Type="http://schemas.openxmlformats.org/officeDocument/2006/relationships/tags" Target="../tags/tag173.xml"/><Relationship Id="rId2" Type="http://schemas.openxmlformats.org/officeDocument/2006/relationships/tags" Target="../tags/tag172.xml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6" Type="http://schemas.openxmlformats.org/officeDocument/2006/relationships/tags" Target="../tags/tag180.xml"/><Relationship Id="rId5" Type="http://schemas.openxmlformats.org/officeDocument/2006/relationships/tags" Target="../tags/tag179.xml"/><Relationship Id="rId4" Type="http://schemas.openxmlformats.org/officeDocument/2006/relationships/tags" Target="../tags/tag178.xml"/><Relationship Id="rId3" Type="http://schemas.openxmlformats.org/officeDocument/2006/relationships/tags" Target="../tags/tag177.xml"/><Relationship Id="rId2" Type="http://schemas.openxmlformats.org/officeDocument/2006/relationships/tags" Target="../tags/tag176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grpSp>
        <p:nvGrpSpPr>
          <p:cNvPr id="14" name="组合 13"/>
          <p:cNvGrpSpPr/>
          <p:nvPr userDrawn="1"/>
        </p:nvGrpSpPr>
        <p:grpSpPr>
          <a:xfrm>
            <a:off x="690359" y="4249420"/>
            <a:ext cx="3361673" cy="1929935"/>
            <a:chOff x="1100" y="6144"/>
            <a:chExt cx="5845" cy="3565"/>
          </a:xfrm>
        </p:grpSpPr>
        <p:grpSp>
          <p:nvGrpSpPr>
            <p:cNvPr id="9" name="组合 8"/>
            <p:cNvGrpSpPr/>
            <p:nvPr userDrawn="1"/>
          </p:nvGrpSpPr>
          <p:grpSpPr>
            <a:xfrm>
              <a:off x="1108" y="6144"/>
              <a:ext cx="5837" cy="3549"/>
              <a:chOff x="1108" y="6144"/>
              <a:chExt cx="5837" cy="3549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1508" y="6144"/>
                <a:ext cx="0" cy="3549"/>
              </a:xfrm>
              <a:prstGeom prst="line">
                <a:avLst/>
              </a:prstGeom>
              <a:ln w="349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1108" y="9147"/>
                <a:ext cx="5837" cy="0"/>
              </a:xfrm>
              <a:prstGeom prst="line">
                <a:avLst/>
              </a:prstGeom>
              <a:ln w="349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组合 10"/>
            <p:cNvGrpSpPr/>
            <p:nvPr userDrawn="1"/>
          </p:nvGrpSpPr>
          <p:grpSpPr>
            <a:xfrm>
              <a:off x="1100" y="6160"/>
              <a:ext cx="5837" cy="3549"/>
              <a:chOff x="964" y="5992"/>
              <a:chExt cx="5837" cy="3549"/>
            </a:xfrm>
          </p:grpSpPr>
          <p:cxnSp>
            <p:nvCxnSpPr>
              <p:cNvPr id="12" name="直接连接符 11"/>
              <p:cNvCxnSpPr/>
              <p:nvPr/>
            </p:nvCxnSpPr>
            <p:spPr>
              <a:xfrm>
                <a:off x="1508" y="5992"/>
                <a:ext cx="0" cy="3549"/>
              </a:xfrm>
              <a:prstGeom prst="line">
                <a:avLst/>
              </a:prstGeom>
              <a:ln w="349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964" y="9147"/>
                <a:ext cx="5837" cy="0"/>
              </a:xfrm>
              <a:prstGeom prst="line">
                <a:avLst/>
              </a:prstGeom>
              <a:ln w="349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grpSp>
        <p:nvGrpSpPr>
          <p:cNvPr id="14" name="组合 13"/>
          <p:cNvGrpSpPr/>
          <p:nvPr userDrawn="1"/>
        </p:nvGrpSpPr>
        <p:grpSpPr>
          <a:xfrm>
            <a:off x="690359" y="4249420"/>
            <a:ext cx="3361673" cy="1929935"/>
            <a:chOff x="1100" y="6144"/>
            <a:chExt cx="5845" cy="3565"/>
          </a:xfrm>
        </p:grpSpPr>
        <p:grpSp>
          <p:nvGrpSpPr>
            <p:cNvPr id="9" name="组合 8"/>
            <p:cNvGrpSpPr/>
            <p:nvPr userDrawn="1"/>
          </p:nvGrpSpPr>
          <p:grpSpPr>
            <a:xfrm>
              <a:off x="1108" y="6144"/>
              <a:ext cx="5837" cy="3549"/>
              <a:chOff x="1108" y="6144"/>
              <a:chExt cx="5837" cy="3549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1508" y="6144"/>
                <a:ext cx="0" cy="3549"/>
              </a:xfrm>
              <a:prstGeom prst="line">
                <a:avLst/>
              </a:prstGeom>
              <a:ln w="349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1108" y="9147"/>
                <a:ext cx="5837" cy="0"/>
              </a:xfrm>
              <a:prstGeom prst="line">
                <a:avLst/>
              </a:prstGeom>
              <a:ln w="349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组合 10"/>
            <p:cNvGrpSpPr/>
            <p:nvPr userDrawn="1"/>
          </p:nvGrpSpPr>
          <p:grpSpPr>
            <a:xfrm>
              <a:off x="1100" y="6160"/>
              <a:ext cx="5837" cy="3549"/>
              <a:chOff x="964" y="5992"/>
              <a:chExt cx="5837" cy="3549"/>
            </a:xfrm>
          </p:grpSpPr>
          <p:cxnSp>
            <p:nvCxnSpPr>
              <p:cNvPr id="12" name="直接连接符 11"/>
              <p:cNvCxnSpPr/>
              <p:nvPr/>
            </p:nvCxnSpPr>
            <p:spPr>
              <a:xfrm>
                <a:off x="1508" y="5992"/>
                <a:ext cx="0" cy="3549"/>
              </a:xfrm>
              <a:prstGeom prst="line">
                <a:avLst/>
              </a:prstGeom>
              <a:ln w="349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964" y="9147"/>
                <a:ext cx="5837" cy="0"/>
              </a:xfrm>
              <a:prstGeom prst="line">
                <a:avLst/>
              </a:prstGeom>
              <a:ln w="349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grpSp>
        <p:nvGrpSpPr>
          <p:cNvPr id="14" name="组合 13"/>
          <p:cNvGrpSpPr/>
          <p:nvPr userDrawn="1"/>
        </p:nvGrpSpPr>
        <p:grpSpPr>
          <a:xfrm>
            <a:off x="690359" y="4249420"/>
            <a:ext cx="3361673" cy="1929935"/>
            <a:chOff x="1100" y="6144"/>
            <a:chExt cx="5845" cy="3565"/>
          </a:xfrm>
        </p:grpSpPr>
        <p:grpSp>
          <p:nvGrpSpPr>
            <p:cNvPr id="9" name="组合 8"/>
            <p:cNvGrpSpPr/>
            <p:nvPr userDrawn="1"/>
          </p:nvGrpSpPr>
          <p:grpSpPr>
            <a:xfrm>
              <a:off x="1108" y="6144"/>
              <a:ext cx="5837" cy="3549"/>
              <a:chOff x="1108" y="6144"/>
              <a:chExt cx="5837" cy="3549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1508" y="6144"/>
                <a:ext cx="0" cy="3549"/>
              </a:xfrm>
              <a:prstGeom prst="line">
                <a:avLst/>
              </a:prstGeom>
              <a:ln w="349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1108" y="9147"/>
                <a:ext cx="5837" cy="0"/>
              </a:xfrm>
              <a:prstGeom prst="line">
                <a:avLst/>
              </a:prstGeom>
              <a:ln w="349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组合 10"/>
            <p:cNvGrpSpPr/>
            <p:nvPr userDrawn="1"/>
          </p:nvGrpSpPr>
          <p:grpSpPr>
            <a:xfrm>
              <a:off x="1100" y="6160"/>
              <a:ext cx="5837" cy="3549"/>
              <a:chOff x="964" y="5992"/>
              <a:chExt cx="5837" cy="3549"/>
            </a:xfrm>
          </p:grpSpPr>
          <p:cxnSp>
            <p:nvCxnSpPr>
              <p:cNvPr id="12" name="直接连接符 11"/>
              <p:cNvCxnSpPr/>
              <p:nvPr/>
            </p:nvCxnSpPr>
            <p:spPr>
              <a:xfrm>
                <a:off x="1508" y="5992"/>
                <a:ext cx="0" cy="3549"/>
              </a:xfrm>
              <a:prstGeom prst="line">
                <a:avLst/>
              </a:prstGeom>
              <a:ln w="349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964" y="9147"/>
                <a:ext cx="5837" cy="0"/>
              </a:xfrm>
              <a:prstGeom prst="line">
                <a:avLst/>
              </a:prstGeom>
              <a:ln w="349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8" Type="http://schemas.openxmlformats.org/officeDocument/2006/relationships/theme" Target="../theme/theme2.xml"/><Relationship Id="rId17" Type="http://schemas.openxmlformats.org/officeDocument/2006/relationships/tags" Target="../tags/tag124.xml"/><Relationship Id="rId16" Type="http://schemas.openxmlformats.org/officeDocument/2006/relationships/tags" Target="../tags/tag123.xml"/><Relationship Id="rId15" Type="http://schemas.openxmlformats.org/officeDocument/2006/relationships/tags" Target="../tags/tag12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8" Type="http://schemas.openxmlformats.org/officeDocument/2006/relationships/theme" Target="../theme/theme3.xml"/><Relationship Id="rId17" Type="http://schemas.openxmlformats.org/officeDocument/2006/relationships/tags" Target="../tags/tag186.xml"/><Relationship Id="rId16" Type="http://schemas.openxmlformats.org/officeDocument/2006/relationships/tags" Target="../tags/tag185.xml"/><Relationship Id="rId15" Type="http://schemas.openxmlformats.org/officeDocument/2006/relationships/tags" Target="../tags/tag184.xml"/><Relationship Id="rId14" Type="http://schemas.openxmlformats.org/officeDocument/2006/relationships/tags" Target="../tags/tag183.xml"/><Relationship Id="rId13" Type="http://schemas.openxmlformats.org/officeDocument/2006/relationships/tags" Target="../tags/tag182.xml"/><Relationship Id="rId12" Type="http://schemas.openxmlformats.org/officeDocument/2006/relationships/tags" Target="../tags/tag181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10328910" y="532765"/>
            <a:ext cx="1247775" cy="892175"/>
            <a:chOff x="7444" y="3564"/>
            <a:chExt cx="2512" cy="1870"/>
          </a:xfrm>
        </p:grpSpPr>
        <p:sp>
          <p:nvSpPr>
            <p:cNvPr id="7" name="圆角矩形 6"/>
            <p:cNvSpPr/>
            <p:nvPr userDrawn="1"/>
          </p:nvSpPr>
          <p:spPr>
            <a:xfrm>
              <a:off x="7444" y="4238"/>
              <a:ext cx="1807" cy="1194"/>
            </a:xfrm>
            <a:prstGeom prst="roundRect">
              <a:avLst/>
            </a:prstGeom>
            <a:solidFill>
              <a:schemeClr val="bg2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 userDrawn="1"/>
          </p:nvSpPr>
          <p:spPr>
            <a:xfrm rot="2700000">
              <a:off x="7785" y="3870"/>
              <a:ext cx="1807" cy="1194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 userDrawn="1"/>
          </p:nvSpPr>
          <p:spPr>
            <a:xfrm rot="5400000">
              <a:off x="8456" y="3934"/>
              <a:ext cx="1807" cy="1194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 userDrawn="1"/>
        </p:nvSpPr>
        <p:spPr>
          <a:xfrm>
            <a:off x="8422640" y="842010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华文隶书" panose="02010800040101010101" charset="-122"/>
                <a:ea typeface="华文隶书" panose="02010800040101010101" charset="-122"/>
              </a:rPr>
              <a:t>秘书实务</a:t>
            </a:r>
            <a:endParaRPr lang="zh-CN" altLang="en-US" sz="3200">
              <a:solidFill>
                <a:schemeClr val="accent1">
                  <a:lumMod val="50000"/>
                </a:schemeClr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8251190" y="1313815"/>
            <a:ext cx="1980000" cy="0"/>
          </a:xfrm>
          <a:prstGeom prst="line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8070850" y="1364615"/>
            <a:ext cx="2160000" cy="0"/>
          </a:xfrm>
          <a:prstGeom prst="line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10328910" y="532765"/>
            <a:ext cx="1247775" cy="892175"/>
            <a:chOff x="7444" y="3564"/>
            <a:chExt cx="2512" cy="1870"/>
          </a:xfrm>
        </p:grpSpPr>
        <p:sp>
          <p:nvSpPr>
            <p:cNvPr id="7" name="圆角矩形 6"/>
            <p:cNvSpPr/>
            <p:nvPr userDrawn="1"/>
          </p:nvSpPr>
          <p:spPr>
            <a:xfrm>
              <a:off x="7444" y="4238"/>
              <a:ext cx="1807" cy="1194"/>
            </a:xfrm>
            <a:prstGeom prst="roundRect">
              <a:avLst/>
            </a:prstGeom>
            <a:solidFill>
              <a:schemeClr val="bg2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 userDrawn="1"/>
          </p:nvSpPr>
          <p:spPr>
            <a:xfrm rot="2700000">
              <a:off x="7785" y="3870"/>
              <a:ext cx="1807" cy="1194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 userDrawn="1"/>
          </p:nvSpPr>
          <p:spPr>
            <a:xfrm rot="5400000">
              <a:off x="8456" y="3934"/>
              <a:ext cx="1807" cy="1194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 userDrawn="1"/>
        </p:nvSpPr>
        <p:spPr>
          <a:xfrm>
            <a:off x="7680960" y="777240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华文隶书" panose="02010800040101010101" charset="-122"/>
                <a:ea typeface="华文隶书" panose="02010800040101010101" charset="-122"/>
              </a:rPr>
              <a:t>秘书实务</a:t>
            </a:r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华文隶书" panose="02010800040101010101" charset="-122"/>
                <a:ea typeface="华文隶书" panose="02010800040101010101" charset="-122"/>
              </a:rPr>
              <a:t>概述</a:t>
            </a:r>
            <a:endParaRPr lang="zh-CN" altLang="en-US" sz="3200">
              <a:solidFill>
                <a:schemeClr val="accent1">
                  <a:lumMod val="50000"/>
                </a:schemeClr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7710805" y="1300480"/>
            <a:ext cx="2520000" cy="0"/>
          </a:xfrm>
          <a:prstGeom prst="line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531100" y="1374775"/>
            <a:ext cx="2700000" cy="0"/>
          </a:xfrm>
          <a:prstGeom prst="line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10328910" y="532765"/>
            <a:ext cx="1247775" cy="892175"/>
            <a:chOff x="7444" y="3564"/>
            <a:chExt cx="2512" cy="1870"/>
          </a:xfrm>
        </p:grpSpPr>
        <p:sp>
          <p:nvSpPr>
            <p:cNvPr id="7" name="圆角矩形 6"/>
            <p:cNvSpPr/>
            <p:nvPr userDrawn="1"/>
          </p:nvSpPr>
          <p:spPr>
            <a:xfrm>
              <a:off x="7444" y="4238"/>
              <a:ext cx="1807" cy="1194"/>
            </a:xfrm>
            <a:prstGeom prst="roundRect">
              <a:avLst/>
            </a:prstGeom>
            <a:solidFill>
              <a:schemeClr val="bg2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 userDrawn="1"/>
          </p:nvSpPr>
          <p:spPr>
            <a:xfrm rot="2700000">
              <a:off x="7785" y="3870"/>
              <a:ext cx="1807" cy="1194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 userDrawn="1"/>
          </p:nvSpPr>
          <p:spPr>
            <a:xfrm rot="5400000">
              <a:off x="8456" y="3934"/>
              <a:ext cx="1807" cy="1194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 userDrawn="1"/>
        </p:nvSpPr>
        <p:spPr>
          <a:xfrm>
            <a:off x="7680960" y="777240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华文隶书" panose="02010800040101010101" charset="-122"/>
                <a:ea typeface="华文隶书" panose="02010800040101010101" charset="-122"/>
              </a:rPr>
              <a:t>秘书实务</a:t>
            </a:r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华文隶书" panose="02010800040101010101" charset="-122"/>
                <a:ea typeface="华文隶书" panose="02010800040101010101" charset="-122"/>
              </a:rPr>
              <a:t>概述</a:t>
            </a:r>
            <a:endParaRPr lang="zh-CN" altLang="en-US" sz="3200">
              <a:solidFill>
                <a:schemeClr val="accent1">
                  <a:lumMod val="50000"/>
                </a:schemeClr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7710805" y="1300480"/>
            <a:ext cx="2520000" cy="0"/>
          </a:xfrm>
          <a:prstGeom prst="line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531100" y="1374775"/>
            <a:ext cx="2700000" cy="0"/>
          </a:xfrm>
          <a:prstGeom prst="line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microsoft.com/office/2007/relationships/diagramDrawing" Target="../diagrams/drawing4.xml"/><Relationship Id="rId4" Type="http://schemas.openxmlformats.org/officeDocument/2006/relationships/diagramColors" Target="../diagrams/colors4.xml"/><Relationship Id="rId3" Type="http://schemas.openxmlformats.org/officeDocument/2006/relationships/diagramQuickStyle" Target="../diagrams/quickStyle4.xml"/><Relationship Id="rId2" Type="http://schemas.openxmlformats.org/officeDocument/2006/relationships/diagramLayout" Target="../diagrams/layout4.xml"/><Relationship Id="rId1" Type="http://schemas.openxmlformats.org/officeDocument/2006/relationships/diagramData" Target="../diagrams/data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8.xml"/><Relationship Id="rId5" Type="http://schemas.microsoft.com/office/2007/relationships/diagramDrawing" Target="../diagrams/drawing5.xml"/><Relationship Id="rId4" Type="http://schemas.openxmlformats.org/officeDocument/2006/relationships/diagramColors" Target="../diagrams/colors5.xml"/><Relationship Id="rId3" Type="http://schemas.openxmlformats.org/officeDocument/2006/relationships/diagramQuickStyle" Target="../diagrams/quickStyle5.xml"/><Relationship Id="rId2" Type="http://schemas.openxmlformats.org/officeDocument/2006/relationships/diagramLayout" Target="../diagrams/layout5.xml"/><Relationship Id="rId1" Type="http://schemas.openxmlformats.org/officeDocument/2006/relationships/diagramData" Target="../diagrams/data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8.xml"/><Relationship Id="rId5" Type="http://schemas.microsoft.com/office/2007/relationships/diagramDrawing" Target="../diagrams/drawing6.xml"/><Relationship Id="rId4" Type="http://schemas.openxmlformats.org/officeDocument/2006/relationships/diagramColors" Target="../diagrams/colors6.xml"/><Relationship Id="rId3" Type="http://schemas.openxmlformats.org/officeDocument/2006/relationships/diagramQuickStyle" Target="../diagrams/quickStyle6.xml"/><Relationship Id="rId2" Type="http://schemas.openxmlformats.org/officeDocument/2006/relationships/diagramLayout" Target="../diagrams/layout6.xml"/><Relationship Id="rId1" Type="http://schemas.openxmlformats.org/officeDocument/2006/relationships/diagramData" Target="../diagrams/data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8.xml"/><Relationship Id="rId5" Type="http://schemas.microsoft.com/office/2007/relationships/diagramDrawing" Target="../diagrams/drawing7.xml"/><Relationship Id="rId4" Type="http://schemas.openxmlformats.org/officeDocument/2006/relationships/diagramColors" Target="../diagrams/colors7.xml"/><Relationship Id="rId3" Type="http://schemas.openxmlformats.org/officeDocument/2006/relationships/diagramQuickStyle" Target="../diagrams/quickStyle7.xml"/><Relationship Id="rId2" Type="http://schemas.openxmlformats.org/officeDocument/2006/relationships/diagramLayout" Target="../diagrams/layout7.xml"/><Relationship Id="rId1" Type="http://schemas.openxmlformats.org/officeDocument/2006/relationships/diagramData" Target="../diagrams/data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8.xml"/><Relationship Id="rId5" Type="http://schemas.microsoft.com/office/2007/relationships/diagramDrawing" Target="../diagrams/drawing8.xml"/><Relationship Id="rId4" Type="http://schemas.openxmlformats.org/officeDocument/2006/relationships/diagramColors" Target="../diagrams/colors8.xml"/><Relationship Id="rId3" Type="http://schemas.openxmlformats.org/officeDocument/2006/relationships/diagramQuickStyle" Target="../diagrams/quickStyle8.xml"/><Relationship Id="rId2" Type="http://schemas.openxmlformats.org/officeDocument/2006/relationships/diagramLayout" Target="../diagrams/layout8.xml"/><Relationship Id="rId1" Type="http://schemas.openxmlformats.org/officeDocument/2006/relationships/diagramData" Target="../diagrams/data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7.xml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tags" Target="../tags/tag187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microsoft.com/office/2007/relationships/diagramDrawing" Target="../diagrams/drawing3.xml"/><Relationship Id="rId4" Type="http://schemas.openxmlformats.org/officeDocument/2006/relationships/diagramColors" Target="../diagrams/colors3.xml"/><Relationship Id="rId3" Type="http://schemas.openxmlformats.org/officeDocument/2006/relationships/diagramQuickStyle" Target="../diagrams/quickStyle3.xml"/><Relationship Id="rId2" Type="http://schemas.openxmlformats.org/officeDocument/2006/relationships/diagramLayout" Target="../diagrams/layout3.xml"/><Relationship Id="rId1" Type="http://schemas.openxmlformats.org/officeDocument/2006/relationships/diagramData" Target="../diagrams/data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2684780"/>
            <a:ext cx="12180570" cy="232791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0" y="2684145"/>
            <a:ext cx="12191365" cy="2328545"/>
          </a:xfrm>
        </p:spPr>
        <p:txBody>
          <a:bodyPr/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</a:rPr>
              <a:t>第一章 秘书实务概述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三、秘书实务的课程</a:t>
            </a:r>
            <a:r>
              <a:rPr lang="zh-CN" alt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位置</a:t>
            </a:r>
            <a:endParaRPr lang="zh-CN" altLang="en-US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5" name="图示 4"/>
          <p:cNvGraphicFramePr/>
          <p:nvPr/>
        </p:nvGraphicFramePr>
        <p:xfrm>
          <a:off x="1606550" y="2344420"/>
          <a:ext cx="8978900" cy="39414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  <p:bldLst>
      <p:bldGraphic spid="5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2684145"/>
            <a:ext cx="14196695" cy="2328545"/>
            <a:chOff x="0" y="4227"/>
            <a:chExt cx="22357" cy="3667"/>
          </a:xfrm>
        </p:grpSpPr>
        <p:sp>
          <p:nvSpPr>
            <p:cNvPr id="5" name="矩形 4"/>
            <p:cNvSpPr/>
            <p:nvPr/>
          </p:nvSpPr>
          <p:spPr>
            <a:xfrm>
              <a:off x="0" y="4228"/>
              <a:ext cx="19182" cy="3666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" name="平行四边形 2"/>
            <p:cNvSpPr/>
            <p:nvPr/>
          </p:nvSpPr>
          <p:spPr>
            <a:xfrm>
              <a:off x="7809" y="4227"/>
              <a:ext cx="14548" cy="3667"/>
            </a:xfrm>
            <a:prstGeom prst="parallelogram">
              <a:avLst>
                <a:gd name="adj" fmla="val 86119"/>
              </a:avLst>
            </a:prstGeom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296545" y="2684145"/>
            <a:ext cx="11663680" cy="2328545"/>
          </a:xfrm>
        </p:spPr>
        <p:txBody>
          <a:bodyPr/>
          <a:lstStyle/>
          <a:p>
            <a:pPr algn="ctr"/>
            <a:r>
              <a:rPr lang="zh-CN" altLang="en-US" sz="44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第二节</a:t>
            </a:r>
            <a:r>
              <a:rPr lang="en-US" altLang="zh-CN" sz="44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 </a:t>
            </a:r>
            <a:r>
              <a:rPr lang="zh-CN" altLang="en-US" sz="44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秘书实务工作的性质与特点</a:t>
            </a:r>
            <a:endParaRPr lang="zh-CN" altLang="en-US" sz="44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1561465" y="2609850"/>
            <a:ext cx="4848860" cy="2854960"/>
            <a:chOff x="2459" y="4110"/>
            <a:chExt cx="7636" cy="4496"/>
          </a:xfrm>
        </p:grpSpPr>
        <p:sp>
          <p:nvSpPr>
            <p:cNvPr id="3" name="波形 2"/>
            <p:cNvSpPr/>
            <p:nvPr/>
          </p:nvSpPr>
          <p:spPr>
            <a:xfrm>
              <a:off x="2459" y="7588"/>
              <a:ext cx="7637" cy="1019"/>
            </a:xfrm>
            <a:prstGeom prst="wave">
              <a:avLst>
                <a:gd name="adj1" fmla="val 12500"/>
                <a:gd name="adj2" fmla="val 10000"/>
              </a:avLst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" name="椭圆 1"/>
            <p:cNvSpPr/>
            <p:nvPr/>
          </p:nvSpPr>
          <p:spPr>
            <a:xfrm>
              <a:off x="4293" y="4110"/>
              <a:ext cx="3969" cy="3969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800" b="1">
                <a:solidFill>
                  <a:schemeClr val="tx2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262" y="5015"/>
              <a:ext cx="4000" cy="215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>
                <a:lnSpc>
                  <a:spcPct val="130000"/>
                </a:lnSpc>
              </a:pPr>
              <a:r>
                <a:rPr lang="zh-CN" altLang="en-US" sz="3200" b="1">
                  <a:solidFill>
                    <a:schemeClr val="tx2">
                      <a:lumMod val="75000"/>
                      <a:lumOff val="25000"/>
                    </a:schemeClr>
                  </a:solidFill>
                  <a:sym typeface="+mn-ea"/>
                </a:rPr>
                <a:t>秘书实务</a:t>
              </a:r>
              <a:endParaRPr lang="zh-CN" altLang="en-US" sz="3200" b="1">
                <a:solidFill>
                  <a:schemeClr val="tx2">
                    <a:lumMod val="75000"/>
                    <a:lumOff val="25000"/>
                  </a:schemeClr>
                </a:solidFill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3200" b="1">
                  <a:solidFill>
                    <a:schemeClr val="tx2">
                      <a:lumMod val="75000"/>
                      <a:lumOff val="25000"/>
                    </a:schemeClr>
                  </a:solidFill>
                  <a:sym typeface="+mn-ea"/>
                </a:rPr>
                <a:t>性</a:t>
              </a:r>
              <a:r>
                <a:rPr lang="en-US" altLang="zh-CN" sz="3200" b="1">
                  <a:solidFill>
                    <a:schemeClr val="tx2">
                      <a:lumMod val="75000"/>
                      <a:lumOff val="25000"/>
                    </a:schemeClr>
                  </a:solidFill>
                  <a:sym typeface="+mn-ea"/>
                </a:rPr>
                <a:t>  </a:t>
              </a:r>
              <a:r>
                <a:rPr lang="zh-CN" altLang="en-US" sz="3200" b="1">
                  <a:solidFill>
                    <a:schemeClr val="tx2">
                      <a:lumMod val="75000"/>
                      <a:lumOff val="25000"/>
                    </a:schemeClr>
                  </a:solidFill>
                  <a:sym typeface="+mn-ea"/>
                </a:rPr>
                <a:t>质</a:t>
              </a:r>
              <a:endParaRPr lang="zh-CN" altLang="en-US" sz="3200" b="1">
                <a:solidFill>
                  <a:schemeClr val="tx2">
                    <a:lumMod val="75000"/>
                    <a:lumOff val="25000"/>
                  </a:schemeClr>
                </a:solidFill>
                <a:sym typeface="+mn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466205" y="2599055"/>
            <a:ext cx="4849495" cy="2855595"/>
            <a:chOff x="2459" y="4110"/>
            <a:chExt cx="7637" cy="4497"/>
          </a:xfrm>
        </p:grpSpPr>
        <p:sp>
          <p:nvSpPr>
            <p:cNvPr id="10" name="波形 9"/>
            <p:cNvSpPr/>
            <p:nvPr/>
          </p:nvSpPr>
          <p:spPr>
            <a:xfrm>
              <a:off x="2459" y="7588"/>
              <a:ext cx="7637" cy="1019"/>
            </a:xfrm>
            <a:prstGeom prst="wave">
              <a:avLst>
                <a:gd name="adj1" fmla="val 12500"/>
                <a:gd name="adj2" fmla="val 10000"/>
              </a:avLst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4293" y="4110"/>
              <a:ext cx="3969" cy="3969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2800" b="1">
                <a:solidFill>
                  <a:schemeClr val="tx2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262" y="5015"/>
              <a:ext cx="4000" cy="215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ctr">
                <a:lnSpc>
                  <a:spcPct val="130000"/>
                </a:lnSpc>
              </a:pPr>
              <a:r>
                <a:rPr lang="zh-CN" altLang="en-US" sz="3200" b="1">
                  <a:solidFill>
                    <a:schemeClr val="tx2">
                      <a:lumMod val="75000"/>
                      <a:lumOff val="25000"/>
                    </a:schemeClr>
                  </a:solidFill>
                  <a:sym typeface="+mn-ea"/>
                </a:rPr>
                <a:t>秘书实务</a:t>
              </a:r>
              <a:endParaRPr lang="zh-CN" altLang="en-US" sz="3200" b="1">
                <a:solidFill>
                  <a:schemeClr val="tx2">
                    <a:lumMod val="75000"/>
                    <a:lumOff val="25000"/>
                  </a:schemeClr>
                </a:solidFill>
              </a:endParaRPr>
            </a:p>
            <a:p>
              <a:pPr algn="ctr">
                <a:lnSpc>
                  <a:spcPct val="130000"/>
                </a:lnSpc>
              </a:pPr>
              <a:r>
                <a:rPr lang="zh-CN" sz="3200" b="1">
                  <a:solidFill>
                    <a:schemeClr val="tx2">
                      <a:lumMod val="75000"/>
                      <a:lumOff val="25000"/>
                    </a:schemeClr>
                  </a:solidFill>
                  <a:sym typeface="+mn-ea"/>
                </a:rPr>
                <a:t>特</a:t>
              </a:r>
              <a:r>
                <a:rPr lang="en-US" altLang="zh-CN" sz="3200" b="1">
                  <a:solidFill>
                    <a:schemeClr val="tx2">
                      <a:lumMod val="75000"/>
                      <a:lumOff val="25000"/>
                    </a:schemeClr>
                  </a:solidFill>
                  <a:sym typeface="+mn-ea"/>
                </a:rPr>
                <a:t>  </a:t>
              </a:r>
              <a:r>
                <a:rPr lang="zh-CN" sz="3200" b="1">
                  <a:solidFill>
                    <a:schemeClr val="tx2">
                      <a:lumMod val="75000"/>
                      <a:lumOff val="25000"/>
                    </a:schemeClr>
                  </a:solidFill>
                  <a:sym typeface="+mn-ea"/>
                </a:rPr>
                <a:t>点</a:t>
              </a:r>
              <a:endParaRPr lang="zh-CN" sz="3200" b="1">
                <a:solidFill>
                  <a:schemeClr val="tx2">
                    <a:lumMod val="75000"/>
                    <a:lumOff val="25000"/>
                  </a:schemeClr>
                </a:solidFill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877600" y="6206450"/>
            <a:ext cx="2700000" cy="316800"/>
          </a:xfrm>
        </p:spPr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  <p:sp>
        <p:nvSpPr>
          <p:cNvPr id="5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一、秘书实务的</a:t>
            </a:r>
            <a:r>
              <a:rPr lang="zh-CN" alt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性质</a:t>
            </a:r>
            <a:endParaRPr lang="zh-CN" altLang="en-US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438275" y="2985770"/>
            <a:ext cx="883920" cy="2587625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/>
              <a:t>专业上</a:t>
            </a:r>
            <a:endParaRPr lang="zh-CN" altLang="en-US" sz="3200" b="1"/>
          </a:p>
        </p:txBody>
      </p:sp>
      <p:sp>
        <p:nvSpPr>
          <p:cNvPr id="14" name="圆角矩形 13"/>
          <p:cNvSpPr/>
          <p:nvPr/>
        </p:nvSpPr>
        <p:spPr>
          <a:xfrm>
            <a:off x="3825875" y="3155950"/>
            <a:ext cx="2166620" cy="64706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/>
              <a:t>辅助性</a:t>
            </a:r>
            <a:endParaRPr lang="zh-CN" altLang="en-US" sz="2800" b="1"/>
          </a:p>
        </p:txBody>
      </p:sp>
      <p:sp>
        <p:nvSpPr>
          <p:cNvPr id="15" name="圆角矩形 14"/>
          <p:cNvSpPr/>
          <p:nvPr/>
        </p:nvSpPr>
        <p:spPr>
          <a:xfrm>
            <a:off x="3825875" y="4757420"/>
            <a:ext cx="2166620" cy="64706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/>
              <a:t>服务性</a:t>
            </a:r>
            <a:endParaRPr lang="zh-CN" altLang="en-US" sz="2800" b="1"/>
          </a:p>
        </p:txBody>
      </p:sp>
      <p:sp>
        <p:nvSpPr>
          <p:cNvPr id="16" name="等腰三角形 15"/>
          <p:cNvSpPr/>
          <p:nvPr/>
        </p:nvSpPr>
        <p:spPr>
          <a:xfrm rot="5400000">
            <a:off x="1838960" y="4036060"/>
            <a:ext cx="2588260" cy="485775"/>
          </a:xfrm>
          <a:prstGeom prst="triangle">
            <a:avLst>
              <a:gd name="adj" fmla="val 50429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7125335" y="2466340"/>
            <a:ext cx="3482340" cy="133667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30000"/>
              </a:lnSpc>
            </a:pPr>
            <a:r>
              <a:rPr lang="zh-CN" altLang="en-US" sz="2800">
                <a:solidFill>
                  <a:schemeClr val="tx2">
                    <a:lumMod val="90000"/>
                    <a:lumOff val="10000"/>
                  </a:schemeClr>
                </a:solidFill>
              </a:rPr>
              <a:t>配合领导工作</a:t>
            </a:r>
            <a:endParaRPr lang="zh-CN" altLang="en-US" sz="2800">
              <a:solidFill>
                <a:schemeClr val="tx2">
                  <a:lumMod val="90000"/>
                  <a:lumOff val="10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2800">
                <a:solidFill>
                  <a:schemeClr val="tx2">
                    <a:lumMod val="90000"/>
                    <a:lumOff val="10000"/>
                  </a:schemeClr>
                </a:solidFill>
              </a:rPr>
              <a:t>协助各部门工作</a:t>
            </a:r>
            <a:endParaRPr lang="zh-CN" altLang="en-US" sz="280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7125335" y="4757420"/>
            <a:ext cx="3482340" cy="133667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30000"/>
              </a:lnSpc>
            </a:pPr>
            <a:r>
              <a:rPr lang="zh-CN" altLang="en-US" sz="2800">
                <a:solidFill>
                  <a:schemeClr val="tx2">
                    <a:lumMod val="90000"/>
                    <a:lumOff val="10000"/>
                  </a:schemeClr>
                </a:solidFill>
              </a:rPr>
              <a:t>为领导工作</a:t>
            </a:r>
            <a:r>
              <a:rPr lang="zh-CN" altLang="en-US" sz="2800">
                <a:solidFill>
                  <a:schemeClr val="tx2">
                    <a:lumMod val="90000"/>
                    <a:lumOff val="10000"/>
                  </a:schemeClr>
                </a:solidFill>
              </a:rPr>
              <a:t>服务</a:t>
            </a:r>
            <a:endParaRPr lang="zh-CN" altLang="en-US" sz="2800">
              <a:solidFill>
                <a:schemeClr val="tx2">
                  <a:lumMod val="90000"/>
                  <a:lumOff val="10000"/>
                </a:schemeClr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2800">
                <a:solidFill>
                  <a:schemeClr val="tx2">
                    <a:lumMod val="90000"/>
                    <a:lumOff val="10000"/>
                  </a:schemeClr>
                </a:solidFill>
              </a:rPr>
              <a:t>为单位工作</a:t>
            </a:r>
            <a:r>
              <a:rPr lang="zh-CN" altLang="en-US" sz="2800">
                <a:solidFill>
                  <a:schemeClr val="tx2">
                    <a:lumMod val="90000"/>
                    <a:lumOff val="10000"/>
                  </a:schemeClr>
                </a:solidFill>
              </a:rPr>
              <a:t>服务</a:t>
            </a:r>
            <a:endParaRPr lang="zh-CN" altLang="en-US" sz="280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895975" y="3803015"/>
            <a:ext cx="150939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5783580" y="4767580"/>
            <a:ext cx="150939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  <p:graphicFrame>
        <p:nvGraphicFramePr>
          <p:cNvPr id="6" name="图示 5"/>
          <p:cNvGraphicFramePr/>
          <p:nvPr/>
        </p:nvGraphicFramePr>
        <p:xfrm>
          <a:off x="2384425" y="2331085"/>
          <a:ext cx="9192895" cy="36582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5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一、秘书实务的</a:t>
            </a:r>
            <a:r>
              <a:rPr lang="zh-CN" alt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性质</a:t>
            </a:r>
            <a:endParaRPr lang="zh-CN" altLang="en-US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223010" y="2996565"/>
            <a:ext cx="883920" cy="2587625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/>
              <a:t>课程上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Graphic spid="6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箭头连接符 16"/>
          <p:cNvCxnSpPr/>
          <p:nvPr/>
        </p:nvCxnSpPr>
        <p:spPr>
          <a:xfrm>
            <a:off x="840740" y="4156710"/>
            <a:ext cx="10510520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  <p:sp>
        <p:nvSpPr>
          <p:cNvPr id="5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二、秘书实务的</a:t>
            </a:r>
            <a:r>
              <a:rPr lang="zh-CN" alt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特点</a:t>
            </a:r>
            <a:endParaRPr lang="zh-CN" altLang="en-US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72335" y="2726055"/>
            <a:ext cx="7847965" cy="2861310"/>
            <a:chOff x="3727" y="4245"/>
            <a:chExt cx="12359" cy="4506"/>
          </a:xfrm>
        </p:grpSpPr>
        <p:sp>
          <p:nvSpPr>
            <p:cNvPr id="15" name="圆角矩形 14"/>
            <p:cNvSpPr/>
            <p:nvPr/>
          </p:nvSpPr>
          <p:spPr>
            <a:xfrm>
              <a:off x="14150" y="4373"/>
              <a:ext cx="1936" cy="4379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/>
                <a:t>综</a:t>
              </a:r>
              <a:endParaRPr lang="zh-CN" altLang="en-US" sz="3200" b="1"/>
            </a:p>
            <a:p>
              <a:pPr algn="ctr"/>
              <a:r>
                <a:rPr lang="zh-CN" altLang="en-US" sz="3200" b="1"/>
                <a:t>合</a:t>
              </a:r>
              <a:endParaRPr lang="zh-CN" altLang="en-US" sz="3200" b="1"/>
            </a:p>
            <a:p>
              <a:pPr algn="ctr"/>
              <a:r>
                <a:rPr lang="zh-CN" altLang="en-US" sz="3200" b="1"/>
                <a:t>性</a:t>
              </a:r>
              <a:endParaRPr lang="zh-CN" altLang="en-US" sz="3200" b="1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7330" y="4357"/>
              <a:ext cx="1936" cy="4379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/>
                <a:t>综</a:t>
              </a:r>
              <a:endParaRPr lang="zh-CN" altLang="en-US" sz="3200" b="1"/>
            </a:p>
            <a:p>
              <a:pPr algn="ctr"/>
              <a:r>
                <a:rPr lang="zh-CN" altLang="en-US" sz="3200" b="1"/>
                <a:t>合</a:t>
              </a:r>
              <a:endParaRPr lang="zh-CN" altLang="en-US" sz="3200" b="1"/>
            </a:p>
            <a:p>
              <a:pPr algn="ctr"/>
              <a:r>
                <a:rPr lang="zh-CN" altLang="en-US" sz="3200" b="1"/>
                <a:t>性</a:t>
              </a:r>
              <a:endParaRPr lang="zh-CN" altLang="en-US" sz="3200" b="1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10740" y="4357"/>
              <a:ext cx="1936" cy="4379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/>
                <a:t>综</a:t>
              </a:r>
              <a:endParaRPr lang="zh-CN" altLang="en-US" sz="3200" b="1"/>
            </a:p>
            <a:p>
              <a:pPr algn="ctr"/>
              <a:r>
                <a:rPr lang="zh-CN" altLang="en-US" sz="3200" b="1"/>
                <a:t>合</a:t>
              </a:r>
              <a:endParaRPr lang="zh-CN" altLang="en-US" sz="3200" b="1"/>
            </a:p>
            <a:p>
              <a:pPr algn="ctr"/>
              <a:r>
                <a:rPr lang="zh-CN" altLang="en-US" sz="3200" b="1"/>
                <a:t>性</a:t>
              </a:r>
              <a:endParaRPr lang="zh-CN" altLang="en-US" sz="3200" b="1"/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920" y="4373"/>
              <a:ext cx="1936" cy="4379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/>
                <a:t>综</a:t>
              </a:r>
              <a:endParaRPr lang="zh-CN" altLang="en-US" sz="3200" b="1"/>
            </a:p>
            <a:p>
              <a:pPr algn="ctr"/>
              <a:r>
                <a:rPr lang="zh-CN" altLang="en-US" sz="3200" b="1"/>
                <a:t>合</a:t>
              </a:r>
              <a:endParaRPr lang="zh-CN" altLang="en-US" sz="3200" b="1"/>
            </a:p>
            <a:p>
              <a:pPr algn="ctr"/>
              <a:r>
                <a:rPr lang="zh-CN" altLang="en-US" sz="3200" b="1"/>
                <a:t>性</a:t>
              </a:r>
              <a:endParaRPr lang="zh-CN" altLang="en-US" sz="3200" b="1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3727" y="4245"/>
              <a:ext cx="1936" cy="4379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/>
                <a:t>综</a:t>
              </a:r>
              <a:endParaRPr lang="zh-CN" altLang="en-US" sz="3200" b="1"/>
            </a:p>
            <a:p>
              <a:pPr algn="ctr"/>
              <a:r>
                <a:rPr lang="zh-CN" altLang="en-US" sz="3200" b="1"/>
                <a:t>合</a:t>
              </a:r>
              <a:endParaRPr lang="zh-CN" altLang="en-US" sz="3200" b="1"/>
            </a:p>
            <a:p>
              <a:pPr algn="ctr"/>
              <a:r>
                <a:rPr lang="zh-CN" altLang="en-US" sz="3200" b="1"/>
                <a:t>性</a:t>
              </a:r>
              <a:endParaRPr lang="zh-CN" altLang="en-US" sz="3200" b="1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7145" y="4245"/>
              <a:ext cx="1936" cy="4379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/>
                <a:t>规</a:t>
              </a:r>
              <a:endParaRPr lang="zh-CN" altLang="en-US" sz="3200" b="1"/>
            </a:p>
            <a:p>
              <a:pPr algn="ctr"/>
              <a:r>
                <a:rPr lang="zh-CN" altLang="en-US" sz="3200" b="1"/>
                <a:t>范</a:t>
              </a:r>
              <a:endParaRPr lang="zh-CN" altLang="en-US" sz="3200" b="1"/>
            </a:p>
            <a:p>
              <a:pPr algn="ctr"/>
              <a:r>
                <a:rPr lang="zh-CN" altLang="en-US" sz="3200" b="1"/>
                <a:t>性</a:t>
              </a:r>
              <a:endParaRPr lang="zh-CN" altLang="en-US" sz="3200" b="1"/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10563" y="4245"/>
              <a:ext cx="1936" cy="4379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/>
                <a:t>繁</a:t>
              </a:r>
              <a:endParaRPr lang="zh-CN" altLang="en-US" sz="3200" b="1"/>
            </a:p>
            <a:p>
              <a:pPr algn="ctr"/>
              <a:r>
                <a:rPr lang="zh-CN" altLang="en-US" sz="3200" b="1"/>
                <a:t>杂</a:t>
              </a:r>
              <a:endParaRPr lang="zh-CN" altLang="en-US" sz="3200" b="1"/>
            </a:p>
            <a:p>
              <a:pPr algn="ctr"/>
              <a:r>
                <a:rPr lang="zh-CN" altLang="en-US" sz="3200" b="1"/>
                <a:t>性</a:t>
              </a:r>
              <a:endParaRPr lang="zh-CN" altLang="en-US" sz="3200" b="1"/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13981" y="4245"/>
              <a:ext cx="1936" cy="4379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/>
                <a:t>程</a:t>
              </a:r>
              <a:endParaRPr lang="zh-CN" altLang="en-US" sz="3200" b="1"/>
            </a:p>
            <a:p>
              <a:pPr algn="ctr"/>
              <a:r>
                <a:rPr lang="zh-CN" altLang="en-US" sz="3200" b="1"/>
                <a:t>序</a:t>
              </a:r>
              <a:endParaRPr lang="zh-CN" altLang="en-US" sz="3200" b="1"/>
            </a:p>
            <a:p>
              <a:pPr algn="ctr"/>
              <a:r>
                <a:rPr lang="zh-CN" altLang="en-US" sz="3200" b="1"/>
                <a:t>性</a:t>
              </a:r>
              <a:endParaRPr lang="zh-CN" altLang="en-US" sz="3200" b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2684145"/>
            <a:ext cx="14196695" cy="2328545"/>
            <a:chOff x="0" y="4227"/>
            <a:chExt cx="22357" cy="3667"/>
          </a:xfrm>
        </p:grpSpPr>
        <p:sp>
          <p:nvSpPr>
            <p:cNvPr id="5" name="矩形 4"/>
            <p:cNvSpPr/>
            <p:nvPr/>
          </p:nvSpPr>
          <p:spPr>
            <a:xfrm>
              <a:off x="0" y="4228"/>
              <a:ext cx="19182" cy="3666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" name="平行四边形 2"/>
            <p:cNvSpPr/>
            <p:nvPr/>
          </p:nvSpPr>
          <p:spPr>
            <a:xfrm>
              <a:off x="7809" y="4227"/>
              <a:ext cx="14548" cy="3667"/>
            </a:xfrm>
            <a:prstGeom prst="parallelogram">
              <a:avLst>
                <a:gd name="adj" fmla="val 86119"/>
              </a:avLst>
            </a:prstGeom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0" y="2684145"/>
            <a:ext cx="12180570" cy="2328545"/>
          </a:xfrm>
        </p:spPr>
        <p:txBody>
          <a:bodyPr/>
          <a:lstStyle/>
          <a:p>
            <a:pPr algn="ctr"/>
            <a:r>
              <a:rPr lang="zh-CN" altLang="en-US" sz="44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第三节</a:t>
            </a:r>
            <a:r>
              <a:rPr lang="en-US" altLang="zh-CN" sz="44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 </a:t>
            </a:r>
            <a:r>
              <a:rPr lang="zh-CN" altLang="en-US" sz="44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学习秘书实务的基本方法与意义</a:t>
            </a:r>
            <a:endParaRPr lang="zh-CN" altLang="en-US" sz="44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1950085" y="2677160"/>
            <a:ext cx="3384550" cy="1941830"/>
            <a:chOff x="2392" y="4080"/>
            <a:chExt cx="5330" cy="3058"/>
          </a:xfrm>
        </p:grpSpPr>
        <p:grpSp>
          <p:nvGrpSpPr>
            <p:cNvPr id="4" name="组合 3"/>
            <p:cNvGrpSpPr/>
            <p:nvPr/>
          </p:nvGrpSpPr>
          <p:grpSpPr>
            <a:xfrm>
              <a:off x="2392" y="4080"/>
              <a:ext cx="5330" cy="3058"/>
              <a:chOff x="2392" y="4080"/>
              <a:chExt cx="5330" cy="3058"/>
            </a:xfrm>
          </p:grpSpPr>
          <p:sp>
            <p:nvSpPr>
              <p:cNvPr id="3" name="圆角矩形 2"/>
              <p:cNvSpPr/>
              <p:nvPr/>
            </p:nvSpPr>
            <p:spPr>
              <a:xfrm rot="20220000">
                <a:off x="2723" y="4080"/>
                <a:ext cx="4669" cy="2004"/>
              </a:xfrm>
              <a:prstGeom prst="round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" name="圆角矩形 1"/>
              <p:cNvSpPr/>
              <p:nvPr/>
            </p:nvSpPr>
            <p:spPr>
              <a:xfrm>
                <a:off x="2392" y="4542"/>
                <a:ext cx="5330" cy="2597"/>
              </a:xfrm>
              <a:prstGeom prst="roundRect">
                <a:avLst/>
              </a:prstGeom>
              <a:solidFill>
                <a:schemeClr val="accent1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2674" y="5381"/>
              <a:ext cx="476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zh-CN" altLang="en-US" sz="3200" b="1">
                  <a:solidFill>
                    <a:schemeClr val="bg1"/>
                  </a:solidFill>
                </a:rPr>
                <a:t>学习的基本方法</a:t>
              </a:r>
              <a:endParaRPr lang="zh-CN" altLang="en-US" sz="32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917055" y="2677795"/>
            <a:ext cx="3384550" cy="1941830"/>
            <a:chOff x="2392" y="4080"/>
            <a:chExt cx="5330" cy="3058"/>
          </a:xfrm>
        </p:grpSpPr>
        <p:grpSp>
          <p:nvGrpSpPr>
            <p:cNvPr id="8" name="组合 7"/>
            <p:cNvGrpSpPr/>
            <p:nvPr/>
          </p:nvGrpSpPr>
          <p:grpSpPr>
            <a:xfrm>
              <a:off x="2392" y="4080"/>
              <a:ext cx="5330" cy="3058"/>
              <a:chOff x="2392" y="4080"/>
              <a:chExt cx="5330" cy="3058"/>
            </a:xfrm>
          </p:grpSpPr>
          <p:sp>
            <p:nvSpPr>
              <p:cNvPr id="9" name="圆角矩形 8"/>
              <p:cNvSpPr/>
              <p:nvPr/>
            </p:nvSpPr>
            <p:spPr>
              <a:xfrm rot="20220000">
                <a:off x="2723" y="4080"/>
                <a:ext cx="4669" cy="2004"/>
              </a:xfrm>
              <a:prstGeom prst="round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2392" y="4542"/>
                <a:ext cx="5330" cy="2597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3313" y="5380"/>
              <a:ext cx="3488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ctr"/>
              <a:r>
                <a:rPr lang="zh-CN" altLang="en-US" sz="3200" b="1">
                  <a:solidFill>
                    <a:schemeClr val="bg1"/>
                  </a:solidFill>
                </a:rPr>
                <a:t>学习的意义</a:t>
              </a:r>
              <a:endParaRPr lang="zh-CN" altLang="en-US" sz="32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  <p:graphicFrame>
        <p:nvGraphicFramePr>
          <p:cNvPr id="5" name="图示 4"/>
          <p:cNvGraphicFramePr/>
          <p:nvPr/>
        </p:nvGraphicFramePr>
        <p:xfrm>
          <a:off x="3199532" y="2688799"/>
          <a:ext cx="7924409" cy="2671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6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一、学习秘书实务的基本</a:t>
            </a:r>
            <a:r>
              <a:rPr lang="zh-CN" alt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方法</a:t>
            </a:r>
            <a:endParaRPr lang="zh-CN" altLang="en-US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083310" y="2601595"/>
            <a:ext cx="1196340" cy="2846070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40000"/>
              </a:lnSpc>
            </a:pPr>
            <a:r>
              <a:rPr lang="zh-CN" altLang="en-US" sz="4800" b="1"/>
              <a:t>练习</a:t>
            </a:r>
            <a:endParaRPr lang="zh-CN" altLang="en-US" sz="4800" b="1"/>
          </a:p>
        </p:txBody>
      </p:sp>
      <p:sp>
        <p:nvSpPr>
          <p:cNvPr id="10" name="文本框 9"/>
          <p:cNvSpPr txBox="1"/>
          <p:nvPr/>
        </p:nvSpPr>
        <p:spPr>
          <a:xfrm>
            <a:off x="6820535" y="5669280"/>
            <a:ext cx="430339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chemeClr val="tx2">
                    <a:lumMod val="90000"/>
                    <a:lumOff val="10000"/>
                  </a:schemeClr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勤学为先，不忘苦练</a:t>
            </a:r>
            <a:endParaRPr lang="zh-CN" altLang="en-US" sz="3600" b="1">
              <a:solidFill>
                <a:schemeClr val="tx2">
                  <a:lumMod val="90000"/>
                  <a:lumOff val="10000"/>
                </a:schemeClr>
              </a:solidFill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Graphic spid="5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2800350" y="2673350"/>
            <a:ext cx="5993130" cy="948055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3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600" dirty="0">
              <a:solidFill>
                <a:schemeClr val="tx2">
                  <a:lumMod val="90000"/>
                  <a:lumOff val="10000"/>
                </a:schemeClr>
              </a:solidFill>
              <a:sym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  <p:sp>
        <p:nvSpPr>
          <p:cNvPr id="6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一、学习秘书实务的基本</a:t>
            </a:r>
            <a:r>
              <a:rPr lang="zh-CN" alt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方法</a:t>
            </a:r>
            <a:endParaRPr lang="zh-CN" altLang="en-US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9564370" y="2493645"/>
            <a:ext cx="1196340" cy="2846070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40000"/>
              </a:lnSpc>
            </a:pPr>
            <a:r>
              <a:rPr lang="zh-CN" altLang="en-US" sz="4800" b="1"/>
              <a:t>交流</a:t>
            </a:r>
            <a:endParaRPr lang="zh-CN" altLang="en-US" sz="4800" b="1"/>
          </a:p>
        </p:txBody>
      </p:sp>
      <p:sp>
        <p:nvSpPr>
          <p:cNvPr id="10" name="文本框 9"/>
          <p:cNvSpPr txBox="1"/>
          <p:nvPr/>
        </p:nvSpPr>
        <p:spPr>
          <a:xfrm>
            <a:off x="6561455" y="5802630"/>
            <a:ext cx="476123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chemeClr val="tx2">
                    <a:lumMod val="90000"/>
                    <a:lumOff val="10000"/>
                  </a:schemeClr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三人行，必有我师焉。</a:t>
            </a:r>
            <a:endParaRPr lang="zh-CN" altLang="en-US" sz="3600" b="1">
              <a:solidFill>
                <a:schemeClr val="tx2">
                  <a:lumMod val="90000"/>
                  <a:lumOff val="10000"/>
                </a:schemeClr>
              </a:solidFill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544320" y="2493645"/>
            <a:ext cx="7070090" cy="948055"/>
            <a:chOff x="4958" y="4097"/>
            <a:chExt cx="11134" cy="1493"/>
          </a:xfrm>
        </p:grpSpPr>
        <p:sp>
          <p:nvSpPr>
            <p:cNvPr id="11" name="矩形 10"/>
            <p:cNvSpPr/>
            <p:nvPr/>
          </p:nvSpPr>
          <p:spPr>
            <a:xfrm>
              <a:off x="6654" y="4097"/>
              <a:ext cx="9438" cy="1493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600" dirty="0">
                  <a:solidFill>
                    <a:schemeClr val="tx2">
                      <a:lumMod val="90000"/>
                      <a:lumOff val="10000"/>
                    </a:schemeClr>
                  </a:solidFill>
                  <a:sym typeface="+mn-ea"/>
                </a:rPr>
                <a:t>交流是促进学习的手段</a:t>
              </a:r>
              <a:endParaRPr lang="zh-CN" altLang="en-US" sz="3600" dirty="0">
                <a:solidFill>
                  <a:schemeClr val="tx2">
                    <a:lumMod val="90000"/>
                    <a:lumOff val="10000"/>
                  </a:schemeClr>
                </a:solidFill>
                <a:sym typeface="+mn-ea"/>
              </a:endParaRPr>
            </a:p>
          </p:txBody>
        </p:sp>
        <p:sp>
          <p:nvSpPr>
            <p:cNvPr id="12" name="六角星 11"/>
            <p:cNvSpPr/>
            <p:nvPr/>
          </p:nvSpPr>
          <p:spPr>
            <a:xfrm>
              <a:off x="4958" y="4335"/>
              <a:ext cx="1104" cy="1206"/>
            </a:xfrm>
            <a:prstGeom prst="star6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2800350" y="4398010"/>
            <a:ext cx="5993130" cy="948055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3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3600" dirty="0">
              <a:solidFill>
                <a:schemeClr val="tx2">
                  <a:lumMod val="90000"/>
                  <a:lumOff val="10000"/>
                </a:schemeClr>
              </a:solidFill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544320" y="4222115"/>
            <a:ext cx="7070090" cy="979805"/>
            <a:chOff x="4958" y="4352"/>
            <a:chExt cx="11134" cy="1543"/>
          </a:xfrm>
        </p:grpSpPr>
        <p:sp>
          <p:nvSpPr>
            <p:cNvPr id="16" name="矩形 15"/>
            <p:cNvSpPr/>
            <p:nvPr/>
          </p:nvSpPr>
          <p:spPr>
            <a:xfrm>
              <a:off x="6654" y="4352"/>
              <a:ext cx="9438" cy="1543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r>
                <a:rPr lang="zh-CN" altLang="en-US" sz="3600" dirty="0">
                  <a:solidFill>
                    <a:schemeClr val="tx2">
                      <a:lumMod val="90000"/>
                      <a:lumOff val="10000"/>
                    </a:schemeClr>
                  </a:solidFill>
                  <a:sym typeface="+mn-ea"/>
                </a:rPr>
                <a:t>交流是培养合作的途径</a:t>
              </a:r>
              <a:endParaRPr lang="zh-CN" altLang="en-US" sz="3600" dirty="0">
                <a:solidFill>
                  <a:schemeClr val="tx2">
                    <a:lumMod val="90000"/>
                    <a:lumOff val="10000"/>
                  </a:schemeClr>
                </a:solidFill>
                <a:sym typeface="+mn-ea"/>
              </a:endParaRPr>
            </a:p>
          </p:txBody>
        </p:sp>
        <p:sp>
          <p:nvSpPr>
            <p:cNvPr id="17" name="六角星 16"/>
            <p:cNvSpPr/>
            <p:nvPr/>
          </p:nvSpPr>
          <p:spPr>
            <a:xfrm>
              <a:off x="4958" y="4520"/>
              <a:ext cx="1105" cy="1207"/>
            </a:xfrm>
            <a:prstGeom prst="star6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 sz="3600" dirty="0">
                <a:solidFill>
                  <a:schemeClr val="tx2">
                    <a:lumMod val="90000"/>
                    <a:lumOff val="10000"/>
                  </a:schemeClr>
                </a:solidFill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竖卷形 6"/>
          <p:cNvSpPr/>
          <p:nvPr/>
        </p:nvSpPr>
        <p:spPr>
          <a:xfrm>
            <a:off x="1088390" y="1574165"/>
            <a:ext cx="2694940" cy="4624705"/>
          </a:xfrm>
          <a:prstGeom prst="verticalScroll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/>
        </p:nvSpPr>
        <p:spPr>
          <a:xfrm>
            <a:off x="1922780" y="2219960"/>
            <a:ext cx="1026160" cy="3507740"/>
          </a:xfrm>
          <a:prstGeom prst="rect">
            <a:avLst/>
          </a:prstGeom>
        </p:spPr>
        <p:txBody>
          <a:bodyPr vert="horz" lIns="90000" tIns="46800" rIns="90000" bIns="46800" rtlCol="0" anchor="b" anchorCtr="0">
            <a:normAutofit fontScale="90000"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课程导入</a:t>
            </a:r>
            <a:endParaRPr lang="zh-CN" altLang="en-US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文本占位符 1"/>
          <p:cNvSpPr>
            <a:spLocks noGrp="1"/>
          </p:cNvSpPr>
          <p:nvPr/>
        </p:nvSpPr>
        <p:spPr>
          <a:xfrm>
            <a:off x="4375785" y="2219960"/>
            <a:ext cx="6824345" cy="387667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600" dirty="0">
                <a:solidFill>
                  <a:schemeClr val="tx2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</a:rPr>
              <a:t>岗位名称：总经理秘书</a:t>
            </a:r>
            <a:endParaRPr lang="zh-CN" altLang="en-US" sz="3600" dirty="0">
              <a:solidFill>
                <a:schemeClr val="tx2">
                  <a:lumMod val="90000"/>
                  <a:lumOff val="10000"/>
                </a:schemeClr>
              </a:solidFill>
              <a:latin typeface="微软雅黑" panose="020B0503020204020204" pitchFamily="34" charset="-122"/>
            </a:endParaRPr>
          </a:p>
          <a:p>
            <a:pPr algn="l"/>
            <a:r>
              <a:rPr lang="zh-CN" altLang="en-US" sz="3600" dirty="0">
                <a:solidFill>
                  <a:schemeClr val="tx2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</a:rPr>
              <a:t>岗位职责：</a:t>
            </a:r>
            <a:r>
              <a:rPr lang="en-US" altLang="zh-CN" sz="3600" dirty="0">
                <a:solidFill>
                  <a:schemeClr val="tx2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</a:rPr>
              <a:t>1.</a:t>
            </a:r>
            <a:r>
              <a:rPr lang="zh-CN" altLang="en-US" sz="3600" dirty="0">
                <a:solidFill>
                  <a:schemeClr val="tx2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</a:rPr>
              <a:t>督促检查</a:t>
            </a:r>
            <a:endParaRPr lang="en-US" altLang="zh-CN" sz="3600" dirty="0">
              <a:solidFill>
                <a:schemeClr val="tx2">
                  <a:lumMod val="90000"/>
                  <a:lumOff val="10000"/>
                </a:schemeClr>
              </a:solidFill>
              <a:latin typeface="微软雅黑" panose="020B0503020204020204" pitchFamily="34" charset="-122"/>
            </a:endParaRPr>
          </a:p>
          <a:p>
            <a:pPr algn="l"/>
            <a:r>
              <a:rPr lang="en-US" altLang="zh-CN" sz="3600" dirty="0">
                <a:solidFill>
                  <a:schemeClr val="tx2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</a:rPr>
              <a:t>               2.</a:t>
            </a:r>
            <a:r>
              <a:rPr lang="zh-CN" altLang="en-US" sz="3600" dirty="0">
                <a:solidFill>
                  <a:schemeClr val="tx2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</a:rPr>
              <a:t>收集信息</a:t>
            </a:r>
            <a:endParaRPr lang="en-US" altLang="zh-CN" sz="3600" dirty="0">
              <a:solidFill>
                <a:schemeClr val="tx2">
                  <a:lumMod val="90000"/>
                  <a:lumOff val="10000"/>
                </a:schemeClr>
              </a:solidFill>
              <a:latin typeface="微软雅黑" panose="020B0503020204020204" pitchFamily="34" charset="-122"/>
            </a:endParaRPr>
          </a:p>
          <a:p>
            <a:pPr algn="l"/>
            <a:r>
              <a:rPr lang="en-US" altLang="zh-CN" sz="3600" dirty="0">
                <a:solidFill>
                  <a:schemeClr val="tx2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</a:rPr>
              <a:t>               3.</a:t>
            </a:r>
            <a:r>
              <a:rPr lang="zh-CN" altLang="en-US" sz="3600" dirty="0">
                <a:solidFill>
                  <a:schemeClr val="tx2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</a:rPr>
              <a:t>会务服务</a:t>
            </a:r>
            <a:endParaRPr lang="en-US" altLang="zh-CN" sz="3600" dirty="0">
              <a:solidFill>
                <a:schemeClr val="tx2">
                  <a:lumMod val="90000"/>
                  <a:lumOff val="10000"/>
                </a:schemeClr>
              </a:solidFill>
              <a:latin typeface="微软雅黑" panose="020B0503020204020204" pitchFamily="34" charset="-122"/>
            </a:endParaRPr>
          </a:p>
          <a:p>
            <a:pPr algn="l"/>
            <a:r>
              <a:rPr lang="en-US" altLang="zh-CN" sz="3600" dirty="0">
                <a:solidFill>
                  <a:schemeClr val="tx2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</a:rPr>
              <a:t>               ……</a:t>
            </a:r>
            <a:endParaRPr lang="en-US" altLang="zh-CN" sz="3600" dirty="0">
              <a:solidFill>
                <a:schemeClr val="tx2">
                  <a:lumMod val="90000"/>
                  <a:lumOff val="10000"/>
                </a:schemeClr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平行四边形 6"/>
          <p:cNvSpPr/>
          <p:nvPr/>
        </p:nvSpPr>
        <p:spPr>
          <a:xfrm>
            <a:off x="3880485" y="2816860"/>
            <a:ext cx="6586220" cy="841375"/>
          </a:xfrm>
          <a:prstGeom prst="parallelogram">
            <a:avLst>
              <a:gd name="adj" fmla="val 7366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/>
              <a:t>观察，是理解秘书</a:t>
            </a:r>
            <a:r>
              <a:rPr lang="zh-CN" altLang="en-US" sz="2800"/>
              <a:t>知识的基础</a:t>
            </a:r>
            <a:endParaRPr lang="zh-CN" altLang="en-US" sz="28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  <p:sp>
        <p:nvSpPr>
          <p:cNvPr id="6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一、学习秘书实务的基本</a:t>
            </a:r>
            <a:r>
              <a:rPr lang="zh-CN" alt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方法</a:t>
            </a:r>
            <a:endParaRPr lang="zh-CN" altLang="en-US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083310" y="2601595"/>
            <a:ext cx="1196340" cy="2846070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>
              <a:lnSpc>
                <a:spcPct val="140000"/>
              </a:lnSpc>
            </a:pPr>
            <a:r>
              <a:rPr lang="zh-CN" altLang="en-US" sz="4800" b="1"/>
              <a:t>观察</a:t>
            </a:r>
            <a:endParaRPr lang="zh-CN" altLang="en-US" sz="4800" b="1"/>
          </a:p>
        </p:txBody>
      </p:sp>
      <p:sp>
        <p:nvSpPr>
          <p:cNvPr id="10" name="文本框 9"/>
          <p:cNvSpPr txBox="1"/>
          <p:nvPr/>
        </p:nvSpPr>
        <p:spPr>
          <a:xfrm>
            <a:off x="7736205" y="5669280"/>
            <a:ext cx="338772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chemeClr val="tx2">
                    <a:lumMod val="90000"/>
                    <a:lumOff val="10000"/>
                  </a:schemeClr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处处留心皆学</a:t>
            </a:r>
            <a:r>
              <a:rPr lang="zh-CN" altLang="en-US" sz="3600" b="1">
                <a:solidFill>
                  <a:schemeClr val="tx2">
                    <a:lumMod val="90000"/>
                    <a:lumOff val="10000"/>
                  </a:schemeClr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问</a:t>
            </a:r>
            <a:endParaRPr lang="zh-CN" altLang="en-US" sz="3600" b="1">
              <a:solidFill>
                <a:schemeClr val="tx2">
                  <a:lumMod val="90000"/>
                  <a:lumOff val="10000"/>
                </a:schemeClr>
              </a:solidFill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sp>
        <p:nvSpPr>
          <p:cNvPr id="2" name="平行四边形 1"/>
          <p:cNvSpPr/>
          <p:nvPr/>
        </p:nvSpPr>
        <p:spPr>
          <a:xfrm>
            <a:off x="3804920" y="2601595"/>
            <a:ext cx="6586220" cy="841375"/>
          </a:xfrm>
          <a:prstGeom prst="parallelogram">
            <a:avLst>
              <a:gd name="adj" fmla="val 7366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/>
              <a:t>观察，是理解秘书</a:t>
            </a:r>
            <a:r>
              <a:rPr lang="zh-CN" altLang="en-US" sz="2800"/>
              <a:t>知识的基础</a:t>
            </a:r>
            <a:endParaRPr lang="zh-CN" altLang="en-US" sz="2800"/>
          </a:p>
        </p:txBody>
      </p:sp>
      <p:sp>
        <p:nvSpPr>
          <p:cNvPr id="8" name="平行四边形 7"/>
          <p:cNvSpPr/>
          <p:nvPr/>
        </p:nvSpPr>
        <p:spPr>
          <a:xfrm>
            <a:off x="3804920" y="4390390"/>
            <a:ext cx="6586220" cy="841375"/>
          </a:xfrm>
          <a:prstGeom prst="parallelogram">
            <a:avLst>
              <a:gd name="adj" fmla="val 7366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/>
              <a:t>观察，是理解秘书</a:t>
            </a:r>
            <a:r>
              <a:rPr lang="zh-CN" altLang="en-US" sz="2800"/>
              <a:t>知识的基础</a:t>
            </a:r>
            <a:endParaRPr lang="zh-CN" altLang="en-US" sz="2800"/>
          </a:p>
        </p:txBody>
      </p:sp>
      <p:sp>
        <p:nvSpPr>
          <p:cNvPr id="3" name="平行四边形 2"/>
          <p:cNvSpPr/>
          <p:nvPr/>
        </p:nvSpPr>
        <p:spPr>
          <a:xfrm>
            <a:off x="3727450" y="4175125"/>
            <a:ext cx="6586220" cy="841375"/>
          </a:xfrm>
          <a:prstGeom prst="parallelogram">
            <a:avLst>
              <a:gd name="adj" fmla="val 7366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/>
              <a:t>观察，是开展秘书工作的</a:t>
            </a:r>
            <a:r>
              <a:rPr lang="zh-CN" altLang="en-US" sz="2800"/>
              <a:t>基础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 flipV="1">
            <a:off x="2740660" y="2872105"/>
            <a:ext cx="7933690" cy="353568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2403475" y="2620010"/>
            <a:ext cx="7933690" cy="353568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  <p:sp>
        <p:nvSpPr>
          <p:cNvPr id="6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二、学习秘书实务的</a:t>
            </a:r>
            <a:r>
              <a:rPr lang="zh-CN" alt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意义</a:t>
            </a:r>
            <a:endParaRPr lang="zh-CN" altLang="en-US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835025" y="5523230"/>
            <a:ext cx="3746500" cy="884555"/>
          </a:xfrm>
          <a:prstGeom prst="roundRect">
            <a:avLst>
              <a:gd name="adj" fmla="val 5000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/>
              <a:t>全面了解秘书工作</a:t>
            </a:r>
            <a:endParaRPr lang="zh-CN" altLang="en-US" sz="2800"/>
          </a:p>
        </p:txBody>
      </p:sp>
      <p:sp>
        <p:nvSpPr>
          <p:cNvPr id="12" name="圆角矩形 11"/>
          <p:cNvSpPr/>
          <p:nvPr/>
        </p:nvSpPr>
        <p:spPr>
          <a:xfrm>
            <a:off x="3146425" y="4411980"/>
            <a:ext cx="3746500" cy="884555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/>
              <a:t>搭建秘书工作架</a:t>
            </a:r>
            <a:r>
              <a:rPr lang="zh-CN" altLang="en-US" sz="2800"/>
              <a:t>构</a:t>
            </a:r>
            <a:endParaRPr lang="zh-CN" altLang="en-US" sz="2800"/>
          </a:p>
        </p:txBody>
      </p:sp>
      <p:sp>
        <p:nvSpPr>
          <p:cNvPr id="13" name="圆角矩形 12"/>
          <p:cNvSpPr/>
          <p:nvPr/>
        </p:nvSpPr>
        <p:spPr>
          <a:xfrm flipH="1">
            <a:off x="5518785" y="3319145"/>
            <a:ext cx="3585210" cy="866140"/>
          </a:xfrm>
          <a:prstGeom prst="roundRect">
            <a:avLst>
              <a:gd name="adj" fmla="val 50000"/>
            </a:avLst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/>
              <a:t>指导秘书实践</a:t>
            </a:r>
            <a:r>
              <a:rPr lang="zh-CN" altLang="en-US" sz="2800"/>
              <a:t>活动</a:t>
            </a:r>
            <a:endParaRPr lang="zh-CN" altLang="en-US" sz="2800"/>
          </a:p>
        </p:txBody>
      </p:sp>
      <p:sp>
        <p:nvSpPr>
          <p:cNvPr id="14" name="圆角矩形 13"/>
          <p:cNvSpPr/>
          <p:nvPr/>
        </p:nvSpPr>
        <p:spPr>
          <a:xfrm flipH="1">
            <a:off x="7846695" y="2223770"/>
            <a:ext cx="3640455" cy="868680"/>
          </a:xfrm>
          <a:prstGeom prst="roundRect">
            <a:avLst>
              <a:gd name="adj" fmla="val 50000"/>
            </a:avLst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chemeClr val="tx2">
                    <a:lumMod val="90000"/>
                    <a:lumOff val="10000"/>
                  </a:schemeClr>
                </a:solidFill>
              </a:rPr>
              <a:t>满足职业化培养</a:t>
            </a:r>
            <a:endParaRPr lang="zh-CN" altLang="en-US" sz="280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</a:fld>
            <a:endParaRPr lang="en-US" dirty="0"/>
          </a:p>
        </p:txBody>
      </p:sp>
      <p:sp>
        <p:nvSpPr>
          <p:cNvPr id="6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二、学习秘书实务的</a:t>
            </a:r>
            <a:r>
              <a:rPr lang="zh-CN" alt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意义</a:t>
            </a:r>
            <a:endParaRPr lang="zh-CN" altLang="en-US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5" name="图示 4"/>
          <p:cNvGraphicFramePr/>
          <p:nvPr/>
        </p:nvGraphicFramePr>
        <p:xfrm>
          <a:off x="1754285" y="2323546"/>
          <a:ext cx="4997354" cy="41509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标题 2"/>
          <p:cNvSpPr>
            <a:spLocks noGrp="1"/>
          </p:cNvSpPr>
          <p:nvPr/>
        </p:nvSpPr>
        <p:spPr>
          <a:xfrm>
            <a:off x="8358505" y="3363595"/>
            <a:ext cx="2551430" cy="14598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全面了解</a:t>
            </a:r>
            <a:endParaRPr lang="zh-CN" altLang="en-US" dirty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pPr algn="l"/>
            <a:r>
              <a:rPr lang="zh-CN" alt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秘书</a:t>
            </a:r>
            <a:r>
              <a:rPr lang="zh-CN" alt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工作</a:t>
            </a:r>
            <a:endParaRPr lang="zh-CN" altLang="en-US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等腰三角形 15"/>
          <p:cNvSpPr/>
          <p:nvPr/>
        </p:nvSpPr>
        <p:spPr>
          <a:xfrm rot="5400000">
            <a:off x="5839460" y="3850640"/>
            <a:ext cx="3320415" cy="485775"/>
          </a:xfrm>
          <a:prstGeom prst="triangle">
            <a:avLst>
              <a:gd name="adj" fmla="val 50429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Graphic spid="5" grpId="0">
        <p:bldAsOne/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/>
        </p:nvSpPr>
        <p:spPr>
          <a:xfrm>
            <a:off x="4581525" y="5644515"/>
            <a:ext cx="4253865" cy="70548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搭建秘书工作架</a:t>
            </a:r>
            <a:r>
              <a:rPr lang="zh-CN" alt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构</a:t>
            </a:r>
            <a:endParaRPr lang="zh-CN" altLang="en-US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二、学习秘书实务的</a:t>
            </a:r>
            <a:r>
              <a:rPr lang="zh-CN" alt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意义</a:t>
            </a:r>
            <a:endParaRPr lang="zh-CN" altLang="en-US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626870" y="2598420"/>
            <a:ext cx="9572625" cy="1983740"/>
            <a:chOff x="2647" y="6757"/>
            <a:chExt cx="15075" cy="3124"/>
          </a:xfrm>
        </p:grpSpPr>
        <p:sp>
          <p:nvSpPr>
            <p:cNvPr id="9" name="椭圆 8"/>
            <p:cNvSpPr/>
            <p:nvPr/>
          </p:nvSpPr>
          <p:spPr>
            <a:xfrm>
              <a:off x="2647" y="6757"/>
              <a:ext cx="3124" cy="3124"/>
            </a:xfrm>
            <a:prstGeom prst="ellipse">
              <a:avLst/>
            </a:prstGeom>
            <a:solidFill>
              <a:schemeClr val="tx2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400" b="1"/>
                <a:t>工作内容</a:t>
              </a:r>
              <a:endParaRPr lang="zh-CN" altLang="en-US" sz="2400" b="1"/>
            </a:p>
          </p:txBody>
        </p:sp>
        <p:sp>
          <p:nvSpPr>
            <p:cNvPr id="10" name="椭圆 9"/>
            <p:cNvSpPr/>
            <p:nvPr/>
          </p:nvSpPr>
          <p:spPr>
            <a:xfrm>
              <a:off x="8300" y="6757"/>
              <a:ext cx="3124" cy="312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400" b="1"/>
                <a:t>工作</a:t>
              </a:r>
              <a:r>
                <a:rPr lang="zh-CN" altLang="en-US" sz="2400" b="1"/>
                <a:t>流程</a:t>
              </a:r>
              <a:endParaRPr lang="zh-CN" altLang="en-US" sz="2400" b="1"/>
            </a:p>
          </p:txBody>
        </p:sp>
        <p:sp>
          <p:nvSpPr>
            <p:cNvPr id="11" name="椭圆 10"/>
            <p:cNvSpPr/>
            <p:nvPr/>
          </p:nvSpPr>
          <p:spPr>
            <a:xfrm>
              <a:off x="14598" y="6757"/>
              <a:ext cx="3124" cy="3124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3200" b="1"/>
                <a:t>工作</a:t>
              </a:r>
              <a:endParaRPr lang="zh-CN" altLang="en-US" sz="3200" b="1"/>
            </a:p>
            <a:p>
              <a:pPr algn="ctr"/>
              <a:r>
                <a:rPr lang="zh-CN" altLang="en-US" sz="3200" b="1"/>
                <a:t>架构</a:t>
              </a:r>
              <a:endParaRPr lang="zh-CN" altLang="en-US" sz="3200" b="1"/>
            </a:p>
          </p:txBody>
        </p:sp>
        <p:sp>
          <p:nvSpPr>
            <p:cNvPr id="12" name="加号 11"/>
            <p:cNvSpPr/>
            <p:nvPr/>
          </p:nvSpPr>
          <p:spPr>
            <a:xfrm>
              <a:off x="6263" y="7827"/>
              <a:ext cx="1391" cy="1391"/>
            </a:xfrm>
            <a:prstGeom prst="mathPlus">
              <a:avLst/>
            </a:prstGeom>
            <a:solidFill>
              <a:schemeClr val="bg2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3" name="等于号 12"/>
            <p:cNvSpPr/>
            <p:nvPr/>
          </p:nvSpPr>
          <p:spPr>
            <a:xfrm>
              <a:off x="12493" y="7767"/>
              <a:ext cx="1394" cy="1511"/>
            </a:xfrm>
            <a:prstGeom prst="mathEqual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6" name="等腰三角形 15"/>
          <p:cNvSpPr/>
          <p:nvPr/>
        </p:nvSpPr>
        <p:spPr>
          <a:xfrm rot="10800000">
            <a:off x="2703830" y="4968240"/>
            <a:ext cx="7815580" cy="485775"/>
          </a:xfrm>
          <a:prstGeom prst="triangle">
            <a:avLst>
              <a:gd name="adj" fmla="val 50429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/>
        </p:nvSpPr>
        <p:spPr>
          <a:xfrm>
            <a:off x="3968750" y="5644515"/>
            <a:ext cx="4253865" cy="70548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指导秘书实践</a:t>
            </a:r>
            <a:r>
              <a:rPr lang="zh-CN" alt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活动</a:t>
            </a:r>
            <a:endParaRPr lang="zh-CN" altLang="en-US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二、学习秘书实务的</a:t>
            </a:r>
            <a:r>
              <a:rPr lang="zh-CN" alt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意义</a:t>
            </a:r>
            <a:endParaRPr lang="zh-CN" altLang="en-US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等腰三角形 15"/>
          <p:cNvSpPr/>
          <p:nvPr/>
        </p:nvSpPr>
        <p:spPr>
          <a:xfrm rot="10800000">
            <a:off x="3298825" y="4760595"/>
            <a:ext cx="5594350" cy="485775"/>
          </a:xfrm>
          <a:prstGeom prst="triangle">
            <a:avLst>
              <a:gd name="adj" fmla="val 50429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5" name="图示 4"/>
          <p:cNvGraphicFramePr/>
          <p:nvPr/>
        </p:nvGraphicFramePr>
        <p:xfrm>
          <a:off x="2908935" y="2287270"/>
          <a:ext cx="6374130" cy="22244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矩形 1"/>
          <p:cNvSpPr/>
          <p:nvPr/>
        </p:nvSpPr>
        <p:spPr>
          <a:xfrm>
            <a:off x="724535" y="2931795"/>
            <a:ext cx="3244215" cy="93472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 sz="2400" dirty="0">
                <a:solidFill>
                  <a:schemeClr val="tx2">
                    <a:lumMod val="75000"/>
                    <a:lumOff val="25000"/>
                  </a:schemeClr>
                </a:solidFill>
                <a:sym typeface="+mn-ea"/>
              </a:rPr>
              <a:t>理论</a:t>
            </a:r>
            <a:r>
              <a:rPr lang="zh-CN" altLang="en-US" sz="2400" dirty="0">
                <a:solidFill>
                  <a:schemeClr val="tx2">
                    <a:lumMod val="75000"/>
                    <a:lumOff val="25000"/>
                  </a:schemeClr>
                </a:solidFill>
                <a:sym typeface="+mn-ea"/>
              </a:rPr>
              <a:t>是实践的基础</a:t>
            </a:r>
            <a:endParaRPr lang="zh-CN" altLang="en-US" sz="2400" dirty="0">
              <a:solidFill>
                <a:schemeClr val="tx2">
                  <a:lumMod val="75000"/>
                  <a:lumOff val="25000"/>
                </a:schemeClr>
              </a:solidFill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679815" y="2961640"/>
            <a:ext cx="3244215" cy="93472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 sz="2400" dirty="0">
                <a:solidFill>
                  <a:schemeClr val="tx2">
                    <a:lumMod val="75000"/>
                    <a:lumOff val="25000"/>
                  </a:schemeClr>
                </a:solidFill>
                <a:sym typeface="+mn-ea"/>
              </a:rPr>
              <a:t>实践是理论的</a:t>
            </a:r>
            <a:r>
              <a:rPr lang="zh-CN" altLang="en-US" sz="2400" dirty="0">
                <a:solidFill>
                  <a:schemeClr val="tx2">
                    <a:lumMod val="75000"/>
                    <a:lumOff val="25000"/>
                  </a:schemeClr>
                </a:solidFill>
                <a:sym typeface="+mn-ea"/>
              </a:rPr>
              <a:t>目的</a:t>
            </a:r>
            <a:endParaRPr lang="zh-CN" altLang="en-US" sz="2400" dirty="0">
              <a:solidFill>
                <a:schemeClr val="tx2">
                  <a:lumMod val="75000"/>
                  <a:lumOff val="25000"/>
                </a:schemeClr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Graphic spid="5" grpId="0">
        <p:bldAsOne/>
      </p:bldGraphic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圆角矩形 12"/>
          <p:cNvSpPr/>
          <p:nvPr/>
        </p:nvSpPr>
        <p:spPr>
          <a:xfrm>
            <a:off x="4698365" y="4746625"/>
            <a:ext cx="6208395" cy="1078230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4805680" y="2719705"/>
            <a:ext cx="6208395" cy="1078230"/>
          </a:xfrm>
          <a:prstGeom prst="roundRect">
            <a:avLst>
              <a:gd name="adj" fmla="val 50000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/>
        </p:nvSpPr>
        <p:spPr>
          <a:xfrm>
            <a:off x="932815" y="3362960"/>
            <a:ext cx="2550160" cy="120142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fontScale="9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zh-CN" alt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满足职业</a:t>
            </a:r>
            <a:r>
              <a:rPr lang="zh-CN" alt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化</a:t>
            </a:r>
            <a:endParaRPr lang="zh-CN" altLang="en-US" dirty="0">
              <a:solidFill>
                <a:schemeClr val="tx2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培养</a:t>
            </a:r>
            <a:endParaRPr lang="zh-CN" altLang="en-US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二、学习秘书实务的</a:t>
            </a:r>
            <a:r>
              <a:rPr lang="zh-CN" alt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意义</a:t>
            </a:r>
            <a:endParaRPr lang="zh-CN" altLang="en-US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等腰三角形 15"/>
          <p:cNvSpPr/>
          <p:nvPr/>
        </p:nvSpPr>
        <p:spPr>
          <a:xfrm rot="16200000" flipH="1">
            <a:off x="2597785" y="3876040"/>
            <a:ext cx="2878455" cy="485775"/>
          </a:xfrm>
          <a:prstGeom prst="triangle">
            <a:avLst>
              <a:gd name="adj" fmla="val 50429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4785360" y="2536190"/>
            <a:ext cx="6208395" cy="1078230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33010" y="2679700"/>
            <a:ext cx="6101080" cy="934720"/>
          </a:xfrm>
          <a:prstGeom prst="rect">
            <a:avLst/>
          </a:prstGeom>
        </p:spPr>
        <p:txBody>
          <a:bodyPr vert="horz" wrap="square" lIns="90000" tIns="46800" rIns="90000" bIns="46800" rtlCol="0" anchor="ctr" anchorCtr="0">
            <a:normAutofit lnSpcReduction="1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lvl="0" algn="l">
              <a:buClrTx/>
              <a:buSzTx/>
              <a:buFontTx/>
            </a:pPr>
            <a:r>
              <a:rPr lang="zh-CN" altLang="en-US" sz="2800" dirty="0">
                <a:solidFill>
                  <a:schemeClr val="tx2">
                    <a:lumMod val="75000"/>
                    <a:lumOff val="25000"/>
                  </a:schemeClr>
                </a:solidFill>
                <a:sym typeface="+mn-ea"/>
              </a:rPr>
              <a:t>职业化</a:t>
            </a:r>
            <a:r>
              <a:rPr lang="en-US" altLang="zh-CN" sz="2800" dirty="0">
                <a:solidFill>
                  <a:schemeClr val="tx2">
                    <a:lumMod val="75000"/>
                    <a:lumOff val="25000"/>
                  </a:schemeClr>
                </a:solidFill>
                <a:sym typeface="+mn-ea"/>
              </a:rPr>
              <a:t>——</a:t>
            </a:r>
            <a:r>
              <a:rPr lang="zh-CN" altLang="en-US" sz="2800" dirty="0">
                <a:solidFill>
                  <a:schemeClr val="tx2">
                    <a:lumMod val="75000"/>
                    <a:lumOff val="25000"/>
                  </a:schemeClr>
                </a:solidFill>
                <a:sym typeface="+mn-ea"/>
              </a:rPr>
              <a:t>秘书职业的发展趋势</a:t>
            </a:r>
            <a:endParaRPr lang="zh-CN" altLang="en-US" sz="2800" dirty="0">
              <a:solidFill>
                <a:schemeClr val="tx2">
                  <a:lumMod val="75000"/>
                  <a:lumOff val="25000"/>
                </a:schemeClr>
              </a:solidFill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698365" y="4564380"/>
            <a:ext cx="6295390" cy="1078230"/>
            <a:chOff x="7047" y="4057"/>
            <a:chExt cx="9914" cy="1698"/>
          </a:xfrm>
        </p:grpSpPr>
        <p:sp>
          <p:nvSpPr>
            <p:cNvPr id="9" name="圆角矩形 8"/>
            <p:cNvSpPr/>
            <p:nvPr/>
          </p:nvSpPr>
          <p:spPr>
            <a:xfrm>
              <a:off x="7047" y="4057"/>
              <a:ext cx="9777" cy="169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353" y="4283"/>
              <a:ext cx="9608" cy="1472"/>
            </a:xfrm>
            <a:prstGeom prst="rect">
              <a:avLst/>
            </a:prstGeom>
          </p:spPr>
          <p:txBody>
            <a:bodyPr vert="horz" wrap="square" lIns="90000" tIns="46800" rIns="90000" bIns="46800" rtlCol="0" anchor="ctr" anchorCtr="0">
              <a:normAutofit lnSpcReduction="10000"/>
            </a:bodyPr>
            <a:lstStyle>
              <a:lvl1pPr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buNone/>
                <a:defRPr sz="3600" b="1" u="none" strike="noStrike" kern="1200" cap="none" spc="300" normalizeH="0" baseline="0">
                  <a:solidFill>
                    <a:schemeClr val="tx1">
                      <a:lumMod val="85000"/>
                      <a:lumOff val="15000"/>
                    </a:schemeClr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lvl="0" algn="l">
                <a:buClrTx/>
                <a:buSzTx/>
                <a:buFontTx/>
              </a:pPr>
              <a:r>
                <a:rPr lang="zh-CN" altLang="en-US" sz="2800" dirty="0">
                  <a:solidFill>
                    <a:schemeClr val="tx2">
                      <a:lumMod val="75000"/>
                      <a:lumOff val="25000"/>
                    </a:schemeClr>
                  </a:solidFill>
                  <a:sym typeface="+mn-ea"/>
                </a:rPr>
                <a:t>专业化</a:t>
              </a:r>
              <a:r>
                <a:rPr lang="en-US" altLang="zh-CN" sz="2800" dirty="0">
                  <a:solidFill>
                    <a:schemeClr val="tx2">
                      <a:lumMod val="75000"/>
                      <a:lumOff val="25000"/>
                    </a:schemeClr>
                  </a:solidFill>
                  <a:sym typeface="+mn-ea"/>
                </a:rPr>
                <a:t>——</a:t>
              </a:r>
              <a:r>
                <a:rPr lang="zh-CN" altLang="en-US" sz="2800" dirty="0">
                  <a:solidFill>
                    <a:schemeClr val="tx2">
                      <a:lumMod val="75000"/>
                      <a:lumOff val="25000"/>
                    </a:schemeClr>
                  </a:solidFill>
                  <a:sym typeface="+mn-ea"/>
                </a:rPr>
                <a:t>秘书培养的主</a:t>
              </a:r>
              <a:r>
                <a:rPr lang="zh-CN" altLang="en-US" sz="2800" dirty="0">
                  <a:solidFill>
                    <a:schemeClr val="tx2">
                      <a:lumMod val="75000"/>
                      <a:lumOff val="25000"/>
                    </a:schemeClr>
                  </a:solidFill>
                  <a:sym typeface="+mn-ea"/>
                </a:rPr>
                <a:t>流方式</a:t>
              </a:r>
              <a:endParaRPr lang="zh-CN" altLang="en-US" sz="2800" dirty="0">
                <a:solidFill>
                  <a:schemeClr val="tx2">
                    <a:lumMod val="75000"/>
                    <a:lumOff val="25000"/>
                  </a:schemeClr>
                </a:solidFill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2684145"/>
            <a:ext cx="14196695" cy="2328545"/>
            <a:chOff x="0" y="4227"/>
            <a:chExt cx="22357" cy="3667"/>
          </a:xfrm>
        </p:grpSpPr>
        <p:sp>
          <p:nvSpPr>
            <p:cNvPr id="5" name="矩形 4"/>
            <p:cNvSpPr/>
            <p:nvPr/>
          </p:nvSpPr>
          <p:spPr>
            <a:xfrm>
              <a:off x="0" y="4228"/>
              <a:ext cx="19182" cy="3666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" name="平行四边形 2"/>
            <p:cNvSpPr/>
            <p:nvPr/>
          </p:nvSpPr>
          <p:spPr>
            <a:xfrm>
              <a:off x="7809" y="4227"/>
              <a:ext cx="14548" cy="3667"/>
            </a:xfrm>
            <a:prstGeom prst="parallelogram">
              <a:avLst>
                <a:gd name="adj" fmla="val 86119"/>
              </a:avLst>
            </a:prstGeom>
            <a:ln>
              <a:noFill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296545" y="2684145"/>
            <a:ext cx="11663680" cy="2328545"/>
          </a:xfrm>
        </p:spPr>
        <p:txBody>
          <a:bodyPr/>
          <a:lstStyle/>
          <a:p>
            <a:pPr algn="ctr"/>
            <a:r>
              <a:rPr lang="zh-CN" altLang="en-US" sz="44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第一节</a:t>
            </a:r>
            <a:r>
              <a:rPr lang="en-US" altLang="zh-CN" sz="44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  </a:t>
            </a:r>
            <a:r>
              <a:rPr lang="zh-CN" altLang="en-US" sz="44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什么</a:t>
            </a:r>
            <a:r>
              <a:rPr lang="zh-CN" altLang="en-US" sz="4400" dirty="0">
                <a:solidFill>
                  <a:schemeClr val="tx2">
                    <a:lumMod val="90000"/>
                    <a:lumOff val="10000"/>
                  </a:schemeClr>
                </a:solidFill>
              </a:rPr>
              <a:t>是秘书实务</a:t>
            </a:r>
            <a:endParaRPr lang="zh-CN" altLang="en-US" sz="4400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图示 2"/>
          <p:cNvGraphicFramePr/>
          <p:nvPr/>
        </p:nvGraphicFramePr>
        <p:xfrm>
          <a:off x="4429595" y="2029461"/>
          <a:ext cx="6029701" cy="38737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圆角矩形 1"/>
          <p:cNvSpPr/>
          <p:nvPr/>
        </p:nvSpPr>
        <p:spPr>
          <a:xfrm>
            <a:off x="2306320" y="2162810"/>
            <a:ext cx="1110615" cy="3740150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000" b="1"/>
              <a:t>秘</a:t>
            </a:r>
            <a:endParaRPr lang="zh-CN" altLang="en-US" sz="4000" b="1"/>
          </a:p>
          <a:p>
            <a:pPr algn="ctr"/>
            <a:r>
              <a:rPr lang="zh-CN" altLang="en-US" sz="4000" b="1"/>
              <a:t>书</a:t>
            </a:r>
            <a:endParaRPr lang="zh-CN" altLang="en-US" sz="4000" b="1"/>
          </a:p>
          <a:p>
            <a:pPr algn="ctr"/>
            <a:r>
              <a:rPr lang="zh-CN" altLang="en-US" sz="4000" b="1"/>
              <a:t>实</a:t>
            </a:r>
            <a:endParaRPr lang="zh-CN" altLang="en-US" sz="4000" b="1"/>
          </a:p>
          <a:p>
            <a:pPr algn="ctr"/>
            <a:r>
              <a:rPr lang="zh-CN" altLang="en-US" sz="4000" b="1"/>
              <a:t>务</a:t>
            </a:r>
            <a:endParaRPr lang="zh-CN" altLang="en-US" sz="40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Graphic spid="3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223080" y="1506925"/>
            <a:ext cx="10969200" cy="705600"/>
          </a:xfrm>
        </p:spPr>
        <p:txBody>
          <a:bodyPr/>
          <a:lstStyle/>
          <a:p>
            <a:pPr algn="l"/>
            <a:r>
              <a:rPr lang="zh-CN" alt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一、秘书</a:t>
            </a:r>
            <a:r>
              <a:rPr lang="zh-CN" alt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实务</a:t>
            </a:r>
            <a:endParaRPr lang="zh-CN" altLang="en-US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idx="4294967295"/>
          </p:nvPr>
        </p:nvSpPr>
        <p:spPr>
          <a:xfrm>
            <a:off x="1409700" y="2331085"/>
            <a:ext cx="9610090" cy="1754505"/>
          </a:xfrm>
        </p:spPr>
        <p:txBody>
          <a:bodyPr/>
          <a:lstStyle/>
          <a:p>
            <a:pPr marL="0" indent="0" algn="l">
              <a:buNone/>
            </a:pPr>
            <a:r>
              <a:rPr lang="zh-CN" altLang="en-US" sz="3200" dirty="0">
                <a:solidFill>
                  <a:schemeClr val="tx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秘书人员在日常工作中所需从事的各项</a:t>
            </a:r>
            <a:r>
              <a:rPr lang="zh-CN" altLang="en-US" sz="3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工作内容</a:t>
            </a:r>
            <a:r>
              <a:rPr lang="zh-CN" altLang="en-US" sz="3200" dirty="0">
                <a:solidFill>
                  <a:schemeClr val="tx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及</a:t>
            </a:r>
            <a:r>
              <a:rPr lang="zh-CN" altLang="en-US" sz="3200" b="1" dirty="0">
                <a:solidFill>
                  <a:schemeClr val="tx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操作方法</a:t>
            </a:r>
            <a:r>
              <a:rPr lang="zh-CN" altLang="en-US" sz="3200" dirty="0">
                <a:solidFill>
                  <a:schemeClr val="tx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的总和。</a:t>
            </a:r>
            <a:endParaRPr lang="zh-CN" altLang="en-US" sz="3200" dirty="0">
              <a:solidFill>
                <a:schemeClr val="tx2">
                  <a:lumMod val="75000"/>
                  <a:lumOff val="25000"/>
                </a:schemeClr>
              </a:solidFill>
              <a:latin typeface="微软雅黑" panose="020B0503020204020204" pitchFamily="34" charset="-122"/>
            </a:endParaRPr>
          </a:p>
        </p:txBody>
      </p:sp>
      <p:graphicFrame>
        <p:nvGraphicFramePr>
          <p:cNvPr id="6" name="图示 5"/>
          <p:cNvGraphicFramePr/>
          <p:nvPr/>
        </p:nvGraphicFramePr>
        <p:xfrm>
          <a:off x="1799770" y="3966657"/>
          <a:ext cx="8128000" cy="22097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  <p:bldLst>
      <p:bldP spid="2" grpId="0" build="p"/>
      <p:bldGraphic spid="6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412310" y="1528515"/>
            <a:ext cx="10969200" cy="705600"/>
          </a:xfrm>
        </p:spPr>
        <p:txBody>
          <a:bodyPr/>
          <a:lstStyle/>
          <a:p>
            <a:pPr algn="l"/>
            <a:r>
              <a:rPr lang="zh-CN" alt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秘书实务</a:t>
            </a:r>
            <a:r>
              <a:rPr lang="zh-CN" alt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课程</a:t>
            </a:r>
            <a:endParaRPr lang="zh-CN" altLang="en-US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059305" y="2392680"/>
            <a:ext cx="7872095" cy="927100"/>
            <a:chOff x="3242" y="4176"/>
            <a:chExt cx="12397" cy="146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7486" y="4906"/>
              <a:ext cx="492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圆角矩形 3"/>
            <p:cNvSpPr/>
            <p:nvPr/>
          </p:nvSpPr>
          <p:spPr>
            <a:xfrm>
              <a:off x="11735" y="4176"/>
              <a:ext cx="3905" cy="1460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800" b="1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秘书经验</a:t>
              </a:r>
              <a:endParaRPr lang="zh-CN" altLang="en-US" sz="2800" b="1">
                <a:solidFill>
                  <a:schemeClr val="tx2">
                    <a:lumMod val="90000"/>
                    <a:lumOff val="10000"/>
                  </a:schemeClr>
                </a:solidFill>
              </a:endParaRPr>
            </a:p>
          </p:txBody>
        </p:sp>
        <p:sp>
          <p:nvSpPr>
            <p:cNvPr id="8" name="五边形 7"/>
            <p:cNvSpPr/>
            <p:nvPr/>
          </p:nvSpPr>
          <p:spPr>
            <a:xfrm>
              <a:off x="3242" y="4176"/>
              <a:ext cx="6229" cy="1460"/>
            </a:xfrm>
            <a:prstGeom prst="homePlat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800" b="1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秘书工作出现</a:t>
              </a:r>
              <a:r>
                <a:rPr lang="zh-CN" altLang="en-US" sz="2800" b="1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后</a:t>
              </a:r>
              <a:endParaRPr lang="zh-CN" altLang="en-US" sz="2800" b="1">
                <a:solidFill>
                  <a:schemeClr val="tx2">
                    <a:lumMod val="90000"/>
                    <a:lumOff val="10000"/>
                  </a:schemeClr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059305" y="3889375"/>
            <a:ext cx="7872095" cy="927100"/>
            <a:chOff x="3242" y="4176"/>
            <a:chExt cx="12397" cy="1460"/>
          </a:xfrm>
          <a:solidFill>
            <a:schemeClr val="accent3">
              <a:lumMod val="60000"/>
              <a:lumOff val="40000"/>
            </a:schemeClr>
          </a:solidFill>
        </p:grpSpPr>
        <p:cxnSp>
          <p:nvCxnSpPr>
            <p:cNvPr id="14" name="直接连接符 13"/>
            <p:cNvCxnSpPr/>
            <p:nvPr/>
          </p:nvCxnSpPr>
          <p:spPr>
            <a:xfrm>
              <a:off x="7486" y="4906"/>
              <a:ext cx="4923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15" name="圆角矩形 14"/>
            <p:cNvSpPr/>
            <p:nvPr/>
          </p:nvSpPr>
          <p:spPr>
            <a:xfrm>
              <a:off x="11735" y="4176"/>
              <a:ext cx="3905" cy="146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800" b="1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秘书</a:t>
              </a:r>
              <a:r>
                <a:rPr lang="zh-CN" altLang="en-US" sz="2800" b="1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实务</a:t>
              </a:r>
              <a:endParaRPr lang="zh-CN" altLang="en-US" sz="2800" b="1">
                <a:solidFill>
                  <a:schemeClr val="tx2">
                    <a:lumMod val="90000"/>
                    <a:lumOff val="10000"/>
                  </a:schemeClr>
                </a:solidFill>
              </a:endParaRPr>
            </a:p>
          </p:txBody>
        </p:sp>
        <p:sp>
          <p:nvSpPr>
            <p:cNvPr id="16" name="五边形 15"/>
            <p:cNvSpPr/>
            <p:nvPr/>
          </p:nvSpPr>
          <p:spPr>
            <a:xfrm>
              <a:off x="3242" y="4176"/>
              <a:ext cx="6229" cy="1460"/>
            </a:xfrm>
            <a:prstGeom prst="homePlate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800" b="1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秘书职业化</a:t>
              </a:r>
              <a:r>
                <a:rPr lang="zh-CN" altLang="en-US" sz="2800" b="1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后</a:t>
              </a:r>
              <a:endParaRPr lang="zh-CN" altLang="en-US" sz="2800" b="1">
                <a:solidFill>
                  <a:schemeClr val="tx2">
                    <a:lumMod val="90000"/>
                    <a:lumOff val="10000"/>
                  </a:schemeClr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059305" y="5386070"/>
            <a:ext cx="7872095" cy="927100"/>
            <a:chOff x="3242" y="4176"/>
            <a:chExt cx="12397" cy="1460"/>
          </a:xfrm>
          <a:solidFill>
            <a:schemeClr val="bg2">
              <a:lumMod val="75000"/>
            </a:schemeClr>
          </a:solidFill>
        </p:grpSpPr>
        <p:cxnSp>
          <p:nvCxnSpPr>
            <p:cNvPr id="18" name="直接连接符 17"/>
            <p:cNvCxnSpPr/>
            <p:nvPr/>
          </p:nvCxnSpPr>
          <p:spPr>
            <a:xfrm>
              <a:off x="7486" y="4906"/>
              <a:ext cx="4923" cy="0"/>
            </a:xfrm>
            <a:prstGeom prst="line">
              <a:avLst/>
            </a:prstGeom>
            <a:grpFill/>
            <a:ln>
              <a:solidFill>
                <a:schemeClr val="bg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圆角矩形 18"/>
            <p:cNvSpPr/>
            <p:nvPr/>
          </p:nvSpPr>
          <p:spPr>
            <a:xfrm>
              <a:off x="11735" y="4176"/>
              <a:ext cx="3905" cy="146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800" b="1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秘书</a:t>
              </a:r>
              <a:r>
                <a:rPr lang="zh-CN" altLang="en-US" sz="2800" b="1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学</a:t>
              </a:r>
              <a:endParaRPr lang="zh-CN" altLang="en-US" sz="2800" b="1">
                <a:solidFill>
                  <a:schemeClr val="tx2">
                    <a:lumMod val="90000"/>
                    <a:lumOff val="10000"/>
                  </a:schemeClr>
                </a:solidFill>
              </a:endParaRPr>
            </a:p>
          </p:txBody>
        </p:sp>
        <p:sp>
          <p:nvSpPr>
            <p:cNvPr id="20" name="五边形 19"/>
            <p:cNvSpPr/>
            <p:nvPr/>
          </p:nvSpPr>
          <p:spPr>
            <a:xfrm>
              <a:off x="3242" y="4176"/>
              <a:ext cx="6229" cy="1460"/>
            </a:xfrm>
            <a:prstGeom prst="homePlate">
              <a:avLst/>
            </a:prstGeom>
            <a:grpFill/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800" b="1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秘书</a:t>
              </a:r>
              <a:r>
                <a:rPr lang="zh-CN" altLang="en-US" sz="2800" b="1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科研化</a:t>
              </a:r>
              <a:r>
                <a:rPr lang="zh-CN" altLang="en-US" sz="2800" b="1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后</a:t>
              </a:r>
              <a:endParaRPr lang="zh-CN" altLang="en-US" sz="2800" b="1">
                <a:solidFill>
                  <a:schemeClr val="tx2">
                    <a:lumMod val="90000"/>
                    <a:lumOff val="10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570425" y="1485335"/>
            <a:ext cx="10969200" cy="705600"/>
          </a:xfrm>
        </p:spPr>
        <p:txBody>
          <a:bodyPr/>
          <a:lstStyle/>
          <a:p>
            <a:pPr algn="l"/>
            <a:r>
              <a:rPr lang="zh-CN" alt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秘书实务与秘书</a:t>
            </a:r>
            <a:r>
              <a:rPr lang="zh-CN" alt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工作</a:t>
            </a:r>
            <a:endParaRPr lang="zh-CN" altLang="en-US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570355" y="2588260"/>
          <a:ext cx="9428480" cy="35699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7120"/>
                <a:gridCol w="2357120"/>
                <a:gridCol w="2357120"/>
                <a:gridCol w="2357120"/>
              </a:tblGrid>
              <a:tr h="935355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2800"/>
                        <a:t>涵盖内容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2800"/>
                        <a:t>内容要求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40000"/>
                        </a:lnSpc>
                        <a:buNone/>
                      </a:pPr>
                      <a:r>
                        <a:rPr lang="zh-CN" altLang="en-US" sz="2800"/>
                        <a:t>结构分类</a:t>
                      </a:r>
                      <a:endParaRPr lang="zh-CN" altLang="en-US" sz="2800"/>
                    </a:p>
                  </a:txBody>
                  <a:tcPr/>
                </a:tc>
              </a:tr>
              <a:tr h="1317625">
                <a:tc>
                  <a:txBody>
                    <a:bodyPr/>
                    <a:p>
                      <a:pPr algn="ctr">
                        <a:lnSpc>
                          <a:spcPct val="190000"/>
                        </a:lnSpc>
                        <a:buNone/>
                      </a:pPr>
                      <a:r>
                        <a:rPr lang="zh-CN" altLang="en-US" sz="2800"/>
                        <a:t>秘书实务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90000"/>
                        </a:lnSpc>
                        <a:buNone/>
                      </a:pPr>
                      <a:r>
                        <a:rPr lang="zh-CN" altLang="en-US" sz="2800"/>
                        <a:t>业务工作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800"/>
                        <a:t>问题导向</a:t>
                      </a:r>
                      <a:endParaRPr lang="zh-CN" altLang="en-US" sz="2800"/>
                    </a:p>
                    <a:p>
                      <a:pPr algn="ctr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800"/>
                        <a:t>（做什么）</a:t>
                      </a:r>
                      <a:endParaRPr lang="zh-CN" altLang="en-US" sz="2800"/>
                    </a:p>
                  </a:txBody>
                  <a:tcPr/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endParaRPr lang="zh-CN" altLang="en-US" sz="2800"/>
                    </a:p>
                    <a:p>
                      <a:pPr algn="ctr">
                        <a:buNone/>
                      </a:pPr>
                      <a:endParaRPr lang="zh-CN" altLang="en-US" sz="2800"/>
                    </a:p>
                    <a:p>
                      <a:pPr algn="ctr">
                        <a:buNone/>
                      </a:pPr>
                      <a:r>
                        <a:rPr lang="zh-CN" altLang="en-US" sz="2800"/>
                        <a:t>依秘书活动</a:t>
                      </a:r>
                      <a:endParaRPr lang="zh-CN" altLang="en-US" sz="2800"/>
                    </a:p>
                    <a:p>
                      <a:pPr algn="ctr">
                        <a:buNone/>
                      </a:pPr>
                      <a:r>
                        <a:rPr lang="zh-CN" altLang="en-US" sz="2800"/>
                        <a:t>分类</a:t>
                      </a:r>
                      <a:endParaRPr lang="zh-CN" altLang="en-US" sz="2800"/>
                    </a:p>
                  </a:txBody>
                  <a:tcPr/>
                </a:tc>
              </a:tr>
              <a:tr h="1316990">
                <a:tc>
                  <a:txBody>
                    <a:bodyPr/>
                    <a:p>
                      <a:pPr algn="ctr">
                        <a:lnSpc>
                          <a:spcPct val="180000"/>
                        </a:lnSpc>
                        <a:buNone/>
                      </a:pPr>
                      <a:r>
                        <a:rPr lang="zh-CN" altLang="en-US" sz="2800"/>
                        <a:t>秘书工作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800"/>
                        <a:t>业务工作</a:t>
                      </a:r>
                      <a:endParaRPr lang="zh-CN" altLang="en-US" sz="2800"/>
                    </a:p>
                    <a:p>
                      <a:pPr algn="ctr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800"/>
                        <a:t>非业务工作</a:t>
                      </a: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800"/>
                        <a:t>实践导向</a:t>
                      </a:r>
                      <a:endParaRPr lang="zh-CN" altLang="en-US" sz="2800"/>
                    </a:p>
                    <a:p>
                      <a:pPr algn="ctr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800"/>
                        <a:t>（做了什么）</a:t>
                      </a:r>
                      <a:endParaRPr lang="zh-CN" altLang="en-US" sz="2800"/>
                    </a:p>
                  </a:txBody>
                  <a:tcPr/>
                </a:tc>
                <a:tc vMerge="1"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4"/>
          <p:cNvGraphicFramePr>
            <a:graphicFrameLocks noGrp="1"/>
          </p:cNvGraphicFramePr>
          <p:nvPr>
            <p:ph sz="half" idx="4294967295"/>
          </p:nvPr>
        </p:nvGraphicFramePr>
        <p:xfrm>
          <a:off x="1688465" y="2881630"/>
          <a:ext cx="9436735" cy="26612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3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二、秘书实务的</a:t>
            </a:r>
            <a:r>
              <a:rPr lang="zh-CN" alt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内容</a:t>
            </a:r>
            <a:endParaRPr lang="zh-CN" altLang="en-US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Graphic spid="5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/>
        </p:nvSpPr>
        <p:spPr>
          <a:xfrm>
            <a:off x="1223080" y="1506925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三、秘书实务的课程</a:t>
            </a:r>
            <a:r>
              <a:rPr lang="zh-CN" altLang="en-US" dirty="0">
                <a:solidFill>
                  <a:schemeClr val="tx2">
                    <a:lumMod val="75000"/>
                    <a:lumOff val="25000"/>
                  </a:schemeClr>
                </a:solidFill>
              </a:rPr>
              <a:t>位置</a:t>
            </a:r>
            <a:endParaRPr lang="zh-CN" altLang="en-US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8" name="组 35"/>
          <p:cNvGrpSpPr>
            <a:grpSpLocks noChangeAspect="1"/>
          </p:cNvGrpSpPr>
          <p:nvPr/>
        </p:nvGrpSpPr>
        <p:grpSpPr>
          <a:xfrm>
            <a:off x="1484740" y="2212156"/>
            <a:ext cx="9223378" cy="4184463"/>
            <a:chOff x="1740" y="2142"/>
            <a:chExt cx="8460" cy="4836"/>
          </a:xfrm>
          <a:effectLst/>
        </p:grpSpPr>
        <p:sp>
          <p:nvSpPr>
            <p:cNvPr id="9" name="AutoShape 33"/>
            <p:cNvSpPr>
              <a:spLocks noRot="1" noChangeAspect="1" noChangeArrowheads="1" noTextEdit="1"/>
            </p:cNvSpPr>
            <p:nvPr/>
          </p:nvSpPr>
          <p:spPr bwMode="auto">
            <a:xfrm>
              <a:off x="1740" y="2142"/>
              <a:ext cx="8460" cy="4836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rot="0" vert="horz" wrap="square" lIns="91440" tIns="45720" rIns="91440" bIns="45720" anchor="t" anchorCtr="0" upright="1">
              <a:noAutofit/>
            </a:bodyPr>
            <a:p>
              <a:endParaRPr lang="zh-CN" altLang="en-US">
                <a:solidFill>
                  <a:schemeClr val="tx2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自选图形 169"/>
            <p:cNvSpPr>
              <a:spLocks noChangeArrowheads="1"/>
            </p:cNvSpPr>
            <p:nvPr/>
          </p:nvSpPr>
          <p:spPr bwMode="auto">
            <a:xfrm>
              <a:off x="3000" y="2298"/>
              <a:ext cx="1620" cy="528"/>
            </a:xfrm>
            <a:prstGeom prst="flowChartAlternateProcess">
              <a:avLst/>
            </a:prstGeom>
            <a:solidFill>
              <a:srgbClr val="FFFFFF"/>
            </a:solidFill>
            <a:ln w="9525" cmpd="sng">
              <a:solidFill>
                <a:srgbClr val="000000"/>
              </a:solidFill>
              <a:miter lim="800000"/>
            </a:ln>
            <a:effectLst/>
          </p:spPr>
          <p:txBody>
            <a:bodyPr rot="0" vert="horz" wrap="square" lIns="91440" tIns="45720" rIns="91440" bIns="45720" anchor="ctr" anchorCtr="1" upright="1">
              <a:noAutofit/>
            </a:bodyPr>
            <a:p>
              <a:pPr algn="ctr">
                <a:spcAft>
                  <a:spcPts val="0"/>
                </a:spcAft>
              </a:pPr>
              <a:r>
                <a:rPr lang="zh-CN" sz="1600" b="1" kern="100" dirty="0">
                  <a:solidFill>
                    <a:schemeClr val="tx2">
                      <a:lumMod val="90000"/>
                      <a:lumOff val="1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秘书导论</a:t>
              </a:r>
              <a:endParaRPr lang="zh-CN" sz="1600" b="1" kern="100" dirty="0">
                <a:solidFill>
                  <a:schemeClr val="tx2">
                    <a:lumMod val="90000"/>
                    <a:lumOff val="1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自选图形 170"/>
            <p:cNvSpPr>
              <a:spLocks noChangeArrowheads="1"/>
            </p:cNvSpPr>
            <p:nvPr/>
          </p:nvSpPr>
          <p:spPr bwMode="auto">
            <a:xfrm>
              <a:off x="3000" y="3390"/>
              <a:ext cx="1620" cy="543"/>
            </a:xfrm>
            <a:prstGeom prst="flowChartAlternateProcess">
              <a:avLst/>
            </a:prstGeom>
            <a:solidFill>
              <a:srgbClr val="FFFF00"/>
            </a:solidFill>
            <a:ln w="9525" cmpd="sng">
              <a:solidFill>
                <a:srgbClr val="000000"/>
              </a:solidFill>
              <a:miter lim="800000"/>
            </a:ln>
            <a:effectLst/>
          </p:spPr>
          <p:txBody>
            <a:bodyPr rot="0" vert="horz" wrap="square" lIns="91440" tIns="45720" rIns="91440" bIns="45720" anchor="ctr" anchorCtr="1" upright="1">
              <a:noAutofit/>
            </a:bodyPr>
            <a:p>
              <a:pPr algn="ctr">
                <a:spcAft>
                  <a:spcPts val="0"/>
                </a:spcAft>
              </a:pPr>
              <a:r>
                <a:rPr lang="zh-CN" sz="1600" b="1" kern="100" dirty="0">
                  <a:solidFill>
                    <a:schemeClr val="tx2">
                      <a:lumMod val="90000"/>
                      <a:lumOff val="1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秘书实务</a:t>
              </a:r>
              <a:endParaRPr lang="zh-CN" sz="1600" b="1" kern="100" dirty="0">
                <a:solidFill>
                  <a:schemeClr val="tx2">
                    <a:lumMod val="90000"/>
                    <a:lumOff val="1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自选图形 171"/>
            <p:cNvSpPr>
              <a:spLocks noChangeArrowheads="1"/>
            </p:cNvSpPr>
            <p:nvPr/>
          </p:nvSpPr>
          <p:spPr bwMode="auto">
            <a:xfrm>
              <a:off x="3000" y="5262"/>
              <a:ext cx="1620" cy="543"/>
            </a:xfrm>
            <a:prstGeom prst="flowChartAlternateProcess">
              <a:avLst/>
            </a:prstGeom>
            <a:solidFill>
              <a:srgbClr val="FFFFFF"/>
            </a:solidFill>
            <a:ln w="9525" cmpd="sng">
              <a:solidFill>
                <a:srgbClr val="000000"/>
              </a:solidFill>
              <a:miter lim="800000"/>
            </a:ln>
            <a:effectLst/>
          </p:spPr>
          <p:txBody>
            <a:bodyPr rot="0" vert="horz" wrap="square" lIns="91440" tIns="45720" rIns="91440" bIns="45720" anchor="ctr" anchorCtr="1" upright="1">
              <a:noAutofit/>
            </a:bodyPr>
            <a:p>
              <a:pPr algn="ctr">
                <a:spcAft>
                  <a:spcPts val="0"/>
                </a:spcAft>
              </a:pPr>
              <a:r>
                <a:rPr lang="zh-CN" sz="1600" b="1" kern="100" dirty="0">
                  <a:solidFill>
                    <a:schemeClr val="tx2">
                      <a:lumMod val="90000"/>
                      <a:lumOff val="1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秘书实务实训</a:t>
              </a:r>
              <a:endParaRPr lang="zh-CN" sz="1600" b="1" kern="100" dirty="0">
                <a:solidFill>
                  <a:schemeClr val="tx2">
                    <a:lumMod val="90000"/>
                    <a:lumOff val="1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自选图形 172"/>
            <p:cNvSpPr>
              <a:spLocks noChangeArrowheads="1"/>
            </p:cNvSpPr>
            <p:nvPr/>
          </p:nvSpPr>
          <p:spPr bwMode="auto">
            <a:xfrm>
              <a:off x="3000" y="6354"/>
              <a:ext cx="1620" cy="573"/>
            </a:xfrm>
            <a:prstGeom prst="flowChartAlternateProcess">
              <a:avLst/>
            </a:prstGeom>
            <a:solidFill>
              <a:srgbClr val="FFFFFF"/>
            </a:solidFill>
            <a:ln w="9525" cmpd="sng">
              <a:solidFill>
                <a:srgbClr val="000000"/>
              </a:solidFill>
              <a:miter lim="800000"/>
            </a:ln>
            <a:effectLst/>
          </p:spPr>
          <p:txBody>
            <a:bodyPr rot="0" vert="horz" wrap="square" lIns="91440" tIns="45720" rIns="91440" bIns="45720" anchor="ctr" anchorCtr="1" upright="1">
              <a:noAutofit/>
            </a:bodyPr>
            <a:p>
              <a:pPr algn="ctr">
                <a:spcAft>
                  <a:spcPts val="0"/>
                </a:spcAft>
              </a:pPr>
              <a:r>
                <a:rPr lang="zh-CN" sz="1600" b="1" kern="100">
                  <a:solidFill>
                    <a:schemeClr val="tx2">
                      <a:lumMod val="90000"/>
                      <a:lumOff val="1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素质培养</a:t>
              </a:r>
              <a:endParaRPr lang="zh-CN" sz="1600" b="1" kern="100">
                <a:solidFill>
                  <a:schemeClr val="tx2">
                    <a:lumMod val="90000"/>
                    <a:lumOff val="1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自选图形 176"/>
            <p:cNvSpPr>
              <a:spLocks noChangeArrowheads="1"/>
            </p:cNvSpPr>
            <p:nvPr/>
          </p:nvSpPr>
          <p:spPr bwMode="auto">
            <a:xfrm>
              <a:off x="7140" y="4793"/>
              <a:ext cx="2896" cy="618"/>
            </a:xfrm>
            <a:prstGeom prst="flowChartAlternateProcess">
              <a:avLst/>
            </a:prstGeom>
            <a:solidFill>
              <a:srgbClr val="FFFFFF"/>
            </a:solidFill>
            <a:ln w="9525" cmpd="sng">
              <a:solidFill>
                <a:srgbClr val="000000"/>
              </a:solidFill>
              <a:miter lim="800000"/>
            </a:ln>
            <a:effectLst/>
          </p:spPr>
          <p:txBody>
            <a:bodyPr rot="0" vert="horz" wrap="square" lIns="91440" tIns="45720" rIns="91440" bIns="45720" anchor="ctr" anchorCtr="1" upright="1">
              <a:noAutofit/>
            </a:bodyPr>
            <a:p>
              <a:pPr algn="ctr">
                <a:spcAft>
                  <a:spcPts val="0"/>
                </a:spcAft>
              </a:pPr>
              <a:r>
                <a:rPr lang="zh-CN" sz="1500" kern="100">
                  <a:solidFill>
                    <a:schemeClr val="tx2">
                      <a:lumMod val="90000"/>
                      <a:lumOff val="1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文书、会务、礼仪……</a:t>
              </a:r>
              <a:endParaRPr lang="zh-CN" sz="1500" kern="100">
                <a:solidFill>
                  <a:schemeClr val="tx2">
                    <a:lumMod val="90000"/>
                    <a:lumOff val="1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5" name="自选图形 177"/>
            <p:cNvSpPr>
              <a:spLocks noChangeArrowheads="1"/>
            </p:cNvSpPr>
            <p:nvPr/>
          </p:nvSpPr>
          <p:spPr bwMode="auto">
            <a:xfrm>
              <a:off x="5160" y="5574"/>
              <a:ext cx="1620" cy="528"/>
            </a:xfrm>
            <a:prstGeom prst="flowChartAlternateProcess">
              <a:avLst/>
            </a:prstGeom>
            <a:solidFill>
              <a:srgbClr val="FFFFFF"/>
            </a:solidFill>
            <a:ln w="9525" cmpd="sng">
              <a:solidFill>
                <a:srgbClr val="000000"/>
              </a:solidFill>
              <a:miter lim="800000"/>
            </a:ln>
            <a:effectLst/>
          </p:spPr>
          <p:txBody>
            <a:bodyPr rot="0" vert="horz" wrap="square" lIns="91440" tIns="45720" rIns="91440" bIns="45720" anchor="ctr" anchorCtr="1" upright="1">
              <a:noAutofit/>
            </a:bodyPr>
            <a:p>
              <a:pPr algn="ctr">
                <a:spcAft>
                  <a:spcPts val="0"/>
                </a:spcAft>
              </a:pPr>
              <a:r>
                <a:rPr lang="zh-CN" sz="1400" b="1" kern="100">
                  <a:solidFill>
                    <a:schemeClr val="tx2">
                      <a:lumMod val="90000"/>
                      <a:lumOff val="1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综合实训</a:t>
              </a:r>
              <a:endParaRPr lang="zh-CN" sz="1400" b="1" kern="100">
                <a:solidFill>
                  <a:schemeClr val="tx2">
                    <a:lumMod val="90000"/>
                    <a:lumOff val="1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自选图形 178"/>
            <p:cNvSpPr>
              <a:spLocks noChangeArrowheads="1"/>
            </p:cNvSpPr>
            <p:nvPr/>
          </p:nvSpPr>
          <p:spPr bwMode="auto">
            <a:xfrm>
              <a:off x="5160" y="4806"/>
              <a:ext cx="1620" cy="528"/>
            </a:xfrm>
            <a:prstGeom prst="flowChartAlternateProcess">
              <a:avLst/>
            </a:prstGeom>
            <a:solidFill>
              <a:srgbClr val="FFFFFF"/>
            </a:solidFill>
            <a:ln w="9525" cmpd="sng">
              <a:solidFill>
                <a:srgbClr val="000000"/>
              </a:solidFill>
              <a:miter lim="800000"/>
            </a:ln>
            <a:effectLst/>
          </p:spPr>
          <p:txBody>
            <a:bodyPr rot="0" vert="horz" wrap="square" lIns="91440" tIns="45720" rIns="91440" bIns="45720" anchor="ctr" anchorCtr="1" upright="1">
              <a:noAutofit/>
            </a:bodyPr>
            <a:p>
              <a:pPr algn="ctr">
                <a:spcAft>
                  <a:spcPts val="0"/>
                </a:spcAft>
              </a:pPr>
              <a:r>
                <a:rPr lang="zh-CN" sz="1400" b="1" kern="100">
                  <a:solidFill>
                    <a:schemeClr val="tx2">
                      <a:lumMod val="90000"/>
                      <a:lumOff val="1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专项实训</a:t>
              </a:r>
              <a:endParaRPr lang="zh-CN" sz="1400" b="1" kern="100">
                <a:solidFill>
                  <a:schemeClr val="tx2">
                    <a:lumMod val="90000"/>
                    <a:lumOff val="1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自选图形 179"/>
            <p:cNvSpPr>
              <a:spLocks noChangeArrowheads="1"/>
            </p:cNvSpPr>
            <p:nvPr/>
          </p:nvSpPr>
          <p:spPr bwMode="auto">
            <a:xfrm>
              <a:off x="4980" y="6354"/>
              <a:ext cx="3780" cy="573"/>
            </a:xfrm>
            <a:prstGeom prst="flowChartAlternateProcess">
              <a:avLst/>
            </a:prstGeom>
            <a:solidFill>
              <a:srgbClr val="FFFFFF"/>
            </a:solidFill>
            <a:ln w="9525" cmpd="sng">
              <a:solidFill>
                <a:srgbClr val="000000"/>
              </a:solidFill>
              <a:miter lim="800000"/>
            </a:ln>
            <a:effectLst/>
          </p:spPr>
          <p:txBody>
            <a:bodyPr rot="0" vert="horz" wrap="square" lIns="91440" tIns="45720" rIns="91440" bIns="45720" anchor="ctr" anchorCtr="1" upright="1">
              <a:noAutofit/>
            </a:bodyPr>
            <a:p>
              <a:pPr algn="ctr">
                <a:spcAft>
                  <a:spcPts val="0"/>
                </a:spcAft>
              </a:pPr>
              <a:r>
                <a:rPr lang="zh-CN" sz="1400" b="1" kern="100">
                  <a:solidFill>
                    <a:schemeClr val="tx2">
                      <a:lumMod val="90000"/>
                      <a:lumOff val="1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口才、法律、财务、人事……</a:t>
              </a:r>
              <a:endParaRPr lang="zh-CN" sz="1400" b="1" kern="100">
                <a:solidFill>
                  <a:schemeClr val="tx2">
                    <a:lumMod val="90000"/>
                    <a:lumOff val="1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18" name="自选图形 180"/>
            <p:cNvSpPr/>
            <p:nvPr/>
          </p:nvSpPr>
          <p:spPr bwMode="auto">
            <a:xfrm>
              <a:off x="2640" y="2454"/>
              <a:ext cx="180" cy="4056"/>
            </a:xfrm>
            <a:prstGeom prst="leftBrace">
              <a:avLst>
                <a:gd name="adj1" fmla="val 187778"/>
                <a:gd name="adj2" fmla="val 50000"/>
              </a:avLst>
            </a:prstGeom>
            <a:noFill/>
            <a:ln w="9525" cmpd="sng">
              <a:solidFill>
                <a:srgbClr val="000000"/>
              </a:solidFill>
              <a:round/>
            </a:ln>
            <a:effectLst/>
          </p:spPr>
          <p:txBody>
            <a:bodyPr rot="0" vert="horz" wrap="square" lIns="91440" tIns="45720" rIns="91440" bIns="45720" anchor="t" anchorCtr="0" upright="1">
              <a:noAutofit/>
            </a:bodyPr>
            <a:p>
              <a:endParaRPr lang="zh-CN" altLang="en-US">
                <a:solidFill>
                  <a:schemeClr val="tx2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自选图形 181"/>
            <p:cNvSpPr>
              <a:spLocks noChangeArrowheads="1"/>
            </p:cNvSpPr>
            <p:nvPr/>
          </p:nvSpPr>
          <p:spPr bwMode="auto">
            <a:xfrm rot="5400000">
              <a:off x="703" y="4296"/>
              <a:ext cx="3093" cy="482"/>
            </a:xfrm>
            <a:prstGeom prst="flowChartAlternateProcess">
              <a:avLst/>
            </a:prstGeom>
            <a:solidFill>
              <a:srgbClr val="FFFFFF"/>
            </a:solidFill>
            <a:ln w="9525" cmpd="sng">
              <a:solidFill>
                <a:srgbClr val="000000"/>
              </a:solidFill>
              <a:miter lim="800000"/>
            </a:ln>
            <a:effectLst/>
          </p:spPr>
          <p:txBody>
            <a:bodyPr rot="0" vert="horz" wrap="square" lIns="91440" tIns="45720" rIns="91440" bIns="45720" anchor="ctr" anchorCtr="1" upright="1">
              <a:noAutofit/>
            </a:bodyPr>
            <a:p>
              <a:pPr algn="just">
                <a:spcAft>
                  <a:spcPts val="0"/>
                </a:spcAft>
              </a:pPr>
              <a:r>
                <a:rPr lang="zh-CN" sz="2000" b="1" kern="100" dirty="0">
                  <a:solidFill>
                    <a:schemeClr val="tx2">
                      <a:lumMod val="90000"/>
                      <a:lumOff val="1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秘书课程设置</a:t>
              </a:r>
              <a:endParaRPr lang="zh-CN" sz="2000" b="1" kern="100" dirty="0">
                <a:solidFill>
                  <a:schemeClr val="tx2">
                    <a:lumMod val="90000"/>
                    <a:lumOff val="1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自选图形 183"/>
            <p:cNvSpPr/>
            <p:nvPr/>
          </p:nvSpPr>
          <p:spPr bwMode="auto">
            <a:xfrm>
              <a:off x="4800" y="2766"/>
              <a:ext cx="180" cy="1560"/>
            </a:xfrm>
            <a:prstGeom prst="leftBrace">
              <a:avLst>
                <a:gd name="adj1" fmla="val 72222"/>
                <a:gd name="adj2" fmla="val 50000"/>
              </a:avLst>
            </a:prstGeom>
            <a:noFill/>
            <a:ln w="9525" cmpd="sng">
              <a:solidFill>
                <a:srgbClr val="000000"/>
              </a:solidFill>
              <a:round/>
            </a:ln>
            <a:effectLst/>
          </p:spPr>
          <p:txBody>
            <a:bodyPr rot="0" vert="horz" wrap="square" lIns="91440" tIns="45720" rIns="91440" bIns="45720" anchor="t" anchorCtr="0" upright="1">
              <a:noAutofit/>
            </a:bodyPr>
            <a:p>
              <a:endParaRPr lang="zh-CN" altLang="en-US">
                <a:solidFill>
                  <a:schemeClr val="tx2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自选图形 184"/>
            <p:cNvSpPr/>
            <p:nvPr/>
          </p:nvSpPr>
          <p:spPr bwMode="auto">
            <a:xfrm>
              <a:off x="4800" y="4950"/>
              <a:ext cx="180" cy="936"/>
            </a:xfrm>
            <a:prstGeom prst="leftBrace">
              <a:avLst>
                <a:gd name="adj1" fmla="val 43333"/>
                <a:gd name="adj2" fmla="val 50000"/>
              </a:avLst>
            </a:prstGeom>
            <a:noFill/>
            <a:ln w="9525" cmpd="sng">
              <a:solidFill>
                <a:srgbClr val="000000"/>
              </a:solidFill>
              <a:round/>
            </a:ln>
            <a:effectLst/>
          </p:spPr>
          <p:txBody>
            <a:bodyPr rot="0" vert="horz" wrap="square" lIns="91440" tIns="45720" rIns="91440" bIns="45720" anchor="t" anchorCtr="0" upright="1">
              <a:noAutofit/>
            </a:bodyPr>
            <a:p>
              <a:endParaRPr lang="zh-CN" altLang="en-US">
                <a:solidFill>
                  <a:schemeClr val="tx2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2" name="直线 190"/>
            <p:cNvCxnSpPr>
              <a:cxnSpLocks noChangeShapeType="1"/>
            </p:cNvCxnSpPr>
            <p:nvPr/>
          </p:nvCxnSpPr>
          <p:spPr bwMode="auto">
            <a:xfrm>
              <a:off x="6780" y="5040"/>
              <a:ext cx="360" cy="1"/>
            </a:xfrm>
            <a:prstGeom prst="line">
              <a:avLst/>
            </a:prstGeom>
            <a:noFill/>
            <a:ln w="9525" cmpd="sng">
              <a:solidFill>
                <a:srgbClr val="000000"/>
              </a:solidFill>
              <a:round/>
            </a:ln>
            <a:effectLst/>
          </p:spPr>
        </p:cxnSp>
        <p:cxnSp>
          <p:nvCxnSpPr>
            <p:cNvPr id="23" name="直线 192"/>
            <p:cNvCxnSpPr>
              <a:cxnSpLocks noChangeShapeType="1"/>
            </p:cNvCxnSpPr>
            <p:nvPr/>
          </p:nvCxnSpPr>
          <p:spPr bwMode="auto">
            <a:xfrm>
              <a:off x="4620" y="6591"/>
              <a:ext cx="360" cy="1"/>
            </a:xfrm>
            <a:prstGeom prst="line">
              <a:avLst/>
            </a:prstGeom>
            <a:noFill/>
            <a:ln w="9525" cmpd="sng">
              <a:solidFill>
                <a:srgbClr val="000000"/>
              </a:solidFill>
              <a:round/>
            </a:ln>
            <a:effectLst/>
          </p:spPr>
        </p:cxnSp>
        <p:grpSp>
          <p:nvGrpSpPr>
            <p:cNvPr id="24" name="组合 23"/>
            <p:cNvGrpSpPr/>
            <p:nvPr/>
          </p:nvGrpSpPr>
          <p:grpSpPr>
            <a:xfrm>
              <a:off x="5160" y="2610"/>
              <a:ext cx="4843" cy="543"/>
              <a:chOff x="5160" y="2922"/>
              <a:chExt cx="4843" cy="543"/>
            </a:xfrm>
            <a:effectLst/>
          </p:grpSpPr>
          <p:sp>
            <p:nvSpPr>
              <p:cNvPr id="33" name="自选图形 173"/>
              <p:cNvSpPr>
                <a:spLocks noChangeArrowheads="1"/>
              </p:cNvSpPr>
              <p:nvPr/>
            </p:nvSpPr>
            <p:spPr bwMode="auto">
              <a:xfrm>
                <a:off x="5160" y="2922"/>
                <a:ext cx="1619" cy="513"/>
              </a:xfrm>
              <a:prstGeom prst="flowChartAlternateProcess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 cmpd="sng">
                <a:solidFill>
                  <a:srgbClr val="000000"/>
                </a:solidFill>
                <a:miter lim="800000"/>
              </a:ln>
              <a:effectLst/>
            </p:spPr>
            <p:txBody>
              <a:bodyPr rot="0" vert="horz" wrap="square" lIns="91440" tIns="45720" rIns="91440" bIns="45720" anchor="ctr" anchorCtr="1" upright="1">
                <a:noAutofit/>
              </a:bodyPr>
              <a:p>
                <a:pPr algn="ctr">
                  <a:spcAft>
                    <a:spcPts val="0"/>
                  </a:spcAft>
                </a:pPr>
                <a:r>
                  <a:rPr lang="zh-CN" sz="1400" b="1" kern="100">
                    <a:solidFill>
                      <a:schemeClr val="tx2">
                        <a:lumMod val="90000"/>
                        <a:lumOff val="1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文书实务</a:t>
                </a:r>
                <a:endParaRPr lang="zh-CN" sz="1400" b="1" kern="100">
                  <a:solidFill>
                    <a:schemeClr val="tx2">
                      <a:lumMod val="90000"/>
                      <a:lumOff val="1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34" name="直线 193"/>
              <p:cNvCxnSpPr>
                <a:cxnSpLocks noChangeShapeType="1"/>
              </p:cNvCxnSpPr>
              <p:nvPr/>
            </p:nvCxnSpPr>
            <p:spPr bwMode="auto">
              <a:xfrm>
                <a:off x="6780" y="3144"/>
                <a:ext cx="360" cy="1"/>
              </a:xfrm>
              <a:prstGeom prst="line">
                <a:avLst/>
              </a:prstGeom>
              <a:noFill/>
              <a:ln w="9525" cmpd="sng">
                <a:solidFill>
                  <a:srgbClr val="000000"/>
                </a:solidFill>
                <a:round/>
              </a:ln>
              <a:effectLst/>
            </p:spPr>
          </p:cxnSp>
          <p:sp>
            <p:nvSpPr>
              <p:cNvPr id="35" name="自选图形 196"/>
              <p:cNvSpPr>
                <a:spLocks noChangeArrowheads="1"/>
              </p:cNvSpPr>
              <p:nvPr/>
            </p:nvSpPr>
            <p:spPr bwMode="auto">
              <a:xfrm>
                <a:off x="7140" y="2922"/>
                <a:ext cx="2863" cy="543"/>
              </a:xfrm>
              <a:prstGeom prst="flowChartAlternateProcess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cmpd="sng">
                <a:solidFill>
                  <a:srgbClr val="000000"/>
                </a:solidFill>
                <a:miter lim="800000"/>
              </a:ln>
              <a:effectLst/>
            </p:spPr>
            <p:txBody>
              <a:bodyPr rot="0" vert="horz" wrap="square" lIns="91440" tIns="45720" rIns="91440" bIns="45720" anchor="ctr" anchorCtr="1" upright="1">
                <a:noAutofit/>
              </a:bodyPr>
              <a:p>
                <a:pPr algn="ctr">
                  <a:spcAft>
                    <a:spcPts val="0"/>
                  </a:spcAft>
                </a:pPr>
                <a:r>
                  <a:rPr lang="zh-CN" sz="1500" kern="100">
                    <a:solidFill>
                      <a:schemeClr val="tx2">
                        <a:lumMod val="90000"/>
                        <a:lumOff val="1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文书写作、信息、档案……</a:t>
                </a:r>
                <a:endParaRPr lang="zh-CN" sz="1500" kern="100">
                  <a:solidFill>
                    <a:schemeClr val="tx2">
                      <a:lumMod val="90000"/>
                      <a:lumOff val="1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5160" y="3330"/>
              <a:ext cx="4843" cy="543"/>
              <a:chOff x="5160" y="2922"/>
              <a:chExt cx="4843" cy="543"/>
            </a:xfrm>
            <a:effectLst/>
          </p:grpSpPr>
          <p:sp>
            <p:nvSpPr>
              <p:cNvPr id="30" name="自选图形 199"/>
              <p:cNvSpPr>
                <a:spLocks noChangeArrowheads="1"/>
              </p:cNvSpPr>
              <p:nvPr/>
            </p:nvSpPr>
            <p:spPr bwMode="auto">
              <a:xfrm>
                <a:off x="5160" y="2922"/>
                <a:ext cx="1619" cy="513"/>
              </a:xfrm>
              <a:prstGeom prst="flowChartAlternateProcess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 cmpd="sng">
                <a:solidFill>
                  <a:srgbClr val="000000"/>
                </a:solidFill>
                <a:miter lim="800000"/>
              </a:ln>
              <a:effectLst/>
            </p:spPr>
            <p:txBody>
              <a:bodyPr rot="0" vert="horz" wrap="square" lIns="91440" tIns="45720" rIns="91440" bIns="45720" anchor="ctr" anchorCtr="1" upright="1">
                <a:noAutofit/>
              </a:bodyPr>
              <a:p>
                <a:pPr algn="ctr">
                  <a:spcAft>
                    <a:spcPts val="0"/>
                  </a:spcAft>
                </a:pPr>
                <a:r>
                  <a:rPr lang="zh-CN" sz="1400" b="1" kern="100">
                    <a:solidFill>
                      <a:schemeClr val="tx2">
                        <a:lumMod val="90000"/>
                        <a:lumOff val="1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会务实务</a:t>
                </a:r>
                <a:endParaRPr lang="zh-CN" sz="1400" b="1" kern="100">
                  <a:solidFill>
                    <a:schemeClr val="tx2">
                      <a:lumMod val="90000"/>
                      <a:lumOff val="1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31" name="直线 200"/>
              <p:cNvCxnSpPr>
                <a:cxnSpLocks noChangeShapeType="1"/>
              </p:cNvCxnSpPr>
              <p:nvPr/>
            </p:nvCxnSpPr>
            <p:spPr bwMode="auto">
              <a:xfrm>
                <a:off x="6780" y="3144"/>
                <a:ext cx="360" cy="1"/>
              </a:xfrm>
              <a:prstGeom prst="line">
                <a:avLst/>
              </a:prstGeom>
              <a:noFill/>
              <a:ln w="9525" cmpd="sng">
                <a:solidFill>
                  <a:srgbClr val="000000"/>
                </a:solidFill>
                <a:round/>
              </a:ln>
              <a:effectLst/>
            </p:spPr>
          </p:cxnSp>
          <p:sp>
            <p:nvSpPr>
              <p:cNvPr id="32" name="自选图形 201"/>
              <p:cNvSpPr>
                <a:spLocks noChangeArrowheads="1"/>
              </p:cNvSpPr>
              <p:nvPr/>
            </p:nvSpPr>
            <p:spPr bwMode="auto">
              <a:xfrm>
                <a:off x="7140" y="2922"/>
                <a:ext cx="2863" cy="543"/>
              </a:xfrm>
              <a:prstGeom prst="flowChartAlternateProcess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cmpd="sng">
                <a:solidFill>
                  <a:srgbClr val="000000"/>
                </a:solidFill>
                <a:miter lim="800000"/>
              </a:ln>
              <a:effectLst/>
            </p:spPr>
            <p:txBody>
              <a:bodyPr rot="0" vert="horz" wrap="square" lIns="91440" tIns="45720" rIns="91440" bIns="45720" anchor="ctr" anchorCtr="1" upright="1">
                <a:noAutofit/>
              </a:bodyPr>
              <a:p>
                <a:pPr algn="ctr">
                  <a:spcAft>
                    <a:spcPts val="0"/>
                  </a:spcAft>
                </a:pPr>
                <a:r>
                  <a:rPr lang="zh-CN" sz="1500" kern="100">
                    <a:solidFill>
                      <a:schemeClr val="tx2">
                        <a:lumMod val="90000"/>
                        <a:lumOff val="1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流程规划、统筹、应急……</a:t>
                </a:r>
                <a:endParaRPr lang="zh-CN" sz="1500" kern="100">
                  <a:solidFill>
                    <a:schemeClr val="tx2">
                      <a:lumMod val="90000"/>
                      <a:lumOff val="1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5160" y="4014"/>
              <a:ext cx="4876" cy="573"/>
              <a:chOff x="5160" y="2922"/>
              <a:chExt cx="4876" cy="573"/>
            </a:xfrm>
            <a:effectLst/>
          </p:grpSpPr>
          <p:sp>
            <p:nvSpPr>
              <p:cNvPr id="27" name="自选图形 203"/>
              <p:cNvSpPr>
                <a:spLocks noChangeArrowheads="1"/>
              </p:cNvSpPr>
              <p:nvPr/>
            </p:nvSpPr>
            <p:spPr bwMode="auto">
              <a:xfrm>
                <a:off x="5160" y="2922"/>
                <a:ext cx="1619" cy="538"/>
              </a:xfrm>
              <a:prstGeom prst="flowChartAlternateProcess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 cmpd="sng">
                <a:solidFill>
                  <a:srgbClr val="000000"/>
                </a:solidFill>
                <a:miter lim="800000"/>
              </a:ln>
              <a:effectLst/>
            </p:spPr>
            <p:txBody>
              <a:bodyPr rot="0" vert="horz" wrap="square" lIns="91440" tIns="45720" rIns="91440" bIns="45720" anchor="ctr" anchorCtr="1" upright="1">
                <a:noAutofit/>
              </a:bodyPr>
              <a:p>
                <a:pPr algn="ctr">
                  <a:spcAft>
                    <a:spcPts val="0"/>
                  </a:spcAft>
                </a:pPr>
                <a:r>
                  <a:rPr lang="zh-CN" sz="1400" b="1" kern="100">
                    <a:solidFill>
                      <a:schemeClr val="tx2">
                        <a:lumMod val="90000"/>
                        <a:lumOff val="1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管理实务</a:t>
                </a:r>
                <a:endParaRPr lang="zh-CN" sz="1400" b="1" kern="100">
                  <a:solidFill>
                    <a:schemeClr val="tx2">
                      <a:lumMod val="90000"/>
                      <a:lumOff val="1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8" name="直线 204"/>
              <p:cNvCxnSpPr>
                <a:cxnSpLocks noChangeShapeType="1"/>
              </p:cNvCxnSpPr>
              <p:nvPr/>
            </p:nvCxnSpPr>
            <p:spPr bwMode="auto">
              <a:xfrm>
                <a:off x="6780" y="3144"/>
                <a:ext cx="360" cy="1"/>
              </a:xfrm>
              <a:prstGeom prst="line">
                <a:avLst/>
              </a:prstGeom>
              <a:noFill/>
              <a:ln w="9525" cmpd="sng">
                <a:solidFill>
                  <a:srgbClr val="000000"/>
                </a:solidFill>
                <a:round/>
              </a:ln>
              <a:effectLst/>
            </p:spPr>
          </p:cxnSp>
          <p:sp>
            <p:nvSpPr>
              <p:cNvPr id="29" name="自选图形 205"/>
              <p:cNvSpPr>
                <a:spLocks noChangeArrowheads="1"/>
              </p:cNvSpPr>
              <p:nvPr/>
            </p:nvSpPr>
            <p:spPr bwMode="auto">
              <a:xfrm>
                <a:off x="7140" y="2922"/>
                <a:ext cx="2896" cy="573"/>
              </a:xfrm>
              <a:prstGeom prst="flowChartAlternateProcess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cmpd="sng">
                <a:solidFill>
                  <a:srgbClr val="000000"/>
                </a:solidFill>
                <a:miter lim="800000"/>
              </a:ln>
              <a:effectLst/>
            </p:spPr>
            <p:txBody>
              <a:bodyPr rot="0" vert="horz" wrap="square" lIns="91440" tIns="45720" rIns="91440" bIns="45720" anchor="ctr" anchorCtr="1" upright="1">
                <a:noAutofit/>
              </a:bodyPr>
              <a:p>
                <a:pPr algn="ctr">
                  <a:spcAft>
                    <a:spcPts val="0"/>
                  </a:spcAft>
                </a:pPr>
                <a:r>
                  <a:rPr lang="zh-CN" sz="1500" kern="100">
                    <a:solidFill>
                      <a:schemeClr val="tx2">
                        <a:lumMod val="90000"/>
                        <a:lumOff val="10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辅助管理、辅助决策……</a:t>
                </a:r>
                <a:endParaRPr lang="zh-CN" sz="1500" kern="100">
                  <a:solidFill>
                    <a:schemeClr val="tx2">
                      <a:lumMod val="90000"/>
                      <a:lumOff val="10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87.xml><?xml version="1.0" encoding="utf-8"?>
<p:tagLst xmlns:p="http://schemas.openxmlformats.org/presentationml/2006/main">
  <p:tag name="KSO_WM_UNIT_TABLE_BEAUTIFY" val="smartTable{ef7019d0-8ebb-40c4-b1db-51e58a42d359}"/>
  <p:tag name="TABLE_ENDDRAG_ORIGIN_RECT" val="742*281"/>
  <p:tag name="TABLE_ENDDRAG_RECT" val="123*203*742*28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TM03457496[[fn=视差]]</Template>
  <TotalTime>0</TotalTime>
  <Words>870</Words>
  <Application>WPS 演示</Application>
  <PresentationFormat>宽屏</PresentationFormat>
  <Paragraphs>257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华文隶书</vt:lpstr>
      <vt:lpstr>Wingdings</vt:lpstr>
      <vt:lpstr>Arial Unicode MS</vt:lpstr>
      <vt:lpstr>Calibri</vt:lpstr>
      <vt:lpstr>自定义设计方案</vt:lpstr>
      <vt:lpstr>1_自定义设计方案</vt:lpstr>
      <vt:lpstr>2_自定义设计方案</vt:lpstr>
      <vt:lpstr>第一章 秘书实务概述</vt:lpstr>
      <vt:lpstr>PowerPoint 演示文稿</vt:lpstr>
      <vt:lpstr>第一节  什么是秘书实务</vt:lpstr>
      <vt:lpstr>PowerPoint 演示文稿</vt:lpstr>
      <vt:lpstr>一、秘书实务</vt:lpstr>
      <vt:lpstr>秘书实务课程</vt:lpstr>
      <vt:lpstr>秘书实务与秘书工作</vt:lpstr>
      <vt:lpstr>PowerPoint 演示文稿</vt:lpstr>
      <vt:lpstr>PowerPoint 演示文稿</vt:lpstr>
      <vt:lpstr>PowerPoint 演示文稿</vt:lpstr>
      <vt:lpstr>第二节  秘书实务工作的性质与特点</vt:lpstr>
      <vt:lpstr>PowerPoint 演示文稿</vt:lpstr>
      <vt:lpstr>PowerPoint 演示文稿</vt:lpstr>
      <vt:lpstr>PowerPoint 演示文稿</vt:lpstr>
      <vt:lpstr>PowerPoint 演示文稿</vt:lpstr>
      <vt:lpstr>第三节  学习秘书实务的基本方法与意义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音1409624506</cp:lastModifiedBy>
  <cp:revision>4</cp:revision>
  <dcterms:created xsi:type="dcterms:W3CDTF">2017-12-11T07:23:00Z</dcterms:created>
  <dcterms:modified xsi:type="dcterms:W3CDTF">2021-10-02T07:15:57Z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TC043308529991</vt:lpwstr>
  </property>
  <property fmtid="{D5CDD505-2E9C-101B-9397-08002B2CF9AE}" pid="3" name="ICV">
    <vt:lpwstr>AC59E82359A0499985496DCDB11CB842</vt:lpwstr>
  </property>
  <property fmtid="{D5CDD505-2E9C-101B-9397-08002B2CF9AE}" pid="4" name="KSOProductBuildVer">
    <vt:lpwstr>2052-11.1.0.10700</vt:lpwstr>
  </property>
</Properties>
</file>