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2" r:id="rId9"/>
    <p:sldId id="263" r:id="rId10"/>
    <p:sldId id="264" r:id="rId11"/>
    <p:sldId id="270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78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1DC789-07D0-DA46-F61D-674E64A8D4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8B37D67-4C70-42CF-FD40-9886ACAA7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B4BF17-4868-DD50-0A38-6FAC28B7F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12DF40-5A6E-6B20-15CB-FE2213DA4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581CF4-4EB4-7AA1-116B-77C736E9B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755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42BECC-B678-4680-4566-D691DF681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83036CA-4883-05B0-233E-DAA8D21D0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B876AA-528D-B9E3-FE9C-9C7171B2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908066-ACB8-8964-A9E8-1DD8CB9D4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18A48E-EE51-B3C5-DE83-1C6A5D336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293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302DE22-0730-E7AF-8BDF-018DDED7A8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1D969C1-A550-3E40-A288-6D1AF0DD25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31CA32-B504-E3CF-4382-F74BE88E5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35DB54-9333-F2E5-C4BE-BC28861CD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D0860C-2C61-BB1D-FA91-4B5A9B870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380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5267DA-5E34-9F74-4C52-C057F0010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4C7DDD-F54A-5AA4-A283-1E1207BF95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FD7A07-0813-C587-35AB-3282374D8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87890A-0876-A52E-F001-277695F85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69A30D-AB21-5880-3DE5-4E0B5AD52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41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83A2A7-0D2C-3631-EFB7-BF5299071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906582-18CF-6C4B-4868-B0FD9E0122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F7A7EC-6E64-3A87-0A1A-FFFFA276F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65D27A-4569-7FF4-D716-B0CEA1E83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A24E65-8E02-6BB6-60BA-421141FA9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629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C7697E-EA44-BE14-4FFF-638CCA71A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59AF49-7D6F-AFBD-CAF6-9A60580009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AE9726-8483-0DA3-3B7A-25F594F918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E2DDC1-9995-C52A-C554-05DB92152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186844-BA83-2A7C-0502-636A9C790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B0554F3-D929-A38F-422A-E2EE98B0F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466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C30DF1-5225-BA4A-B4C1-05D03EE0A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FAD51F-C6C6-FCE9-668F-88678E62C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08C798-4299-9236-9EBF-0485EA6F32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0813B5C-3AC8-D2E8-0A9D-FC1D5B272E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17154BD-2C17-3A5A-DB6E-F1DC50E2F5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E990B12-9A59-1A58-902E-256129CAD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6B91D17-C23E-B91D-2131-36B98CD44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D03BD92-EC4F-CBCC-D203-D65E311F9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705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CD5C59-C341-9542-2DD9-2D342E1BD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8388A84-730C-0630-5402-A964C5EC7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E0908CF-1BEF-C7C7-7A06-64A25083F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826279-CA17-CC88-B57C-0475CB797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416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46A14B8-2E1B-B0AF-6D8D-A468BC9CD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37B0EC7-3AF0-B777-0BDB-A1FEF9C80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352E31-D7A3-7C78-0918-CEDD05436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709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D81C14-9C48-2EA5-AB32-49B6BB101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0E9D64-3DF5-973F-2F38-0B6113CF3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0F973DF-0FDF-3B2D-35C5-D85C84A854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27F45F-F19B-3CF0-E5F5-8E247F2A2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175982-D15F-4B31-40B4-DD9B2E87B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8B0409-DDBD-12C6-CC54-2BABD0599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988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912120-E47B-70B6-6838-6EBDFBD06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D81E8A0-8A21-F55E-239B-6682B7DACF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2688D00-2DBF-0C49-AEEB-BF9D4DAA0D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21A98D-1702-ED95-0210-10557EC8B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5B3874F-D030-55FE-DA06-6E702A1BB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4B3AF5-08E4-30EF-C1C0-F8A721812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707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D62EA64-3916-56BD-557C-A366D9A1A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82E082-FC98-C732-0443-62EE1615AC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322362-9FD2-343E-2B35-3402BF3E66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493BB-87B5-45DB-96F1-9ED9B6672D10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E7C50E-0049-B01B-6943-07EF278E14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8FEAE1-2107-9A9A-9707-BAA34B0C7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1D70D-8AE5-4314-A96F-A654CDDCEF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33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2D3E03-FEA5-42DE-7591-BCC4F7165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6232" y="4391024"/>
            <a:ext cx="8811768" cy="609600"/>
          </a:xfrm>
        </p:spPr>
        <p:txBody>
          <a:bodyPr>
            <a:normAutofit/>
          </a:bodyPr>
          <a:lstStyle/>
          <a:p>
            <a:r>
              <a:rPr lang="zh-CN" altLang="en-US" sz="32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第五章</a:t>
            </a:r>
            <a:r>
              <a:rPr lang="zh-CN" altLang="en-US" sz="28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F3C67FD-BA11-2595-4E9A-750D5D9210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9650" y="5124451"/>
            <a:ext cx="9022080" cy="857250"/>
          </a:xfrm>
        </p:spPr>
        <p:txBody>
          <a:bodyPr>
            <a:normAutofit fontScale="85000" lnSpcReduction="20000"/>
          </a:bodyPr>
          <a:lstStyle/>
          <a:p>
            <a:endParaRPr lang="en-US" altLang="zh-CN" sz="3200" b="0" dirty="0">
              <a:solidFill>
                <a:srgbClr val="000000"/>
              </a:solidFill>
              <a:effectLst/>
              <a:latin typeface="FZXBSK--GBK1-0"/>
            </a:endParaRPr>
          </a:p>
          <a:p>
            <a:r>
              <a:rPr lang="zh-CN" altLang="en-US" sz="35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当代外国企业家理论与实践 </a:t>
            </a:r>
            <a:endParaRPr lang="zh-CN" altLang="en-US" sz="35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F274F4-DFDF-19AD-DBED-B059D4866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853" y="569214"/>
            <a:ext cx="7248525" cy="346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56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F1B944-41BE-F345-7B83-ED74B7F8F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96900"/>
          </a:xfrm>
        </p:spPr>
        <p:txBody>
          <a:bodyPr>
            <a:normAutofit/>
          </a:bodyPr>
          <a:lstStyle/>
          <a:p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三、丰田章男与丰田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6A9D7C-D1F0-5617-F4AD-A69D5B02F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6825"/>
            <a:ext cx="10515600" cy="535305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（一）诚实守信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丰田章男将“诚实守信”作为自己行事做人的根本准则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并在创立企业之初就将这一理念融入其中。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（二）热爱企业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热爱企业是激发员工全身心投入工作的关键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也是丰田精神得以延续的源泉。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（三）追求卓越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丰田章男坚信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日本人始终致力于追求卓越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这种精神已成为日本企业文化的基石。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925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1E2704-CDF5-F124-BAB8-C98CCBCD4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1075"/>
            <a:ext cx="10515600" cy="5195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（四）履行社会责任 </a:t>
            </a:r>
            <a:endParaRPr kumimoji="0" lang="zh-CN" altLang="en-US" sz="2000" b="0" i="0" u="none" strike="noStrike" kern="1200" cap="none" spc="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高度重视企业的社会责任</a:t>
            </a:r>
            <a:r>
              <a:rPr kumimoji="0" lang="en-US" altLang="zh-CN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并热衷于回馈社会。</a:t>
            </a:r>
            <a:endParaRPr kumimoji="0" lang="zh-CN" altLang="en-US" sz="2000" b="0" i="0" u="none" strike="noStrike" kern="1200" cap="none" spc="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000" b="0" i="0" u="none" strike="noStrike" kern="1200" cap="none" spc="15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（五）回顾式学习方法 </a:t>
            </a:r>
            <a:endParaRPr kumimoji="0" lang="zh-CN" altLang="en-US" sz="2000" b="0" i="0" u="none" strike="noStrike" kern="1200" cap="none" spc="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在丰田公司</a:t>
            </a:r>
            <a:r>
              <a:rPr kumimoji="0" lang="en-US" altLang="zh-CN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学习方法备受重视</a:t>
            </a:r>
            <a:r>
              <a:rPr kumimoji="0" lang="en-US" altLang="zh-CN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其中回顾式学习被视为最为有效的方法之一。</a:t>
            </a:r>
            <a:endParaRPr kumimoji="0" lang="zh-CN" altLang="en-US" sz="2000" b="0" i="0" u="none" strike="noStrike" kern="1200" cap="none" spc="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7029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99F941-C163-9ACB-B796-1955D5DF3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四、李秉喆与三星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4F5FB7-0627-9091-A0E0-537C07FBB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4950"/>
            <a:ext cx="10515600" cy="5229225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（一）坚持创新 </a:t>
            </a:r>
            <a:endParaRPr lang="zh-CN" altLang="en-US" sz="37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创新对于三星的成功起到了关键作用。</a:t>
            </a:r>
            <a:endParaRPr lang="zh-CN" altLang="en-US" sz="37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（二）追求卓越</a:t>
            </a:r>
            <a:endParaRPr lang="en-US" altLang="zh-CN" sz="3700" b="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这一理念自创立之初就成为三星的企业文化</a:t>
            </a:r>
            <a:r>
              <a:rPr lang="en-US" altLang="zh-CN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追求卓越</a:t>
            </a:r>
            <a:r>
              <a:rPr lang="en-US" altLang="zh-CN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不断超越自我。</a:t>
            </a:r>
            <a:endParaRPr lang="en-US" altLang="zh-CN" sz="3700" b="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3700" b="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（三）专注于核心领域 </a:t>
            </a:r>
            <a:endParaRPr lang="zh-CN" altLang="en-US" sz="37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三星集团的核心业务主要集中在电子领域</a:t>
            </a:r>
            <a:r>
              <a:rPr lang="en-US" altLang="zh-CN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同时还涉足金融、建筑等多个行业。</a:t>
            </a:r>
            <a:endParaRPr lang="zh-CN" altLang="en-US" sz="37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（四）坚持以人为本 </a:t>
            </a:r>
            <a:endParaRPr lang="zh-CN" altLang="en-US" sz="37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三星集团不仅专注于产品研发</a:t>
            </a:r>
            <a:r>
              <a:rPr lang="en-US" altLang="zh-CN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7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还十分重视员工的培养与发展。</a:t>
            </a:r>
            <a:endParaRPr lang="en-US" altLang="zh-CN" sz="37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1432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BAB1A3-07EB-60DE-F9A6-C06F4BDAE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450"/>
            <a:ext cx="10515600" cy="577849"/>
          </a:xfrm>
        </p:spPr>
        <p:txBody>
          <a:bodyPr>
            <a:normAutofit/>
          </a:bodyPr>
          <a:lstStyle/>
          <a:p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第三节 其他国家企业家理论与实践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25E260-6C63-6F40-3D81-A0E8E0646E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1832" y="1162051"/>
            <a:ext cx="10411968" cy="5591174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一、泰国：许书标与红牛 </a:t>
            </a:r>
            <a:endParaRPr lang="en-US" altLang="zh-CN" sz="2400" b="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（一）创新和冒险精神 </a:t>
            </a:r>
            <a:endParaRPr lang="zh-CN" altLang="en-US" sz="24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许书标的企业家精神主要体现在他的创新和冒险精神上。</a:t>
            </a:r>
            <a:endParaRPr lang="zh-CN" altLang="en-US" sz="24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（二）社会责任感 </a:t>
            </a:r>
            <a:endParaRPr lang="zh-CN" altLang="en-US" sz="24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许书标具有强烈的社会责任感</a:t>
            </a:r>
            <a:r>
              <a:rPr lang="zh-CN" altLang="en-US" sz="2400" spc="1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24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（三）追求卓越 </a:t>
            </a:r>
            <a:endParaRPr lang="zh-CN" altLang="en-US" sz="24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在泰国红牛公司</a:t>
            </a:r>
            <a:r>
              <a:rPr lang="en-US" altLang="zh-CN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追求卓越已经成为每位成员的自觉行为。</a:t>
            </a:r>
            <a:endParaRPr lang="en-US" altLang="zh-CN" sz="24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（四）全球化视野 </a:t>
            </a:r>
            <a:endParaRPr lang="zh-CN" altLang="en-US" sz="24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许书标深知全球化对企业发展的重要性。</a:t>
            </a:r>
            <a:endParaRPr lang="zh-CN" altLang="en-US" sz="24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9312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2EEC93-D03A-162C-E252-5DB81DB2F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1674"/>
          </a:xfrm>
        </p:spPr>
        <p:txBody>
          <a:bodyPr>
            <a:normAutofit/>
          </a:bodyPr>
          <a:lstStyle/>
          <a:p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二、尼日利亚：“水泥大王”丹格特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A3FCCD-B861-7E06-50F9-863C246A35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9849"/>
            <a:ext cx="10515600" cy="5346701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（一）可持续发展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丹格特的经营理念和领导力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为公司创造了可持续发展的良好环境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展现了企业家的远见和魄力。 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（二）回馈社会 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丹格特以实践行动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将商业成功与社会贡献相结合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为企业的可持续发展树立了典范。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（三）冒险与创新 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丹格特始终坚守自己的信念和价值观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勇敢地面对挑战和困难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不断追求卓越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超越自我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为他的事业和未来发展奠定了坚实的基础。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488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0AD5C-0077-39AE-532E-E26D461C4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7976"/>
            <a:ext cx="10515600" cy="520699"/>
          </a:xfrm>
        </p:spPr>
        <p:txBody>
          <a:bodyPr>
            <a:normAutofit/>
          </a:bodyPr>
          <a:lstStyle/>
          <a:p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三、新加坡：郭明忠与面包新语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20993B-A005-3DFF-77DF-F8B73637B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7275"/>
            <a:ext cx="10515600" cy="565785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（一）不断探索创新 </a:t>
            </a:r>
            <a:endParaRPr lang="zh-CN" altLang="en-US" sz="22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面包新语的创始人郭明忠不仅有着远大的商业理想</a:t>
            </a:r>
            <a:r>
              <a:rPr lang="en-US" altLang="zh-CN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还具备坚定的决心和出色的执行力。</a:t>
            </a:r>
            <a:endParaRPr lang="zh-CN" altLang="en-US" sz="22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（二）社会责任感 </a:t>
            </a:r>
            <a:endParaRPr lang="zh-CN" altLang="en-US" sz="22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面包新语不仅在商业领域取得了成功</a:t>
            </a:r>
            <a:r>
              <a:rPr lang="en-US" altLang="zh-CN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还在社会层面产生了深远的影响。</a:t>
            </a:r>
            <a:endParaRPr lang="zh-CN" altLang="en-US" sz="22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22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（三）对品质的不懈追求 </a:t>
            </a:r>
            <a:endParaRPr lang="zh-CN" altLang="en-US" sz="22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面包新语的核心价值观始终聚焦于对食品品质的不懈追求</a:t>
            </a:r>
            <a:r>
              <a:rPr lang="en-US" altLang="zh-CN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旨在为消费者提供“健康、美味、快乐和方便”的美食体验。</a:t>
            </a:r>
            <a:endParaRPr lang="zh-CN" altLang="en-US" sz="22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（四）团队合作精神 </a:t>
            </a:r>
            <a:endParaRPr lang="zh-CN" altLang="en-US" sz="22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2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面包新语的成功了得益于团队卓越的合作精神。</a:t>
            </a:r>
            <a:endParaRPr lang="zh-CN" altLang="en-US" sz="22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2601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145E1C-588D-EE50-C908-1B6543D76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608678"/>
            <a:ext cx="3667125" cy="1325563"/>
          </a:xfrm>
        </p:spPr>
        <p:txBody>
          <a:bodyPr>
            <a:normAutofit/>
          </a:bodyPr>
          <a:lstStyle/>
          <a:p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导入案例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DD65AE-60DA-A67B-F72A-5EB0E3FCD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6" y="2260028"/>
            <a:ext cx="5535168" cy="10156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松下幸之助的创业历程与企业理论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93CCF8-C551-710A-9987-D8A1AD005203}"/>
              </a:ext>
            </a:extLst>
          </p:cNvPr>
          <p:cNvSpPr txBox="1"/>
          <p:nvPr/>
        </p:nvSpPr>
        <p:spPr>
          <a:xfrm>
            <a:off x="356616" y="4498848"/>
            <a:ext cx="9838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思考题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</a:p>
          <a:p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松下幸之助如何强调“人”在管理中的作用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  <a:r>
              <a:rPr lang="zh-CN" altLang="en-US" sz="20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这与其企业家精神有何关联</a:t>
            </a:r>
            <a:r>
              <a:rPr lang="en-US" altLang="zh-CN" sz="20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45180FC-EDA9-6A78-4495-5E3FC7E39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218" y="1471602"/>
            <a:ext cx="5462016" cy="2415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11916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F65E18-87A2-563B-037A-5353AC21F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2625"/>
          </a:xfrm>
        </p:spPr>
        <p:txBody>
          <a:bodyPr>
            <a:normAutofit/>
          </a:bodyPr>
          <a:lstStyle/>
          <a:p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第一节 欧美企业家理论与实践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36C14A-F0C0-76BB-70BE-81B284840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200"/>
            <a:ext cx="10515600" cy="5349875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一、欧美企业家精神 </a:t>
            </a:r>
            <a:endParaRPr lang="zh-CN" altLang="en-US" sz="29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（一）坚忍不拔、不怕困难</a:t>
            </a:r>
            <a:endParaRPr lang="en-US" altLang="zh-CN" sz="29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美国哈佛大学的一项研究显示</a:t>
            </a:r>
            <a:r>
              <a:rPr lang="en-US" altLang="zh-CN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欧美成功的企业家在面对挫折时</a:t>
            </a:r>
            <a:r>
              <a:rPr lang="en-US" altLang="zh-CN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通常不会轻易放弃自己的事业</a:t>
            </a:r>
            <a:r>
              <a:rPr lang="en-US" altLang="zh-CN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而是会积极地寻找解决方案。</a:t>
            </a:r>
            <a:endParaRPr lang="en-US" altLang="zh-CN" sz="29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9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（二）敢于冒险、承担风险 </a:t>
            </a:r>
            <a:endParaRPr lang="en-US" altLang="zh-CN" sz="29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冒险精神在欧美文化中深入人心</a:t>
            </a:r>
            <a:r>
              <a:rPr lang="en-US" altLang="zh-CN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一直是推动许多重大成就产生的力量源泉。 </a:t>
            </a:r>
            <a:endParaRPr lang="en-US" altLang="zh-CN" sz="29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9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（三）勇于创新 </a:t>
            </a:r>
            <a:endParaRPr lang="en-US" altLang="zh-CN" sz="29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9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美国企业家是美国社会的宝贵财富和经济增长的重要源泉。</a:t>
            </a:r>
            <a:endParaRPr lang="en-US" altLang="zh-CN" sz="29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000" spc="150" dirty="0"/>
          </a:p>
        </p:txBody>
      </p:sp>
    </p:spTree>
    <p:extLst>
      <p:ext uri="{BB962C8B-B14F-4D97-AF65-F5344CB8AC3E}">
        <p14:creationId xmlns:p14="http://schemas.microsoft.com/office/powerpoint/2010/main" val="3595265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020C34-789D-C551-9DB0-099170374A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159" y="185928"/>
            <a:ext cx="11024616" cy="619582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二、美国：马斯克与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SpaceX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（一）大胆且专注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马斯克以独特的视角和出色的才华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不断尝试并成功开创了许多前所未有的事业。他专注于每一个目标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深入钻研、不断努力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将事情做到极致。</a:t>
            </a:r>
            <a:endParaRPr lang="en-US" altLang="zh-CN" sz="2000" spc="15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（二）努力并执着 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他的座右铭是“努力、执着”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这也正是他和其他优秀企业家共同的品质。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（三）冒险与创新 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他坚信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成功的关键在于疯狂地投入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必须非常非常认真。敢于与众不同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在别人还未行动时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就率先迈出步伐。”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418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478109-37C3-EF3E-C065-E22710C17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48" y="257175"/>
            <a:ext cx="10969752" cy="6362699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三、瑞典：坎普拉德与宜家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（一）坚持“顾客至上”的理念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在创立宜家的过程中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坎普拉德始终坚守“顾客至上”的理念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将顾客体验放在首位。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（二）独特的创新思维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“创新的目的不是创造新事物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而是解决现有的问题。”这一理念是宜家创始人坎普拉德的核心价值观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也是宜家在家居行业中的最大优势。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315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7852A5-8E76-B6FB-5AE8-07ADA02A1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425" y="739774"/>
            <a:ext cx="10515600" cy="5318125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（三）对商业模式和渠道的创新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宜家的商业模式是一种以低成本、高质量、高效率为核心的创新零售模式。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（四）宜家发展经验总结 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宜家之所以能够发展壮大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除了时代的机遇和独特的经营模式等因素外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更源于其在面对困境时所展示出的灵活机变和战略调整能力。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9108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10E87B-ECD2-5B2D-9303-062AB388F6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616" y="619126"/>
            <a:ext cx="10997184" cy="55578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四、英国：戴森与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Dyson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（一）永不言败 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面对困难和质疑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戴森坚守自己的信念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勇往直前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最终实现了梦想。他的企业家精神不仅体现在创业的热情上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还体现在面对挑战与困难永不言败的态度上。 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（二）持续创新 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勇于探索、持续创新的精神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正是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Dyson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公司取得辉煌成就的核心动力。</a:t>
            </a:r>
            <a:endParaRPr lang="en-US" altLang="zh-CN" sz="2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通过持续的研发和创新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,Dyson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公司不仅满足了人们对优质家电产品的渴求</a:t>
            </a:r>
            <a:r>
              <a:rPr lang="en-US" altLang="zh-CN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还推动了整个行业的进步。</a:t>
            </a:r>
            <a:endParaRPr lang="zh-CN" altLang="en-US" sz="2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0008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DB02C6-4382-F06B-B534-B02CF6A8F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1200"/>
          </a:xfrm>
        </p:spPr>
        <p:txBody>
          <a:bodyPr>
            <a:normAutofit/>
          </a:bodyPr>
          <a:lstStyle/>
          <a:p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第二节 日韩企业家理论与实践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C925F8-C658-7CA8-05D4-918E026BE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1100"/>
            <a:ext cx="10515600" cy="558165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一、日韩企业家精神 </a:t>
            </a:r>
            <a:endParaRPr lang="en-US" altLang="zh-CN" sz="8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（一）使命感 </a:t>
            </a:r>
            <a:endParaRPr lang="zh-CN" altLang="en-US" sz="8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国家荣誉感对于企业的国际地位至关重要。</a:t>
            </a:r>
            <a:endParaRPr lang="en-US" altLang="zh-CN" sz="8000" b="0" spc="15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（二）敬业爱业 </a:t>
            </a:r>
            <a:endParaRPr lang="zh-CN" altLang="en-US" sz="8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敬业爱业被日本企业家视为一种责任与担当。</a:t>
            </a:r>
            <a:endParaRPr lang="zh-CN" altLang="en-US" sz="8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（三）勇于创新 </a:t>
            </a:r>
            <a:endParaRPr lang="zh-CN" altLang="en-US" sz="8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日本企业高度重视创新</a:t>
            </a:r>
            <a:r>
              <a:rPr lang="en-US" altLang="zh-CN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并将其体现在研发设计和产品创新两个方面。</a:t>
            </a:r>
            <a:endParaRPr lang="zh-CN" altLang="en-US" sz="8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（四）追求极致的企业文化 </a:t>
            </a:r>
            <a:endParaRPr lang="zh-CN" altLang="en-US" sz="8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企业文化对于企业的成功至关重要</a:t>
            </a:r>
            <a:r>
              <a:rPr lang="en-US" altLang="zh-CN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80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而日本企业则将细节追求融入了他们的企业文化。</a:t>
            </a:r>
            <a:endParaRPr lang="zh-CN" altLang="en-US" sz="8000" spc="15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9080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A300DD-8520-4057-4E87-176F5CB52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5500"/>
          </a:xfrm>
        </p:spPr>
        <p:txBody>
          <a:bodyPr>
            <a:normAutofit/>
          </a:bodyPr>
          <a:lstStyle/>
          <a:p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二、柳井正与优衣库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6F9A7D-7FE6-6399-5450-9995DC4EE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2725"/>
            <a:ext cx="10515600" cy="487045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zh-CN" altLang="en-US" sz="2400" b="0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一）以实现梦想为目标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柳井正坚信</a:t>
            </a:r>
            <a:r>
              <a:rPr lang="en-US" altLang="zh-CN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梦想是驱动个人实现价值的源泉</a:t>
            </a:r>
            <a:r>
              <a:rPr lang="en-US" altLang="zh-CN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以明确的目标为基础</a:t>
            </a:r>
            <a:r>
              <a:rPr lang="en-US" altLang="zh-CN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通过不懈的努力得以实现。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（二）充满自信，敢于挑战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真正的企业家精神在于勇于挑战。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（三）时刻保持着乐观的心态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在创业的道路上</a:t>
            </a:r>
            <a:r>
              <a:rPr lang="en-US" altLang="zh-CN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柳井正遇到了形形色色的困难和挫折</a:t>
            </a:r>
            <a:r>
              <a:rPr lang="en-US" altLang="zh-CN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但他从不悲观</a:t>
            </a:r>
            <a:r>
              <a:rPr lang="en-US" altLang="zh-CN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始终保持乐观的心态。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（四）善于学习，不断创新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柳井正深知</a:t>
            </a:r>
            <a:r>
              <a:rPr lang="en-US" altLang="zh-CN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要想在激烈的竞争中保持领先地位</a:t>
            </a:r>
            <a:r>
              <a:rPr lang="en-US" altLang="zh-CN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必须始终保持学习与创新的精神。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6375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1315</Words>
  <Application>Microsoft Office PowerPoint</Application>
  <PresentationFormat>宽屏</PresentationFormat>
  <Paragraphs>122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FZXBSK--GBK1-0</vt:lpstr>
      <vt:lpstr>等线</vt:lpstr>
      <vt:lpstr>等线 Light</vt:lpstr>
      <vt:lpstr>宋体</vt:lpstr>
      <vt:lpstr>Arial</vt:lpstr>
      <vt:lpstr>Office 主题​​</vt:lpstr>
      <vt:lpstr>第五章 </vt:lpstr>
      <vt:lpstr>导入案例 </vt:lpstr>
      <vt:lpstr>第一节 欧美企业家理论与实践 </vt:lpstr>
      <vt:lpstr>PowerPoint 演示文稿</vt:lpstr>
      <vt:lpstr>PowerPoint 演示文稿</vt:lpstr>
      <vt:lpstr>PowerPoint 演示文稿</vt:lpstr>
      <vt:lpstr>PowerPoint 演示文稿</vt:lpstr>
      <vt:lpstr>第二节 日韩企业家理论与实践 </vt:lpstr>
      <vt:lpstr>二、柳井正与优衣库 </vt:lpstr>
      <vt:lpstr>三、丰田章男与丰田 </vt:lpstr>
      <vt:lpstr>PowerPoint 演示文稿</vt:lpstr>
      <vt:lpstr>四、李秉喆与三星 </vt:lpstr>
      <vt:lpstr>第三节 其他国家企业家理论与实践 </vt:lpstr>
      <vt:lpstr>二、尼日利亚：“水泥大王”丹格特 </vt:lpstr>
      <vt:lpstr>三、新加坡：郭明忠与面包新语 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金玲 王</dc:creator>
  <cp:lastModifiedBy>金玲 王</cp:lastModifiedBy>
  <cp:revision>8</cp:revision>
  <dcterms:created xsi:type="dcterms:W3CDTF">2024-11-29T06:52:15Z</dcterms:created>
  <dcterms:modified xsi:type="dcterms:W3CDTF">2024-12-12T07:54:56Z</dcterms:modified>
</cp:coreProperties>
</file>