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282" r:id="rId6"/>
    <p:sldId id="309" r:id="rId7"/>
    <p:sldId id="310" r:id="rId8"/>
    <p:sldId id="311" r:id="rId9"/>
    <p:sldId id="312" r:id="rId10"/>
    <p:sldId id="313" r:id="rId11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900" y="5632450"/>
            <a:ext cx="2324100" cy="10890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835" cy="6858000"/>
            <a:chOff x="0" y="0"/>
            <a:chExt cx="19121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087" y="5428"/>
              <a:ext cx="721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444750" y="993140"/>
            <a:ext cx="7302500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第八章　进出口商品的价格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88055" y="1995805"/>
            <a:ext cx="505333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商品价格的掌握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作价方法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佣金和折扣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第四节　成本核算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商品价格的掌握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1220" y="1338580"/>
            <a:ext cx="814705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000"/>
              <a:t>一、 作价的原则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(一) 按照国际市场价格水平作价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(二) 要结合购销意图作价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(三) 要结合国别(地区)政策作出选择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(四) 要注意成本核算、综合考虑影响商品价格的各种具体因素</a:t>
            </a:r>
            <a:endParaRPr lang="zh-CN" altLang="en-US" sz="2000"/>
          </a:p>
          <a:p>
            <a:pPr>
              <a:lnSpc>
                <a:spcPct val="110000"/>
              </a:lnSpc>
            </a:pPr>
            <a:r>
              <a:rPr lang="zh-CN" altLang="en-US" sz="2000"/>
              <a:t>二、 影响定价的因素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(一) 商品的质量和档次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(二) 运输距离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(三) 成交数量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(四) 支付条件和汇率风险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(五) 市场需求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(六) 季节性需求的变化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(七) 贸易术语的不同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(八) 国际市场价格动态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(九) 进出口商的类型</a:t>
            </a:r>
            <a:endParaRPr lang="zh-CN" altLang="en-US" sz="2000"/>
          </a:p>
          <a:p>
            <a:pPr lvl="1">
              <a:lnSpc>
                <a:spcPct val="110000"/>
              </a:lnSpc>
            </a:pPr>
            <a:r>
              <a:rPr lang="zh-CN" altLang="en-US" sz="2000"/>
              <a:t>(十) 自由贸易区或自由贸易协定的影响</a:t>
            </a:r>
            <a:endParaRPr lang="zh-CN" alt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商品价格的掌握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3755" y="1468120"/>
            <a:ext cx="1008253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三、 价格构成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FOB价的构成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CFR价的构成</a:t>
            </a:r>
            <a:r>
              <a:rPr lang="en-US" altLang="zh-CN" sz="2000"/>
              <a:t> = </a:t>
            </a:r>
            <a:r>
              <a:rPr lang="zh-CN" altLang="en-US" sz="2000">
                <a:sym typeface="+mn-ea"/>
              </a:rPr>
              <a:t>FOB价</a:t>
            </a:r>
            <a:r>
              <a:rPr lang="en-US" altLang="zh-CN" sz="2000">
                <a:sym typeface="+mn-ea"/>
              </a:rPr>
              <a:t> + 国外海运费(F)</a:t>
            </a:r>
            <a:r>
              <a:rPr lang="en-US" altLang="zh-CN" sz="2000"/>
              <a:t> </a:t>
            </a:r>
            <a:endParaRPr lang="en-US" altLang="zh-CN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(三) CIF价的构成 = FOB价 + 国外海运保险费(I) + 国外海运费(F) + 中间代理商的佣金</a:t>
            </a:r>
            <a:endParaRPr lang="en-US" altLang="zh-CN" sz="2000"/>
          </a:p>
          <a:p>
            <a:pPr lvl="0">
              <a:lnSpc>
                <a:spcPct val="150000"/>
              </a:lnSpc>
            </a:pPr>
            <a:r>
              <a:rPr lang="en-US" altLang="zh-CN" sz="2000"/>
              <a:t>四、 合同中的价格条款</a:t>
            </a:r>
            <a:endParaRPr lang="en-US" altLang="zh-CN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(一) 单价</a:t>
            </a:r>
            <a:r>
              <a:rPr lang="zh-CN" altLang="en-US" sz="2000"/>
              <a:t>：计量单位</a:t>
            </a:r>
            <a:r>
              <a:rPr lang="en-US" altLang="zh-CN" sz="2000"/>
              <a:t>+</a:t>
            </a:r>
            <a:r>
              <a:rPr lang="zh-CN" altLang="en-US" sz="2000"/>
              <a:t>单位价格金额</a:t>
            </a:r>
            <a:r>
              <a:rPr lang="en-US" altLang="zh-CN" sz="2000"/>
              <a:t>+</a:t>
            </a:r>
            <a:r>
              <a:rPr lang="zh-CN" altLang="en-US" sz="2000"/>
              <a:t>计价货币</a:t>
            </a:r>
            <a:r>
              <a:rPr lang="en-US" altLang="zh-CN" sz="2000"/>
              <a:t>+</a:t>
            </a:r>
            <a:r>
              <a:rPr lang="zh-CN" altLang="en-US" sz="2000"/>
              <a:t>贸易术语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(二) 总值或总金额</a:t>
            </a:r>
            <a:r>
              <a:rPr lang="zh-CN" altLang="en-US" sz="2000"/>
              <a:t>：单价和数量的乘积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(三) 规定价格条款时的注意事项</a:t>
            </a:r>
            <a:endParaRPr lang="en-US" altLang="zh-CN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作价方法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2645" y="1338580"/>
            <a:ext cx="904748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固定价格：买卖双方约定货物价格确定不得变更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 非固定价格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非固定价格的种类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1. 暂不固定价格：只规定作价方式而具体价格留待以后确定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2. 暂定价格：初步价格，确定后多退少补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3. 部分固定价格、部分非固定价格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采用非固定价格的利弊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利：暂时解决价格分歧，解除客户对价格风险的顾虑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弊：合同的不稳定性、失去法律效力的危险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三、 价格调整：在合同中规定一个基础价格，后期再做相应调整</a:t>
            </a:r>
            <a:endParaRPr lang="zh-CN" altLang="en-US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佣金和折扣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2645" y="1410970"/>
            <a:ext cx="838581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佣金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佣金的含义：销售佣金、采购佣金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佣金的规定方法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含佣价：价格中含有佣金的价格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价格</a:t>
            </a:r>
            <a:r>
              <a:rPr lang="en-US" altLang="zh-CN" sz="2000"/>
              <a:t> + C + </a:t>
            </a:r>
            <a:r>
              <a:rPr lang="zh-CN" altLang="en-US" sz="2000"/>
              <a:t>佣金率</a:t>
            </a:r>
            <a:r>
              <a:rPr lang="en-US" altLang="zh-CN" sz="2000"/>
              <a:t> / 文字说明 / 绝对数表示</a:t>
            </a:r>
            <a:endParaRPr lang="en-US" altLang="zh-CN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(三) 佣金的计算方法</a:t>
            </a:r>
            <a:endParaRPr lang="en-US" altLang="zh-CN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净价=含佣价-佣金</a:t>
            </a:r>
            <a:endParaRPr lang="en-US" altLang="zh-CN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佣金=含佣价×佣金率</a:t>
            </a:r>
            <a:endParaRPr lang="en-US" altLang="zh-CN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净价=含佣价-含佣价×佣金率</a:t>
            </a:r>
            <a:endParaRPr lang="en-US" altLang="zh-CN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　　=含佣价×(1-佣金率)</a:t>
            </a:r>
            <a:endParaRPr lang="en-US" altLang="zh-CN"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佣金和折扣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6160" y="1679575"/>
            <a:ext cx="847153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二、 折扣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折扣的含义：数量折扣、交易折扣、现金折扣、促销折扣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折扣的规定方法：一般用文字说明，或绝对数表示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折扣的计算方法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折扣金额=发票金额×折扣百分率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或：折扣金额=成交商品数量×每单位数量折扣</a:t>
            </a:r>
            <a:endParaRPr lang="zh-CN" altLang="en-US" sz="2000"/>
          </a:p>
          <a:p>
            <a:pPr lvl="0">
              <a:lnSpc>
                <a:spcPct val="150000"/>
              </a:lnSpc>
            </a:pPr>
            <a:r>
              <a:rPr lang="zh-CN" altLang="en-US" sz="2000"/>
              <a:t>三、 佣金和折扣的支付方法</a:t>
            </a:r>
            <a:endParaRPr lang="zh-CN" altLang="en-US" sz="200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佣金：一般在收到全部货款后另行支付给中间商</a:t>
            </a:r>
            <a:endParaRPr lang="zh-CN" altLang="en-US" sz="200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折扣：买方支付货款时预先扣除</a:t>
            </a:r>
            <a:r>
              <a:rPr lang="en-US" altLang="zh-CN" sz="2000"/>
              <a:t> / 另行支付</a:t>
            </a:r>
            <a:endParaRPr lang="en-US" altLang="zh-CN"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第四节　成本核算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7070" y="1591945"/>
            <a:ext cx="1115568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出口盈亏额与出口盈亏率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出口盈亏额=出口销售人民币净收入-出口总成本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出口盈亏率=出口盈亏额/出口总成本×100%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 出口换汇成本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出口换汇成本=出口商品总成本(本币)/出口外汇(FOB)净收入(外币)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三、 出口创汇率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出口创汇率（外汇增值率）</a:t>
            </a:r>
            <a:r>
              <a:rPr lang="zh-CN" altLang="en-US" sz="2000"/>
              <a:t>=(成品出口外汇净收入-原辅料外汇成本)/原辅料外汇成本×100%</a:t>
            </a:r>
            <a:endParaRPr lang="zh-CN" altLang="en-US" sz="2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1189</Words>
  <Application>WPS 演示</Application>
  <PresentationFormat>宽屏</PresentationFormat>
  <Paragraphs>91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Songti SC</vt:lpstr>
      <vt:lpstr>黑体</vt:lpstr>
      <vt:lpstr>微软雅黑</vt:lpstr>
      <vt:lpstr>Arial Unicode MS</vt:lpstr>
      <vt:lpstr>等线 Light</vt:lpstr>
      <vt:lpstr>等线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F0450</cp:lastModifiedBy>
  <cp:revision>11</cp:revision>
  <dcterms:created xsi:type="dcterms:W3CDTF">2025-08-16T14:13:00Z</dcterms:created>
  <dcterms:modified xsi:type="dcterms:W3CDTF">2025-08-22T07:03:25Z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2052-12.8.2.17148</vt:lpwstr>
  </property>
</Properties>
</file>