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2" r:id="rId2"/>
    <p:sldId id="297" r:id="rId3"/>
    <p:sldId id="315" r:id="rId4"/>
    <p:sldId id="303" r:id="rId5"/>
    <p:sldId id="304" r:id="rId6"/>
    <p:sldId id="305" r:id="rId7"/>
    <p:sldId id="306" r:id="rId8"/>
    <p:sldId id="307" r:id="rId9"/>
    <p:sldId id="310" r:id="rId10"/>
    <p:sldId id="311" r:id="rId11"/>
    <p:sldId id="316" r:id="rId1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768" y="184"/>
      </p:cViewPr>
      <p:guideLst>
        <p:guide orient="horz" pos="2194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2025/7/12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·5642电子商务综合实训-封一"/>
          <p:cNvPicPr>
            <a:picLocks noChangeAspect="1"/>
          </p:cNvPicPr>
          <p:nvPr/>
        </p:nvPicPr>
        <p:blipFill>
          <a:blip r:embed="rId2"/>
          <a:srcRect t="8528" r="6724" b="51704"/>
          <a:stretch>
            <a:fillRect/>
          </a:stretch>
        </p:blipFill>
        <p:spPr>
          <a:xfrm>
            <a:off x="2002155" y="171450"/>
            <a:ext cx="8606155" cy="50615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网络购物物流配送流程</a:t>
            </a: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5195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5265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相关知识：防火墙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63BA2E7-B941-0814-E64B-64F51C4080C2}"/>
              </a:ext>
            </a:extLst>
          </p:cNvPr>
          <p:cNvSpPr txBox="1"/>
          <p:nvPr/>
        </p:nvSpPr>
        <p:spPr>
          <a:xfrm>
            <a:off x="690934" y="2238109"/>
            <a:ext cx="6097904" cy="2221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网络购物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绿色物流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信息化在物流配送中的作用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四、 第三方物流在电商配送中的角色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zh-CN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9.jpeg">
            <a:extLst>
              <a:ext uri="{FF2B5EF4-FFF2-40B4-BE49-F238E27FC236}">
                <a16:creationId xmlns:a16="http://schemas.microsoft.com/office/drawing/2014/main" id="{EFACC027-42FD-BA42-670F-72AF0B6F03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6D3C6B8-D39B-C508-96F2-17958E8281F6}"/>
              </a:ext>
            </a:extLst>
          </p:cNvPr>
          <p:cNvSpPr txBox="1"/>
          <p:nvPr/>
        </p:nvSpPr>
        <p:spPr>
          <a:xfrm>
            <a:off x="1171574" y="1432560"/>
            <a:ext cx="999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任务实施：申通快递的物流流程</a:t>
            </a:r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43F220C2-7FFB-77CA-E1B1-E1BCED889DF3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网络购物物流配送流程</a:t>
            </a:r>
          </a:p>
        </p:txBody>
      </p:sp>
    </p:spTree>
    <p:extLst>
      <p:ext uri="{BB962C8B-B14F-4D97-AF65-F5344CB8AC3E}">
        <p14:creationId xmlns:p14="http://schemas.microsoft.com/office/powerpoint/2010/main" val="536157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4" name="图片 3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5" name="图片 4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7" name="图片 6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-12879" y="2711018"/>
            <a:ext cx="1219199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第五章　电子商务物流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8" name="图片 7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10" name="图片 9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11" name="图片 10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203065" y="1976120"/>
            <a:ext cx="5942330" cy="2880360"/>
            <a:chOff x="3795" y="2966"/>
            <a:chExt cx="9358" cy="4536"/>
          </a:xfrm>
        </p:grpSpPr>
        <p:grpSp>
          <p:nvGrpSpPr>
            <p:cNvPr id="27" name="组合 26"/>
            <p:cNvGrpSpPr/>
            <p:nvPr/>
          </p:nvGrpSpPr>
          <p:grpSpPr>
            <a:xfrm>
              <a:off x="4976" y="2966"/>
              <a:ext cx="8177" cy="2743"/>
              <a:chOff x="4976" y="3189"/>
              <a:chExt cx="8177" cy="2743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4976" y="3189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方正粗黑宋简体" panose="02000000000000000000" charset="-122"/>
                    <a:sym typeface="+mn-ea"/>
                  </a:rPr>
                  <a:t>学习目标</a:t>
                </a: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76" y="4198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思维导图</a:t>
                </a: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4976" y="5207"/>
                <a:ext cx="2819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引导案例</a:t>
                </a: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3795" y="5988"/>
              <a:ext cx="8000" cy="151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任务一　电子商务物流概述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任务二　网络购物物流配送流程</a:t>
              </a:r>
              <a:endParaRPr lang="zh-CN" altLang="en-US" sz="2000" dirty="0">
                <a:latin typeface="+mj-ea"/>
                <a:ea typeface="+mj-ea"/>
                <a:cs typeface="+mj-ea"/>
              </a:endParaRPr>
            </a:p>
          </p:txBody>
        </p:sp>
      </p:grp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229860" y="1122045"/>
            <a:ext cx="17329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目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4145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学习目标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6604" y="1641475"/>
            <a:ext cx="11213465" cy="4123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知识目标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了解电子商务物流的概念、电子商务物流不同模式的定义和优劣势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了解网络购物物流配送的基本流程。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技能目标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通过学习电子商务下的各类物流模式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可为企业在开展物流活动时选择最佳的方案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能够利用网络平台追踪物流配送状态。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素质及思政目标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培养电子商务物流活动中的环境保护意识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培养并树立保护环境的社会责任感。 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思维导图</a:t>
            </a:r>
          </a:p>
        </p:txBody>
      </p:sp>
      <p:pic>
        <p:nvPicPr>
          <p:cNvPr id="2" name="image217.jpeg">
            <a:extLst>
              <a:ext uri="{FF2B5EF4-FFF2-40B4-BE49-F238E27FC236}">
                <a16:creationId xmlns:a16="http://schemas.microsoft.com/office/drawing/2014/main" id="{47369269-252B-3554-1508-6011D18BB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801" y="1534795"/>
            <a:ext cx="9689489" cy="37884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1288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引导案例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65375" y="1935480"/>
            <a:ext cx="764413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初步认识物流</a:t>
            </a:r>
            <a:endParaRPr lang="en-US" altLang="zh-CN" sz="2400" b="1" dirty="0" err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3284459"/>
            <a:ext cx="11864340" cy="8552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203200" algn="ctr" defTabSz="266700">
              <a:lnSpc>
                <a:spcPct val="110000"/>
              </a:lnSpc>
              <a:spcAft>
                <a:spcPct val="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案例思考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: 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以上几个问题属于我们研究的哪个领域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</a:p>
          <a:p>
            <a:pPr marL="0" indent="203200" algn="ctr" defTabSz="266700">
              <a:lnSpc>
                <a:spcPct val="110000"/>
              </a:lnSpc>
              <a:spcAft>
                <a:spcPct val="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为什么要研究这些内容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电子商务物流概述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18808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1950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87400" y="1745789"/>
            <a:ext cx="10880725" cy="5098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9400"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一、 物流的含义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1.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物流的研究对象是物</a:t>
            </a: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物流是“物”的物理性运动</a:t>
            </a: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物流是一种经济活动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二、 物流的基本功能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0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包装功能</a:t>
            </a: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装卸搬运功能</a:t>
            </a: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运输功能</a:t>
            </a: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储存功能</a:t>
            </a:r>
          </a:p>
          <a:p>
            <a:pPr indent="279400">
              <a:lnSpc>
                <a:spcPct val="150000"/>
              </a:lnSpc>
            </a:pP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F1A20BD-FBB3-FD79-33C7-E8EDEEA5461C}"/>
              </a:ext>
            </a:extLst>
          </p:cNvPr>
          <p:cNvSpPr txBox="1"/>
          <p:nvPr/>
        </p:nvSpPr>
        <p:spPr>
          <a:xfrm>
            <a:off x="4626293" y="4498552"/>
            <a:ext cx="6097904" cy="1405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流通加工功能</a:t>
            </a: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配送功能</a:t>
            </a:r>
          </a:p>
          <a:p>
            <a:pPr indent="279400">
              <a:lnSpc>
                <a:spcPct val="150000"/>
              </a:lnSpc>
            </a:pP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物流信息管理功能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1592F5CC-2F52-8924-A9F4-5A73A5387EAE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电子商务物流概述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  <p:pic>
        <p:nvPicPr>
          <p:cNvPr id="7" name="image6.jpeg">
            <a:extLst>
              <a:ext uri="{FF2B5EF4-FFF2-40B4-BE49-F238E27FC236}">
                <a16:creationId xmlns:a16="http://schemas.microsoft.com/office/drawing/2014/main" id="{3AD86C07-CBCC-0746-BA5B-8D7FD01A6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188085"/>
            <a:ext cx="312420" cy="41656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9C332DB-8496-39EB-FD38-67B7505B4053}"/>
              </a:ext>
            </a:extLst>
          </p:cNvPr>
          <p:cNvSpPr txBox="1"/>
          <p:nvPr/>
        </p:nvSpPr>
        <p:spPr>
          <a:xfrm>
            <a:off x="880745" y="11950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321C4B1-5917-6195-E991-26782B07D5E2}"/>
              </a:ext>
            </a:extLst>
          </p:cNvPr>
          <p:cNvSpPr txBox="1"/>
          <p:nvPr/>
        </p:nvSpPr>
        <p:spPr>
          <a:xfrm>
            <a:off x="968693" y="1794684"/>
            <a:ext cx="6097904" cy="5560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电子商务环境下物流的特点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信息化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自动化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智能化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网络化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柔性化</a:t>
            </a:r>
          </a:p>
          <a:p>
            <a:pPr>
              <a:lnSpc>
                <a:spcPct val="150000"/>
              </a:lnSpc>
            </a:pP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四、 电子商务物流模式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自营物流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第三方物流</a:t>
            </a:r>
            <a:endParaRPr lang="en-US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0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第四方物流</a:t>
            </a:r>
          </a:p>
          <a:p>
            <a:pPr>
              <a:lnSpc>
                <a:spcPct val="150000"/>
              </a:lnSpc>
            </a:pP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zh-CN" altLang="zh-CN" sz="20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1574" y="1432560"/>
            <a:ext cx="9997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任务实施：电子商务物流的基本功能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F25422C-D83E-58F9-E469-13246D9FF780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电子商务物流概述</a:t>
            </a:r>
            <a:endParaRPr lang="en-US" altLang="zh-CN" dirty="0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​​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361</Words>
  <Application>Microsoft Macintosh PowerPoint</Application>
  <PresentationFormat>宽屏</PresentationFormat>
  <Paragraphs>56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楷体</vt:lpstr>
      <vt:lpstr>楷体</vt:lpstr>
      <vt:lpstr>微软雅黑</vt:lpstr>
      <vt:lpstr>Arial</vt:lpstr>
      <vt:lpstr>Arial Black</vt:lpstr>
      <vt:lpstr>Calibri</vt:lpstr>
      <vt:lpstr>Wingdings</vt:lpstr>
      <vt:lpstr>WPS​​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F0450</dc:creator>
  <cp:lastModifiedBy>Yuxuan Wu</cp:lastModifiedBy>
  <cp:revision>9</cp:revision>
  <dcterms:created xsi:type="dcterms:W3CDTF">2023-07-11T07:43:00Z</dcterms:created>
  <dcterms:modified xsi:type="dcterms:W3CDTF">2025-07-12T06:05:41Z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2052-12.8.2.17148</vt:lpwstr>
  </property>
  <property fmtid="{D5CDD505-2E9C-101B-9397-08002B2CF9AE}" pid="3" name="ICV">
    <vt:lpwstr>C0F0E8161CF642129E1613BD62D94B52_11</vt:lpwstr>
  </property>
</Properties>
</file>