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3" r:id="rId5"/>
    <p:sldId id="264" r:id="rId6"/>
    <p:sldId id="398" r:id="rId7"/>
    <p:sldId id="399" r:id="rId8"/>
    <p:sldId id="400" r:id="rId9"/>
    <p:sldId id="401" r:id="rId10"/>
    <p:sldId id="402" r:id="rId11"/>
    <p:sldId id="403" r:id="rId12"/>
    <p:sldId id="404" r:id="rId13"/>
    <p:sldId id="405" r:id="rId14"/>
    <p:sldId id="406" r:id="rId15"/>
    <p:sldId id="407" r:id="rId16"/>
    <p:sldId id="408"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48" d="100"/>
          <a:sy n="48" d="100"/>
        </p:scale>
        <p:origin x="67" y="91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9BAC51-7F62-4283-B547-8DBF6B74E66D}"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C780967E-5B40-4917-8A4F-03E6F1052522}">
      <dgm:prSet phldrT="[文本]"/>
      <dgm:spPr/>
      <dgm:t>
        <a:bodyPr/>
        <a:lstStyle/>
        <a:p>
          <a:pPr algn="ctr"/>
          <a:r>
            <a:rPr lang="zh-CN" altLang="en-US" dirty="0" smtClean="0"/>
            <a:t>财政管理教程</a:t>
          </a:r>
          <a:endParaRPr lang="zh-CN" altLang="en-US" dirty="0"/>
        </a:p>
      </dgm:t>
    </dgm:pt>
    <dgm:pt modelId="{5375420C-C75B-4219-BAAF-1A54B8489C8F}" type="parTrans" cxnId="{C6B05BBE-4ED2-42CF-891B-934DC13BF1D3}">
      <dgm:prSet/>
      <dgm:spPr/>
      <dgm:t>
        <a:bodyPr/>
        <a:lstStyle/>
        <a:p>
          <a:endParaRPr lang="zh-CN" altLang="en-US"/>
        </a:p>
      </dgm:t>
    </dgm:pt>
    <dgm:pt modelId="{B5D761D6-1607-4CDE-8E49-259BF6845E32}" type="sibTrans" cxnId="{C6B05BBE-4ED2-42CF-891B-934DC13BF1D3}">
      <dgm:prSet/>
      <dgm:spPr/>
      <dgm:t>
        <a:bodyPr/>
        <a:lstStyle/>
        <a:p>
          <a:endParaRPr lang="zh-CN" altLang="en-US"/>
        </a:p>
      </dgm:t>
    </dgm:pt>
    <dgm:pt modelId="{EAA09CFA-E77F-4B6C-9046-FE32D257C33B}">
      <dgm:prSet phldrT="[文本]"/>
      <dgm:spPr/>
      <dgm:t>
        <a:bodyPr/>
        <a:lstStyle/>
        <a:p>
          <a:pPr algn="ctr"/>
          <a:r>
            <a:rPr lang="zh-CN" altLang="en-US" dirty="0" smtClean="0"/>
            <a:t>第二章 财政管理体制</a:t>
          </a:r>
          <a:endParaRPr lang="zh-CN" altLang="en-US" dirty="0"/>
        </a:p>
      </dgm:t>
    </dgm:pt>
    <dgm:pt modelId="{DB0CB772-9AC7-43AB-BEAD-860AA485DAFB}" type="parTrans" cxnId="{8B3BCC9A-EF9A-44F1-B270-9CC2833349D8}">
      <dgm:prSet/>
      <dgm:spPr/>
      <dgm:t>
        <a:bodyPr/>
        <a:lstStyle/>
        <a:p>
          <a:pPr algn="ctr"/>
          <a:endParaRPr lang="zh-CN" altLang="en-US"/>
        </a:p>
      </dgm:t>
    </dgm:pt>
    <dgm:pt modelId="{6F133FD6-AA70-4B44-AC8F-CCAE14227DD4}" type="sibTrans" cxnId="{8B3BCC9A-EF9A-44F1-B270-9CC2833349D8}">
      <dgm:prSet/>
      <dgm:spPr/>
      <dgm:t>
        <a:bodyPr/>
        <a:lstStyle/>
        <a:p>
          <a:endParaRPr lang="zh-CN" altLang="en-US"/>
        </a:p>
      </dgm:t>
    </dgm:pt>
    <dgm:pt modelId="{1653238D-7D16-4EF9-841C-09B1A05FD737}">
      <dgm:prSet phldrT="[文本]"/>
      <dgm:spPr/>
      <dgm:t>
        <a:bodyPr/>
        <a:lstStyle/>
        <a:p>
          <a:pPr algn="ctr"/>
          <a:r>
            <a:rPr lang="zh-CN" altLang="en-US" dirty="0" smtClean="0"/>
            <a:t>第五章 财政支出管理</a:t>
          </a:r>
          <a:endParaRPr lang="zh-CN" altLang="en-US" dirty="0"/>
        </a:p>
      </dgm:t>
    </dgm:pt>
    <dgm:pt modelId="{5E833E31-F943-4EC9-98B2-DE3BAAF4EC6E}" type="parTrans" cxnId="{ECDC23DD-FD7A-4FFC-9E00-F857332C4823}">
      <dgm:prSet/>
      <dgm:spPr/>
      <dgm:t>
        <a:bodyPr/>
        <a:lstStyle/>
        <a:p>
          <a:pPr algn="ctr"/>
          <a:endParaRPr lang="zh-CN" altLang="en-US"/>
        </a:p>
      </dgm:t>
    </dgm:pt>
    <dgm:pt modelId="{49A01A20-0731-48EB-BE13-CD246B9EB07C}" type="sibTrans" cxnId="{ECDC23DD-FD7A-4FFC-9E00-F857332C4823}">
      <dgm:prSet/>
      <dgm:spPr/>
      <dgm:t>
        <a:bodyPr/>
        <a:lstStyle/>
        <a:p>
          <a:endParaRPr lang="zh-CN" altLang="en-US"/>
        </a:p>
      </dgm:t>
    </dgm:pt>
    <dgm:pt modelId="{FFB138EA-9B73-49A4-B374-9D648EB64EBE}">
      <dgm:prSet phldrT="[文本]"/>
      <dgm:spPr/>
      <dgm:t>
        <a:bodyPr/>
        <a:lstStyle/>
        <a:p>
          <a:pPr algn="ctr"/>
          <a:r>
            <a:rPr lang="zh-CN" altLang="en-US" dirty="0" smtClean="0"/>
            <a:t>第十章 政府债务</a:t>
          </a:r>
          <a:endParaRPr lang="zh-CN" altLang="en-US" dirty="0"/>
        </a:p>
      </dgm:t>
    </dgm:pt>
    <dgm:pt modelId="{53D11914-6873-49F6-8D32-F5FE410948F2}" type="parTrans" cxnId="{2F81CF97-589D-4EED-BD4C-8DC29A299FA6}">
      <dgm:prSet/>
      <dgm:spPr/>
      <dgm:t>
        <a:bodyPr/>
        <a:lstStyle/>
        <a:p>
          <a:pPr algn="ctr"/>
          <a:endParaRPr lang="zh-CN" altLang="en-US"/>
        </a:p>
      </dgm:t>
    </dgm:pt>
    <dgm:pt modelId="{EA1C075B-8C41-4E8B-AD66-7522E2E516F5}" type="sibTrans" cxnId="{2F81CF97-589D-4EED-BD4C-8DC29A299FA6}">
      <dgm:prSet/>
      <dgm:spPr/>
      <dgm:t>
        <a:bodyPr/>
        <a:lstStyle/>
        <a:p>
          <a:endParaRPr lang="zh-CN" altLang="en-US"/>
        </a:p>
      </dgm:t>
    </dgm:pt>
    <dgm:pt modelId="{2865D933-8C25-4A58-9450-7A1F283C5330}">
      <dgm:prSet/>
      <dgm:spPr/>
      <dgm:t>
        <a:bodyPr/>
        <a:lstStyle/>
        <a:p>
          <a:pPr algn="ctr"/>
          <a:r>
            <a:rPr lang="zh-CN" altLang="en-US" dirty="0" smtClean="0"/>
            <a:t>第四章  财政收入管理</a:t>
          </a:r>
          <a:endParaRPr lang="zh-CN" altLang="en-US" dirty="0"/>
        </a:p>
      </dgm:t>
    </dgm:pt>
    <dgm:pt modelId="{F8CA11B6-6421-4196-B0A3-05A6F2CFB8D9}" type="parTrans" cxnId="{C15B572B-2ED3-4DE7-BAFF-DD823BF5271E}">
      <dgm:prSet/>
      <dgm:spPr/>
      <dgm:t>
        <a:bodyPr/>
        <a:lstStyle/>
        <a:p>
          <a:pPr algn="ctr"/>
          <a:endParaRPr lang="zh-CN" altLang="en-US"/>
        </a:p>
      </dgm:t>
    </dgm:pt>
    <dgm:pt modelId="{47FA4C17-9893-4ACD-9892-B351F656F779}" type="sibTrans" cxnId="{C15B572B-2ED3-4DE7-BAFF-DD823BF5271E}">
      <dgm:prSet/>
      <dgm:spPr/>
      <dgm:t>
        <a:bodyPr/>
        <a:lstStyle/>
        <a:p>
          <a:endParaRPr lang="zh-CN" altLang="en-US"/>
        </a:p>
      </dgm:t>
    </dgm:pt>
    <dgm:pt modelId="{59A41F7F-E173-47A5-849C-8260A90ECC51}">
      <dgm:prSet/>
      <dgm:spPr/>
      <dgm:t>
        <a:bodyPr/>
        <a:lstStyle/>
        <a:p>
          <a:pPr algn="ctr"/>
          <a:r>
            <a:rPr lang="zh-CN" altLang="en-US" dirty="0" smtClean="0"/>
            <a:t>第三章 政府收支分类及科目管理</a:t>
          </a:r>
          <a:endParaRPr lang="zh-CN" altLang="en-US" dirty="0"/>
        </a:p>
      </dgm:t>
    </dgm:pt>
    <dgm:pt modelId="{8041D095-B5E7-40EF-8EA5-6588D9B19964}" type="parTrans" cxnId="{8B13729F-8C5F-473D-B2AD-5C879DCD6BD1}">
      <dgm:prSet/>
      <dgm:spPr/>
      <dgm:t>
        <a:bodyPr/>
        <a:lstStyle/>
        <a:p>
          <a:pPr algn="ctr"/>
          <a:endParaRPr lang="zh-CN" altLang="en-US"/>
        </a:p>
      </dgm:t>
    </dgm:pt>
    <dgm:pt modelId="{03D2CDF3-B5CC-4EB1-9E4F-98240F204400}" type="sibTrans" cxnId="{8B13729F-8C5F-473D-B2AD-5C879DCD6BD1}">
      <dgm:prSet/>
      <dgm:spPr/>
      <dgm:t>
        <a:bodyPr/>
        <a:lstStyle/>
        <a:p>
          <a:endParaRPr lang="zh-CN" altLang="en-US"/>
        </a:p>
      </dgm:t>
    </dgm:pt>
    <dgm:pt modelId="{A98947D3-0AE7-49DC-A17F-C5A2D18EEC76}">
      <dgm:prSet phldrT="[文本]"/>
      <dgm:spPr/>
      <dgm:t>
        <a:bodyPr/>
        <a:lstStyle/>
        <a:p>
          <a:pPr algn="ctr"/>
          <a:r>
            <a:rPr lang="zh-CN" altLang="en-US" dirty="0" smtClean="0"/>
            <a:t>第六章 政府采购管理</a:t>
          </a:r>
          <a:endParaRPr lang="zh-CN" altLang="en-US" dirty="0"/>
        </a:p>
      </dgm:t>
    </dgm:pt>
    <dgm:pt modelId="{A336C753-3444-4E48-8A3C-5E960F720DE0}" type="parTrans" cxnId="{7EF2AEA6-3183-465E-A242-765192B177DF}">
      <dgm:prSet/>
      <dgm:spPr/>
      <dgm:t>
        <a:bodyPr/>
        <a:lstStyle/>
        <a:p>
          <a:pPr algn="ctr"/>
          <a:endParaRPr lang="zh-CN" altLang="en-US"/>
        </a:p>
      </dgm:t>
    </dgm:pt>
    <dgm:pt modelId="{E1C4DEC3-5FF9-4F8C-974D-A644FD028A20}" type="sibTrans" cxnId="{7EF2AEA6-3183-465E-A242-765192B177DF}">
      <dgm:prSet/>
      <dgm:spPr/>
      <dgm:t>
        <a:bodyPr/>
        <a:lstStyle/>
        <a:p>
          <a:endParaRPr lang="zh-CN" altLang="en-US"/>
        </a:p>
      </dgm:t>
    </dgm:pt>
    <dgm:pt modelId="{B93B34EC-C707-480D-9415-34C37C6A6CB7}">
      <dgm:prSet phldrT="[文本]"/>
      <dgm:spPr/>
      <dgm:t>
        <a:bodyPr/>
        <a:lstStyle/>
        <a:p>
          <a:pPr algn="ctr"/>
          <a:r>
            <a:rPr lang="zh-CN" altLang="en-US" dirty="0" smtClean="0"/>
            <a:t>第七章 政府投资项目管理</a:t>
          </a:r>
          <a:endParaRPr lang="zh-CN" altLang="en-US" dirty="0"/>
        </a:p>
      </dgm:t>
    </dgm:pt>
    <dgm:pt modelId="{31EDBDAA-743C-45C7-9F6A-8DFE4D297D61}" type="parTrans" cxnId="{A422C962-C66A-4DF1-9C30-521EAF47EA95}">
      <dgm:prSet/>
      <dgm:spPr/>
      <dgm:t>
        <a:bodyPr/>
        <a:lstStyle/>
        <a:p>
          <a:pPr algn="ctr"/>
          <a:endParaRPr lang="zh-CN" altLang="en-US"/>
        </a:p>
      </dgm:t>
    </dgm:pt>
    <dgm:pt modelId="{00264AC5-92FD-4CCC-A1B4-421BB3FF556A}" type="sibTrans" cxnId="{A422C962-C66A-4DF1-9C30-521EAF47EA95}">
      <dgm:prSet/>
      <dgm:spPr/>
      <dgm:t>
        <a:bodyPr/>
        <a:lstStyle/>
        <a:p>
          <a:endParaRPr lang="zh-CN" altLang="en-US"/>
        </a:p>
      </dgm:t>
    </dgm:pt>
    <dgm:pt modelId="{A4C1EEB8-8D52-4426-8A02-67A18081145B}">
      <dgm:prSet/>
      <dgm:spPr/>
      <dgm:t>
        <a:bodyPr/>
        <a:lstStyle/>
        <a:p>
          <a:pPr algn="ctr"/>
          <a:r>
            <a:rPr lang="zh-CN" altLang="en-US" dirty="0" smtClean="0"/>
            <a:t>第八章 财政转移支付管理</a:t>
          </a:r>
          <a:endParaRPr lang="zh-CN" altLang="en-US" dirty="0"/>
        </a:p>
      </dgm:t>
    </dgm:pt>
    <dgm:pt modelId="{DFFC6D94-719E-45A4-A3F0-867996448DF4}" type="parTrans" cxnId="{2A06DB4E-3C1E-4288-85CB-869CB72F3C19}">
      <dgm:prSet/>
      <dgm:spPr/>
      <dgm:t>
        <a:bodyPr/>
        <a:lstStyle/>
        <a:p>
          <a:pPr algn="ctr"/>
          <a:endParaRPr lang="zh-CN" altLang="en-US"/>
        </a:p>
      </dgm:t>
    </dgm:pt>
    <dgm:pt modelId="{A8BA6A13-D54D-4B70-9F1C-9488F47FCBEC}" type="sibTrans" cxnId="{2A06DB4E-3C1E-4288-85CB-869CB72F3C19}">
      <dgm:prSet/>
      <dgm:spPr/>
      <dgm:t>
        <a:bodyPr/>
        <a:lstStyle/>
        <a:p>
          <a:endParaRPr lang="zh-CN" altLang="en-US"/>
        </a:p>
      </dgm:t>
    </dgm:pt>
    <dgm:pt modelId="{8C1B64EE-4C4B-4884-AF0A-7979396DB30E}">
      <dgm:prSet/>
      <dgm:spPr/>
      <dgm:t>
        <a:bodyPr/>
        <a:lstStyle/>
        <a:p>
          <a:pPr algn="ctr"/>
          <a:r>
            <a:rPr lang="zh-CN" altLang="en-US" dirty="0" smtClean="0"/>
            <a:t>第十一章 预算绩效管理和财政支出绩效评价管理</a:t>
          </a:r>
          <a:endParaRPr lang="zh-CN" altLang="en-US" dirty="0"/>
        </a:p>
      </dgm:t>
    </dgm:pt>
    <dgm:pt modelId="{477D951F-3D00-4B05-83D5-B865038811E7}" type="parTrans" cxnId="{78812A7F-281D-44D2-B9FA-1D8B91FA03C3}">
      <dgm:prSet/>
      <dgm:spPr/>
      <dgm:t>
        <a:bodyPr/>
        <a:lstStyle/>
        <a:p>
          <a:pPr algn="ctr"/>
          <a:endParaRPr lang="zh-CN" altLang="en-US"/>
        </a:p>
      </dgm:t>
    </dgm:pt>
    <dgm:pt modelId="{AFD80744-3A72-4F60-9582-AFAB24D4AF42}" type="sibTrans" cxnId="{78812A7F-281D-44D2-B9FA-1D8B91FA03C3}">
      <dgm:prSet/>
      <dgm:spPr/>
      <dgm:t>
        <a:bodyPr/>
        <a:lstStyle/>
        <a:p>
          <a:endParaRPr lang="zh-CN" altLang="en-US"/>
        </a:p>
      </dgm:t>
    </dgm:pt>
    <dgm:pt modelId="{084EA487-0DAE-4EE7-A332-974258F6D36F}">
      <dgm:prSet/>
      <dgm:spPr/>
      <dgm:t>
        <a:bodyPr/>
        <a:lstStyle/>
        <a:p>
          <a:pPr algn="ctr"/>
          <a:r>
            <a:rPr lang="zh-CN" altLang="en-US" dirty="0" smtClean="0"/>
            <a:t>第九章  财政支付体系和国库管理</a:t>
          </a:r>
          <a:endParaRPr lang="zh-CN" altLang="en-US" dirty="0"/>
        </a:p>
      </dgm:t>
    </dgm:pt>
    <dgm:pt modelId="{0BE9C578-A6A4-4D04-B6B5-99D1DBDF61BA}" type="parTrans" cxnId="{42B621EE-E1F8-4D62-95E1-9F9DFBCD400D}">
      <dgm:prSet/>
      <dgm:spPr/>
      <dgm:t>
        <a:bodyPr/>
        <a:lstStyle/>
        <a:p>
          <a:pPr algn="ctr"/>
          <a:endParaRPr lang="zh-CN" altLang="en-US"/>
        </a:p>
      </dgm:t>
    </dgm:pt>
    <dgm:pt modelId="{4CF54B65-1DB2-40C4-9973-1A951DFBA50D}" type="sibTrans" cxnId="{42B621EE-E1F8-4D62-95E1-9F9DFBCD400D}">
      <dgm:prSet/>
      <dgm:spPr/>
      <dgm:t>
        <a:bodyPr/>
        <a:lstStyle/>
        <a:p>
          <a:endParaRPr lang="zh-CN" altLang="en-US"/>
        </a:p>
      </dgm:t>
    </dgm:pt>
    <dgm:pt modelId="{1CAB41EA-A7E6-4FAD-838E-B5B1AE310A04}">
      <dgm:prSet/>
      <dgm:spPr/>
      <dgm:t>
        <a:bodyPr/>
        <a:lstStyle/>
        <a:p>
          <a:pPr algn="ctr"/>
          <a:r>
            <a:rPr lang="zh-CN" altLang="en-US" dirty="0" smtClean="0"/>
            <a:t>第十五章 我国财政管理制度改革与展望</a:t>
          </a:r>
          <a:endParaRPr lang="zh-CN" altLang="en-US" dirty="0"/>
        </a:p>
      </dgm:t>
    </dgm:pt>
    <dgm:pt modelId="{0FB94676-F423-4B82-8087-B0D7621F9D5C}" type="parTrans" cxnId="{5B02ACFC-11E5-4651-A6BC-9884BC96ECE5}">
      <dgm:prSet/>
      <dgm:spPr/>
      <dgm:t>
        <a:bodyPr/>
        <a:lstStyle/>
        <a:p>
          <a:pPr algn="ctr"/>
          <a:endParaRPr lang="zh-CN" altLang="en-US"/>
        </a:p>
      </dgm:t>
    </dgm:pt>
    <dgm:pt modelId="{4C4CB12B-1C03-4074-8DBF-8DB09F2E2062}" type="sibTrans" cxnId="{5B02ACFC-11E5-4651-A6BC-9884BC96ECE5}">
      <dgm:prSet/>
      <dgm:spPr/>
      <dgm:t>
        <a:bodyPr/>
        <a:lstStyle/>
        <a:p>
          <a:endParaRPr lang="zh-CN" altLang="en-US"/>
        </a:p>
      </dgm:t>
    </dgm:pt>
    <dgm:pt modelId="{BEACED10-89EF-4C12-87C0-713DACB782D6}">
      <dgm:prSet/>
      <dgm:spPr/>
      <dgm:t>
        <a:bodyPr/>
        <a:lstStyle/>
        <a:p>
          <a:pPr algn="ctr"/>
          <a:r>
            <a:rPr lang="zh-CN" altLang="en-US" dirty="0" smtClean="0"/>
            <a:t>第十四章 财政风险管理和预警</a:t>
          </a:r>
          <a:endParaRPr lang="zh-CN" altLang="en-US" dirty="0"/>
        </a:p>
      </dgm:t>
    </dgm:pt>
    <dgm:pt modelId="{FACA7E9D-9D1A-4CE9-A182-0EB0EC0C6843}" type="parTrans" cxnId="{26DA5368-EEB2-4556-9195-F61D2F5F4DE1}">
      <dgm:prSet/>
      <dgm:spPr/>
      <dgm:t>
        <a:bodyPr/>
        <a:lstStyle/>
        <a:p>
          <a:pPr algn="ctr"/>
          <a:endParaRPr lang="zh-CN" altLang="en-US"/>
        </a:p>
      </dgm:t>
    </dgm:pt>
    <dgm:pt modelId="{A4C23529-F727-4FA3-A02D-0C382896B571}" type="sibTrans" cxnId="{26DA5368-EEB2-4556-9195-F61D2F5F4DE1}">
      <dgm:prSet/>
      <dgm:spPr/>
      <dgm:t>
        <a:bodyPr/>
        <a:lstStyle/>
        <a:p>
          <a:endParaRPr lang="zh-CN" altLang="en-US"/>
        </a:p>
      </dgm:t>
    </dgm:pt>
    <dgm:pt modelId="{890DBF0B-762A-41AE-AE3B-C958595C7217}">
      <dgm:prSet/>
      <dgm:spPr/>
      <dgm:t>
        <a:bodyPr/>
        <a:lstStyle/>
        <a:p>
          <a:pPr algn="ctr"/>
          <a:r>
            <a:rPr lang="zh-CN" altLang="en-US" smtClean="0"/>
            <a:t>第十二章 政府财务报告</a:t>
          </a:r>
          <a:endParaRPr lang="zh-CN" altLang="en-US"/>
        </a:p>
      </dgm:t>
    </dgm:pt>
    <dgm:pt modelId="{B3BB8570-1375-46E9-A9D2-5383D2BF3A7A}" type="parTrans" cxnId="{32CA8970-6B03-4A83-99E2-CFA1CD994632}">
      <dgm:prSet/>
      <dgm:spPr/>
      <dgm:t>
        <a:bodyPr/>
        <a:lstStyle/>
        <a:p>
          <a:pPr algn="ctr"/>
          <a:endParaRPr lang="zh-CN" altLang="en-US"/>
        </a:p>
      </dgm:t>
    </dgm:pt>
    <dgm:pt modelId="{9C4B627C-0E4E-490B-B868-004B08134876}" type="sibTrans" cxnId="{32CA8970-6B03-4A83-99E2-CFA1CD994632}">
      <dgm:prSet/>
      <dgm:spPr/>
      <dgm:t>
        <a:bodyPr/>
        <a:lstStyle/>
        <a:p>
          <a:endParaRPr lang="zh-CN" altLang="en-US"/>
        </a:p>
      </dgm:t>
    </dgm:pt>
    <dgm:pt modelId="{FA1520E5-BA98-4B10-BB21-D7473D656566}">
      <dgm:prSet/>
      <dgm:spPr/>
      <dgm:t>
        <a:bodyPr/>
        <a:lstStyle/>
        <a:p>
          <a:pPr algn="ctr"/>
          <a:r>
            <a:rPr lang="zh-CN" altLang="en-US" dirty="0" smtClean="0"/>
            <a:t>第十三章 财政信息管理</a:t>
          </a:r>
        </a:p>
      </dgm:t>
    </dgm:pt>
    <dgm:pt modelId="{EE64F5A7-E21A-44BC-AD5A-5414FBF2C852}" type="parTrans" cxnId="{AE742769-A296-4620-BB75-A9160843FA1C}">
      <dgm:prSet/>
      <dgm:spPr/>
      <dgm:t>
        <a:bodyPr/>
        <a:lstStyle/>
        <a:p>
          <a:pPr algn="ctr"/>
          <a:endParaRPr lang="zh-CN" altLang="en-US"/>
        </a:p>
      </dgm:t>
    </dgm:pt>
    <dgm:pt modelId="{2468AF83-27AC-444B-A9D0-738956225226}" type="sibTrans" cxnId="{AE742769-A296-4620-BB75-A9160843FA1C}">
      <dgm:prSet/>
      <dgm:spPr/>
      <dgm:t>
        <a:bodyPr/>
        <a:lstStyle/>
        <a:p>
          <a:endParaRPr lang="zh-CN" altLang="en-US"/>
        </a:p>
      </dgm:t>
    </dgm:pt>
    <dgm:pt modelId="{3793AA7E-F1AF-4812-B0BE-E3F5FE6A3CB3}" type="pres">
      <dgm:prSet presAssocID="{529BAC51-7F62-4283-B547-8DBF6B74E66D}" presName="Name0" presStyleCnt="0">
        <dgm:presLayoutVars>
          <dgm:chPref val="1"/>
          <dgm:dir/>
          <dgm:animOne val="branch"/>
          <dgm:animLvl val="lvl"/>
          <dgm:resizeHandles val="exact"/>
        </dgm:presLayoutVars>
      </dgm:prSet>
      <dgm:spPr/>
    </dgm:pt>
    <dgm:pt modelId="{E6C218CC-66EC-4963-86A7-58F09E198C79}" type="pres">
      <dgm:prSet presAssocID="{C780967E-5B40-4917-8A4F-03E6F1052522}" presName="root1" presStyleCnt="0"/>
      <dgm:spPr/>
    </dgm:pt>
    <dgm:pt modelId="{BBBCB725-46E7-49EB-8E28-61AC94B1E628}" type="pres">
      <dgm:prSet presAssocID="{C780967E-5B40-4917-8A4F-03E6F1052522}" presName="LevelOneTextNode" presStyleLbl="node0" presStyleIdx="0" presStyleCnt="1" custAng="5400000" custScaleX="88631" custScaleY="77437" custLinFactX="-386647" custLinFactNeighborX="-400000" custLinFactNeighborY="925">
        <dgm:presLayoutVars>
          <dgm:chPref val="3"/>
        </dgm:presLayoutVars>
      </dgm:prSet>
      <dgm:spPr/>
    </dgm:pt>
    <dgm:pt modelId="{C3C90FF5-578A-46E5-9C3B-6527CDDE7901}" type="pres">
      <dgm:prSet presAssocID="{C780967E-5B40-4917-8A4F-03E6F1052522}" presName="level2hierChild" presStyleCnt="0"/>
      <dgm:spPr/>
    </dgm:pt>
    <dgm:pt modelId="{211CD19D-A4C4-45A3-AA73-34D0A9F47A9D}" type="pres">
      <dgm:prSet presAssocID="{DB0CB772-9AC7-43AB-BEAD-860AA485DAFB}" presName="conn2-1" presStyleLbl="parChTrans1D2" presStyleIdx="0" presStyleCnt="14"/>
      <dgm:spPr/>
    </dgm:pt>
    <dgm:pt modelId="{A440B3AE-D09E-4C3E-836D-0F389703A2F3}" type="pres">
      <dgm:prSet presAssocID="{DB0CB772-9AC7-43AB-BEAD-860AA485DAFB}" presName="connTx" presStyleLbl="parChTrans1D2" presStyleIdx="0" presStyleCnt="14"/>
      <dgm:spPr/>
    </dgm:pt>
    <dgm:pt modelId="{A7A1DB5F-6751-4F0D-AD66-5778D3597814}" type="pres">
      <dgm:prSet presAssocID="{EAA09CFA-E77F-4B6C-9046-FE32D257C33B}" presName="root2" presStyleCnt="0"/>
      <dgm:spPr/>
    </dgm:pt>
    <dgm:pt modelId="{8EE9DED9-549E-4EAE-A52E-C139A93CE110}" type="pres">
      <dgm:prSet presAssocID="{EAA09CFA-E77F-4B6C-9046-FE32D257C33B}" presName="LevelTwoTextNode" presStyleLbl="node2" presStyleIdx="0" presStyleCnt="14" custScaleX="284630" custLinFactNeighborY="-677">
        <dgm:presLayoutVars>
          <dgm:chPref val="3"/>
        </dgm:presLayoutVars>
      </dgm:prSet>
      <dgm:spPr/>
      <dgm:t>
        <a:bodyPr/>
        <a:lstStyle/>
        <a:p>
          <a:endParaRPr lang="zh-CN" altLang="en-US"/>
        </a:p>
      </dgm:t>
    </dgm:pt>
    <dgm:pt modelId="{DBEBDB68-0A5A-47C6-A528-FA420FC3994A}" type="pres">
      <dgm:prSet presAssocID="{EAA09CFA-E77F-4B6C-9046-FE32D257C33B}" presName="level3hierChild" presStyleCnt="0"/>
      <dgm:spPr/>
    </dgm:pt>
    <dgm:pt modelId="{BAF20F9C-77D9-4615-B73D-C277EDA1FB3C}" type="pres">
      <dgm:prSet presAssocID="{8041D095-B5E7-40EF-8EA5-6588D9B19964}" presName="conn2-1" presStyleLbl="parChTrans1D2" presStyleIdx="1" presStyleCnt="14"/>
      <dgm:spPr/>
    </dgm:pt>
    <dgm:pt modelId="{12FC009F-E090-4F8F-823D-EFDBF0D502CC}" type="pres">
      <dgm:prSet presAssocID="{8041D095-B5E7-40EF-8EA5-6588D9B19964}" presName="connTx" presStyleLbl="parChTrans1D2" presStyleIdx="1" presStyleCnt="14"/>
      <dgm:spPr/>
    </dgm:pt>
    <dgm:pt modelId="{8D954BBA-D089-4E60-8AB7-2C7F44F292B5}" type="pres">
      <dgm:prSet presAssocID="{59A41F7F-E173-47A5-849C-8260A90ECC51}" presName="root2" presStyleCnt="0"/>
      <dgm:spPr/>
    </dgm:pt>
    <dgm:pt modelId="{86D94D3B-7F59-469B-B86F-0E85ECCF1A6F}" type="pres">
      <dgm:prSet presAssocID="{59A41F7F-E173-47A5-849C-8260A90ECC51}" presName="LevelTwoTextNode" presStyleLbl="node2" presStyleIdx="1" presStyleCnt="14" custScaleX="285739" custLinFactNeighborX="-1351" custLinFactNeighborY="2215">
        <dgm:presLayoutVars>
          <dgm:chPref val="3"/>
        </dgm:presLayoutVars>
      </dgm:prSet>
      <dgm:spPr/>
    </dgm:pt>
    <dgm:pt modelId="{66C19B64-FA30-47A7-9101-4CDFEA87BF6B}" type="pres">
      <dgm:prSet presAssocID="{59A41F7F-E173-47A5-849C-8260A90ECC51}" presName="level3hierChild" presStyleCnt="0"/>
      <dgm:spPr/>
    </dgm:pt>
    <dgm:pt modelId="{FA07658D-BD45-45F3-9B85-3951119E207B}" type="pres">
      <dgm:prSet presAssocID="{F8CA11B6-6421-4196-B0A3-05A6F2CFB8D9}" presName="conn2-1" presStyleLbl="parChTrans1D2" presStyleIdx="2" presStyleCnt="14"/>
      <dgm:spPr/>
    </dgm:pt>
    <dgm:pt modelId="{A353495E-E99C-450E-AF5E-51B28AE2F6DA}" type="pres">
      <dgm:prSet presAssocID="{F8CA11B6-6421-4196-B0A3-05A6F2CFB8D9}" presName="connTx" presStyleLbl="parChTrans1D2" presStyleIdx="2" presStyleCnt="14"/>
      <dgm:spPr/>
    </dgm:pt>
    <dgm:pt modelId="{04CC5B4C-012A-47D5-AB09-6DCCB0005507}" type="pres">
      <dgm:prSet presAssocID="{2865D933-8C25-4A58-9450-7A1F283C5330}" presName="root2" presStyleCnt="0"/>
      <dgm:spPr/>
    </dgm:pt>
    <dgm:pt modelId="{65652A3C-D155-4D6A-B06C-BBBE4A9665E0}" type="pres">
      <dgm:prSet presAssocID="{2865D933-8C25-4A58-9450-7A1F283C5330}" presName="LevelTwoTextNode" presStyleLbl="node2" presStyleIdx="2" presStyleCnt="14" custScaleX="286387">
        <dgm:presLayoutVars>
          <dgm:chPref val="3"/>
        </dgm:presLayoutVars>
      </dgm:prSet>
      <dgm:spPr/>
      <dgm:t>
        <a:bodyPr/>
        <a:lstStyle/>
        <a:p>
          <a:endParaRPr lang="zh-CN" altLang="en-US"/>
        </a:p>
      </dgm:t>
    </dgm:pt>
    <dgm:pt modelId="{2F660F67-18B6-47CB-98B3-7FCF326948EC}" type="pres">
      <dgm:prSet presAssocID="{2865D933-8C25-4A58-9450-7A1F283C5330}" presName="level3hierChild" presStyleCnt="0"/>
      <dgm:spPr/>
    </dgm:pt>
    <dgm:pt modelId="{1F92C4F5-1648-4D0C-BE1E-27EE628ED088}" type="pres">
      <dgm:prSet presAssocID="{5E833E31-F943-4EC9-98B2-DE3BAAF4EC6E}" presName="conn2-1" presStyleLbl="parChTrans1D2" presStyleIdx="3" presStyleCnt="14"/>
      <dgm:spPr/>
    </dgm:pt>
    <dgm:pt modelId="{843BC9FB-899B-4827-A8EE-4AC9899209D5}" type="pres">
      <dgm:prSet presAssocID="{5E833E31-F943-4EC9-98B2-DE3BAAF4EC6E}" presName="connTx" presStyleLbl="parChTrans1D2" presStyleIdx="3" presStyleCnt="14"/>
      <dgm:spPr/>
    </dgm:pt>
    <dgm:pt modelId="{0D53555B-1C30-41CE-97D3-B14BB2CA85A4}" type="pres">
      <dgm:prSet presAssocID="{1653238D-7D16-4EF9-841C-09B1A05FD737}" presName="root2" presStyleCnt="0"/>
      <dgm:spPr/>
    </dgm:pt>
    <dgm:pt modelId="{18053263-25FB-49DC-8F74-26A980AAAB90}" type="pres">
      <dgm:prSet presAssocID="{1653238D-7D16-4EF9-841C-09B1A05FD737}" presName="LevelTwoTextNode" presStyleLbl="node2" presStyleIdx="3" presStyleCnt="14" custScaleX="286735">
        <dgm:presLayoutVars>
          <dgm:chPref val="3"/>
        </dgm:presLayoutVars>
      </dgm:prSet>
      <dgm:spPr/>
      <dgm:t>
        <a:bodyPr/>
        <a:lstStyle/>
        <a:p>
          <a:endParaRPr lang="zh-CN" altLang="en-US"/>
        </a:p>
      </dgm:t>
    </dgm:pt>
    <dgm:pt modelId="{B1568F03-0B1A-4D47-A68E-55895D636F9E}" type="pres">
      <dgm:prSet presAssocID="{1653238D-7D16-4EF9-841C-09B1A05FD737}" presName="level3hierChild" presStyleCnt="0"/>
      <dgm:spPr/>
    </dgm:pt>
    <dgm:pt modelId="{5CEA65FA-A714-46E6-893B-6687EC34E121}" type="pres">
      <dgm:prSet presAssocID="{A336C753-3444-4E48-8A3C-5E960F720DE0}" presName="conn2-1" presStyleLbl="parChTrans1D2" presStyleIdx="4" presStyleCnt="14"/>
      <dgm:spPr/>
    </dgm:pt>
    <dgm:pt modelId="{8576AB40-5819-4226-967F-27669E9DA14D}" type="pres">
      <dgm:prSet presAssocID="{A336C753-3444-4E48-8A3C-5E960F720DE0}" presName="connTx" presStyleLbl="parChTrans1D2" presStyleIdx="4" presStyleCnt="14"/>
      <dgm:spPr/>
    </dgm:pt>
    <dgm:pt modelId="{6644FCBA-D0D1-4C69-AB22-D07BFD622092}" type="pres">
      <dgm:prSet presAssocID="{A98947D3-0AE7-49DC-A17F-C5A2D18EEC76}" presName="root2" presStyleCnt="0"/>
      <dgm:spPr/>
    </dgm:pt>
    <dgm:pt modelId="{2BD74A7C-BDBB-4C9E-88E2-F5876C28AAA5}" type="pres">
      <dgm:prSet presAssocID="{A98947D3-0AE7-49DC-A17F-C5A2D18EEC76}" presName="LevelTwoTextNode" presStyleLbl="node2" presStyleIdx="4" presStyleCnt="14" custScaleX="285164">
        <dgm:presLayoutVars>
          <dgm:chPref val="3"/>
        </dgm:presLayoutVars>
      </dgm:prSet>
      <dgm:spPr/>
      <dgm:t>
        <a:bodyPr/>
        <a:lstStyle/>
        <a:p>
          <a:endParaRPr lang="zh-CN" altLang="en-US"/>
        </a:p>
      </dgm:t>
    </dgm:pt>
    <dgm:pt modelId="{D1DDF19B-F81B-478C-B816-672C17EAA825}" type="pres">
      <dgm:prSet presAssocID="{A98947D3-0AE7-49DC-A17F-C5A2D18EEC76}" presName="level3hierChild" presStyleCnt="0"/>
      <dgm:spPr/>
    </dgm:pt>
    <dgm:pt modelId="{76EFD06C-42F2-47D4-956D-A8E8583801CC}" type="pres">
      <dgm:prSet presAssocID="{31EDBDAA-743C-45C7-9F6A-8DFE4D297D61}" presName="conn2-1" presStyleLbl="parChTrans1D2" presStyleIdx="5" presStyleCnt="14"/>
      <dgm:spPr/>
    </dgm:pt>
    <dgm:pt modelId="{4CFCF00D-BD84-4C20-B77B-CE7C4028B631}" type="pres">
      <dgm:prSet presAssocID="{31EDBDAA-743C-45C7-9F6A-8DFE4D297D61}" presName="connTx" presStyleLbl="parChTrans1D2" presStyleIdx="5" presStyleCnt="14"/>
      <dgm:spPr/>
    </dgm:pt>
    <dgm:pt modelId="{AF9F1CFA-396A-43F9-B9D5-9882835E74F5}" type="pres">
      <dgm:prSet presAssocID="{B93B34EC-C707-480D-9415-34C37C6A6CB7}" presName="root2" presStyleCnt="0"/>
      <dgm:spPr/>
    </dgm:pt>
    <dgm:pt modelId="{593CB06E-B2D0-4F8B-8E6E-23F8B96BB281}" type="pres">
      <dgm:prSet presAssocID="{B93B34EC-C707-480D-9415-34C37C6A6CB7}" presName="LevelTwoTextNode" presStyleLbl="node2" presStyleIdx="5" presStyleCnt="14" custScaleX="286070">
        <dgm:presLayoutVars>
          <dgm:chPref val="3"/>
        </dgm:presLayoutVars>
      </dgm:prSet>
      <dgm:spPr/>
      <dgm:t>
        <a:bodyPr/>
        <a:lstStyle/>
        <a:p>
          <a:endParaRPr lang="zh-CN" altLang="en-US"/>
        </a:p>
      </dgm:t>
    </dgm:pt>
    <dgm:pt modelId="{6558C355-E33B-4704-8687-E33DECBB4B03}" type="pres">
      <dgm:prSet presAssocID="{B93B34EC-C707-480D-9415-34C37C6A6CB7}" presName="level3hierChild" presStyleCnt="0"/>
      <dgm:spPr/>
    </dgm:pt>
    <dgm:pt modelId="{78DA52D5-30C4-4674-8BB8-6257D3B2E292}" type="pres">
      <dgm:prSet presAssocID="{DFFC6D94-719E-45A4-A3F0-867996448DF4}" presName="conn2-1" presStyleLbl="parChTrans1D2" presStyleIdx="6" presStyleCnt="14"/>
      <dgm:spPr/>
    </dgm:pt>
    <dgm:pt modelId="{5A772638-2FF8-4584-A9CD-B05BB155EE57}" type="pres">
      <dgm:prSet presAssocID="{DFFC6D94-719E-45A4-A3F0-867996448DF4}" presName="connTx" presStyleLbl="parChTrans1D2" presStyleIdx="6" presStyleCnt="14"/>
      <dgm:spPr/>
    </dgm:pt>
    <dgm:pt modelId="{632033AF-66A9-4515-9CB9-26E91627358E}" type="pres">
      <dgm:prSet presAssocID="{A4C1EEB8-8D52-4426-8A02-67A18081145B}" presName="root2" presStyleCnt="0"/>
      <dgm:spPr/>
    </dgm:pt>
    <dgm:pt modelId="{74F2F1B9-E925-4581-97B6-8C2DA794589E}" type="pres">
      <dgm:prSet presAssocID="{A4C1EEB8-8D52-4426-8A02-67A18081145B}" presName="LevelTwoTextNode" presStyleLbl="node2" presStyleIdx="6" presStyleCnt="14" custScaleX="288257">
        <dgm:presLayoutVars>
          <dgm:chPref val="3"/>
        </dgm:presLayoutVars>
      </dgm:prSet>
      <dgm:spPr/>
    </dgm:pt>
    <dgm:pt modelId="{7BC704D3-47AD-45AE-AA72-EECC20BC7630}" type="pres">
      <dgm:prSet presAssocID="{A4C1EEB8-8D52-4426-8A02-67A18081145B}" presName="level3hierChild" presStyleCnt="0"/>
      <dgm:spPr/>
    </dgm:pt>
    <dgm:pt modelId="{1B2E5505-F51B-4DBD-87C6-5FE477A6A0DB}" type="pres">
      <dgm:prSet presAssocID="{0BE9C578-A6A4-4D04-B6B5-99D1DBDF61BA}" presName="conn2-1" presStyleLbl="parChTrans1D2" presStyleIdx="7" presStyleCnt="14"/>
      <dgm:spPr/>
    </dgm:pt>
    <dgm:pt modelId="{AEFFB6C8-3CBE-4C29-AD0F-79A7D32FE98E}" type="pres">
      <dgm:prSet presAssocID="{0BE9C578-A6A4-4D04-B6B5-99D1DBDF61BA}" presName="connTx" presStyleLbl="parChTrans1D2" presStyleIdx="7" presStyleCnt="14"/>
      <dgm:spPr/>
    </dgm:pt>
    <dgm:pt modelId="{E38A294C-C15E-4546-ABBE-4BA8F9CAA834}" type="pres">
      <dgm:prSet presAssocID="{084EA487-0DAE-4EE7-A332-974258F6D36F}" presName="root2" presStyleCnt="0"/>
      <dgm:spPr/>
    </dgm:pt>
    <dgm:pt modelId="{6361B062-718E-4E1C-8639-FD1D78E68211}" type="pres">
      <dgm:prSet presAssocID="{084EA487-0DAE-4EE7-A332-974258F6D36F}" presName="LevelTwoTextNode" presStyleLbl="node2" presStyleIdx="7" presStyleCnt="14" custScaleX="290007" custLinFactNeighborX="-875" custLinFactNeighborY="637">
        <dgm:presLayoutVars>
          <dgm:chPref val="3"/>
        </dgm:presLayoutVars>
      </dgm:prSet>
      <dgm:spPr/>
    </dgm:pt>
    <dgm:pt modelId="{610CCD18-D526-4825-B978-443E0422F91C}" type="pres">
      <dgm:prSet presAssocID="{084EA487-0DAE-4EE7-A332-974258F6D36F}" presName="level3hierChild" presStyleCnt="0"/>
      <dgm:spPr/>
    </dgm:pt>
    <dgm:pt modelId="{0B2E17BA-F969-4E3B-890E-55B87F733370}" type="pres">
      <dgm:prSet presAssocID="{53D11914-6873-49F6-8D32-F5FE410948F2}" presName="conn2-1" presStyleLbl="parChTrans1D2" presStyleIdx="8" presStyleCnt="14"/>
      <dgm:spPr/>
    </dgm:pt>
    <dgm:pt modelId="{B222FE4B-CD13-4A8B-B589-6A5202B38D3C}" type="pres">
      <dgm:prSet presAssocID="{53D11914-6873-49F6-8D32-F5FE410948F2}" presName="connTx" presStyleLbl="parChTrans1D2" presStyleIdx="8" presStyleCnt="14"/>
      <dgm:spPr/>
    </dgm:pt>
    <dgm:pt modelId="{EECA4246-D97C-4812-A619-9D5D9BB5BCB1}" type="pres">
      <dgm:prSet presAssocID="{FFB138EA-9B73-49A4-B374-9D648EB64EBE}" presName="root2" presStyleCnt="0"/>
      <dgm:spPr/>
    </dgm:pt>
    <dgm:pt modelId="{B395D9EF-C97B-4112-8CAF-DF38BCB62FE5}" type="pres">
      <dgm:prSet presAssocID="{FFB138EA-9B73-49A4-B374-9D648EB64EBE}" presName="LevelTwoTextNode" presStyleLbl="node2" presStyleIdx="8" presStyleCnt="14" custScaleX="291193" custLinFactNeighborX="-1066" custLinFactNeighborY="-321">
        <dgm:presLayoutVars>
          <dgm:chPref val="3"/>
        </dgm:presLayoutVars>
      </dgm:prSet>
      <dgm:spPr/>
    </dgm:pt>
    <dgm:pt modelId="{C90094D8-91A9-4CF0-AD6E-4652DD6503A2}" type="pres">
      <dgm:prSet presAssocID="{FFB138EA-9B73-49A4-B374-9D648EB64EBE}" presName="level3hierChild" presStyleCnt="0"/>
      <dgm:spPr/>
    </dgm:pt>
    <dgm:pt modelId="{D502514D-31B4-45BD-A4E9-E1D09DA8AD29}" type="pres">
      <dgm:prSet presAssocID="{477D951F-3D00-4B05-83D5-B865038811E7}" presName="conn2-1" presStyleLbl="parChTrans1D2" presStyleIdx="9" presStyleCnt="14"/>
      <dgm:spPr/>
    </dgm:pt>
    <dgm:pt modelId="{5FE02B2B-FDF1-4700-9D75-47038ED2CD6B}" type="pres">
      <dgm:prSet presAssocID="{477D951F-3D00-4B05-83D5-B865038811E7}" presName="connTx" presStyleLbl="parChTrans1D2" presStyleIdx="9" presStyleCnt="14"/>
      <dgm:spPr/>
    </dgm:pt>
    <dgm:pt modelId="{E014F7CF-5482-481D-95FF-293E220D4776}" type="pres">
      <dgm:prSet presAssocID="{8C1B64EE-4C4B-4884-AF0A-7979396DB30E}" presName="root2" presStyleCnt="0"/>
      <dgm:spPr/>
    </dgm:pt>
    <dgm:pt modelId="{F18B3789-A34C-44C1-B1FA-59A8F6FBA1A5}" type="pres">
      <dgm:prSet presAssocID="{8C1B64EE-4C4B-4884-AF0A-7979396DB30E}" presName="LevelTwoTextNode" presStyleLbl="node2" presStyleIdx="9" presStyleCnt="14" custScaleX="289641">
        <dgm:presLayoutVars>
          <dgm:chPref val="3"/>
        </dgm:presLayoutVars>
      </dgm:prSet>
      <dgm:spPr/>
      <dgm:t>
        <a:bodyPr/>
        <a:lstStyle/>
        <a:p>
          <a:endParaRPr lang="zh-CN" altLang="en-US"/>
        </a:p>
      </dgm:t>
    </dgm:pt>
    <dgm:pt modelId="{72FE2D6E-88D5-4DCD-8A37-4C1050945653}" type="pres">
      <dgm:prSet presAssocID="{8C1B64EE-4C4B-4884-AF0A-7979396DB30E}" presName="level3hierChild" presStyleCnt="0"/>
      <dgm:spPr/>
    </dgm:pt>
    <dgm:pt modelId="{7ACFF983-D17C-4813-B796-DC7C4FAB72B5}" type="pres">
      <dgm:prSet presAssocID="{B3BB8570-1375-46E9-A9D2-5383D2BF3A7A}" presName="conn2-1" presStyleLbl="parChTrans1D2" presStyleIdx="10" presStyleCnt="14"/>
      <dgm:spPr/>
    </dgm:pt>
    <dgm:pt modelId="{0123671D-66D3-48A7-8DF7-57C8B74D60FA}" type="pres">
      <dgm:prSet presAssocID="{B3BB8570-1375-46E9-A9D2-5383D2BF3A7A}" presName="connTx" presStyleLbl="parChTrans1D2" presStyleIdx="10" presStyleCnt="14"/>
      <dgm:spPr/>
    </dgm:pt>
    <dgm:pt modelId="{F04597BB-AB80-4ADF-A6E7-1831390A189A}" type="pres">
      <dgm:prSet presAssocID="{890DBF0B-762A-41AE-AE3B-C958595C7217}" presName="root2" presStyleCnt="0"/>
      <dgm:spPr/>
    </dgm:pt>
    <dgm:pt modelId="{087BEED8-8E7C-4814-BC14-D3E586DE378C}" type="pres">
      <dgm:prSet presAssocID="{890DBF0B-762A-41AE-AE3B-C958595C7217}" presName="LevelTwoTextNode" presStyleLbl="node2" presStyleIdx="10" presStyleCnt="14" custScaleX="290269">
        <dgm:presLayoutVars>
          <dgm:chPref val="3"/>
        </dgm:presLayoutVars>
      </dgm:prSet>
      <dgm:spPr/>
    </dgm:pt>
    <dgm:pt modelId="{009D4E4A-758D-4B04-BF7E-16F9BFD71520}" type="pres">
      <dgm:prSet presAssocID="{890DBF0B-762A-41AE-AE3B-C958595C7217}" presName="level3hierChild" presStyleCnt="0"/>
      <dgm:spPr/>
    </dgm:pt>
    <dgm:pt modelId="{21692855-FF88-4540-B59D-151005764471}" type="pres">
      <dgm:prSet presAssocID="{EE64F5A7-E21A-44BC-AD5A-5414FBF2C852}" presName="conn2-1" presStyleLbl="parChTrans1D2" presStyleIdx="11" presStyleCnt="14"/>
      <dgm:spPr/>
    </dgm:pt>
    <dgm:pt modelId="{D1B23FDB-F88B-4CF5-B31D-772E0D9B3664}" type="pres">
      <dgm:prSet presAssocID="{EE64F5A7-E21A-44BC-AD5A-5414FBF2C852}" presName="connTx" presStyleLbl="parChTrans1D2" presStyleIdx="11" presStyleCnt="14"/>
      <dgm:spPr/>
    </dgm:pt>
    <dgm:pt modelId="{4FFDC6E2-44AE-49F1-946B-517355E085CB}" type="pres">
      <dgm:prSet presAssocID="{FA1520E5-BA98-4B10-BB21-D7473D656566}" presName="root2" presStyleCnt="0"/>
      <dgm:spPr/>
    </dgm:pt>
    <dgm:pt modelId="{00DCE2E6-A6B9-4C09-AD3E-CD3ED6935B50}" type="pres">
      <dgm:prSet presAssocID="{FA1520E5-BA98-4B10-BB21-D7473D656566}" presName="LevelTwoTextNode" presStyleLbl="node2" presStyleIdx="11" presStyleCnt="14" custScaleX="291040">
        <dgm:presLayoutVars>
          <dgm:chPref val="3"/>
        </dgm:presLayoutVars>
      </dgm:prSet>
      <dgm:spPr/>
    </dgm:pt>
    <dgm:pt modelId="{99B4B34B-7725-4D40-9B57-AEBAFD3F026B}" type="pres">
      <dgm:prSet presAssocID="{FA1520E5-BA98-4B10-BB21-D7473D656566}" presName="level3hierChild" presStyleCnt="0"/>
      <dgm:spPr/>
    </dgm:pt>
    <dgm:pt modelId="{6924ABA5-EBF8-48B2-B701-2BB5F936D519}" type="pres">
      <dgm:prSet presAssocID="{FACA7E9D-9D1A-4CE9-A182-0EB0EC0C6843}" presName="conn2-1" presStyleLbl="parChTrans1D2" presStyleIdx="12" presStyleCnt="14"/>
      <dgm:spPr/>
    </dgm:pt>
    <dgm:pt modelId="{14825BAD-161D-419F-9B7B-D59D4274EB2D}" type="pres">
      <dgm:prSet presAssocID="{FACA7E9D-9D1A-4CE9-A182-0EB0EC0C6843}" presName="connTx" presStyleLbl="parChTrans1D2" presStyleIdx="12" presStyleCnt="14"/>
      <dgm:spPr/>
    </dgm:pt>
    <dgm:pt modelId="{54518D33-91E8-4F5F-96AE-F67509F43C37}" type="pres">
      <dgm:prSet presAssocID="{BEACED10-89EF-4C12-87C0-713DACB782D6}" presName="root2" presStyleCnt="0"/>
      <dgm:spPr/>
    </dgm:pt>
    <dgm:pt modelId="{9AD68AD3-3D31-4B02-8F73-22E4E774859F}" type="pres">
      <dgm:prSet presAssocID="{BEACED10-89EF-4C12-87C0-713DACB782D6}" presName="LevelTwoTextNode" presStyleLbl="node2" presStyleIdx="12" presStyleCnt="14" custScaleX="291350">
        <dgm:presLayoutVars>
          <dgm:chPref val="3"/>
        </dgm:presLayoutVars>
      </dgm:prSet>
      <dgm:spPr/>
      <dgm:t>
        <a:bodyPr/>
        <a:lstStyle/>
        <a:p>
          <a:endParaRPr lang="zh-CN" altLang="en-US"/>
        </a:p>
      </dgm:t>
    </dgm:pt>
    <dgm:pt modelId="{4DDD8C48-63AA-4603-8BD6-56CD283D839B}" type="pres">
      <dgm:prSet presAssocID="{BEACED10-89EF-4C12-87C0-713DACB782D6}" presName="level3hierChild" presStyleCnt="0"/>
      <dgm:spPr/>
    </dgm:pt>
    <dgm:pt modelId="{BE6A73D6-5304-4A08-934A-D2054B1AA819}" type="pres">
      <dgm:prSet presAssocID="{0FB94676-F423-4B82-8087-B0D7621F9D5C}" presName="conn2-1" presStyleLbl="parChTrans1D2" presStyleIdx="13" presStyleCnt="14"/>
      <dgm:spPr/>
    </dgm:pt>
    <dgm:pt modelId="{F431B48F-5EB8-4672-93B9-D3FE59985361}" type="pres">
      <dgm:prSet presAssocID="{0FB94676-F423-4B82-8087-B0D7621F9D5C}" presName="connTx" presStyleLbl="parChTrans1D2" presStyleIdx="13" presStyleCnt="14"/>
      <dgm:spPr/>
    </dgm:pt>
    <dgm:pt modelId="{A75DB0D4-75F3-4618-A8D8-D5AD199D5DC0}" type="pres">
      <dgm:prSet presAssocID="{1CAB41EA-A7E6-4FAD-838E-B5B1AE310A04}" presName="root2" presStyleCnt="0"/>
      <dgm:spPr/>
    </dgm:pt>
    <dgm:pt modelId="{DE33B18D-AA3D-43AA-BC4F-63B0A76FC0D9}" type="pres">
      <dgm:prSet presAssocID="{1CAB41EA-A7E6-4FAD-838E-B5B1AE310A04}" presName="LevelTwoTextNode" presStyleLbl="node2" presStyleIdx="13" presStyleCnt="14" custScaleX="289371">
        <dgm:presLayoutVars>
          <dgm:chPref val="3"/>
        </dgm:presLayoutVars>
      </dgm:prSet>
      <dgm:spPr/>
      <dgm:t>
        <a:bodyPr/>
        <a:lstStyle/>
        <a:p>
          <a:endParaRPr lang="zh-CN" altLang="en-US"/>
        </a:p>
      </dgm:t>
    </dgm:pt>
    <dgm:pt modelId="{70EF922E-2548-4F34-8504-48935ED6128B}" type="pres">
      <dgm:prSet presAssocID="{1CAB41EA-A7E6-4FAD-838E-B5B1AE310A04}" presName="level3hierChild" presStyleCnt="0"/>
      <dgm:spPr/>
    </dgm:pt>
  </dgm:ptLst>
  <dgm:cxnLst>
    <dgm:cxn modelId="{38FA6BB0-8F88-43AF-953F-90F3EED1E352}" type="presOf" srcId="{B3BB8570-1375-46E9-A9D2-5383D2BF3A7A}" destId="{7ACFF983-D17C-4813-B796-DC7C4FAB72B5}" srcOrd="0" destOrd="0" presId="urn:microsoft.com/office/officeart/2008/layout/HorizontalMultiLevelHierarchy"/>
    <dgm:cxn modelId="{6EE07DC1-3DE9-4191-847E-0438EFB86655}" type="presOf" srcId="{2865D933-8C25-4A58-9450-7A1F283C5330}" destId="{65652A3C-D155-4D6A-B06C-BBBE4A9665E0}" srcOrd="0" destOrd="0" presId="urn:microsoft.com/office/officeart/2008/layout/HorizontalMultiLevelHierarchy"/>
    <dgm:cxn modelId="{81104F77-B515-45EA-9B66-C2716A541AD2}" type="presOf" srcId="{53D11914-6873-49F6-8D32-F5FE410948F2}" destId="{B222FE4B-CD13-4A8B-B589-6A5202B38D3C}" srcOrd="1" destOrd="0" presId="urn:microsoft.com/office/officeart/2008/layout/HorizontalMultiLevelHierarchy"/>
    <dgm:cxn modelId="{F5FD1350-CF37-4412-A76A-C35B9A077FBF}" type="presOf" srcId="{1653238D-7D16-4EF9-841C-09B1A05FD737}" destId="{18053263-25FB-49DC-8F74-26A980AAAB90}" srcOrd="0" destOrd="0" presId="urn:microsoft.com/office/officeart/2008/layout/HorizontalMultiLevelHierarchy"/>
    <dgm:cxn modelId="{88684FA2-BDDB-4053-AA0F-43A619AD1069}" type="presOf" srcId="{FACA7E9D-9D1A-4CE9-A182-0EB0EC0C6843}" destId="{14825BAD-161D-419F-9B7B-D59D4274EB2D}" srcOrd="1" destOrd="0" presId="urn:microsoft.com/office/officeart/2008/layout/HorizontalMultiLevelHierarchy"/>
    <dgm:cxn modelId="{78812A7F-281D-44D2-B9FA-1D8B91FA03C3}" srcId="{C780967E-5B40-4917-8A4F-03E6F1052522}" destId="{8C1B64EE-4C4B-4884-AF0A-7979396DB30E}" srcOrd="9" destOrd="0" parTransId="{477D951F-3D00-4B05-83D5-B865038811E7}" sibTransId="{AFD80744-3A72-4F60-9582-AFAB24D4AF42}"/>
    <dgm:cxn modelId="{19ADBF21-6C2C-44B8-BAAA-4E3CEC559897}" type="presOf" srcId="{5E833E31-F943-4EC9-98B2-DE3BAAF4EC6E}" destId="{843BC9FB-899B-4827-A8EE-4AC9899209D5}" srcOrd="1" destOrd="0" presId="urn:microsoft.com/office/officeart/2008/layout/HorizontalMultiLevelHierarchy"/>
    <dgm:cxn modelId="{2C148A3B-D914-4785-8318-E050939252B5}" type="presOf" srcId="{53D11914-6873-49F6-8D32-F5FE410948F2}" destId="{0B2E17BA-F969-4E3B-890E-55B87F733370}" srcOrd="0" destOrd="0" presId="urn:microsoft.com/office/officeart/2008/layout/HorizontalMultiLevelHierarchy"/>
    <dgm:cxn modelId="{393F27DB-48F7-47E9-9C23-3FA99F307A44}" type="presOf" srcId="{59A41F7F-E173-47A5-849C-8260A90ECC51}" destId="{86D94D3B-7F59-469B-B86F-0E85ECCF1A6F}" srcOrd="0" destOrd="0" presId="urn:microsoft.com/office/officeart/2008/layout/HorizontalMultiLevelHierarchy"/>
    <dgm:cxn modelId="{3B95F7CF-34C1-4177-A4D3-37DDFB49D272}" type="presOf" srcId="{B93B34EC-C707-480D-9415-34C37C6A6CB7}" destId="{593CB06E-B2D0-4F8B-8E6E-23F8B96BB281}" srcOrd="0" destOrd="0" presId="urn:microsoft.com/office/officeart/2008/layout/HorizontalMultiLevelHierarchy"/>
    <dgm:cxn modelId="{26DA5368-EEB2-4556-9195-F61D2F5F4DE1}" srcId="{C780967E-5B40-4917-8A4F-03E6F1052522}" destId="{BEACED10-89EF-4C12-87C0-713DACB782D6}" srcOrd="12" destOrd="0" parTransId="{FACA7E9D-9D1A-4CE9-A182-0EB0EC0C6843}" sibTransId="{A4C23529-F727-4FA3-A02D-0C382896B571}"/>
    <dgm:cxn modelId="{8B3BCC9A-EF9A-44F1-B270-9CC2833349D8}" srcId="{C780967E-5B40-4917-8A4F-03E6F1052522}" destId="{EAA09CFA-E77F-4B6C-9046-FE32D257C33B}" srcOrd="0" destOrd="0" parTransId="{DB0CB772-9AC7-43AB-BEAD-860AA485DAFB}" sibTransId="{6F133FD6-AA70-4B44-AC8F-CCAE14227DD4}"/>
    <dgm:cxn modelId="{A422C962-C66A-4DF1-9C30-521EAF47EA95}" srcId="{C780967E-5B40-4917-8A4F-03E6F1052522}" destId="{B93B34EC-C707-480D-9415-34C37C6A6CB7}" srcOrd="5" destOrd="0" parTransId="{31EDBDAA-743C-45C7-9F6A-8DFE4D297D61}" sibTransId="{00264AC5-92FD-4CCC-A1B4-421BB3FF556A}"/>
    <dgm:cxn modelId="{01F7BEA8-F95D-4037-B10F-4A4AB1F50230}" type="presOf" srcId="{F8CA11B6-6421-4196-B0A3-05A6F2CFB8D9}" destId="{A353495E-E99C-450E-AF5E-51B28AE2F6DA}" srcOrd="1" destOrd="0" presId="urn:microsoft.com/office/officeart/2008/layout/HorizontalMultiLevelHierarchy"/>
    <dgm:cxn modelId="{5B02ACFC-11E5-4651-A6BC-9884BC96ECE5}" srcId="{C780967E-5B40-4917-8A4F-03E6F1052522}" destId="{1CAB41EA-A7E6-4FAD-838E-B5B1AE310A04}" srcOrd="13" destOrd="0" parTransId="{0FB94676-F423-4B82-8087-B0D7621F9D5C}" sibTransId="{4C4CB12B-1C03-4074-8DBF-8DB09F2E2062}"/>
    <dgm:cxn modelId="{5A1D6F68-93A1-4E9E-8CF6-C0351D7FF541}" type="presOf" srcId="{BEACED10-89EF-4C12-87C0-713DACB782D6}" destId="{9AD68AD3-3D31-4B02-8F73-22E4E774859F}" srcOrd="0" destOrd="0" presId="urn:microsoft.com/office/officeart/2008/layout/HorizontalMultiLevelHierarchy"/>
    <dgm:cxn modelId="{202F4053-030E-4EA3-B342-62B49C046F1D}" type="presOf" srcId="{DFFC6D94-719E-45A4-A3F0-867996448DF4}" destId="{5A772638-2FF8-4584-A9CD-B05BB155EE57}" srcOrd="1" destOrd="0" presId="urn:microsoft.com/office/officeart/2008/layout/HorizontalMultiLevelHierarchy"/>
    <dgm:cxn modelId="{AE742769-A296-4620-BB75-A9160843FA1C}" srcId="{C780967E-5B40-4917-8A4F-03E6F1052522}" destId="{FA1520E5-BA98-4B10-BB21-D7473D656566}" srcOrd="11" destOrd="0" parTransId="{EE64F5A7-E21A-44BC-AD5A-5414FBF2C852}" sibTransId="{2468AF83-27AC-444B-A9D0-738956225226}"/>
    <dgm:cxn modelId="{7BE2DEDE-849A-433F-B590-CB4EF8A7E7BD}" type="presOf" srcId="{0FB94676-F423-4B82-8087-B0D7621F9D5C}" destId="{BE6A73D6-5304-4A08-934A-D2054B1AA819}" srcOrd="0" destOrd="0" presId="urn:microsoft.com/office/officeart/2008/layout/HorizontalMultiLevelHierarchy"/>
    <dgm:cxn modelId="{B01507BE-6C43-4478-9F03-89476CA3F6EA}" type="presOf" srcId="{DFFC6D94-719E-45A4-A3F0-867996448DF4}" destId="{78DA52D5-30C4-4674-8BB8-6257D3B2E292}" srcOrd="0" destOrd="0" presId="urn:microsoft.com/office/officeart/2008/layout/HorizontalMultiLevelHierarchy"/>
    <dgm:cxn modelId="{6E4B9EC6-5D36-4443-9FA6-421AF6281AFF}" type="presOf" srcId="{1CAB41EA-A7E6-4FAD-838E-B5B1AE310A04}" destId="{DE33B18D-AA3D-43AA-BC4F-63B0A76FC0D9}" srcOrd="0" destOrd="0" presId="urn:microsoft.com/office/officeart/2008/layout/HorizontalMultiLevelHierarchy"/>
    <dgm:cxn modelId="{6778D275-3F82-4F90-9853-6F3DE876DF22}" type="presOf" srcId="{0BE9C578-A6A4-4D04-B6B5-99D1DBDF61BA}" destId="{1B2E5505-F51B-4DBD-87C6-5FE477A6A0DB}" srcOrd="0" destOrd="0" presId="urn:microsoft.com/office/officeart/2008/layout/HorizontalMultiLevelHierarchy"/>
    <dgm:cxn modelId="{09A869E2-4B7F-4C04-AE44-6ACF4F6841AB}" type="presOf" srcId="{477D951F-3D00-4B05-83D5-B865038811E7}" destId="{5FE02B2B-FDF1-4700-9D75-47038ED2CD6B}" srcOrd="1" destOrd="0" presId="urn:microsoft.com/office/officeart/2008/layout/HorizontalMultiLevelHierarchy"/>
    <dgm:cxn modelId="{E54E2C07-6281-49E1-B43A-1357B5057A8B}" type="presOf" srcId="{31EDBDAA-743C-45C7-9F6A-8DFE4D297D61}" destId="{76EFD06C-42F2-47D4-956D-A8E8583801CC}" srcOrd="0" destOrd="0" presId="urn:microsoft.com/office/officeart/2008/layout/HorizontalMultiLevelHierarchy"/>
    <dgm:cxn modelId="{572510EF-1091-4855-B96D-D4B1B2A288D2}" type="presOf" srcId="{0FB94676-F423-4B82-8087-B0D7621F9D5C}" destId="{F431B48F-5EB8-4672-93B9-D3FE59985361}" srcOrd="1" destOrd="0" presId="urn:microsoft.com/office/officeart/2008/layout/HorizontalMultiLevelHierarchy"/>
    <dgm:cxn modelId="{2F81CF97-589D-4EED-BD4C-8DC29A299FA6}" srcId="{C780967E-5B40-4917-8A4F-03E6F1052522}" destId="{FFB138EA-9B73-49A4-B374-9D648EB64EBE}" srcOrd="8" destOrd="0" parTransId="{53D11914-6873-49F6-8D32-F5FE410948F2}" sibTransId="{EA1C075B-8C41-4E8B-AD66-7522E2E516F5}"/>
    <dgm:cxn modelId="{2A06DB4E-3C1E-4288-85CB-869CB72F3C19}" srcId="{C780967E-5B40-4917-8A4F-03E6F1052522}" destId="{A4C1EEB8-8D52-4426-8A02-67A18081145B}" srcOrd="6" destOrd="0" parTransId="{DFFC6D94-719E-45A4-A3F0-867996448DF4}" sibTransId="{A8BA6A13-D54D-4B70-9F1C-9488F47FCBEC}"/>
    <dgm:cxn modelId="{7EF2AEA6-3183-465E-A242-765192B177DF}" srcId="{C780967E-5B40-4917-8A4F-03E6F1052522}" destId="{A98947D3-0AE7-49DC-A17F-C5A2D18EEC76}" srcOrd="4" destOrd="0" parTransId="{A336C753-3444-4E48-8A3C-5E960F720DE0}" sibTransId="{E1C4DEC3-5FF9-4F8C-974D-A644FD028A20}"/>
    <dgm:cxn modelId="{ECDC23DD-FD7A-4FFC-9E00-F857332C4823}" srcId="{C780967E-5B40-4917-8A4F-03E6F1052522}" destId="{1653238D-7D16-4EF9-841C-09B1A05FD737}" srcOrd="3" destOrd="0" parTransId="{5E833E31-F943-4EC9-98B2-DE3BAAF4EC6E}" sibTransId="{49A01A20-0731-48EB-BE13-CD246B9EB07C}"/>
    <dgm:cxn modelId="{C8D3F0FD-967C-4BD0-9BE9-F1E7541BD03D}" type="presOf" srcId="{FACA7E9D-9D1A-4CE9-A182-0EB0EC0C6843}" destId="{6924ABA5-EBF8-48B2-B701-2BB5F936D519}" srcOrd="0" destOrd="0" presId="urn:microsoft.com/office/officeart/2008/layout/HorizontalMultiLevelHierarchy"/>
    <dgm:cxn modelId="{E19D5DAE-8268-4C6C-A7FA-CB03C318D604}" type="presOf" srcId="{8041D095-B5E7-40EF-8EA5-6588D9B19964}" destId="{12FC009F-E090-4F8F-823D-EFDBF0D502CC}" srcOrd="1" destOrd="0" presId="urn:microsoft.com/office/officeart/2008/layout/HorizontalMultiLevelHierarchy"/>
    <dgm:cxn modelId="{8B13729F-8C5F-473D-B2AD-5C879DCD6BD1}" srcId="{C780967E-5B40-4917-8A4F-03E6F1052522}" destId="{59A41F7F-E173-47A5-849C-8260A90ECC51}" srcOrd="1" destOrd="0" parTransId="{8041D095-B5E7-40EF-8EA5-6588D9B19964}" sibTransId="{03D2CDF3-B5CC-4EB1-9E4F-98240F204400}"/>
    <dgm:cxn modelId="{FD358039-1A4B-4487-9A76-D176E12FB15F}" type="presOf" srcId="{A336C753-3444-4E48-8A3C-5E960F720DE0}" destId="{8576AB40-5819-4226-967F-27669E9DA14D}" srcOrd="1" destOrd="0" presId="urn:microsoft.com/office/officeart/2008/layout/HorizontalMultiLevelHierarchy"/>
    <dgm:cxn modelId="{B0824303-6228-48A3-BDDD-704F1C252F54}" type="presOf" srcId="{B3BB8570-1375-46E9-A9D2-5383D2BF3A7A}" destId="{0123671D-66D3-48A7-8DF7-57C8B74D60FA}" srcOrd="1" destOrd="0" presId="urn:microsoft.com/office/officeart/2008/layout/HorizontalMultiLevelHierarchy"/>
    <dgm:cxn modelId="{6392C39E-6BF3-45D5-B24C-3DFAFE9BB3BE}" type="presOf" srcId="{FFB138EA-9B73-49A4-B374-9D648EB64EBE}" destId="{B395D9EF-C97B-4112-8CAF-DF38BCB62FE5}" srcOrd="0" destOrd="0" presId="urn:microsoft.com/office/officeart/2008/layout/HorizontalMultiLevelHierarchy"/>
    <dgm:cxn modelId="{E94151A0-E6F7-42F6-A701-A908FFE2144D}" type="presOf" srcId="{477D951F-3D00-4B05-83D5-B865038811E7}" destId="{D502514D-31B4-45BD-A4E9-E1D09DA8AD29}" srcOrd="0" destOrd="0" presId="urn:microsoft.com/office/officeart/2008/layout/HorizontalMultiLevelHierarchy"/>
    <dgm:cxn modelId="{E2A8FFEC-3240-416B-B662-077CA4F7C61F}" type="presOf" srcId="{8C1B64EE-4C4B-4884-AF0A-7979396DB30E}" destId="{F18B3789-A34C-44C1-B1FA-59A8F6FBA1A5}" srcOrd="0" destOrd="0" presId="urn:microsoft.com/office/officeart/2008/layout/HorizontalMultiLevelHierarchy"/>
    <dgm:cxn modelId="{E9C2042A-1CC6-489A-A69D-680C8D0D6CBB}" type="presOf" srcId="{31EDBDAA-743C-45C7-9F6A-8DFE4D297D61}" destId="{4CFCF00D-BD84-4C20-B77B-CE7C4028B631}" srcOrd="1" destOrd="0" presId="urn:microsoft.com/office/officeart/2008/layout/HorizontalMultiLevelHierarchy"/>
    <dgm:cxn modelId="{23A37CE9-4BE2-4AD5-BC26-BB8A66AA5D94}" type="presOf" srcId="{EAA09CFA-E77F-4B6C-9046-FE32D257C33B}" destId="{8EE9DED9-549E-4EAE-A52E-C139A93CE110}" srcOrd="0" destOrd="0" presId="urn:microsoft.com/office/officeart/2008/layout/HorizontalMultiLevelHierarchy"/>
    <dgm:cxn modelId="{36D69559-D4D5-4084-8460-0E0D28760349}" type="presOf" srcId="{0BE9C578-A6A4-4D04-B6B5-99D1DBDF61BA}" destId="{AEFFB6C8-3CBE-4C29-AD0F-79A7D32FE98E}" srcOrd="1" destOrd="0" presId="urn:microsoft.com/office/officeart/2008/layout/HorizontalMultiLevelHierarchy"/>
    <dgm:cxn modelId="{EED4C0A9-2C1D-436C-ACC0-39627EB76915}" type="presOf" srcId="{5E833E31-F943-4EC9-98B2-DE3BAAF4EC6E}" destId="{1F92C4F5-1648-4D0C-BE1E-27EE628ED088}" srcOrd="0" destOrd="0" presId="urn:microsoft.com/office/officeart/2008/layout/HorizontalMultiLevelHierarchy"/>
    <dgm:cxn modelId="{7E292400-09E3-4AF4-8CD9-A3820F9F4B00}" type="presOf" srcId="{A336C753-3444-4E48-8A3C-5E960F720DE0}" destId="{5CEA65FA-A714-46E6-893B-6687EC34E121}" srcOrd="0" destOrd="0" presId="urn:microsoft.com/office/officeart/2008/layout/HorizontalMultiLevelHierarchy"/>
    <dgm:cxn modelId="{42B621EE-E1F8-4D62-95E1-9F9DFBCD400D}" srcId="{C780967E-5B40-4917-8A4F-03E6F1052522}" destId="{084EA487-0DAE-4EE7-A332-974258F6D36F}" srcOrd="7" destOrd="0" parTransId="{0BE9C578-A6A4-4D04-B6B5-99D1DBDF61BA}" sibTransId="{4CF54B65-1DB2-40C4-9973-1A951DFBA50D}"/>
    <dgm:cxn modelId="{35CAF5E9-382B-4133-A955-C98D6420577C}" type="presOf" srcId="{FA1520E5-BA98-4B10-BB21-D7473D656566}" destId="{00DCE2E6-A6B9-4C09-AD3E-CD3ED6935B50}" srcOrd="0" destOrd="0" presId="urn:microsoft.com/office/officeart/2008/layout/HorizontalMultiLevelHierarchy"/>
    <dgm:cxn modelId="{841CA818-2A6B-439B-8CA8-A61D9BA88B5D}" type="presOf" srcId="{DB0CB772-9AC7-43AB-BEAD-860AA485DAFB}" destId="{A440B3AE-D09E-4C3E-836D-0F389703A2F3}" srcOrd="1" destOrd="0" presId="urn:microsoft.com/office/officeart/2008/layout/HorizontalMultiLevelHierarchy"/>
    <dgm:cxn modelId="{32CA8970-6B03-4A83-99E2-CFA1CD994632}" srcId="{C780967E-5B40-4917-8A4F-03E6F1052522}" destId="{890DBF0B-762A-41AE-AE3B-C958595C7217}" srcOrd="10" destOrd="0" parTransId="{B3BB8570-1375-46E9-A9D2-5383D2BF3A7A}" sibTransId="{9C4B627C-0E4E-490B-B868-004B08134876}"/>
    <dgm:cxn modelId="{6FF8599A-F28C-4AB7-8A8E-3A3EDC09B773}" type="presOf" srcId="{C780967E-5B40-4917-8A4F-03E6F1052522}" destId="{BBBCB725-46E7-49EB-8E28-61AC94B1E628}" srcOrd="0" destOrd="0" presId="urn:microsoft.com/office/officeart/2008/layout/HorizontalMultiLevelHierarchy"/>
    <dgm:cxn modelId="{09DB4E6F-3EC3-4EE9-A89E-E1CC8DB6456A}" type="presOf" srcId="{F8CA11B6-6421-4196-B0A3-05A6F2CFB8D9}" destId="{FA07658D-BD45-45F3-9B85-3951119E207B}" srcOrd="0" destOrd="0" presId="urn:microsoft.com/office/officeart/2008/layout/HorizontalMultiLevelHierarchy"/>
    <dgm:cxn modelId="{C15B572B-2ED3-4DE7-BAFF-DD823BF5271E}" srcId="{C780967E-5B40-4917-8A4F-03E6F1052522}" destId="{2865D933-8C25-4A58-9450-7A1F283C5330}" srcOrd="2" destOrd="0" parTransId="{F8CA11B6-6421-4196-B0A3-05A6F2CFB8D9}" sibTransId="{47FA4C17-9893-4ACD-9892-B351F656F779}"/>
    <dgm:cxn modelId="{4303BDEB-13F3-4513-9601-71FCD90DACFF}" type="presOf" srcId="{8041D095-B5E7-40EF-8EA5-6588D9B19964}" destId="{BAF20F9C-77D9-4615-B73D-C277EDA1FB3C}" srcOrd="0" destOrd="0" presId="urn:microsoft.com/office/officeart/2008/layout/HorizontalMultiLevelHierarchy"/>
    <dgm:cxn modelId="{0D125104-7ADD-4BEF-BBEA-5E6D87B11942}" type="presOf" srcId="{DB0CB772-9AC7-43AB-BEAD-860AA485DAFB}" destId="{211CD19D-A4C4-45A3-AA73-34D0A9F47A9D}" srcOrd="0" destOrd="0" presId="urn:microsoft.com/office/officeart/2008/layout/HorizontalMultiLevelHierarchy"/>
    <dgm:cxn modelId="{5A497555-5C7A-400D-A5E4-07772518CE9E}" type="presOf" srcId="{EE64F5A7-E21A-44BC-AD5A-5414FBF2C852}" destId="{21692855-FF88-4540-B59D-151005764471}" srcOrd="0" destOrd="0" presId="urn:microsoft.com/office/officeart/2008/layout/HorizontalMultiLevelHierarchy"/>
    <dgm:cxn modelId="{D9260E2B-75D0-4C34-A3A1-73FFACF15491}" type="presOf" srcId="{890DBF0B-762A-41AE-AE3B-C958595C7217}" destId="{087BEED8-8E7C-4814-BC14-D3E586DE378C}" srcOrd="0" destOrd="0" presId="urn:microsoft.com/office/officeart/2008/layout/HorizontalMultiLevelHierarchy"/>
    <dgm:cxn modelId="{9068B466-BF3F-4B87-A7B7-93CB0CB90AD3}" type="presOf" srcId="{A98947D3-0AE7-49DC-A17F-C5A2D18EEC76}" destId="{2BD74A7C-BDBB-4C9E-88E2-F5876C28AAA5}" srcOrd="0" destOrd="0" presId="urn:microsoft.com/office/officeart/2008/layout/HorizontalMultiLevelHierarchy"/>
    <dgm:cxn modelId="{20D76982-8F6D-405D-808E-6BDE55E28470}" type="presOf" srcId="{529BAC51-7F62-4283-B547-8DBF6B74E66D}" destId="{3793AA7E-F1AF-4812-B0BE-E3F5FE6A3CB3}" srcOrd="0" destOrd="0" presId="urn:microsoft.com/office/officeart/2008/layout/HorizontalMultiLevelHierarchy"/>
    <dgm:cxn modelId="{FD8435CF-4D77-422B-8958-55542020E15F}" type="presOf" srcId="{084EA487-0DAE-4EE7-A332-974258F6D36F}" destId="{6361B062-718E-4E1C-8639-FD1D78E68211}" srcOrd="0" destOrd="0" presId="urn:microsoft.com/office/officeart/2008/layout/HorizontalMultiLevelHierarchy"/>
    <dgm:cxn modelId="{C6B05BBE-4ED2-42CF-891B-934DC13BF1D3}" srcId="{529BAC51-7F62-4283-B547-8DBF6B74E66D}" destId="{C780967E-5B40-4917-8A4F-03E6F1052522}" srcOrd="0" destOrd="0" parTransId="{5375420C-C75B-4219-BAAF-1A54B8489C8F}" sibTransId="{B5D761D6-1607-4CDE-8E49-259BF6845E32}"/>
    <dgm:cxn modelId="{7B9D5F6D-7023-469D-94DC-60558E0D6CAF}" type="presOf" srcId="{EE64F5A7-E21A-44BC-AD5A-5414FBF2C852}" destId="{D1B23FDB-F88B-4CF5-B31D-772E0D9B3664}" srcOrd="1" destOrd="0" presId="urn:microsoft.com/office/officeart/2008/layout/HorizontalMultiLevelHierarchy"/>
    <dgm:cxn modelId="{0F4D181E-4346-4B13-B0D3-B64270F21312}" type="presOf" srcId="{A4C1EEB8-8D52-4426-8A02-67A18081145B}" destId="{74F2F1B9-E925-4581-97B6-8C2DA794589E}" srcOrd="0" destOrd="0" presId="urn:microsoft.com/office/officeart/2008/layout/HorizontalMultiLevelHierarchy"/>
    <dgm:cxn modelId="{BF081411-6504-4DC1-BB23-4B86B6F93FDB}" type="presParOf" srcId="{3793AA7E-F1AF-4812-B0BE-E3F5FE6A3CB3}" destId="{E6C218CC-66EC-4963-86A7-58F09E198C79}" srcOrd="0" destOrd="0" presId="urn:microsoft.com/office/officeart/2008/layout/HorizontalMultiLevelHierarchy"/>
    <dgm:cxn modelId="{1019FA64-1227-4349-882A-DF14CEEEB440}" type="presParOf" srcId="{E6C218CC-66EC-4963-86A7-58F09E198C79}" destId="{BBBCB725-46E7-49EB-8E28-61AC94B1E628}" srcOrd="0" destOrd="0" presId="urn:microsoft.com/office/officeart/2008/layout/HorizontalMultiLevelHierarchy"/>
    <dgm:cxn modelId="{5D14E60D-A2CC-470E-BEF8-EF66F29BEE49}" type="presParOf" srcId="{E6C218CC-66EC-4963-86A7-58F09E198C79}" destId="{C3C90FF5-578A-46E5-9C3B-6527CDDE7901}" srcOrd="1" destOrd="0" presId="urn:microsoft.com/office/officeart/2008/layout/HorizontalMultiLevelHierarchy"/>
    <dgm:cxn modelId="{B5D71BA0-5FA7-41C0-810C-BE88845B64ED}" type="presParOf" srcId="{C3C90FF5-578A-46E5-9C3B-6527CDDE7901}" destId="{211CD19D-A4C4-45A3-AA73-34D0A9F47A9D}" srcOrd="0" destOrd="0" presId="urn:microsoft.com/office/officeart/2008/layout/HorizontalMultiLevelHierarchy"/>
    <dgm:cxn modelId="{A30CF3DE-A33E-43C9-BE19-38316D0BA2E6}" type="presParOf" srcId="{211CD19D-A4C4-45A3-AA73-34D0A9F47A9D}" destId="{A440B3AE-D09E-4C3E-836D-0F389703A2F3}" srcOrd="0" destOrd="0" presId="urn:microsoft.com/office/officeart/2008/layout/HorizontalMultiLevelHierarchy"/>
    <dgm:cxn modelId="{E0442F63-AAF0-45ED-8E6E-F8FBCDED9D96}" type="presParOf" srcId="{C3C90FF5-578A-46E5-9C3B-6527CDDE7901}" destId="{A7A1DB5F-6751-4F0D-AD66-5778D3597814}" srcOrd="1" destOrd="0" presId="urn:microsoft.com/office/officeart/2008/layout/HorizontalMultiLevelHierarchy"/>
    <dgm:cxn modelId="{43495F07-8055-4BB3-9AE1-D7993CFA8EAC}" type="presParOf" srcId="{A7A1DB5F-6751-4F0D-AD66-5778D3597814}" destId="{8EE9DED9-549E-4EAE-A52E-C139A93CE110}" srcOrd="0" destOrd="0" presId="urn:microsoft.com/office/officeart/2008/layout/HorizontalMultiLevelHierarchy"/>
    <dgm:cxn modelId="{4D8DDBD9-7CDD-454E-B4AD-1AFDAA166575}" type="presParOf" srcId="{A7A1DB5F-6751-4F0D-AD66-5778D3597814}" destId="{DBEBDB68-0A5A-47C6-A528-FA420FC3994A}" srcOrd="1" destOrd="0" presId="urn:microsoft.com/office/officeart/2008/layout/HorizontalMultiLevelHierarchy"/>
    <dgm:cxn modelId="{FFFBD94C-2098-4E8D-B071-605190D0D052}" type="presParOf" srcId="{C3C90FF5-578A-46E5-9C3B-6527CDDE7901}" destId="{BAF20F9C-77D9-4615-B73D-C277EDA1FB3C}" srcOrd="2" destOrd="0" presId="urn:microsoft.com/office/officeart/2008/layout/HorizontalMultiLevelHierarchy"/>
    <dgm:cxn modelId="{00B0C5EA-1A60-4E51-AC4B-35A54AFCE451}" type="presParOf" srcId="{BAF20F9C-77D9-4615-B73D-C277EDA1FB3C}" destId="{12FC009F-E090-4F8F-823D-EFDBF0D502CC}" srcOrd="0" destOrd="0" presId="urn:microsoft.com/office/officeart/2008/layout/HorizontalMultiLevelHierarchy"/>
    <dgm:cxn modelId="{3CD88BF5-9669-4FA9-9105-730A136EE2C3}" type="presParOf" srcId="{C3C90FF5-578A-46E5-9C3B-6527CDDE7901}" destId="{8D954BBA-D089-4E60-8AB7-2C7F44F292B5}" srcOrd="3" destOrd="0" presId="urn:microsoft.com/office/officeart/2008/layout/HorizontalMultiLevelHierarchy"/>
    <dgm:cxn modelId="{CEA0ADBE-F001-4BCD-9BA6-E3A3B14C76DA}" type="presParOf" srcId="{8D954BBA-D089-4E60-8AB7-2C7F44F292B5}" destId="{86D94D3B-7F59-469B-B86F-0E85ECCF1A6F}" srcOrd="0" destOrd="0" presId="urn:microsoft.com/office/officeart/2008/layout/HorizontalMultiLevelHierarchy"/>
    <dgm:cxn modelId="{BC3B6E4D-FC23-47D8-9C3B-ED14D135D7CB}" type="presParOf" srcId="{8D954BBA-D089-4E60-8AB7-2C7F44F292B5}" destId="{66C19B64-FA30-47A7-9101-4CDFEA87BF6B}" srcOrd="1" destOrd="0" presId="urn:microsoft.com/office/officeart/2008/layout/HorizontalMultiLevelHierarchy"/>
    <dgm:cxn modelId="{110CF64D-B7F6-4209-98BC-1CE83C3AE7F1}" type="presParOf" srcId="{C3C90FF5-578A-46E5-9C3B-6527CDDE7901}" destId="{FA07658D-BD45-45F3-9B85-3951119E207B}" srcOrd="4" destOrd="0" presId="urn:microsoft.com/office/officeart/2008/layout/HorizontalMultiLevelHierarchy"/>
    <dgm:cxn modelId="{62287773-4548-4C0F-952E-7B5AFF80D62A}" type="presParOf" srcId="{FA07658D-BD45-45F3-9B85-3951119E207B}" destId="{A353495E-E99C-450E-AF5E-51B28AE2F6DA}" srcOrd="0" destOrd="0" presId="urn:microsoft.com/office/officeart/2008/layout/HorizontalMultiLevelHierarchy"/>
    <dgm:cxn modelId="{9FCB159D-DB48-4467-88F0-B892EDC4E797}" type="presParOf" srcId="{C3C90FF5-578A-46E5-9C3B-6527CDDE7901}" destId="{04CC5B4C-012A-47D5-AB09-6DCCB0005507}" srcOrd="5" destOrd="0" presId="urn:microsoft.com/office/officeart/2008/layout/HorizontalMultiLevelHierarchy"/>
    <dgm:cxn modelId="{3E138354-B6A6-4496-A913-66118375166F}" type="presParOf" srcId="{04CC5B4C-012A-47D5-AB09-6DCCB0005507}" destId="{65652A3C-D155-4D6A-B06C-BBBE4A9665E0}" srcOrd="0" destOrd="0" presId="urn:microsoft.com/office/officeart/2008/layout/HorizontalMultiLevelHierarchy"/>
    <dgm:cxn modelId="{370A39BC-543E-4AD6-AB5A-BFAA102CECC8}" type="presParOf" srcId="{04CC5B4C-012A-47D5-AB09-6DCCB0005507}" destId="{2F660F67-18B6-47CB-98B3-7FCF326948EC}" srcOrd="1" destOrd="0" presId="urn:microsoft.com/office/officeart/2008/layout/HorizontalMultiLevelHierarchy"/>
    <dgm:cxn modelId="{0429546F-72A6-4146-A87A-D11BA5E68A78}" type="presParOf" srcId="{C3C90FF5-578A-46E5-9C3B-6527CDDE7901}" destId="{1F92C4F5-1648-4D0C-BE1E-27EE628ED088}" srcOrd="6" destOrd="0" presId="urn:microsoft.com/office/officeart/2008/layout/HorizontalMultiLevelHierarchy"/>
    <dgm:cxn modelId="{06130804-9E1A-49BD-943C-C0BBC2922238}" type="presParOf" srcId="{1F92C4F5-1648-4D0C-BE1E-27EE628ED088}" destId="{843BC9FB-899B-4827-A8EE-4AC9899209D5}" srcOrd="0" destOrd="0" presId="urn:microsoft.com/office/officeart/2008/layout/HorizontalMultiLevelHierarchy"/>
    <dgm:cxn modelId="{0D8C2985-F462-44C9-AE14-24EA966E1758}" type="presParOf" srcId="{C3C90FF5-578A-46E5-9C3B-6527CDDE7901}" destId="{0D53555B-1C30-41CE-97D3-B14BB2CA85A4}" srcOrd="7" destOrd="0" presId="urn:microsoft.com/office/officeart/2008/layout/HorizontalMultiLevelHierarchy"/>
    <dgm:cxn modelId="{5CADD245-EB30-4D98-AE3F-D128A2B7850B}" type="presParOf" srcId="{0D53555B-1C30-41CE-97D3-B14BB2CA85A4}" destId="{18053263-25FB-49DC-8F74-26A980AAAB90}" srcOrd="0" destOrd="0" presId="urn:microsoft.com/office/officeart/2008/layout/HorizontalMultiLevelHierarchy"/>
    <dgm:cxn modelId="{0EEC3CD3-E8D6-483A-9835-3543EDDFACA8}" type="presParOf" srcId="{0D53555B-1C30-41CE-97D3-B14BB2CA85A4}" destId="{B1568F03-0B1A-4D47-A68E-55895D636F9E}" srcOrd="1" destOrd="0" presId="urn:microsoft.com/office/officeart/2008/layout/HorizontalMultiLevelHierarchy"/>
    <dgm:cxn modelId="{F3566FB3-07D3-4486-8300-B44704B9CE71}" type="presParOf" srcId="{C3C90FF5-578A-46E5-9C3B-6527CDDE7901}" destId="{5CEA65FA-A714-46E6-893B-6687EC34E121}" srcOrd="8" destOrd="0" presId="urn:microsoft.com/office/officeart/2008/layout/HorizontalMultiLevelHierarchy"/>
    <dgm:cxn modelId="{81E0B030-CD23-4424-9E25-7BF8E79351D9}" type="presParOf" srcId="{5CEA65FA-A714-46E6-893B-6687EC34E121}" destId="{8576AB40-5819-4226-967F-27669E9DA14D}" srcOrd="0" destOrd="0" presId="urn:microsoft.com/office/officeart/2008/layout/HorizontalMultiLevelHierarchy"/>
    <dgm:cxn modelId="{1B4216A3-7FB2-4ECD-B0C9-DADF829911E0}" type="presParOf" srcId="{C3C90FF5-578A-46E5-9C3B-6527CDDE7901}" destId="{6644FCBA-D0D1-4C69-AB22-D07BFD622092}" srcOrd="9" destOrd="0" presId="urn:microsoft.com/office/officeart/2008/layout/HorizontalMultiLevelHierarchy"/>
    <dgm:cxn modelId="{BC122BD8-4B78-47AC-81CF-D4C56BF08848}" type="presParOf" srcId="{6644FCBA-D0D1-4C69-AB22-D07BFD622092}" destId="{2BD74A7C-BDBB-4C9E-88E2-F5876C28AAA5}" srcOrd="0" destOrd="0" presId="urn:microsoft.com/office/officeart/2008/layout/HorizontalMultiLevelHierarchy"/>
    <dgm:cxn modelId="{640D1ED2-9E16-4FD7-ACA9-B474CE5D8285}" type="presParOf" srcId="{6644FCBA-D0D1-4C69-AB22-D07BFD622092}" destId="{D1DDF19B-F81B-478C-B816-672C17EAA825}" srcOrd="1" destOrd="0" presId="urn:microsoft.com/office/officeart/2008/layout/HorizontalMultiLevelHierarchy"/>
    <dgm:cxn modelId="{C1C36266-0609-4F11-9D4D-51EB33A3CBC5}" type="presParOf" srcId="{C3C90FF5-578A-46E5-9C3B-6527CDDE7901}" destId="{76EFD06C-42F2-47D4-956D-A8E8583801CC}" srcOrd="10" destOrd="0" presId="urn:microsoft.com/office/officeart/2008/layout/HorizontalMultiLevelHierarchy"/>
    <dgm:cxn modelId="{0E6AAE7C-1781-4740-98CD-CA9549152A84}" type="presParOf" srcId="{76EFD06C-42F2-47D4-956D-A8E8583801CC}" destId="{4CFCF00D-BD84-4C20-B77B-CE7C4028B631}" srcOrd="0" destOrd="0" presId="urn:microsoft.com/office/officeart/2008/layout/HorizontalMultiLevelHierarchy"/>
    <dgm:cxn modelId="{F00A5261-9EAB-45C8-A834-B88218A7A336}" type="presParOf" srcId="{C3C90FF5-578A-46E5-9C3B-6527CDDE7901}" destId="{AF9F1CFA-396A-43F9-B9D5-9882835E74F5}" srcOrd="11" destOrd="0" presId="urn:microsoft.com/office/officeart/2008/layout/HorizontalMultiLevelHierarchy"/>
    <dgm:cxn modelId="{9E4F73EA-D5B4-4A2F-97DB-D03193D43440}" type="presParOf" srcId="{AF9F1CFA-396A-43F9-B9D5-9882835E74F5}" destId="{593CB06E-B2D0-4F8B-8E6E-23F8B96BB281}" srcOrd="0" destOrd="0" presId="urn:microsoft.com/office/officeart/2008/layout/HorizontalMultiLevelHierarchy"/>
    <dgm:cxn modelId="{FAC623AD-7315-4FA8-BAE2-EA5DD57D45EF}" type="presParOf" srcId="{AF9F1CFA-396A-43F9-B9D5-9882835E74F5}" destId="{6558C355-E33B-4704-8687-E33DECBB4B03}" srcOrd="1" destOrd="0" presId="urn:microsoft.com/office/officeart/2008/layout/HorizontalMultiLevelHierarchy"/>
    <dgm:cxn modelId="{09CC4B50-A879-4A7A-A37D-B0E04F1F9C0E}" type="presParOf" srcId="{C3C90FF5-578A-46E5-9C3B-6527CDDE7901}" destId="{78DA52D5-30C4-4674-8BB8-6257D3B2E292}" srcOrd="12" destOrd="0" presId="urn:microsoft.com/office/officeart/2008/layout/HorizontalMultiLevelHierarchy"/>
    <dgm:cxn modelId="{50CAF424-319D-4A92-82A3-70668CF30367}" type="presParOf" srcId="{78DA52D5-30C4-4674-8BB8-6257D3B2E292}" destId="{5A772638-2FF8-4584-A9CD-B05BB155EE57}" srcOrd="0" destOrd="0" presId="urn:microsoft.com/office/officeart/2008/layout/HorizontalMultiLevelHierarchy"/>
    <dgm:cxn modelId="{0F3026A0-E228-44D1-899D-E62A75BC1CC6}" type="presParOf" srcId="{C3C90FF5-578A-46E5-9C3B-6527CDDE7901}" destId="{632033AF-66A9-4515-9CB9-26E91627358E}" srcOrd="13" destOrd="0" presId="urn:microsoft.com/office/officeart/2008/layout/HorizontalMultiLevelHierarchy"/>
    <dgm:cxn modelId="{7799078B-410F-4AFC-86D9-6003AE3D5B38}" type="presParOf" srcId="{632033AF-66A9-4515-9CB9-26E91627358E}" destId="{74F2F1B9-E925-4581-97B6-8C2DA794589E}" srcOrd="0" destOrd="0" presId="urn:microsoft.com/office/officeart/2008/layout/HorizontalMultiLevelHierarchy"/>
    <dgm:cxn modelId="{54DBAD78-AC6B-44B9-9599-E37F6BDB2742}" type="presParOf" srcId="{632033AF-66A9-4515-9CB9-26E91627358E}" destId="{7BC704D3-47AD-45AE-AA72-EECC20BC7630}" srcOrd="1" destOrd="0" presId="urn:microsoft.com/office/officeart/2008/layout/HorizontalMultiLevelHierarchy"/>
    <dgm:cxn modelId="{56E59955-186B-491A-A0A6-B292D98DEF82}" type="presParOf" srcId="{C3C90FF5-578A-46E5-9C3B-6527CDDE7901}" destId="{1B2E5505-F51B-4DBD-87C6-5FE477A6A0DB}" srcOrd="14" destOrd="0" presId="urn:microsoft.com/office/officeart/2008/layout/HorizontalMultiLevelHierarchy"/>
    <dgm:cxn modelId="{F13172FF-4EBB-4C22-B00E-CC602BB7D39F}" type="presParOf" srcId="{1B2E5505-F51B-4DBD-87C6-5FE477A6A0DB}" destId="{AEFFB6C8-3CBE-4C29-AD0F-79A7D32FE98E}" srcOrd="0" destOrd="0" presId="urn:microsoft.com/office/officeart/2008/layout/HorizontalMultiLevelHierarchy"/>
    <dgm:cxn modelId="{FE2114F6-AB9C-4FAD-9025-7F689780CB84}" type="presParOf" srcId="{C3C90FF5-578A-46E5-9C3B-6527CDDE7901}" destId="{E38A294C-C15E-4546-ABBE-4BA8F9CAA834}" srcOrd="15" destOrd="0" presId="urn:microsoft.com/office/officeart/2008/layout/HorizontalMultiLevelHierarchy"/>
    <dgm:cxn modelId="{372A98F9-F266-48F8-BB98-B78F9290366C}" type="presParOf" srcId="{E38A294C-C15E-4546-ABBE-4BA8F9CAA834}" destId="{6361B062-718E-4E1C-8639-FD1D78E68211}" srcOrd="0" destOrd="0" presId="urn:microsoft.com/office/officeart/2008/layout/HorizontalMultiLevelHierarchy"/>
    <dgm:cxn modelId="{82B0EA9C-DC50-4D11-8BC5-3DB48AA9CDBE}" type="presParOf" srcId="{E38A294C-C15E-4546-ABBE-4BA8F9CAA834}" destId="{610CCD18-D526-4825-B978-443E0422F91C}" srcOrd="1" destOrd="0" presId="urn:microsoft.com/office/officeart/2008/layout/HorizontalMultiLevelHierarchy"/>
    <dgm:cxn modelId="{602BD66C-7A17-427B-95E8-F5F6012102B3}" type="presParOf" srcId="{C3C90FF5-578A-46E5-9C3B-6527CDDE7901}" destId="{0B2E17BA-F969-4E3B-890E-55B87F733370}" srcOrd="16" destOrd="0" presId="urn:microsoft.com/office/officeart/2008/layout/HorizontalMultiLevelHierarchy"/>
    <dgm:cxn modelId="{0CBD582D-422D-4EC7-B18E-616BDFF16EC2}" type="presParOf" srcId="{0B2E17BA-F969-4E3B-890E-55B87F733370}" destId="{B222FE4B-CD13-4A8B-B589-6A5202B38D3C}" srcOrd="0" destOrd="0" presId="urn:microsoft.com/office/officeart/2008/layout/HorizontalMultiLevelHierarchy"/>
    <dgm:cxn modelId="{4F17DFFD-E750-4BF2-8595-164DA41279C6}" type="presParOf" srcId="{C3C90FF5-578A-46E5-9C3B-6527CDDE7901}" destId="{EECA4246-D97C-4812-A619-9D5D9BB5BCB1}" srcOrd="17" destOrd="0" presId="urn:microsoft.com/office/officeart/2008/layout/HorizontalMultiLevelHierarchy"/>
    <dgm:cxn modelId="{63E64C21-B899-4FA4-B798-BF01781008DB}" type="presParOf" srcId="{EECA4246-D97C-4812-A619-9D5D9BB5BCB1}" destId="{B395D9EF-C97B-4112-8CAF-DF38BCB62FE5}" srcOrd="0" destOrd="0" presId="urn:microsoft.com/office/officeart/2008/layout/HorizontalMultiLevelHierarchy"/>
    <dgm:cxn modelId="{D46E26F7-CF09-4A7F-998C-DDF4BB8F27B3}" type="presParOf" srcId="{EECA4246-D97C-4812-A619-9D5D9BB5BCB1}" destId="{C90094D8-91A9-4CF0-AD6E-4652DD6503A2}" srcOrd="1" destOrd="0" presId="urn:microsoft.com/office/officeart/2008/layout/HorizontalMultiLevelHierarchy"/>
    <dgm:cxn modelId="{3F29EE4A-8D8F-483B-BDFD-24FF940D9A7A}" type="presParOf" srcId="{C3C90FF5-578A-46E5-9C3B-6527CDDE7901}" destId="{D502514D-31B4-45BD-A4E9-E1D09DA8AD29}" srcOrd="18" destOrd="0" presId="urn:microsoft.com/office/officeart/2008/layout/HorizontalMultiLevelHierarchy"/>
    <dgm:cxn modelId="{3D558EEC-F7DB-4820-8D2B-CDCDC4C512B5}" type="presParOf" srcId="{D502514D-31B4-45BD-A4E9-E1D09DA8AD29}" destId="{5FE02B2B-FDF1-4700-9D75-47038ED2CD6B}" srcOrd="0" destOrd="0" presId="urn:microsoft.com/office/officeart/2008/layout/HorizontalMultiLevelHierarchy"/>
    <dgm:cxn modelId="{883464B6-0A93-4D7E-8116-B3C3C71446F1}" type="presParOf" srcId="{C3C90FF5-578A-46E5-9C3B-6527CDDE7901}" destId="{E014F7CF-5482-481D-95FF-293E220D4776}" srcOrd="19" destOrd="0" presId="urn:microsoft.com/office/officeart/2008/layout/HorizontalMultiLevelHierarchy"/>
    <dgm:cxn modelId="{A4C66314-51CB-4EE3-A423-9305B78B071B}" type="presParOf" srcId="{E014F7CF-5482-481D-95FF-293E220D4776}" destId="{F18B3789-A34C-44C1-B1FA-59A8F6FBA1A5}" srcOrd="0" destOrd="0" presId="urn:microsoft.com/office/officeart/2008/layout/HorizontalMultiLevelHierarchy"/>
    <dgm:cxn modelId="{49CDF424-32A6-4CA5-8C20-0CE54EB28E6F}" type="presParOf" srcId="{E014F7CF-5482-481D-95FF-293E220D4776}" destId="{72FE2D6E-88D5-4DCD-8A37-4C1050945653}" srcOrd="1" destOrd="0" presId="urn:microsoft.com/office/officeart/2008/layout/HorizontalMultiLevelHierarchy"/>
    <dgm:cxn modelId="{502C6585-9523-4B7C-A4E7-B4E51FA940FE}" type="presParOf" srcId="{C3C90FF5-578A-46E5-9C3B-6527CDDE7901}" destId="{7ACFF983-D17C-4813-B796-DC7C4FAB72B5}" srcOrd="20" destOrd="0" presId="urn:microsoft.com/office/officeart/2008/layout/HorizontalMultiLevelHierarchy"/>
    <dgm:cxn modelId="{4976116B-AC47-49F1-BCC2-B2236769B2FF}" type="presParOf" srcId="{7ACFF983-D17C-4813-B796-DC7C4FAB72B5}" destId="{0123671D-66D3-48A7-8DF7-57C8B74D60FA}" srcOrd="0" destOrd="0" presId="urn:microsoft.com/office/officeart/2008/layout/HorizontalMultiLevelHierarchy"/>
    <dgm:cxn modelId="{E3A89E2B-CBA4-46F7-8310-B7B422FDB361}" type="presParOf" srcId="{C3C90FF5-578A-46E5-9C3B-6527CDDE7901}" destId="{F04597BB-AB80-4ADF-A6E7-1831390A189A}" srcOrd="21" destOrd="0" presId="urn:microsoft.com/office/officeart/2008/layout/HorizontalMultiLevelHierarchy"/>
    <dgm:cxn modelId="{F2A19723-1D15-471A-804B-3631496832CD}" type="presParOf" srcId="{F04597BB-AB80-4ADF-A6E7-1831390A189A}" destId="{087BEED8-8E7C-4814-BC14-D3E586DE378C}" srcOrd="0" destOrd="0" presId="urn:microsoft.com/office/officeart/2008/layout/HorizontalMultiLevelHierarchy"/>
    <dgm:cxn modelId="{B04A5D29-B539-420F-BBEE-36D8EE7EBCCC}" type="presParOf" srcId="{F04597BB-AB80-4ADF-A6E7-1831390A189A}" destId="{009D4E4A-758D-4B04-BF7E-16F9BFD71520}" srcOrd="1" destOrd="0" presId="urn:microsoft.com/office/officeart/2008/layout/HorizontalMultiLevelHierarchy"/>
    <dgm:cxn modelId="{CC6396BB-0313-4895-84AB-E4FF1020F1D1}" type="presParOf" srcId="{C3C90FF5-578A-46E5-9C3B-6527CDDE7901}" destId="{21692855-FF88-4540-B59D-151005764471}" srcOrd="22" destOrd="0" presId="urn:microsoft.com/office/officeart/2008/layout/HorizontalMultiLevelHierarchy"/>
    <dgm:cxn modelId="{B720DF24-B1B1-44C7-912D-9A7BC46D1039}" type="presParOf" srcId="{21692855-FF88-4540-B59D-151005764471}" destId="{D1B23FDB-F88B-4CF5-B31D-772E0D9B3664}" srcOrd="0" destOrd="0" presId="urn:microsoft.com/office/officeart/2008/layout/HorizontalMultiLevelHierarchy"/>
    <dgm:cxn modelId="{0C02B239-855F-41A1-8747-B4471DDCB132}" type="presParOf" srcId="{C3C90FF5-578A-46E5-9C3B-6527CDDE7901}" destId="{4FFDC6E2-44AE-49F1-946B-517355E085CB}" srcOrd="23" destOrd="0" presId="urn:microsoft.com/office/officeart/2008/layout/HorizontalMultiLevelHierarchy"/>
    <dgm:cxn modelId="{9A340A2A-19DA-4661-BB42-E39E2E03B127}" type="presParOf" srcId="{4FFDC6E2-44AE-49F1-946B-517355E085CB}" destId="{00DCE2E6-A6B9-4C09-AD3E-CD3ED6935B50}" srcOrd="0" destOrd="0" presId="urn:microsoft.com/office/officeart/2008/layout/HorizontalMultiLevelHierarchy"/>
    <dgm:cxn modelId="{2D17ADA0-56F1-485D-ABF9-CA4DAEDCA422}" type="presParOf" srcId="{4FFDC6E2-44AE-49F1-946B-517355E085CB}" destId="{99B4B34B-7725-4D40-9B57-AEBAFD3F026B}" srcOrd="1" destOrd="0" presId="urn:microsoft.com/office/officeart/2008/layout/HorizontalMultiLevelHierarchy"/>
    <dgm:cxn modelId="{75DADDA1-F423-4089-A719-456187359025}" type="presParOf" srcId="{C3C90FF5-578A-46E5-9C3B-6527CDDE7901}" destId="{6924ABA5-EBF8-48B2-B701-2BB5F936D519}" srcOrd="24" destOrd="0" presId="urn:microsoft.com/office/officeart/2008/layout/HorizontalMultiLevelHierarchy"/>
    <dgm:cxn modelId="{6B3F1DAB-F052-4630-BC91-2C28E544D4A8}" type="presParOf" srcId="{6924ABA5-EBF8-48B2-B701-2BB5F936D519}" destId="{14825BAD-161D-419F-9B7B-D59D4274EB2D}" srcOrd="0" destOrd="0" presId="urn:microsoft.com/office/officeart/2008/layout/HorizontalMultiLevelHierarchy"/>
    <dgm:cxn modelId="{158DD879-95AB-4D05-979A-7F264E371BAF}" type="presParOf" srcId="{C3C90FF5-578A-46E5-9C3B-6527CDDE7901}" destId="{54518D33-91E8-4F5F-96AE-F67509F43C37}" srcOrd="25" destOrd="0" presId="urn:microsoft.com/office/officeart/2008/layout/HorizontalMultiLevelHierarchy"/>
    <dgm:cxn modelId="{FDF07BF3-1677-4DE9-85AC-2CE0D9CD2BFF}" type="presParOf" srcId="{54518D33-91E8-4F5F-96AE-F67509F43C37}" destId="{9AD68AD3-3D31-4B02-8F73-22E4E774859F}" srcOrd="0" destOrd="0" presId="urn:microsoft.com/office/officeart/2008/layout/HorizontalMultiLevelHierarchy"/>
    <dgm:cxn modelId="{C0A26D6B-8D41-4F9E-A96A-2C3949770C76}" type="presParOf" srcId="{54518D33-91E8-4F5F-96AE-F67509F43C37}" destId="{4DDD8C48-63AA-4603-8BD6-56CD283D839B}" srcOrd="1" destOrd="0" presId="urn:microsoft.com/office/officeart/2008/layout/HorizontalMultiLevelHierarchy"/>
    <dgm:cxn modelId="{4A1A1D16-18D8-4318-A5DE-23D91602B436}" type="presParOf" srcId="{C3C90FF5-578A-46E5-9C3B-6527CDDE7901}" destId="{BE6A73D6-5304-4A08-934A-D2054B1AA819}" srcOrd="26" destOrd="0" presId="urn:microsoft.com/office/officeart/2008/layout/HorizontalMultiLevelHierarchy"/>
    <dgm:cxn modelId="{52F803A5-897F-4C1E-8CFE-83B745C94D23}" type="presParOf" srcId="{BE6A73D6-5304-4A08-934A-D2054B1AA819}" destId="{F431B48F-5EB8-4672-93B9-D3FE59985361}" srcOrd="0" destOrd="0" presId="urn:microsoft.com/office/officeart/2008/layout/HorizontalMultiLevelHierarchy"/>
    <dgm:cxn modelId="{F3E2CE52-F880-4E6C-A9DA-6F8CC11C5340}" type="presParOf" srcId="{C3C90FF5-578A-46E5-9C3B-6527CDDE7901}" destId="{A75DB0D4-75F3-4618-A8D8-D5AD199D5DC0}" srcOrd="27" destOrd="0" presId="urn:microsoft.com/office/officeart/2008/layout/HorizontalMultiLevelHierarchy"/>
    <dgm:cxn modelId="{DD1DC32C-D668-44EE-B76C-C2D7673B870A}" type="presParOf" srcId="{A75DB0D4-75F3-4618-A8D8-D5AD199D5DC0}" destId="{DE33B18D-AA3D-43AA-BC4F-63B0A76FC0D9}" srcOrd="0" destOrd="0" presId="urn:microsoft.com/office/officeart/2008/layout/HorizontalMultiLevelHierarchy"/>
    <dgm:cxn modelId="{959CFA60-A941-4889-940F-90D9074BCCE0}" type="presParOf" srcId="{A75DB0D4-75F3-4618-A8D8-D5AD199D5DC0}" destId="{70EF922E-2548-4F34-8504-48935ED6128B}"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6A73D6-5304-4A08-934A-D2054B1AA819}">
      <dsp:nvSpPr>
        <dsp:cNvPr id="0" name=""/>
        <dsp:cNvSpPr/>
      </dsp:nvSpPr>
      <dsp:spPr>
        <a:xfrm>
          <a:off x="1392181" y="3063706"/>
          <a:ext cx="3006144" cy="2848771"/>
        </a:xfrm>
        <a:custGeom>
          <a:avLst/>
          <a:gdLst/>
          <a:ahLst/>
          <a:cxnLst/>
          <a:rect l="0" t="0" r="0" b="0"/>
          <a:pathLst>
            <a:path>
              <a:moveTo>
                <a:pt x="0" y="0"/>
              </a:moveTo>
              <a:lnTo>
                <a:pt x="1503072" y="0"/>
              </a:lnTo>
              <a:lnTo>
                <a:pt x="1503072" y="2848771"/>
              </a:lnTo>
              <a:lnTo>
                <a:pt x="3006144" y="284877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2791715" y="4384554"/>
        <a:ext cx="207077" cy="207077"/>
      </dsp:txXfrm>
    </dsp:sp>
    <dsp:sp modelId="{6924ABA5-EBF8-48B2-B701-2BB5F936D519}">
      <dsp:nvSpPr>
        <dsp:cNvPr id="0" name=""/>
        <dsp:cNvSpPr/>
      </dsp:nvSpPr>
      <dsp:spPr>
        <a:xfrm>
          <a:off x="1392181" y="3063706"/>
          <a:ext cx="3006144" cy="2407857"/>
        </a:xfrm>
        <a:custGeom>
          <a:avLst/>
          <a:gdLst/>
          <a:ahLst/>
          <a:cxnLst/>
          <a:rect l="0" t="0" r="0" b="0"/>
          <a:pathLst>
            <a:path>
              <a:moveTo>
                <a:pt x="0" y="0"/>
              </a:moveTo>
              <a:lnTo>
                <a:pt x="1503072" y="0"/>
              </a:lnTo>
              <a:lnTo>
                <a:pt x="1503072" y="2407857"/>
              </a:lnTo>
              <a:lnTo>
                <a:pt x="3006144" y="2407857"/>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2798964" y="4171345"/>
        <a:ext cx="192579" cy="192579"/>
      </dsp:txXfrm>
    </dsp:sp>
    <dsp:sp modelId="{21692855-FF88-4540-B59D-151005764471}">
      <dsp:nvSpPr>
        <dsp:cNvPr id="0" name=""/>
        <dsp:cNvSpPr/>
      </dsp:nvSpPr>
      <dsp:spPr>
        <a:xfrm>
          <a:off x="1392181" y="3063706"/>
          <a:ext cx="3006144" cy="1966942"/>
        </a:xfrm>
        <a:custGeom>
          <a:avLst/>
          <a:gdLst/>
          <a:ahLst/>
          <a:cxnLst/>
          <a:rect l="0" t="0" r="0" b="0"/>
          <a:pathLst>
            <a:path>
              <a:moveTo>
                <a:pt x="0" y="0"/>
              </a:moveTo>
              <a:lnTo>
                <a:pt x="1503072" y="0"/>
              </a:lnTo>
              <a:lnTo>
                <a:pt x="1503072" y="1966942"/>
              </a:lnTo>
              <a:lnTo>
                <a:pt x="3006144" y="1966942"/>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05442" y="3957366"/>
        <a:ext cx="179622" cy="179622"/>
      </dsp:txXfrm>
    </dsp:sp>
    <dsp:sp modelId="{7ACFF983-D17C-4813-B796-DC7C4FAB72B5}">
      <dsp:nvSpPr>
        <dsp:cNvPr id="0" name=""/>
        <dsp:cNvSpPr/>
      </dsp:nvSpPr>
      <dsp:spPr>
        <a:xfrm>
          <a:off x="1392181" y="3063706"/>
          <a:ext cx="3006144" cy="1526028"/>
        </a:xfrm>
        <a:custGeom>
          <a:avLst/>
          <a:gdLst/>
          <a:ahLst/>
          <a:cxnLst/>
          <a:rect l="0" t="0" r="0" b="0"/>
          <a:pathLst>
            <a:path>
              <a:moveTo>
                <a:pt x="0" y="0"/>
              </a:moveTo>
              <a:lnTo>
                <a:pt x="1503072" y="0"/>
              </a:lnTo>
              <a:lnTo>
                <a:pt x="1503072" y="1526028"/>
              </a:lnTo>
              <a:lnTo>
                <a:pt x="3006144" y="152602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10971" y="3742438"/>
        <a:ext cx="168565" cy="168565"/>
      </dsp:txXfrm>
    </dsp:sp>
    <dsp:sp modelId="{D502514D-31B4-45BD-A4E9-E1D09DA8AD29}">
      <dsp:nvSpPr>
        <dsp:cNvPr id="0" name=""/>
        <dsp:cNvSpPr/>
      </dsp:nvSpPr>
      <dsp:spPr>
        <a:xfrm>
          <a:off x="1392181" y="3063706"/>
          <a:ext cx="3006144" cy="1085113"/>
        </a:xfrm>
        <a:custGeom>
          <a:avLst/>
          <a:gdLst/>
          <a:ahLst/>
          <a:cxnLst/>
          <a:rect l="0" t="0" r="0" b="0"/>
          <a:pathLst>
            <a:path>
              <a:moveTo>
                <a:pt x="0" y="0"/>
              </a:moveTo>
              <a:lnTo>
                <a:pt x="1503072" y="0"/>
              </a:lnTo>
              <a:lnTo>
                <a:pt x="1503072" y="1085113"/>
              </a:lnTo>
              <a:lnTo>
                <a:pt x="3006144" y="108511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88950">
            <a:lnSpc>
              <a:spcPct val="90000"/>
            </a:lnSpc>
            <a:spcBef>
              <a:spcPct val="0"/>
            </a:spcBef>
            <a:spcAft>
              <a:spcPct val="35000"/>
            </a:spcAft>
          </a:pPr>
          <a:endParaRPr lang="zh-CN" altLang="en-US" sz="1100" kern="1200"/>
        </a:p>
      </dsp:txBody>
      <dsp:txXfrm>
        <a:off x="2815353" y="3526363"/>
        <a:ext cx="159799" cy="159799"/>
      </dsp:txXfrm>
    </dsp:sp>
    <dsp:sp modelId="{0B2E17BA-F969-4E3B-890E-55B87F733370}">
      <dsp:nvSpPr>
        <dsp:cNvPr id="0" name=""/>
        <dsp:cNvSpPr/>
      </dsp:nvSpPr>
      <dsp:spPr>
        <a:xfrm>
          <a:off x="1392181" y="3063706"/>
          <a:ext cx="2993811" cy="643066"/>
        </a:xfrm>
        <a:custGeom>
          <a:avLst/>
          <a:gdLst/>
          <a:ahLst/>
          <a:cxnLst/>
          <a:rect l="0" t="0" r="0" b="0"/>
          <a:pathLst>
            <a:path>
              <a:moveTo>
                <a:pt x="0" y="0"/>
              </a:moveTo>
              <a:lnTo>
                <a:pt x="1496905" y="0"/>
              </a:lnTo>
              <a:lnTo>
                <a:pt x="1496905" y="643066"/>
              </a:lnTo>
              <a:lnTo>
                <a:pt x="2993811" y="643066"/>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2812534" y="3308688"/>
        <a:ext cx="153104" cy="153104"/>
      </dsp:txXfrm>
    </dsp:sp>
    <dsp:sp modelId="{1B2E5505-F51B-4DBD-87C6-5FE477A6A0DB}">
      <dsp:nvSpPr>
        <dsp:cNvPr id="0" name=""/>
        <dsp:cNvSpPr/>
      </dsp:nvSpPr>
      <dsp:spPr>
        <a:xfrm>
          <a:off x="1392181" y="3063706"/>
          <a:ext cx="2996020" cy="205531"/>
        </a:xfrm>
        <a:custGeom>
          <a:avLst/>
          <a:gdLst/>
          <a:ahLst/>
          <a:cxnLst/>
          <a:rect l="0" t="0" r="0" b="0"/>
          <a:pathLst>
            <a:path>
              <a:moveTo>
                <a:pt x="0" y="0"/>
              </a:moveTo>
              <a:lnTo>
                <a:pt x="1498010" y="0"/>
              </a:lnTo>
              <a:lnTo>
                <a:pt x="1498010" y="205531"/>
              </a:lnTo>
              <a:lnTo>
                <a:pt x="2996020" y="20553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2815115" y="3091396"/>
        <a:ext cx="150153" cy="150153"/>
      </dsp:txXfrm>
    </dsp:sp>
    <dsp:sp modelId="{78DA52D5-30C4-4674-8BB8-6257D3B2E292}">
      <dsp:nvSpPr>
        <dsp:cNvPr id="0" name=""/>
        <dsp:cNvSpPr/>
      </dsp:nvSpPr>
      <dsp:spPr>
        <a:xfrm>
          <a:off x="1392181" y="2826077"/>
          <a:ext cx="3006144" cy="237629"/>
        </a:xfrm>
        <a:custGeom>
          <a:avLst/>
          <a:gdLst/>
          <a:ahLst/>
          <a:cxnLst/>
          <a:rect l="0" t="0" r="0" b="0"/>
          <a:pathLst>
            <a:path>
              <a:moveTo>
                <a:pt x="0" y="237629"/>
              </a:moveTo>
              <a:lnTo>
                <a:pt x="1503072" y="237629"/>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2819865" y="2869504"/>
        <a:ext cx="150776" cy="150776"/>
      </dsp:txXfrm>
    </dsp:sp>
    <dsp:sp modelId="{76EFD06C-42F2-47D4-956D-A8E8583801CC}">
      <dsp:nvSpPr>
        <dsp:cNvPr id="0" name=""/>
        <dsp:cNvSpPr/>
      </dsp:nvSpPr>
      <dsp:spPr>
        <a:xfrm>
          <a:off x="1392181" y="2385162"/>
          <a:ext cx="3006144" cy="678544"/>
        </a:xfrm>
        <a:custGeom>
          <a:avLst/>
          <a:gdLst/>
          <a:ahLst/>
          <a:cxnLst/>
          <a:rect l="0" t="0" r="0" b="0"/>
          <a:pathLst>
            <a:path>
              <a:moveTo>
                <a:pt x="0" y="678544"/>
              </a:moveTo>
              <a:lnTo>
                <a:pt x="1503072" y="678544"/>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88950">
            <a:lnSpc>
              <a:spcPct val="90000"/>
            </a:lnSpc>
            <a:spcBef>
              <a:spcPct val="0"/>
            </a:spcBef>
            <a:spcAft>
              <a:spcPct val="35000"/>
            </a:spcAft>
          </a:pPr>
          <a:endParaRPr lang="zh-CN" altLang="en-US" sz="1100" kern="1200"/>
        </a:p>
      </dsp:txBody>
      <dsp:txXfrm>
        <a:off x="2818209" y="2647390"/>
        <a:ext cx="154088" cy="154088"/>
      </dsp:txXfrm>
    </dsp:sp>
    <dsp:sp modelId="{5CEA65FA-A714-46E6-893B-6687EC34E121}">
      <dsp:nvSpPr>
        <dsp:cNvPr id="0" name=""/>
        <dsp:cNvSpPr/>
      </dsp:nvSpPr>
      <dsp:spPr>
        <a:xfrm>
          <a:off x="1392181" y="1944248"/>
          <a:ext cx="3006144" cy="1119458"/>
        </a:xfrm>
        <a:custGeom>
          <a:avLst/>
          <a:gdLst/>
          <a:ahLst/>
          <a:cxnLst/>
          <a:rect l="0" t="0" r="0" b="0"/>
          <a:pathLst>
            <a:path>
              <a:moveTo>
                <a:pt x="0" y="1119458"/>
              </a:moveTo>
              <a:lnTo>
                <a:pt x="1503072" y="1119458"/>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88950">
            <a:lnSpc>
              <a:spcPct val="90000"/>
            </a:lnSpc>
            <a:spcBef>
              <a:spcPct val="0"/>
            </a:spcBef>
            <a:spcAft>
              <a:spcPct val="35000"/>
            </a:spcAft>
          </a:pPr>
          <a:endParaRPr lang="zh-CN" altLang="en-US" sz="1100" kern="1200"/>
        </a:p>
      </dsp:txBody>
      <dsp:txXfrm>
        <a:off x="2815058" y="2423782"/>
        <a:ext cx="160390" cy="160390"/>
      </dsp:txXfrm>
    </dsp:sp>
    <dsp:sp modelId="{1F92C4F5-1648-4D0C-BE1E-27EE628ED088}">
      <dsp:nvSpPr>
        <dsp:cNvPr id="0" name=""/>
        <dsp:cNvSpPr/>
      </dsp:nvSpPr>
      <dsp:spPr>
        <a:xfrm>
          <a:off x="1392181" y="1503333"/>
          <a:ext cx="3006144" cy="1560373"/>
        </a:xfrm>
        <a:custGeom>
          <a:avLst/>
          <a:gdLst/>
          <a:ahLst/>
          <a:cxnLst/>
          <a:rect l="0" t="0" r="0" b="0"/>
          <a:pathLst>
            <a:path>
              <a:moveTo>
                <a:pt x="0" y="1560373"/>
              </a:moveTo>
              <a:lnTo>
                <a:pt x="1503072" y="1560373"/>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10579" y="2198845"/>
        <a:ext cx="169349" cy="169349"/>
      </dsp:txXfrm>
    </dsp:sp>
    <dsp:sp modelId="{FA07658D-BD45-45F3-9B85-3951119E207B}">
      <dsp:nvSpPr>
        <dsp:cNvPr id="0" name=""/>
        <dsp:cNvSpPr/>
      </dsp:nvSpPr>
      <dsp:spPr>
        <a:xfrm>
          <a:off x="1392181" y="1062419"/>
          <a:ext cx="3006144" cy="2001287"/>
        </a:xfrm>
        <a:custGeom>
          <a:avLst/>
          <a:gdLst/>
          <a:ahLst/>
          <a:cxnLst/>
          <a:rect l="0" t="0" r="0" b="0"/>
          <a:pathLst>
            <a:path>
              <a:moveTo>
                <a:pt x="0" y="2001287"/>
              </a:moveTo>
              <a:lnTo>
                <a:pt x="1503072" y="2001287"/>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04969" y="1972778"/>
        <a:ext cx="180568" cy="180568"/>
      </dsp:txXfrm>
    </dsp:sp>
    <dsp:sp modelId="{BAF20F9C-77D9-4615-B73D-C277EDA1FB3C}">
      <dsp:nvSpPr>
        <dsp:cNvPr id="0" name=""/>
        <dsp:cNvSpPr/>
      </dsp:nvSpPr>
      <dsp:spPr>
        <a:xfrm>
          <a:off x="1392181" y="629317"/>
          <a:ext cx="2990513" cy="2434389"/>
        </a:xfrm>
        <a:custGeom>
          <a:avLst/>
          <a:gdLst/>
          <a:ahLst/>
          <a:cxnLst/>
          <a:rect l="0" t="0" r="0" b="0"/>
          <a:pathLst>
            <a:path>
              <a:moveTo>
                <a:pt x="0" y="2434389"/>
              </a:moveTo>
              <a:lnTo>
                <a:pt x="1495256" y="2434389"/>
              </a:lnTo>
              <a:lnTo>
                <a:pt x="1495256" y="0"/>
              </a:lnTo>
              <a:lnTo>
                <a:pt x="2990513"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2791036" y="1750110"/>
        <a:ext cx="192804" cy="192804"/>
      </dsp:txXfrm>
    </dsp:sp>
    <dsp:sp modelId="{211CD19D-A4C4-45A3-AA73-34D0A9F47A9D}">
      <dsp:nvSpPr>
        <dsp:cNvPr id="0" name=""/>
        <dsp:cNvSpPr/>
      </dsp:nvSpPr>
      <dsp:spPr>
        <a:xfrm>
          <a:off x="1392181" y="178202"/>
          <a:ext cx="3006144" cy="2885504"/>
        </a:xfrm>
        <a:custGeom>
          <a:avLst/>
          <a:gdLst/>
          <a:ahLst/>
          <a:cxnLst/>
          <a:rect l="0" t="0" r="0" b="0"/>
          <a:pathLst>
            <a:path>
              <a:moveTo>
                <a:pt x="0" y="2885504"/>
              </a:moveTo>
              <a:lnTo>
                <a:pt x="1503072" y="2885504"/>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2791081" y="1516782"/>
        <a:ext cx="208344" cy="208344"/>
      </dsp:txXfrm>
    </dsp:sp>
    <dsp:sp modelId="{BBBCB725-46E7-49EB-8E28-61AC94B1E628}">
      <dsp:nvSpPr>
        <dsp:cNvPr id="0" name=""/>
        <dsp:cNvSpPr/>
      </dsp:nvSpPr>
      <dsp:spPr>
        <a:xfrm>
          <a:off x="517064" y="2907392"/>
          <a:ext cx="1437603" cy="312629"/>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财政管理教程</a:t>
          </a:r>
          <a:endParaRPr lang="zh-CN" altLang="en-US" sz="1800" kern="1200" dirty="0"/>
        </a:p>
      </dsp:txBody>
      <dsp:txXfrm>
        <a:off x="517064" y="2907392"/>
        <a:ext cx="1437603" cy="312629"/>
      </dsp:txXfrm>
    </dsp:sp>
    <dsp:sp modelId="{8EE9DED9-549E-4EAE-A52E-C139A93CE110}">
      <dsp:nvSpPr>
        <dsp:cNvPr id="0" name=""/>
        <dsp:cNvSpPr/>
      </dsp:nvSpPr>
      <dsp:spPr>
        <a:xfrm>
          <a:off x="4398325" y="1836"/>
          <a:ext cx="3293053"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第二章 财政管理体制</a:t>
          </a:r>
          <a:endParaRPr lang="zh-CN" altLang="en-US" sz="1000" kern="1200" dirty="0"/>
        </a:p>
      </dsp:txBody>
      <dsp:txXfrm>
        <a:off x="4398325" y="1836"/>
        <a:ext cx="3293053" cy="352731"/>
      </dsp:txXfrm>
    </dsp:sp>
    <dsp:sp modelId="{86D94D3B-7F59-469B-B86F-0E85ECCF1A6F}">
      <dsp:nvSpPr>
        <dsp:cNvPr id="0" name=""/>
        <dsp:cNvSpPr/>
      </dsp:nvSpPr>
      <dsp:spPr>
        <a:xfrm>
          <a:off x="4382695" y="452952"/>
          <a:ext cx="3305884"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第三章 政府收支分类及科目管理</a:t>
          </a:r>
          <a:endParaRPr lang="zh-CN" altLang="en-US" sz="1000" kern="1200" dirty="0"/>
        </a:p>
      </dsp:txBody>
      <dsp:txXfrm>
        <a:off x="4382695" y="452952"/>
        <a:ext cx="3305884" cy="352731"/>
      </dsp:txXfrm>
    </dsp:sp>
    <dsp:sp modelId="{65652A3C-D155-4D6A-B06C-BBBE4A9665E0}">
      <dsp:nvSpPr>
        <dsp:cNvPr id="0" name=""/>
        <dsp:cNvSpPr/>
      </dsp:nvSpPr>
      <dsp:spPr>
        <a:xfrm>
          <a:off x="4398325" y="886053"/>
          <a:ext cx="3313381"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第四章  财政收入管理</a:t>
          </a:r>
          <a:endParaRPr lang="zh-CN" altLang="en-US" sz="1000" kern="1200" dirty="0"/>
        </a:p>
      </dsp:txBody>
      <dsp:txXfrm>
        <a:off x="4398325" y="886053"/>
        <a:ext cx="3313381" cy="352731"/>
      </dsp:txXfrm>
    </dsp:sp>
    <dsp:sp modelId="{18053263-25FB-49DC-8F74-26A980AAAB90}">
      <dsp:nvSpPr>
        <dsp:cNvPr id="0" name=""/>
        <dsp:cNvSpPr/>
      </dsp:nvSpPr>
      <dsp:spPr>
        <a:xfrm>
          <a:off x="4398325" y="1326968"/>
          <a:ext cx="3317407"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第五章 财政支出管理</a:t>
          </a:r>
          <a:endParaRPr lang="zh-CN" altLang="en-US" sz="1000" kern="1200" dirty="0"/>
        </a:p>
      </dsp:txBody>
      <dsp:txXfrm>
        <a:off x="4398325" y="1326968"/>
        <a:ext cx="3317407" cy="352731"/>
      </dsp:txXfrm>
    </dsp:sp>
    <dsp:sp modelId="{2BD74A7C-BDBB-4C9E-88E2-F5876C28AAA5}">
      <dsp:nvSpPr>
        <dsp:cNvPr id="0" name=""/>
        <dsp:cNvSpPr/>
      </dsp:nvSpPr>
      <dsp:spPr>
        <a:xfrm>
          <a:off x="4398325" y="1767882"/>
          <a:ext cx="3299232"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第六章 政府采购管理</a:t>
          </a:r>
          <a:endParaRPr lang="zh-CN" altLang="en-US" sz="1000" kern="1200" dirty="0"/>
        </a:p>
      </dsp:txBody>
      <dsp:txXfrm>
        <a:off x="4398325" y="1767882"/>
        <a:ext cx="3299232" cy="352731"/>
      </dsp:txXfrm>
    </dsp:sp>
    <dsp:sp modelId="{593CB06E-B2D0-4F8B-8E6E-23F8B96BB281}">
      <dsp:nvSpPr>
        <dsp:cNvPr id="0" name=""/>
        <dsp:cNvSpPr/>
      </dsp:nvSpPr>
      <dsp:spPr>
        <a:xfrm>
          <a:off x="4398325" y="2208797"/>
          <a:ext cx="3309714"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第七章 政府投资项目管理</a:t>
          </a:r>
          <a:endParaRPr lang="zh-CN" altLang="en-US" sz="1000" kern="1200" dirty="0"/>
        </a:p>
      </dsp:txBody>
      <dsp:txXfrm>
        <a:off x="4398325" y="2208797"/>
        <a:ext cx="3309714" cy="352731"/>
      </dsp:txXfrm>
    </dsp:sp>
    <dsp:sp modelId="{74F2F1B9-E925-4581-97B6-8C2DA794589E}">
      <dsp:nvSpPr>
        <dsp:cNvPr id="0" name=""/>
        <dsp:cNvSpPr/>
      </dsp:nvSpPr>
      <dsp:spPr>
        <a:xfrm>
          <a:off x="4398325" y="2649711"/>
          <a:ext cx="3335016"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第八章 财政转移支付管理</a:t>
          </a:r>
          <a:endParaRPr lang="zh-CN" altLang="en-US" sz="1000" kern="1200" dirty="0"/>
        </a:p>
      </dsp:txBody>
      <dsp:txXfrm>
        <a:off x="4398325" y="2649711"/>
        <a:ext cx="3335016" cy="352731"/>
      </dsp:txXfrm>
    </dsp:sp>
    <dsp:sp modelId="{6361B062-718E-4E1C-8639-FD1D78E68211}">
      <dsp:nvSpPr>
        <dsp:cNvPr id="0" name=""/>
        <dsp:cNvSpPr/>
      </dsp:nvSpPr>
      <dsp:spPr>
        <a:xfrm>
          <a:off x="4388202" y="3092872"/>
          <a:ext cx="3355263"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第九章  财政支付体系和国库管理</a:t>
          </a:r>
          <a:endParaRPr lang="zh-CN" altLang="en-US" sz="1000" kern="1200" dirty="0"/>
        </a:p>
      </dsp:txBody>
      <dsp:txXfrm>
        <a:off x="4388202" y="3092872"/>
        <a:ext cx="3355263" cy="352731"/>
      </dsp:txXfrm>
    </dsp:sp>
    <dsp:sp modelId="{B395D9EF-C97B-4112-8CAF-DF38BCB62FE5}">
      <dsp:nvSpPr>
        <dsp:cNvPr id="0" name=""/>
        <dsp:cNvSpPr/>
      </dsp:nvSpPr>
      <dsp:spPr>
        <a:xfrm>
          <a:off x="4385992" y="3530408"/>
          <a:ext cx="3368985"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第十章 政府债务</a:t>
          </a:r>
          <a:endParaRPr lang="zh-CN" altLang="en-US" sz="1000" kern="1200" dirty="0"/>
        </a:p>
      </dsp:txBody>
      <dsp:txXfrm>
        <a:off x="4385992" y="3530408"/>
        <a:ext cx="3368985" cy="352731"/>
      </dsp:txXfrm>
    </dsp:sp>
    <dsp:sp modelId="{F18B3789-A34C-44C1-B1FA-59A8F6FBA1A5}">
      <dsp:nvSpPr>
        <dsp:cNvPr id="0" name=""/>
        <dsp:cNvSpPr/>
      </dsp:nvSpPr>
      <dsp:spPr>
        <a:xfrm>
          <a:off x="4398325" y="3972454"/>
          <a:ext cx="3351029"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第十一章 预算绩效管理和财政支出绩效评价管理</a:t>
          </a:r>
          <a:endParaRPr lang="zh-CN" altLang="en-US" sz="1000" kern="1200" dirty="0"/>
        </a:p>
      </dsp:txBody>
      <dsp:txXfrm>
        <a:off x="4398325" y="3972454"/>
        <a:ext cx="3351029" cy="352731"/>
      </dsp:txXfrm>
    </dsp:sp>
    <dsp:sp modelId="{087BEED8-8E7C-4814-BC14-D3E586DE378C}">
      <dsp:nvSpPr>
        <dsp:cNvPr id="0" name=""/>
        <dsp:cNvSpPr/>
      </dsp:nvSpPr>
      <dsp:spPr>
        <a:xfrm>
          <a:off x="4398325" y="4413369"/>
          <a:ext cx="3358294"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smtClean="0"/>
            <a:t>第十二章 政府财务报告</a:t>
          </a:r>
          <a:endParaRPr lang="zh-CN" altLang="en-US" sz="1000" kern="1200"/>
        </a:p>
      </dsp:txBody>
      <dsp:txXfrm>
        <a:off x="4398325" y="4413369"/>
        <a:ext cx="3358294" cy="352731"/>
      </dsp:txXfrm>
    </dsp:sp>
    <dsp:sp modelId="{00DCE2E6-A6B9-4C09-AD3E-CD3ED6935B50}">
      <dsp:nvSpPr>
        <dsp:cNvPr id="0" name=""/>
        <dsp:cNvSpPr/>
      </dsp:nvSpPr>
      <dsp:spPr>
        <a:xfrm>
          <a:off x="4398325" y="4854283"/>
          <a:ext cx="3367215"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第十三章 财政信息管理</a:t>
          </a:r>
        </a:p>
      </dsp:txBody>
      <dsp:txXfrm>
        <a:off x="4398325" y="4854283"/>
        <a:ext cx="3367215" cy="352731"/>
      </dsp:txXfrm>
    </dsp:sp>
    <dsp:sp modelId="{9AD68AD3-3D31-4B02-8F73-22E4E774859F}">
      <dsp:nvSpPr>
        <dsp:cNvPr id="0" name=""/>
        <dsp:cNvSpPr/>
      </dsp:nvSpPr>
      <dsp:spPr>
        <a:xfrm>
          <a:off x="4398325" y="5295198"/>
          <a:ext cx="3370801"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第十四章 财政风险管理和预警</a:t>
          </a:r>
          <a:endParaRPr lang="zh-CN" altLang="en-US" sz="1000" kern="1200" dirty="0"/>
        </a:p>
      </dsp:txBody>
      <dsp:txXfrm>
        <a:off x="4398325" y="5295198"/>
        <a:ext cx="3370801" cy="352731"/>
      </dsp:txXfrm>
    </dsp:sp>
    <dsp:sp modelId="{DE33B18D-AA3D-43AA-BC4F-63B0A76FC0D9}">
      <dsp:nvSpPr>
        <dsp:cNvPr id="0" name=""/>
        <dsp:cNvSpPr/>
      </dsp:nvSpPr>
      <dsp:spPr>
        <a:xfrm>
          <a:off x="4398325" y="5736112"/>
          <a:ext cx="3347905"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第十五章 我国财政管理制度改革与展望</a:t>
          </a:r>
          <a:endParaRPr lang="zh-CN" altLang="en-US" sz="1000" kern="1200" dirty="0"/>
        </a:p>
      </dsp:txBody>
      <dsp:txXfrm>
        <a:off x="4398325" y="5736112"/>
        <a:ext cx="3347905" cy="352731"/>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zh-CN" altLang="en-US" smtClean="0"/>
              <a:t>单击此处编辑母版标题样式</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7106F5-F6CB-416F-95F3-0F9FF94D2C62}" type="datetimeFigureOut">
              <a:rPr lang="zh-CN" altLang="en-US" smtClean="0"/>
              <a:t>2024/9/2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7BAD7C-4B3B-4E8E-A641-BD3D385FF949}" type="slidenum">
              <a:rPr lang="zh-CN" altLang="en-US" smtClean="0"/>
              <a:t>‹#›</a:t>
            </a:fld>
            <a:endParaRPr lang="zh-CN" altLang="en-US"/>
          </a:p>
        </p:txBody>
      </p:sp>
    </p:spTree>
    <p:extLst>
      <p:ext uri="{BB962C8B-B14F-4D97-AF65-F5344CB8AC3E}">
        <p14:creationId xmlns:p14="http://schemas.microsoft.com/office/powerpoint/2010/main" val="32230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9/2/2024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10653" y="1283368"/>
            <a:ext cx="10149472" cy="2893815"/>
          </a:xfrm>
        </p:spPr>
        <p:txBody>
          <a:bodyPr>
            <a:noAutofit/>
          </a:bodyPr>
          <a:lstStyle/>
          <a:p>
            <a:r>
              <a:rPr lang="zh-CN" altLang="en-US" sz="9600" dirty="0">
                <a:solidFill>
                  <a:srgbClr val="C00000"/>
                </a:solidFill>
                <a:latin typeface="华文新魏" panose="02010800040101010101" pitchFamily="2" charset="-122"/>
                <a:ea typeface="华文新魏" panose="02010800040101010101" pitchFamily="2" charset="-122"/>
              </a:rPr>
              <a:t>财政管理</a:t>
            </a:r>
            <a:r>
              <a:rPr lang="zh-CN" altLang="en-US" sz="9600" dirty="0" smtClean="0">
                <a:solidFill>
                  <a:srgbClr val="C00000"/>
                </a:solidFill>
                <a:latin typeface="华文新魏" panose="02010800040101010101" pitchFamily="2" charset="-122"/>
                <a:ea typeface="华文新魏" panose="02010800040101010101" pitchFamily="2" charset="-122"/>
              </a:rPr>
              <a:t>教程</a:t>
            </a:r>
            <a:r>
              <a:rPr lang="en-US" altLang="zh-CN" sz="9600" dirty="0" smtClean="0">
                <a:solidFill>
                  <a:srgbClr val="C00000"/>
                </a:solidFill>
                <a:latin typeface="华文新魏" panose="02010800040101010101" pitchFamily="2" charset="-122"/>
                <a:ea typeface="华文新魏" panose="02010800040101010101" pitchFamily="2" charset="-122"/>
              </a:rPr>
              <a:t/>
            </a:r>
            <a:br>
              <a:rPr lang="en-US" altLang="zh-CN" sz="9600" dirty="0" smtClean="0">
                <a:solidFill>
                  <a:srgbClr val="C00000"/>
                </a:solidFill>
                <a:latin typeface="华文新魏" panose="02010800040101010101" pitchFamily="2" charset="-122"/>
                <a:ea typeface="华文新魏" panose="02010800040101010101" pitchFamily="2" charset="-122"/>
              </a:rPr>
            </a:br>
            <a:r>
              <a:rPr lang="zh-CN" altLang="en-US" sz="4400" dirty="0" smtClean="0">
                <a:solidFill>
                  <a:srgbClr val="C00000"/>
                </a:solidFill>
                <a:latin typeface="华文新魏" panose="02010800040101010101" pitchFamily="2" charset="-122"/>
                <a:ea typeface="华文新魏" panose="02010800040101010101" pitchFamily="2" charset="-122"/>
              </a:rPr>
              <a:t>刘</a:t>
            </a:r>
            <a:r>
              <a:rPr lang="zh-CN" altLang="en-US" sz="4400" dirty="0">
                <a:solidFill>
                  <a:srgbClr val="C00000"/>
                </a:solidFill>
                <a:latin typeface="华文新魏" panose="02010800040101010101" pitchFamily="2" charset="-122"/>
                <a:ea typeface="华文新魏" panose="02010800040101010101" pitchFamily="2" charset="-122"/>
              </a:rPr>
              <a:t>小兵 主 </a:t>
            </a:r>
            <a:r>
              <a:rPr lang="zh-CN" altLang="en-US" sz="4400" dirty="0" smtClean="0">
                <a:solidFill>
                  <a:srgbClr val="C00000"/>
                </a:solidFill>
                <a:latin typeface="华文新魏" panose="02010800040101010101" pitchFamily="2" charset="-122"/>
                <a:ea typeface="华文新魏" panose="02010800040101010101" pitchFamily="2" charset="-122"/>
              </a:rPr>
              <a:t>编   范子英 </a:t>
            </a:r>
            <a:r>
              <a:rPr lang="zh-CN" altLang="en-US" sz="4400" dirty="0">
                <a:solidFill>
                  <a:srgbClr val="C00000"/>
                </a:solidFill>
                <a:latin typeface="华文新魏" panose="02010800040101010101" pitchFamily="2" charset="-122"/>
                <a:ea typeface="华文新魏" panose="02010800040101010101" pitchFamily="2" charset="-122"/>
              </a:rPr>
              <a:t>副</a:t>
            </a:r>
            <a:r>
              <a:rPr lang="zh-CN" altLang="en-US" sz="4400" dirty="0" smtClean="0">
                <a:solidFill>
                  <a:srgbClr val="C00000"/>
                </a:solidFill>
                <a:latin typeface="华文新魏" panose="02010800040101010101" pitchFamily="2" charset="-122"/>
                <a:ea typeface="华文新魏" panose="02010800040101010101" pitchFamily="2" charset="-122"/>
              </a:rPr>
              <a:t>主编</a:t>
            </a:r>
            <a:endParaRPr lang="zh-CN" altLang="en-US" sz="4400" dirty="0">
              <a:solidFill>
                <a:srgbClr val="C00000"/>
              </a:solidFill>
              <a:latin typeface="华文新魏" panose="02010800040101010101" pitchFamily="2" charset="-122"/>
              <a:ea typeface="华文新魏" panose="02010800040101010101" pitchFamily="2" charset="-122"/>
            </a:endParaRPr>
          </a:p>
        </p:txBody>
      </p:sp>
      <p:sp>
        <p:nvSpPr>
          <p:cNvPr id="3" name="副标题 2"/>
          <p:cNvSpPr>
            <a:spLocks noGrp="1"/>
          </p:cNvSpPr>
          <p:nvPr>
            <p:ph type="subTitle" idx="1"/>
          </p:nvPr>
        </p:nvSpPr>
        <p:spPr>
          <a:xfrm>
            <a:off x="3962399" y="4850953"/>
            <a:ext cx="7197726" cy="1405467"/>
          </a:xfrm>
        </p:spPr>
        <p:txBody>
          <a:bodyPr>
            <a:normAutofit/>
          </a:bodyPr>
          <a:lstStyle/>
          <a:p>
            <a:r>
              <a:rPr lang="zh-CN" altLang="en-US" sz="4000" dirty="0" smtClean="0">
                <a:solidFill>
                  <a:srgbClr val="00B0F0"/>
                </a:solidFill>
                <a:latin typeface="楷体" panose="02010609060101010101" pitchFamily="49" charset="-122"/>
                <a:ea typeface="楷体" panose="02010609060101010101" pitchFamily="49" charset="-122"/>
              </a:rPr>
              <a:t>上海财经大学出版社</a:t>
            </a:r>
            <a:endParaRPr lang="zh-CN" altLang="en-US" sz="4000" dirty="0">
              <a:solidFill>
                <a:srgbClr val="00B0F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0366216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7" y="368968"/>
            <a:ext cx="10131425" cy="1456267"/>
          </a:xfrm>
        </p:spPr>
        <p:txBody>
          <a:bodyPr/>
          <a:lstStyle/>
          <a:p>
            <a:r>
              <a:rPr lang="en-US" altLang="zh-CN" b="1" dirty="0"/>
              <a:t>1.3</a:t>
            </a:r>
            <a:r>
              <a:rPr lang="zh-CN" altLang="zh-CN" b="1" dirty="0"/>
              <a:t>财政管理的手段与依据</a:t>
            </a:r>
            <a:endParaRPr lang="zh-CN" altLang="zh-CN" dirty="0"/>
          </a:p>
        </p:txBody>
      </p:sp>
      <p:sp>
        <p:nvSpPr>
          <p:cNvPr id="4" name="Rectangle 1"/>
          <p:cNvSpPr>
            <a:spLocks noGrp="1" noChangeArrowheads="1"/>
          </p:cNvSpPr>
          <p:nvPr>
            <p:ph type="body" idx="1"/>
          </p:nvPr>
        </p:nvSpPr>
        <p:spPr bwMode="auto">
          <a:xfrm>
            <a:off x="818146" y="2286902"/>
            <a:ext cx="10379243" cy="3385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defTabSz="914400" eaLnBrk="0" fontAlgn="base" hangingPunct="0">
              <a:spcBef>
                <a:spcPct val="0"/>
              </a:spcBef>
              <a:spcAft>
                <a:spcPct val="0"/>
              </a:spcAft>
              <a:buClrTx/>
              <a:buSzTx/>
              <a:buNone/>
            </a:pPr>
            <a:r>
              <a:rPr lang="en-US" altLang="zh-CN" sz="2800" dirty="0">
                <a:latin typeface="Times New Roman" panose="02020603050405020304" pitchFamily="18" charset="0"/>
                <a:cs typeface="Times New Roman" panose="02020603050405020304" pitchFamily="18" charset="0"/>
              </a:rPr>
              <a:t>1.3.1 </a:t>
            </a:r>
            <a:r>
              <a:rPr lang="zh-CN" altLang="en-US" sz="2800" dirty="0">
                <a:latin typeface="Times New Roman" panose="02020603050405020304" pitchFamily="18" charset="0"/>
                <a:cs typeface="Times New Roman" panose="02020603050405020304" pitchFamily="18" charset="0"/>
              </a:rPr>
              <a:t>财政管理手段及其</a:t>
            </a:r>
            <a:r>
              <a:rPr lang="zh-CN" altLang="en-US" sz="2800" dirty="0" smtClean="0">
                <a:latin typeface="Times New Roman" panose="02020603050405020304" pitchFamily="18" charset="0"/>
                <a:cs typeface="Times New Roman" panose="02020603050405020304" pitchFamily="18" charset="0"/>
              </a:rPr>
              <a:t>演变</a:t>
            </a:r>
            <a:endParaRPr lang="en-US" altLang="zh-CN" sz="2800" dirty="0" smtClean="0">
              <a:latin typeface="Times New Roman" panose="02020603050405020304" pitchFamily="18" charset="0"/>
              <a:cs typeface="Times New Roman" panose="02020603050405020304" pitchFamily="18" charset="0"/>
            </a:endParaRPr>
          </a:p>
          <a:p>
            <a:pPr marL="457200" lvl="1" indent="0" defTabSz="914400" eaLnBrk="0" fontAlgn="base" hangingPunct="0">
              <a:spcBef>
                <a:spcPct val="0"/>
              </a:spcBef>
              <a:spcAft>
                <a:spcPct val="0"/>
              </a:spcAft>
              <a:buClrTx/>
              <a:buSzTx/>
              <a:buNone/>
            </a:pPr>
            <a:r>
              <a:rPr lang="zh-CN" altLang="en-US" sz="2600" dirty="0"/>
              <a:t>（</a:t>
            </a:r>
            <a:r>
              <a:rPr lang="en-US" altLang="zh-CN" sz="2600" dirty="0"/>
              <a:t>1</a:t>
            </a:r>
            <a:r>
              <a:rPr lang="zh-CN" altLang="en-US" sz="2600" dirty="0"/>
              <a:t>）经济</a:t>
            </a:r>
            <a:r>
              <a:rPr lang="zh-CN" altLang="en-US" sz="2600" dirty="0" smtClean="0"/>
              <a:t>手段</a:t>
            </a:r>
            <a:endParaRPr lang="en-US" altLang="zh-CN" sz="2600" dirty="0" smtClean="0"/>
          </a:p>
          <a:p>
            <a:pPr marL="457200" lvl="1" indent="0" defTabSz="914400" eaLnBrk="0" fontAlgn="base" hangingPunct="0">
              <a:spcBef>
                <a:spcPct val="0"/>
              </a:spcBef>
              <a:spcAft>
                <a:spcPct val="0"/>
              </a:spcAft>
              <a:buClrTx/>
              <a:buSzTx/>
              <a:buNone/>
            </a:pPr>
            <a:r>
              <a:rPr lang="zh-CN" altLang="zh-CN" sz="2600" dirty="0"/>
              <a:t>（</a:t>
            </a:r>
            <a:r>
              <a:rPr lang="en-US" altLang="zh-CN" sz="2600" dirty="0"/>
              <a:t>2</a:t>
            </a:r>
            <a:r>
              <a:rPr lang="zh-CN" altLang="zh-CN" sz="2600" dirty="0"/>
              <a:t>）法律手段</a:t>
            </a:r>
          </a:p>
          <a:p>
            <a:pPr marL="457200" lvl="1" indent="0" defTabSz="914400" eaLnBrk="0" fontAlgn="base" hangingPunct="0">
              <a:spcBef>
                <a:spcPct val="0"/>
              </a:spcBef>
              <a:spcAft>
                <a:spcPct val="0"/>
              </a:spcAft>
              <a:buClrTx/>
              <a:buSzTx/>
              <a:buNone/>
            </a:pPr>
            <a:r>
              <a:rPr lang="zh-CN" altLang="zh-CN" sz="2600" dirty="0"/>
              <a:t>（</a:t>
            </a:r>
            <a:r>
              <a:rPr lang="en-US" altLang="zh-CN" sz="2600" dirty="0"/>
              <a:t>3</a:t>
            </a:r>
            <a:r>
              <a:rPr lang="zh-CN" altLang="zh-CN" sz="2600" dirty="0"/>
              <a:t>）行政手段</a:t>
            </a:r>
          </a:p>
          <a:p>
            <a:pPr marL="0" lvl="0" indent="0" defTabSz="914400" eaLnBrk="0" fontAlgn="base" hangingPunct="0">
              <a:spcBef>
                <a:spcPct val="0"/>
              </a:spcBef>
              <a:spcAft>
                <a:spcPct val="0"/>
              </a:spcAft>
              <a:buClrTx/>
              <a:buSzTx/>
              <a:buNone/>
            </a:pPr>
            <a:endParaRPr lang="zh-CN" altLang="zh-CN"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427502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7" y="368968"/>
            <a:ext cx="10131425" cy="1456267"/>
          </a:xfrm>
        </p:spPr>
        <p:txBody>
          <a:bodyPr/>
          <a:lstStyle/>
          <a:p>
            <a:r>
              <a:rPr lang="en-US" altLang="zh-CN" b="1" dirty="0"/>
              <a:t>1.3</a:t>
            </a:r>
            <a:r>
              <a:rPr lang="zh-CN" altLang="zh-CN" b="1" dirty="0"/>
              <a:t>财政管理的手段与依据</a:t>
            </a:r>
            <a:endParaRPr lang="zh-CN" altLang="zh-CN" dirty="0"/>
          </a:p>
        </p:txBody>
      </p:sp>
      <p:sp>
        <p:nvSpPr>
          <p:cNvPr id="4" name="Rectangle 1"/>
          <p:cNvSpPr>
            <a:spLocks noGrp="1" noChangeArrowheads="1"/>
          </p:cNvSpPr>
          <p:nvPr>
            <p:ph type="body" idx="1"/>
          </p:nvPr>
        </p:nvSpPr>
        <p:spPr bwMode="auto">
          <a:xfrm>
            <a:off x="818146" y="2333069"/>
            <a:ext cx="10379243"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defTabSz="914400" eaLnBrk="0" fontAlgn="base" hangingPunct="0">
              <a:spcBef>
                <a:spcPct val="0"/>
              </a:spcBef>
              <a:spcAft>
                <a:spcPct val="0"/>
              </a:spcAft>
              <a:buClrTx/>
              <a:buSzTx/>
              <a:buNone/>
            </a:pPr>
            <a:r>
              <a:rPr lang="en-US" altLang="zh-CN" sz="2800" dirty="0">
                <a:latin typeface="Times New Roman" panose="02020603050405020304" pitchFamily="18" charset="0"/>
                <a:cs typeface="Times New Roman" panose="02020603050405020304" pitchFamily="18" charset="0"/>
              </a:rPr>
              <a:t>1.3.2 </a:t>
            </a:r>
            <a:r>
              <a:rPr lang="zh-CN" altLang="en-US" sz="2800" dirty="0">
                <a:latin typeface="Times New Roman" panose="02020603050405020304" pitchFamily="18" charset="0"/>
                <a:cs typeface="Times New Roman" panose="02020603050405020304" pitchFamily="18" charset="0"/>
              </a:rPr>
              <a:t>财政管理的</a:t>
            </a:r>
            <a:r>
              <a:rPr lang="zh-CN" altLang="en-US" sz="2800" dirty="0" smtClean="0">
                <a:latin typeface="Times New Roman" panose="02020603050405020304" pitchFamily="18" charset="0"/>
                <a:cs typeface="Times New Roman" panose="02020603050405020304" pitchFamily="18" charset="0"/>
              </a:rPr>
              <a:t>依据</a:t>
            </a:r>
            <a:endParaRPr lang="en-US" altLang="zh-CN" sz="2800" dirty="0" smtClean="0">
              <a:latin typeface="Times New Roman" panose="02020603050405020304" pitchFamily="18" charset="0"/>
              <a:cs typeface="Times New Roman" panose="02020603050405020304" pitchFamily="18" charset="0"/>
            </a:endParaRPr>
          </a:p>
          <a:p>
            <a:pPr marL="457200" lvl="1" indent="0" defTabSz="914400" eaLnBrk="0" fontAlgn="base" hangingPunct="0">
              <a:spcBef>
                <a:spcPct val="0"/>
              </a:spcBef>
              <a:spcAft>
                <a:spcPct val="0"/>
              </a:spcAft>
              <a:buClrTx/>
              <a:buSzTx/>
              <a:buNone/>
            </a:pPr>
            <a:r>
              <a:rPr lang="zh-CN" altLang="en-US" sz="2400" dirty="0"/>
              <a:t>（</a:t>
            </a:r>
            <a:r>
              <a:rPr lang="en-US" altLang="zh-CN" sz="2400" dirty="0"/>
              <a:t>1</a:t>
            </a:r>
            <a:r>
              <a:rPr lang="zh-CN" altLang="en-US" sz="2400" dirty="0"/>
              <a:t>）预算管理的法律</a:t>
            </a:r>
            <a:r>
              <a:rPr lang="zh-CN" altLang="en-US" sz="2400" dirty="0" smtClean="0"/>
              <a:t>制度</a:t>
            </a:r>
            <a:endParaRPr lang="en-US" altLang="zh-CN" sz="2400" dirty="0" smtClean="0"/>
          </a:p>
          <a:p>
            <a:pPr marL="457200" lvl="1" indent="0" defTabSz="914400" eaLnBrk="0" fontAlgn="base" hangingPunct="0">
              <a:spcBef>
                <a:spcPct val="0"/>
              </a:spcBef>
              <a:spcAft>
                <a:spcPct val="0"/>
              </a:spcAft>
              <a:buClrTx/>
              <a:buSzTx/>
              <a:buNone/>
            </a:pPr>
            <a:r>
              <a:rPr lang="zh-CN" altLang="en-US" sz="2400" dirty="0"/>
              <a:t>（</a:t>
            </a:r>
            <a:r>
              <a:rPr lang="en-US" altLang="zh-CN" sz="2400" dirty="0"/>
              <a:t>2</a:t>
            </a:r>
            <a:r>
              <a:rPr lang="zh-CN" altLang="en-US" sz="2400" dirty="0"/>
              <a:t>）财政收入管理的法律</a:t>
            </a:r>
            <a:r>
              <a:rPr lang="zh-CN" altLang="en-US" sz="2400" dirty="0" smtClean="0"/>
              <a:t>制度</a:t>
            </a:r>
            <a:endParaRPr lang="en-US" altLang="zh-CN" sz="2400" dirty="0" smtClean="0"/>
          </a:p>
          <a:p>
            <a:pPr marL="457200" lvl="1" indent="0" defTabSz="914400" eaLnBrk="0" fontAlgn="base" hangingPunct="0">
              <a:spcBef>
                <a:spcPct val="0"/>
              </a:spcBef>
              <a:spcAft>
                <a:spcPct val="0"/>
              </a:spcAft>
              <a:buClrTx/>
              <a:buSzTx/>
              <a:buNone/>
            </a:pPr>
            <a:r>
              <a:rPr lang="zh-CN" altLang="en-US" sz="2400" dirty="0"/>
              <a:t>（</a:t>
            </a:r>
            <a:r>
              <a:rPr lang="en-US" altLang="zh-CN" sz="2400" dirty="0"/>
              <a:t>3</a:t>
            </a:r>
            <a:r>
              <a:rPr lang="zh-CN" altLang="en-US" sz="2400" dirty="0"/>
              <a:t>）财政支出管理的法律</a:t>
            </a:r>
            <a:r>
              <a:rPr lang="zh-CN" altLang="en-US" sz="2400" dirty="0" smtClean="0"/>
              <a:t>制度</a:t>
            </a:r>
            <a:endParaRPr lang="en-US" altLang="zh-CN" sz="2400" dirty="0" smtClean="0"/>
          </a:p>
          <a:p>
            <a:pPr marL="457200" lvl="1" indent="0" defTabSz="914400" eaLnBrk="0" fontAlgn="base" hangingPunct="0">
              <a:spcBef>
                <a:spcPct val="0"/>
              </a:spcBef>
              <a:spcAft>
                <a:spcPct val="0"/>
              </a:spcAft>
              <a:buClrTx/>
              <a:buSzTx/>
              <a:buNone/>
            </a:pPr>
            <a:r>
              <a:rPr lang="zh-CN" altLang="en-US" sz="2400" dirty="0"/>
              <a:t>（</a:t>
            </a:r>
            <a:r>
              <a:rPr lang="en-US" altLang="zh-CN" sz="2400" dirty="0"/>
              <a:t>4</a:t>
            </a:r>
            <a:r>
              <a:rPr lang="zh-CN" altLang="en-US" sz="2400" dirty="0"/>
              <a:t>）其他相关的法律制度</a:t>
            </a:r>
            <a:endParaRPr lang="zh-CN" altLang="zh-CN" sz="24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321560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014091920"/>
              </p:ext>
            </p:extLst>
          </p:nvPr>
        </p:nvGraphicFramePr>
        <p:xfrm>
          <a:off x="304800" y="1036174"/>
          <a:ext cx="11438022" cy="5584593"/>
        </p:xfrm>
        <a:graphic>
          <a:graphicData uri="http://schemas.openxmlformats.org/drawingml/2006/table">
            <a:tbl>
              <a:tblPr firstRow="1" firstCol="1" bandRow="1">
                <a:tableStyleId>{5C22544A-7EE6-4342-B048-85BDC9FD1C3A}</a:tableStyleId>
              </a:tblPr>
              <a:tblGrid>
                <a:gridCol w="1400253">
                  <a:extLst>
                    <a:ext uri="{9D8B030D-6E8A-4147-A177-3AD203B41FA5}">
                      <a16:colId xmlns:a16="http://schemas.microsoft.com/office/drawing/2014/main" val="3355992834"/>
                    </a:ext>
                  </a:extLst>
                </a:gridCol>
                <a:gridCol w="10037769">
                  <a:extLst>
                    <a:ext uri="{9D8B030D-6E8A-4147-A177-3AD203B41FA5}">
                      <a16:colId xmlns:a16="http://schemas.microsoft.com/office/drawing/2014/main" val="4204779034"/>
                    </a:ext>
                  </a:extLst>
                </a:gridCol>
              </a:tblGrid>
              <a:tr h="363671">
                <a:tc>
                  <a:txBody>
                    <a:bodyPr/>
                    <a:lstStyle/>
                    <a:p>
                      <a:pPr algn="ctr">
                        <a:lnSpc>
                          <a:spcPct val="150000"/>
                        </a:lnSpc>
                        <a:spcAft>
                          <a:spcPts val="0"/>
                        </a:spcAft>
                        <a:tabLst>
                          <a:tab pos="320040" algn="l"/>
                        </a:tabLst>
                      </a:pPr>
                      <a:r>
                        <a:rPr lang="zh-CN" sz="1400" kern="100">
                          <a:effectLst/>
                        </a:rPr>
                        <a:t>类别</a:t>
                      </a:r>
                      <a:endParaRPr lang="zh-CN" sz="1400" kern="100">
                        <a:effectLst/>
                        <a:latin typeface="Times New Roman" panose="02020603050405020304" pitchFamily="18" charset="0"/>
                        <a:ea typeface="宋体" panose="02010600030101010101" pitchFamily="2" charset="-122"/>
                      </a:endParaRPr>
                    </a:p>
                  </a:txBody>
                  <a:tcPr marL="45337" marR="45337" marT="0" marB="0"/>
                </a:tc>
                <a:tc>
                  <a:txBody>
                    <a:bodyPr/>
                    <a:lstStyle/>
                    <a:p>
                      <a:pPr algn="ctr">
                        <a:lnSpc>
                          <a:spcPct val="150000"/>
                        </a:lnSpc>
                        <a:spcAft>
                          <a:spcPts val="0"/>
                        </a:spcAft>
                        <a:tabLst>
                          <a:tab pos="320040" algn="l"/>
                        </a:tabLst>
                      </a:pPr>
                      <a:r>
                        <a:rPr lang="zh-CN" sz="1400" kern="100">
                          <a:effectLst/>
                        </a:rPr>
                        <a:t>名称</a:t>
                      </a:r>
                      <a:endParaRPr lang="zh-CN" sz="1400" kern="100">
                        <a:effectLst/>
                        <a:latin typeface="Times New Roman" panose="02020603050405020304" pitchFamily="18" charset="0"/>
                        <a:ea typeface="宋体" panose="02010600030101010101" pitchFamily="2" charset="-122"/>
                      </a:endParaRPr>
                    </a:p>
                  </a:txBody>
                  <a:tcPr marL="45337" marR="45337" marT="0" marB="0"/>
                </a:tc>
                <a:extLst>
                  <a:ext uri="{0D108BD9-81ED-4DB2-BD59-A6C34878D82A}">
                    <a16:rowId xmlns:a16="http://schemas.microsoft.com/office/drawing/2014/main" val="434865435"/>
                  </a:ext>
                </a:extLst>
              </a:tr>
              <a:tr h="422920">
                <a:tc>
                  <a:txBody>
                    <a:bodyPr/>
                    <a:lstStyle/>
                    <a:p>
                      <a:pPr algn="just">
                        <a:lnSpc>
                          <a:spcPct val="150000"/>
                        </a:lnSpc>
                        <a:spcAft>
                          <a:spcPts val="0"/>
                        </a:spcAft>
                        <a:tabLst>
                          <a:tab pos="320040" algn="l"/>
                        </a:tabLst>
                      </a:pPr>
                      <a:r>
                        <a:rPr lang="zh-CN" sz="1400" kern="100">
                          <a:effectLst/>
                        </a:rPr>
                        <a:t>预算管理</a:t>
                      </a:r>
                      <a:endParaRPr lang="zh-CN" sz="1400" kern="100">
                        <a:effectLst/>
                        <a:latin typeface="Times New Roman" panose="02020603050405020304" pitchFamily="18" charset="0"/>
                        <a:ea typeface="宋体" panose="02010600030101010101" pitchFamily="2" charset="-122"/>
                      </a:endParaRPr>
                    </a:p>
                  </a:txBody>
                  <a:tcPr marL="45337" marR="45337" marT="0" marB="0" anchor="ctr"/>
                </a:tc>
                <a:tc>
                  <a:txBody>
                    <a:bodyPr/>
                    <a:lstStyle/>
                    <a:p>
                      <a:pPr algn="just">
                        <a:lnSpc>
                          <a:spcPct val="150000"/>
                        </a:lnSpc>
                        <a:spcAft>
                          <a:spcPts val="0"/>
                        </a:spcAft>
                        <a:tabLst>
                          <a:tab pos="320040" algn="l"/>
                        </a:tabLst>
                      </a:pPr>
                      <a:r>
                        <a:rPr lang="zh-CN" sz="1400" kern="100" dirty="0">
                          <a:effectLst/>
                        </a:rPr>
                        <a:t>《预算法》、《全国人民代表大会常务委员会关于加强中央预算审查的决定》、《预算法实施条例》等</a:t>
                      </a:r>
                      <a:endParaRPr lang="zh-CN" sz="1400" kern="100" dirty="0">
                        <a:effectLst/>
                        <a:latin typeface="Times New Roman" panose="02020603050405020304" pitchFamily="18" charset="0"/>
                        <a:ea typeface="宋体" panose="02010600030101010101" pitchFamily="2" charset="-122"/>
                      </a:endParaRPr>
                    </a:p>
                  </a:txBody>
                  <a:tcPr marL="45337" marR="45337" marT="0" marB="0"/>
                </a:tc>
                <a:extLst>
                  <a:ext uri="{0D108BD9-81ED-4DB2-BD59-A6C34878D82A}">
                    <a16:rowId xmlns:a16="http://schemas.microsoft.com/office/drawing/2014/main" val="2214810776"/>
                  </a:ext>
                </a:extLst>
              </a:tr>
              <a:tr h="1091012">
                <a:tc>
                  <a:txBody>
                    <a:bodyPr/>
                    <a:lstStyle/>
                    <a:p>
                      <a:pPr algn="just">
                        <a:lnSpc>
                          <a:spcPct val="150000"/>
                        </a:lnSpc>
                        <a:spcAft>
                          <a:spcPts val="0"/>
                        </a:spcAft>
                        <a:tabLst>
                          <a:tab pos="320040" algn="l"/>
                        </a:tabLst>
                      </a:pPr>
                      <a:r>
                        <a:rPr lang="zh-CN" sz="1400" kern="100" dirty="0">
                          <a:effectLst/>
                        </a:rPr>
                        <a:t>财政收入管理</a:t>
                      </a:r>
                      <a:endParaRPr lang="zh-CN" sz="1400" kern="100" dirty="0">
                        <a:effectLst/>
                        <a:latin typeface="Times New Roman" panose="02020603050405020304" pitchFamily="18" charset="0"/>
                        <a:ea typeface="宋体" panose="02010600030101010101" pitchFamily="2" charset="-122"/>
                      </a:endParaRPr>
                    </a:p>
                  </a:txBody>
                  <a:tcPr marL="45337" marR="45337" marT="0" marB="0" anchor="ctr"/>
                </a:tc>
                <a:tc>
                  <a:txBody>
                    <a:bodyPr/>
                    <a:lstStyle/>
                    <a:p>
                      <a:pPr algn="just">
                        <a:lnSpc>
                          <a:spcPct val="150000"/>
                        </a:lnSpc>
                        <a:spcAft>
                          <a:spcPts val="0"/>
                        </a:spcAft>
                        <a:tabLst>
                          <a:tab pos="320040" algn="l"/>
                        </a:tabLst>
                      </a:pPr>
                      <a:r>
                        <a:rPr lang="zh-CN" sz="1400" kern="100">
                          <a:effectLst/>
                        </a:rPr>
                        <a:t>《企业所得税法》、《个人所得税法》、《车船税法》、《城市维护建设税法》、《税收征管法》、《关于外商投资企业和外国企业适用增值税、消费税、营业税等税收暂行条例的决定》、《增值税暂行条例》、《税收征收管理法实施细则》、《发票管理办法》、《政府非税收入管理办法》等</a:t>
                      </a:r>
                      <a:endParaRPr lang="zh-CN" sz="1400" kern="100">
                        <a:effectLst/>
                        <a:latin typeface="Times New Roman" panose="02020603050405020304" pitchFamily="18" charset="0"/>
                        <a:ea typeface="宋体" panose="02010600030101010101" pitchFamily="2" charset="-122"/>
                      </a:endParaRPr>
                    </a:p>
                  </a:txBody>
                  <a:tcPr marL="45337" marR="45337" marT="0" marB="0"/>
                </a:tc>
                <a:extLst>
                  <a:ext uri="{0D108BD9-81ED-4DB2-BD59-A6C34878D82A}">
                    <a16:rowId xmlns:a16="http://schemas.microsoft.com/office/drawing/2014/main" val="3310185816"/>
                  </a:ext>
                </a:extLst>
              </a:tr>
              <a:tr h="1091012">
                <a:tc>
                  <a:txBody>
                    <a:bodyPr/>
                    <a:lstStyle/>
                    <a:p>
                      <a:pPr algn="just">
                        <a:lnSpc>
                          <a:spcPct val="150000"/>
                        </a:lnSpc>
                        <a:spcAft>
                          <a:spcPts val="0"/>
                        </a:spcAft>
                        <a:tabLst>
                          <a:tab pos="320040" algn="l"/>
                        </a:tabLst>
                      </a:pPr>
                      <a:r>
                        <a:rPr lang="zh-CN" sz="1400" kern="100">
                          <a:effectLst/>
                        </a:rPr>
                        <a:t>财政支出管理</a:t>
                      </a:r>
                      <a:endParaRPr lang="zh-CN" sz="1400" kern="100">
                        <a:effectLst/>
                        <a:latin typeface="Times New Roman" panose="02020603050405020304" pitchFamily="18" charset="0"/>
                        <a:ea typeface="宋体" panose="02010600030101010101" pitchFamily="2" charset="-122"/>
                      </a:endParaRPr>
                    </a:p>
                  </a:txBody>
                  <a:tcPr marL="45337" marR="45337" marT="0" marB="0" anchor="ctr"/>
                </a:tc>
                <a:tc>
                  <a:txBody>
                    <a:bodyPr/>
                    <a:lstStyle/>
                    <a:p>
                      <a:pPr algn="just">
                        <a:lnSpc>
                          <a:spcPct val="150000"/>
                        </a:lnSpc>
                        <a:spcAft>
                          <a:spcPts val="0"/>
                        </a:spcAft>
                        <a:tabLst>
                          <a:tab pos="320040" algn="l"/>
                        </a:tabLst>
                      </a:pPr>
                      <a:r>
                        <a:rPr lang="zh-CN" sz="1400" kern="100" dirty="0">
                          <a:effectLst/>
                        </a:rPr>
                        <a:t>《预算法》、《预算法实施细则》、《国家金库条例》、《国家金库条例实施细则》、《财政国库管理制度改革试点方案》、《财政国库管理制度改革试点资金支付管理办法》、《财政国库管理制度改革试点会计核算暂行办法》、《政府采购法》等</a:t>
                      </a:r>
                      <a:endParaRPr lang="zh-CN" sz="1400" kern="100" dirty="0">
                        <a:effectLst/>
                        <a:latin typeface="Times New Roman" panose="02020603050405020304" pitchFamily="18" charset="0"/>
                        <a:ea typeface="宋体" panose="02010600030101010101" pitchFamily="2" charset="-122"/>
                      </a:endParaRPr>
                    </a:p>
                  </a:txBody>
                  <a:tcPr marL="45337" marR="45337" marT="0" marB="0"/>
                </a:tc>
                <a:extLst>
                  <a:ext uri="{0D108BD9-81ED-4DB2-BD59-A6C34878D82A}">
                    <a16:rowId xmlns:a16="http://schemas.microsoft.com/office/drawing/2014/main" val="4238728642"/>
                  </a:ext>
                </a:extLst>
              </a:tr>
              <a:tr h="1465717">
                <a:tc>
                  <a:txBody>
                    <a:bodyPr/>
                    <a:lstStyle/>
                    <a:p>
                      <a:pPr algn="just">
                        <a:lnSpc>
                          <a:spcPct val="150000"/>
                        </a:lnSpc>
                        <a:spcAft>
                          <a:spcPts val="0"/>
                        </a:spcAft>
                        <a:tabLst>
                          <a:tab pos="320040" algn="l"/>
                        </a:tabLst>
                      </a:pPr>
                      <a:r>
                        <a:rPr lang="zh-CN" sz="1400" kern="100">
                          <a:effectLst/>
                        </a:rPr>
                        <a:t>财务及资产管理</a:t>
                      </a:r>
                      <a:endParaRPr lang="zh-CN" sz="1400" kern="100">
                        <a:effectLst/>
                        <a:latin typeface="Times New Roman" panose="02020603050405020304" pitchFamily="18" charset="0"/>
                        <a:ea typeface="宋体" panose="02010600030101010101" pitchFamily="2" charset="-122"/>
                      </a:endParaRPr>
                    </a:p>
                  </a:txBody>
                  <a:tcPr marL="45337" marR="45337" marT="0" marB="0" anchor="ctr"/>
                </a:tc>
                <a:tc>
                  <a:txBody>
                    <a:bodyPr/>
                    <a:lstStyle/>
                    <a:p>
                      <a:pPr algn="just">
                        <a:lnSpc>
                          <a:spcPct val="150000"/>
                        </a:lnSpc>
                        <a:spcAft>
                          <a:spcPts val="0"/>
                        </a:spcAft>
                        <a:tabLst>
                          <a:tab pos="320040" algn="l"/>
                        </a:tabLst>
                      </a:pPr>
                      <a:r>
                        <a:rPr lang="zh-CN" sz="1400" kern="100" dirty="0">
                          <a:effectLst/>
                        </a:rPr>
                        <a:t>《国有资产法》、《国有资产评估管理办法》、《企业财务通则》、《行政单位财务规则》、《事业单位财务规则》、《行政单位国有资产管理暂行办法》、《事业单位国有资产管理暂行办法》、《金融资产管理公司条例》、《金融企业财务规则》、《金融企业国有资本保值增值结果确认暂行办法》、《金融企业国有资产评估监督管理暂行办法》、《金融企业国有资产转让管理办法》等</a:t>
                      </a:r>
                      <a:endParaRPr lang="zh-CN" sz="1400" kern="100" dirty="0">
                        <a:effectLst/>
                        <a:latin typeface="Times New Roman" panose="02020603050405020304" pitchFamily="18" charset="0"/>
                        <a:ea typeface="宋体" panose="02010600030101010101" pitchFamily="2" charset="-122"/>
                      </a:endParaRPr>
                    </a:p>
                  </a:txBody>
                  <a:tcPr marL="45337" marR="45337" marT="0" marB="0"/>
                </a:tc>
                <a:extLst>
                  <a:ext uri="{0D108BD9-81ED-4DB2-BD59-A6C34878D82A}">
                    <a16:rowId xmlns:a16="http://schemas.microsoft.com/office/drawing/2014/main" val="1808803451"/>
                  </a:ext>
                </a:extLst>
              </a:tr>
              <a:tr h="422920">
                <a:tc>
                  <a:txBody>
                    <a:bodyPr/>
                    <a:lstStyle/>
                    <a:p>
                      <a:pPr algn="just">
                        <a:lnSpc>
                          <a:spcPct val="150000"/>
                        </a:lnSpc>
                        <a:spcAft>
                          <a:spcPts val="0"/>
                        </a:spcAft>
                        <a:tabLst>
                          <a:tab pos="320040" algn="l"/>
                        </a:tabLst>
                      </a:pPr>
                      <a:r>
                        <a:rPr lang="zh-CN" sz="1400" kern="100">
                          <a:effectLst/>
                        </a:rPr>
                        <a:t>会计管理</a:t>
                      </a:r>
                      <a:endParaRPr lang="zh-CN" sz="1400" kern="100">
                        <a:effectLst/>
                        <a:latin typeface="Times New Roman" panose="02020603050405020304" pitchFamily="18" charset="0"/>
                        <a:ea typeface="宋体" panose="02010600030101010101" pitchFamily="2" charset="-122"/>
                      </a:endParaRPr>
                    </a:p>
                  </a:txBody>
                  <a:tcPr marL="45337" marR="45337" marT="0" marB="0" anchor="ctr"/>
                </a:tc>
                <a:tc>
                  <a:txBody>
                    <a:bodyPr/>
                    <a:lstStyle/>
                    <a:p>
                      <a:pPr algn="just">
                        <a:lnSpc>
                          <a:spcPct val="150000"/>
                        </a:lnSpc>
                        <a:spcAft>
                          <a:spcPts val="0"/>
                        </a:spcAft>
                        <a:tabLst>
                          <a:tab pos="320040" algn="l"/>
                        </a:tabLst>
                      </a:pPr>
                      <a:r>
                        <a:rPr lang="zh-CN" sz="1400" kern="100">
                          <a:effectLst/>
                        </a:rPr>
                        <a:t>《会计法》、《票据法》、《证券法》、《总会计师条例》、《企业财务会计报告条例》、《企业会计准则》等</a:t>
                      </a:r>
                      <a:endParaRPr lang="zh-CN" sz="1400" kern="100">
                        <a:effectLst/>
                        <a:latin typeface="Times New Roman" panose="02020603050405020304" pitchFamily="18" charset="0"/>
                        <a:ea typeface="宋体" panose="02010600030101010101" pitchFamily="2" charset="-122"/>
                      </a:endParaRPr>
                    </a:p>
                  </a:txBody>
                  <a:tcPr marL="45337" marR="45337" marT="0" marB="0"/>
                </a:tc>
                <a:extLst>
                  <a:ext uri="{0D108BD9-81ED-4DB2-BD59-A6C34878D82A}">
                    <a16:rowId xmlns:a16="http://schemas.microsoft.com/office/drawing/2014/main" val="2229565021"/>
                  </a:ext>
                </a:extLst>
              </a:tr>
              <a:tr h="727341">
                <a:tc>
                  <a:txBody>
                    <a:bodyPr/>
                    <a:lstStyle/>
                    <a:p>
                      <a:pPr algn="just">
                        <a:lnSpc>
                          <a:spcPct val="150000"/>
                        </a:lnSpc>
                        <a:spcAft>
                          <a:spcPts val="0"/>
                        </a:spcAft>
                        <a:tabLst>
                          <a:tab pos="320040" algn="l"/>
                        </a:tabLst>
                      </a:pPr>
                      <a:r>
                        <a:rPr lang="zh-CN" sz="1400" kern="100">
                          <a:effectLst/>
                        </a:rPr>
                        <a:t>财政监督管理</a:t>
                      </a:r>
                      <a:endParaRPr lang="zh-CN" sz="1400" kern="100">
                        <a:effectLst/>
                        <a:latin typeface="Times New Roman" panose="02020603050405020304" pitchFamily="18" charset="0"/>
                        <a:ea typeface="宋体" panose="02010600030101010101" pitchFamily="2" charset="-122"/>
                      </a:endParaRPr>
                    </a:p>
                  </a:txBody>
                  <a:tcPr marL="45337" marR="45337" marT="0" marB="0" anchor="ctr"/>
                </a:tc>
                <a:tc>
                  <a:txBody>
                    <a:bodyPr/>
                    <a:lstStyle/>
                    <a:p>
                      <a:pPr algn="just">
                        <a:lnSpc>
                          <a:spcPct val="150000"/>
                        </a:lnSpc>
                        <a:spcAft>
                          <a:spcPts val="0"/>
                        </a:spcAft>
                        <a:tabLst>
                          <a:tab pos="320040" algn="l"/>
                        </a:tabLst>
                      </a:pPr>
                      <a:r>
                        <a:rPr lang="zh-CN" sz="1400" kern="100" dirty="0">
                          <a:effectLst/>
                        </a:rPr>
                        <a:t>《预算法》、《审计法》、《注册会计师法》、《审计法实施条例》、《财政违法行为处罚处分条例》、《财务部门实施会计监督办法》等</a:t>
                      </a:r>
                      <a:endParaRPr lang="zh-CN" sz="1400" kern="100" dirty="0">
                        <a:effectLst/>
                        <a:latin typeface="Times New Roman" panose="02020603050405020304" pitchFamily="18" charset="0"/>
                        <a:ea typeface="宋体" panose="02010600030101010101" pitchFamily="2" charset="-122"/>
                      </a:endParaRPr>
                    </a:p>
                  </a:txBody>
                  <a:tcPr marL="45337" marR="45337" marT="0" marB="0"/>
                </a:tc>
                <a:extLst>
                  <a:ext uri="{0D108BD9-81ED-4DB2-BD59-A6C34878D82A}">
                    <a16:rowId xmlns:a16="http://schemas.microsoft.com/office/drawing/2014/main" val="190080866"/>
                  </a:ext>
                </a:extLst>
              </a:tr>
            </a:tbl>
          </a:graphicData>
        </a:graphic>
      </p:graphicFrame>
      <p:sp>
        <p:nvSpPr>
          <p:cNvPr id="3" name="矩形 2"/>
          <p:cNvSpPr/>
          <p:nvPr/>
        </p:nvSpPr>
        <p:spPr>
          <a:xfrm>
            <a:off x="3976826" y="324670"/>
            <a:ext cx="4093969" cy="523220"/>
          </a:xfrm>
          <a:prstGeom prst="rect">
            <a:avLst/>
          </a:prstGeom>
        </p:spPr>
        <p:txBody>
          <a:bodyPr wrap="square">
            <a:spAutoFit/>
          </a:bodyPr>
          <a:lstStyle/>
          <a:p>
            <a:pPr algn="ctr"/>
            <a:r>
              <a:rPr lang="zh-CN" altLang="zh-CN" sz="2800" dirty="0">
                <a:latin typeface="Times New Roman" panose="02020603050405020304" pitchFamily="18" charset="0"/>
                <a:cs typeface="Times New Roman" panose="02020603050405020304" pitchFamily="18" charset="0"/>
              </a:rPr>
              <a:t>我国财政法律制度体系</a:t>
            </a:r>
            <a:endParaRPr lang="zh-CN" altLang="en-US" sz="2800" dirty="0"/>
          </a:p>
        </p:txBody>
      </p:sp>
    </p:spTree>
    <p:extLst>
      <p:ext uri="{BB962C8B-B14F-4D97-AF65-F5344CB8AC3E}">
        <p14:creationId xmlns:p14="http://schemas.microsoft.com/office/powerpoint/2010/main" val="7656803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7" y="368968"/>
            <a:ext cx="10131425" cy="1456267"/>
          </a:xfrm>
        </p:spPr>
        <p:txBody>
          <a:bodyPr/>
          <a:lstStyle/>
          <a:p>
            <a:r>
              <a:rPr lang="en-US" altLang="zh-CN" b="1" dirty="0"/>
              <a:t>1.3</a:t>
            </a:r>
            <a:r>
              <a:rPr lang="zh-CN" altLang="zh-CN" b="1" dirty="0"/>
              <a:t>财政管理的手段与依据</a:t>
            </a:r>
            <a:endParaRPr lang="zh-CN" altLang="zh-CN" dirty="0"/>
          </a:p>
        </p:txBody>
      </p:sp>
      <p:sp>
        <p:nvSpPr>
          <p:cNvPr id="4" name="Rectangle 1"/>
          <p:cNvSpPr>
            <a:spLocks noGrp="1" noChangeArrowheads="1"/>
          </p:cNvSpPr>
          <p:nvPr>
            <p:ph type="body" idx="1"/>
          </p:nvPr>
        </p:nvSpPr>
        <p:spPr bwMode="auto">
          <a:xfrm>
            <a:off x="818146" y="2086847"/>
            <a:ext cx="10379243"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defTabSz="914400" eaLnBrk="0" fontAlgn="base" hangingPunct="0">
              <a:spcBef>
                <a:spcPct val="0"/>
              </a:spcBef>
              <a:spcAft>
                <a:spcPct val="0"/>
              </a:spcAft>
              <a:buClrTx/>
              <a:buSzTx/>
              <a:buNone/>
            </a:pPr>
            <a:r>
              <a:rPr lang="en-US" altLang="zh-CN" sz="2800" dirty="0">
                <a:latin typeface="Times New Roman" panose="02020603050405020304" pitchFamily="18" charset="0"/>
                <a:cs typeface="Times New Roman" panose="02020603050405020304" pitchFamily="18" charset="0"/>
              </a:rPr>
              <a:t>1.3.3 </a:t>
            </a:r>
            <a:r>
              <a:rPr lang="zh-CN" altLang="en-US" sz="2800" dirty="0">
                <a:latin typeface="Times New Roman" panose="02020603050405020304" pitchFamily="18" charset="0"/>
                <a:cs typeface="Times New Roman" panose="02020603050405020304" pitchFamily="18" charset="0"/>
              </a:rPr>
              <a:t>财政管理的</a:t>
            </a:r>
            <a:r>
              <a:rPr lang="zh-CN" altLang="en-US" sz="2800" dirty="0" smtClean="0">
                <a:latin typeface="Times New Roman" panose="02020603050405020304" pitchFamily="18" charset="0"/>
                <a:cs typeface="Times New Roman" panose="02020603050405020304" pitchFamily="18" charset="0"/>
              </a:rPr>
              <a:t>基础</a:t>
            </a:r>
            <a:endParaRPr lang="en-US" altLang="zh-CN" sz="2800" dirty="0" smtClean="0">
              <a:latin typeface="Times New Roman" panose="02020603050405020304" pitchFamily="18" charset="0"/>
              <a:cs typeface="Times New Roman" panose="02020603050405020304" pitchFamily="18" charset="0"/>
            </a:endParaRPr>
          </a:p>
          <a:p>
            <a:pPr marL="457200" lvl="1" indent="0" defTabSz="914400" eaLnBrk="0" fontAlgn="base" hangingPunct="0">
              <a:spcBef>
                <a:spcPct val="0"/>
              </a:spcBef>
              <a:spcAft>
                <a:spcPct val="0"/>
              </a:spcAft>
              <a:buClrTx/>
              <a:buSzTx/>
              <a:buNone/>
            </a:pPr>
            <a:r>
              <a:rPr lang="zh-CN" altLang="en-US" sz="2600" dirty="0">
                <a:latin typeface="Times New Roman" panose="02020603050405020304" pitchFamily="18" charset="0"/>
                <a:cs typeface="Times New Roman" panose="02020603050405020304" pitchFamily="18" charset="0"/>
              </a:rPr>
              <a:t>财政管理的基础是指为财政管理工作提供基础标准、基本手段、基本模式的总称，包括财政管理体制、收支分类标准、政府会计等内容。在社会主义市场经济条件下，财政管理具有满足社会公共需要、促进经济发展、调节收入分配和保持社会稳定的职能，其基础覆盖财政运行的方方面面，既是制定财政政策和编制财政预算的信息来源，也是实施财政政策和执行财政预算的重要支撑。</a:t>
            </a:r>
            <a:endParaRPr kumimoji="0" lang="en-US" altLang="zh-CN" sz="26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198494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7" y="368968"/>
            <a:ext cx="10131425" cy="1456267"/>
          </a:xfrm>
        </p:spPr>
        <p:txBody>
          <a:bodyPr/>
          <a:lstStyle/>
          <a:p>
            <a:r>
              <a:rPr lang="en-US" altLang="zh-CN" b="1" dirty="0" smtClean="0"/>
              <a:t>1.4 </a:t>
            </a:r>
            <a:r>
              <a:rPr lang="zh-CN" altLang="en-US" b="1" dirty="0" smtClean="0"/>
              <a:t>财政</a:t>
            </a:r>
            <a:r>
              <a:rPr lang="zh-CN" altLang="en-US" b="1" dirty="0"/>
              <a:t>管理的机构与环境</a:t>
            </a:r>
            <a:endParaRPr lang="zh-CN" altLang="zh-CN" dirty="0"/>
          </a:p>
        </p:txBody>
      </p:sp>
      <p:sp>
        <p:nvSpPr>
          <p:cNvPr id="4" name="Rectangle 1"/>
          <p:cNvSpPr>
            <a:spLocks noGrp="1" noChangeArrowheads="1"/>
          </p:cNvSpPr>
          <p:nvPr>
            <p:ph type="body" idx="1"/>
          </p:nvPr>
        </p:nvSpPr>
        <p:spPr bwMode="auto">
          <a:xfrm>
            <a:off x="1106905" y="1656576"/>
            <a:ext cx="10122568" cy="520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defTabSz="914400" eaLnBrk="0" fontAlgn="base" hangingPunct="0">
              <a:spcBef>
                <a:spcPct val="0"/>
              </a:spcBef>
              <a:spcAft>
                <a:spcPct val="0"/>
              </a:spcAft>
              <a:buClrTx/>
              <a:buSzTx/>
              <a:buNone/>
            </a:pPr>
            <a:r>
              <a:rPr lang="en-US" altLang="zh-CN" sz="2800" dirty="0">
                <a:latin typeface="Times New Roman" panose="02020603050405020304" pitchFamily="18" charset="0"/>
                <a:cs typeface="Times New Roman" panose="02020603050405020304" pitchFamily="18" charset="0"/>
              </a:rPr>
              <a:t>1.4.1 </a:t>
            </a:r>
            <a:r>
              <a:rPr lang="zh-CN" altLang="en-US" sz="2800" dirty="0">
                <a:latin typeface="Times New Roman" panose="02020603050405020304" pitchFamily="18" charset="0"/>
                <a:cs typeface="Times New Roman" panose="02020603050405020304" pitchFamily="18" charset="0"/>
              </a:rPr>
              <a:t>政府行政管理与财政</a:t>
            </a:r>
            <a:r>
              <a:rPr lang="zh-CN" altLang="en-US" sz="2800" dirty="0" smtClean="0">
                <a:latin typeface="Times New Roman" panose="02020603050405020304" pitchFamily="18" charset="0"/>
                <a:cs typeface="Times New Roman" panose="02020603050405020304" pitchFamily="18" charset="0"/>
              </a:rPr>
              <a:t>管理</a:t>
            </a:r>
            <a:endParaRPr lang="en-US" altLang="zh-CN" sz="2800" dirty="0" smtClean="0">
              <a:latin typeface="Times New Roman" panose="02020603050405020304" pitchFamily="18" charset="0"/>
              <a:cs typeface="Times New Roman" panose="02020603050405020304" pitchFamily="18" charset="0"/>
            </a:endParaRPr>
          </a:p>
          <a:p>
            <a:pPr marL="0" lvl="0" indent="0" defTabSz="914400" eaLnBrk="0" fontAlgn="base" hangingPunct="0">
              <a:spcBef>
                <a:spcPct val="0"/>
              </a:spcBef>
              <a:spcAft>
                <a:spcPct val="0"/>
              </a:spcAft>
              <a:buClrTx/>
              <a:buSzTx/>
              <a:buNone/>
            </a:pPr>
            <a:r>
              <a:rPr lang="zh-CN" altLang="en-US" sz="2600" dirty="0" smtClean="0">
                <a:latin typeface="Times New Roman" panose="02020603050405020304" pitchFamily="18" charset="0"/>
                <a:cs typeface="Times New Roman" panose="02020603050405020304" pitchFamily="18" charset="0"/>
              </a:rPr>
              <a:t>      我国</a:t>
            </a:r>
            <a:r>
              <a:rPr lang="zh-CN" altLang="en-US" sz="2600" dirty="0">
                <a:latin typeface="Times New Roman" panose="02020603050405020304" pitchFamily="18" charset="0"/>
                <a:cs typeface="Times New Roman" panose="02020603050405020304" pitchFamily="18" charset="0"/>
              </a:rPr>
              <a:t>专门从事财政管理的机构以行政机构为主，主要是指政府财政机关、审计机关、公共基金的管理机关、税务机关和海关</a:t>
            </a:r>
            <a:r>
              <a:rPr lang="zh-CN" altLang="en-US" sz="2600" dirty="0" smtClean="0">
                <a:latin typeface="Times New Roman" panose="02020603050405020304" pitchFamily="18" charset="0"/>
                <a:cs typeface="Times New Roman" panose="02020603050405020304" pitchFamily="18" charset="0"/>
              </a:rPr>
              <a:t>。</a:t>
            </a:r>
            <a:endParaRPr lang="en-US" altLang="zh-CN" sz="2600" dirty="0" smtClean="0">
              <a:latin typeface="Times New Roman" panose="02020603050405020304" pitchFamily="18" charset="0"/>
              <a:cs typeface="Times New Roman" panose="02020603050405020304" pitchFamily="18" charset="0"/>
            </a:endParaRPr>
          </a:p>
          <a:p>
            <a:pPr marL="0" lvl="0" indent="0" defTabSz="914400" eaLnBrk="0" fontAlgn="base" hangingPunct="0">
              <a:spcBef>
                <a:spcPct val="0"/>
              </a:spcBef>
              <a:spcAft>
                <a:spcPct val="0"/>
              </a:spcAft>
              <a:buClrTx/>
              <a:buSzTx/>
              <a:buNone/>
            </a:pPr>
            <a:r>
              <a:rPr lang="zh-CN" altLang="en-US" sz="2800" dirty="0" smtClean="0">
                <a:latin typeface="Times New Roman" panose="02020603050405020304" pitchFamily="18" charset="0"/>
                <a:cs typeface="Times New Roman" panose="02020603050405020304" pitchFamily="18" charset="0"/>
              </a:rPr>
              <a:t>      政府</a:t>
            </a:r>
            <a:r>
              <a:rPr lang="zh-CN" altLang="en-US" sz="2800" dirty="0">
                <a:latin typeface="Times New Roman" panose="02020603050405020304" pitchFamily="18" charset="0"/>
                <a:cs typeface="Times New Roman" panose="02020603050405020304" pitchFamily="18" charset="0"/>
              </a:rPr>
              <a:t>财政机关是我国从事财政管理的核心部门，中央设置财政部，各级地方政府设置财政厅、局、处、所等</a:t>
            </a:r>
            <a:r>
              <a:rPr lang="zh-CN" altLang="en-US" sz="2800" dirty="0" smtClean="0">
                <a:latin typeface="Times New Roman" panose="02020603050405020304" pitchFamily="18" charset="0"/>
                <a:cs typeface="Times New Roman" panose="02020603050405020304" pitchFamily="18" charset="0"/>
              </a:rPr>
              <a:t>。</a:t>
            </a:r>
            <a:endParaRPr lang="en-US" altLang="zh-CN" sz="2800" dirty="0" smtClean="0">
              <a:latin typeface="Times New Roman" panose="02020603050405020304" pitchFamily="18" charset="0"/>
              <a:cs typeface="Times New Roman" panose="02020603050405020304" pitchFamily="18" charset="0"/>
            </a:endParaRPr>
          </a:p>
          <a:p>
            <a:pPr marL="0" lvl="0" indent="0" defTabSz="914400" eaLnBrk="0" fontAlgn="base" hangingPunct="0">
              <a:spcBef>
                <a:spcPct val="0"/>
              </a:spcBef>
              <a:spcAft>
                <a:spcPct val="0"/>
              </a:spcAft>
              <a:buClrTx/>
              <a:buSzTx/>
              <a:buNone/>
            </a:pPr>
            <a:r>
              <a:rPr lang="zh-CN" altLang="en-US" sz="2800" dirty="0" smtClean="0">
                <a:latin typeface="Times New Roman" panose="02020603050405020304" pitchFamily="18" charset="0"/>
                <a:cs typeface="Times New Roman" panose="02020603050405020304" pitchFamily="18" charset="0"/>
              </a:rPr>
              <a:t>     审计</a:t>
            </a:r>
            <a:r>
              <a:rPr lang="zh-CN" altLang="en-US" sz="2800" dirty="0">
                <a:latin typeface="Times New Roman" panose="02020603050405020304" pitchFamily="18" charset="0"/>
                <a:cs typeface="Times New Roman" panose="02020603050405020304" pitchFamily="18" charset="0"/>
              </a:rPr>
              <a:t>机关是国家对财政、财务收支活动和经济效益进行审查监督的专门机关，依法代表国家行使审计监督权，具有独立性和权威性</a:t>
            </a:r>
            <a:r>
              <a:rPr lang="zh-CN" altLang="en-US" sz="2800" dirty="0" smtClean="0">
                <a:latin typeface="Times New Roman" panose="02020603050405020304" pitchFamily="18" charset="0"/>
                <a:cs typeface="Times New Roman" panose="02020603050405020304" pitchFamily="18" charset="0"/>
              </a:rPr>
              <a:t>。</a:t>
            </a:r>
            <a:endParaRPr lang="en-US" altLang="zh-CN" sz="2800" dirty="0" smtClean="0">
              <a:latin typeface="Times New Roman" panose="02020603050405020304" pitchFamily="18" charset="0"/>
              <a:cs typeface="Times New Roman" panose="02020603050405020304" pitchFamily="18" charset="0"/>
            </a:endParaRPr>
          </a:p>
          <a:p>
            <a:pPr marL="0" lvl="0" indent="0" defTabSz="914400" eaLnBrk="0" fontAlgn="base" hangingPunct="0">
              <a:spcBef>
                <a:spcPct val="0"/>
              </a:spcBef>
              <a:spcAft>
                <a:spcPct val="0"/>
              </a:spcAft>
              <a:buClrTx/>
              <a:buSzTx/>
              <a:buNone/>
            </a:pPr>
            <a:r>
              <a:rPr lang="zh-CN" altLang="en-US" sz="2800" dirty="0" smtClean="0">
                <a:latin typeface="Times New Roman" panose="02020603050405020304" pitchFamily="18" charset="0"/>
                <a:cs typeface="Times New Roman" panose="02020603050405020304" pitchFamily="18" charset="0"/>
              </a:rPr>
              <a:t>       公共</a:t>
            </a:r>
            <a:r>
              <a:rPr lang="zh-CN" altLang="en-US" sz="2800" dirty="0">
                <a:latin typeface="Times New Roman" panose="02020603050405020304" pitchFamily="18" charset="0"/>
                <a:cs typeface="Times New Roman" panose="02020603050405020304" pitchFamily="18" charset="0"/>
              </a:rPr>
              <a:t>基金的管理机关是指各级政府设立的住房公积金管理中心、养老保险金管理中心等</a:t>
            </a:r>
            <a:r>
              <a:rPr lang="zh-CN" altLang="en-US" sz="2800" dirty="0" smtClean="0">
                <a:latin typeface="Times New Roman" panose="02020603050405020304" pitchFamily="18" charset="0"/>
                <a:cs typeface="Times New Roman" panose="02020603050405020304" pitchFamily="18" charset="0"/>
              </a:rPr>
              <a:t>。</a:t>
            </a:r>
            <a:endParaRPr lang="en-US" altLang="zh-CN" sz="2800" dirty="0" smtClean="0">
              <a:latin typeface="Times New Roman" panose="02020603050405020304" pitchFamily="18" charset="0"/>
              <a:cs typeface="Times New Roman" panose="02020603050405020304" pitchFamily="18" charset="0"/>
            </a:endParaRPr>
          </a:p>
          <a:p>
            <a:pPr marL="0" lvl="0" indent="0" defTabSz="914400" eaLnBrk="0" fontAlgn="base" hangingPunct="0">
              <a:spcBef>
                <a:spcPct val="0"/>
              </a:spcBef>
              <a:spcAft>
                <a:spcPct val="0"/>
              </a:spcAft>
              <a:buClrTx/>
              <a:buSzTx/>
              <a:buNone/>
            </a:pPr>
            <a:r>
              <a:rPr lang="zh-CN" altLang="en-US" sz="2800" dirty="0" smtClean="0">
                <a:latin typeface="Times New Roman" panose="02020603050405020304" pitchFamily="18" charset="0"/>
                <a:cs typeface="Times New Roman" panose="02020603050405020304" pitchFamily="18" charset="0"/>
              </a:rPr>
              <a:t>     税务机关</a:t>
            </a:r>
            <a:r>
              <a:rPr lang="zh-CN" altLang="en-US" sz="2800" dirty="0">
                <a:latin typeface="Times New Roman" panose="02020603050405020304" pitchFamily="18" charset="0"/>
                <a:cs typeface="Times New Roman" panose="02020603050405020304" pitchFamily="18" charset="0"/>
              </a:rPr>
              <a:t>和海关主要负责政府公共收入的筹集和管理。</a:t>
            </a: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996994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7" y="368968"/>
            <a:ext cx="10131425" cy="1456267"/>
          </a:xfrm>
        </p:spPr>
        <p:txBody>
          <a:bodyPr/>
          <a:lstStyle/>
          <a:p>
            <a:r>
              <a:rPr lang="en-US" altLang="zh-CN" b="1" dirty="0" smtClean="0"/>
              <a:t>1.4 </a:t>
            </a:r>
            <a:r>
              <a:rPr lang="zh-CN" altLang="en-US" b="1" dirty="0" smtClean="0"/>
              <a:t>财政</a:t>
            </a:r>
            <a:r>
              <a:rPr lang="zh-CN" altLang="en-US" b="1" dirty="0"/>
              <a:t>管理的机构与环境</a:t>
            </a:r>
            <a:endParaRPr lang="zh-CN" altLang="zh-CN" dirty="0"/>
          </a:p>
        </p:txBody>
      </p:sp>
      <p:sp>
        <p:nvSpPr>
          <p:cNvPr id="4" name="Rectangle 1"/>
          <p:cNvSpPr>
            <a:spLocks noGrp="1" noChangeArrowheads="1"/>
          </p:cNvSpPr>
          <p:nvPr>
            <p:ph type="body" idx="1"/>
          </p:nvPr>
        </p:nvSpPr>
        <p:spPr bwMode="auto">
          <a:xfrm>
            <a:off x="914400" y="1949040"/>
            <a:ext cx="1012256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defTabSz="914400" eaLnBrk="0" fontAlgn="base" hangingPunct="0">
              <a:spcBef>
                <a:spcPct val="0"/>
              </a:spcBef>
              <a:spcAft>
                <a:spcPct val="0"/>
              </a:spcAft>
              <a:buClrTx/>
              <a:buSzTx/>
              <a:buNone/>
            </a:pPr>
            <a:r>
              <a:rPr lang="en-US" altLang="zh-CN" sz="2800" dirty="0">
                <a:latin typeface="Times New Roman" panose="02020603050405020304" pitchFamily="18" charset="0"/>
                <a:cs typeface="Times New Roman" panose="02020603050405020304" pitchFamily="18" charset="0"/>
              </a:rPr>
              <a:t>1.4.2 </a:t>
            </a:r>
            <a:r>
              <a:rPr lang="zh-CN" altLang="en-US" sz="2800" dirty="0">
                <a:latin typeface="Times New Roman" panose="02020603050405020304" pitchFamily="18" charset="0"/>
                <a:cs typeface="Times New Roman" panose="02020603050405020304" pitchFamily="18" charset="0"/>
              </a:rPr>
              <a:t>立法机构监督与财政</a:t>
            </a:r>
            <a:r>
              <a:rPr lang="zh-CN" altLang="en-US" sz="2800" dirty="0" smtClean="0">
                <a:latin typeface="Times New Roman" panose="02020603050405020304" pitchFamily="18" charset="0"/>
                <a:cs typeface="Times New Roman" panose="02020603050405020304" pitchFamily="18" charset="0"/>
              </a:rPr>
              <a:t>管理</a:t>
            </a:r>
            <a:r>
              <a:rPr lang="en-US" altLang="zh-CN" sz="2800" dirty="0" smtClean="0">
                <a:latin typeface="Times New Roman" panose="02020603050405020304" pitchFamily="18" charset="0"/>
                <a:cs typeface="Times New Roman" panose="02020603050405020304" pitchFamily="18" charset="0"/>
              </a:rPr>
              <a:t> </a:t>
            </a:r>
          </a:p>
          <a:p>
            <a:pPr marL="0" lvl="0" indent="0" defTabSz="914400" eaLnBrk="0" fontAlgn="base" hangingPunct="0">
              <a:spcBef>
                <a:spcPct val="0"/>
              </a:spcBef>
              <a:spcAft>
                <a:spcPct val="0"/>
              </a:spcAft>
              <a:buClrTx/>
              <a:buSzTx/>
              <a:buNone/>
            </a:pPr>
            <a:r>
              <a:rPr lang="en-US" altLang="zh-CN" sz="2400" dirty="0" smtClean="0"/>
              <a:t>     </a:t>
            </a:r>
            <a:r>
              <a:rPr lang="zh-CN" altLang="zh-CN" sz="2400" dirty="0" smtClean="0"/>
              <a:t>财政</a:t>
            </a:r>
            <a:r>
              <a:rPr lang="zh-CN" altLang="zh-CN" sz="2400" dirty="0"/>
              <a:t>监督是为保障国家财政管理的有序和有效，依法对财政运行主体的财政财务行为所实施的监控、检查、督促等行为的总称，它是确保财政职能正常发挥的重要手段，是财政工作的重要组成部分</a:t>
            </a:r>
            <a:r>
              <a:rPr lang="zh-CN" altLang="zh-CN" sz="2400" dirty="0" smtClean="0"/>
              <a:t>。</a:t>
            </a:r>
            <a:endParaRPr lang="en-US" altLang="zh-CN" sz="2400" dirty="0" smtClean="0"/>
          </a:p>
          <a:p>
            <a:pPr marL="0" lvl="0" indent="0" defTabSz="914400" eaLnBrk="0" fontAlgn="base" hangingPunct="0">
              <a:spcBef>
                <a:spcPct val="0"/>
              </a:spcBef>
              <a:spcAft>
                <a:spcPct val="0"/>
              </a:spcAft>
              <a:buClrTx/>
              <a:buSzTx/>
              <a:buNone/>
            </a:pPr>
            <a:r>
              <a:rPr lang="en-US" altLang="zh-CN" sz="2400" dirty="0" smtClean="0"/>
              <a:t>       </a:t>
            </a:r>
            <a:r>
              <a:rPr lang="zh-CN" altLang="zh-CN" sz="2400" dirty="0" smtClean="0"/>
              <a:t>在</a:t>
            </a:r>
            <a:r>
              <a:rPr lang="zh-CN" altLang="zh-CN" sz="2400" dirty="0"/>
              <a:t>我国，立法机关监督指的是全国人民代表大会及其常委会对财政的监督。</a:t>
            </a:r>
            <a:endParaRPr lang="en-US" altLang="zh-CN" sz="2400" dirty="0" smtClean="0"/>
          </a:p>
          <a:p>
            <a:pPr marL="0" lvl="0" indent="0" defTabSz="914400" eaLnBrk="0" fontAlgn="base" hangingPunct="0">
              <a:spcBef>
                <a:spcPct val="0"/>
              </a:spcBef>
              <a:spcAft>
                <a:spcPct val="0"/>
              </a:spcAft>
              <a:buClrTx/>
              <a:buSzTx/>
              <a:buNone/>
            </a:pPr>
            <a:r>
              <a:rPr lang="zh-CN" altLang="en-US" sz="2400" dirty="0" smtClean="0">
                <a:latin typeface="Arial" panose="020B0604020202020204" pitchFamily="34" charset="0"/>
              </a:rPr>
              <a:t>   总的来说</a:t>
            </a:r>
            <a:r>
              <a:rPr lang="zh-CN" altLang="en-US" sz="2400" dirty="0">
                <a:latin typeface="Arial" panose="020B0604020202020204" pitchFamily="34" charset="0"/>
              </a:rPr>
              <a:t>，财政管理是在以财政部门为核心的行政机构牵头，税务部门、审计部门相配合，立法机构和监督机构相辅助共同完成的政府行为。</a:t>
            </a:r>
            <a:endParaRPr kumimoji="0" lang="zh-CN" altLang="en-US" sz="24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353332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5380" y="192505"/>
            <a:ext cx="10131425" cy="1456267"/>
          </a:xfrm>
        </p:spPr>
        <p:txBody>
          <a:bodyPr/>
          <a:lstStyle/>
          <a:p>
            <a:pPr algn="ctr"/>
            <a:r>
              <a:rPr lang="zh-CN" altLang="zh-CN" b="1" dirty="0">
                <a:latin typeface="华文新魏" panose="02010800040101010101" pitchFamily="2" charset="-122"/>
                <a:ea typeface="华文新魏" panose="02010800040101010101" pitchFamily="2" charset="-122"/>
              </a:rPr>
              <a:t>本章小结</a:t>
            </a:r>
            <a:r>
              <a:rPr lang="zh-CN" altLang="zh-CN" dirty="0"/>
              <a:t/>
            </a:r>
            <a:br>
              <a:rPr lang="zh-CN" altLang="zh-CN" dirty="0"/>
            </a:br>
            <a:endParaRPr lang="zh-CN" altLang="en-US" dirty="0"/>
          </a:p>
        </p:txBody>
      </p:sp>
      <p:sp>
        <p:nvSpPr>
          <p:cNvPr id="3" name="文本占位符 2"/>
          <p:cNvSpPr>
            <a:spLocks noGrp="1"/>
          </p:cNvSpPr>
          <p:nvPr>
            <p:ph type="body" idx="1"/>
          </p:nvPr>
        </p:nvSpPr>
        <p:spPr>
          <a:xfrm>
            <a:off x="224589" y="898358"/>
            <a:ext cx="11694696" cy="5710989"/>
          </a:xfrm>
        </p:spPr>
        <p:txBody>
          <a:bodyPr>
            <a:noAutofit/>
          </a:bodyPr>
          <a:lstStyle/>
          <a:p>
            <a:r>
              <a:rPr lang="zh-CN" altLang="zh-CN" sz="2000" dirty="0"/>
              <a:t>本章作为整个教材的概论，主要阐述的是与财政管理有关的概念性、框架性问题</a:t>
            </a:r>
            <a:r>
              <a:rPr lang="zh-CN" altLang="zh-CN" sz="2000" dirty="0" smtClean="0"/>
              <a:t>。</a:t>
            </a:r>
            <a:endParaRPr lang="en-US" altLang="zh-CN" sz="2000" dirty="0" smtClean="0"/>
          </a:p>
          <a:p>
            <a:r>
              <a:rPr lang="zh-CN" altLang="zh-CN" sz="2000" dirty="0" smtClean="0"/>
              <a:t>首先</a:t>
            </a:r>
            <a:r>
              <a:rPr lang="zh-CN" altLang="zh-CN" sz="2000" dirty="0"/>
              <a:t>界定什么是财政管理，它不是高高在上、远在天边的事务，而是每个人每天都需要做到的日常选择，只是它的行动主体是维护民众共同利益的政府，刻画的是政府为实现既定的利益目标，依法运用一定手段，对财政资金的收入来源、支出方向和往来数量进行整体的规划和安排</a:t>
            </a:r>
            <a:r>
              <a:rPr lang="zh-CN" altLang="zh-CN" sz="2000" dirty="0" smtClean="0"/>
              <a:t>。</a:t>
            </a:r>
            <a:endParaRPr lang="en-US" altLang="zh-CN" sz="2000" dirty="0" smtClean="0"/>
          </a:p>
          <a:p>
            <a:r>
              <a:rPr lang="zh-CN" altLang="zh-CN" sz="2000" dirty="0"/>
              <a:t>其次，阐述财政管理在社会主义市场经济条件下的目标是满足社会公共需要、促进经济发展、调节收入分配和保持社会稳定，应当遵循的原则是依法行政、依法理财，科学规划、预算为重，相机抉择、适时调整和统一领导、分级管理，为政府财政收支活动提供了理论基础和准绳</a:t>
            </a:r>
            <a:r>
              <a:rPr lang="zh-CN" altLang="zh-CN" sz="2000" dirty="0" smtClean="0"/>
              <a:t>。</a:t>
            </a:r>
            <a:endParaRPr lang="en-US" altLang="zh-CN" sz="2000" dirty="0" smtClean="0"/>
          </a:p>
          <a:p>
            <a:r>
              <a:rPr lang="zh-CN" altLang="zh-CN" sz="2000" dirty="0"/>
              <a:t>再次，分析理解财政管理的手段和依据，主要是财政部门是依据国家法律法规，综合运用经济、法律和行政手段对经济活动进行宏观调控或干预，三种手段相互补充、互为促进，共同推动财政管理目标和任务的实现</a:t>
            </a:r>
            <a:r>
              <a:rPr lang="zh-CN" altLang="zh-CN" sz="2000" dirty="0" smtClean="0"/>
              <a:t>。</a:t>
            </a:r>
            <a:endParaRPr lang="en-US" altLang="zh-CN" sz="2000" dirty="0" smtClean="0"/>
          </a:p>
          <a:p>
            <a:r>
              <a:rPr lang="zh-CN" altLang="zh-CN" sz="2000" dirty="0"/>
              <a:t>最后，进一步认识财政管理作为现代国家治理体系的重要组成部分，是以财政部门为核心的行政机构牵头，税务部门、审计部门相配合，立法机构和监督机构相辅助共同完成的政府行为，是一个综合性的复杂机制。</a:t>
            </a:r>
            <a:endParaRPr lang="zh-CN" altLang="en-US" sz="2000" dirty="0"/>
          </a:p>
        </p:txBody>
      </p:sp>
    </p:spTree>
    <p:extLst>
      <p:ext uri="{BB962C8B-B14F-4D97-AF65-F5344CB8AC3E}">
        <p14:creationId xmlns:p14="http://schemas.microsoft.com/office/powerpoint/2010/main" val="21375350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212335010"/>
              </p:ext>
            </p:extLst>
          </p:nvPr>
        </p:nvGraphicFramePr>
        <p:xfrm>
          <a:off x="457200" y="307731"/>
          <a:ext cx="11623432" cy="60930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232761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marL="457200" indent="-457200">
              <a:lnSpc>
                <a:spcPct val="150000"/>
              </a:lnSpc>
              <a:buFont typeface="Wingdings" panose="05000000000000000000" pitchFamily="2" charset="2"/>
              <a:buChar char="Ø"/>
            </a:pPr>
            <a:r>
              <a:rPr lang="zh-CN" altLang="en-US" sz="2700" dirty="0" smtClean="0"/>
              <a:t>本章</a:t>
            </a:r>
            <a:r>
              <a:rPr lang="zh-CN" altLang="en-US" sz="2700" dirty="0"/>
              <a:t>作为整个教材的概论</a:t>
            </a:r>
            <a:r>
              <a:rPr lang="en-US" altLang="zh-CN" sz="2700" dirty="0"/>
              <a:t>,</a:t>
            </a:r>
            <a:r>
              <a:rPr lang="zh-CN" altLang="en-US" sz="2700" dirty="0"/>
              <a:t>主要说明四个问题</a:t>
            </a:r>
            <a:r>
              <a:rPr lang="en-US" altLang="zh-CN" sz="2700" dirty="0" smtClean="0"/>
              <a:t>:</a:t>
            </a:r>
            <a:br>
              <a:rPr lang="en-US" altLang="zh-CN" sz="2700" dirty="0" smtClean="0"/>
            </a:br>
            <a:r>
              <a:rPr lang="zh-CN" altLang="en-US" sz="2200" dirty="0" smtClean="0"/>
              <a:t>第一</a:t>
            </a:r>
            <a:r>
              <a:rPr lang="en-US" altLang="zh-CN" sz="2200" dirty="0" smtClean="0"/>
              <a:t>, </a:t>
            </a:r>
            <a:r>
              <a:rPr lang="zh-CN" altLang="en-US" sz="2200" dirty="0" smtClean="0"/>
              <a:t>界定</a:t>
            </a:r>
            <a:r>
              <a:rPr lang="zh-CN" altLang="en-US" sz="2200" dirty="0"/>
              <a:t>财政管理的概念及其</a:t>
            </a:r>
            <a:r>
              <a:rPr lang="zh-CN" altLang="en-US" sz="2200" dirty="0" smtClean="0"/>
              <a:t>边界</a:t>
            </a:r>
            <a:r>
              <a:rPr lang="en-US" altLang="zh-CN" sz="2200" dirty="0"/>
              <a:t>,</a:t>
            </a:r>
            <a:r>
              <a:rPr lang="zh-CN" altLang="en-US" sz="2200" dirty="0"/>
              <a:t>解释为何本教材是按照这样一个体系展开</a:t>
            </a:r>
            <a:r>
              <a:rPr lang="en-US" altLang="zh-CN" sz="2200" dirty="0" smtClean="0"/>
              <a:t>;</a:t>
            </a:r>
            <a:br>
              <a:rPr lang="en-US" altLang="zh-CN" sz="2200" dirty="0" smtClean="0"/>
            </a:br>
            <a:r>
              <a:rPr lang="zh-CN" altLang="en-US" sz="2200" dirty="0" smtClean="0"/>
              <a:t>第二</a:t>
            </a:r>
            <a:r>
              <a:rPr lang="en-US" altLang="zh-CN" sz="2200" dirty="0" smtClean="0"/>
              <a:t>, </a:t>
            </a:r>
            <a:r>
              <a:rPr lang="zh-CN" altLang="en-US" sz="2200" dirty="0" smtClean="0"/>
              <a:t>给</a:t>
            </a:r>
            <a:r>
              <a:rPr lang="zh-CN" altLang="en-US" sz="2200" dirty="0"/>
              <a:t>出财政管理的目标和应当</a:t>
            </a:r>
            <a:r>
              <a:rPr lang="zh-CN" altLang="en-US" sz="2200" dirty="0" smtClean="0"/>
              <a:t>遵循的</a:t>
            </a:r>
            <a:r>
              <a:rPr lang="zh-CN" altLang="en-US" sz="2200" dirty="0"/>
              <a:t>原则</a:t>
            </a:r>
            <a:r>
              <a:rPr lang="en-US" altLang="zh-CN" sz="2200" dirty="0"/>
              <a:t>,</a:t>
            </a:r>
            <a:r>
              <a:rPr lang="zh-CN" altLang="en-US" sz="2200" dirty="0"/>
              <a:t>为后面各项财政管理活动提供理论基础与遵循</a:t>
            </a:r>
            <a:r>
              <a:rPr lang="en-US" altLang="zh-CN" sz="2200" dirty="0" smtClean="0"/>
              <a:t>;</a:t>
            </a:r>
            <a:br>
              <a:rPr lang="en-US" altLang="zh-CN" sz="2200" dirty="0" smtClean="0"/>
            </a:br>
            <a:r>
              <a:rPr lang="zh-CN" altLang="en-US" sz="2200" dirty="0" smtClean="0"/>
              <a:t>第三</a:t>
            </a:r>
            <a:r>
              <a:rPr lang="en-US" altLang="zh-CN" sz="2200" dirty="0" smtClean="0"/>
              <a:t>, </a:t>
            </a:r>
            <a:r>
              <a:rPr lang="zh-CN" altLang="en-US" sz="2200" dirty="0" smtClean="0"/>
              <a:t>讨论</a:t>
            </a:r>
            <a:r>
              <a:rPr lang="zh-CN" altLang="en-US" sz="2200" dirty="0"/>
              <a:t>财政管理的手段</a:t>
            </a:r>
            <a:r>
              <a:rPr lang="zh-CN" altLang="en-US" sz="2200" dirty="0" smtClean="0"/>
              <a:t>与依据</a:t>
            </a:r>
            <a:r>
              <a:rPr lang="en-US" altLang="zh-CN" sz="2200" dirty="0"/>
              <a:t>,</a:t>
            </a:r>
            <a:r>
              <a:rPr lang="zh-CN" altLang="en-US" sz="2200" dirty="0"/>
              <a:t>为分析财政管理活动和本教材体系的构建提供一个制度框架</a:t>
            </a:r>
            <a:r>
              <a:rPr lang="en-US" altLang="zh-CN" sz="2200" dirty="0" smtClean="0"/>
              <a:t>;</a:t>
            </a:r>
            <a:br>
              <a:rPr lang="en-US" altLang="zh-CN" sz="2200" dirty="0" smtClean="0"/>
            </a:br>
            <a:r>
              <a:rPr lang="zh-CN" altLang="en-US" sz="2200" dirty="0" smtClean="0"/>
              <a:t>第四</a:t>
            </a:r>
            <a:r>
              <a:rPr lang="en-US" altLang="zh-CN" sz="2200" dirty="0" smtClean="0"/>
              <a:t>, </a:t>
            </a:r>
            <a:r>
              <a:rPr lang="zh-CN" altLang="en-US" sz="2200" dirty="0" smtClean="0"/>
              <a:t>分析</a:t>
            </a:r>
            <a:r>
              <a:rPr lang="zh-CN" altLang="en-US" sz="2200" dirty="0"/>
              <a:t>财政</a:t>
            </a:r>
            <a:r>
              <a:rPr lang="zh-CN" altLang="en-US" sz="2200" dirty="0" smtClean="0"/>
              <a:t>管理</a:t>
            </a:r>
            <a:r>
              <a:rPr lang="zh-CN" altLang="en-US" sz="2200" dirty="0"/>
              <a:t>作为现代国家治理体系的重要组成部分具体应由哪些机构组织实施</a:t>
            </a:r>
            <a:r>
              <a:rPr lang="en-US" altLang="zh-CN" sz="2200" dirty="0"/>
              <a:t>,</a:t>
            </a:r>
            <a:r>
              <a:rPr lang="zh-CN" altLang="en-US" sz="2200" dirty="0"/>
              <a:t>它与政府的</a:t>
            </a:r>
            <a:r>
              <a:rPr lang="zh-CN" altLang="en-US" sz="2200" dirty="0" smtClean="0"/>
              <a:t>其他</a:t>
            </a:r>
            <a:r>
              <a:rPr lang="zh-CN" altLang="en-US" sz="2200" dirty="0"/>
              <a:t>行政管理机构、监督机构以及立法机构之间是什么关系。</a:t>
            </a:r>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a:latin typeface="华文新魏" panose="02010800040101010101" pitchFamily="2" charset="-122"/>
                <a:ea typeface="华文新魏" panose="02010800040101010101" pitchFamily="2" charset="-122"/>
              </a:rPr>
              <a:t>第一章 概 论</a:t>
            </a:r>
          </a:p>
        </p:txBody>
      </p:sp>
    </p:spTree>
    <p:extLst>
      <p:ext uri="{BB962C8B-B14F-4D97-AF65-F5344CB8AC3E}">
        <p14:creationId xmlns:p14="http://schemas.microsoft.com/office/powerpoint/2010/main" val="41497569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R="0" rtl="0"/>
            <a:r>
              <a:rPr lang="en-US" altLang="zh-CN" b="1" i="0" u="none" strike="noStrike" kern="100" baseline="0" dirty="0" smtClean="0">
                <a:latin typeface="Times New Roman" panose="02020603050405020304" pitchFamily="18" charset="0"/>
                <a:ea typeface="宋体" panose="02010600030101010101" pitchFamily="2" charset="-122"/>
              </a:rPr>
              <a:t>1.1</a:t>
            </a:r>
            <a:r>
              <a:rPr lang="zh-CN" altLang="en-US" b="1" i="0" u="none" strike="noStrike" kern="100" baseline="0" dirty="0" smtClean="0">
                <a:latin typeface="Times New Roman" panose="02020603050405020304" pitchFamily="18" charset="0"/>
                <a:ea typeface="宋体" panose="02010600030101010101" pitchFamily="2" charset="-122"/>
              </a:rPr>
              <a:t>财政管理目标与原则</a:t>
            </a:r>
          </a:p>
        </p:txBody>
      </p:sp>
      <p:sp>
        <p:nvSpPr>
          <p:cNvPr id="3" name="文本占位符 2"/>
          <p:cNvSpPr>
            <a:spLocks noGrp="1"/>
          </p:cNvSpPr>
          <p:nvPr>
            <p:ph type="body" idx="1"/>
          </p:nvPr>
        </p:nvSpPr>
        <p:spPr>
          <a:xfrm>
            <a:off x="685801" y="1700463"/>
            <a:ext cx="10131425" cy="4652657"/>
          </a:xfrm>
        </p:spPr>
        <p:txBody>
          <a:bodyPr>
            <a:normAutofit/>
          </a:bodyPr>
          <a:lstStyle/>
          <a:p>
            <a:pPr marL="0" indent="0">
              <a:buNone/>
            </a:pPr>
            <a:r>
              <a:rPr lang="en-US" altLang="zh-CN" sz="2800" dirty="0"/>
              <a:t>1.1.1 </a:t>
            </a:r>
            <a:r>
              <a:rPr lang="zh-CN" altLang="en-US" sz="2800" dirty="0"/>
              <a:t>财政管理与</a:t>
            </a:r>
            <a:r>
              <a:rPr lang="zh-CN" altLang="en-US" sz="2800" dirty="0" smtClean="0"/>
              <a:t>财政学</a:t>
            </a:r>
            <a:endParaRPr lang="en-US" altLang="zh-CN" sz="2800" dirty="0" smtClean="0"/>
          </a:p>
          <a:p>
            <a:pPr marL="457200" lvl="1" indent="0">
              <a:buNone/>
            </a:pPr>
            <a:r>
              <a:rPr lang="zh-CN" altLang="en-US" sz="2800" dirty="0"/>
              <a:t>在公共经济部门，政治程序的合法合规有时候比决策内容更能体现法治精神和管理理念。在财政管理中，充分了解通过立法程序所产生的政治程序，是政府进行财政管理的基础。从这个意义上来说，财政管理更像是在财政学理论的指导下对政府财务信息的运用与实践。</a:t>
            </a:r>
            <a:endParaRPr lang="en-US" altLang="zh-CN" sz="2800" dirty="0" smtClean="0"/>
          </a:p>
          <a:p>
            <a:pPr lvl="1"/>
            <a:endParaRPr lang="zh-CN" altLang="en-US" dirty="0"/>
          </a:p>
        </p:txBody>
      </p:sp>
    </p:spTree>
    <p:extLst>
      <p:ext uri="{BB962C8B-B14F-4D97-AF65-F5344CB8AC3E}">
        <p14:creationId xmlns:p14="http://schemas.microsoft.com/office/powerpoint/2010/main" val="35661082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7" y="368968"/>
            <a:ext cx="10131425" cy="1456267"/>
          </a:xfrm>
        </p:spPr>
        <p:txBody>
          <a:bodyPr/>
          <a:lstStyle/>
          <a:p>
            <a:r>
              <a:rPr lang="en-US" altLang="zh-CN" b="1" kern="100" dirty="0">
                <a:latin typeface="Times New Roman" panose="02020603050405020304" pitchFamily="18" charset="0"/>
              </a:rPr>
              <a:t>1.1</a:t>
            </a:r>
            <a:r>
              <a:rPr lang="zh-CN" altLang="en-US" b="1" kern="100" dirty="0">
                <a:latin typeface="Times New Roman" panose="02020603050405020304" pitchFamily="18" charset="0"/>
              </a:rPr>
              <a:t>财政管理目标与原则</a:t>
            </a:r>
            <a:endParaRPr lang="zh-CN" altLang="en-US" b="0"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2142067"/>
            <a:ext cx="9982199" cy="4451238"/>
          </a:xfrm>
        </p:spPr>
        <p:txBody>
          <a:bodyPr>
            <a:noAutofit/>
          </a:bodyPr>
          <a:lstStyle/>
          <a:p>
            <a:pPr marL="0" indent="0">
              <a:buNone/>
            </a:pPr>
            <a:r>
              <a:rPr lang="en-US" altLang="zh-CN" sz="2800" dirty="0"/>
              <a:t>1.1.2 </a:t>
            </a:r>
            <a:r>
              <a:rPr lang="zh-CN" altLang="en-US" sz="2800" dirty="0"/>
              <a:t>财政管理的目标</a:t>
            </a:r>
            <a:endParaRPr lang="en-US" altLang="zh-CN" sz="2800" dirty="0"/>
          </a:p>
          <a:p>
            <a:pPr marL="457200" lvl="1" indent="0">
              <a:buNone/>
            </a:pPr>
            <a:r>
              <a:rPr lang="zh-CN" altLang="en-US" sz="2800" dirty="0"/>
              <a:t>（</a:t>
            </a:r>
            <a:r>
              <a:rPr lang="en-US" altLang="zh-CN" sz="2800" dirty="0"/>
              <a:t>1</a:t>
            </a:r>
            <a:r>
              <a:rPr lang="zh-CN" altLang="en-US" sz="2800" dirty="0"/>
              <a:t>）满足社会公共需要</a:t>
            </a:r>
            <a:endParaRPr lang="en-US" altLang="zh-CN" sz="2800" dirty="0"/>
          </a:p>
          <a:p>
            <a:pPr marL="457200" lvl="1" indent="0">
              <a:buNone/>
            </a:pPr>
            <a:r>
              <a:rPr lang="zh-CN" altLang="zh-CN" sz="2800" dirty="0"/>
              <a:t>（</a:t>
            </a:r>
            <a:r>
              <a:rPr lang="en-US" altLang="zh-CN" sz="2800" dirty="0"/>
              <a:t>2</a:t>
            </a:r>
            <a:r>
              <a:rPr lang="zh-CN" altLang="zh-CN" sz="2800" dirty="0"/>
              <a:t>）促进经济发展</a:t>
            </a:r>
          </a:p>
          <a:p>
            <a:pPr marL="457200" lvl="1" indent="0">
              <a:buNone/>
            </a:pPr>
            <a:r>
              <a:rPr lang="zh-CN" altLang="zh-CN" sz="2800" dirty="0"/>
              <a:t>（</a:t>
            </a:r>
            <a:r>
              <a:rPr lang="en-US" altLang="zh-CN" sz="2800" dirty="0"/>
              <a:t>3</a:t>
            </a:r>
            <a:r>
              <a:rPr lang="zh-CN" altLang="zh-CN" sz="2800" dirty="0"/>
              <a:t>）调节收入分配</a:t>
            </a:r>
          </a:p>
          <a:p>
            <a:pPr marL="914400" lvl="2" indent="0">
              <a:buNone/>
            </a:pPr>
            <a:r>
              <a:rPr lang="zh-CN" altLang="zh-CN" sz="2800" dirty="0"/>
              <a:t>公平的收入分配是市场经济稳定运行的内在要求，并主要通过市场机制来实现。由于存在禀赋差异、投入多寡、信息不对称等原因，完全依靠市场分配会造成较大的收入差距，甚至形成两极分化</a:t>
            </a:r>
            <a:r>
              <a:rPr lang="zh-CN" altLang="en-US" sz="2800" dirty="0"/>
              <a:t>。</a:t>
            </a:r>
            <a:endParaRPr lang="en-US" altLang="zh-CN" sz="2800" dirty="0"/>
          </a:p>
          <a:p>
            <a:pPr marL="457200" lvl="1" indent="0">
              <a:buNone/>
            </a:pPr>
            <a:r>
              <a:rPr lang="zh-CN" altLang="zh-CN" sz="2800" dirty="0"/>
              <a:t>（</a:t>
            </a:r>
            <a:r>
              <a:rPr lang="en-US" altLang="zh-CN" sz="2800" dirty="0"/>
              <a:t>4</a:t>
            </a:r>
            <a:r>
              <a:rPr lang="zh-CN" altLang="zh-CN" sz="2800" dirty="0"/>
              <a:t>）保持社会稳定</a:t>
            </a:r>
          </a:p>
          <a:p>
            <a:endParaRPr lang="zh-CN" altLang="en-US" sz="2800" dirty="0"/>
          </a:p>
        </p:txBody>
      </p:sp>
    </p:spTree>
    <p:extLst>
      <p:ext uri="{BB962C8B-B14F-4D97-AF65-F5344CB8AC3E}">
        <p14:creationId xmlns:p14="http://schemas.microsoft.com/office/powerpoint/2010/main" val="40336536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7" y="368968"/>
            <a:ext cx="10131425" cy="1456267"/>
          </a:xfrm>
        </p:spPr>
        <p:txBody>
          <a:bodyPr/>
          <a:lstStyle/>
          <a:p>
            <a:r>
              <a:rPr lang="en-US" altLang="zh-CN" b="1" dirty="0"/>
              <a:t>1.2</a:t>
            </a:r>
            <a:r>
              <a:rPr lang="zh-CN" altLang="zh-CN" b="1" dirty="0"/>
              <a:t>财政管理的范围</a:t>
            </a:r>
            <a:endParaRPr lang="zh-CN" altLang="zh-CN" dirty="0"/>
          </a:p>
        </p:txBody>
      </p:sp>
      <p:sp>
        <p:nvSpPr>
          <p:cNvPr id="4" name="Rectangle 1"/>
          <p:cNvSpPr>
            <a:spLocks noGrp="1" noChangeArrowheads="1"/>
          </p:cNvSpPr>
          <p:nvPr>
            <p:ph type="body" idx="1"/>
          </p:nvPr>
        </p:nvSpPr>
        <p:spPr bwMode="auto">
          <a:xfrm>
            <a:off x="786062" y="2745556"/>
            <a:ext cx="9063789"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800" dirty="0"/>
          </a:p>
          <a:p>
            <a:pPr marL="0" indent="0" defTabSz="914400" eaLnBrk="0" fontAlgn="base" hangingPunct="0">
              <a:spcBef>
                <a:spcPct val="0"/>
              </a:spcBef>
              <a:spcAft>
                <a:spcPct val="0"/>
              </a:spcAft>
              <a:buClrTx/>
              <a:buSzTx/>
              <a:buNone/>
            </a:pPr>
            <a:endParaRPr lang="zh-CN" altLang="zh-CN" sz="28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panose="020B0604020202020204" pitchFamily="34" charset="0"/>
            </a:endParaRPr>
          </a:p>
        </p:txBody>
      </p:sp>
      <p:sp>
        <p:nvSpPr>
          <p:cNvPr id="6" name="Rectangle 3"/>
          <p:cNvSpPr>
            <a:spLocks noChangeArrowheads="1"/>
          </p:cNvSpPr>
          <p:nvPr/>
        </p:nvSpPr>
        <p:spPr bwMode="auto">
          <a:xfrm>
            <a:off x="786062" y="2070513"/>
            <a:ext cx="10473908"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1.2.1 </a:t>
            </a:r>
            <a:r>
              <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财政管理的对象</a:t>
            </a:r>
            <a:endParaRPr kumimoji="0" lang="en-US" altLang="zh-CN"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lvl="1" defTabSz="914400" eaLnBrk="0" fontAlgn="base" hangingPunct="0">
              <a:spcBef>
                <a:spcPct val="0"/>
              </a:spcBef>
              <a:spcAft>
                <a:spcPct val="0"/>
              </a:spcAft>
            </a:pPr>
            <a:r>
              <a:rPr lang="zh-CN" altLang="en-US" sz="2800" dirty="0">
                <a:latin typeface="宋体" panose="02010600030101010101" pitchFamily="2" charset="-122"/>
                <a:cs typeface="Times New Roman" panose="02020603050405020304" pitchFamily="18" charset="0"/>
              </a:rPr>
              <a:t>财政管理的客体不仅贯彻财政活动的全过程，还涉及国民经济的各个领域，包括预算管理、税收管理、支出管理、采购管理、投资管理、国库管理、债务管理、预算外资金管理、社保管理、财政监督和绩效评价、财政信息化建设等各方面</a:t>
            </a:r>
            <a:r>
              <a:rPr lang="zh-CN" altLang="en-US" sz="2800" dirty="0" smtClean="0">
                <a:latin typeface="宋体" panose="02010600030101010101" pitchFamily="2" charset="-122"/>
                <a:cs typeface="Times New Roman" panose="02020603050405020304" pitchFamily="18" charset="0"/>
              </a:rPr>
              <a:t>。</a:t>
            </a:r>
            <a:endParaRPr kumimoji="0" lang="en-US" altLang="zh-CN"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810763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7" y="368968"/>
            <a:ext cx="10131425" cy="1456267"/>
          </a:xfrm>
        </p:spPr>
        <p:txBody>
          <a:bodyPr/>
          <a:lstStyle/>
          <a:p>
            <a:r>
              <a:rPr lang="en-US" altLang="zh-CN" b="1" dirty="0"/>
              <a:t>1.2</a:t>
            </a:r>
            <a:r>
              <a:rPr lang="zh-CN" altLang="zh-CN" b="1" dirty="0"/>
              <a:t>财政管理的范围</a:t>
            </a:r>
            <a:endParaRPr lang="zh-CN" altLang="en-US" b="0" i="0" u="none" strike="noStrike" kern="100" baseline="0" dirty="0" smtClean="0">
              <a:latin typeface="Times New Roman" panose="02020603050405020304" pitchFamily="18" charset="0"/>
              <a:ea typeface="宋体" panose="02010600030101010101" pitchFamily="2" charset="-122"/>
            </a:endParaRPr>
          </a:p>
        </p:txBody>
      </p:sp>
      <p:sp>
        <p:nvSpPr>
          <p:cNvPr id="4" name="Rectangle 1"/>
          <p:cNvSpPr>
            <a:spLocks noGrp="1" noChangeArrowheads="1"/>
          </p:cNvSpPr>
          <p:nvPr>
            <p:ph type="body" idx="1"/>
          </p:nvPr>
        </p:nvSpPr>
        <p:spPr bwMode="auto">
          <a:xfrm>
            <a:off x="786062" y="2222336"/>
            <a:ext cx="10379243"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defTabSz="914400" eaLnBrk="0" fontAlgn="base" hangingPunct="0">
              <a:spcBef>
                <a:spcPct val="0"/>
              </a:spcBef>
              <a:spcAft>
                <a:spcPct val="0"/>
              </a:spcAft>
              <a:buClrTx/>
              <a:buSzTx/>
              <a:buNone/>
            </a:pPr>
            <a:r>
              <a:rPr lang="en-US" altLang="zh-CN" sz="2800" dirty="0">
                <a:latin typeface="Times New Roman" panose="02020603050405020304" pitchFamily="18" charset="0"/>
                <a:cs typeface="Times New Roman" panose="02020603050405020304" pitchFamily="18" charset="0"/>
              </a:rPr>
              <a:t>1.2.2 </a:t>
            </a:r>
            <a:r>
              <a:rPr lang="zh-CN" altLang="en-US" sz="2800" dirty="0">
                <a:latin typeface="Times New Roman" panose="02020603050405020304" pitchFamily="18" charset="0"/>
                <a:cs typeface="Times New Roman" panose="02020603050405020304" pitchFamily="18" charset="0"/>
              </a:rPr>
              <a:t>财政管理的主体	</a:t>
            </a:r>
          </a:p>
          <a:p>
            <a:pPr marL="457200" lvl="1" indent="0" defTabSz="914400" eaLnBrk="0" fontAlgn="base" hangingPunct="0">
              <a:spcBef>
                <a:spcPct val="0"/>
              </a:spcBef>
              <a:spcAft>
                <a:spcPct val="0"/>
              </a:spcAft>
              <a:buClrTx/>
              <a:buSzTx/>
              <a:buNone/>
            </a:pPr>
            <a:r>
              <a:rPr lang="zh-CN" altLang="en-US" sz="2600" dirty="0">
                <a:latin typeface="Times New Roman" panose="02020603050405020304" pitchFamily="18" charset="0"/>
                <a:cs typeface="Times New Roman" panose="02020603050405020304" pitchFamily="18" charset="0"/>
              </a:rPr>
              <a:t>（</a:t>
            </a:r>
            <a:r>
              <a:rPr lang="en-US" altLang="zh-CN" sz="2600" dirty="0">
                <a:latin typeface="Times New Roman" panose="02020603050405020304" pitchFamily="18" charset="0"/>
                <a:cs typeface="Times New Roman" panose="02020603050405020304" pitchFamily="18" charset="0"/>
              </a:rPr>
              <a:t>1</a:t>
            </a:r>
            <a:r>
              <a:rPr lang="zh-CN" altLang="en-US" sz="2600" dirty="0">
                <a:latin typeface="Times New Roman" panose="02020603050405020304" pitchFamily="18" charset="0"/>
                <a:cs typeface="Times New Roman" panose="02020603050405020304" pitchFamily="18" charset="0"/>
              </a:rPr>
              <a:t>）立法主体：全国人民代表大会和地方各级人民代表大会。</a:t>
            </a:r>
          </a:p>
          <a:p>
            <a:pPr marL="457200" lvl="1" indent="0" defTabSz="914400" eaLnBrk="0" fontAlgn="base" hangingPunct="0">
              <a:spcBef>
                <a:spcPct val="0"/>
              </a:spcBef>
              <a:spcAft>
                <a:spcPct val="0"/>
              </a:spcAft>
              <a:buClrTx/>
              <a:buSzTx/>
              <a:buNone/>
            </a:pPr>
            <a:r>
              <a:rPr lang="zh-CN" altLang="en-US" sz="2600" dirty="0">
                <a:latin typeface="Times New Roman" panose="02020603050405020304" pitchFamily="18" charset="0"/>
                <a:cs typeface="Times New Roman" panose="02020603050405020304" pitchFamily="18" charset="0"/>
              </a:rPr>
              <a:t>（</a:t>
            </a:r>
            <a:r>
              <a:rPr lang="en-US" altLang="zh-CN" sz="2600" dirty="0">
                <a:latin typeface="Times New Roman" panose="02020603050405020304" pitchFamily="18" charset="0"/>
                <a:cs typeface="Times New Roman" panose="02020603050405020304" pitchFamily="18" charset="0"/>
              </a:rPr>
              <a:t>2</a:t>
            </a:r>
            <a:r>
              <a:rPr lang="zh-CN" altLang="en-US" sz="2600" dirty="0">
                <a:latin typeface="Times New Roman" panose="02020603050405020304" pitchFamily="18" charset="0"/>
                <a:cs typeface="Times New Roman" panose="02020603050405020304" pitchFamily="18" charset="0"/>
              </a:rPr>
              <a:t>）决策主体：国务院和地方各级人民政府。</a:t>
            </a:r>
          </a:p>
          <a:p>
            <a:pPr marL="457200" lvl="1" indent="0" defTabSz="914400" eaLnBrk="0" fontAlgn="base" hangingPunct="0">
              <a:spcBef>
                <a:spcPct val="0"/>
              </a:spcBef>
              <a:spcAft>
                <a:spcPct val="0"/>
              </a:spcAft>
              <a:buClrTx/>
              <a:buSzTx/>
              <a:buNone/>
            </a:pPr>
            <a:r>
              <a:rPr lang="zh-CN" altLang="en-US" sz="2600" dirty="0">
                <a:latin typeface="Times New Roman" panose="02020603050405020304" pitchFamily="18" charset="0"/>
                <a:cs typeface="Times New Roman" panose="02020603050405020304" pitchFamily="18" charset="0"/>
              </a:rPr>
              <a:t>（</a:t>
            </a:r>
            <a:r>
              <a:rPr lang="en-US" altLang="zh-CN" sz="2600" dirty="0">
                <a:latin typeface="Times New Roman" panose="02020603050405020304" pitchFamily="18" charset="0"/>
                <a:cs typeface="Times New Roman" panose="02020603050405020304" pitchFamily="18" charset="0"/>
              </a:rPr>
              <a:t>3</a:t>
            </a:r>
            <a:r>
              <a:rPr lang="zh-CN" altLang="en-US" sz="2600" dirty="0">
                <a:latin typeface="Times New Roman" panose="02020603050405020304" pitchFamily="18" charset="0"/>
                <a:cs typeface="Times New Roman" panose="02020603050405020304" pitchFamily="18" charset="0"/>
              </a:rPr>
              <a:t>）执行主体：财政部和地方各级财政部门。 </a:t>
            </a:r>
          </a:p>
          <a:p>
            <a:pPr marL="0" indent="0" defTabSz="914400" eaLnBrk="0" fontAlgn="base" hangingPunct="0">
              <a:spcBef>
                <a:spcPct val="0"/>
              </a:spcBef>
              <a:spcAft>
                <a:spcPct val="0"/>
              </a:spcAft>
              <a:buClrTx/>
              <a:buSzTx/>
              <a:buNone/>
            </a:pPr>
            <a:endParaRPr lang="zh-CN" altLang="zh-CN"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547828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187" y="368968"/>
            <a:ext cx="10131425" cy="1456267"/>
          </a:xfrm>
        </p:spPr>
        <p:txBody>
          <a:bodyPr/>
          <a:lstStyle/>
          <a:p>
            <a:r>
              <a:rPr lang="en-US" altLang="zh-CN" b="1" dirty="0"/>
              <a:t>1.2</a:t>
            </a:r>
            <a:r>
              <a:rPr lang="zh-CN" altLang="zh-CN" b="1" dirty="0"/>
              <a:t>财政管理的范围</a:t>
            </a:r>
            <a:endParaRPr lang="zh-CN" altLang="en-US" b="0" i="0" u="none" strike="noStrike" kern="100" baseline="0" dirty="0" smtClean="0">
              <a:latin typeface="Times New Roman" panose="02020603050405020304" pitchFamily="18" charset="0"/>
              <a:ea typeface="宋体" panose="02010600030101010101" pitchFamily="2" charset="-122"/>
            </a:endParaRPr>
          </a:p>
        </p:txBody>
      </p:sp>
      <p:sp>
        <p:nvSpPr>
          <p:cNvPr id="4" name="Rectangle 1"/>
          <p:cNvSpPr>
            <a:spLocks noGrp="1" noChangeArrowheads="1"/>
          </p:cNvSpPr>
          <p:nvPr>
            <p:ph type="body" idx="1"/>
          </p:nvPr>
        </p:nvSpPr>
        <p:spPr bwMode="auto">
          <a:xfrm>
            <a:off x="818146" y="1825235"/>
            <a:ext cx="10379243" cy="430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defTabSz="914400" eaLnBrk="0" fontAlgn="base" hangingPunct="0">
              <a:spcBef>
                <a:spcPct val="0"/>
              </a:spcBef>
              <a:spcAft>
                <a:spcPct val="0"/>
              </a:spcAft>
              <a:buClrTx/>
              <a:buSzTx/>
              <a:buNone/>
            </a:pPr>
            <a:r>
              <a:rPr lang="en-US" altLang="zh-CN" sz="2800" dirty="0">
                <a:latin typeface="Times New Roman" panose="02020603050405020304" pitchFamily="18" charset="0"/>
                <a:cs typeface="Times New Roman" panose="02020603050405020304" pitchFamily="18" charset="0"/>
              </a:rPr>
              <a:t> 1.2.3 </a:t>
            </a:r>
            <a:r>
              <a:rPr lang="zh-CN" altLang="en-US" sz="2800" dirty="0">
                <a:latin typeface="Times New Roman" panose="02020603050405020304" pitchFamily="18" charset="0"/>
                <a:cs typeface="Times New Roman" panose="02020603050405020304" pitchFamily="18" charset="0"/>
              </a:rPr>
              <a:t>财政管理与政府</a:t>
            </a:r>
            <a:r>
              <a:rPr lang="zh-CN" altLang="en-US" sz="2800" dirty="0" smtClean="0">
                <a:latin typeface="Times New Roman" panose="02020603050405020304" pitchFamily="18" charset="0"/>
                <a:cs typeface="Times New Roman" panose="02020603050405020304" pitchFamily="18" charset="0"/>
              </a:rPr>
              <a:t>预算</a:t>
            </a:r>
            <a:endParaRPr lang="en-US" altLang="zh-CN" sz="2800" dirty="0" smtClean="0">
              <a:latin typeface="Times New Roman" panose="02020603050405020304" pitchFamily="18" charset="0"/>
              <a:cs typeface="Times New Roman" panose="02020603050405020304" pitchFamily="18" charset="0"/>
            </a:endParaRPr>
          </a:p>
          <a:p>
            <a:pPr marL="457200" lvl="1" indent="0" defTabSz="914400" eaLnBrk="0" fontAlgn="base" hangingPunct="0">
              <a:spcBef>
                <a:spcPct val="0"/>
              </a:spcBef>
              <a:spcAft>
                <a:spcPct val="0"/>
              </a:spcAft>
              <a:buClrTx/>
              <a:buSzTx/>
              <a:buNone/>
            </a:pPr>
            <a:r>
              <a:rPr lang="zh-CN" altLang="en-US" sz="2400" dirty="0" smtClean="0">
                <a:latin typeface="Times New Roman" panose="02020603050405020304" pitchFamily="18" charset="0"/>
                <a:cs typeface="Times New Roman" panose="02020603050405020304" pitchFamily="18" charset="0"/>
              </a:rPr>
              <a:t>    为了</a:t>
            </a:r>
            <a:r>
              <a:rPr lang="zh-CN" altLang="en-US" sz="2400" dirty="0">
                <a:latin typeface="Times New Roman" panose="02020603050405020304" pitchFamily="18" charset="0"/>
                <a:cs typeface="Times New Roman" panose="02020603050405020304" pitchFamily="18" charset="0"/>
              </a:rPr>
              <a:t>规范政府干预经济行为，最大程度减小政府干预的不利影响，使政府的收入和支出具体化，预算成为政府用来平衡各方发展的一种机制，即在经济、投资、资本以及社会之间做出平衡，在稳定经济发展、国民收入增长、预算赤字在合理范围的前提下，控制政府支出规模和方向、增进社会福利、保障和改善民生，也可以说预算是政府在实现财政管理职能时政治、经济与社会的综合反映。</a:t>
            </a:r>
          </a:p>
          <a:p>
            <a:pPr marL="0" indent="0" defTabSz="914400" eaLnBrk="0" fontAlgn="base" hangingPunct="0">
              <a:spcBef>
                <a:spcPct val="0"/>
              </a:spcBef>
              <a:spcAft>
                <a:spcPct val="0"/>
              </a:spcAft>
              <a:buClrTx/>
              <a:buSzTx/>
              <a:buNone/>
            </a:pPr>
            <a:endParaRPr lang="zh-CN" altLang="zh-CN"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62526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934683419"/>
              </p:ext>
            </p:extLst>
          </p:nvPr>
        </p:nvGraphicFramePr>
        <p:xfrm>
          <a:off x="1010651" y="1267325"/>
          <a:ext cx="9817769" cy="4862175"/>
        </p:xfrm>
        <a:graphic>
          <a:graphicData uri="http://schemas.openxmlformats.org/drawingml/2006/table">
            <a:tbl>
              <a:tblPr firstRow="1" firstCol="1" bandRow="1">
                <a:tableStyleId>{5C22544A-7EE6-4342-B048-85BDC9FD1C3A}</a:tableStyleId>
              </a:tblPr>
              <a:tblGrid>
                <a:gridCol w="2175151">
                  <a:extLst>
                    <a:ext uri="{9D8B030D-6E8A-4147-A177-3AD203B41FA5}">
                      <a16:colId xmlns:a16="http://schemas.microsoft.com/office/drawing/2014/main" val="4264491038"/>
                    </a:ext>
                  </a:extLst>
                </a:gridCol>
                <a:gridCol w="7642618">
                  <a:extLst>
                    <a:ext uri="{9D8B030D-6E8A-4147-A177-3AD203B41FA5}">
                      <a16:colId xmlns:a16="http://schemas.microsoft.com/office/drawing/2014/main" val="1665671538"/>
                    </a:ext>
                  </a:extLst>
                </a:gridCol>
              </a:tblGrid>
              <a:tr h="797230">
                <a:tc>
                  <a:txBody>
                    <a:bodyPr/>
                    <a:lstStyle/>
                    <a:p>
                      <a:pPr algn="ctr">
                        <a:lnSpc>
                          <a:spcPct val="150000"/>
                        </a:lnSpc>
                        <a:spcAft>
                          <a:spcPts val="0"/>
                        </a:spcAft>
                      </a:pPr>
                      <a:r>
                        <a:rPr lang="zh-CN" sz="2000" kern="100" dirty="0">
                          <a:effectLst/>
                        </a:rPr>
                        <a:t>阶段</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lnSpc>
                          <a:spcPct val="150000"/>
                        </a:lnSpc>
                        <a:spcAft>
                          <a:spcPts val="0"/>
                        </a:spcAft>
                      </a:pPr>
                      <a:r>
                        <a:rPr lang="zh-CN" sz="2000" kern="100" dirty="0">
                          <a:effectLst/>
                        </a:rPr>
                        <a:t>技术</a:t>
                      </a:r>
                      <a:r>
                        <a:rPr lang="en-US" sz="2000" kern="100" dirty="0">
                          <a:effectLst/>
                        </a:rPr>
                        <a:t>/</a:t>
                      </a:r>
                      <a:r>
                        <a:rPr lang="zh-CN" sz="2000" kern="100" dirty="0">
                          <a:effectLst/>
                        </a:rPr>
                        <a:t>领域</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30941119"/>
                  </a:ext>
                </a:extLst>
              </a:tr>
              <a:tr h="1673255">
                <a:tc>
                  <a:txBody>
                    <a:bodyPr/>
                    <a:lstStyle/>
                    <a:p>
                      <a:pPr algn="l">
                        <a:lnSpc>
                          <a:spcPct val="150000"/>
                        </a:lnSpc>
                        <a:spcAft>
                          <a:spcPts val="0"/>
                        </a:spcAft>
                      </a:pPr>
                      <a:r>
                        <a:rPr lang="en-US" sz="2000" kern="100">
                          <a:effectLst/>
                        </a:rPr>
                        <a:t>1.</a:t>
                      </a:r>
                      <a:r>
                        <a:rPr lang="zh-CN" sz="2000" kern="100">
                          <a:effectLst/>
                        </a:rPr>
                        <a:t>编制</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a:lnSpc>
                          <a:spcPct val="150000"/>
                        </a:lnSpc>
                        <a:spcAft>
                          <a:spcPts val="0"/>
                        </a:spcAft>
                      </a:pPr>
                      <a:r>
                        <a:rPr lang="zh-CN" sz="2000" kern="100" dirty="0">
                          <a:effectLst/>
                        </a:rPr>
                        <a:t>预测收入和支出、成本分析、资本预算、债务管理、风险管理、养老金管理及其他有关人员的问题、评价财政状况、经济发展和发展财政</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112392238"/>
                  </a:ext>
                </a:extLst>
              </a:tr>
              <a:tr h="797230">
                <a:tc>
                  <a:txBody>
                    <a:bodyPr/>
                    <a:lstStyle/>
                    <a:p>
                      <a:pPr algn="l">
                        <a:lnSpc>
                          <a:spcPct val="150000"/>
                        </a:lnSpc>
                        <a:spcAft>
                          <a:spcPts val="0"/>
                        </a:spcAft>
                      </a:pPr>
                      <a:r>
                        <a:rPr lang="en-US" sz="2000" kern="100">
                          <a:effectLst/>
                        </a:rPr>
                        <a:t>2.</a:t>
                      </a:r>
                      <a:r>
                        <a:rPr lang="zh-CN" sz="2000" kern="100">
                          <a:effectLst/>
                        </a:rPr>
                        <a:t>批准</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a:lnSpc>
                          <a:spcPct val="150000"/>
                        </a:lnSpc>
                        <a:spcAft>
                          <a:spcPts val="0"/>
                        </a:spcAft>
                      </a:pPr>
                      <a:r>
                        <a:rPr lang="zh-CN" sz="2000" kern="100" dirty="0">
                          <a:effectLst/>
                        </a:rPr>
                        <a:t>政策制定者考察在编制阶段和收入中得到的相关信息</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017842233"/>
                  </a:ext>
                </a:extLst>
              </a:tr>
              <a:tr h="797230">
                <a:tc>
                  <a:txBody>
                    <a:bodyPr/>
                    <a:lstStyle/>
                    <a:p>
                      <a:pPr algn="l">
                        <a:lnSpc>
                          <a:spcPct val="150000"/>
                        </a:lnSpc>
                        <a:spcAft>
                          <a:spcPts val="0"/>
                        </a:spcAft>
                      </a:pPr>
                      <a:r>
                        <a:rPr lang="en-US" sz="2000" kern="100">
                          <a:effectLst/>
                        </a:rPr>
                        <a:t>3.</a:t>
                      </a:r>
                      <a:r>
                        <a:rPr lang="zh-CN" sz="2000" kern="100">
                          <a:effectLst/>
                        </a:rPr>
                        <a:t>执行</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a:lnSpc>
                          <a:spcPct val="150000"/>
                        </a:lnSpc>
                        <a:spcAft>
                          <a:spcPts val="0"/>
                        </a:spcAft>
                      </a:pPr>
                      <a:r>
                        <a:rPr lang="zh-CN" sz="2000" kern="100" dirty="0">
                          <a:effectLst/>
                        </a:rPr>
                        <a:t>会计、收入管理、支出管理、购买、现金管理和投资</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740487394"/>
                  </a:ext>
                </a:extLst>
              </a:tr>
              <a:tr h="797230">
                <a:tc>
                  <a:txBody>
                    <a:bodyPr/>
                    <a:lstStyle/>
                    <a:p>
                      <a:pPr algn="l">
                        <a:lnSpc>
                          <a:spcPct val="150000"/>
                        </a:lnSpc>
                        <a:spcAft>
                          <a:spcPts val="0"/>
                        </a:spcAft>
                      </a:pPr>
                      <a:r>
                        <a:rPr lang="en-US" sz="2000" kern="100">
                          <a:effectLst/>
                        </a:rPr>
                        <a:t>4.</a:t>
                      </a:r>
                      <a:r>
                        <a:rPr lang="zh-CN" sz="2000" kern="100">
                          <a:effectLst/>
                        </a:rPr>
                        <a:t>决策与评估</a:t>
                      </a:r>
                      <a:endParaRPr lang="zh-CN" sz="20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l">
                        <a:lnSpc>
                          <a:spcPct val="150000"/>
                        </a:lnSpc>
                        <a:spcAft>
                          <a:spcPts val="0"/>
                        </a:spcAft>
                      </a:pPr>
                      <a:r>
                        <a:rPr lang="zh-CN" sz="2000" kern="100" dirty="0">
                          <a:effectLst/>
                        </a:rPr>
                        <a:t>决策审计</a:t>
                      </a:r>
                      <a:endParaRPr lang="zh-CN" sz="20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624090807"/>
                  </a:ext>
                </a:extLst>
              </a:tr>
            </a:tbl>
          </a:graphicData>
        </a:graphic>
      </p:graphicFrame>
      <p:sp>
        <p:nvSpPr>
          <p:cNvPr id="5" name="矩形 4"/>
          <p:cNvSpPr/>
          <p:nvPr/>
        </p:nvSpPr>
        <p:spPr>
          <a:xfrm>
            <a:off x="3031957" y="423263"/>
            <a:ext cx="5775158" cy="523220"/>
          </a:xfrm>
          <a:prstGeom prst="rect">
            <a:avLst/>
          </a:prstGeom>
        </p:spPr>
        <p:txBody>
          <a:bodyPr wrap="square">
            <a:spAutoFit/>
          </a:bodyPr>
          <a:lstStyle/>
          <a:p>
            <a:pPr algn="ctr"/>
            <a:r>
              <a:rPr lang="zh-CN" altLang="zh-CN" sz="2800" dirty="0">
                <a:latin typeface="Times New Roman" panose="02020603050405020304" pitchFamily="18" charset="0"/>
                <a:cs typeface="Times New Roman" panose="02020603050405020304" pitchFamily="18" charset="0"/>
              </a:rPr>
              <a:t>预算阶段和财政管理的技术</a:t>
            </a:r>
            <a:endParaRPr lang="zh-CN" altLang="en-US" sz="2800" dirty="0"/>
          </a:p>
        </p:txBody>
      </p:sp>
    </p:spTree>
    <p:extLst>
      <p:ext uri="{BB962C8B-B14F-4D97-AF65-F5344CB8AC3E}">
        <p14:creationId xmlns:p14="http://schemas.microsoft.com/office/powerpoint/2010/main" val="427707172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天体">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TM03457452[[fn=天体]]</Template>
  <TotalTime>241</TotalTime>
  <Words>1565</Words>
  <Application>Microsoft Office PowerPoint</Application>
  <PresentationFormat>宽屏</PresentationFormat>
  <Paragraphs>108</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华文新魏</vt:lpstr>
      <vt:lpstr>楷体</vt:lpstr>
      <vt:lpstr>宋体</vt:lpstr>
      <vt:lpstr>Arial</vt:lpstr>
      <vt:lpstr>Calibri</vt:lpstr>
      <vt:lpstr>Calibri Light</vt:lpstr>
      <vt:lpstr>Times New Roman</vt:lpstr>
      <vt:lpstr>Wingdings</vt:lpstr>
      <vt:lpstr>天体</vt:lpstr>
      <vt:lpstr>财政管理教程 刘小兵 主 编   范子英 副主编</vt:lpstr>
      <vt:lpstr>PowerPoint 演示文稿</vt:lpstr>
      <vt:lpstr>本章作为整个教材的概论,主要说明四个问题: 第一, 界定财政管理的概念及其边界,解释为何本教材是按照这样一个体系展开; 第二, 给出财政管理的目标和应当遵循的原则,为后面各项财政管理活动提供理论基础与遵循; 第三, 讨论财政管理的手段与依据,为分析财政管理活动和本教材体系的构建提供一个制度框架; 第四, 分析财政管理作为现代国家治理体系的重要组成部分具体应由哪些机构组织实施,它与政府的其他行政管理机构、监督机构以及立法机构之间是什么关系。</vt:lpstr>
      <vt:lpstr>1.1财政管理目标与原则</vt:lpstr>
      <vt:lpstr>1.1财政管理目标与原则</vt:lpstr>
      <vt:lpstr>1.2财政管理的范围</vt:lpstr>
      <vt:lpstr>1.2财政管理的范围</vt:lpstr>
      <vt:lpstr>1.2财政管理的范围</vt:lpstr>
      <vt:lpstr>PowerPoint 演示文稿</vt:lpstr>
      <vt:lpstr>1.3财政管理的手段与依据</vt:lpstr>
      <vt:lpstr>1.3财政管理的手段与依据</vt:lpstr>
      <vt:lpstr>PowerPoint 演示文稿</vt:lpstr>
      <vt:lpstr>1.3财政管理的手段与依据</vt:lpstr>
      <vt:lpstr>1.4 财政管理的机构与环境</vt:lpstr>
      <vt:lpstr>1.4 财政管理的机构与环境</vt:lpstr>
      <vt:lpstr>本章小结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BING</dc:creator>
  <cp:lastModifiedBy>LIU BING</cp:lastModifiedBy>
  <cp:revision>20</cp:revision>
  <dcterms:created xsi:type="dcterms:W3CDTF">2024-09-02T02:45:44Z</dcterms:created>
  <dcterms:modified xsi:type="dcterms:W3CDTF">2024-09-02T06:47:25Z</dcterms:modified>
</cp:coreProperties>
</file>